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>
  <p:sldMasterIdLst>
    <p:sldMasterId id="2147483661" r:id="rId1"/>
  </p:sldMasterIdLst>
  <p:notesMasterIdLst>
    <p:notesMasterId r:id="rId21"/>
  </p:notesMasterIdLst>
  <p:handoutMasterIdLst>
    <p:handoutMasterId r:id="rId22"/>
  </p:handoutMasterIdLst>
  <p:sldIdLst>
    <p:sldId id="584" r:id="rId2"/>
    <p:sldId id="585" r:id="rId3"/>
    <p:sldId id="567" r:id="rId4"/>
    <p:sldId id="260" r:id="rId5"/>
    <p:sldId id="569" r:id="rId6"/>
    <p:sldId id="570" r:id="rId7"/>
    <p:sldId id="572" r:id="rId8"/>
    <p:sldId id="573" r:id="rId9"/>
    <p:sldId id="575" r:id="rId10"/>
    <p:sldId id="568" r:id="rId11"/>
    <p:sldId id="576" r:id="rId12"/>
    <p:sldId id="578" r:id="rId13"/>
    <p:sldId id="577" r:id="rId14"/>
    <p:sldId id="581" r:id="rId15"/>
    <p:sldId id="582" r:id="rId16"/>
    <p:sldId id="586" r:id="rId17"/>
    <p:sldId id="587" r:id="rId18"/>
    <p:sldId id="566" r:id="rId19"/>
    <p:sldId id="557" r:id="rId20"/>
  </p:sldIdLst>
  <p:sldSz cx="16256000" cy="12192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24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700"/>
    <a:srgbClr val="FC9D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35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1920" y="84"/>
      </p:cViewPr>
      <p:guideLst>
        <p:guide orient="horz" pos="3824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4352731D-CDD0-8846-B0AB-7818F5DA5E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DB9F282-9EAE-4844-9CCE-3066E293B1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627571-21CA-DD41-AB6B-3F3CE1317011}" type="datetimeFigureOut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F1F9DCF-8C04-0240-B053-11517633D5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C24F01F-5B1F-5240-847C-1C088CF25E0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7B017-F767-E147-9AD9-9DADE9E7DB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5829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r">
              <a:defRPr sz="1200"/>
            </a:lvl1pPr>
          </a:lstStyle>
          <a:p>
            <a:fld id="{8192FCBA-F1FB-4328-81F2-4DE7CEB27394}" type="datetimeFigureOut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1" tIns="47781" rIns="95561" bIns="4778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5561" tIns="47781" rIns="95561" bIns="4778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r">
              <a:defRPr sz="1200"/>
            </a:lvl1pPr>
          </a:lstStyle>
          <a:p>
            <a:fld id="{AD84578D-AA3E-47D1-8B79-42E81FFF67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7493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45900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86729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995312"/>
            <a:ext cx="13817600" cy="4244622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6403623"/>
            <a:ext cx="12192000" cy="2943577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F98F-7084-F24E-91AB-051C3E92650C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813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E0B5-B0D1-B14A-9B97-B43B4868D5DF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26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4" y="3039537"/>
            <a:ext cx="14020800" cy="5071532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4" y="8159048"/>
            <a:ext cx="14020800" cy="2666999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/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B68D-D3AE-6249-BD29-956AFB77D994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015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3245556"/>
            <a:ext cx="690880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3245556"/>
            <a:ext cx="690880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9138B-26E0-7B49-81C3-5990B22904C1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374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649114"/>
            <a:ext cx="14020800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9" y="2988734"/>
            <a:ext cx="6877049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9" y="4453467"/>
            <a:ext cx="6877049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1" y="2988734"/>
            <a:ext cx="6910917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1" y="4453467"/>
            <a:ext cx="6910917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C0CCA-C7BE-2848-BD17-C4AF1600852B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313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EBA4-49CD-154F-9970-19ADBAF397CA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948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6204-0D6C-BC4B-8DAB-86ECE81FF798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72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755425"/>
            <a:ext cx="8229600" cy="8664222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36A41-52C2-1D40-A15A-E7969FFF74E9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019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755425"/>
            <a:ext cx="8229600" cy="8664222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55CB8-9747-1A4E-A8F3-7AEA1764E96A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2358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C73C2-6579-7044-A62B-9AB1467C3197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002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1" y="649111"/>
            <a:ext cx="3505200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1" y="649111"/>
            <a:ext cx="10312400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EB31B-D591-7E42-8FB8-A7D3418AB07B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421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16256000" cy="7995280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401" baseline="0" dirty="0">
                <a:ea typeface="Meiryo UI" panose="020B0604030504040204" pitchFamily="50" charset="-128"/>
              </a:defRPr>
            </a:lvl1pPr>
          </a:lstStyle>
          <a:p>
            <a:pPr marL="304798" lvl="0" indent="-304798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16256002" cy="12192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1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6495" y="9961214"/>
            <a:ext cx="12192000" cy="43018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2401" baseline="0" dirty="0">
                <a:solidFill>
                  <a:schemeClr val="accent2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pPr marL="304798" lvl="0" indent="-304798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495" y="9056293"/>
            <a:ext cx="14142720" cy="904928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5867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580574" y="8402581"/>
            <a:ext cx="96761" cy="2438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1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5087" y="11300189"/>
            <a:ext cx="5486400" cy="64911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97725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4"/>
            <a:ext cx="16256002" cy="12192005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8026730"/>
            <a:ext cx="16256000" cy="4165271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400" baseline="0" dirty="0">
                <a:ea typeface="Meiryo UI" panose="020B0604030504040204" pitchFamily="50" charset="-128"/>
              </a:defRPr>
            </a:lvl1pPr>
          </a:lstStyle>
          <a:p>
            <a:pPr marL="304797" lvl="0" indent="-304797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914" y="2864681"/>
            <a:ext cx="12888686" cy="1327726"/>
          </a:xfrm>
        </p:spPr>
        <p:txBody>
          <a:bodyPr rtlCol="0" anchor="t">
            <a:noAutofit/>
          </a:bodyPr>
          <a:lstStyle>
            <a:lvl1pPr>
              <a:defRPr sz="6400" spc="-201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914" y="4381208"/>
            <a:ext cx="12888686" cy="404791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2844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609593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62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5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147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7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580572" y="2723643"/>
            <a:ext cx="96761" cy="2438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595086" y="11300188"/>
            <a:ext cx="5486400" cy="64911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57485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6256000" cy="12192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400" baseline="0"/>
            </a:lvl1pPr>
          </a:lstStyle>
          <a:p>
            <a:pPr marL="304797" lvl="0" indent="-304797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496" y="8221122"/>
            <a:ext cx="14391659" cy="1740092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5867" b="1" spc="-201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95086" y="11300188"/>
            <a:ext cx="5486400" cy="64911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40380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649114"/>
            <a:ext cx="140208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245556"/>
            <a:ext cx="140208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fld id="{DBF9FC83-3674-3D47-AC99-D855A9B434B3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6D35CB13-95B1-2F4C-B1E0-F1B712B67525}"/>
              </a:ext>
            </a:extLst>
          </p:cNvPr>
          <p:cNvSpPr txBox="1">
            <a:spLocks/>
          </p:cNvSpPr>
          <p:nvPr userDrawn="1"/>
        </p:nvSpPr>
        <p:spPr>
          <a:xfrm>
            <a:off x="14531997" y="11351363"/>
            <a:ext cx="606403" cy="840637"/>
          </a:xfrm>
          <a:prstGeom prst="rect">
            <a:avLst/>
          </a:prstGeom>
          <a:solidFill>
            <a:schemeClr val="accent5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200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200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551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hf hdr="0" ftr="0" dt="0"/>
  <p:txStyles>
    <p:titleStyle>
      <a:lvl1pPr algn="l" defTabSz="1625620" rtl="0" eaLnBrk="1" latinLnBrk="0" hangingPunct="1">
        <a:lnSpc>
          <a:spcPct val="90000"/>
        </a:lnSpc>
        <a:spcBef>
          <a:spcPct val="0"/>
        </a:spcBef>
        <a:buNone/>
        <a:defRPr kumimoji="1" sz="7822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j-cs"/>
        </a:defRPr>
      </a:lvl1pPr>
    </p:titleStyle>
    <p:bodyStyle>
      <a:lvl1pPr marL="406405" indent="-406405" algn="l" defTabSz="1625620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kumimoji="1" sz="4978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1pPr>
      <a:lvl2pPr marL="121921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4267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2pPr>
      <a:lvl3pPr marL="203202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556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3pPr>
      <a:lvl4pPr marL="284483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4pPr>
      <a:lvl5pPr marL="365764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5pPr>
      <a:lvl6pPr marL="447045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26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607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88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1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2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43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24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05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86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67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48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artpedia.asia/maxernst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rtpedia.asia/maxernst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494" y="9056292"/>
            <a:ext cx="14142720" cy="904928"/>
          </a:xfrm>
        </p:spPr>
        <p:txBody>
          <a:bodyPr rtlCol="0"/>
          <a:lstStyle/>
          <a:p>
            <a:r>
              <a:rPr lang="ja-JP" altLang="en-US"/>
              <a:t>第</a:t>
            </a:r>
            <a:r>
              <a:rPr lang="en-US" altLang="ja-JP" dirty="0"/>
              <a:t>8</a:t>
            </a:r>
            <a:r>
              <a:rPr lang="ja-JP" altLang="en-US"/>
              <a:t>回　マックス・エルンストについて学ぼう！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-9596" y="0"/>
            <a:ext cx="16265596" cy="8000000"/>
          </a:xfr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0" y="258823"/>
            <a:ext cx="5224628" cy="118136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D54E95E-F681-5948-934F-8D431A895564}"/>
              </a:ext>
            </a:extLst>
          </p:cNvPr>
          <p:cNvSpPr txBox="1"/>
          <p:nvPr/>
        </p:nvSpPr>
        <p:spPr>
          <a:xfrm>
            <a:off x="1054951" y="8690910"/>
            <a:ext cx="899355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3B25AFC-C983-AF4D-8D01-A88EA95D06F9}"/>
              </a:ext>
            </a:extLst>
          </p:cNvPr>
          <p:cNvSpPr txBox="1"/>
          <p:nvPr/>
        </p:nvSpPr>
        <p:spPr>
          <a:xfrm>
            <a:off x="2245476" y="8690910"/>
            <a:ext cx="899355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8B00BB6-FBD1-074F-988F-4B775AA294E9}"/>
              </a:ext>
            </a:extLst>
          </p:cNvPr>
          <p:cNvSpPr txBox="1"/>
          <p:nvPr/>
        </p:nvSpPr>
        <p:spPr>
          <a:xfrm>
            <a:off x="11649451" y="8690910"/>
            <a:ext cx="899355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まな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9C5871D-6A5C-45BC-B435-B1EDCFE2B251}"/>
              </a:ext>
            </a:extLst>
          </p:cNvPr>
          <p:cNvGrpSpPr/>
          <p:nvPr/>
        </p:nvGrpSpPr>
        <p:grpSpPr>
          <a:xfrm>
            <a:off x="0" y="2302659"/>
            <a:ext cx="10924284" cy="3793341"/>
            <a:chOff x="0" y="2153313"/>
            <a:chExt cx="10924284" cy="3793341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36A25B50-E2F0-744D-BE43-ACC9489289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79"/>
            <a:stretch/>
          </p:blipFill>
          <p:spPr>
            <a:xfrm>
              <a:off x="0" y="4103167"/>
              <a:ext cx="10576572" cy="1843487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11CF1E19-1017-4F97-9648-D9636B13D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63" y="2153313"/>
              <a:ext cx="10743521" cy="24172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63543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図プレースホルダー 4">
            <a:extLst>
              <a:ext uri="{FF2B5EF4-FFF2-40B4-BE49-F238E27FC236}">
                <a16:creationId xmlns:a16="http://schemas.microsoft.com/office/drawing/2014/main" id="{B37C8601-B97B-5A45-8D83-9DC546B1ECBA}"/>
              </a:ext>
            </a:extLst>
          </p:cNvPr>
          <p:cNvSpPr txBox="1">
            <a:spLocks/>
          </p:cNvSpPr>
          <p:nvPr/>
        </p:nvSpPr>
        <p:spPr>
          <a:xfrm>
            <a:off x="215154" y="197224"/>
            <a:ext cx="15867528" cy="117616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indent="0" algn="ctr" defTabSz="457200" rtl="0" eaLnBrk="1" latinLnBrk="0" hangingPunct="1">
              <a:buNone/>
              <a:defRPr lang="en-GB" sz="1350" kern="1200" baseline="0" dirty="0">
                <a:solidFill>
                  <a:schemeClr val="tx1"/>
                </a:solidFill>
                <a:latin typeface="Meiryo" panose="020B0604030504040204" pitchFamily="34" charset="-128"/>
                <a:ea typeface="Meiryo UI" panose="020B0604030504040204" pitchFamily="50" charset="-128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46" indent="-171446"/>
            <a:endParaRPr lang="ja-JP" altLang="en-US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092" y="2662438"/>
            <a:ext cx="12565096" cy="4634833"/>
          </a:xfrm>
        </p:spPr>
        <p:txBody>
          <a:bodyPr>
            <a:normAutofit/>
          </a:bodyPr>
          <a:lstStyle/>
          <a:p>
            <a:r>
              <a:rPr lang="ja-JP" altLang="en-US" sz="4400"/>
              <a:t>マックス・エルンストってどんな人？</a:t>
            </a:r>
            <a:endParaRPr lang="en-US" altLang="ja-JP" sz="4400" dirty="0"/>
          </a:p>
          <a:p>
            <a:endParaRPr lang="en-US" altLang="ja-JP" sz="4400" dirty="0"/>
          </a:p>
          <a:p>
            <a:pPr>
              <a:lnSpc>
                <a:spcPct val="150000"/>
              </a:lnSpc>
            </a:pPr>
            <a:r>
              <a:rPr lang="ja-JP" altLang="en-US" sz="4400"/>
              <a:t>デカルコマニーアートを</a:t>
            </a:r>
            <a:r>
              <a:rPr lang="ja-JP" altLang="ja-JP" sz="4400"/>
              <a:t>作ってみよう</a:t>
            </a:r>
            <a:endParaRPr lang="en-US" altLang="ja-JP" sz="4400" dirty="0"/>
          </a:p>
          <a:p>
            <a:endParaRPr lang="en-US" altLang="ja-JP" sz="4400" dirty="0"/>
          </a:p>
          <a:p>
            <a:r>
              <a:rPr lang="ja-JP" altLang="en-US" sz="4400"/>
              <a:t>考えてみよう</a:t>
            </a:r>
            <a:endParaRPr lang="en-US" altLang="ja-JP" sz="4400" dirty="0"/>
          </a:p>
          <a:p>
            <a:endParaRPr lang="en-US" altLang="ja-JP" sz="4400" dirty="0"/>
          </a:p>
          <a:p>
            <a:endParaRPr lang="en-US" altLang="ja-JP" sz="4400" dirty="0"/>
          </a:p>
          <a:p>
            <a:endParaRPr lang="en-US" altLang="ja-JP" sz="4400" dirty="0"/>
          </a:p>
          <a:p>
            <a:endParaRPr lang="en-US" altLang="ja-JP" sz="4400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92" y="360912"/>
            <a:ext cx="14020800" cy="2356556"/>
          </a:xfrm>
        </p:spPr>
        <p:txBody>
          <a:bodyPr>
            <a:normAutofit/>
          </a:bodyPr>
          <a:lstStyle/>
          <a:p>
            <a:r>
              <a:rPr lang="ja-JP" altLang="en-US" sz="5400" b="1" dirty="0"/>
              <a:t>目次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761593" y="615579"/>
            <a:ext cx="1231038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2133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503AB1-0072-7346-8760-7C1FFFF044A9}"/>
              </a:ext>
            </a:extLst>
          </p:cNvPr>
          <p:cNvSpPr txBox="1"/>
          <p:nvPr/>
        </p:nvSpPr>
        <p:spPr>
          <a:xfrm>
            <a:off x="9411263" y="2262328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ひと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1044CA8-DF51-D249-BAE5-29E96FE60182}"/>
              </a:ext>
            </a:extLst>
          </p:cNvPr>
          <p:cNvSpPr txBox="1"/>
          <p:nvPr/>
        </p:nvSpPr>
        <p:spPr>
          <a:xfrm>
            <a:off x="7123579" y="4330679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つく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925B0A0-3481-6846-A2CD-DDB56C53BF07}"/>
              </a:ext>
            </a:extLst>
          </p:cNvPr>
          <p:cNvSpPr txBox="1"/>
          <p:nvPr/>
        </p:nvSpPr>
        <p:spPr>
          <a:xfrm>
            <a:off x="1028298" y="6038535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2414565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996" y="3345257"/>
            <a:ext cx="12888686" cy="1327726"/>
          </a:xfrm>
        </p:spPr>
        <p:txBody>
          <a:bodyPr rtlCol="0"/>
          <a:lstStyle/>
          <a:p>
            <a:r>
              <a:rPr lang="ja-JP" altLang="en-US" sz="6600" b="1"/>
              <a:t>マックス・エルンスト</a:t>
            </a:r>
            <a:r>
              <a:rPr lang="ja-JP" altLang="en-US" sz="6600" b="1">
                <a:ea typeface="Meiryo" panose="020B0604030504040204" pitchFamily="34" charset="-128"/>
              </a:rPr>
              <a:t>ってどんな人？</a:t>
            </a:r>
            <a:endParaRPr lang="en-US" altLang="ja-JP" sz="6600" b="1" dirty="0">
              <a:ea typeface="Meiryo" panose="020B0604030504040204" pitchFamily="34" charset="-128"/>
            </a:endParaRP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11522350" y="2869870"/>
            <a:ext cx="822661" cy="47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89">
                <a:latin typeface="Meiryo" panose="020B0604030504040204" pitchFamily="34" charset="-128"/>
              </a:rPr>
              <a:t>ひと</a:t>
            </a:r>
          </a:p>
        </p:txBody>
      </p:sp>
      <p:pic>
        <p:nvPicPr>
          <p:cNvPr id="10" name="Picture 2" descr="絵を見る女性のイラスト「美術館で絵画鑑賞」">
            <a:extLst>
              <a:ext uri="{FF2B5EF4-FFF2-40B4-BE49-F238E27FC236}">
                <a16:creationId xmlns:a16="http://schemas.microsoft.com/office/drawing/2014/main" id="{ED73CA9A-CDCC-434B-A06F-1D70BB1C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694" y="7115107"/>
            <a:ext cx="5595306" cy="5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8497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1868478" y="2434264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1038571" y="2335762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399818" y="943233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7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010859" y="572060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21910" y="374365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☆マックス・エルンスト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38574" y="2465567"/>
            <a:ext cx="9544242" cy="788174"/>
          </a:xfrm>
        </p:spPr>
        <p:txBody>
          <a:bodyPr>
            <a:normAutofit/>
          </a:bodyPr>
          <a:lstStyle/>
          <a:p>
            <a:r>
              <a:rPr lang="ja-JP" altLang="en-US" dirty="0"/>
              <a:t>マックス・エルンスト</a:t>
            </a:r>
            <a:r>
              <a:rPr kumimoji="1" lang="ja-JP" altLang="en-US" dirty="0"/>
              <a:t>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1404950" y="2798904"/>
            <a:ext cx="8759711" cy="28945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2387940" y="1335279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050E15C-B9EB-8647-99FE-D0315F5288EC}"/>
              </a:ext>
            </a:extLst>
          </p:cNvPr>
          <p:cNvSpPr txBox="1"/>
          <p:nvPr/>
        </p:nvSpPr>
        <p:spPr>
          <a:xfrm>
            <a:off x="9235959" y="207810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237D7B0F-2ABA-7144-8E69-FD76FAE8D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2918" y="2447435"/>
            <a:ext cx="2314262" cy="3688031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15B60287-41D8-024C-AC28-339B9706B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019" y="7498201"/>
            <a:ext cx="2035703" cy="3448838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300EC125-3B0C-C341-8CB1-C5EC0FEEE9FD}"/>
              </a:ext>
            </a:extLst>
          </p:cNvPr>
          <p:cNvGrpSpPr/>
          <p:nvPr/>
        </p:nvGrpSpPr>
        <p:grpSpPr>
          <a:xfrm>
            <a:off x="1688019" y="3844969"/>
            <a:ext cx="8911915" cy="3261146"/>
            <a:chOff x="1688019" y="3844969"/>
            <a:chExt cx="8911915" cy="3261146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316E7DF8-E5ED-0041-9EF3-E37154AB9943}"/>
                </a:ext>
              </a:extLst>
            </p:cNvPr>
            <p:cNvGrpSpPr/>
            <p:nvPr/>
          </p:nvGrpSpPr>
          <p:grpSpPr>
            <a:xfrm>
              <a:off x="1688019" y="3844969"/>
              <a:ext cx="8911915" cy="3261146"/>
              <a:chOff x="834304" y="-2111017"/>
              <a:chExt cx="4734281" cy="307737474"/>
            </a:xfrm>
          </p:grpSpPr>
          <p:sp>
            <p:nvSpPr>
              <p:cNvPr id="34" name="吹き出し: 角を丸めた四角形 19">
                <a:extLst>
                  <a:ext uri="{FF2B5EF4-FFF2-40B4-BE49-F238E27FC236}">
                    <a16:creationId xmlns:a16="http://schemas.microsoft.com/office/drawing/2014/main" id="{DB5BC922-BC2A-D048-99B0-40B671E94662}"/>
                  </a:ext>
                </a:extLst>
              </p:cNvPr>
              <p:cNvSpPr/>
              <p:nvPr/>
            </p:nvSpPr>
            <p:spPr>
              <a:xfrm>
                <a:off x="834304" y="-2111017"/>
                <a:ext cx="4658073" cy="307737474"/>
              </a:xfrm>
              <a:prstGeom prst="wedgeRoundRectCallout">
                <a:avLst>
                  <a:gd name="adj1" fmla="val 54378"/>
                  <a:gd name="adj2" fmla="val 13848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3C968D29-4850-C245-99B1-C5AA43D5A948}"/>
                  </a:ext>
                </a:extLst>
              </p:cNvPr>
              <p:cNvSpPr txBox="1"/>
              <p:nvPr/>
            </p:nvSpPr>
            <p:spPr>
              <a:xfrm>
                <a:off x="910512" y="-2053077"/>
                <a:ext cx="4658073" cy="2759111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altLang="ja-JP" sz="3200" b="1" dirty="0">
                    <a:solidFill>
                      <a:schemeClr val="accent2"/>
                    </a:solidFill>
                    <a:latin typeface="+mn-ea"/>
                    <a:cs typeface="Times New Roman" panose="02020603050405020304" pitchFamily="18" charset="0"/>
                  </a:rPr>
                  <a:t>1891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  <a:cs typeface="Times New Roman" panose="02020603050405020304" pitchFamily="18" charset="0"/>
                  </a:rPr>
                  <a:t>年、ドイツ・ケルン生まれ</a:t>
                </a: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だよ。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ja-JP" sz="3200" dirty="0">
                    <a:latin typeface="Open Sans" panose="020B0606030504020204" pitchFamily="34" charset="0"/>
                  </a:rPr>
                  <a:t>1921</a:t>
                </a:r>
                <a:r>
                  <a:rPr lang="ja-JP" altLang="en-US" sz="3200">
                    <a:latin typeface="Open Sans" panose="020B0606030504020204" pitchFamily="34" charset="0"/>
                  </a:rPr>
                  <a:t>年にコラージュ作品を発表して</a:t>
                </a:r>
                <a:endParaRPr lang="en-US" altLang="ja-JP" sz="3200" dirty="0">
                  <a:latin typeface="Open Sans" panose="020B0606030504020204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Open Sans" panose="020B0606030504020204" pitchFamily="34" charset="0"/>
                  </a:rPr>
                  <a:t>大きな影響を与えたよ。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D0BBB02B-2076-0147-AADB-6D398CBFF055}"/>
                </a:ext>
              </a:extLst>
            </p:cNvPr>
            <p:cNvSpPr txBox="1"/>
            <p:nvPr/>
          </p:nvSpPr>
          <p:spPr>
            <a:xfrm>
              <a:off x="2920874" y="393845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ねん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8B92465-553E-A447-9CEA-15476C8CE1B5}"/>
                </a:ext>
              </a:extLst>
            </p:cNvPr>
            <p:cNvSpPr txBox="1"/>
            <p:nvPr/>
          </p:nvSpPr>
          <p:spPr>
            <a:xfrm>
              <a:off x="6684049" y="394876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う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FA58518C-29E4-5549-9EB1-EE4A2484AC8B}"/>
                </a:ext>
              </a:extLst>
            </p:cNvPr>
            <p:cNvSpPr txBox="1"/>
            <p:nvPr/>
          </p:nvSpPr>
          <p:spPr>
            <a:xfrm>
              <a:off x="2705870" y="495834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ねん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47504860-A055-0141-8227-9EF5B554CC84}"/>
                </a:ext>
              </a:extLst>
            </p:cNvPr>
            <p:cNvSpPr txBox="1"/>
            <p:nvPr/>
          </p:nvSpPr>
          <p:spPr>
            <a:xfrm>
              <a:off x="5651096" y="495834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202A9855-4F59-0348-B3A2-9024F6D20916}"/>
                </a:ext>
              </a:extLst>
            </p:cNvPr>
            <p:cNvSpPr txBox="1"/>
            <p:nvPr/>
          </p:nvSpPr>
          <p:spPr>
            <a:xfrm>
              <a:off x="6684049" y="4958347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はっぴょう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3E9FF82B-826C-D847-9FE4-D6A70412B9C9}"/>
                </a:ext>
              </a:extLst>
            </p:cNvPr>
            <p:cNvSpPr txBox="1"/>
            <p:nvPr/>
          </p:nvSpPr>
          <p:spPr>
            <a:xfrm>
              <a:off x="1868478" y="587913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おお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726CC1FA-224E-FD4A-B080-8D62E6AF627F}"/>
                </a:ext>
              </a:extLst>
            </p:cNvPr>
            <p:cNvSpPr txBox="1"/>
            <p:nvPr/>
          </p:nvSpPr>
          <p:spPr>
            <a:xfrm>
              <a:off x="2862306" y="5879131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えいきょう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695DBB0A-1E6C-CE47-8599-3499E6D22DAD}"/>
                </a:ext>
              </a:extLst>
            </p:cNvPr>
            <p:cNvSpPr txBox="1"/>
            <p:nvPr/>
          </p:nvSpPr>
          <p:spPr>
            <a:xfrm>
              <a:off x="4268856" y="587913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あた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8FF6C760-2C66-CF42-B072-2980213432A1}"/>
              </a:ext>
            </a:extLst>
          </p:cNvPr>
          <p:cNvGrpSpPr/>
          <p:nvPr/>
        </p:nvGrpSpPr>
        <p:grpSpPr>
          <a:xfrm>
            <a:off x="5161194" y="7419992"/>
            <a:ext cx="10061626" cy="4065321"/>
            <a:chOff x="5161194" y="7419992"/>
            <a:chExt cx="10061626" cy="4065321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174D3717-9488-0443-9203-2304E1E41400}"/>
                </a:ext>
              </a:extLst>
            </p:cNvPr>
            <p:cNvGrpSpPr/>
            <p:nvPr/>
          </p:nvGrpSpPr>
          <p:grpSpPr>
            <a:xfrm>
              <a:off x="5161194" y="7419992"/>
              <a:ext cx="10061626" cy="4065321"/>
              <a:chOff x="3995239" y="8677453"/>
              <a:chExt cx="9008210" cy="13895525"/>
            </a:xfrm>
          </p:grpSpPr>
          <p:grpSp>
            <p:nvGrpSpPr>
              <p:cNvPr id="38" name="グループ化 37">
                <a:extLst>
                  <a:ext uri="{FF2B5EF4-FFF2-40B4-BE49-F238E27FC236}">
                    <a16:creationId xmlns:a16="http://schemas.microsoft.com/office/drawing/2014/main" id="{AF0ADD9F-619E-3F45-8AE0-6ACAF56277C3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13895525"/>
                <a:chOff x="3649306" y="2839884"/>
                <a:chExt cx="9385376" cy="304860991"/>
              </a:xfrm>
            </p:grpSpPr>
            <p:grpSp>
              <p:nvGrpSpPr>
                <p:cNvPr id="40" name="グループ化 39">
                  <a:extLst>
                    <a:ext uri="{FF2B5EF4-FFF2-40B4-BE49-F238E27FC236}">
                      <a16:creationId xmlns:a16="http://schemas.microsoft.com/office/drawing/2014/main" id="{C8DD0F39-7FC2-334D-B1E5-0EABCC0400C7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304860991"/>
                  <a:chOff x="1243950" y="983888"/>
                  <a:chExt cx="4334592" cy="908939202"/>
                </a:xfrm>
              </p:grpSpPr>
              <p:grpSp>
                <p:nvGrpSpPr>
                  <p:cNvPr id="42" name="グループ化 41">
                    <a:extLst>
                      <a:ext uri="{FF2B5EF4-FFF2-40B4-BE49-F238E27FC236}">
                        <a16:creationId xmlns:a16="http://schemas.microsoft.com/office/drawing/2014/main" id="{A122879A-6817-8B47-927B-CA65DC9F9EE4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908939202"/>
                    <a:chOff x="1639994" y="705694"/>
                    <a:chExt cx="5177924" cy="908939202"/>
                  </a:xfrm>
                </p:grpSpPr>
                <p:sp>
                  <p:nvSpPr>
                    <p:cNvPr id="44" name="吹き出し: 角を丸めた四角形 19">
                      <a:extLst>
                        <a:ext uri="{FF2B5EF4-FFF2-40B4-BE49-F238E27FC236}">
                          <a16:creationId xmlns:a16="http://schemas.microsoft.com/office/drawing/2014/main" id="{728E8086-8138-6448-BC75-E6A09518C1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829"/>
                      <a:ext cx="4965781" cy="908917067"/>
                    </a:xfrm>
                    <a:prstGeom prst="wedgeRoundRectCallout">
                      <a:avLst>
                        <a:gd name="adj1" fmla="val -54400"/>
                        <a:gd name="adj2" fmla="val 1030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45" name="テキスト ボックス 44">
                      <a:extLst>
                        <a:ext uri="{FF2B5EF4-FFF2-40B4-BE49-F238E27FC236}">
                          <a16:creationId xmlns:a16="http://schemas.microsoft.com/office/drawing/2014/main" id="{F443D6C6-253B-C042-AC92-5A7AFDC3BD3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43" name="テキスト ボックス 42">
                    <a:extLst>
                      <a:ext uri="{FF2B5EF4-FFF2-40B4-BE49-F238E27FC236}">
                        <a16:creationId xmlns:a16="http://schemas.microsoft.com/office/drawing/2014/main" id="{4CD78CAA-9DC3-F64E-B21C-D9C10B14854F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41" name="テキスト ボックス 40">
                  <a:extLst>
                    <a:ext uri="{FF2B5EF4-FFF2-40B4-BE49-F238E27FC236}">
                      <a16:creationId xmlns:a16="http://schemas.microsoft.com/office/drawing/2014/main" id="{BD7009A3-F9B6-5F4D-A081-964E0B91505F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7A9CEBEF-671E-C846-A721-A0A4B4BB9BAE}"/>
                  </a:ext>
                </a:extLst>
              </p:cNvPr>
              <p:cNvSpPr txBox="1"/>
              <p:nvPr/>
            </p:nvSpPr>
            <p:spPr>
              <a:xfrm>
                <a:off x="4433850" y="8832818"/>
                <a:ext cx="8200527" cy="133016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2C2E31"/>
                    </a:solidFill>
                    <a:latin typeface="Open Sans" panose="020B0606030504020204" pitchFamily="34" charset="0"/>
                  </a:rPr>
                  <a:t>「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Open Sans" panose="020B0606030504020204" pitchFamily="34" charset="0"/>
                  </a:rPr>
                  <a:t>コラージュ</a:t>
                </a:r>
                <a:r>
                  <a:rPr lang="ja-JP" altLang="en-US" sz="3200">
                    <a:solidFill>
                      <a:srgbClr val="2C2E31"/>
                    </a:solidFill>
                    <a:latin typeface="Open Sans" panose="020B0606030504020204" pitchFamily="34" charset="0"/>
                  </a:rPr>
                  <a:t>」はフランス語で「のりづけ」</a:t>
                </a:r>
                <a:r>
                  <a:rPr lang="ja-JP" altLang="en-US" sz="3200">
                    <a:solidFill>
                      <a:srgbClr val="2C2E31"/>
                    </a:solidFill>
                    <a:latin typeface="Roboto" panose="020B0604020202020204" pitchFamily="2" charset="0"/>
                  </a:rPr>
                  <a:t>と</a:t>
                </a:r>
                <a:endParaRPr lang="en-US" altLang="ja-JP" sz="3200" dirty="0">
                  <a:solidFill>
                    <a:srgbClr val="2C2E31"/>
                  </a:solidFill>
                  <a:latin typeface="Roboto" panose="020B0604020202020204" pitchFamily="2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2C2E31"/>
                    </a:solidFill>
                    <a:latin typeface="Roboto" panose="020B0604020202020204" pitchFamily="2" charset="0"/>
                  </a:rPr>
                  <a:t>いう意味があるよ。</a:t>
                </a:r>
                <a:endParaRPr lang="en-US" altLang="ja-JP" sz="3200" dirty="0">
                  <a:solidFill>
                    <a:srgbClr val="2C2E31"/>
                  </a:solidFill>
                  <a:latin typeface="Roboto" panose="020B0604020202020204" pitchFamily="2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b="1">
                    <a:solidFill>
                      <a:schemeClr val="accent2"/>
                    </a:solidFill>
                    <a:latin typeface="Roboto" panose="020B0604020202020204" pitchFamily="2" charset="0"/>
                  </a:rPr>
                  <a:t>別々の素材を組み合わせて新しいイメージを</a:t>
                </a:r>
                <a:endParaRPr lang="en-US" altLang="ja-JP" sz="3200" b="1" dirty="0">
                  <a:solidFill>
                    <a:schemeClr val="accent2"/>
                  </a:solidFill>
                  <a:latin typeface="Roboto" panose="020B0604020202020204" pitchFamily="2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b="1">
                    <a:solidFill>
                      <a:schemeClr val="accent2"/>
                    </a:solidFill>
                    <a:latin typeface="Roboto" panose="020B0604020202020204" pitchFamily="2" charset="0"/>
                  </a:rPr>
                  <a:t>作る方法</a:t>
                </a:r>
                <a:r>
                  <a:rPr lang="ja-JP" altLang="en-US" sz="3200">
                    <a:solidFill>
                      <a:srgbClr val="2C2E31"/>
                    </a:solidFill>
                    <a:latin typeface="Roboto" panose="020B0604020202020204" pitchFamily="2" charset="0"/>
                  </a:rPr>
                  <a:t>のことだよ！</a:t>
                </a:r>
                <a:endParaRPr lang="en-US" altLang="ja-JP" sz="3200" dirty="0">
                  <a:solidFill>
                    <a:srgbClr val="2C2E31"/>
                  </a:solidFill>
                  <a:latin typeface="Open Sans" panose="020B0606030504020204" pitchFamily="34" charset="0"/>
                </a:endParaRPr>
              </a:p>
            </p:txBody>
          </p:sp>
        </p:grp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618EEB9A-CBBC-2747-A3ED-C9CAF129ADC1}"/>
                </a:ext>
              </a:extLst>
            </p:cNvPr>
            <p:cNvSpPr txBox="1"/>
            <p:nvPr/>
          </p:nvSpPr>
          <p:spPr>
            <a:xfrm>
              <a:off x="10599934" y="758598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ご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D2A02B33-D1A2-DE45-ACD1-0FC8931C22A8}"/>
                </a:ext>
              </a:extLst>
            </p:cNvPr>
            <p:cNvSpPr txBox="1"/>
            <p:nvPr/>
          </p:nvSpPr>
          <p:spPr>
            <a:xfrm>
              <a:off x="6551343" y="852903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いみ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8E172962-5293-064E-B657-107766A95DA4}"/>
                </a:ext>
              </a:extLst>
            </p:cNvPr>
            <p:cNvSpPr txBox="1"/>
            <p:nvPr/>
          </p:nvSpPr>
          <p:spPr>
            <a:xfrm>
              <a:off x="5656750" y="953496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べつべつ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03B0884-6276-F94D-B2EE-363DD67F403A}"/>
                </a:ext>
              </a:extLst>
            </p:cNvPr>
            <p:cNvSpPr txBox="1"/>
            <p:nvPr/>
          </p:nvSpPr>
          <p:spPr>
            <a:xfrm>
              <a:off x="6937965" y="9534965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CAE77CA7-B90D-4745-A5AC-2BCAACF80022}"/>
                </a:ext>
              </a:extLst>
            </p:cNvPr>
            <p:cNvSpPr txBox="1"/>
            <p:nvPr/>
          </p:nvSpPr>
          <p:spPr>
            <a:xfrm>
              <a:off x="8182408" y="953496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く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4FD2F73F-A017-9045-B38A-5DE284E74135}"/>
                </a:ext>
              </a:extLst>
            </p:cNvPr>
            <p:cNvSpPr txBox="1"/>
            <p:nvPr/>
          </p:nvSpPr>
          <p:spPr>
            <a:xfrm>
              <a:off x="8965186" y="953496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832822BB-FC77-1843-BA2C-6344C102C149}"/>
                </a:ext>
              </a:extLst>
            </p:cNvPr>
            <p:cNvSpPr txBox="1"/>
            <p:nvPr/>
          </p:nvSpPr>
          <p:spPr>
            <a:xfrm>
              <a:off x="10435694" y="9534965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あたら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1FE38664-9257-E74E-AFAC-810C522D488F}"/>
                </a:ext>
              </a:extLst>
            </p:cNvPr>
            <p:cNvSpPr txBox="1"/>
            <p:nvPr/>
          </p:nvSpPr>
          <p:spPr>
            <a:xfrm>
              <a:off x="5615852" y="1049949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B1D8E4FE-6F1E-4345-BC69-73F7E98E1E96}"/>
                </a:ext>
              </a:extLst>
            </p:cNvPr>
            <p:cNvSpPr txBox="1"/>
            <p:nvPr/>
          </p:nvSpPr>
          <p:spPr>
            <a:xfrm>
              <a:off x="6479507" y="1049949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ほうほう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1868478" y="2434264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1038571" y="2335762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399818" y="943233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7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010859" y="572060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21910" y="374365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☆マックス・エルンスト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38574" y="2465567"/>
            <a:ext cx="9544242" cy="788174"/>
          </a:xfrm>
        </p:spPr>
        <p:txBody>
          <a:bodyPr>
            <a:normAutofit/>
          </a:bodyPr>
          <a:lstStyle/>
          <a:p>
            <a:r>
              <a:rPr lang="ja-JP" altLang="en-US" dirty="0"/>
              <a:t>マックス・エルンスト</a:t>
            </a:r>
            <a:r>
              <a:rPr kumimoji="1" lang="ja-JP" altLang="en-US" dirty="0"/>
              <a:t>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1404950" y="2798904"/>
            <a:ext cx="8759711" cy="28945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2387940" y="1335279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050E15C-B9EB-8647-99FE-D0315F5288EC}"/>
              </a:ext>
            </a:extLst>
          </p:cNvPr>
          <p:cNvSpPr txBox="1"/>
          <p:nvPr/>
        </p:nvSpPr>
        <p:spPr>
          <a:xfrm>
            <a:off x="9235959" y="207810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237D7B0F-2ABA-7144-8E69-FD76FAE8D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1009" y="3088359"/>
            <a:ext cx="2314262" cy="3688031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15B60287-41D8-024C-AC28-339B9706B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019" y="7498201"/>
            <a:ext cx="2035703" cy="3448838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316E7DF8-E5ED-0041-9EF3-E37154AB9943}"/>
              </a:ext>
            </a:extLst>
          </p:cNvPr>
          <p:cNvGrpSpPr/>
          <p:nvPr/>
        </p:nvGrpSpPr>
        <p:grpSpPr>
          <a:xfrm>
            <a:off x="1055693" y="3844969"/>
            <a:ext cx="9544242" cy="3261146"/>
            <a:chOff x="834304" y="-2111017"/>
            <a:chExt cx="4734281" cy="307737474"/>
          </a:xfrm>
        </p:grpSpPr>
        <p:sp>
          <p:nvSpPr>
            <p:cNvPr id="34" name="吹き出し: 角を丸めた四角形 19">
              <a:extLst>
                <a:ext uri="{FF2B5EF4-FFF2-40B4-BE49-F238E27FC236}">
                  <a16:creationId xmlns:a16="http://schemas.microsoft.com/office/drawing/2014/main" id="{DB5BC922-BC2A-D048-99B0-40B671E94662}"/>
                </a:ext>
              </a:extLst>
            </p:cNvPr>
            <p:cNvSpPr/>
            <p:nvPr/>
          </p:nvSpPr>
          <p:spPr>
            <a:xfrm>
              <a:off x="834304" y="-2111017"/>
              <a:ext cx="4658073" cy="307737474"/>
            </a:xfrm>
            <a:prstGeom prst="wedgeRoundRectCallout">
              <a:avLst>
                <a:gd name="adj1" fmla="val 54378"/>
                <a:gd name="adj2" fmla="val 13848"/>
                <a:gd name="adj3" fmla="val 16667"/>
              </a:avLst>
            </a:prstGeom>
            <a:solidFill>
              <a:schemeClr val="bg1"/>
            </a:solidFill>
            <a:ln w="2857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3C968D29-4850-C245-99B1-C5AA43D5A948}"/>
                </a:ext>
              </a:extLst>
            </p:cNvPr>
            <p:cNvSpPr txBox="1"/>
            <p:nvPr/>
          </p:nvSpPr>
          <p:spPr>
            <a:xfrm>
              <a:off x="910512" y="-2053077"/>
              <a:ext cx="4658073" cy="2759111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3200" b="1">
                  <a:solidFill>
                    <a:schemeClr val="accent2"/>
                  </a:solidFill>
                  <a:latin typeface="Open Sans" panose="020B0606030504020204" pitchFamily="34" charset="0"/>
                </a:rPr>
                <a:t>シュルレアリスム</a:t>
              </a:r>
              <a:r>
                <a:rPr lang="ja-JP" altLang="en-US" sz="3200">
                  <a:latin typeface="Open Sans" panose="020B0606030504020204" pitchFamily="34" charset="0"/>
                </a:rPr>
                <a:t>という「無意識」や「夢」を</a:t>
              </a:r>
              <a:endParaRPr lang="en-US" altLang="ja-JP" sz="3200" dirty="0">
                <a:latin typeface="Open Sans" panose="020B0606030504020204" pitchFamily="34" charset="0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3200">
                  <a:latin typeface="Open Sans" panose="020B0606030504020204" pitchFamily="34" charset="0"/>
                </a:rPr>
                <a:t>形にして表現しようとした時代には</a:t>
              </a:r>
              <a:endParaRPr lang="en-US" altLang="ja-JP" sz="3200" dirty="0">
                <a:latin typeface="Open Sans" panose="020B0606030504020204" pitchFamily="34" charset="0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3200">
                  <a:latin typeface="Open Sans" panose="020B0606030504020204" pitchFamily="34" charset="0"/>
                </a:rPr>
                <a:t>「</a:t>
              </a:r>
              <a:r>
                <a:rPr lang="ja-JP" altLang="en-US" sz="3200" b="1">
                  <a:solidFill>
                    <a:schemeClr val="accent2"/>
                  </a:solidFill>
                  <a:latin typeface="Open Sans" panose="020B0606030504020204" pitchFamily="34" charset="0"/>
                </a:rPr>
                <a:t>自動記述</a:t>
              </a:r>
              <a:r>
                <a:rPr lang="ja-JP" altLang="en-US" sz="3200">
                  <a:latin typeface="Open Sans" panose="020B0606030504020204" pitchFamily="34" charset="0"/>
                </a:rPr>
                <a:t>」の最初の実験をしたよ。</a:t>
              </a:r>
              <a:endParaRPr lang="ja-JP" altLang="en-US" sz="3200" dirty="0">
                <a:latin typeface="Open Sans" panose="020B0606030504020204" pitchFamily="34" charset="0"/>
              </a:endParaRPr>
            </a:p>
          </p:txBody>
        </p:sp>
      </p:grp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FE954AA0-49A1-D644-85B3-AB669AACEE91}"/>
              </a:ext>
            </a:extLst>
          </p:cNvPr>
          <p:cNvSpPr txBox="1"/>
          <p:nvPr/>
        </p:nvSpPr>
        <p:spPr>
          <a:xfrm>
            <a:off x="6206952" y="395433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むいしき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12A2F570-9A76-264D-BACC-1D238174E7E6}"/>
              </a:ext>
            </a:extLst>
          </p:cNvPr>
          <p:cNvSpPr txBox="1"/>
          <p:nvPr/>
        </p:nvSpPr>
        <p:spPr>
          <a:xfrm>
            <a:off x="8551737" y="395433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ゆめ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2387C69C-84CF-CB44-AE6D-1ED8ECF49021}"/>
              </a:ext>
            </a:extLst>
          </p:cNvPr>
          <p:cNvSpPr txBox="1"/>
          <p:nvPr/>
        </p:nvSpPr>
        <p:spPr>
          <a:xfrm>
            <a:off x="1077442" y="494766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かたち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227D572C-EF36-4C45-9808-AE3F2283E7CA}"/>
              </a:ext>
            </a:extLst>
          </p:cNvPr>
          <p:cNvSpPr txBox="1"/>
          <p:nvPr/>
        </p:nvSpPr>
        <p:spPr>
          <a:xfrm>
            <a:off x="2705870" y="494766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ひょうげん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B5278DC6-7D2E-9049-97B7-E1F616FF74E4}"/>
              </a:ext>
            </a:extLst>
          </p:cNvPr>
          <p:cNvSpPr txBox="1"/>
          <p:nvPr/>
        </p:nvSpPr>
        <p:spPr>
          <a:xfrm>
            <a:off x="6180161" y="494766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じだい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AAFAE67A-D93D-6F4B-B6D0-4B9D5515E785}"/>
              </a:ext>
            </a:extLst>
          </p:cNvPr>
          <p:cNvSpPr txBox="1"/>
          <p:nvPr/>
        </p:nvSpPr>
        <p:spPr>
          <a:xfrm>
            <a:off x="1574791" y="592893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じどうきじゅつ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64A36F35-A278-4B48-A2A4-DF22130577E7}"/>
              </a:ext>
            </a:extLst>
          </p:cNvPr>
          <p:cNvSpPr txBox="1"/>
          <p:nvPr/>
        </p:nvSpPr>
        <p:spPr>
          <a:xfrm>
            <a:off x="4021410" y="592893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さいしょ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5E7DC5A9-8E2C-594C-9D2C-CB7C5EE9E502}"/>
              </a:ext>
            </a:extLst>
          </p:cNvPr>
          <p:cNvSpPr txBox="1"/>
          <p:nvPr/>
        </p:nvSpPr>
        <p:spPr>
          <a:xfrm>
            <a:off x="5230807" y="592893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じっけん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F17D0A1B-55F9-5D4C-9260-39F57FBA8E98}"/>
              </a:ext>
            </a:extLst>
          </p:cNvPr>
          <p:cNvGrpSpPr/>
          <p:nvPr/>
        </p:nvGrpSpPr>
        <p:grpSpPr>
          <a:xfrm>
            <a:off x="4572304" y="7685893"/>
            <a:ext cx="9667265" cy="3261146"/>
            <a:chOff x="4572304" y="7685893"/>
            <a:chExt cx="9667265" cy="3261146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174D3717-9488-0443-9203-2304E1E41400}"/>
                </a:ext>
              </a:extLst>
            </p:cNvPr>
            <p:cNvGrpSpPr/>
            <p:nvPr/>
          </p:nvGrpSpPr>
          <p:grpSpPr>
            <a:xfrm>
              <a:off x="4572304" y="7685893"/>
              <a:ext cx="9667265" cy="3261146"/>
              <a:chOff x="3995239" y="8677453"/>
              <a:chExt cx="9008210" cy="13895525"/>
            </a:xfrm>
          </p:grpSpPr>
          <p:grpSp>
            <p:nvGrpSpPr>
              <p:cNvPr id="38" name="グループ化 37">
                <a:extLst>
                  <a:ext uri="{FF2B5EF4-FFF2-40B4-BE49-F238E27FC236}">
                    <a16:creationId xmlns:a16="http://schemas.microsoft.com/office/drawing/2014/main" id="{AF0ADD9F-619E-3F45-8AE0-6ACAF56277C3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13895525"/>
                <a:chOff x="3649306" y="2839884"/>
                <a:chExt cx="9385376" cy="304860991"/>
              </a:xfrm>
            </p:grpSpPr>
            <p:grpSp>
              <p:nvGrpSpPr>
                <p:cNvPr id="40" name="グループ化 39">
                  <a:extLst>
                    <a:ext uri="{FF2B5EF4-FFF2-40B4-BE49-F238E27FC236}">
                      <a16:creationId xmlns:a16="http://schemas.microsoft.com/office/drawing/2014/main" id="{C8DD0F39-7FC2-334D-B1E5-0EABCC0400C7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304860991"/>
                  <a:chOff x="1243950" y="983888"/>
                  <a:chExt cx="4334592" cy="908939202"/>
                </a:xfrm>
              </p:grpSpPr>
              <p:grpSp>
                <p:nvGrpSpPr>
                  <p:cNvPr id="42" name="グループ化 41">
                    <a:extLst>
                      <a:ext uri="{FF2B5EF4-FFF2-40B4-BE49-F238E27FC236}">
                        <a16:creationId xmlns:a16="http://schemas.microsoft.com/office/drawing/2014/main" id="{A122879A-6817-8B47-927B-CA65DC9F9EE4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908939202"/>
                    <a:chOff x="1639994" y="705694"/>
                    <a:chExt cx="5177924" cy="908939202"/>
                  </a:xfrm>
                </p:grpSpPr>
                <p:sp>
                  <p:nvSpPr>
                    <p:cNvPr id="44" name="吹き出し: 角を丸めた四角形 19">
                      <a:extLst>
                        <a:ext uri="{FF2B5EF4-FFF2-40B4-BE49-F238E27FC236}">
                          <a16:creationId xmlns:a16="http://schemas.microsoft.com/office/drawing/2014/main" id="{728E8086-8138-6448-BC75-E6A09518C1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829"/>
                      <a:ext cx="4965781" cy="908917067"/>
                    </a:xfrm>
                    <a:prstGeom prst="wedgeRoundRectCallout">
                      <a:avLst>
                        <a:gd name="adj1" fmla="val -54400"/>
                        <a:gd name="adj2" fmla="val 1030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45" name="テキスト ボックス 44">
                      <a:extLst>
                        <a:ext uri="{FF2B5EF4-FFF2-40B4-BE49-F238E27FC236}">
                          <a16:creationId xmlns:a16="http://schemas.microsoft.com/office/drawing/2014/main" id="{F443D6C6-253B-C042-AC92-5A7AFDC3BD3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43" name="テキスト ボックス 42">
                    <a:extLst>
                      <a:ext uri="{FF2B5EF4-FFF2-40B4-BE49-F238E27FC236}">
                        <a16:creationId xmlns:a16="http://schemas.microsoft.com/office/drawing/2014/main" id="{4CD78CAA-9DC3-F64E-B21C-D9C10B14854F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41" name="テキスト ボックス 40">
                  <a:extLst>
                    <a:ext uri="{FF2B5EF4-FFF2-40B4-BE49-F238E27FC236}">
                      <a16:creationId xmlns:a16="http://schemas.microsoft.com/office/drawing/2014/main" id="{BD7009A3-F9B6-5F4D-A081-964E0B91505F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7A9CEBEF-671E-C846-A721-A0A4B4BB9BAE}"/>
                  </a:ext>
                </a:extLst>
              </p:cNvPr>
              <p:cNvSpPr txBox="1"/>
              <p:nvPr/>
            </p:nvSpPr>
            <p:spPr>
              <a:xfrm>
                <a:off x="4433850" y="8832819"/>
                <a:ext cx="8200527" cy="12458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2C2E31"/>
                    </a:solidFill>
                    <a:latin typeface="Open Sans" panose="020B0606030504020204" pitchFamily="34" charset="0"/>
                  </a:rPr>
                  <a:t>「自動記述」は、思い込みを捨てて、</a:t>
                </a:r>
                <a:endParaRPr lang="en-US" altLang="ja-JP" sz="3200" dirty="0">
                  <a:solidFill>
                    <a:srgbClr val="2C2E31"/>
                  </a:solidFill>
                  <a:latin typeface="Open Sans" panose="020B0606030504020204" pitchFamily="34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2C2E31"/>
                    </a:solidFill>
                    <a:latin typeface="Open Sans" panose="020B0606030504020204" pitchFamily="34" charset="0"/>
                  </a:rPr>
                  <a:t>最初に何を書くかも一切決めずに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Open Sans" panose="020B0606030504020204" pitchFamily="34" charset="0"/>
                  </a:rPr>
                  <a:t>できるだけ</a:t>
                </a:r>
                <a:endParaRPr lang="en-US" altLang="ja-JP" sz="3200" b="1" dirty="0">
                  <a:solidFill>
                    <a:schemeClr val="accent2"/>
                  </a:solidFill>
                  <a:latin typeface="Open Sans" panose="020B0606030504020204" pitchFamily="34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b="1">
                    <a:solidFill>
                      <a:schemeClr val="accent2"/>
                    </a:solidFill>
                    <a:latin typeface="Open Sans" panose="020B0606030504020204" pitchFamily="34" charset="0"/>
                  </a:rPr>
                  <a:t>早く・自動的に文章を書いていくこと</a:t>
                </a:r>
                <a:r>
                  <a:rPr lang="ja-JP" altLang="en-US" sz="3200">
                    <a:solidFill>
                      <a:srgbClr val="2C2E31"/>
                    </a:solidFill>
                    <a:latin typeface="Open Sans" panose="020B0606030504020204" pitchFamily="34" charset="0"/>
                  </a:rPr>
                  <a:t>だよ。</a:t>
                </a:r>
                <a:endParaRPr lang="en-US" altLang="ja-JP" sz="3200" dirty="0">
                  <a:solidFill>
                    <a:srgbClr val="2C2E31"/>
                  </a:solidFill>
                  <a:latin typeface="Open Sans" panose="020B0606030504020204" pitchFamily="34" charset="0"/>
                </a:endParaRPr>
              </a:p>
            </p:txBody>
          </p:sp>
        </p:grp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ECF4B706-86F2-FE4B-BD18-5107699F080E}"/>
                </a:ext>
              </a:extLst>
            </p:cNvPr>
            <p:cNvSpPr txBox="1"/>
            <p:nvPr/>
          </p:nvSpPr>
          <p:spPr>
            <a:xfrm>
              <a:off x="5438556" y="7847339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じどうきじゅつ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69E2B4A4-14C0-7C44-8102-877FEF1FF936}"/>
                </a:ext>
              </a:extLst>
            </p:cNvPr>
            <p:cNvSpPr txBox="1"/>
            <p:nvPr/>
          </p:nvSpPr>
          <p:spPr>
            <a:xfrm>
              <a:off x="8307652" y="784733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おも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04BB7FBA-3E41-5048-86D5-5ACAA96A4D64}"/>
                </a:ext>
              </a:extLst>
            </p:cNvPr>
            <p:cNvSpPr txBox="1"/>
            <p:nvPr/>
          </p:nvSpPr>
          <p:spPr>
            <a:xfrm>
              <a:off x="9208721" y="7847339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16BC2543-052E-AB4E-B7CD-A9AA2DC971FE}"/>
                </a:ext>
              </a:extLst>
            </p:cNvPr>
            <p:cNvSpPr txBox="1"/>
            <p:nvPr/>
          </p:nvSpPr>
          <p:spPr>
            <a:xfrm>
              <a:off x="10422563" y="7847339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す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69108440-411C-B64A-B870-B5DBC966486B}"/>
                </a:ext>
              </a:extLst>
            </p:cNvPr>
            <p:cNvSpPr txBox="1"/>
            <p:nvPr/>
          </p:nvSpPr>
          <p:spPr>
            <a:xfrm>
              <a:off x="5008708" y="882395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さいしょ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69139412-B4F2-8048-B326-A692E40C2ED6}"/>
                </a:ext>
              </a:extLst>
            </p:cNvPr>
            <p:cNvSpPr txBox="1"/>
            <p:nvPr/>
          </p:nvSpPr>
          <p:spPr>
            <a:xfrm>
              <a:off x="6338802" y="882395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なに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A0FFD7DF-442A-5142-BA0C-531B5E9F95E2}"/>
                </a:ext>
              </a:extLst>
            </p:cNvPr>
            <p:cNvSpPr txBox="1"/>
            <p:nvPr/>
          </p:nvSpPr>
          <p:spPr>
            <a:xfrm>
              <a:off x="7107199" y="882395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B2E302F4-73B0-AB4E-89F7-3E839E647801}"/>
                </a:ext>
              </a:extLst>
            </p:cNvPr>
            <p:cNvSpPr txBox="1"/>
            <p:nvPr/>
          </p:nvSpPr>
          <p:spPr>
            <a:xfrm>
              <a:off x="8674854" y="8823951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いっさいき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9813CE96-4097-BE4B-9658-4D4232519109}"/>
                </a:ext>
              </a:extLst>
            </p:cNvPr>
            <p:cNvSpPr txBox="1"/>
            <p:nvPr/>
          </p:nvSpPr>
          <p:spPr>
            <a:xfrm>
              <a:off x="5057644" y="980196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はや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91B7B08C-C563-C245-B98E-1E1F6FED30ED}"/>
                </a:ext>
              </a:extLst>
            </p:cNvPr>
            <p:cNvSpPr txBox="1"/>
            <p:nvPr/>
          </p:nvSpPr>
          <p:spPr>
            <a:xfrm>
              <a:off x="6206952" y="9801962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じどうてき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BD27E765-9AC9-AF4F-8374-1945ECCDAB7F}"/>
                </a:ext>
              </a:extLst>
            </p:cNvPr>
            <p:cNvSpPr txBox="1"/>
            <p:nvPr/>
          </p:nvSpPr>
          <p:spPr>
            <a:xfrm>
              <a:off x="7833055" y="9801962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ぶんしょう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E9A076CC-06F4-594A-AFFB-381096B883EF}"/>
                </a:ext>
              </a:extLst>
            </p:cNvPr>
            <p:cNvSpPr txBox="1"/>
            <p:nvPr/>
          </p:nvSpPr>
          <p:spPr>
            <a:xfrm>
              <a:off x="9181492" y="980196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063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1890874" y="2093967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1060967" y="1995465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520196" y="441774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7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131237" y="70601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288" y="-127094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☆マックス・エルンスト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60970" y="2125270"/>
            <a:ext cx="9544242" cy="788174"/>
          </a:xfrm>
        </p:spPr>
        <p:txBody>
          <a:bodyPr>
            <a:normAutofit/>
          </a:bodyPr>
          <a:lstStyle/>
          <a:p>
            <a:r>
              <a:rPr lang="ja-JP" altLang="en-US" dirty="0"/>
              <a:t>マックス・エルンスト</a:t>
            </a:r>
            <a:r>
              <a:rPr kumimoji="1" lang="ja-JP" altLang="en-US" dirty="0"/>
              <a:t>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1427346" y="2458607"/>
            <a:ext cx="8759711" cy="28945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2508318" y="833820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050E15C-B9EB-8647-99FE-D0315F5288EC}"/>
              </a:ext>
            </a:extLst>
          </p:cNvPr>
          <p:cNvSpPr txBox="1"/>
          <p:nvPr/>
        </p:nvSpPr>
        <p:spPr>
          <a:xfrm>
            <a:off x="9250471" y="166391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237D7B0F-2ABA-7144-8E69-FD76FAE8D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9108" y="3001514"/>
            <a:ext cx="2314262" cy="3688031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E5A04C95-4631-304C-B9DC-C2CF0E4EC907}"/>
              </a:ext>
            </a:extLst>
          </p:cNvPr>
          <p:cNvGrpSpPr/>
          <p:nvPr/>
        </p:nvGrpSpPr>
        <p:grpSpPr>
          <a:xfrm>
            <a:off x="1038142" y="4213910"/>
            <a:ext cx="9544242" cy="2054473"/>
            <a:chOff x="1038571" y="3072716"/>
            <a:chExt cx="9544242" cy="2054473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316E7DF8-E5ED-0041-9EF3-E37154AB9943}"/>
                </a:ext>
              </a:extLst>
            </p:cNvPr>
            <p:cNvGrpSpPr/>
            <p:nvPr/>
          </p:nvGrpSpPr>
          <p:grpSpPr>
            <a:xfrm>
              <a:off x="1038571" y="3072716"/>
              <a:ext cx="9544242" cy="2054473"/>
              <a:chOff x="834304" y="-2111017"/>
              <a:chExt cx="4734281" cy="307737474"/>
            </a:xfrm>
          </p:grpSpPr>
          <p:sp>
            <p:nvSpPr>
              <p:cNvPr id="34" name="吹き出し: 角を丸めた四角形 19">
                <a:extLst>
                  <a:ext uri="{FF2B5EF4-FFF2-40B4-BE49-F238E27FC236}">
                    <a16:creationId xmlns:a16="http://schemas.microsoft.com/office/drawing/2014/main" id="{DB5BC922-BC2A-D048-99B0-40B671E94662}"/>
                  </a:ext>
                </a:extLst>
              </p:cNvPr>
              <p:cNvSpPr/>
              <p:nvPr/>
            </p:nvSpPr>
            <p:spPr>
              <a:xfrm>
                <a:off x="834304" y="-2111017"/>
                <a:ext cx="4658073" cy="307737474"/>
              </a:xfrm>
              <a:prstGeom prst="wedgeRoundRectCallout">
                <a:avLst>
                  <a:gd name="adj1" fmla="val 54378"/>
                  <a:gd name="adj2" fmla="val 13848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3C968D29-4850-C245-99B1-C5AA43D5A948}"/>
                  </a:ext>
                </a:extLst>
              </p:cNvPr>
              <p:cNvSpPr txBox="1"/>
              <p:nvPr/>
            </p:nvSpPr>
            <p:spPr>
              <a:xfrm>
                <a:off x="910512" y="-2053049"/>
                <a:ext cx="4658073" cy="2904396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Open Sans" panose="020B0606030504020204" pitchFamily="34" charset="0"/>
                  </a:rPr>
                  <a:t>「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Open Sans" panose="020B0606030504020204" pitchFamily="34" charset="0"/>
                  </a:rPr>
                  <a:t>フロッタージュ</a:t>
                </a:r>
                <a:r>
                  <a:rPr lang="ja-JP" altLang="en-US" sz="3200">
                    <a:latin typeface="Open Sans" panose="020B0606030504020204" pitchFamily="34" charset="0"/>
                  </a:rPr>
                  <a:t>」 「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Open Sans" panose="020B0606030504020204" pitchFamily="34" charset="0"/>
                  </a:rPr>
                  <a:t>デカルコマニー</a:t>
                </a:r>
                <a:r>
                  <a:rPr lang="ja-JP" altLang="en-US" sz="3200">
                    <a:latin typeface="Open Sans" panose="020B0606030504020204" pitchFamily="34" charset="0"/>
                  </a:rPr>
                  <a:t>」など</a:t>
                </a:r>
                <a:endParaRPr lang="en-US" altLang="ja-JP" sz="3200" dirty="0">
                  <a:latin typeface="Open Sans" panose="020B0606030504020204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Open Sans" panose="020B0606030504020204" pitchFamily="34" charset="0"/>
                  </a:rPr>
                  <a:t>新しい表現方法を使ったよ。</a:t>
                </a:r>
                <a:endParaRPr lang="ja-JP" altLang="en-US" sz="3200" dirty="0">
                  <a:latin typeface="Open Sans" panose="020B0606030504020204" pitchFamily="34" charset="0"/>
                </a:endParaRPr>
              </a:p>
            </p:txBody>
          </p:sp>
        </p:grp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D5A1DAF5-BCFC-C94D-9567-6CABBC32A591}"/>
                </a:ext>
              </a:extLst>
            </p:cNvPr>
            <p:cNvSpPr txBox="1"/>
            <p:nvPr/>
          </p:nvSpPr>
          <p:spPr>
            <a:xfrm>
              <a:off x="1141834" y="414385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あたら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494251D2-9BBB-D643-88F5-B8D6A8670CA7}"/>
                </a:ext>
              </a:extLst>
            </p:cNvPr>
            <p:cNvSpPr txBox="1"/>
            <p:nvPr/>
          </p:nvSpPr>
          <p:spPr>
            <a:xfrm>
              <a:off x="2230642" y="4143850"/>
              <a:ext cx="2262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ひょうげんほうほう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EE127669-77E7-D943-9AE7-AF8E9A161BFA}"/>
                </a:ext>
              </a:extLst>
            </p:cNvPr>
            <p:cNvSpPr txBox="1"/>
            <p:nvPr/>
          </p:nvSpPr>
          <p:spPr>
            <a:xfrm>
              <a:off x="4485779" y="414385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E946FCD-418F-8B41-8706-DBBD738A33F0}"/>
              </a:ext>
            </a:extLst>
          </p:cNvPr>
          <p:cNvGrpSpPr/>
          <p:nvPr/>
        </p:nvGrpSpPr>
        <p:grpSpPr>
          <a:xfrm>
            <a:off x="4492800" y="7280841"/>
            <a:ext cx="9708327" cy="3072861"/>
            <a:chOff x="4018652" y="5216589"/>
            <a:chExt cx="9708327" cy="3072861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174D3717-9488-0443-9203-2304E1E41400}"/>
                </a:ext>
              </a:extLst>
            </p:cNvPr>
            <p:cNvGrpSpPr/>
            <p:nvPr/>
          </p:nvGrpSpPr>
          <p:grpSpPr>
            <a:xfrm>
              <a:off x="4018652" y="5216589"/>
              <a:ext cx="9708327" cy="3072861"/>
              <a:chOff x="3995239" y="8677453"/>
              <a:chExt cx="9008210" cy="13895525"/>
            </a:xfrm>
          </p:grpSpPr>
          <p:grpSp>
            <p:nvGrpSpPr>
              <p:cNvPr id="38" name="グループ化 37">
                <a:extLst>
                  <a:ext uri="{FF2B5EF4-FFF2-40B4-BE49-F238E27FC236}">
                    <a16:creationId xmlns:a16="http://schemas.microsoft.com/office/drawing/2014/main" id="{AF0ADD9F-619E-3F45-8AE0-6ACAF56277C3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13895525"/>
                <a:chOff x="3649306" y="2839884"/>
                <a:chExt cx="9385376" cy="304860991"/>
              </a:xfrm>
            </p:grpSpPr>
            <p:grpSp>
              <p:nvGrpSpPr>
                <p:cNvPr id="40" name="グループ化 39">
                  <a:extLst>
                    <a:ext uri="{FF2B5EF4-FFF2-40B4-BE49-F238E27FC236}">
                      <a16:creationId xmlns:a16="http://schemas.microsoft.com/office/drawing/2014/main" id="{C8DD0F39-7FC2-334D-B1E5-0EABCC0400C7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304860991"/>
                  <a:chOff x="1243950" y="983888"/>
                  <a:chExt cx="4334592" cy="908939202"/>
                </a:xfrm>
              </p:grpSpPr>
              <p:grpSp>
                <p:nvGrpSpPr>
                  <p:cNvPr id="42" name="グループ化 41">
                    <a:extLst>
                      <a:ext uri="{FF2B5EF4-FFF2-40B4-BE49-F238E27FC236}">
                        <a16:creationId xmlns:a16="http://schemas.microsoft.com/office/drawing/2014/main" id="{A122879A-6817-8B47-927B-CA65DC9F9EE4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908939202"/>
                    <a:chOff x="1639994" y="705694"/>
                    <a:chExt cx="5177924" cy="908939202"/>
                  </a:xfrm>
                </p:grpSpPr>
                <p:sp>
                  <p:nvSpPr>
                    <p:cNvPr id="44" name="吹き出し: 角を丸めた四角形 19">
                      <a:extLst>
                        <a:ext uri="{FF2B5EF4-FFF2-40B4-BE49-F238E27FC236}">
                          <a16:creationId xmlns:a16="http://schemas.microsoft.com/office/drawing/2014/main" id="{728E8086-8138-6448-BC75-E6A09518C1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829"/>
                      <a:ext cx="4965781" cy="908917067"/>
                    </a:xfrm>
                    <a:prstGeom prst="wedgeRoundRectCallout">
                      <a:avLst>
                        <a:gd name="adj1" fmla="val -54400"/>
                        <a:gd name="adj2" fmla="val 1030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45" name="テキスト ボックス 44">
                      <a:extLst>
                        <a:ext uri="{FF2B5EF4-FFF2-40B4-BE49-F238E27FC236}">
                          <a16:creationId xmlns:a16="http://schemas.microsoft.com/office/drawing/2014/main" id="{F443D6C6-253B-C042-AC92-5A7AFDC3BD3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43" name="テキスト ボックス 42">
                    <a:extLst>
                      <a:ext uri="{FF2B5EF4-FFF2-40B4-BE49-F238E27FC236}">
                        <a16:creationId xmlns:a16="http://schemas.microsoft.com/office/drawing/2014/main" id="{4CD78CAA-9DC3-F64E-B21C-D9C10B14854F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41" name="テキスト ボックス 40">
                  <a:extLst>
                    <a:ext uri="{FF2B5EF4-FFF2-40B4-BE49-F238E27FC236}">
                      <a16:creationId xmlns:a16="http://schemas.microsoft.com/office/drawing/2014/main" id="{BD7009A3-F9B6-5F4D-A081-964E0B91505F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7A9CEBEF-671E-C846-A721-A0A4B4BB9BAE}"/>
                  </a:ext>
                </a:extLst>
              </p:cNvPr>
              <p:cNvSpPr txBox="1"/>
              <p:nvPr/>
            </p:nvSpPr>
            <p:spPr>
              <a:xfrm>
                <a:off x="4433850" y="8832820"/>
                <a:ext cx="8200527" cy="132218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b="1">
                    <a:solidFill>
                      <a:schemeClr val="accent2"/>
                    </a:solidFill>
                    <a:latin typeface="Open Sans" panose="020B0606030504020204" pitchFamily="34" charset="0"/>
                  </a:rPr>
                  <a:t>フロッタージュ</a:t>
                </a:r>
                <a:r>
                  <a:rPr lang="ja-JP" altLang="en-US" sz="3200">
                    <a:solidFill>
                      <a:srgbClr val="2C2E31"/>
                    </a:solidFill>
                    <a:latin typeface="Open Sans" panose="020B0606030504020204" pitchFamily="34" charset="0"/>
                  </a:rPr>
                  <a:t>は、でこぼこのあるものの</a:t>
                </a:r>
                <a:endParaRPr lang="en-US" altLang="ja-JP" sz="3200" dirty="0">
                  <a:solidFill>
                    <a:srgbClr val="2C2E31"/>
                  </a:solidFill>
                  <a:latin typeface="Open Sans" panose="020B0606030504020204" pitchFamily="34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2C2E31"/>
                    </a:solidFill>
                    <a:latin typeface="Open Sans" panose="020B0606030504020204" pitchFamily="34" charset="0"/>
                  </a:rPr>
                  <a:t>上に紙を置いて鉛筆などでこするよ。</a:t>
                </a:r>
                <a:endParaRPr lang="en-US" altLang="ja-JP" sz="3200" dirty="0">
                  <a:solidFill>
                    <a:srgbClr val="2C2E31"/>
                  </a:solidFill>
                  <a:latin typeface="Open Sans" panose="020B0606030504020204" pitchFamily="34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2C2E31"/>
                    </a:solidFill>
                    <a:latin typeface="Open Sans" panose="020B0606030504020204" pitchFamily="34" charset="0"/>
                  </a:rPr>
                  <a:t>表面のでこぼこが模様になって紙に写るよ！</a:t>
                </a:r>
                <a:endParaRPr lang="en-US" altLang="ja-JP" sz="3200" dirty="0">
                  <a:solidFill>
                    <a:srgbClr val="2C2E31"/>
                  </a:solidFill>
                  <a:latin typeface="Open Sans" panose="020B0606030504020204" pitchFamily="34" charset="0"/>
                </a:endParaRPr>
              </a:p>
            </p:txBody>
          </p:sp>
        </p:grp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4C42B2DF-C7DD-3F47-8799-B22365B18098}"/>
                </a:ext>
              </a:extLst>
            </p:cNvPr>
            <p:cNvSpPr txBox="1"/>
            <p:nvPr/>
          </p:nvSpPr>
          <p:spPr>
            <a:xfrm>
              <a:off x="4507297" y="635524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うえ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D8840D50-1A40-494A-A2AC-0EA050C18889}"/>
                </a:ext>
              </a:extLst>
            </p:cNvPr>
            <p:cNvSpPr txBox="1"/>
            <p:nvPr/>
          </p:nvSpPr>
          <p:spPr>
            <a:xfrm>
              <a:off x="5283678" y="635524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かみ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F6B75DC2-077B-024D-8E4F-4A4CA02508B8}"/>
                </a:ext>
              </a:extLst>
            </p:cNvPr>
            <p:cNvSpPr txBox="1"/>
            <p:nvPr/>
          </p:nvSpPr>
          <p:spPr>
            <a:xfrm>
              <a:off x="6194960" y="635524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6C8CD94B-6AFA-614B-85DC-0C523A348476}"/>
                </a:ext>
              </a:extLst>
            </p:cNvPr>
            <p:cNvSpPr txBox="1"/>
            <p:nvPr/>
          </p:nvSpPr>
          <p:spPr>
            <a:xfrm>
              <a:off x="7282739" y="635524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えんぴつ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9C85E638-3C01-CF49-9373-FEE4DE871DB7}"/>
                </a:ext>
              </a:extLst>
            </p:cNvPr>
            <p:cNvSpPr txBox="1"/>
            <p:nvPr/>
          </p:nvSpPr>
          <p:spPr>
            <a:xfrm>
              <a:off x="4395047" y="7334286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ひょうめん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DC245939-8593-DB47-815E-300B6F52235F}"/>
                </a:ext>
              </a:extLst>
            </p:cNvPr>
            <p:cNvSpPr txBox="1"/>
            <p:nvPr/>
          </p:nvSpPr>
          <p:spPr>
            <a:xfrm>
              <a:off x="7767192" y="733428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もよう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10488F55-0254-9240-A07F-E52DCFFDF4E5}"/>
                </a:ext>
              </a:extLst>
            </p:cNvPr>
            <p:cNvSpPr txBox="1"/>
            <p:nvPr/>
          </p:nvSpPr>
          <p:spPr>
            <a:xfrm>
              <a:off x="10108236" y="733428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かみ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8D6425AE-653A-DC4C-9AC7-0572E549167C}"/>
                </a:ext>
              </a:extLst>
            </p:cNvPr>
            <p:cNvSpPr txBox="1"/>
            <p:nvPr/>
          </p:nvSpPr>
          <p:spPr>
            <a:xfrm>
              <a:off x="10942120" y="733428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うつ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96" name="図 95">
            <a:extLst>
              <a:ext uri="{FF2B5EF4-FFF2-40B4-BE49-F238E27FC236}">
                <a16:creationId xmlns:a16="http://schemas.microsoft.com/office/drawing/2014/main" id="{0815B7C2-F026-B545-8386-3C8C9C7DB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31" y="7962145"/>
            <a:ext cx="2775331" cy="210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602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1868478" y="2132256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1038571" y="2033754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520196" y="441774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7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131237" y="70601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288" y="-127094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☆マックス・エルンスト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38574" y="2163559"/>
            <a:ext cx="9544242" cy="788174"/>
          </a:xfrm>
        </p:spPr>
        <p:txBody>
          <a:bodyPr>
            <a:normAutofit/>
          </a:bodyPr>
          <a:lstStyle/>
          <a:p>
            <a:r>
              <a:rPr lang="ja-JP" altLang="en-US" dirty="0"/>
              <a:t>マックス・エルンスト</a:t>
            </a:r>
            <a:r>
              <a:rPr kumimoji="1" lang="ja-JP" altLang="en-US" dirty="0"/>
              <a:t>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7" name="サブタイトル 2"/>
          <p:cNvSpPr txBox="1"/>
          <p:nvPr/>
        </p:nvSpPr>
        <p:spPr>
          <a:xfrm>
            <a:off x="880147" y="15122116"/>
            <a:ext cx="14178847" cy="9227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0" lang="ja-JP" altLang="en-US" sz="3793">
                <a:latin typeface="+mn-ea"/>
                <a:cs typeface="Times New Roman" panose="02020603050405020304" pitchFamily="18" charset="0"/>
              </a:rPr>
              <a:t>　</a:t>
            </a:r>
            <a:r>
              <a:rPr lang="ja-JP" altLang="en-US" sz="4267">
                <a:latin typeface="Open Sans" panose="020B0606030504020204" pitchFamily="34" charset="0"/>
              </a:rPr>
              <a:t>「</a:t>
            </a:r>
            <a:r>
              <a:rPr lang="ja-JP" altLang="en-US" sz="4267" dirty="0">
                <a:latin typeface="Open Sans" panose="020B0606030504020204" pitchFamily="34" charset="0"/>
              </a:rPr>
              <a:t>フロッタージュ」「デカルコマニー」など新しい表現方法を駆使しました。</a:t>
            </a:r>
          </a:p>
          <a:p>
            <a:pPr algn="l"/>
            <a:r>
              <a:rPr lang="ja-JP" altLang="en-US" sz="4267" dirty="0">
                <a:latin typeface="Open Sans" panose="020B0606030504020204" pitchFamily="34" charset="0"/>
              </a:rPr>
              <a:t> 第二次世界大戦中は、戦火を避けてニューヨークに亡命し、のちのアメリカ美術に多大な影響を与えました。</a:t>
            </a: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4267" dirty="0">
                <a:latin typeface="+mn-ea"/>
                <a:cs typeface="Times New Roman" panose="02020603050405020304" pitchFamily="18" charset="0"/>
              </a:rPr>
              <a:t>　デカルコマニー</a:t>
            </a:r>
            <a:r>
              <a:rPr lang="ja-JP" altLang="ja-JP" sz="4267" dirty="0"/>
              <a:t>アートは</a:t>
            </a:r>
            <a:r>
              <a:rPr lang="ja-JP" altLang="en-US" sz="4267" dirty="0"/>
              <a:t>、紙と紙などの間に絵具を挟み込み、その上から圧力をかけることで、絵具は押しつぶされて広がり、作者の意図しない偶発的な形態を得ることができる技法です。</a:t>
            </a:r>
            <a:endParaRPr lang="en-US" altLang="ja-JP" sz="4267" dirty="0"/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ja-JP" altLang="en-US" sz="4267" dirty="0"/>
              <a:t>　</a:t>
            </a:r>
            <a:r>
              <a:rPr lang="en-US" altLang="ja-JP" sz="4267" dirty="0"/>
              <a:t>2</a:t>
            </a:r>
            <a:r>
              <a:rPr lang="ja-JP" altLang="en-US" sz="4267" dirty="0"/>
              <a:t>つ折りした紙の間に絵具を挟み再び開く方法や、アクリル板や紙面上に絵具をのせ、その上から別の紙を押し当てるなどの方法があります。</a:t>
            </a:r>
            <a:endParaRPr lang="en-US" altLang="ja-JP" sz="4267" dirty="0"/>
          </a:p>
        </p:txBody>
      </p:sp>
      <p:sp>
        <p:nvSpPr>
          <p:cNvPr id="26" name="object 25"/>
          <p:cNvSpPr/>
          <p:nvPr/>
        </p:nvSpPr>
        <p:spPr>
          <a:xfrm flipV="1">
            <a:off x="1404950" y="2496896"/>
            <a:ext cx="8759711" cy="28945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2508318" y="833820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050E15C-B9EB-8647-99FE-D0315F5288EC}"/>
              </a:ext>
            </a:extLst>
          </p:cNvPr>
          <p:cNvSpPr txBox="1"/>
          <p:nvPr/>
        </p:nvSpPr>
        <p:spPr>
          <a:xfrm>
            <a:off x="9250973" y="168594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4A15BBCA-BA08-C44F-AD39-EB8B4F03D4D6}"/>
              </a:ext>
            </a:extLst>
          </p:cNvPr>
          <p:cNvGrpSpPr/>
          <p:nvPr/>
        </p:nvGrpSpPr>
        <p:grpSpPr>
          <a:xfrm>
            <a:off x="705459" y="3651515"/>
            <a:ext cx="10369962" cy="3909149"/>
            <a:chOff x="880148" y="8355238"/>
            <a:chExt cx="10369962" cy="3909149"/>
          </a:xfrm>
        </p:grpSpPr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AE36C050-0598-0B45-99B8-DBEBBD06EE68}"/>
                </a:ext>
              </a:extLst>
            </p:cNvPr>
            <p:cNvGrpSpPr/>
            <p:nvPr/>
          </p:nvGrpSpPr>
          <p:grpSpPr>
            <a:xfrm>
              <a:off x="880148" y="8355238"/>
              <a:ext cx="10369962" cy="3909149"/>
              <a:chOff x="737754" y="-2111017"/>
              <a:chExt cx="4830831" cy="585547551"/>
            </a:xfrm>
          </p:grpSpPr>
          <p:sp>
            <p:nvSpPr>
              <p:cNvPr id="49" name="吹き出し: 角を丸めた四角形 19">
                <a:extLst>
                  <a:ext uri="{FF2B5EF4-FFF2-40B4-BE49-F238E27FC236}">
                    <a16:creationId xmlns:a16="http://schemas.microsoft.com/office/drawing/2014/main" id="{C87A408D-04A4-2043-BEC9-F30D58DE2C97}"/>
                  </a:ext>
                </a:extLst>
              </p:cNvPr>
              <p:cNvSpPr/>
              <p:nvPr/>
            </p:nvSpPr>
            <p:spPr>
              <a:xfrm>
                <a:off x="737754" y="-2111017"/>
                <a:ext cx="4754623" cy="575348118"/>
              </a:xfrm>
              <a:prstGeom prst="wedgeRoundRectCallout">
                <a:avLst>
                  <a:gd name="adj1" fmla="val 54378"/>
                  <a:gd name="adj2" fmla="val 13848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3E2D042D-DB78-5045-BE2E-DFB06D02BBF5}"/>
                  </a:ext>
                </a:extLst>
              </p:cNvPr>
              <p:cNvSpPr txBox="1"/>
              <p:nvPr/>
            </p:nvSpPr>
            <p:spPr>
              <a:xfrm>
                <a:off x="910512" y="-2053049"/>
                <a:ext cx="4658073" cy="5854895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 b="1">
                    <a:solidFill>
                      <a:schemeClr val="accent2"/>
                    </a:solidFill>
                    <a:latin typeface="Open Sans" panose="020B0606030504020204" pitchFamily="34" charset="0"/>
                  </a:rPr>
                  <a:t>デカルコマニー</a:t>
                </a:r>
                <a:r>
                  <a:rPr lang="ja-JP" altLang="en-US" sz="3200">
                    <a:latin typeface="Open Sans" panose="020B0606030504020204" pitchFamily="34" charset="0"/>
                  </a:rPr>
                  <a:t>は、紙に絵の具を垂らして</a:t>
                </a:r>
                <a:endParaRPr lang="en-US" altLang="ja-JP" sz="3200" dirty="0">
                  <a:latin typeface="Open Sans" panose="020B0606030504020204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Open Sans" panose="020B0606030504020204" pitchFamily="34" charset="0"/>
                  </a:rPr>
                  <a:t>乾かないうちに別の紙をのせる方法だよ。</a:t>
                </a:r>
                <a:endParaRPr lang="en-US" altLang="ja-JP" sz="3200" dirty="0">
                  <a:latin typeface="Open Sans" panose="020B0606030504020204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 b="1">
                    <a:solidFill>
                      <a:schemeClr val="accent2"/>
                    </a:solidFill>
                    <a:latin typeface="Open Sans" panose="020B0606030504020204" pitchFamily="34" charset="0"/>
                  </a:rPr>
                  <a:t>どんな模様が出てくるか予想できない</a:t>
                </a:r>
                <a:endParaRPr lang="en-US" altLang="ja-JP" sz="3200" b="1" dirty="0">
                  <a:solidFill>
                    <a:schemeClr val="accent2"/>
                  </a:solidFill>
                  <a:latin typeface="Open Sans" panose="020B0606030504020204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 b="1">
                    <a:solidFill>
                      <a:schemeClr val="accent2"/>
                    </a:solidFill>
                    <a:latin typeface="Open Sans" panose="020B0606030504020204" pitchFamily="34" charset="0"/>
                  </a:rPr>
                  <a:t>面白さ</a:t>
                </a:r>
                <a:r>
                  <a:rPr lang="ja-JP" altLang="en-US" sz="3200">
                    <a:latin typeface="Open Sans" panose="020B0606030504020204" pitchFamily="34" charset="0"/>
                  </a:rPr>
                  <a:t>があるよ！</a:t>
                </a:r>
                <a:endParaRPr lang="en-US" altLang="ja-JP" sz="3200" dirty="0">
                  <a:latin typeface="Open Sans" panose="020B0606030504020204" pitchFamily="34" charset="0"/>
                </a:endParaRPr>
              </a:p>
            </p:txBody>
          </p:sp>
        </p:grp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567E530F-295A-E646-B54C-8AA20C2E50CD}"/>
                </a:ext>
              </a:extLst>
            </p:cNvPr>
            <p:cNvSpPr txBox="1"/>
            <p:nvPr/>
          </p:nvSpPr>
          <p:spPr>
            <a:xfrm>
              <a:off x="5835054" y="848411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4AFF87E5-08B2-F542-8CD4-D5D671A11F7A}"/>
                </a:ext>
              </a:extLst>
            </p:cNvPr>
            <p:cNvSpPr txBox="1"/>
            <p:nvPr/>
          </p:nvSpPr>
          <p:spPr>
            <a:xfrm>
              <a:off x="4908871" y="848411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かみ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B9EAFCEA-A9B6-4C46-8B74-C725254B8705}"/>
                </a:ext>
              </a:extLst>
            </p:cNvPr>
            <p:cNvSpPr txBox="1"/>
            <p:nvPr/>
          </p:nvSpPr>
          <p:spPr>
            <a:xfrm>
              <a:off x="6608813" y="848411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ぐ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7FE300D0-3475-3342-AD62-6164C7B63F75}"/>
                </a:ext>
              </a:extLst>
            </p:cNvPr>
            <p:cNvSpPr txBox="1"/>
            <p:nvPr/>
          </p:nvSpPr>
          <p:spPr>
            <a:xfrm>
              <a:off x="7401516" y="848411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た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CFD1CBA3-9E1B-3E40-916A-7053199F977D}"/>
                </a:ext>
              </a:extLst>
            </p:cNvPr>
            <p:cNvSpPr txBox="1"/>
            <p:nvPr/>
          </p:nvSpPr>
          <p:spPr>
            <a:xfrm>
              <a:off x="1259444" y="946543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56CB5638-A1F6-2141-88B3-F0F6D6175819}"/>
                </a:ext>
              </a:extLst>
            </p:cNvPr>
            <p:cNvSpPr txBox="1"/>
            <p:nvPr/>
          </p:nvSpPr>
          <p:spPr>
            <a:xfrm>
              <a:off x="4908871" y="946543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かみ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7034B960-7D5B-A642-8095-4BB90DB0BAEE}"/>
                </a:ext>
              </a:extLst>
            </p:cNvPr>
            <p:cNvSpPr txBox="1"/>
            <p:nvPr/>
          </p:nvSpPr>
          <p:spPr>
            <a:xfrm>
              <a:off x="4111422" y="946543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べつ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F6B97A00-066F-FB41-B13F-1B46FC701787}"/>
                </a:ext>
              </a:extLst>
            </p:cNvPr>
            <p:cNvSpPr txBox="1"/>
            <p:nvPr/>
          </p:nvSpPr>
          <p:spPr>
            <a:xfrm>
              <a:off x="6940952" y="946543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ほうほう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576CE420-D585-5F47-BDB2-DA7E7894C571}"/>
                </a:ext>
              </a:extLst>
            </p:cNvPr>
            <p:cNvSpPr txBox="1"/>
            <p:nvPr/>
          </p:nvSpPr>
          <p:spPr>
            <a:xfrm>
              <a:off x="2535168" y="10416258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もよう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F102CB04-83C2-C041-A43E-6FA9E0F38751}"/>
                </a:ext>
              </a:extLst>
            </p:cNvPr>
            <p:cNvSpPr txBox="1"/>
            <p:nvPr/>
          </p:nvSpPr>
          <p:spPr>
            <a:xfrm>
              <a:off x="3729725" y="1041625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で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C1959A9B-1415-E948-8F34-82E1CEE14C86}"/>
                </a:ext>
              </a:extLst>
            </p:cNvPr>
            <p:cNvSpPr txBox="1"/>
            <p:nvPr/>
          </p:nvSpPr>
          <p:spPr>
            <a:xfrm>
              <a:off x="5835054" y="10416258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よそう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C9C09130-59EA-6C4E-8E88-1AFFAA1EE164}"/>
                </a:ext>
              </a:extLst>
            </p:cNvPr>
            <p:cNvSpPr txBox="1"/>
            <p:nvPr/>
          </p:nvSpPr>
          <p:spPr>
            <a:xfrm>
              <a:off x="1250994" y="1139184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おもしろ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112" name="図 111">
            <a:extLst>
              <a:ext uri="{FF2B5EF4-FFF2-40B4-BE49-F238E27FC236}">
                <a16:creationId xmlns:a16="http://schemas.microsoft.com/office/drawing/2014/main" id="{3775A05B-5ED8-8045-A1E1-4C31C79FE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85" y="8770394"/>
            <a:ext cx="2775331" cy="2106577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C750628-4A56-6A47-9F58-2CE7897835FD}"/>
              </a:ext>
            </a:extLst>
          </p:cNvPr>
          <p:cNvGrpSpPr/>
          <p:nvPr/>
        </p:nvGrpSpPr>
        <p:grpSpPr>
          <a:xfrm>
            <a:off x="4259898" y="8100957"/>
            <a:ext cx="12142578" cy="3072861"/>
            <a:chOff x="4370410" y="7807106"/>
            <a:chExt cx="12142578" cy="3072861"/>
          </a:xfrm>
        </p:grpSpPr>
        <p:grpSp>
          <p:nvGrpSpPr>
            <p:cNvPr id="94" name="グループ化 93">
              <a:extLst>
                <a:ext uri="{FF2B5EF4-FFF2-40B4-BE49-F238E27FC236}">
                  <a16:creationId xmlns:a16="http://schemas.microsoft.com/office/drawing/2014/main" id="{06AAFAB0-47D4-374D-834E-D3967C8F8BDC}"/>
                </a:ext>
              </a:extLst>
            </p:cNvPr>
            <p:cNvGrpSpPr/>
            <p:nvPr/>
          </p:nvGrpSpPr>
          <p:grpSpPr>
            <a:xfrm>
              <a:off x="4370410" y="7807106"/>
              <a:ext cx="12142578" cy="3072861"/>
              <a:chOff x="3995239" y="8677453"/>
              <a:chExt cx="9008210" cy="13895525"/>
            </a:xfrm>
          </p:grpSpPr>
          <p:grpSp>
            <p:nvGrpSpPr>
              <p:cNvPr id="104" name="グループ化 103">
                <a:extLst>
                  <a:ext uri="{FF2B5EF4-FFF2-40B4-BE49-F238E27FC236}">
                    <a16:creationId xmlns:a16="http://schemas.microsoft.com/office/drawing/2014/main" id="{99D1C54E-1BF2-3041-A4DB-FDBB4DBDA772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13895525"/>
                <a:chOff x="3649306" y="2839884"/>
                <a:chExt cx="9385376" cy="304860991"/>
              </a:xfrm>
            </p:grpSpPr>
            <p:grpSp>
              <p:nvGrpSpPr>
                <p:cNvPr id="106" name="グループ化 105">
                  <a:extLst>
                    <a:ext uri="{FF2B5EF4-FFF2-40B4-BE49-F238E27FC236}">
                      <a16:creationId xmlns:a16="http://schemas.microsoft.com/office/drawing/2014/main" id="{F5B9A15D-6CFC-AD4F-B16D-B8AF7F30D510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304860991"/>
                  <a:chOff x="1243950" y="983888"/>
                  <a:chExt cx="4334592" cy="908939202"/>
                </a:xfrm>
              </p:grpSpPr>
              <p:grpSp>
                <p:nvGrpSpPr>
                  <p:cNvPr id="108" name="グループ化 107">
                    <a:extLst>
                      <a:ext uri="{FF2B5EF4-FFF2-40B4-BE49-F238E27FC236}">
                        <a16:creationId xmlns:a16="http://schemas.microsoft.com/office/drawing/2014/main" id="{211E4454-826F-2844-8AE9-5EE5EFB24FFF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908939202"/>
                    <a:chOff x="1639994" y="705694"/>
                    <a:chExt cx="5177924" cy="908939202"/>
                  </a:xfrm>
                </p:grpSpPr>
                <p:sp>
                  <p:nvSpPr>
                    <p:cNvPr id="110" name="吹き出し: 角を丸めた四角形 19">
                      <a:extLst>
                        <a:ext uri="{FF2B5EF4-FFF2-40B4-BE49-F238E27FC236}">
                          <a16:creationId xmlns:a16="http://schemas.microsoft.com/office/drawing/2014/main" id="{BD40114E-A4B4-E246-9DE8-90B02C7552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829"/>
                      <a:ext cx="4965781" cy="908917067"/>
                    </a:xfrm>
                    <a:prstGeom prst="wedgeRoundRectCallout">
                      <a:avLst>
                        <a:gd name="adj1" fmla="val -54400"/>
                        <a:gd name="adj2" fmla="val 1030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111" name="テキスト ボックス 110">
                      <a:extLst>
                        <a:ext uri="{FF2B5EF4-FFF2-40B4-BE49-F238E27FC236}">
                          <a16:creationId xmlns:a16="http://schemas.microsoft.com/office/drawing/2014/main" id="{3E523D67-BC6A-2B4D-8C64-E805B74D62B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109" name="テキスト ボックス 108">
                    <a:extLst>
                      <a:ext uri="{FF2B5EF4-FFF2-40B4-BE49-F238E27FC236}">
                        <a16:creationId xmlns:a16="http://schemas.microsoft.com/office/drawing/2014/main" id="{2AA1E6CB-6CBB-E84A-BA8B-6DE9BC99C37D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107" name="テキスト ボックス 106">
                  <a:extLst>
                    <a:ext uri="{FF2B5EF4-FFF2-40B4-BE49-F238E27FC236}">
                      <a16:creationId xmlns:a16="http://schemas.microsoft.com/office/drawing/2014/main" id="{53CE7176-072C-BE4D-B995-2BEC1D83080D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B8C30D2B-A758-8240-91F4-A74997E3FC06}"/>
                  </a:ext>
                </a:extLst>
              </p:cNvPr>
              <p:cNvSpPr txBox="1"/>
              <p:nvPr/>
            </p:nvSpPr>
            <p:spPr>
              <a:xfrm>
                <a:off x="4433850" y="8832820"/>
                <a:ext cx="8200527" cy="132218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/>
                  <a:t>二つに折った紙の間に絵の具を挟んでもう一度開いたり、アクリル板や紙の上に絵の具をのせて、</a:t>
                </a:r>
                <a:endParaRPr lang="en-US" altLang="ja-JP" sz="3200" dirty="0"/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/>
                  <a:t>その上から別の紙を押し当てる方法などがあるよ。</a:t>
                </a:r>
                <a:endParaRPr lang="en-US" altLang="ja-JP" sz="3200" dirty="0">
                  <a:solidFill>
                    <a:srgbClr val="2C2E31"/>
                  </a:solidFill>
                  <a:latin typeface="Open Sans" panose="020B0606030504020204" pitchFamily="34" charset="0"/>
                </a:endParaRPr>
              </a:p>
            </p:txBody>
          </p:sp>
        </p:grp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1A302315-E755-4747-8E9D-8C4DD137D0D2}"/>
                </a:ext>
              </a:extLst>
            </p:cNvPr>
            <p:cNvSpPr txBox="1"/>
            <p:nvPr/>
          </p:nvSpPr>
          <p:spPr>
            <a:xfrm>
              <a:off x="6264200" y="795806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FFE9B166-DCD2-B844-B607-2470F928751C}"/>
                </a:ext>
              </a:extLst>
            </p:cNvPr>
            <p:cNvSpPr txBox="1"/>
            <p:nvPr/>
          </p:nvSpPr>
          <p:spPr>
            <a:xfrm>
              <a:off x="7381273" y="795806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かみ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CFFEA545-0B1F-224D-AD6A-1226E02E4087}"/>
                </a:ext>
              </a:extLst>
            </p:cNvPr>
            <p:cNvSpPr txBox="1"/>
            <p:nvPr/>
          </p:nvSpPr>
          <p:spPr>
            <a:xfrm>
              <a:off x="8027605" y="795806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あいだ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219EE3CC-DF6E-CA4A-AEDF-794325256395}"/>
                </a:ext>
              </a:extLst>
            </p:cNvPr>
            <p:cNvSpPr txBox="1"/>
            <p:nvPr/>
          </p:nvSpPr>
          <p:spPr>
            <a:xfrm>
              <a:off x="9086340" y="795806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A20C2AE4-F234-4948-AAAA-C48E72EE23E0}"/>
                </a:ext>
              </a:extLst>
            </p:cNvPr>
            <p:cNvSpPr txBox="1"/>
            <p:nvPr/>
          </p:nvSpPr>
          <p:spPr>
            <a:xfrm>
              <a:off x="9907517" y="795806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ぐ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0C4EFADD-5FA2-294D-B9E8-018DB925D894}"/>
                </a:ext>
              </a:extLst>
            </p:cNvPr>
            <p:cNvSpPr txBox="1"/>
            <p:nvPr/>
          </p:nvSpPr>
          <p:spPr>
            <a:xfrm>
              <a:off x="10620689" y="795806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はさ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90628ED0-981A-F24E-8358-498241809823}"/>
                </a:ext>
              </a:extLst>
            </p:cNvPr>
            <p:cNvSpPr txBox="1"/>
            <p:nvPr/>
          </p:nvSpPr>
          <p:spPr>
            <a:xfrm>
              <a:off x="4990257" y="795806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ふた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5B4EA78B-465C-474C-9E0C-8A63B5CF8FDE}"/>
                </a:ext>
              </a:extLst>
            </p:cNvPr>
            <p:cNvSpPr txBox="1"/>
            <p:nvPr/>
          </p:nvSpPr>
          <p:spPr>
            <a:xfrm>
              <a:off x="12731663" y="7958066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いちどひら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E6183ABA-DADE-FD40-B229-C214AE8DF0A5}"/>
                </a:ext>
              </a:extLst>
            </p:cNvPr>
            <p:cNvSpPr txBox="1"/>
            <p:nvPr/>
          </p:nvSpPr>
          <p:spPr>
            <a:xfrm>
              <a:off x="6642460" y="891787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いた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C31004F8-EE5B-E84D-99CE-8B137B1338F5}"/>
                </a:ext>
              </a:extLst>
            </p:cNvPr>
            <p:cNvSpPr txBox="1"/>
            <p:nvPr/>
          </p:nvSpPr>
          <p:spPr>
            <a:xfrm>
              <a:off x="7384688" y="891787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かみ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24" name="テキスト ボックス 123">
              <a:extLst>
                <a:ext uri="{FF2B5EF4-FFF2-40B4-BE49-F238E27FC236}">
                  <a16:creationId xmlns:a16="http://schemas.microsoft.com/office/drawing/2014/main" id="{F426FF6B-9D6A-C84B-8703-237432C7CC92}"/>
                </a:ext>
              </a:extLst>
            </p:cNvPr>
            <p:cNvSpPr txBox="1"/>
            <p:nvPr/>
          </p:nvSpPr>
          <p:spPr>
            <a:xfrm>
              <a:off x="7787943" y="991686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かみ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25" name="テキスト ボックス 124">
              <a:extLst>
                <a:ext uri="{FF2B5EF4-FFF2-40B4-BE49-F238E27FC236}">
                  <a16:creationId xmlns:a16="http://schemas.microsoft.com/office/drawing/2014/main" id="{FB5C7CB4-7973-294E-ABC0-054B3BB7D6F6}"/>
                </a:ext>
              </a:extLst>
            </p:cNvPr>
            <p:cNvSpPr txBox="1"/>
            <p:nvPr/>
          </p:nvSpPr>
          <p:spPr>
            <a:xfrm>
              <a:off x="8193677" y="891787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うえ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647C2F78-3E26-6646-B05F-BE8DBAB1435F}"/>
                </a:ext>
              </a:extLst>
            </p:cNvPr>
            <p:cNvSpPr txBox="1"/>
            <p:nvPr/>
          </p:nvSpPr>
          <p:spPr>
            <a:xfrm>
              <a:off x="9129466" y="891787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69BF56C9-806B-DD4F-9E56-B8E620E15CF3}"/>
                </a:ext>
              </a:extLst>
            </p:cNvPr>
            <p:cNvSpPr txBox="1"/>
            <p:nvPr/>
          </p:nvSpPr>
          <p:spPr>
            <a:xfrm>
              <a:off x="9878681" y="891787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ぐ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0AAA2E06-8371-8448-96F0-8881910EAC11}"/>
                </a:ext>
              </a:extLst>
            </p:cNvPr>
            <p:cNvSpPr txBox="1"/>
            <p:nvPr/>
          </p:nvSpPr>
          <p:spPr>
            <a:xfrm>
              <a:off x="5752697" y="991686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うえ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DF62938B-A3B2-9E4A-B26E-10533C1575A1}"/>
                </a:ext>
              </a:extLst>
            </p:cNvPr>
            <p:cNvSpPr txBox="1"/>
            <p:nvPr/>
          </p:nvSpPr>
          <p:spPr>
            <a:xfrm>
              <a:off x="6903661" y="991686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べつ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D517F1B9-2111-524B-95B3-E47398E03ED2}"/>
                </a:ext>
              </a:extLst>
            </p:cNvPr>
            <p:cNvSpPr txBox="1"/>
            <p:nvPr/>
          </p:nvSpPr>
          <p:spPr>
            <a:xfrm>
              <a:off x="8672225" y="991686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2B388EE8-C6D9-5D4B-A9D0-E7F74FBC1A40}"/>
                </a:ext>
              </a:extLst>
            </p:cNvPr>
            <p:cNvSpPr txBox="1"/>
            <p:nvPr/>
          </p:nvSpPr>
          <p:spPr>
            <a:xfrm>
              <a:off x="9492019" y="991686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C7882CBF-2466-6C4F-8E47-3BA8333F4890}"/>
                </a:ext>
              </a:extLst>
            </p:cNvPr>
            <p:cNvSpPr txBox="1"/>
            <p:nvPr/>
          </p:nvSpPr>
          <p:spPr>
            <a:xfrm>
              <a:off x="10620689" y="993221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ほうほう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134" name="図 133">
            <a:extLst>
              <a:ext uri="{FF2B5EF4-FFF2-40B4-BE49-F238E27FC236}">
                <a16:creationId xmlns:a16="http://schemas.microsoft.com/office/drawing/2014/main" id="{CC517BF6-48F2-9B49-92FE-B45715FAF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2168608" y="3847624"/>
            <a:ext cx="2036920" cy="344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83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1868478" y="2132256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1038571" y="2033754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520196" y="441774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7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131237" y="70601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288" y="-127094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☆マックス・エルンスト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38574" y="2163559"/>
            <a:ext cx="9544242" cy="788174"/>
          </a:xfrm>
        </p:spPr>
        <p:txBody>
          <a:bodyPr>
            <a:normAutofit/>
          </a:bodyPr>
          <a:lstStyle/>
          <a:p>
            <a:r>
              <a:rPr lang="ja-JP" altLang="en-US" dirty="0"/>
              <a:t>マックス・エルンスト</a:t>
            </a:r>
            <a:r>
              <a:rPr kumimoji="1" lang="ja-JP" altLang="en-US" dirty="0"/>
              <a:t>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1404950" y="2496896"/>
            <a:ext cx="8759711" cy="28945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2508318" y="833820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050E15C-B9EB-8647-99FE-D0315F5288EC}"/>
              </a:ext>
            </a:extLst>
          </p:cNvPr>
          <p:cNvSpPr txBox="1"/>
          <p:nvPr/>
        </p:nvSpPr>
        <p:spPr>
          <a:xfrm>
            <a:off x="9250973" y="168594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112" name="図 111">
            <a:extLst>
              <a:ext uri="{FF2B5EF4-FFF2-40B4-BE49-F238E27FC236}">
                <a16:creationId xmlns:a16="http://schemas.microsoft.com/office/drawing/2014/main" id="{3775A05B-5ED8-8045-A1E1-4C31C79FE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8853" y="4558403"/>
            <a:ext cx="2775331" cy="2106577"/>
          </a:xfrm>
          <a:prstGeom prst="rect">
            <a:avLst/>
          </a:prstGeom>
        </p:spPr>
      </p:pic>
      <p:pic>
        <p:nvPicPr>
          <p:cNvPr id="60" name="図 59">
            <a:extLst>
              <a:ext uri="{FF2B5EF4-FFF2-40B4-BE49-F238E27FC236}">
                <a16:creationId xmlns:a16="http://schemas.microsoft.com/office/drawing/2014/main" id="{8B56A25D-4071-D84E-AA3E-BF63A7D35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33274" y="7573540"/>
            <a:ext cx="2350088" cy="3688031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ACF4C823-B90A-494A-A6A6-12D97F391B74}"/>
              </a:ext>
            </a:extLst>
          </p:cNvPr>
          <p:cNvGrpSpPr/>
          <p:nvPr/>
        </p:nvGrpSpPr>
        <p:grpSpPr>
          <a:xfrm>
            <a:off x="705459" y="4194267"/>
            <a:ext cx="10369962" cy="3073331"/>
            <a:chOff x="705459" y="4194267"/>
            <a:chExt cx="10369962" cy="3073331"/>
          </a:xfrm>
        </p:grpSpPr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AE36C050-0598-0B45-99B8-DBEBBD06EE68}"/>
                </a:ext>
              </a:extLst>
            </p:cNvPr>
            <p:cNvGrpSpPr/>
            <p:nvPr/>
          </p:nvGrpSpPr>
          <p:grpSpPr>
            <a:xfrm>
              <a:off x="705459" y="4194267"/>
              <a:ext cx="10369962" cy="3073331"/>
              <a:chOff x="737754" y="-2111017"/>
              <a:chExt cx="4830831" cy="839387881"/>
            </a:xfrm>
          </p:grpSpPr>
          <p:sp>
            <p:nvSpPr>
              <p:cNvPr id="49" name="吹き出し: 角を丸めた四角形 19">
                <a:extLst>
                  <a:ext uri="{FF2B5EF4-FFF2-40B4-BE49-F238E27FC236}">
                    <a16:creationId xmlns:a16="http://schemas.microsoft.com/office/drawing/2014/main" id="{C87A408D-04A4-2043-BEC9-F30D58DE2C97}"/>
                  </a:ext>
                </a:extLst>
              </p:cNvPr>
              <p:cNvSpPr/>
              <p:nvPr/>
            </p:nvSpPr>
            <p:spPr>
              <a:xfrm>
                <a:off x="737754" y="-2111017"/>
                <a:ext cx="4754623" cy="839387881"/>
              </a:xfrm>
              <a:prstGeom prst="wedgeRoundRectCallout">
                <a:avLst>
                  <a:gd name="adj1" fmla="val 54378"/>
                  <a:gd name="adj2" fmla="val 13848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3E2D042D-DB78-5045-BE2E-DFB06D02BBF5}"/>
                  </a:ext>
                </a:extLst>
              </p:cNvPr>
              <p:cNvSpPr txBox="1"/>
              <p:nvPr/>
            </p:nvSpPr>
            <p:spPr>
              <a:xfrm>
                <a:off x="910512" y="-2053116"/>
                <a:ext cx="4658073" cy="798569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Open Sans" panose="020B0606030504020204" pitchFamily="34" charset="0"/>
                  </a:rPr>
                  <a:t>エルンストは、第二次世界大戦中に</a:t>
                </a:r>
                <a:endParaRPr lang="en-US" altLang="ja-JP" sz="3200" dirty="0">
                  <a:latin typeface="Open Sans" panose="020B0606030504020204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Open Sans" panose="020B0606030504020204" pitchFamily="34" charset="0"/>
                  </a:rPr>
                  <a:t>ニューヨークに避難したよ。</a:t>
                </a:r>
                <a:endParaRPr lang="en-US" altLang="ja-JP" sz="3200" dirty="0">
                  <a:latin typeface="Open Sans" panose="020B0606030504020204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 b="1">
                    <a:solidFill>
                      <a:schemeClr val="accent2"/>
                    </a:solidFill>
                    <a:latin typeface="Open Sans" panose="020B0606030504020204" pitchFamily="34" charset="0"/>
                  </a:rPr>
                  <a:t>その後のアメリカの美術に大きな影響を与えた</a:t>
                </a:r>
                <a:r>
                  <a:rPr lang="ja-JP" altLang="en-US" sz="3200">
                    <a:latin typeface="Open Sans" panose="020B0606030504020204" pitchFamily="34" charset="0"/>
                  </a:rPr>
                  <a:t>よ。</a:t>
                </a:r>
                <a:endParaRPr lang="ja-JP" altLang="en-US" sz="3200" dirty="0">
                  <a:latin typeface="Open Sans" panose="020B0606030504020204" pitchFamily="34" charset="0"/>
                </a:endParaRPr>
              </a:p>
            </p:txBody>
          </p:sp>
        </p:grpSp>
        <p:sp>
          <p:nvSpPr>
            <p:cNvPr id="133" name="テキスト ボックス 132">
              <a:extLst>
                <a:ext uri="{FF2B5EF4-FFF2-40B4-BE49-F238E27FC236}">
                  <a16:creationId xmlns:a16="http://schemas.microsoft.com/office/drawing/2014/main" id="{374277AE-8653-B745-AA81-ABCBFF97B6D1}"/>
                </a:ext>
              </a:extLst>
            </p:cNvPr>
            <p:cNvSpPr txBox="1"/>
            <p:nvPr/>
          </p:nvSpPr>
          <p:spPr>
            <a:xfrm>
              <a:off x="3941462" y="4344744"/>
              <a:ext cx="34163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だいにじせかいたいせんちゅう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73AA5ED-5435-A842-B225-B41A7578BB4A}"/>
                </a:ext>
              </a:extLst>
            </p:cNvPr>
            <p:cNvSpPr txBox="1"/>
            <p:nvPr/>
          </p:nvSpPr>
          <p:spPr>
            <a:xfrm>
              <a:off x="3992346" y="5287085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ひなん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424B87BF-F9CC-5B42-A410-2F70D8D76350}"/>
                </a:ext>
              </a:extLst>
            </p:cNvPr>
            <p:cNvSpPr txBox="1"/>
            <p:nvPr/>
          </p:nvSpPr>
          <p:spPr>
            <a:xfrm>
              <a:off x="2003411" y="624949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ご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0C6D9EB0-9481-8B41-A350-F5CAB5AD490E}"/>
                </a:ext>
              </a:extLst>
            </p:cNvPr>
            <p:cNvSpPr txBox="1"/>
            <p:nvPr/>
          </p:nvSpPr>
          <p:spPr>
            <a:xfrm>
              <a:off x="4869509" y="624949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びじゅつ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CE2C319-17EE-3049-8C59-3019FC6A3481}"/>
                </a:ext>
              </a:extLst>
            </p:cNvPr>
            <p:cNvSpPr txBox="1"/>
            <p:nvPr/>
          </p:nvSpPr>
          <p:spPr>
            <a:xfrm>
              <a:off x="5977505" y="624949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おお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D5321FF4-22E1-3646-BBF3-3C6DD6E121BD}"/>
                </a:ext>
              </a:extLst>
            </p:cNvPr>
            <p:cNvSpPr txBox="1"/>
            <p:nvPr/>
          </p:nvSpPr>
          <p:spPr>
            <a:xfrm>
              <a:off x="7001668" y="6249498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えいきょう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38BAE48A-B598-154E-B262-4CC5697D87AB}"/>
                </a:ext>
              </a:extLst>
            </p:cNvPr>
            <p:cNvSpPr txBox="1"/>
            <p:nvPr/>
          </p:nvSpPr>
          <p:spPr>
            <a:xfrm>
              <a:off x="8431216" y="624949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あた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38DE248-D51B-2545-82D7-4B239302EEA2}"/>
              </a:ext>
            </a:extLst>
          </p:cNvPr>
          <p:cNvGrpSpPr/>
          <p:nvPr/>
        </p:nvGrpSpPr>
        <p:grpSpPr>
          <a:xfrm>
            <a:off x="4396809" y="8486782"/>
            <a:ext cx="9708327" cy="2227108"/>
            <a:chOff x="4396809" y="8340060"/>
            <a:chExt cx="9708327" cy="2227108"/>
          </a:xfrm>
        </p:grpSpPr>
        <p:grpSp>
          <p:nvGrpSpPr>
            <p:cNvPr id="62" name="グループ化 61">
              <a:extLst>
                <a:ext uri="{FF2B5EF4-FFF2-40B4-BE49-F238E27FC236}">
                  <a16:creationId xmlns:a16="http://schemas.microsoft.com/office/drawing/2014/main" id="{977932E1-3B77-364A-96F5-957DCA27205B}"/>
                </a:ext>
              </a:extLst>
            </p:cNvPr>
            <p:cNvGrpSpPr/>
            <p:nvPr/>
          </p:nvGrpSpPr>
          <p:grpSpPr>
            <a:xfrm>
              <a:off x="4396809" y="8340060"/>
              <a:ext cx="9708327" cy="2227108"/>
              <a:chOff x="3995239" y="8677453"/>
              <a:chExt cx="9008210" cy="13895525"/>
            </a:xfrm>
          </p:grpSpPr>
          <p:grpSp>
            <p:nvGrpSpPr>
              <p:cNvPr id="72" name="グループ化 71">
                <a:extLst>
                  <a:ext uri="{FF2B5EF4-FFF2-40B4-BE49-F238E27FC236}">
                    <a16:creationId xmlns:a16="http://schemas.microsoft.com/office/drawing/2014/main" id="{3EFDEFF5-0A94-3948-A6BA-B268126D3900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13895525"/>
                <a:chOff x="3649306" y="2839884"/>
                <a:chExt cx="9385376" cy="304860991"/>
              </a:xfrm>
            </p:grpSpPr>
            <p:grpSp>
              <p:nvGrpSpPr>
                <p:cNvPr id="74" name="グループ化 73">
                  <a:extLst>
                    <a:ext uri="{FF2B5EF4-FFF2-40B4-BE49-F238E27FC236}">
                      <a16:creationId xmlns:a16="http://schemas.microsoft.com/office/drawing/2014/main" id="{57E68091-E2EB-5742-B721-47ACF7C40EE8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304860991"/>
                  <a:chOff x="1243950" y="983888"/>
                  <a:chExt cx="4334592" cy="908939202"/>
                </a:xfrm>
              </p:grpSpPr>
              <p:grpSp>
                <p:nvGrpSpPr>
                  <p:cNvPr id="76" name="グループ化 75">
                    <a:extLst>
                      <a:ext uri="{FF2B5EF4-FFF2-40B4-BE49-F238E27FC236}">
                        <a16:creationId xmlns:a16="http://schemas.microsoft.com/office/drawing/2014/main" id="{B2C1E3C5-8FD4-7C43-8DBE-AA217B3FE224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908939202"/>
                    <a:chOff x="1639994" y="705694"/>
                    <a:chExt cx="5177924" cy="908939202"/>
                  </a:xfrm>
                </p:grpSpPr>
                <p:sp>
                  <p:nvSpPr>
                    <p:cNvPr id="78" name="吹き出し: 角を丸めた四角形 19">
                      <a:extLst>
                        <a:ext uri="{FF2B5EF4-FFF2-40B4-BE49-F238E27FC236}">
                          <a16:creationId xmlns:a16="http://schemas.microsoft.com/office/drawing/2014/main" id="{4672460E-E733-1740-9198-9BD55E682B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829"/>
                      <a:ext cx="4965781" cy="908917067"/>
                    </a:xfrm>
                    <a:prstGeom prst="wedgeRoundRectCallout">
                      <a:avLst>
                        <a:gd name="adj1" fmla="val -54400"/>
                        <a:gd name="adj2" fmla="val 1030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79" name="テキスト ボックス 78">
                      <a:extLst>
                        <a:ext uri="{FF2B5EF4-FFF2-40B4-BE49-F238E27FC236}">
                          <a16:creationId xmlns:a16="http://schemas.microsoft.com/office/drawing/2014/main" id="{C77264AC-03F8-AE45-A796-567F7DAFF91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77" name="テキスト ボックス 76">
                    <a:extLst>
                      <a:ext uri="{FF2B5EF4-FFF2-40B4-BE49-F238E27FC236}">
                        <a16:creationId xmlns:a16="http://schemas.microsoft.com/office/drawing/2014/main" id="{EC9152EB-61C2-7449-8D71-8D92F76B8FC1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75" name="テキスト ボックス 74">
                  <a:extLst>
                    <a:ext uri="{FF2B5EF4-FFF2-40B4-BE49-F238E27FC236}">
                      <a16:creationId xmlns:a16="http://schemas.microsoft.com/office/drawing/2014/main" id="{F5F477AE-6039-FF46-B252-8B822EA329CD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775A5E17-527E-0247-ACBA-A957F83B337B}"/>
                  </a:ext>
                </a:extLst>
              </p:cNvPr>
              <p:cNvSpPr txBox="1"/>
              <p:nvPr/>
            </p:nvSpPr>
            <p:spPr>
              <a:xfrm>
                <a:off x="4433850" y="8832820"/>
                <a:ext cx="8200527" cy="8690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2C2E31"/>
                    </a:solidFill>
                    <a:latin typeface="Open Sans" panose="020B0606030504020204" pitchFamily="34" charset="0"/>
                  </a:rPr>
                  <a:t>第二次世界大戦では、エルンスト以外にも</a:t>
                </a:r>
                <a:endParaRPr lang="en-US" altLang="ja-JP" sz="3200" dirty="0">
                  <a:solidFill>
                    <a:srgbClr val="2C2E31"/>
                  </a:solidFill>
                  <a:latin typeface="Open Sans" panose="020B0606030504020204" pitchFamily="34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2C2E31"/>
                    </a:solidFill>
                    <a:latin typeface="Open Sans" panose="020B0606030504020204" pitchFamily="34" charset="0"/>
                  </a:rPr>
                  <a:t>沢山の芸術家たちがアメリカへ移り住んだよ。</a:t>
                </a:r>
                <a:endParaRPr lang="en-US" altLang="ja-JP" sz="3200" dirty="0">
                  <a:solidFill>
                    <a:srgbClr val="2C2E31"/>
                  </a:solidFill>
                  <a:latin typeface="Open Sans" panose="020B0606030504020204" pitchFamily="34" charset="0"/>
                </a:endParaRPr>
              </a:p>
            </p:txBody>
          </p:sp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FF11F19-1B80-394E-9DBC-49FA1AAA5B17}"/>
                </a:ext>
              </a:extLst>
            </p:cNvPr>
            <p:cNvSpPr txBox="1"/>
            <p:nvPr/>
          </p:nvSpPr>
          <p:spPr>
            <a:xfrm>
              <a:off x="5012676" y="8483363"/>
              <a:ext cx="27238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だいにじせかいたいせん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AD6F44A9-8319-1149-B618-D2F722AC4CD1}"/>
                </a:ext>
              </a:extLst>
            </p:cNvPr>
            <p:cNvSpPr txBox="1"/>
            <p:nvPr/>
          </p:nvSpPr>
          <p:spPr>
            <a:xfrm>
              <a:off x="11008990" y="848336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いがい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0AFB8C08-D3E3-D84D-8E70-08C4ED6CE098}"/>
                </a:ext>
              </a:extLst>
            </p:cNvPr>
            <p:cNvSpPr txBox="1"/>
            <p:nvPr/>
          </p:nvSpPr>
          <p:spPr>
            <a:xfrm>
              <a:off x="4833166" y="947581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たくさん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CCEB3C70-DA60-124C-BF57-F867BEF5F63E}"/>
                </a:ext>
              </a:extLst>
            </p:cNvPr>
            <p:cNvSpPr txBox="1"/>
            <p:nvPr/>
          </p:nvSpPr>
          <p:spPr>
            <a:xfrm>
              <a:off x="6132017" y="947581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げいじゅつか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51AC993C-C0FB-7A44-9523-8BD4EABFF292}"/>
                </a:ext>
              </a:extLst>
            </p:cNvPr>
            <p:cNvSpPr txBox="1"/>
            <p:nvPr/>
          </p:nvSpPr>
          <p:spPr>
            <a:xfrm>
              <a:off x="10582813" y="947581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うつ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10644F0F-B6A5-AA4D-91B3-94EB5507D9F7}"/>
                </a:ext>
              </a:extLst>
            </p:cNvPr>
            <p:cNvSpPr txBox="1"/>
            <p:nvPr/>
          </p:nvSpPr>
          <p:spPr>
            <a:xfrm>
              <a:off x="11419364" y="947581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す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8944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81DA1CD5-8BA9-874C-8823-12C2C9BAF63D}"/>
              </a:ext>
            </a:extLst>
          </p:cNvPr>
          <p:cNvGrpSpPr/>
          <p:nvPr/>
        </p:nvGrpSpPr>
        <p:grpSpPr>
          <a:xfrm>
            <a:off x="453728" y="165174"/>
            <a:ext cx="9830373" cy="1507894"/>
            <a:chOff x="453728" y="165174"/>
            <a:chExt cx="9830373" cy="1507894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637A9B0B-3161-EB47-8273-624F20300D93}"/>
                </a:ext>
              </a:extLst>
            </p:cNvPr>
            <p:cNvGrpSpPr/>
            <p:nvPr/>
          </p:nvGrpSpPr>
          <p:grpSpPr>
            <a:xfrm>
              <a:off x="453728" y="469383"/>
              <a:ext cx="9830373" cy="1203685"/>
              <a:chOff x="1179369" y="8644594"/>
              <a:chExt cx="9830373" cy="1203685"/>
            </a:xfrm>
          </p:grpSpPr>
          <p:sp>
            <p:nvSpPr>
              <p:cNvPr id="11" name="サブタイトル 2"/>
              <p:cNvSpPr txBox="1"/>
              <p:nvPr/>
            </p:nvSpPr>
            <p:spPr>
              <a:xfrm>
                <a:off x="1826747" y="8846643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sp>
            <p:nvSpPr>
              <p:cNvPr id="10" name="サブタイトル 2"/>
              <p:cNvSpPr txBox="1"/>
              <p:nvPr/>
            </p:nvSpPr>
            <p:spPr>
              <a:xfrm>
                <a:off x="1179369" y="8644594"/>
                <a:ext cx="9544242" cy="851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ja-JP" altLang="en-US" sz="4267" dirty="0"/>
                  <a:t>　　どんな作品があるの？</a:t>
                </a:r>
              </a:p>
            </p:txBody>
          </p:sp>
          <p:sp>
            <p:nvSpPr>
              <p:cNvPr id="25" name="object 25"/>
              <p:cNvSpPr/>
              <p:nvPr/>
            </p:nvSpPr>
            <p:spPr>
              <a:xfrm flipV="1">
                <a:off x="2624512" y="8958362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8DFABFB-4843-9743-945E-46FA2CD8217C}"/>
                </a:ext>
              </a:extLst>
            </p:cNvPr>
            <p:cNvSpPr txBox="1"/>
            <p:nvPr/>
          </p:nvSpPr>
          <p:spPr>
            <a:xfrm>
              <a:off x="3348142" y="16517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4F0C31F-70ED-3D41-9EF5-B982AF82B86A}"/>
              </a:ext>
            </a:extLst>
          </p:cNvPr>
          <p:cNvSpPr txBox="1"/>
          <p:nvPr/>
        </p:nvSpPr>
        <p:spPr>
          <a:xfrm>
            <a:off x="193693" y="11621716"/>
            <a:ext cx="8130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16749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800">
                <a:latin typeface="Meiryo" panose="020B0604030504040204" pitchFamily="34" charset="-128"/>
                <a:ea typeface="Meiryo" panose="020B0604030504040204" pitchFamily="34" charset="-128"/>
              </a:rPr>
              <a:t>画像引用元：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 http://</a:t>
            </a:r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www.kurata-wataru.com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/ruin/ruinc04b.html</a:t>
            </a:r>
            <a:endParaRPr lang="ja-JP" altLang="en-US" sz="18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01BAB761-3144-424D-A498-6CCE25E53919}"/>
              </a:ext>
            </a:extLst>
          </p:cNvPr>
          <p:cNvGrpSpPr/>
          <p:nvPr/>
        </p:nvGrpSpPr>
        <p:grpSpPr>
          <a:xfrm>
            <a:off x="1826748" y="1889848"/>
            <a:ext cx="12166600" cy="5472126"/>
            <a:chOff x="1826748" y="1889848"/>
            <a:chExt cx="12166600" cy="5472126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6D2D6CC8-5A1E-F349-8098-4C60C1A5AC38}"/>
                </a:ext>
              </a:extLst>
            </p:cNvPr>
            <p:cNvGrpSpPr/>
            <p:nvPr/>
          </p:nvGrpSpPr>
          <p:grpSpPr>
            <a:xfrm>
              <a:off x="1826748" y="1889848"/>
              <a:ext cx="12166600" cy="5472126"/>
              <a:chOff x="1826748" y="1889848"/>
              <a:chExt cx="12166600" cy="5472126"/>
            </a:xfrm>
          </p:grpSpPr>
          <p:sp>
            <p:nvSpPr>
              <p:cNvPr id="17" name="サブタイトル 2"/>
              <p:cNvSpPr txBox="1"/>
              <p:nvPr/>
            </p:nvSpPr>
            <p:spPr>
              <a:xfrm>
                <a:off x="5386490" y="6403811"/>
                <a:ext cx="5047115" cy="9581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lIns="216747" tIns="108373" rIns="216747" bIns="108373" rtlCol="0">
                <a:no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ja-JP" altLang="en-US" sz="3200" b="1"/>
                  <a:t>「雨後のヨーロッパ</a:t>
                </a:r>
                <a:r>
                  <a:rPr lang="en-US" altLang="ja-JP" sz="3200" b="1" dirty="0"/>
                  <a:t>Ⅱ</a:t>
                </a:r>
                <a:r>
                  <a:rPr lang="ja-JP" altLang="en-US" sz="3200" b="1"/>
                  <a:t>」</a:t>
                </a:r>
                <a:endParaRPr lang="en-US" altLang="ja-JP" sz="3200" b="1" dirty="0"/>
              </a:p>
            </p:txBody>
          </p:sp>
          <p:pic>
            <p:nvPicPr>
              <p:cNvPr id="23" name="図 22">
                <a:extLst>
                  <a:ext uri="{FF2B5EF4-FFF2-40B4-BE49-F238E27FC236}">
                    <a16:creationId xmlns:a16="http://schemas.microsoft.com/office/drawing/2014/main" id="{7A8B1D10-77C0-1342-B7CB-DC5548686E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26748" y="1889848"/>
                <a:ext cx="12166600" cy="4457700"/>
              </a:xfrm>
              <a:prstGeom prst="rect">
                <a:avLst/>
              </a:prstGeom>
            </p:spPr>
          </p:pic>
        </p:grp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9017CC07-33C4-E841-893D-EE3AF5BC56AD}"/>
                </a:ext>
              </a:extLst>
            </p:cNvPr>
            <p:cNvSpPr txBox="1"/>
            <p:nvPr/>
          </p:nvSpPr>
          <p:spPr>
            <a:xfrm>
              <a:off x="6111993" y="632125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うご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51" name="図 50">
            <a:extLst>
              <a:ext uri="{FF2B5EF4-FFF2-40B4-BE49-F238E27FC236}">
                <a16:creationId xmlns:a16="http://schemas.microsoft.com/office/drawing/2014/main" id="{09739F79-537E-1845-8984-E554CD6E4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905999" y="6564328"/>
            <a:ext cx="2036920" cy="344883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3A439B3-4C95-1B4C-8CE6-F9C22BC3E530}"/>
              </a:ext>
            </a:extLst>
          </p:cNvPr>
          <p:cNvGrpSpPr/>
          <p:nvPr/>
        </p:nvGrpSpPr>
        <p:grpSpPr>
          <a:xfrm>
            <a:off x="3094072" y="7447196"/>
            <a:ext cx="6682172" cy="2214835"/>
            <a:chOff x="3094072" y="7447196"/>
            <a:chExt cx="6682172" cy="2214835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84ED83C5-061B-C445-AC83-C250F526BB8B}"/>
                </a:ext>
              </a:extLst>
            </p:cNvPr>
            <p:cNvGrpSpPr/>
            <p:nvPr/>
          </p:nvGrpSpPr>
          <p:grpSpPr>
            <a:xfrm>
              <a:off x="3094072" y="7447196"/>
              <a:ext cx="6682172" cy="2214835"/>
              <a:chOff x="737754" y="-2111017"/>
              <a:chExt cx="4830831" cy="575348118"/>
            </a:xfrm>
          </p:grpSpPr>
          <p:sp>
            <p:nvSpPr>
              <p:cNvPr id="49" name="吹き出し: 角を丸めた四角形 19">
                <a:extLst>
                  <a:ext uri="{FF2B5EF4-FFF2-40B4-BE49-F238E27FC236}">
                    <a16:creationId xmlns:a16="http://schemas.microsoft.com/office/drawing/2014/main" id="{01FF7C5E-68C1-624A-AF2A-911E3F8BC358}"/>
                  </a:ext>
                </a:extLst>
              </p:cNvPr>
              <p:cNvSpPr/>
              <p:nvPr/>
            </p:nvSpPr>
            <p:spPr>
              <a:xfrm>
                <a:off x="737754" y="-2111017"/>
                <a:ext cx="4754623" cy="575348118"/>
              </a:xfrm>
              <a:prstGeom prst="wedgeRoundRectCallout">
                <a:avLst>
                  <a:gd name="adj1" fmla="val 54378"/>
                  <a:gd name="adj2" fmla="val 13848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87003CFC-4670-AD45-A946-1B26841984EE}"/>
                  </a:ext>
                </a:extLst>
              </p:cNvPr>
              <p:cNvSpPr txBox="1"/>
              <p:nvPr/>
            </p:nvSpPr>
            <p:spPr>
              <a:xfrm>
                <a:off x="910512" y="-2053088"/>
                <a:ext cx="4658073" cy="503692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Open Sans" panose="020B0606030504020204" pitchFamily="34" charset="0"/>
                  </a:rPr>
                  <a:t>エルンストの代表作の</a:t>
                </a:r>
                <a:r>
                  <a:rPr lang="en-US" altLang="ja-JP" sz="3200" dirty="0">
                    <a:latin typeface="Open Sans" panose="020B0606030504020204" pitchFamily="34" charset="0"/>
                  </a:rPr>
                  <a:t>1</a:t>
                </a:r>
                <a:r>
                  <a:rPr lang="ja-JP" altLang="en-US" sz="3200">
                    <a:latin typeface="Open Sans" panose="020B0606030504020204" pitchFamily="34" charset="0"/>
                  </a:rPr>
                  <a:t>つだよ。</a:t>
                </a:r>
                <a:endParaRPr lang="en-US" altLang="ja-JP" sz="3200" dirty="0">
                  <a:latin typeface="Open Sans" panose="020B0606030504020204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Open Sans" panose="020B0606030504020204" pitchFamily="34" charset="0"/>
                  </a:rPr>
                  <a:t>不思議な印象がする絵だね。</a:t>
                </a:r>
                <a:endParaRPr lang="en-US" altLang="ja-JP" sz="3200" dirty="0">
                  <a:latin typeface="Open Sans" panose="020B0606030504020204" pitchFamily="34" charset="0"/>
                </a:endParaRPr>
              </a:p>
            </p:txBody>
          </p:sp>
        </p:grp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A7F0EA2C-4F89-F14B-9FF5-5F1FA5230F09}"/>
                </a:ext>
              </a:extLst>
            </p:cNvPr>
            <p:cNvSpPr txBox="1"/>
            <p:nvPr/>
          </p:nvSpPr>
          <p:spPr>
            <a:xfrm>
              <a:off x="5692603" y="7560106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だいひょうさく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C8DB244D-7AD1-3041-8125-0A5C784A4714}"/>
                </a:ext>
              </a:extLst>
            </p:cNvPr>
            <p:cNvSpPr txBox="1"/>
            <p:nvPr/>
          </p:nvSpPr>
          <p:spPr>
            <a:xfrm>
              <a:off x="3700696" y="8566351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ふしぎ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4719523-7389-694A-8B74-750F195C8C5B}"/>
                </a:ext>
              </a:extLst>
            </p:cNvPr>
            <p:cNvSpPr txBox="1"/>
            <p:nvPr/>
          </p:nvSpPr>
          <p:spPr>
            <a:xfrm>
              <a:off x="4859770" y="8566351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いんしょう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4DD272C3-54F7-504A-88CD-AB57EEDF36AC}"/>
                </a:ext>
              </a:extLst>
            </p:cNvPr>
            <p:cNvSpPr txBox="1"/>
            <p:nvPr/>
          </p:nvSpPr>
          <p:spPr>
            <a:xfrm>
              <a:off x="7049351" y="856635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2059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81DA1CD5-8BA9-874C-8823-12C2C9BAF63D}"/>
              </a:ext>
            </a:extLst>
          </p:cNvPr>
          <p:cNvGrpSpPr/>
          <p:nvPr/>
        </p:nvGrpSpPr>
        <p:grpSpPr>
          <a:xfrm>
            <a:off x="453728" y="165174"/>
            <a:ext cx="9830373" cy="1507894"/>
            <a:chOff x="453728" y="165174"/>
            <a:chExt cx="9830373" cy="1507894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637A9B0B-3161-EB47-8273-624F20300D93}"/>
                </a:ext>
              </a:extLst>
            </p:cNvPr>
            <p:cNvGrpSpPr/>
            <p:nvPr/>
          </p:nvGrpSpPr>
          <p:grpSpPr>
            <a:xfrm>
              <a:off x="453728" y="469383"/>
              <a:ext cx="9830373" cy="1203685"/>
              <a:chOff x="1179369" y="8644594"/>
              <a:chExt cx="9830373" cy="1203685"/>
            </a:xfrm>
          </p:grpSpPr>
          <p:sp>
            <p:nvSpPr>
              <p:cNvPr id="11" name="サブタイトル 2"/>
              <p:cNvSpPr txBox="1"/>
              <p:nvPr/>
            </p:nvSpPr>
            <p:spPr>
              <a:xfrm>
                <a:off x="1826747" y="8846643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sp>
            <p:nvSpPr>
              <p:cNvPr id="10" name="サブタイトル 2"/>
              <p:cNvSpPr txBox="1"/>
              <p:nvPr/>
            </p:nvSpPr>
            <p:spPr>
              <a:xfrm>
                <a:off x="1179369" y="8644594"/>
                <a:ext cx="9544242" cy="851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ja-JP" altLang="en-US" sz="4267" dirty="0"/>
                  <a:t>　　どんな作品があるの？</a:t>
                </a:r>
              </a:p>
            </p:txBody>
          </p:sp>
          <p:sp>
            <p:nvSpPr>
              <p:cNvPr id="25" name="object 25"/>
              <p:cNvSpPr/>
              <p:nvPr/>
            </p:nvSpPr>
            <p:spPr>
              <a:xfrm flipV="1">
                <a:off x="2624512" y="8958362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8DFABFB-4843-9743-945E-46FA2CD8217C}"/>
                </a:ext>
              </a:extLst>
            </p:cNvPr>
            <p:cNvSpPr txBox="1"/>
            <p:nvPr/>
          </p:nvSpPr>
          <p:spPr>
            <a:xfrm>
              <a:off x="3348142" y="16517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4F0C31F-70ED-3D41-9EF5-B982AF82B86A}"/>
              </a:ext>
            </a:extLst>
          </p:cNvPr>
          <p:cNvSpPr txBox="1"/>
          <p:nvPr/>
        </p:nvSpPr>
        <p:spPr>
          <a:xfrm>
            <a:off x="193693" y="11621716"/>
            <a:ext cx="81309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16749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800">
                <a:latin typeface="Meiryo" panose="020B0604030504040204" pitchFamily="34" charset="-128"/>
                <a:ea typeface="Meiryo" panose="020B0604030504040204" pitchFamily="34" charset="-128"/>
              </a:rPr>
              <a:t>画像引用元：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ja-JP" altLang="en-US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森：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  <a:hlinkClick r:id="rId2"/>
              </a:rPr>
              <a:t>https://www.artpedia.asia/maxernst/</a:t>
            </a:r>
            <a:endParaRPr lang="en-US" altLang="ja-JP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defTabSz="216749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80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　　　　　　</a:t>
            </a:r>
            <a:r>
              <a:rPr lang="en-US" altLang="ja-JP" sz="18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ja-JP" altLang="en-US" sz="180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都市の全景：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https://</a:t>
            </a:r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www.artpedia.asia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/</a:t>
            </a:r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erunst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-entire-city/</a:t>
            </a:r>
            <a:endParaRPr lang="ja-JP" altLang="en-US" sz="18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B17D9CCA-5444-C94E-A05C-DEB300A71733}"/>
              </a:ext>
            </a:extLst>
          </p:cNvPr>
          <p:cNvGrpSpPr/>
          <p:nvPr/>
        </p:nvGrpSpPr>
        <p:grpSpPr>
          <a:xfrm>
            <a:off x="2887590" y="9701003"/>
            <a:ext cx="7396511" cy="1001636"/>
            <a:chOff x="5826361" y="7931060"/>
            <a:chExt cx="7396511" cy="1001636"/>
          </a:xfrm>
        </p:grpSpPr>
        <p:grpSp>
          <p:nvGrpSpPr>
            <p:cNvPr id="55" name="グループ化 54">
              <a:extLst>
                <a:ext uri="{FF2B5EF4-FFF2-40B4-BE49-F238E27FC236}">
                  <a16:creationId xmlns:a16="http://schemas.microsoft.com/office/drawing/2014/main" id="{38125429-CA7C-994F-9554-C16223A70BEF}"/>
                </a:ext>
              </a:extLst>
            </p:cNvPr>
            <p:cNvGrpSpPr/>
            <p:nvPr/>
          </p:nvGrpSpPr>
          <p:grpSpPr>
            <a:xfrm>
              <a:off x="5826361" y="7931060"/>
              <a:ext cx="7396511" cy="1001636"/>
              <a:chOff x="834304" y="-2111017"/>
              <a:chExt cx="4734281" cy="307737474"/>
            </a:xfrm>
          </p:grpSpPr>
          <p:sp>
            <p:nvSpPr>
              <p:cNvPr id="56" name="吹き出し: 角を丸めた四角形 19">
                <a:extLst>
                  <a:ext uri="{FF2B5EF4-FFF2-40B4-BE49-F238E27FC236}">
                    <a16:creationId xmlns:a16="http://schemas.microsoft.com/office/drawing/2014/main" id="{1CAA3DFC-2F10-C446-A005-E6FA916F70D3}"/>
                  </a:ext>
                </a:extLst>
              </p:cNvPr>
              <p:cNvSpPr/>
              <p:nvPr/>
            </p:nvSpPr>
            <p:spPr>
              <a:xfrm>
                <a:off x="834304" y="-2111017"/>
                <a:ext cx="4658073" cy="307737474"/>
              </a:xfrm>
              <a:prstGeom prst="wedgeRoundRectCallout">
                <a:avLst>
                  <a:gd name="adj1" fmla="val 54378"/>
                  <a:gd name="adj2" fmla="val 13848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CB5F02FF-739D-4540-9023-D6C1F0FBBBDB}"/>
                  </a:ext>
                </a:extLst>
              </p:cNvPr>
              <p:cNvSpPr txBox="1"/>
              <p:nvPr/>
            </p:nvSpPr>
            <p:spPr>
              <a:xfrm>
                <a:off x="910512" y="-2053077"/>
                <a:ext cx="4658073" cy="900341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Open Sans" panose="020B0606030504020204" pitchFamily="34" charset="0"/>
                  </a:rPr>
                  <a:t>他にも色々な作品を残しているよ！</a:t>
                </a:r>
                <a:endParaRPr lang="ja-JP" altLang="en-US" sz="3200" dirty="0">
                  <a:latin typeface="Open Sans" panose="020B0606030504020204" pitchFamily="34" charset="0"/>
                </a:endParaRPr>
              </a:p>
            </p:txBody>
          </p:sp>
        </p:grp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ECF2035E-AA50-D54F-84AF-C935C125301F}"/>
                </a:ext>
              </a:extLst>
            </p:cNvPr>
            <p:cNvSpPr txBox="1"/>
            <p:nvPr/>
          </p:nvSpPr>
          <p:spPr>
            <a:xfrm>
              <a:off x="5945423" y="805113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ほか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17453006-0CB0-CC4A-A21C-5E02081EF5EC}"/>
                </a:ext>
              </a:extLst>
            </p:cNvPr>
            <p:cNvSpPr txBox="1"/>
            <p:nvPr/>
          </p:nvSpPr>
          <p:spPr>
            <a:xfrm>
              <a:off x="7154645" y="805113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いろいろ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BF4799FB-4B00-E94C-8529-3683B0CD089D}"/>
                </a:ext>
              </a:extLst>
            </p:cNvPr>
            <p:cNvSpPr txBox="1"/>
            <p:nvPr/>
          </p:nvSpPr>
          <p:spPr>
            <a:xfrm>
              <a:off x="8410528" y="805113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8BC90057-A699-A643-8ABC-C907BF5854A6}"/>
                </a:ext>
              </a:extLst>
            </p:cNvPr>
            <p:cNvSpPr txBox="1"/>
            <p:nvPr/>
          </p:nvSpPr>
          <p:spPr>
            <a:xfrm>
              <a:off x="9518524" y="805113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のこ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0A735D5-09BC-E645-921D-AB48B3474775}"/>
              </a:ext>
            </a:extLst>
          </p:cNvPr>
          <p:cNvGrpSpPr/>
          <p:nvPr/>
        </p:nvGrpSpPr>
        <p:grpSpPr>
          <a:xfrm>
            <a:off x="488795" y="2347866"/>
            <a:ext cx="6855246" cy="6706122"/>
            <a:chOff x="488795" y="2347866"/>
            <a:chExt cx="6855246" cy="6706122"/>
          </a:xfrm>
        </p:grpSpPr>
        <p:sp>
          <p:nvSpPr>
            <p:cNvPr id="19" name="サブタイトル 2"/>
            <p:cNvSpPr txBox="1"/>
            <p:nvPr/>
          </p:nvSpPr>
          <p:spPr>
            <a:xfrm>
              <a:off x="3149088" y="7809766"/>
              <a:ext cx="1644198" cy="12442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>
              <a:normAutofit fontScale="92500"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ja-JP" altLang="en-US" sz="3200" b="1"/>
                <a:t>「</a:t>
              </a:r>
              <a:r>
                <a:rPr lang="ja-JP" altLang="en-US" sz="3200" b="1">
                  <a:solidFill>
                    <a:srgbClr val="333333"/>
                  </a:solidFill>
                  <a:latin typeface="HelveticaNeueIt"/>
                </a:rPr>
                <a:t>森</a:t>
              </a:r>
              <a:r>
                <a:rPr lang="ja-JP" altLang="en-US" sz="3200" b="1"/>
                <a:t>」</a:t>
              </a:r>
              <a:endParaRPr lang="en-US" altLang="ja-JP" sz="3200" b="1" dirty="0"/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7B55078-CB10-5A43-A41E-0C7BF3CBF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795" y="2347866"/>
              <a:ext cx="6855246" cy="5286227"/>
            </a:xfrm>
            <a:prstGeom prst="rect">
              <a:avLst/>
            </a:prstGeom>
          </p:spPr>
        </p:pic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0A90DF49-D5C1-314F-B16E-C71DBA90B618}"/>
                </a:ext>
              </a:extLst>
            </p:cNvPr>
            <p:cNvSpPr txBox="1"/>
            <p:nvPr/>
          </p:nvSpPr>
          <p:spPr>
            <a:xfrm>
              <a:off x="3612856" y="768180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もり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2B80B0AC-BB02-C740-BA64-861564E60E8D}"/>
              </a:ext>
            </a:extLst>
          </p:cNvPr>
          <p:cNvGrpSpPr/>
          <p:nvPr/>
        </p:nvGrpSpPr>
        <p:grpSpPr>
          <a:xfrm>
            <a:off x="8430520" y="2347866"/>
            <a:ext cx="7285220" cy="6496143"/>
            <a:chOff x="8430520" y="2347866"/>
            <a:chExt cx="7285220" cy="6496143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7FF8B3E3-18AC-6F41-B188-60D03C0CC6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0520" y="2347866"/>
              <a:ext cx="7285220" cy="5333889"/>
            </a:xfrm>
            <a:prstGeom prst="rect">
              <a:avLst/>
            </a:prstGeom>
          </p:spPr>
        </p:pic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8ED44EF1-F216-7D48-9489-D254365508E0}"/>
                </a:ext>
              </a:extLst>
            </p:cNvPr>
            <p:cNvGrpSpPr/>
            <p:nvPr/>
          </p:nvGrpSpPr>
          <p:grpSpPr>
            <a:xfrm>
              <a:off x="10577366" y="7796795"/>
              <a:ext cx="2929951" cy="1047214"/>
              <a:chOff x="10577366" y="7796795"/>
              <a:chExt cx="2929951" cy="1047214"/>
            </a:xfrm>
          </p:grpSpPr>
          <p:sp>
            <p:nvSpPr>
              <p:cNvPr id="30" name="サブタイトル 2">
                <a:extLst>
                  <a:ext uri="{FF2B5EF4-FFF2-40B4-BE49-F238E27FC236}">
                    <a16:creationId xmlns:a16="http://schemas.microsoft.com/office/drawing/2014/main" id="{B2172F90-2725-42E9-9C86-D384B720E434}"/>
                  </a:ext>
                </a:extLst>
              </p:cNvPr>
              <p:cNvSpPr txBox="1"/>
              <p:nvPr/>
            </p:nvSpPr>
            <p:spPr>
              <a:xfrm>
                <a:off x="10577366" y="7885846"/>
                <a:ext cx="2929951" cy="9581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lIns="216747" tIns="108373" rIns="216747" bIns="108373" rtlCol="0">
                <a:normAutofit fontScale="85000" lnSpcReduction="10000"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ja-JP" altLang="en-US" sz="3200" b="1"/>
                  <a:t>「都市の</a:t>
                </a:r>
                <a:r>
                  <a:rPr lang="ja-JP" altLang="en-US" sz="3500" b="1"/>
                  <a:t>全景</a:t>
                </a:r>
                <a:r>
                  <a:rPr lang="ja-JP" altLang="en-US" sz="3200" b="1"/>
                  <a:t>」</a:t>
                </a:r>
                <a:endParaRPr lang="en-US" altLang="ja-JP" sz="3200" b="1" dirty="0"/>
              </a:p>
            </p:txBody>
          </p: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42244CEA-9232-CB44-8E33-7F737BF85FDE}"/>
                  </a:ext>
                </a:extLst>
              </p:cNvPr>
              <p:cNvSpPr txBox="1"/>
              <p:nvPr/>
            </p:nvSpPr>
            <p:spPr>
              <a:xfrm>
                <a:off x="11139550" y="7796795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とし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E071CBF5-C4B7-F545-AF9E-8D0EBBC94788}"/>
                  </a:ext>
                </a:extLst>
              </p:cNvPr>
              <p:cNvSpPr txBox="1"/>
              <p:nvPr/>
            </p:nvSpPr>
            <p:spPr>
              <a:xfrm>
                <a:off x="12050381" y="7796795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ぜんけい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</p:grpSp>
      <p:pic>
        <p:nvPicPr>
          <p:cNvPr id="54" name="図 53">
            <a:extLst>
              <a:ext uri="{FF2B5EF4-FFF2-40B4-BE49-F238E27FC236}">
                <a16:creationId xmlns:a16="http://schemas.microsoft.com/office/drawing/2014/main" id="{E628E86B-C63C-F64F-B817-3A937BFF04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07116" y="8118351"/>
            <a:ext cx="2314262" cy="368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500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996" y="3345257"/>
            <a:ext cx="12888686" cy="1327726"/>
          </a:xfrm>
        </p:spPr>
        <p:txBody>
          <a:bodyPr rtlCol="0"/>
          <a:lstStyle/>
          <a:p>
            <a:r>
              <a:rPr lang="ja-JP" altLang="en-US" sz="6600" b="1"/>
              <a:t>デカルコマニー</a:t>
            </a:r>
            <a:r>
              <a:rPr lang="ja-JP" altLang="ja-JP" sz="6600" b="1"/>
              <a:t>アートを作ってみよう</a:t>
            </a:r>
            <a:endParaRPr lang="en-US" altLang="ja-JP" sz="6600" b="1" dirty="0">
              <a:ea typeface="Meiryo" panose="020B0604030504040204" pitchFamily="34" charset="-128"/>
            </a:endParaRP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8563997" y="2869870"/>
            <a:ext cx="822661" cy="47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89">
                <a:latin typeface="Meiryo" panose="020B0604030504040204" pitchFamily="34" charset="-128"/>
              </a:rPr>
              <a:t>つく</a:t>
            </a:r>
          </a:p>
        </p:txBody>
      </p:sp>
      <p:pic>
        <p:nvPicPr>
          <p:cNvPr id="10" name="Picture 2" descr="絵を見る女性のイラスト「美術館で絵画鑑賞」">
            <a:extLst>
              <a:ext uri="{FF2B5EF4-FFF2-40B4-BE49-F238E27FC236}">
                <a16:creationId xmlns:a16="http://schemas.microsoft.com/office/drawing/2014/main" id="{ED73CA9A-CDCC-434B-A06F-1D70BB1C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694" y="7115107"/>
            <a:ext cx="5595306" cy="5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522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/>
          <p:cNvSpPr txBox="1"/>
          <p:nvPr/>
        </p:nvSpPr>
        <p:spPr>
          <a:xfrm>
            <a:off x="1212858" y="2635024"/>
            <a:ext cx="7935889" cy="6889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ja-JP" altLang="en-US" sz="4978" dirty="0"/>
          </a:p>
        </p:txBody>
      </p:sp>
      <p:sp>
        <p:nvSpPr>
          <p:cNvPr id="4" name="タイトル 1"/>
          <p:cNvSpPr txBox="1"/>
          <p:nvPr/>
        </p:nvSpPr>
        <p:spPr>
          <a:xfrm>
            <a:off x="1134235" y="459825"/>
            <a:ext cx="14495832" cy="158788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5689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68246" y="219123"/>
            <a:ext cx="14495832" cy="1587883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ja-JP" altLang="ja-JP" sz="5689" dirty="0"/>
              <a:t>✂</a:t>
            </a:r>
            <a:r>
              <a:rPr lang="ja-JP" altLang="en-US" sz="5689" dirty="0"/>
              <a:t>デカルコマニー</a:t>
            </a:r>
            <a:r>
              <a:rPr lang="ja-JP" altLang="ja-JP" sz="5689" dirty="0"/>
              <a:t>アートを作ってみよう～✂</a:t>
            </a:r>
            <a:endParaRPr lang="ja-JP" altLang="en-US" sz="5689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68246" y="2366567"/>
            <a:ext cx="7935889" cy="688977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793" dirty="0"/>
              <a:t>どんな作品を制作しよう？</a:t>
            </a:r>
          </a:p>
        </p:txBody>
      </p:sp>
      <p:sp>
        <p:nvSpPr>
          <p:cNvPr id="22" name="object 25"/>
          <p:cNvSpPr/>
          <p:nvPr/>
        </p:nvSpPr>
        <p:spPr>
          <a:xfrm flipV="1">
            <a:off x="1134234" y="1033931"/>
            <a:ext cx="13693421" cy="323551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3" name="object 25"/>
          <p:cNvSpPr/>
          <p:nvPr/>
        </p:nvSpPr>
        <p:spPr>
          <a:xfrm flipV="1">
            <a:off x="1138513" y="2557418"/>
            <a:ext cx="5668238" cy="36388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pic>
        <p:nvPicPr>
          <p:cNvPr id="17" name="図 16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DF24E4DD-C1C0-422E-B1AF-CFF05C9354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23" y="3764042"/>
            <a:ext cx="4718274" cy="3538707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FEE5B1BA-C07C-254D-A0E5-0D90D32B9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4400" y="4953793"/>
            <a:ext cx="2775331" cy="2106577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FF3FE2A-44D8-6542-9FFD-DA0763701526}"/>
              </a:ext>
            </a:extLst>
          </p:cNvPr>
          <p:cNvGrpSpPr/>
          <p:nvPr/>
        </p:nvGrpSpPr>
        <p:grpSpPr>
          <a:xfrm>
            <a:off x="5691982" y="4136281"/>
            <a:ext cx="7669141" cy="3073331"/>
            <a:chOff x="5691982" y="4136281"/>
            <a:chExt cx="7669141" cy="3073331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164E74E9-5200-0049-93F4-28701D13644A}"/>
                </a:ext>
              </a:extLst>
            </p:cNvPr>
            <p:cNvGrpSpPr/>
            <p:nvPr/>
          </p:nvGrpSpPr>
          <p:grpSpPr>
            <a:xfrm>
              <a:off x="5691982" y="4136281"/>
              <a:ext cx="7669141" cy="3073331"/>
              <a:chOff x="737754" y="-2111017"/>
              <a:chExt cx="4830831" cy="839387881"/>
            </a:xfrm>
          </p:grpSpPr>
          <p:sp>
            <p:nvSpPr>
              <p:cNvPr id="37" name="吹き出し: 角を丸めた四角形 19">
                <a:extLst>
                  <a:ext uri="{FF2B5EF4-FFF2-40B4-BE49-F238E27FC236}">
                    <a16:creationId xmlns:a16="http://schemas.microsoft.com/office/drawing/2014/main" id="{813D7224-DF47-7347-91B5-130C0EA30C60}"/>
                  </a:ext>
                </a:extLst>
              </p:cNvPr>
              <p:cNvSpPr/>
              <p:nvPr/>
            </p:nvSpPr>
            <p:spPr>
              <a:xfrm>
                <a:off x="737754" y="-2111017"/>
                <a:ext cx="4754623" cy="839387881"/>
              </a:xfrm>
              <a:prstGeom prst="wedgeRoundRectCallout">
                <a:avLst>
                  <a:gd name="adj1" fmla="val 54806"/>
                  <a:gd name="adj2" fmla="val 19098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E2A89E63-C99A-484E-B940-D416E8F55124}"/>
                  </a:ext>
                </a:extLst>
              </p:cNvPr>
              <p:cNvSpPr txBox="1"/>
              <p:nvPr/>
            </p:nvSpPr>
            <p:spPr>
              <a:xfrm>
                <a:off x="910512" y="-2053116"/>
                <a:ext cx="4658073" cy="7985690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絵の具を使って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デカルコマニーアートをしてみよう。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マネをして作ってみよう！</a:t>
                </a:r>
                <a:endParaRPr lang="en-US" altLang="ja-JP" sz="4800" dirty="0"/>
              </a:p>
            </p:txBody>
          </p:sp>
        </p:grp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45B8AA1B-4089-734C-8B97-3FA880731FA2}"/>
                </a:ext>
              </a:extLst>
            </p:cNvPr>
            <p:cNvSpPr txBox="1"/>
            <p:nvPr/>
          </p:nvSpPr>
          <p:spPr>
            <a:xfrm>
              <a:off x="6050262" y="421736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5305D30D-53C1-184C-8B9E-9346CE69616E}"/>
                </a:ext>
              </a:extLst>
            </p:cNvPr>
            <p:cNvSpPr txBox="1"/>
            <p:nvPr/>
          </p:nvSpPr>
          <p:spPr>
            <a:xfrm>
              <a:off x="6836998" y="421736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ぐ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B1494EAB-F371-9B4C-90A0-DB4A0A2F857B}"/>
                </a:ext>
              </a:extLst>
            </p:cNvPr>
            <p:cNvSpPr txBox="1"/>
            <p:nvPr/>
          </p:nvSpPr>
          <p:spPr>
            <a:xfrm>
              <a:off x="7618917" y="421736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88FF189E-E69E-4148-B5B6-127E3CD4F9AA}"/>
                </a:ext>
              </a:extLst>
            </p:cNvPr>
            <p:cNvSpPr txBox="1"/>
            <p:nvPr/>
          </p:nvSpPr>
          <p:spPr>
            <a:xfrm>
              <a:off x="7980944" y="618388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85291C46-EAB0-0C48-8CEF-D5BB6CBD0019}"/>
              </a:ext>
            </a:extLst>
          </p:cNvPr>
          <p:cNvGrpSpPr/>
          <p:nvPr/>
        </p:nvGrpSpPr>
        <p:grpSpPr>
          <a:xfrm>
            <a:off x="375198" y="8808043"/>
            <a:ext cx="8921984" cy="2989184"/>
            <a:chOff x="375198" y="8808043"/>
            <a:chExt cx="8921984" cy="2989184"/>
          </a:xfrm>
        </p:grpSpPr>
        <p:sp>
          <p:nvSpPr>
            <p:cNvPr id="10" name="コンテンツ プレースホルダー 2"/>
            <p:cNvSpPr txBox="1"/>
            <p:nvPr/>
          </p:nvSpPr>
          <p:spPr>
            <a:xfrm>
              <a:off x="375198" y="8808043"/>
              <a:ext cx="8921984" cy="29891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ja-JP" altLang="en-US" sz="3793" dirty="0"/>
                <a:t>・絵の具　　</a:t>
              </a:r>
              <a:endParaRPr lang="en-US" altLang="ja-JP" sz="3793" dirty="0"/>
            </a:p>
            <a:p>
              <a:pPr marL="0" indent="0">
                <a:lnSpc>
                  <a:spcPct val="150000"/>
                </a:lnSpc>
                <a:buNone/>
              </a:pPr>
              <a:r>
                <a:rPr lang="ja-JP" altLang="en-US" sz="3793" dirty="0"/>
                <a:t>・画用紙</a:t>
              </a:r>
              <a:endParaRPr lang="en-US" altLang="ja-JP" sz="3793" dirty="0"/>
            </a:p>
            <a:p>
              <a:pPr marL="0" indent="0">
                <a:lnSpc>
                  <a:spcPct val="150000"/>
                </a:lnSpc>
                <a:buNone/>
              </a:pPr>
              <a:r>
                <a:rPr lang="ja-JP" altLang="en-US" sz="3793" dirty="0"/>
                <a:t>（・筆　　・パレット）</a:t>
              </a:r>
              <a:endParaRPr lang="en-US" altLang="ja-JP" sz="3793" dirty="0"/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58C60125-3B94-9B48-89FA-71C3C7B46291}"/>
                </a:ext>
              </a:extLst>
            </p:cNvPr>
            <p:cNvSpPr txBox="1"/>
            <p:nvPr/>
          </p:nvSpPr>
          <p:spPr>
            <a:xfrm>
              <a:off x="1099152" y="889643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98044022-18A2-2242-AB98-62BC607D6C3E}"/>
                </a:ext>
              </a:extLst>
            </p:cNvPr>
            <p:cNvSpPr txBox="1"/>
            <p:nvPr/>
          </p:nvSpPr>
          <p:spPr>
            <a:xfrm>
              <a:off x="2030855" y="889643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ぐ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5BACE78-4C4B-3341-9F1F-E1EE9B770E7C}"/>
                </a:ext>
              </a:extLst>
            </p:cNvPr>
            <p:cNvSpPr txBox="1"/>
            <p:nvPr/>
          </p:nvSpPr>
          <p:spPr>
            <a:xfrm>
              <a:off x="1134234" y="980276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がようし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7C28C42D-A5D7-AD4C-B09E-A886B84F504A}"/>
                </a:ext>
              </a:extLst>
            </p:cNvPr>
            <p:cNvSpPr txBox="1"/>
            <p:nvPr/>
          </p:nvSpPr>
          <p:spPr>
            <a:xfrm>
              <a:off x="1483466" y="1079749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ふで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77B786F-9C27-2F49-8AA6-FB45E2D0C53A}"/>
              </a:ext>
            </a:extLst>
          </p:cNvPr>
          <p:cNvSpPr txBox="1"/>
          <p:nvPr/>
        </p:nvSpPr>
        <p:spPr>
          <a:xfrm>
            <a:off x="8733249" y="30717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つく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71AEA0F-6A00-7140-B965-49138BF1F1C8}"/>
              </a:ext>
            </a:extLst>
          </p:cNvPr>
          <p:cNvSpPr txBox="1"/>
          <p:nvPr/>
        </p:nvSpPr>
        <p:spPr>
          <a:xfrm>
            <a:off x="2375100" y="207041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さくひん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C6BE9F5-EB2C-9A4D-A98C-393C07DE1743}"/>
              </a:ext>
            </a:extLst>
          </p:cNvPr>
          <p:cNvSpPr txBox="1"/>
          <p:nvPr/>
        </p:nvSpPr>
        <p:spPr>
          <a:xfrm>
            <a:off x="3807663" y="207041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せいさく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A68045-2D13-AE4C-86AC-A01CA41FFF89}"/>
              </a:ext>
            </a:extLst>
          </p:cNvPr>
          <p:cNvGrpSpPr/>
          <p:nvPr/>
        </p:nvGrpSpPr>
        <p:grpSpPr>
          <a:xfrm>
            <a:off x="790696" y="7386582"/>
            <a:ext cx="5675064" cy="1153004"/>
            <a:chOff x="790696" y="7386582"/>
            <a:chExt cx="5675064" cy="1153004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689982EB-C73D-BD49-8070-975FA68234E0}"/>
                </a:ext>
              </a:extLst>
            </p:cNvPr>
            <p:cNvGrpSpPr/>
            <p:nvPr/>
          </p:nvGrpSpPr>
          <p:grpSpPr>
            <a:xfrm>
              <a:off x="790696" y="7643159"/>
              <a:ext cx="5675064" cy="896427"/>
              <a:chOff x="868247" y="1184379"/>
              <a:chExt cx="5675064" cy="896427"/>
            </a:xfrm>
          </p:grpSpPr>
          <p:sp>
            <p:nvSpPr>
              <p:cNvPr id="9" name="コンテンツ プレースホルダー 2"/>
              <p:cNvSpPr txBox="1"/>
              <p:nvPr/>
            </p:nvSpPr>
            <p:spPr>
              <a:xfrm>
                <a:off x="1212858" y="1391829"/>
                <a:ext cx="5330453" cy="68897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lIns="216747" tIns="108373" rIns="216747" bIns="108373" rtlCol="0">
                <a:normAutofit fontScale="775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ja-JP" altLang="en-US" sz="4978" dirty="0"/>
              </a:p>
            </p:txBody>
          </p:sp>
          <p:sp>
            <p:nvSpPr>
              <p:cNvPr id="8" name="コンテンツ プレースホルダー 2"/>
              <p:cNvSpPr txBox="1"/>
              <p:nvPr/>
            </p:nvSpPr>
            <p:spPr>
              <a:xfrm>
                <a:off x="868247" y="1184379"/>
                <a:ext cx="5384801" cy="65572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ja-JP" altLang="en-US" sz="3319" dirty="0"/>
                  <a:t>用意するものは？</a:t>
                </a:r>
              </a:p>
            </p:txBody>
          </p:sp>
          <p:sp>
            <p:nvSpPr>
              <p:cNvPr id="24" name="object 25"/>
              <p:cNvSpPr/>
              <p:nvPr/>
            </p:nvSpPr>
            <p:spPr>
              <a:xfrm flipV="1">
                <a:off x="1138514" y="1452230"/>
                <a:ext cx="3203947" cy="263682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B68DC6ED-D49D-B44C-ADD7-35F249229D64}"/>
                </a:ext>
              </a:extLst>
            </p:cNvPr>
            <p:cNvSpPr txBox="1"/>
            <p:nvPr/>
          </p:nvSpPr>
          <p:spPr>
            <a:xfrm>
              <a:off x="1017050" y="7386582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ようい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4704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5"/>
          <p:cNvSpPr/>
          <p:nvPr/>
        </p:nvSpPr>
        <p:spPr>
          <a:xfrm flipV="1">
            <a:off x="1478846" y="-5128282"/>
            <a:ext cx="13693421" cy="323551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pic>
        <p:nvPicPr>
          <p:cNvPr id="33" name="図 32" descr="文字の書かれた紙&#10;&#10;自動的に生成された説明">
            <a:extLst>
              <a:ext uri="{FF2B5EF4-FFF2-40B4-BE49-F238E27FC236}">
                <a16:creationId xmlns:a16="http://schemas.microsoft.com/office/drawing/2014/main" id="{BA5695F1-83F4-4F34-8299-F7D5572262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428" y="2292296"/>
            <a:ext cx="5126586" cy="3844942"/>
          </a:xfrm>
          <a:prstGeom prst="rect">
            <a:avLst/>
          </a:prstGeom>
        </p:spPr>
      </p:pic>
      <p:pic>
        <p:nvPicPr>
          <p:cNvPr id="14" name="図 13" descr="文字の書かれた紙&#10;&#10;自動的に生成された説明">
            <a:extLst>
              <a:ext uri="{FF2B5EF4-FFF2-40B4-BE49-F238E27FC236}">
                <a16:creationId xmlns:a16="http://schemas.microsoft.com/office/drawing/2014/main" id="{983B9310-C9E0-4F45-B42A-A499E0FF31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571" y="7528039"/>
            <a:ext cx="6059281" cy="4544462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84E42BD6-CA72-9A4E-B6A9-08BE35E7E8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296" y="7845721"/>
            <a:ext cx="2035703" cy="3448838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CB2168A2-97F3-EB4E-ACDA-4B6907E21234}"/>
              </a:ext>
            </a:extLst>
          </p:cNvPr>
          <p:cNvGrpSpPr/>
          <p:nvPr/>
        </p:nvGrpSpPr>
        <p:grpSpPr>
          <a:xfrm>
            <a:off x="3144457" y="7783059"/>
            <a:ext cx="6409114" cy="3970960"/>
            <a:chOff x="3144457" y="7783059"/>
            <a:chExt cx="6409114" cy="3970960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BFB84D9C-2D14-F64D-9471-3078C4ACE79A}"/>
                </a:ext>
              </a:extLst>
            </p:cNvPr>
            <p:cNvGrpSpPr/>
            <p:nvPr/>
          </p:nvGrpSpPr>
          <p:grpSpPr>
            <a:xfrm>
              <a:off x="3144457" y="7783059"/>
              <a:ext cx="6409114" cy="3970960"/>
              <a:chOff x="3995239" y="8677453"/>
              <a:chExt cx="9008210" cy="16919995"/>
            </a:xfrm>
          </p:grpSpPr>
          <p:grpSp>
            <p:nvGrpSpPr>
              <p:cNvPr id="49" name="グループ化 48">
                <a:extLst>
                  <a:ext uri="{FF2B5EF4-FFF2-40B4-BE49-F238E27FC236}">
                    <a16:creationId xmlns:a16="http://schemas.microsoft.com/office/drawing/2014/main" id="{9974A9DF-DCAB-844E-BE87-C6F227CDA1BC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16919995"/>
                <a:chOff x="3649306" y="2839884"/>
                <a:chExt cx="9385376" cy="371216376"/>
              </a:xfrm>
            </p:grpSpPr>
            <p:grpSp>
              <p:nvGrpSpPr>
                <p:cNvPr id="51" name="グループ化 50">
                  <a:extLst>
                    <a:ext uri="{FF2B5EF4-FFF2-40B4-BE49-F238E27FC236}">
                      <a16:creationId xmlns:a16="http://schemas.microsoft.com/office/drawing/2014/main" id="{F2D15AEE-6904-5C4E-B73A-1D595FCDC51C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371216376"/>
                  <a:chOff x="1243950" y="983888"/>
                  <a:chExt cx="4334592" cy="1106776947"/>
                </a:xfrm>
              </p:grpSpPr>
              <p:grpSp>
                <p:nvGrpSpPr>
                  <p:cNvPr id="53" name="グループ化 52">
                    <a:extLst>
                      <a:ext uri="{FF2B5EF4-FFF2-40B4-BE49-F238E27FC236}">
                        <a16:creationId xmlns:a16="http://schemas.microsoft.com/office/drawing/2014/main" id="{F63A0913-FD06-634B-A188-04AB0A42D323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1106776947"/>
                    <a:chOff x="1639994" y="705694"/>
                    <a:chExt cx="5177924" cy="1106776947"/>
                  </a:xfrm>
                </p:grpSpPr>
                <p:sp>
                  <p:nvSpPr>
                    <p:cNvPr id="55" name="吹き出し: 角を丸めた四角形 19">
                      <a:extLst>
                        <a:ext uri="{FF2B5EF4-FFF2-40B4-BE49-F238E27FC236}">
                          <a16:creationId xmlns:a16="http://schemas.microsoft.com/office/drawing/2014/main" id="{A2B5D548-ECC5-1B45-BBE1-8B5BA96D84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713"/>
                      <a:ext cx="4965781" cy="1106754928"/>
                    </a:xfrm>
                    <a:prstGeom prst="wedgeRoundRectCallout">
                      <a:avLst>
                        <a:gd name="adj1" fmla="val -54400"/>
                        <a:gd name="adj2" fmla="val 1030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56" name="テキスト ボックス 55">
                      <a:extLst>
                        <a:ext uri="{FF2B5EF4-FFF2-40B4-BE49-F238E27FC236}">
                          <a16:creationId xmlns:a16="http://schemas.microsoft.com/office/drawing/2014/main" id="{76404DA6-820A-A043-9A4D-360C8B4428F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54" name="テキスト ボックス 53">
                    <a:extLst>
                      <a:ext uri="{FF2B5EF4-FFF2-40B4-BE49-F238E27FC236}">
                        <a16:creationId xmlns:a16="http://schemas.microsoft.com/office/drawing/2014/main" id="{CA2B6F69-01B6-5C45-8B1B-1563E5FABC12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52" name="テキスト ボックス 51">
                  <a:extLst>
                    <a:ext uri="{FF2B5EF4-FFF2-40B4-BE49-F238E27FC236}">
                      <a16:creationId xmlns:a16="http://schemas.microsoft.com/office/drawing/2014/main" id="{F1A8761B-D05B-6940-837F-FAC37C7901F8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53D94822-E46B-8943-AB7A-44F751B1BD28}"/>
                  </a:ext>
                </a:extLst>
              </p:cNvPr>
              <p:cNvSpPr txBox="1"/>
              <p:nvPr/>
            </p:nvSpPr>
            <p:spPr>
              <a:xfrm>
                <a:off x="4433851" y="8832819"/>
                <a:ext cx="8200527" cy="16654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2C2E31"/>
                    </a:solidFill>
                    <a:latin typeface="Open Sans" panose="020B0606030504020204" pitchFamily="34" charset="0"/>
                  </a:rPr>
                  <a:t>自由に絵の具をつけよう！</a:t>
                </a:r>
                <a:endParaRPr lang="en-US" altLang="ja-JP" sz="3200" dirty="0">
                  <a:solidFill>
                    <a:srgbClr val="2C2E31"/>
                  </a:solidFill>
                  <a:latin typeface="Open Sans" panose="020B0606030504020204" pitchFamily="34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2C2E31"/>
                    </a:solidFill>
                    <a:latin typeface="Open Sans" panose="020B0606030504020204" pitchFamily="34" charset="0"/>
                  </a:rPr>
                  <a:t>筆を使ったり、</a:t>
                </a:r>
                <a:endParaRPr lang="en-US" altLang="ja-JP" sz="3200" dirty="0">
                  <a:solidFill>
                    <a:srgbClr val="2C2E31"/>
                  </a:solidFill>
                  <a:latin typeface="Open Sans" panose="020B0606030504020204" pitchFamily="34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2C2E31"/>
                    </a:solidFill>
                    <a:latin typeface="Open Sans" panose="020B0606030504020204" pitchFamily="34" charset="0"/>
                  </a:rPr>
                  <a:t>絵の具のチューブから</a:t>
                </a:r>
                <a:endParaRPr lang="en-US" altLang="ja-JP" sz="3200" dirty="0">
                  <a:solidFill>
                    <a:srgbClr val="2C2E31"/>
                  </a:solidFill>
                  <a:latin typeface="Open Sans" panose="020B0606030504020204" pitchFamily="34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2C2E31"/>
                    </a:solidFill>
                    <a:latin typeface="Open Sans" panose="020B0606030504020204" pitchFamily="34" charset="0"/>
                  </a:rPr>
                  <a:t>直接出しても良いよ！</a:t>
                </a:r>
                <a:endParaRPr lang="en-US" altLang="ja-JP" sz="3200" dirty="0">
                  <a:solidFill>
                    <a:srgbClr val="2C2E31"/>
                  </a:solidFill>
                  <a:latin typeface="Open Sans" panose="020B0606030504020204" pitchFamily="34" charset="0"/>
                </a:endParaRPr>
              </a:p>
            </p:txBody>
          </p:sp>
        </p:grp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B5CEF537-9FF9-FE44-A76D-1C8A35AF0F39}"/>
                </a:ext>
              </a:extLst>
            </p:cNvPr>
            <p:cNvSpPr txBox="1"/>
            <p:nvPr/>
          </p:nvSpPr>
          <p:spPr>
            <a:xfrm>
              <a:off x="3527535" y="7951651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じゆう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22A5DD48-464D-184B-9E2B-B8CE68348660}"/>
                </a:ext>
              </a:extLst>
            </p:cNvPr>
            <p:cNvSpPr txBox="1"/>
            <p:nvPr/>
          </p:nvSpPr>
          <p:spPr>
            <a:xfrm>
              <a:off x="4716759" y="795165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40744B38-7130-9849-8D80-457688841850}"/>
                </a:ext>
              </a:extLst>
            </p:cNvPr>
            <p:cNvSpPr txBox="1"/>
            <p:nvPr/>
          </p:nvSpPr>
          <p:spPr>
            <a:xfrm>
              <a:off x="5547373" y="795165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ぐ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A24061EB-6EC5-5F43-AC50-84A494D1C941}"/>
                </a:ext>
              </a:extLst>
            </p:cNvPr>
            <p:cNvSpPr txBox="1"/>
            <p:nvPr/>
          </p:nvSpPr>
          <p:spPr>
            <a:xfrm>
              <a:off x="3456518" y="892844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ふで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1103F1B9-BB05-1745-9FD3-2AB9F15D947A}"/>
                </a:ext>
              </a:extLst>
            </p:cNvPr>
            <p:cNvSpPr txBox="1"/>
            <p:nvPr/>
          </p:nvSpPr>
          <p:spPr>
            <a:xfrm>
              <a:off x="4263570" y="892844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AC6C3B04-0988-9A46-A04C-DDCD75CA2810}"/>
                </a:ext>
              </a:extLst>
            </p:cNvPr>
            <p:cNvSpPr txBox="1"/>
            <p:nvPr/>
          </p:nvSpPr>
          <p:spPr>
            <a:xfrm>
              <a:off x="3542379" y="989249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867F4B84-C9BC-6745-B025-AE90016BCE60}"/>
                </a:ext>
              </a:extLst>
            </p:cNvPr>
            <p:cNvSpPr txBox="1"/>
            <p:nvPr/>
          </p:nvSpPr>
          <p:spPr>
            <a:xfrm>
              <a:off x="4372993" y="989249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ぐ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530C75B7-361E-5142-830D-99E26918491E}"/>
                </a:ext>
              </a:extLst>
            </p:cNvPr>
            <p:cNvSpPr txBox="1"/>
            <p:nvPr/>
          </p:nvSpPr>
          <p:spPr>
            <a:xfrm>
              <a:off x="3393090" y="1084784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ちょくせつだ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4E90FA30-ACC9-2F4F-9FDB-E35B9E8055F6}"/>
                </a:ext>
              </a:extLst>
            </p:cNvPr>
            <p:cNvSpPr txBox="1"/>
            <p:nvPr/>
          </p:nvSpPr>
          <p:spPr>
            <a:xfrm>
              <a:off x="6002589" y="1084784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1EEA5C9F-9033-884B-A97A-33F9A8C47BDF}"/>
              </a:ext>
            </a:extLst>
          </p:cNvPr>
          <p:cNvGrpSpPr/>
          <p:nvPr/>
        </p:nvGrpSpPr>
        <p:grpSpPr>
          <a:xfrm>
            <a:off x="710417" y="6139395"/>
            <a:ext cx="12754475" cy="1089282"/>
            <a:chOff x="710417" y="6139395"/>
            <a:chExt cx="12754475" cy="1089282"/>
          </a:xfrm>
        </p:grpSpPr>
        <p:sp>
          <p:nvSpPr>
            <p:cNvPr id="16" name="コンテンツ プレースホルダー 2"/>
            <p:cNvSpPr txBox="1"/>
            <p:nvPr/>
          </p:nvSpPr>
          <p:spPr>
            <a:xfrm>
              <a:off x="710417" y="6379755"/>
              <a:ext cx="12754475" cy="8489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>
              <a:norm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793" dirty="0"/>
                <a:t>②画用紙の片面</a:t>
              </a:r>
              <a:r>
                <a:rPr lang="ja-JP" altLang="en-US" sz="3793"/>
                <a:t>に絵の具をつけましょう。</a:t>
              </a:r>
              <a:endParaRPr lang="ja-JP" altLang="ja-JP" sz="3793" dirty="0"/>
            </a:p>
            <a:p>
              <a:pPr marL="0" indent="0" algn="ctr">
                <a:buNone/>
              </a:pPr>
              <a:endParaRPr lang="ja-JP" altLang="en-US" sz="4978" dirty="0"/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84A56369-5497-D949-9817-560833AAE36C}"/>
                </a:ext>
              </a:extLst>
            </p:cNvPr>
            <p:cNvSpPr txBox="1"/>
            <p:nvPr/>
          </p:nvSpPr>
          <p:spPr>
            <a:xfrm>
              <a:off x="4887268" y="613939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E8885D26-79DC-E04C-9C3E-BCF5EE9364AB}"/>
                </a:ext>
              </a:extLst>
            </p:cNvPr>
            <p:cNvSpPr txBox="1"/>
            <p:nvPr/>
          </p:nvSpPr>
          <p:spPr>
            <a:xfrm>
              <a:off x="5717882" y="613939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ぐ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A2F70DFB-2847-3241-B89F-131A3094455B}"/>
                </a:ext>
              </a:extLst>
            </p:cNvPr>
            <p:cNvSpPr txBox="1"/>
            <p:nvPr/>
          </p:nvSpPr>
          <p:spPr>
            <a:xfrm>
              <a:off x="1413398" y="613939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がようし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21A6A0E0-B850-5642-827C-EB062FF7F0AF}"/>
                </a:ext>
              </a:extLst>
            </p:cNvPr>
            <p:cNvSpPr txBox="1"/>
            <p:nvPr/>
          </p:nvSpPr>
          <p:spPr>
            <a:xfrm>
              <a:off x="3265364" y="613939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かためん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F35F7D1C-C349-8747-ABDF-58CB91B3DB28}"/>
              </a:ext>
            </a:extLst>
          </p:cNvPr>
          <p:cNvGrpSpPr/>
          <p:nvPr/>
        </p:nvGrpSpPr>
        <p:grpSpPr>
          <a:xfrm>
            <a:off x="710417" y="1384604"/>
            <a:ext cx="8313766" cy="1030256"/>
            <a:chOff x="710417" y="1205195"/>
            <a:chExt cx="8313766" cy="1030256"/>
          </a:xfrm>
        </p:grpSpPr>
        <p:sp>
          <p:nvSpPr>
            <p:cNvPr id="13" name="コンテンツ プレースホルダー 2"/>
            <p:cNvSpPr txBox="1"/>
            <p:nvPr/>
          </p:nvSpPr>
          <p:spPr>
            <a:xfrm>
              <a:off x="710417" y="1386529"/>
              <a:ext cx="8313766" cy="8489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>
              <a:norm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793" dirty="0"/>
                <a:t>①画用紙を半分</a:t>
              </a:r>
              <a:r>
                <a:rPr lang="ja-JP" altLang="en-US" sz="3793"/>
                <a:t>に折りましょう。</a:t>
              </a:r>
              <a:endParaRPr lang="ja-JP" altLang="ja-JP" sz="3793" dirty="0"/>
            </a:p>
            <a:p>
              <a:pPr marL="0" indent="0" algn="ctr">
                <a:buNone/>
              </a:pPr>
              <a:endParaRPr lang="ja-JP" altLang="en-US" sz="4978" dirty="0"/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D50803EF-A9D9-F349-8498-93FB19EE499B}"/>
                </a:ext>
              </a:extLst>
            </p:cNvPr>
            <p:cNvSpPr txBox="1"/>
            <p:nvPr/>
          </p:nvSpPr>
          <p:spPr>
            <a:xfrm>
              <a:off x="3261210" y="120519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はんぶん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5135BB62-631A-A143-9A40-ADF8DCD51817}"/>
                </a:ext>
              </a:extLst>
            </p:cNvPr>
            <p:cNvSpPr txBox="1"/>
            <p:nvPr/>
          </p:nvSpPr>
          <p:spPr>
            <a:xfrm>
              <a:off x="1531003" y="120519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がようし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10A90EB3-2E49-BB42-8083-2FF4F11B97A0}"/>
                </a:ext>
              </a:extLst>
            </p:cNvPr>
            <p:cNvSpPr txBox="1"/>
            <p:nvPr/>
          </p:nvSpPr>
          <p:spPr>
            <a:xfrm>
              <a:off x="4839930" y="120519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1DF85ADE-6A99-EF49-80DB-E19A58AE2978}"/>
              </a:ext>
            </a:extLst>
          </p:cNvPr>
          <p:cNvGrpSpPr/>
          <p:nvPr/>
        </p:nvGrpSpPr>
        <p:grpSpPr>
          <a:xfrm>
            <a:off x="710417" y="43243"/>
            <a:ext cx="3255700" cy="1287237"/>
            <a:chOff x="710417" y="43243"/>
            <a:chExt cx="3255700" cy="1287237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89FA96A3-98CC-7941-B843-08308EECBBAA}"/>
                </a:ext>
              </a:extLst>
            </p:cNvPr>
            <p:cNvGrpSpPr/>
            <p:nvPr/>
          </p:nvGrpSpPr>
          <p:grpSpPr>
            <a:xfrm>
              <a:off x="710417" y="361496"/>
              <a:ext cx="3255700" cy="968984"/>
              <a:chOff x="868245" y="5034048"/>
              <a:chExt cx="3255700" cy="968984"/>
            </a:xfrm>
          </p:grpSpPr>
          <p:sp>
            <p:nvSpPr>
              <p:cNvPr id="12" name="コンテンツ プレースホルダー 2"/>
              <p:cNvSpPr txBox="1"/>
              <p:nvPr/>
            </p:nvSpPr>
            <p:spPr>
              <a:xfrm>
                <a:off x="1212858" y="5314055"/>
                <a:ext cx="2911087" cy="68897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lIns="216747" tIns="108373" rIns="216747" bIns="108373" rtlCol="0">
                <a:normAutofit fontScale="775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ja-JP" altLang="en-US" sz="4978" dirty="0"/>
              </a:p>
            </p:txBody>
          </p:sp>
          <p:sp>
            <p:nvSpPr>
              <p:cNvPr id="11" name="コンテンツ プレースホルダー 2"/>
              <p:cNvSpPr txBox="1"/>
              <p:nvPr/>
            </p:nvSpPr>
            <p:spPr>
              <a:xfrm>
                <a:off x="868245" y="5034048"/>
                <a:ext cx="2929617" cy="6889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ja-JP" altLang="en-US" sz="3793" dirty="0"/>
                  <a:t>制作手順</a:t>
                </a:r>
              </a:p>
            </p:txBody>
          </p:sp>
          <p:sp>
            <p:nvSpPr>
              <p:cNvPr id="25" name="object 25"/>
              <p:cNvSpPr/>
              <p:nvPr/>
            </p:nvSpPr>
            <p:spPr>
              <a:xfrm flipV="1">
                <a:off x="1138514" y="5547507"/>
                <a:ext cx="2163771" cy="108371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803D0202-51F9-E849-AA4F-2BCC7C53E754}"/>
                </a:ext>
              </a:extLst>
            </p:cNvPr>
            <p:cNvSpPr txBox="1"/>
            <p:nvPr/>
          </p:nvSpPr>
          <p:spPr>
            <a:xfrm>
              <a:off x="951733" y="43243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せいさくてじゅん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6259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5"/>
          <p:cNvSpPr/>
          <p:nvPr/>
        </p:nvSpPr>
        <p:spPr>
          <a:xfrm flipV="1">
            <a:off x="1478846" y="-5128282"/>
            <a:ext cx="13693421" cy="323551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1DF85ADE-6A99-EF49-80DB-E19A58AE2978}"/>
              </a:ext>
            </a:extLst>
          </p:cNvPr>
          <p:cNvGrpSpPr/>
          <p:nvPr/>
        </p:nvGrpSpPr>
        <p:grpSpPr>
          <a:xfrm>
            <a:off x="710417" y="43243"/>
            <a:ext cx="3255700" cy="1287237"/>
            <a:chOff x="710417" y="43243"/>
            <a:chExt cx="3255700" cy="1287237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89FA96A3-98CC-7941-B843-08308EECBBAA}"/>
                </a:ext>
              </a:extLst>
            </p:cNvPr>
            <p:cNvGrpSpPr/>
            <p:nvPr/>
          </p:nvGrpSpPr>
          <p:grpSpPr>
            <a:xfrm>
              <a:off x="710417" y="361496"/>
              <a:ext cx="3255700" cy="968984"/>
              <a:chOff x="868245" y="5034048"/>
              <a:chExt cx="3255700" cy="968984"/>
            </a:xfrm>
          </p:grpSpPr>
          <p:sp>
            <p:nvSpPr>
              <p:cNvPr id="12" name="コンテンツ プレースホルダー 2"/>
              <p:cNvSpPr txBox="1"/>
              <p:nvPr/>
            </p:nvSpPr>
            <p:spPr>
              <a:xfrm>
                <a:off x="1212858" y="5314055"/>
                <a:ext cx="2911087" cy="68897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lIns="216747" tIns="108373" rIns="216747" bIns="108373" rtlCol="0">
                <a:normAutofit fontScale="775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ja-JP" altLang="en-US" sz="4978" dirty="0"/>
              </a:p>
            </p:txBody>
          </p:sp>
          <p:sp>
            <p:nvSpPr>
              <p:cNvPr id="11" name="コンテンツ プレースホルダー 2"/>
              <p:cNvSpPr txBox="1"/>
              <p:nvPr/>
            </p:nvSpPr>
            <p:spPr>
              <a:xfrm>
                <a:off x="868245" y="5034048"/>
                <a:ext cx="2929617" cy="6889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ja-JP" altLang="en-US" sz="3793" dirty="0"/>
                  <a:t>制作手順</a:t>
                </a:r>
              </a:p>
            </p:txBody>
          </p:sp>
          <p:sp>
            <p:nvSpPr>
              <p:cNvPr id="25" name="object 25"/>
              <p:cNvSpPr/>
              <p:nvPr/>
            </p:nvSpPr>
            <p:spPr>
              <a:xfrm flipV="1">
                <a:off x="1138514" y="5547507"/>
                <a:ext cx="2163771" cy="108371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803D0202-51F9-E849-AA4F-2BCC7C53E754}"/>
                </a:ext>
              </a:extLst>
            </p:cNvPr>
            <p:cNvSpPr txBox="1"/>
            <p:nvPr/>
          </p:nvSpPr>
          <p:spPr>
            <a:xfrm>
              <a:off x="951733" y="43243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せいさくてじゅん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FB8E1C7-6D41-B845-ABBD-1E39C04FFC00}"/>
              </a:ext>
            </a:extLst>
          </p:cNvPr>
          <p:cNvGrpSpPr/>
          <p:nvPr/>
        </p:nvGrpSpPr>
        <p:grpSpPr>
          <a:xfrm>
            <a:off x="1478846" y="1552620"/>
            <a:ext cx="12754475" cy="1089162"/>
            <a:chOff x="1478846" y="1552620"/>
            <a:chExt cx="12754475" cy="1089162"/>
          </a:xfrm>
        </p:grpSpPr>
        <p:sp>
          <p:nvSpPr>
            <p:cNvPr id="42" name="コンテンツ プレースホルダー 2">
              <a:extLst>
                <a:ext uri="{FF2B5EF4-FFF2-40B4-BE49-F238E27FC236}">
                  <a16:creationId xmlns:a16="http://schemas.microsoft.com/office/drawing/2014/main" id="{0247FC0B-11EB-3044-B2DC-03ABED7A611A}"/>
                </a:ext>
              </a:extLst>
            </p:cNvPr>
            <p:cNvSpPr txBox="1"/>
            <p:nvPr/>
          </p:nvSpPr>
          <p:spPr>
            <a:xfrm>
              <a:off x="1478846" y="1792860"/>
              <a:ext cx="12754475" cy="8489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>
              <a:norm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793"/>
                <a:t>③絵の具</a:t>
              </a:r>
              <a:r>
                <a:rPr lang="ja-JP" altLang="en-US" sz="3793" dirty="0"/>
                <a:t>が乾かないうちに画用紙を半分</a:t>
              </a:r>
              <a:r>
                <a:rPr lang="ja-JP" altLang="en-US" sz="3793"/>
                <a:t>に折りましょう。</a:t>
              </a:r>
              <a:endParaRPr lang="ja-JP" altLang="ja-JP" sz="3793" dirty="0"/>
            </a:p>
            <a:p>
              <a:pPr marL="0" indent="0" algn="ctr">
                <a:buNone/>
              </a:pPr>
              <a:endParaRPr lang="ja-JP" altLang="en-US" sz="4978" dirty="0"/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80FB4684-D3E7-1944-9CC2-39DCC9B6B2F5}"/>
                </a:ext>
              </a:extLst>
            </p:cNvPr>
            <p:cNvSpPr txBox="1"/>
            <p:nvPr/>
          </p:nvSpPr>
          <p:spPr>
            <a:xfrm>
              <a:off x="2181633" y="155262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856CC5DF-51B2-6849-BAFB-F0179290A169}"/>
                </a:ext>
              </a:extLst>
            </p:cNvPr>
            <p:cNvSpPr txBox="1"/>
            <p:nvPr/>
          </p:nvSpPr>
          <p:spPr>
            <a:xfrm>
              <a:off x="3144457" y="155262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ぐ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C7DAAB8F-30C7-A445-A426-2402BBCEE316}"/>
                </a:ext>
              </a:extLst>
            </p:cNvPr>
            <p:cNvSpPr txBox="1"/>
            <p:nvPr/>
          </p:nvSpPr>
          <p:spPr>
            <a:xfrm>
              <a:off x="4017997" y="155262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AC9FE1B5-C708-C34E-91A2-075D003EC603}"/>
                </a:ext>
              </a:extLst>
            </p:cNvPr>
            <p:cNvSpPr txBox="1"/>
            <p:nvPr/>
          </p:nvSpPr>
          <p:spPr>
            <a:xfrm>
              <a:off x="7574002" y="15526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がようし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085FB59F-4F4A-CC40-962E-9BBE9A46FA58}"/>
                </a:ext>
              </a:extLst>
            </p:cNvPr>
            <p:cNvSpPr txBox="1"/>
            <p:nvPr/>
          </p:nvSpPr>
          <p:spPr>
            <a:xfrm>
              <a:off x="9340020" y="15526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はんぶん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FCF392F7-9B20-8B4D-8C6C-F4C2E8448AAE}"/>
                </a:ext>
              </a:extLst>
            </p:cNvPr>
            <p:cNvSpPr txBox="1"/>
            <p:nvPr/>
          </p:nvSpPr>
          <p:spPr>
            <a:xfrm>
              <a:off x="10898289" y="155262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514738-0F71-FE45-ADD9-72D67B9917D6}"/>
              </a:ext>
            </a:extLst>
          </p:cNvPr>
          <p:cNvGrpSpPr/>
          <p:nvPr/>
        </p:nvGrpSpPr>
        <p:grpSpPr>
          <a:xfrm>
            <a:off x="2062571" y="3062000"/>
            <a:ext cx="7396511" cy="2222926"/>
            <a:chOff x="2062571" y="4273781"/>
            <a:chExt cx="7396511" cy="2222926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731FB19C-79FE-0B47-B88A-B04F152A167C}"/>
                </a:ext>
              </a:extLst>
            </p:cNvPr>
            <p:cNvGrpSpPr/>
            <p:nvPr/>
          </p:nvGrpSpPr>
          <p:grpSpPr>
            <a:xfrm>
              <a:off x="2062571" y="4273781"/>
              <a:ext cx="7396511" cy="2222926"/>
              <a:chOff x="834304" y="-2111017"/>
              <a:chExt cx="4734281" cy="682960308"/>
            </a:xfrm>
          </p:grpSpPr>
          <p:sp>
            <p:nvSpPr>
              <p:cNvPr id="79" name="吹き出し: 角を丸めた四角形 19">
                <a:extLst>
                  <a:ext uri="{FF2B5EF4-FFF2-40B4-BE49-F238E27FC236}">
                    <a16:creationId xmlns:a16="http://schemas.microsoft.com/office/drawing/2014/main" id="{35386220-93A6-2D4F-A824-30B813F2916D}"/>
                  </a:ext>
                </a:extLst>
              </p:cNvPr>
              <p:cNvSpPr/>
              <p:nvPr/>
            </p:nvSpPr>
            <p:spPr>
              <a:xfrm>
                <a:off x="834304" y="-2111017"/>
                <a:ext cx="4658073" cy="682960308"/>
              </a:xfrm>
              <a:prstGeom prst="wedgeRoundRectCallout">
                <a:avLst>
                  <a:gd name="adj1" fmla="val 54378"/>
                  <a:gd name="adj2" fmla="val 13848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6C2EB068-7AA2-2140-BD6B-F9C08EF06F04}"/>
                  </a:ext>
                </a:extLst>
              </p:cNvPr>
              <p:cNvSpPr txBox="1"/>
              <p:nvPr/>
            </p:nvSpPr>
            <p:spPr>
              <a:xfrm>
                <a:off x="910512" y="-2052950"/>
                <a:ext cx="4658073" cy="5957258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画用紙を手でこすったり、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おしたりしてみよう！</a:t>
                </a:r>
                <a:endParaRPr lang="ja-JP" altLang="en-US" sz="3200" dirty="0">
                  <a:latin typeface="Open Sans" panose="020B0606030504020204" pitchFamily="34" charset="0"/>
                </a:endParaRPr>
              </a:p>
            </p:txBody>
          </p:sp>
        </p:grp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B5720C6D-079E-8D45-9DFD-2A8370130727}"/>
                </a:ext>
              </a:extLst>
            </p:cNvPr>
            <p:cNvSpPr txBox="1"/>
            <p:nvPr/>
          </p:nvSpPr>
          <p:spPr>
            <a:xfrm>
              <a:off x="2282859" y="436397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がようし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39C6BF09-3C18-424B-8C5E-CD63A570D2D5}"/>
                </a:ext>
              </a:extLst>
            </p:cNvPr>
            <p:cNvSpPr txBox="1"/>
            <p:nvPr/>
          </p:nvSpPr>
          <p:spPr>
            <a:xfrm>
              <a:off x="3810248" y="4363977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て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44" name="図 43">
            <a:extLst>
              <a:ext uri="{FF2B5EF4-FFF2-40B4-BE49-F238E27FC236}">
                <a16:creationId xmlns:a16="http://schemas.microsoft.com/office/drawing/2014/main" id="{7FFA66F6-490B-914A-AFA5-CC487E6DA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8016" y="2162192"/>
            <a:ext cx="2314262" cy="3688031"/>
          </a:xfrm>
          <a:prstGeom prst="rect">
            <a:avLst/>
          </a:prstGeom>
        </p:spPr>
      </p:pic>
      <p:pic>
        <p:nvPicPr>
          <p:cNvPr id="90" name="図 89">
            <a:extLst>
              <a:ext uri="{FF2B5EF4-FFF2-40B4-BE49-F238E27FC236}">
                <a16:creationId xmlns:a16="http://schemas.microsoft.com/office/drawing/2014/main" id="{98A7DCDA-3768-8D4D-825D-01F773554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666" y="6769926"/>
            <a:ext cx="2775331" cy="2106577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6DD39FD-ECC4-424F-9259-BB9547879CAE}"/>
              </a:ext>
            </a:extLst>
          </p:cNvPr>
          <p:cNvGrpSpPr/>
          <p:nvPr/>
        </p:nvGrpSpPr>
        <p:grpSpPr>
          <a:xfrm>
            <a:off x="5701295" y="7332484"/>
            <a:ext cx="6896014" cy="1155452"/>
            <a:chOff x="5767388" y="7245488"/>
            <a:chExt cx="6896014" cy="1155452"/>
          </a:xfrm>
        </p:grpSpPr>
        <p:grpSp>
          <p:nvGrpSpPr>
            <p:cNvPr id="92" name="グループ化 91">
              <a:extLst>
                <a:ext uri="{FF2B5EF4-FFF2-40B4-BE49-F238E27FC236}">
                  <a16:creationId xmlns:a16="http://schemas.microsoft.com/office/drawing/2014/main" id="{9C773224-0D3C-2B44-B82D-30DFA776F3A3}"/>
                </a:ext>
              </a:extLst>
            </p:cNvPr>
            <p:cNvGrpSpPr/>
            <p:nvPr/>
          </p:nvGrpSpPr>
          <p:grpSpPr>
            <a:xfrm>
              <a:off x="5767388" y="7245488"/>
              <a:ext cx="6896014" cy="1155452"/>
              <a:chOff x="3995239" y="8677453"/>
              <a:chExt cx="9008210" cy="16919995"/>
            </a:xfrm>
          </p:grpSpPr>
          <p:grpSp>
            <p:nvGrpSpPr>
              <p:cNvPr id="102" name="グループ化 101">
                <a:extLst>
                  <a:ext uri="{FF2B5EF4-FFF2-40B4-BE49-F238E27FC236}">
                    <a16:creationId xmlns:a16="http://schemas.microsoft.com/office/drawing/2014/main" id="{995FEC36-B7A5-A348-B4D7-17DBB0B4A6FB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16919995"/>
                <a:chOff x="3649306" y="2839884"/>
                <a:chExt cx="9385376" cy="371216376"/>
              </a:xfrm>
            </p:grpSpPr>
            <p:grpSp>
              <p:nvGrpSpPr>
                <p:cNvPr id="104" name="グループ化 103">
                  <a:extLst>
                    <a:ext uri="{FF2B5EF4-FFF2-40B4-BE49-F238E27FC236}">
                      <a16:creationId xmlns:a16="http://schemas.microsoft.com/office/drawing/2014/main" id="{47BF6836-647B-9A4B-8C5E-71A5D747DED4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371216376"/>
                  <a:chOff x="1243950" y="983888"/>
                  <a:chExt cx="4334592" cy="1106776947"/>
                </a:xfrm>
              </p:grpSpPr>
              <p:grpSp>
                <p:nvGrpSpPr>
                  <p:cNvPr id="106" name="グループ化 105">
                    <a:extLst>
                      <a:ext uri="{FF2B5EF4-FFF2-40B4-BE49-F238E27FC236}">
                        <a16:creationId xmlns:a16="http://schemas.microsoft.com/office/drawing/2014/main" id="{3C9F4E78-0FCB-BC4C-A6FA-BFB60655B799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1106776947"/>
                    <a:chOff x="1639994" y="705694"/>
                    <a:chExt cx="5177924" cy="1106776947"/>
                  </a:xfrm>
                </p:grpSpPr>
                <p:sp>
                  <p:nvSpPr>
                    <p:cNvPr id="108" name="吹き出し: 角を丸めた四角形 19">
                      <a:extLst>
                        <a:ext uri="{FF2B5EF4-FFF2-40B4-BE49-F238E27FC236}">
                          <a16:creationId xmlns:a16="http://schemas.microsoft.com/office/drawing/2014/main" id="{B8E5BCA0-0255-664E-9EF0-F242D3690C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713"/>
                      <a:ext cx="4965781" cy="1106754928"/>
                    </a:xfrm>
                    <a:prstGeom prst="wedgeRoundRectCallout">
                      <a:avLst>
                        <a:gd name="adj1" fmla="val -54400"/>
                        <a:gd name="adj2" fmla="val 1030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109" name="テキスト ボックス 108">
                      <a:extLst>
                        <a:ext uri="{FF2B5EF4-FFF2-40B4-BE49-F238E27FC236}">
                          <a16:creationId xmlns:a16="http://schemas.microsoft.com/office/drawing/2014/main" id="{5F7DEB0F-1826-B044-B5BC-3B78B39242C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107" name="テキスト ボックス 106">
                    <a:extLst>
                      <a:ext uri="{FF2B5EF4-FFF2-40B4-BE49-F238E27FC236}">
                        <a16:creationId xmlns:a16="http://schemas.microsoft.com/office/drawing/2014/main" id="{2E2761D9-9867-014A-B85E-1557CFC60A67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105" name="テキスト ボックス 104">
                  <a:extLst>
                    <a:ext uri="{FF2B5EF4-FFF2-40B4-BE49-F238E27FC236}">
                      <a16:creationId xmlns:a16="http://schemas.microsoft.com/office/drawing/2014/main" id="{6D0E491B-80CA-414B-B38E-263F20E89F8B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103" name="テキスト ボックス 102">
                <a:extLst>
                  <a:ext uri="{FF2B5EF4-FFF2-40B4-BE49-F238E27FC236}">
                    <a16:creationId xmlns:a16="http://schemas.microsoft.com/office/drawing/2014/main" id="{D506FC5C-1737-E743-8889-028056491966}"/>
                  </a:ext>
                </a:extLst>
              </p:cNvPr>
              <p:cNvSpPr txBox="1"/>
              <p:nvPr/>
            </p:nvSpPr>
            <p:spPr>
              <a:xfrm>
                <a:off x="4433850" y="8832822"/>
                <a:ext cx="8200527" cy="82619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/>
                  <a:t>丁寧に画用紙を開いてみよう！</a:t>
                </a:r>
                <a:endParaRPr lang="en-US" altLang="ja-JP" sz="3200" dirty="0">
                  <a:solidFill>
                    <a:srgbClr val="2C2E31"/>
                  </a:solidFill>
                  <a:latin typeface="Open Sans" panose="020B0606030504020204" pitchFamily="34" charset="0"/>
                </a:endParaRPr>
              </a:p>
            </p:txBody>
          </p:sp>
        </p:grp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7B535A73-A5A7-6C4A-89AD-E22FDD90BA45}"/>
                </a:ext>
              </a:extLst>
            </p:cNvPr>
            <p:cNvSpPr txBox="1"/>
            <p:nvPr/>
          </p:nvSpPr>
          <p:spPr>
            <a:xfrm>
              <a:off x="6108393" y="733933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ていねい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D0B256AA-2F34-A743-9EAA-0B48A6DA7021}"/>
                </a:ext>
              </a:extLst>
            </p:cNvPr>
            <p:cNvSpPr txBox="1"/>
            <p:nvPr/>
          </p:nvSpPr>
          <p:spPr>
            <a:xfrm>
              <a:off x="7492784" y="733933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がようし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B0749195-4EC9-6846-A22E-3EB42545FE5A}"/>
                </a:ext>
              </a:extLst>
            </p:cNvPr>
            <p:cNvSpPr txBox="1"/>
            <p:nvPr/>
          </p:nvSpPr>
          <p:spPr>
            <a:xfrm>
              <a:off x="8877175" y="733933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ひら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4634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5"/>
          <p:cNvSpPr/>
          <p:nvPr/>
        </p:nvSpPr>
        <p:spPr>
          <a:xfrm flipV="1">
            <a:off x="1478846" y="-5128282"/>
            <a:ext cx="13693421" cy="323551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1DF85ADE-6A99-EF49-80DB-E19A58AE2978}"/>
              </a:ext>
            </a:extLst>
          </p:cNvPr>
          <p:cNvGrpSpPr/>
          <p:nvPr/>
        </p:nvGrpSpPr>
        <p:grpSpPr>
          <a:xfrm>
            <a:off x="710417" y="43243"/>
            <a:ext cx="3255700" cy="1287237"/>
            <a:chOff x="710417" y="43243"/>
            <a:chExt cx="3255700" cy="1287237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89FA96A3-98CC-7941-B843-08308EECBBAA}"/>
                </a:ext>
              </a:extLst>
            </p:cNvPr>
            <p:cNvGrpSpPr/>
            <p:nvPr/>
          </p:nvGrpSpPr>
          <p:grpSpPr>
            <a:xfrm>
              <a:off x="710417" y="361496"/>
              <a:ext cx="3255700" cy="968984"/>
              <a:chOff x="868245" y="5034048"/>
              <a:chExt cx="3255700" cy="968984"/>
            </a:xfrm>
          </p:grpSpPr>
          <p:sp>
            <p:nvSpPr>
              <p:cNvPr id="12" name="コンテンツ プレースホルダー 2"/>
              <p:cNvSpPr txBox="1"/>
              <p:nvPr/>
            </p:nvSpPr>
            <p:spPr>
              <a:xfrm>
                <a:off x="1212858" y="5314055"/>
                <a:ext cx="2911087" cy="68897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lIns="216747" tIns="108373" rIns="216747" bIns="108373" rtlCol="0">
                <a:normAutofit fontScale="775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ja-JP" altLang="en-US" sz="4978" dirty="0"/>
              </a:p>
            </p:txBody>
          </p:sp>
          <p:sp>
            <p:nvSpPr>
              <p:cNvPr id="11" name="コンテンツ プレースホルダー 2"/>
              <p:cNvSpPr txBox="1"/>
              <p:nvPr/>
            </p:nvSpPr>
            <p:spPr>
              <a:xfrm>
                <a:off x="868245" y="5034048"/>
                <a:ext cx="2929617" cy="6889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ja-JP" altLang="en-US" sz="3793" dirty="0"/>
                  <a:t>制作手順</a:t>
                </a:r>
              </a:p>
            </p:txBody>
          </p:sp>
          <p:sp>
            <p:nvSpPr>
              <p:cNvPr id="25" name="object 25"/>
              <p:cNvSpPr/>
              <p:nvPr/>
            </p:nvSpPr>
            <p:spPr>
              <a:xfrm flipV="1">
                <a:off x="1138514" y="5547507"/>
                <a:ext cx="2163771" cy="108371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803D0202-51F9-E849-AA4F-2BCC7C53E754}"/>
                </a:ext>
              </a:extLst>
            </p:cNvPr>
            <p:cNvSpPr txBox="1"/>
            <p:nvPr/>
          </p:nvSpPr>
          <p:spPr>
            <a:xfrm>
              <a:off x="951733" y="43243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せいさくてじゅん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90" name="図 89">
            <a:extLst>
              <a:ext uri="{FF2B5EF4-FFF2-40B4-BE49-F238E27FC236}">
                <a16:creationId xmlns:a16="http://schemas.microsoft.com/office/drawing/2014/main" id="{98A7DCDA-3768-8D4D-825D-01F773554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7483" y="9659830"/>
            <a:ext cx="2775331" cy="2106577"/>
          </a:xfrm>
          <a:prstGeom prst="rect">
            <a:avLst/>
          </a:prstGeom>
        </p:spPr>
      </p:pic>
      <p:pic>
        <p:nvPicPr>
          <p:cNvPr id="38" name="図 37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46436277-2858-3D4E-BC18-D581877460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599" y="1383518"/>
            <a:ext cx="6090226" cy="4567671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9F98FA8F-A26A-E843-8828-F484A817BC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603" y="5631196"/>
            <a:ext cx="2035703" cy="3448838"/>
          </a:xfrm>
          <a:prstGeom prst="rect">
            <a:avLst/>
          </a:prstGeom>
        </p:spPr>
      </p:pic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69478601-00AF-5942-967F-D5B58550F61F}"/>
              </a:ext>
            </a:extLst>
          </p:cNvPr>
          <p:cNvGrpSpPr/>
          <p:nvPr/>
        </p:nvGrpSpPr>
        <p:grpSpPr>
          <a:xfrm>
            <a:off x="7132366" y="6096000"/>
            <a:ext cx="5758881" cy="2984034"/>
            <a:chOff x="3995239" y="8677453"/>
            <a:chExt cx="9008210" cy="16919995"/>
          </a:xfrm>
        </p:grpSpPr>
        <p:grpSp>
          <p:nvGrpSpPr>
            <p:cNvPr id="60" name="グループ化 59">
              <a:extLst>
                <a:ext uri="{FF2B5EF4-FFF2-40B4-BE49-F238E27FC236}">
                  <a16:creationId xmlns:a16="http://schemas.microsoft.com/office/drawing/2014/main" id="{41B18407-4BF9-1D42-A4AF-56FEC81B0663}"/>
                </a:ext>
              </a:extLst>
            </p:cNvPr>
            <p:cNvGrpSpPr/>
            <p:nvPr/>
          </p:nvGrpSpPr>
          <p:grpSpPr>
            <a:xfrm>
              <a:off x="3995239" y="8677453"/>
              <a:ext cx="9008210" cy="16919995"/>
              <a:chOff x="3649306" y="2839884"/>
              <a:chExt cx="9385376" cy="371216376"/>
            </a:xfrm>
          </p:grpSpPr>
          <p:grpSp>
            <p:nvGrpSpPr>
              <p:cNvPr id="62" name="グループ化 61">
                <a:extLst>
                  <a:ext uri="{FF2B5EF4-FFF2-40B4-BE49-F238E27FC236}">
                    <a16:creationId xmlns:a16="http://schemas.microsoft.com/office/drawing/2014/main" id="{48DBCB01-34AC-414E-9252-6F1F9A3CE9A4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371216376"/>
                <a:chOff x="1243950" y="983888"/>
                <a:chExt cx="4334592" cy="1106776947"/>
              </a:xfrm>
            </p:grpSpPr>
            <p:grpSp>
              <p:nvGrpSpPr>
                <p:cNvPr id="64" name="グループ化 63">
                  <a:extLst>
                    <a:ext uri="{FF2B5EF4-FFF2-40B4-BE49-F238E27FC236}">
                      <a16:creationId xmlns:a16="http://schemas.microsoft.com/office/drawing/2014/main" id="{E6254F73-974A-A249-819F-4D10A40D8D5E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1106776947"/>
                  <a:chOff x="1639994" y="705694"/>
                  <a:chExt cx="5177924" cy="1106776947"/>
                </a:xfrm>
              </p:grpSpPr>
              <p:sp>
                <p:nvSpPr>
                  <p:cNvPr id="66" name="吹き出し: 角を丸めた四角形 19">
                    <a:extLst>
                      <a:ext uri="{FF2B5EF4-FFF2-40B4-BE49-F238E27FC236}">
                        <a16:creationId xmlns:a16="http://schemas.microsoft.com/office/drawing/2014/main" id="{D8AA1BE5-DF1C-A74D-9E34-F74ECF48C978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713"/>
                    <a:ext cx="4965781" cy="1106754928"/>
                  </a:xfrm>
                  <a:prstGeom prst="wedgeRoundRectCallout">
                    <a:avLst>
                      <a:gd name="adj1" fmla="val -58775"/>
                      <a:gd name="adj2" fmla="val 15107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67" name="テキスト ボックス 66">
                    <a:extLst>
                      <a:ext uri="{FF2B5EF4-FFF2-40B4-BE49-F238E27FC236}">
                        <a16:creationId xmlns:a16="http://schemas.microsoft.com/office/drawing/2014/main" id="{26904856-14E9-E14C-8A42-354A4D762F3D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65" name="テキスト ボックス 64">
                  <a:extLst>
                    <a:ext uri="{FF2B5EF4-FFF2-40B4-BE49-F238E27FC236}">
                      <a16:creationId xmlns:a16="http://schemas.microsoft.com/office/drawing/2014/main" id="{8E61FA41-38FA-C140-BB91-AA97EBBA0142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ECEDA9C6-831C-6841-A578-375E69C5BDA4}"/>
                  </a:ext>
                </a:extLst>
              </p:cNvPr>
              <p:cNvSpPr txBox="1"/>
              <p:nvPr/>
            </p:nvSpPr>
            <p:spPr>
              <a:xfrm>
                <a:off x="3980558" y="3250570"/>
                <a:ext cx="9000851" cy="209326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D6EE2675-9CAD-B848-BD0C-B878B943CE8D}"/>
                </a:ext>
              </a:extLst>
            </p:cNvPr>
            <p:cNvSpPr txBox="1"/>
            <p:nvPr/>
          </p:nvSpPr>
          <p:spPr>
            <a:xfrm>
              <a:off x="4433850" y="8832819"/>
              <a:ext cx="8200527" cy="123852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2167494" eaLnBrk="0" fontAlgn="base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3200">
                  <a:solidFill>
                    <a:srgbClr val="2C2E31"/>
                  </a:solidFill>
                  <a:latin typeface="Open Sans" panose="020B0606030504020204" pitchFamily="34" charset="0"/>
                </a:rPr>
                <a:t>できたかな？</a:t>
              </a:r>
              <a:endParaRPr lang="en-US" altLang="ja-JP" sz="3200" dirty="0">
                <a:solidFill>
                  <a:srgbClr val="2C2E31"/>
                </a:solidFill>
                <a:latin typeface="Open Sans" panose="020B0606030504020204" pitchFamily="34" charset="0"/>
              </a:endParaRPr>
            </a:p>
            <a:p>
              <a:pPr defTabSz="2167494" eaLnBrk="0" fontAlgn="base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3200">
                  <a:solidFill>
                    <a:srgbClr val="2C2E31"/>
                  </a:solidFill>
                  <a:latin typeface="Open Sans" panose="020B0606030504020204" pitchFamily="34" charset="0"/>
                </a:rPr>
                <a:t>どんな模様が出てきたか</a:t>
              </a:r>
              <a:endParaRPr lang="en-US" altLang="ja-JP" sz="3200" dirty="0">
                <a:solidFill>
                  <a:srgbClr val="2C2E31"/>
                </a:solidFill>
                <a:latin typeface="Open Sans" panose="020B0606030504020204" pitchFamily="34" charset="0"/>
              </a:endParaRPr>
            </a:p>
            <a:p>
              <a:pPr defTabSz="2167494" eaLnBrk="0" fontAlgn="base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3200">
                  <a:solidFill>
                    <a:srgbClr val="2C2E31"/>
                  </a:solidFill>
                  <a:latin typeface="Open Sans" panose="020B0606030504020204" pitchFamily="34" charset="0"/>
                </a:rPr>
                <a:t>見てみよう！</a:t>
              </a:r>
              <a:endParaRPr lang="en-US" altLang="ja-JP" sz="3200" dirty="0">
                <a:solidFill>
                  <a:srgbClr val="2C2E31"/>
                </a:solidFill>
                <a:latin typeface="Open Sans" panose="020B0606030504020204" pitchFamily="34" charset="0"/>
              </a:endParaRPr>
            </a:p>
          </p:txBody>
        </p:sp>
      </p:grp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65D73A3-27B3-FB4B-8BB2-A8F79FD8520A}"/>
              </a:ext>
            </a:extLst>
          </p:cNvPr>
          <p:cNvSpPr txBox="1"/>
          <p:nvPr/>
        </p:nvSpPr>
        <p:spPr>
          <a:xfrm>
            <a:off x="8766185" y="717094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もよう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968F1C45-06A4-9D49-AEC4-6E0BB7ECAED3}"/>
              </a:ext>
            </a:extLst>
          </p:cNvPr>
          <p:cNvSpPr txBox="1"/>
          <p:nvPr/>
        </p:nvSpPr>
        <p:spPr>
          <a:xfrm>
            <a:off x="9923749" y="723954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6FC39D79-B2D7-B343-A96A-DBD5ADDADA52}"/>
              </a:ext>
            </a:extLst>
          </p:cNvPr>
          <p:cNvSpPr txBox="1"/>
          <p:nvPr/>
        </p:nvSpPr>
        <p:spPr>
          <a:xfrm>
            <a:off x="7499758" y="817411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み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76E01A4-511D-2142-AAF1-8E04D3763D6E}"/>
              </a:ext>
            </a:extLst>
          </p:cNvPr>
          <p:cNvGrpSpPr/>
          <p:nvPr/>
        </p:nvGrpSpPr>
        <p:grpSpPr>
          <a:xfrm>
            <a:off x="2107957" y="9551572"/>
            <a:ext cx="7926077" cy="2214835"/>
            <a:chOff x="2107957" y="9551572"/>
            <a:chExt cx="7926077" cy="2214835"/>
          </a:xfrm>
        </p:grpSpPr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831CB42F-83C6-7348-8025-74BC61D44976}"/>
                </a:ext>
              </a:extLst>
            </p:cNvPr>
            <p:cNvGrpSpPr/>
            <p:nvPr/>
          </p:nvGrpSpPr>
          <p:grpSpPr>
            <a:xfrm>
              <a:off x="2107957" y="9551572"/>
              <a:ext cx="7926077" cy="2214835"/>
              <a:chOff x="737754" y="-2111017"/>
              <a:chExt cx="4830831" cy="575348118"/>
            </a:xfrm>
          </p:grpSpPr>
          <p:sp>
            <p:nvSpPr>
              <p:cNvPr id="45" name="吹き出し: 角を丸めた四角形 19">
                <a:extLst>
                  <a:ext uri="{FF2B5EF4-FFF2-40B4-BE49-F238E27FC236}">
                    <a16:creationId xmlns:a16="http://schemas.microsoft.com/office/drawing/2014/main" id="{928FDB6D-15CA-904C-B139-FFF1ABD69188}"/>
                  </a:ext>
                </a:extLst>
              </p:cNvPr>
              <p:cNvSpPr/>
              <p:nvPr/>
            </p:nvSpPr>
            <p:spPr>
              <a:xfrm>
                <a:off x="737754" y="-2111017"/>
                <a:ext cx="4754623" cy="575348118"/>
              </a:xfrm>
              <a:prstGeom prst="wedgeRoundRectCallout">
                <a:avLst>
                  <a:gd name="adj1" fmla="val 54378"/>
                  <a:gd name="adj2" fmla="val 13848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D95BE037-A175-B541-B5F3-FE7E5F6A3FC0}"/>
                  </a:ext>
                </a:extLst>
              </p:cNvPr>
              <p:cNvSpPr txBox="1"/>
              <p:nvPr/>
            </p:nvSpPr>
            <p:spPr>
              <a:xfrm>
                <a:off x="910512" y="-2053088"/>
                <a:ext cx="4658073" cy="503692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左右対称になる模様や、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予想できない模様の完成を楽しもう！</a:t>
                </a:r>
                <a:endParaRPr lang="en-US" altLang="ja-JP" sz="3200" dirty="0"/>
              </a:p>
            </p:txBody>
          </p:sp>
        </p:grp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B800B4DC-473A-A64B-A6B9-53B2947ED4AF}"/>
                </a:ext>
              </a:extLst>
            </p:cNvPr>
            <p:cNvSpPr txBox="1"/>
            <p:nvPr/>
          </p:nvSpPr>
          <p:spPr>
            <a:xfrm>
              <a:off x="2391406" y="9659830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さゆうたいしょう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85151220-5A5B-9246-A264-F782D1A4D8E1}"/>
                </a:ext>
              </a:extLst>
            </p:cNvPr>
            <p:cNvSpPr txBox="1"/>
            <p:nvPr/>
          </p:nvSpPr>
          <p:spPr>
            <a:xfrm>
              <a:off x="5335557" y="965983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もよう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A26805D0-0056-204D-8FD9-FD0ACDC73503}"/>
                </a:ext>
              </a:extLst>
            </p:cNvPr>
            <p:cNvSpPr txBox="1"/>
            <p:nvPr/>
          </p:nvSpPr>
          <p:spPr>
            <a:xfrm>
              <a:off x="2465797" y="1063953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よそう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CFFD9C2C-0F64-D34C-A889-8226BD2714DA}"/>
                </a:ext>
              </a:extLst>
            </p:cNvPr>
            <p:cNvSpPr txBox="1"/>
            <p:nvPr/>
          </p:nvSpPr>
          <p:spPr>
            <a:xfrm>
              <a:off x="4905064" y="1063953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もよう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27EA682D-A20E-FF4B-A65A-BCF9826886B9}"/>
                </a:ext>
              </a:extLst>
            </p:cNvPr>
            <p:cNvSpPr txBox="1"/>
            <p:nvPr/>
          </p:nvSpPr>
          <p:spPr>
            <a:xfrm>
              <a:off x="6008477" y="1063953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かんせい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52B48D6A-CD78-704B-8982-E6300119C65A}"/>
                </a:ext>
              </a:extLst>
            </p:cNvPr>
            <p:cNvSpPr txBox="1"/>
            <p:nvPr/>
          </p:nvSpPr>
          <p:spPr>
            <a:xfrm>
              <a:off x="7217560" y="1063953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たの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3014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103" y="3211239"/>
            <a:ext cx="14131793" cy="1908061"/>
          </a:xfrm>
        </p:spPr>
        <p:txBody>
          <a:bodyPr rtlCol="0"/>
          <a:lstStyle/>
          <a:p>
            <a:pPr>
              <a:lnSpc>
                <a:spcPct val="150000"/>
              </a:lnSpc>
            </a:pPr>
            <a:r>
              <a:rPr lang="ja-JP" altLang="en-US" sz="6600" b="1"/>
              <a:t>考えてみよう</a:t>
            </a:r>
            <a:endParaRPr lang="en-US" altLang="ja-JP" sz="6600" b="1" dirty="0">
              <a:ea typeface="Meiryo" panose="020B0604030504040204" pitchFamily="34" charset="-128"/>
            </a:endParaRP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10" name="Picture 2" descr="絵を見る女性のイラスト「美術館で絵画鑑賞」">
            <a:extLst>
              <a:ext uri="{FF2B5EF4-FFF2-40B4-BE49-F238E27FC236}">
                <a16:creationId xmlns:a16="http://schemas.microsoft.com/office/drawing/2014/main" id="{ED73CA9A-CDCC-434B-A06F-1D70BB1C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694" y="7115107"/>
            <a:ext cx="5595306" cy="5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5F4C709-8CA2-644A-A92A-2548C243B184}"/>
              </a:ext>
            </a:extLst>
          </p:cNvPr>
          <p:cNvSpPr txBox="1"/>
          <p:nvPr/>
        </p:nvSpPr>
        <p:spPr>
          <a:xfrm>
            <a:off x="1062103" y="3135352"/>
            <a:ext cx="1141659" cy="47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89">
                <a:latin typeface="Meiryo" panose="020B0604030504040204" pitchFamily="34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4275535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0BB55488-7688-204B-A6C3-44818BC86BC7}"/>
              </a:ext>
            </a:extLst>
          </p:cNvPr>
          <p:cNvGrpSpPr/>
          <p:nvPr/>
        </p:nvGrpSpPr>
        <p:grpSpPr>
          <a:xfrm>
            <a:off x="412107" y="135522"/>
            <a:ext cx="9790548" cy="1516907"/>
            <a:chOff x="1038576" y="2002763"/>
            <a:chExt cx="9790548" cy="1516907"/>
          </a:xfrm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B57E524B-5B8E-1948-9FDA-3DFF83C7EBB8}"/>
                </a:ext>
              </a:extLst>
            </p:cNvPr>
            <p:cNvGrpSpPr/>
            <p:nvPr/>
          </p:nvGrpSpPr>
          <p:grpSpPr>
            <a:xfrm>
              <a:off x="1038576" y="2326562"/>
              <a:ext cx="9790548" cy="1193108"/>
              <a:chOff x="1219194" y="4846950"/>
              <a:chExt cx="9790548" cy="1193108"/>
            </a:xfrm>
          </p:grpSpPr>
          <p:sp>
            <p:nvSpPr>
              <p:cNvPr id="43" name="サブタイトル 2">
                <a:extLst>
                  <a:ext uri="{FF2B5EF4-FFF2-40B4-BE49-F238E27FC236}">
                    <a16:creationId xmlns:a16="http://schemas.microsoft.com/office/drawing/2014/main" id="{7BCBE8B8-79D3-EF42-9B7A-A0EE2188C32F}"/>
                  </a:ext>
                </a:extLst>
              </p:cNvPr>
              <p:cNvSpPr txBox="1"/>
              <p:nvPr/>
            </p:nvSpPr>
            <p:spPr>
              <a:xfrm>
                <a:off x="1826747" y="5038422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sp>
            <p:nvSpPr>
              <p:cNvPr id="46" name="サブタイトル 2">
                <a:extLst>
                  <a:ext uri="{FF2B5EF4-FFF2-40B4-BE49-F238E27FC236}">
                    <a16:creationId xmlns:a16="http://schemas.microsoft.com/office/drawing/2014/main" id="{10AA0201-F1EA-CA41-A4A0-B2B07E574AA4}"/>
                  </a:ext>
                </a:extLst>
              </p:cNvPr>
              <p:cNvSpPr txBox="1"/>
              <p:nvPr/>
            </p:nvSpPr>
            <p:spPr>
              <a:xfrm>
                <a:off x="1219194" y="4846950"/>
                <a:ext cx="9544242" cy="851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ja-JP" altLang="en-US" sz="4267">
                    <a:latin typeface="Meiryo" panose="020B0604030504040204" pitchFamily="34" charset="-128"/>
                    <a:ea typeface="Meiryo" panose="020B0604030504040204" pitchFamily="34" charset="-128"/>
                  </a:rPr>
                  <a:t>　　</a:t>
                </a:r>
                <a:r>
                  <a:rPr lang="ja-JP" altLang="en-US" sz="4400"/>
                  <a:t>考えてみよう</a:t>
                </a:r>
                <a:endParaRPr lang="ja-JP" altLang="en-US" sz="4400" dirty="0"/>
              </a:p>
            </p:txBody>
          </p:sp>
          <p:sp>
            <p:nvSpPr>
              <p:cNvPr id="47" name="object 25">
                <a:extLst>
                  <a:ext uri="{FF2B5EF4-FFF2-40B4-BE49-F238E27FC236}">
                    <a16:creationId xmlns:a16="http://schemas.microsoft.com/office/drawing/2014/main" id="{8068447A-1BFD-704C-928D-71F94662D148}"/>
                  </a:ext>
                </a:extLst>
              </p:cNvPr>
              <p:cNvSpPr/>
              <p:nvPr/>
            </p:nvSpPr>
            <p:spPr>
              <a:xfrm flipV="1">
                <a:off x="4112457" y="5206480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486A060-F4CC-E641-BD6C-0763BF026090}"/>
                </a:ext>
              </a:extLst>
            </p:cNvPr>
            <p:cNvSpPr txBox="1"/>
            <p:nvPr/>
          </p:nvSpPr>
          <p:spPr>
            <a:xfrm>
              <a:off x="4559553" y="200276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かんが</a:t>
              </a:r>
            </a:p>
          </p:txBody>
        </p:sp>
      </p:grpSp>
      <p:pic>
        <p:nvPicPr>
          <p:cNvPr id="48" name="図 47">
            <a:extLst>
              <a:ext uri="{FF2B5EF4-FFF2-40B4-BE49-F238E27FC236}">
                <a16:creationId xmlns:a16="http://schemas.microsoft.com/office/drawing/2014/main" id="{00B3F561-8314-AF44-A7B3-9CDA2F7C3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1638" y="7078224"/>
            <a:ext cx="2775331" cy="2106577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8697E65-00C4-2D42-AD09-757C5A03598C}"/>
              </a:ext>
            </a:extLst>
          </p:cNvPr>
          <p:cNvGrpSpPr/>
          <p:nvPr/>
        </p:nvGrpSpPr>
        <p:grpSpPr>
          <a:xfrm>
            <a:off x="2231317" y="2307806"/>
            <a:ext cx="7262640" cy="3134302"/>
            <a:chOff x="2231317" y="2307806"/>
            <a:chExt cx="7262640" cy="3134302"/>
          </a:xfrm>
        </p:grpSpPr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BA372976-4ABD-F141-BC98-5A0BDC5A50A7}"/>
                </a:ext>
              </a:extLst>
            </p:cNvPr>
            <p:cNvGrpSpPr/>
            <p:nvPr/>
          </p:nvGrpSpPr>
          <p:grpSpPr>
            <a:xfrm>
              <a:off x="2231317" y="2307806"/>
              <a:ext cx="7262640" cy="3134302"/>
              <a:chOff x="3995239" y="8677453"/>
              <a:chExt cx="9008210" cy="8709107"/>
            </a:xfrm>
          </p:grpSpPr>
          <p:grpSp>
            <p:nvGrpSpPr>
              <p:cNvPr id="63" name="グループ化 62">
                <a:extLst>
                  <a:ext uri="{FF2B5EF4-FFF2-40B4-BE49-F238E27FC236}">
                    <a16:creationId xmlns:a16="http://schemas.microsoft.com/office/drawing/2014/main" id="{EFED41D2-6373-2D41-8596-A25BEA97950A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8709107"/>
                <a:chOff x="3649306" y="2839884"/>
                <a:chExt cx="9385376" cy="191073514"/>
              </a:xfrm>
            </p:grpSpPr>
            <p:grpSp>
              <p:nvGrpSpPr>
                <p:cNvPr id="65" name="グループ化 64">
                  <a:extLst>
                    <a:ext uri="{FF2B5EF4-FFF2-40B4-BE49-F238E27FC236}">
                      <a16:creationId xmlns:a16="http://schemas.microsoft.com/office/drawing/2014/main" id="{54E4954B-7D2E-0F4B-AB42-2E8166645CB7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191073514"/>
                  <a:chOff x="1243950" y="983888"/>
                  <a:chExt cx="4334592" cy="569683269"/>
                </a:xfrm>
              </p:grpSpPr>
              <p:grpSp>
                <p:nvGrpSpPr>
                  <p:cNvPr id="67" name="グループ化 66">
                    <a:extLst>
                      <a:ext uri="{FF2B5EF4-FFF2-40B4-BE49-F238E27FC236}">
                        <a16:creationId xmlns:a16="http://schemas.microsoft.com/office/drawing/2014/main" id="{4AFF1D83-D478-1547-BC5E-6574A254E988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569683269"/>
                    <a:chOff x="1639994" y="705694"/>
                    <a:chExt cx="5177924" cy="569683269"/>
                  </a:xfrm>
                </p:grpSpPr>
                <p:sp>
                  <p:nvSpPr>
                    <p:cNvPr id="69" name="吹き出し: 角を丸めた四角形 19">
                      <a:extLst>
                        <a:ext uri="{FF2B5EF4-FFF2-40B4-BE49-F238E27FC236}">
                          <a16:creationId xmlns:a16="http://schemas.microsoft.com/office/drawing/2014/main" id="{4FD8164D-8830-8B4C-AF7A-F175417AE7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687"/>
                      <a:ext cx="5177923" cy="569661276"/>
                    </a:xfrm>
                    <a:prstGeom prst="wedgeRoundRectCallout">
                      <a:avLst>
                        <a:gd name="adj1" fmla="val 55371"/>
                        <a:gd name="adj2" fmla="val -1816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70" name="テキスト ボックス 69">
                      <a:extLst>
                        <a:ext uri="{FF2B5EF4-FFF2-40B4-BE49-F238E27FC236}">
                          <a16:creationId xmlns:a16="http://schemas.microsoft.com/office/drawing/2014/main" id="{38C6BE74-63A7-144C-840E-BE75E202ACE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68" name="テキスト ボックス 67">
                    <a:extLst>
                      <a:ext uri="{FF2B5EF4-FFF2-40B4-BE49-F238E27FC236}">
                        <a16:creationId xmlns:a16="http://schemas.microsoft.com/office/drawing/2014/main" id="{28E99FF3-A7ED-1547-B3B1-49FB887D467E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66" name="テキスト ボックス 65">
                  <a:extLst>
                    <a:ext uri="{FF2B5EF4-FFF2-40B4-BE49-F238E27FC236}">
                      <a16:creationId xmlns:a16="http://schemas.microsoft.com/office/drawing/2014/main" id="{307FBFA4-7FE4-4547-B67C-D62F306374AB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154665BE-CA40-9842-8265-ADEBB2398AFA}"/>
                  </a:ext>
                </a:extLst>
              </p:cNvPr>
              <p:cNvSpPr txBox="1"/>
              <p:nvPr/>
            </p:nvSpPr>
            <p:spPr>
              <a:xfrm>
                <a:off x="4433850" y="8832818"/>
                <a:ext cx="8130989" cy="80834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今回作った作品に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どんな印象を持ったかな？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感じたことを紙に書いてみよう！</a:t>
                </a:r>
                <a:endParaRPr lang="en-US" altLang="ja-JP" sz="3200" dirty="0"/>
              </a:p>
            </p:txBody>
          </p:sp>
        </p:grp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9F2906A0-0531-6942-82C9-9411EF178E0A}"/>
                </a:ext>
              </a:extLst>
            </p:cNvPr>
            <p:cNvSpPr txBox="1"/>
            <p:nvPr/>
          </p:nvSpPr>
          <p:spPr>
            <a:xfrm>
              <a:off x="2487647" y="249052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こんかいつく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B71E692D-2C16-CF47-A5D4-C7E45188595A}"/>
                </a:ext>
              </a:extLst>
            </p:cNvPr>
            <p:cNvSpPr txBox="1"/>
            <p:nvPr/>
          </p:nvSpPr>
          <p:spPr>
            <a:xfrm>
              <a:off x="4535683" y="245784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E7758C02-4D81-424D-BDDA-74F25F0F9866}"/>
                </a:ext>
              </a:extLst>
            </p:cNvPr>
            <p:cNvSpPr txBox="1"/>
            <p:nvPr/>
          </p:nvSpPr>
          <p:spPr>
            <a:xfrm>
              <a:off x="3750853" y="3483863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いんしょう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38C25A9B-24BE-8640-B6FA-0768EBEA38F9}"/>
                </a:ext>
              </a:extLst>
            </p:cNvPr>
            <p:cNvSpPr txBox="1"/>
            <p:nvPr/>
          </p:nvSpPr>
          <p:spPr>
            <a:xfrm>
              <a:off x="5082755" y="350568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も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B2264896-684F-284D-AEB5-369A39E4C720}"/>
                </a:ext>
              </a:extLst>
            </p:cNvPr>
            <p:cNvSpPr txBox="1"/>
            <p:nvPr/>
          </p:nvSpPr>
          <p:spPr>
            <a:xfrm>
              <a:off x="2585014" y="449434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DF7ECBD2-47B1-F44D-A67E-08E421E82636}"/>
                </a:ext>
              </a:extLst>
            </p:cNvPr>
            <p:cNvSpPr txBox="1"/>
            <p:nvPr/>
          </p:nvSpPr>
          <p:spPr>
            <a:xfrm>
              <a:off x="5003437" y="445368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かみ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8DB3CB06-2752-864C-BA86-2F17B3FA0215}"/>
                </a:ext>
              </a:extLst>
            </p:cNvPr>
            <p:cNvSpPr txBox="1"/>
            <p:nvPr/>
          </p:nvSpPr>
          <p:spPr>
            <a:xfrm>
              <a:off x="5970190" y="4453687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8B5E850-3016-4846-B813-B58E437822EC}"/>
              </a:ext>
            </a:extLst>
          </p:cNvPr>
          <p:cNvGrpSpPr/>
          <p:nvPr/>
        </p:nvGrpSpPr>
        <p:grpSpPr>
          <a:xfrm>
            <a:off x="6892858" y="6370076"/>
            <a:ext cx="6720145" cy="3128423"/>
            <a:chOff x="6652322" y="6567300"/>
            <a:chExt cx="6720145" cy="3128423"/>
          </a:xfrm>
        </p:grpSpPr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4C72A258-B1EE-8449-9590-6B1531822AE6}"/>
                </a:ext>
              </a:extLst>
            </p:cNvPr>
            <p:cNvGrpSpPr/>
            <p:nvPr/>
          </p:nvGrpSpPr>
          <p:grpSpPr>
            <a:xfrm>
              <a:off x="6652322" y="6567300"/>
              <a:ext cx="6720145" cy="3128423"/>
              <a:chOff x="3995239" y="8677453"/>
              <a:chExt cx="9008210" cy="7319696"/>
            </a:xfrm>
          </p:grpSpPr>
          <p:grpSp>
            <p:nvGrpSpPr>
              <p:cNvPr id="85" name="グループ化 84">
                <a:extLst>
                  <a:ext uri="{FF2B5EF4-FFF2-40B4-BE49-F238E27FC236}">
                    <a16:creationId xmlns:a16="http://schemas.microsoft.com/office/drawing/2014/main" id="{EAE2C18B-C28B-3A48-B653-9D03A254CA6D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7319696"/>
                <a:chOff x="3649306" y="2839884"/>
                <a:chExt cx="9385376" cy="160590542"/>
              </a:xfrm>
            </p:grpSpPr>
            <p:grpSp>
              <p:nvGrpSpPr>
                <p:cNvPr id="87" name="グループ化 86">
                  <a:extLst>
                    <a:ext uri="{FF2B5EF4-FFF2-40B4-BE49-F238E27FC236}">
                      <a16:creationId xmlns:a16="http://schemas.microsoft.com/office/drawing/2014/main" id="{C7D93C26-824E-6C4C-BDB4-AE58E130E9C1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160590542"/>
                  <a:chOff x="1243950" y="983888"/>
                  <a:chExt cx="4334592" cy="478798675"/>
                </a:xfrm>
              </p:grpSpPr>
              <p:grpSp>
                <p:nvGrpSpPr>
                  <p:cNvPr id="89" name="グループ化 88">
                    <a:extLst>
                      <a:ext uri="{FF2B5EF4-FFF2-40B4-BE49-F238E27FC236}">
                        <a16:creationId xmlns:a16="http://schemas.microsoft.com/office/drawing/2014/main" id="{1B32FBC5-ACEA-CF45-BC7A-A9BF72DDF377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478798675"/>
                    <a:chOff x="1639994" y="705694"/>
                    <a:chExt cx="5177924" cy="478798675"/>
                  </a:xfrm>
                </p:grpSpPr>
                <p:sp>
                  <p:nvSpPr>
                    <p:cNvPr id="91" name="吹き出し: 角を丸めた四角形 19">
                      <a:extLst>
                        <a:ext uri="{FF2B5EF4-FFF2-40B4-BE49-F238E27FC236}">
                          <a16:creationId xmlns:a16="http://schemas.microsoft.com/office/drawing/2014/main" id="{4D8791B7-967C-A448-A7DE-2C59D02FE1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647"/>
                      <a:ext cx="5177923" cy="478776722"/>
                    </a:xfrm>
                    <a:prstGeom prst="wedgeRoundRectCallout">
                      <a:avLst>
                        <a:gd name="adj1" fmla="val -59087"/>
                        <a:gd name="adj2" fmla="val 13553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92" name="テキスト ボックス 91">
                      <a:extLst>
                        <a:ext uri="{FF2B5EF4-FFF2-40B4-BE49-F238E27FC236}">
                          <a16:creationId xmlns:a16="http://schemas.microsoft.com/office/drawing/2014/main" id="{20025D1A-466E-0943-8739-785D9DE3F79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90" name="テキスト ボックス 89">
                    <a:extLst>
                      <a:ext uri="{FF2B5EF4-FFF2-40B4-BE49-F238E27FC236}">
                        <a16:creationId xmlns:a16="http://schemas.microsoft.com/office/drawing/2014/main" id="{FDB3E253-B9F5-FC42-9703-34A603406403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88" name="テキスト ボックス 87">
                  <a:extLst>
                    <a:ext uri="{FF2B5EF4-FFF2-40B4-BE49-F238E27FC236}">
                      <a16:creationId xmlns:a16="http://schemas.microsoft.com/office/drawing/2014/main" id="{DCD0533E-D23D-B940-90CC-7C43249B25F2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C7575678-923B-3144-8CA2-18D1EF9B1DBA}"/>
                  </a:ext>
                </a:extLst>
              </p:cNvPr>
              <p:cNvSpPr txBox="1"/>
              <p:nvPr/>
            </p:nvSpPr>
            <p:spPr>
              <a:xfrm>
                <a:off x="4433850" y="8832819"/>
                <a:ext cx="8130989" cy="68411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他にどんな作品を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作りたいかな？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紙に書き出してみよう！</a:t>
                </a:r>
                <a:endParaRPr lang="en-US" altLang="ja-JP" sz="3200" dirty="0"/>
              </a:p>
            </p:txBody>
          </p:sp>
        </p:grp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735DD896-F6C6-ED45-AA82-CCD32816FFB0}"/>
                </a:ext>
              </a:extLst>
            </p:cNvPr>
            <p:cNvSpPr txBox="1"/>
            <p:nvPr/>
          </p:nvSpPr>
          <p:spPr>
            <a:xfrm>
              <a:off x="6986555" y="675540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ほか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69AE2274-C900-6D42-B4AA-A3EF5FF61760}"/>
                </a:ext>
              </a:extLst>
            </p:cNvPr>
            <p:cNvSpPr txBox="1"/>
            <p:nvPr/>
          </p:nvSpPr>
          <p:spPr>
            <a:xfrm>
              <a:off x="6979526" y="774095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FDFFFABD-2D1A-7F46-9C20-4E6BA4557AEE}"/>
                </a:ext>
              </a:extLst>
            </p:cNvPr>
            <p:cNvSpPr txBox="1"/>
            <p:nvPr/>
          </p:nvSpPr>
          <p:spPr>
            <a:xfrm>
              <a:off x="9077704" y="675540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074B380A-5D14-4148-9674-77BFBB6B2549}"/>
                </a:ext>
              </a:extLst>
            </p:cNvPr>
            <p:cNvSpPr txBox="1"/>
            <p:nvPr/>
          </p:nvSpPr>
          <p:spPr>
            <a:xfrm>
              <a:off x="6979663" y="873078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かみ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94FC519C-1A26-1947-A163-39437CD15830}"/>
                </a:ext>
              </a:extLst>
            </p:cNvPr>
            <p:cNvSpPr txBox="1"/>
            <p:nvPr/>
          </p:nvSpPr>
          <p:spPr>
            <a:xfrm>
              <a:off x="7863718" y="873078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76A061CB-8E5B-6645-A318-884E31758113}"/>
                </a:ext>
              </a:extLst>
            </p:cNvPr>
            <p:cNvSpPr txBox="1"/>
            <p:nvPr/>
          </p:nvSpPr>
          <p:spPr>
            <a:xfrm>
              <a:off x="8662206" y="873078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だ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84" name="図 83">
            <a:extLst>
              <a:ext uri="{FF2B5EF4-FFF2-40B4-BE49-F238E27FC236}">
                <a16:creationId xmlns:a16="http://schemas.microsoft.com/office/drawing/2014/main" id="{0B7AFE88-86CE-D249-B370-8C2FE919E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4103" y="1846335"/>
            <a:ext cx="2314262" cy="368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582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16256000" cy="12192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7833" y="4692430"/>
            <a:ext cx="10043720" cy="2114425"/>
          </a:xfrm>
        </p:spPr>
        <p:txBody>
          <a:bodyPr/>
          <a:lstStyle/>
          <a:p>
            <a:r>
              <a:rPr lang="ja-JP" altLang="en-US" sz="7200" dirty="0"/>
              <a:t>おつかれさまでした！</a:t>
            </a:r>
            <a:br>
              <a:rPr lang="en-US" altLang="ja-JP" sz="7200" dirty="0"/>
            </a:br>
            <a:r>
              <a:rPr lang="ja-JP" altLang="en-US" sz="72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38071568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/>
          <p:nvPr/>
        </p:nvSpPr>
        <p:spPr>
          <a:xfrm>
            <a:off x="1823307" y="1187948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8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434348" y="816775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045399" y="619080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参考</a:t>
            </a:r>
            <a:r>
              <a:rPr lang="en-US" altLang="ja-JP" sz="7585" dirty="0"/>
              <a:t>URL</a:t>
            </a:r>
          </a:p>
        </p:txBody>
      </p:sp>
      <p:sp>
        <p:nvSpPr>
          <p:cNvPr id="7" name="サブタイトル 2"/>
          <p:cNvSpPr txBox="1"/>
          <p:nvPr/>
        </p:nvSpPr>
        <p:spPr>
          <a:xfrm>
            <a:off x="864777" y="3012267"/>
            <a:ext cx="14178844" cy="37829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4270" dirty="0">
                <a:latin typeface="Meiryo" panose="020B0604030504040204" pitchFamily="34" charset="-128"/>
                <a:ea typeface="Meiryo" panose="020B0604030504040204" pitchFamily="34" charset="-128"/>
              </a:rPr>
              <a:t>【</a:t>
            </a:r>
            <a:r>
              <a:rPr lang="ja-JP" altLang="en-US" sz="4270">
                <a:latin typeface="Meiryo" panose="020B0604030504040204" pitchFamily="34" charset="-128"/>
                <a:ea typeface="Meiryo" panose="020B0604030504040204" pitchFamily="34" charset="-128"/>
              </a:rPr>
              <a:t>マックス・エルンスト</a:t>
            </a:r>
            <a:r>
              <a:rPr lang="en-US" altLang="ja-JP" sz="4270" dirty="0">
                <a:latin typeface="Meiryo" panose="020B0604030504040204" pitchFamily="34" charset="-128"/>
                <a:ea typeface="Meiryo" panose="020B0604030504040204" pitchFamily="34" charset="-128"/>
              </a:rPr>
              <a:t>】</a:t>
            </a: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2370" dirty="0">
                <a:latin typeface="Meiryo" panose="020B0604030504040204" pitchFamily="34" charset="-128"/>
                <a:ea typeface="Meiryo" panose="020B0604030504040204" pitchFamily="34" charset="-128"/>
                <a:hlinkClick r:id="rId2"/>
              </a:rPr>
              <a:t>https://www.artpedia.asia/maxernst/</a:t>
            </a:r>
            <a:endParaRPr lang="en-US" altLang="ja-JP" sz="237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2370" dirty="0">
                <a:latin typeface="Meiryo" panose="020B0604030504040204" pitchFamily="34" charset="-128"/>
                <a:ea typeface="Meiryo" panose="020B0604030504040204" pitchFamily="34" charset="-128"/>
              </a:rPr>
              <a:t>http://</a:t>
            </a:r>
            <a:r>
              <a:rPr lang="en-US" altLang="ja-JP" sz="2370" dirty="0" err="1">
                <a:latin typeface="Meiryo" panose="020B0604030504040204" pitchFamily="34" charset="-128"/>
                <a:ea typeface="Meiryo" panose="020B0604030504040204" pitchFamily="34" charset="-128"/>
              </a:rPr>
              <a:t>www.kurata-wataru.com</a:t>
            </a:r>
            <a:r>
              <a:rPr lang="en-US" altLang="ja-JP" sz="2370" dirty="0">
                <a:latin typeface="Meiryo" panose="020B0604030504040204" pitchFamily="34" charset="-128"/>
                <a:ea typeface="Meiryo" panose="020B0604030504040204" pitchFamily="34" charset="-128"/>
              </a:rPr>
              <a:t>/ruin/ruinc04b.html</a:t>
            </a: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ja-JP" sz="2370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ja-JP" sz="4267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ja-JP" altLang="en-US" sz="2370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27" name="object 25"/>
          <p:cNvSpPr/>
          <p:nvPr/>
        </p:nvSpPr>
        <p:spPr>
          <a:xfrm flipV="1">
            <a:off x="2811429" y="1579994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788A479-60EA-0848-84AC-B844744E8CE5}"/>
              </a:ext>
            </a:extLst>
          </p:cNvPr>
          <p:cNvSpPr txBox="1"/>
          <p:nvPr/>
        </p:nvSpPr>
        <p:spPr>
          <a:xfrm>
            <a:off x="6408296" y="45322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さんこう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9542</TotalTime>
  <Words>1060</Words>
  <Application>Microsoft Office PowerPoint</Application>
  <PresentationFormat>ユーザー設定</PresentationFormat>
  <Paragraphs>297</Paragraphs>
  <Slides>19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30" baseType="lpstr">
      <vt:lpstr>HelveticaNeueIt</vt:lpstr>
      <vt:lpstr>Meiryo UI</vt:lpstr>
      <vt:lpstr>UD デジタル 教科書体 NP-R</vt:lpstr>
      <vt:lpstr>Meiryo</vt:lpstr>
      <vt:lpstr>Meiryo</vt:lpstr>
      <vt:lpstr>游ゴシック</vt:lpstr>
      <vt:lpstr>Arial</vt:lpstr>
      <vt:lpstr>Calibri</vt:lpstr>
      <vt:lpstr>Open Sans</vt:lpstr>
      <vt:lpstr>Roboto</vt:lpstr>
      <vt:lpstr>Office テーマ</vt:lpstr>
      <vt:lpstr>第8回　マックス・エルンストについて学ぼう！</vt:lpstr>
      <vt:lpstr>目次</vt:lpstr>
      <vt:lpstr>マックス・エルンストってどんな人？</vt:lpstr>
      <vt:lpstr>☆マックス・エルンスト</vt:lpstr>
      <vt:lpstr>☆マックス・エルンスト</vt:lpstr>
      <vt:lpstr>☆マックス・エルンスト</vt:lpstr>
      <vt:lpstr>☆マックス・エルンスト</vt:lpstr>
      <vt:lpstr>☆マックス・エルンスト</vt:lpstr>
      <vt:lpstr>PowerPoint プレゼンテーション</vt:lpstr>
      <vt:lpstr>PowerPoint プレゼンテーション</vt:lpstr>
      <vt:lpstr>デカルコマニーアートを作ってみよう</vt:lpstr>
      <vt:lpstr>✂デカルコマニーアートを作ってみよう～✂</vt:lpstr>
      <vt:lpstr>PowerPoint プレゼンテーション</vt:lpstr>
      <vt:lpstr>PowerPoint プレゼンテーション</vt:lpstr>
      <vt:lpstr>PowerPoint プレゼンテーション</vt:lpstr>
      <vt:lpstr>考えてみよう</vt:lpstr>
      <vt:lpstr>PowerPoint プレゼンテーション</vt:lpstr>
      <vt:lpstr>おつかれさまでした！ がんばったね！</vt:lpstr>
      <vt:lpstr>参考URL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☆インベーダーアート</dc:title>
  <dc:creator>user</dc:creator>
  <cp:lastModifiedBy>Okuwaki Koji</cp:lastModifiedBy>
  <cp:revision>605</cp:revision>
  <cp:lastPrinted>2021-06-22T01:30:00Z</cp:lastPrinted>
  <dcterms:created xsi:type="dcterms:W3CDTF">2021-03-16T07:34:00Z</dcterms:created>
  <dcterms:modified xsi:type="dcterms:W3CDTF">2022-03-22T09:25:02Z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1041-11.8.2.8498</vt:lpwstr>
  </property>
</Properties>
</file>