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35"/>
  </p:notesMasterIdLst>
  <p:handoutMasterIdLst>
    <p:handoutMasterId r:id="rId36"/>
  </p:handoutMasterIdLst>
  <p:sldIdLst>
    <p:sldId id="256" r:id="rId5"/>
    <p:sldId id="310" r:id="rId6"/>
    <p:sldId id="346" r:id="rId7"/>
    <p:sldId id="320" r:id="rId8"/>
    <p:sldId id="259" r:id="rId9"/>
    <p:sldId id="604" r:id="rId10"/>
    <p:sldId id="664" r:id="rId11"/>
    <p:sldId id="663" r:id="rId12"/>
    <p:sldId id="665" r:id="rId13"/>
    <p:sldId id="425" r:id="rId14"/>
    <p:sldId id="667" r:id="rId15"/>
    <p:sldId id="668" r:id="rId16"/>
    <p:sldId id="669" r:id="rId17"/>
    <p:sldId id="491" r:id="rId18"/>
    <p:sldId id="671" r:id="rId19"/>
    <p:sldId id="330" r:id="rId20"/>
    <p:sldId id="672" r:id="rId21"/>
    <p:sldId id="490" r:id="rId22"/>
    <p:sldId id="673" r:id="rId23"/>
    <p:sldId id="674" r:id="rId24"/>
    <p:sldId id="675" r:id="rId25"/>
    <p:sldId id="677" r:id="rId26"/>
    <p:sldId id="676" r:id="rId27"/>
    <p:sldId id="492" r:id="rId28"/>
    <p:sldId id="678" r:id="rId29"/>
    <p:sldId id="543" r:id="rId30"/>
    <p:sldId id="493" r:id="rId31"/>
    <p:sldId id="355" r:id="rId32"/>
    <p:sldId id="679" r:id="rId33"/>
    <p:sldId id="335" r:id="rId34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AE02"/>
    <a:srgbClr val="808080"/>
    <a:srgbClr val="0C596D"/>
    <a:srgbClr val="575E75"/>
    <a:srgbClr val="85D4E7"/>
    <a:srgbClr val="01C6FD"/>
    <a:srgbClr val="145C72"/>
    <a:srgbClr val="014E52"/>
    <a:srgbClr val="03556D"/>
    <a:srgbClr val="067F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5BE263C-DBD7-4A20-BB59-AAB30ACAA65A}" styleName="中間スタイル 3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86" autoAdjust="0"/>
    <p:restoredTop sz="95244" autoAdjust="0"/>
  </p:normalViewPr>
  <p:slideViewPr>
    <p:cSldViewPr snapToGrid="0">
      <p:cViewPr varScale="1">
        <p:scale>
          <a:sx n="114" d="100"/>
          <a:sy n="114" d="100"/>
        </p:scale>
        <p:origin x="15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87"/>
    </p:cViewPr>
  </p:sorter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2021/11/11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2021/11/11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89235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24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71155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27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24059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7.png"/><Relationship Id="rId7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27.png"/><Relationship Id="rId4" Type="http://schemas.openxmlformats.org/officeDocument/2006/relationships/image" Target="../media/image38.PNG"/><Relationship Id="rId9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27.png"/><Relationship Id="rId4" Type="http://schemas.openxmlformats.org/officeDocument/2006/relationships/image" Target="../media/image5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5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55.png"/><Relationship Id="rId7" Type="http://schemas.openxmlformats.org/officeDocument/2006/relationships/image" Target="../media/image61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11" Type="http://schemas.openxmlformats.org/officeDocument/2006/relationships/image" Target="../media/image64.png"/><Relationship Id="rId5" Type="http://schemas.openxmlformats.org/officeDocument/2006/relationships/image" Target="../media/image37.png"/><Relationship Id="rId10" Type="http://schemas.openxmlformats.org/officeDocument/2006/relationships/image" Target="../media/image63.PNG"/><Relationship Id="rId4" Type="http://schemas.openxmlformats.org/officeDocument/2006/relationships/image" Target="../media/image56.PNG"/><Relationship Id="rId9" Type="http://schemas.openxmlformats.org/officeDocument/2006/relationships/image" Target="../media/image6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6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64.png"/><Relationship Id="rId3" Type="http://schemas.openxmlformats.org/officeDocument/2006/relationships/image" Target="../media/image55.png"/><Relationship Id="rId7" Type="http://schemas.openxmlformats.org/officeDocument/2006/relationships/image" Target="../media/image61.png"/><Relationship Id="rId12" Type="http://schemas.openxmlformats.org/officeDocument/2006/relationships/image" Target="../media/image68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11" Type="http://schemas.openxmlformats.org/officeDocument/2006/relationships/image" Target="../media/image67.PNG"/><Relationship Id="rId5" Type="http://schemas.openxmlformats.org/officeDocument/2006/relationships/image" Target="../media/image37.png"/><Relationship Id="rId10" Type="http://schemas.openxmlformats.org/officeDocument/2006/relationships/image" Target="../media/image63.PNG"/><Relationship Id="rId4" Type="http://schemas.openxmlformats.org/officeDocument/2006/relationships/image" Target="../media/image56.PNG"/><Relationship Id="rId9" Type="http://schemas.openxmlformats.org/officeDocument/2006/relationships/image" Target="../media/image6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5986" y="5062194"/>
            <a:ext cx="8338762" cy="549381"/>
          </a:xfrm>
        </p:spPr>
        <p:txBody>
          <a:bodyPr rtlCol="0"/>
          <a:lstStyle/>
          <a:p>
            <a:pPr rtl="0"/>
            <a:r>
              <a:rPr lang="ja-JP" altLang="en-US" dirty="0"/>
              <a:t>第</a:t>
            </a:r>
            <a:r>
              <a:rPr lang="en-US" altLang="ja-JP" dirty="0"/>
              <a:t>7</a:t>
            </a:r>
            <a:r>
              <a:rPr lang="ja-JP" altLang="en-US" dirty="0"/>
              <a:t>回補足　座標ってなんだろう？</a:t>
            </a:r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0" y="0"/>
            <a:ext cx="9144000" cy="4497345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F29BCA-281B-4A76-A3AB-8A3610B36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090" y="2049719"/>
            <a:ext cx="276816" cy="2692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989253F-1DEA-4192-8666-6DE8C51B68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9765" y="1010738"/>
            <a:ext cx="316842" cy="25194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C59FFED-0235-4303-A7EC-CA4D3BD52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28" y="2282265"/>
            <a:ext cx="745508" cy="76093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88C4DB9-B9B8-4377-9707-62917B43C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370" y="1093554"/>
            <a:ext cx="858619" cy="7969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BBD78A3-6D33-4610-B512-E34CA32EB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648" y="2251417"/>
            <a:ext cx="678669" cy="82262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E44E63B-FB2E-4509-898C-45E004752D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6699" y="2284836"/>
            <a:ext cx="796921" cy="75579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D87AD86-348C-4429-ABD8-A13B7EBB69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6542" y="2253987"/>
            <a:ext cx="730084" cy="81748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5E2C9C5-EED1-480E-B668-FAFC2DABB5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457" y="1134686"/>
            <a:ext cx="760932" cy="71465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FD6541D-BBAD-4717-8826-819C9CA93E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5364" y="1083271"/>
            <a:ext cx="591265" cy="81748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6FC11FB-C869-4839-93D8-7EE84AA0C0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36189" y="1377374"/>
            <a:ext cx="579008" cy="53944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113557E-7CFE-4D1A-90B7-9D8FDFDD80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058" y="2305402"/>
            <a:ext cx="760932" cy="71465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900FAA54-D1E5-4261-B285-89AA6473C2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90012" y="2235992"/>
            <a:ext cx="745508" cy="85347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06ECAA1B-F535-49BE-AC9F-DC3FFB6F0D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4001" y="2235992"/>
            <a:ext cx="745508" cy="853478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11ABEB9-3847-4FAA-A1C6-A2BDB3C77B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839" y="2097637"/>
            <a:ext cx="316842" cy="251947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3F6D95FD-5CCE-4F51-9FC3-C38D92488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7369" y="2122698"/>
            <a:ext cx="316842" cy="251947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6C444D3-E2C1-4BA4-AD65-5EC1940784F0}"/>
              </a:ext>
            </a:extLst>
          </p:cNvPr>
          <p:cNvSpPr txBox="1"/>
          <p:nvPr/>
        </p:nvSpPr>
        <p:spPr>
          <a:xfrm>
            <a:off x="1623068" y="4830110"/>
            <a:ext cx="8921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ほそく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35A6DF9-F4E2-47CA-B132-AEFEEAD12FAE}"/>
              </a:ext>
            </a:extLst>
          </p:cNvPr>
          <p:cNvSpPr txBox="1"/>
          <p:nvPr/>
        </p:nvSpPr>
        <p:spPr>
          <a:xfrm>
            <a:off x="2773681" y="4864403"/>
            <a:ext cx="89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ざひょう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8BA8C9B-0296-4A20-8987-2D81E4D9C93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476" y="190890"/>
            <a:ext cx="2938853" cy="66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5301744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 dirty="0"/>
              <a:t>プログラミングの準備</a:t>
            </a:r>
          </a:p>
          <a:p>
            <a:pPr>
              <a:lnSpc>
                <a:spcPct val="200000"/>
              </a:lnSpc>
            </a:pPr>
            <a:r>
              <a:rPr lang="ja-JP" altLang="en-US" dirty="0"/>
              <a:t>本日のミッション！（</a:t>
            </a:r>
            <a:r>
              <a:rPr lang="en-US" altLang="ja-JP" dirty="0"/>
              <a:t>1</a:t>
            </a:r>
            <a:r>
              <a:rPr lang="ja-JP" altLang="en-US" dirty="0"/>
              <a:t>～</a:t>
            </a:r>
            <a:r>
              <a:rPr lang="en-US" altLang="ja-JP" dirty="0"/>
              <a:t>3</a:t>
            </a:r>
            <a:r>
              <a:rPr lang="ja-JP" altLang="en-US" dirty="0"/>
              <a:t>）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ステップアップ！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チャレンジ！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19747" y="33484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EBC64C2-4D99-42DB-99DA-903962961D36}"/>
              </a:ext>
            </a:extLst>
          </p:cNvPr>
          <p:cNvSpPr txBox="1"/>
          <p:nvPr/>
        </p:nvSpPr>
        <p:spPr>
          <a:xfrm>
            <a:off x="540151" y="2314260"/>
            <a:ext cx="658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E75ED4E-337E-4CF3-998B-018B53D16BB8}"/>
              </a:ext>
            </a:extLst>
          </p:cNvPr>
          <p:cNvSpPr txBox="1"/>
          <p:nvPr/>
        </p:nvSpPr>
        <p:spPr>
          <a:xfrm>
            <a:off x="2039666" y="1515646"/>
            <a:ext cx="64378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プログラミングの準備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3515557" y="1351294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1751932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mBlock</a:t>
            </a:r>
            <a:r>
              <a:rPr lang="ja-JP" altLang="en-US" dirty="0"/>
              <a:t>を起動しよう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311F3E1-C2D8-4DBC-8408-F1BB33700098}"/>
              </a:ext>
            </a:extLst>
          </p:cNvPr>
          <p:cNvSpPr txBox="1"/>
          <p:nvPr/>
        </p:nvSpPr>
        <p:spPr>
          <a:xfrm>
            <a:off x="428625" y="424045"/>
            <a:ext cx="1311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エムブロック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1EC6CC26-EFDA-46E5-9BA4-13BDB42E8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423" y="1549893"/>
            <a:ext cx="1219200" cy="1219200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5E83F90C-7C56-46B9-A708-E534E27A2126}"/>
              </a:ext>
            </a:extLst>
          </p:cNvPr>
          <p:cNvGrpSpPr/>
          <p:nvPr/>
        </p:nvGrpSpPr>
        <p:grpSpPr>
          <a:xfrm>
            <a:off x="1130423" y="2415376"/>
            <a:ext cx="292314" cy="292314"/>
            <a:chOff x="1084324" y="3782536"/>
            <a:chExt cx="363984" cy="363984"/>
          </a:xfrm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1BD9B8DB-0DF2-47EA-8207-0BE8E9B4E58C}"/>
                </a:ext>
              </a:extLst>
            </p:cNvPr>
            <p:cNvSpPr/>
            <p:nvPr/>
          </p:nvSpPr>
          <p:spPr>
            <a:xfrm>
              <a:off x="1084324" y="3782536"/>
              <a:ext cx="363984" cy="3639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22C607F2-6E60-4E38-9327-CC46FAFCE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55871" y="3808787"/>
              <a:ext cx="217995" cy="311482"/>
            </a:xfrm>
            <a:prstGeom prst="rect">
              <a:avLst/>
            </a:prstGeom>
          </p:spPr>
        </p:pic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C4BF01E-B9F7-4A1B-B51E-77143673CAF1}"/>
              </a:ext>
            </a:extLst>
          </p:cNvPr>
          <p:cNvSpPr txBox="1"/>
          <p:nvPr/>
        </p:nvSpPr>
        <p:spPr>
          <a:xfrm>
            <a:off x="1332929" y="2617272"/>
            <a:ext cx="904241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b="1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mBlock</a:t>
            </a:r>
            <a:endParaRPr lang="en-US" altLang="ja-JP" sz="14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81ACB782-53C5-49DD-8ABB-271CC215C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9676" y="3613629"/>
            <a:ext cx="3045042" cy="30501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191968C-A20C-4FA7-9000-46EB82A87057}"/>
              </a:ext>
            </a:extLst>
          </p:cNvPr>
          <p:cNvGrpSpPr/>
          <p:nvPr/>
        </p:nvGrpSpPr>
        <p:grpSpPr>
          <a:xfrm>
            <a:off x="2993499" y="1651661"/>
            <a:ext cx="5875293" cy="1131079"/>
            <a:chOff x="2993499" y="2228709"/>
            <a:chExt cx="5875293" cy="1131079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2343EFB2-62F9-4C76-B014-E23A75145012}"/>
                </a:ext>
              </a:extLst>
            </p:cNvPr>
            <p:cNvSpPr txBox="1"/>
            <p:nvPr/>
          </p:nvSpPr>
          <p:spPr>
            <a:xfrm>
              <a:off x="2993499" y="2228709"/>
              <a:ext cx="587529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パソコンのデスクトップにある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」のアイコンをダブルクリックしよう！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DA56D4F2-48E5-4774-A745-BAFDFB35F12C}"/>
                </a:ext>
              </a:extLst>
            </p:cNvPr>
            <p:cNvSpPr txBox="1"/>
            <p:nvPr/>
          </p:nvSpPr>
          <p:spPr>
            <a:xfrm>
              <a:off x="3105952" y="2794248"/>
              <a:ext cx="1347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41C5CE72-CB83-4AE4-B30C-A9EC87EAED77}"/>
              </a:ext>
            </a:extLst>
          </p:cNvPr>
          <p:cNvGrpSpPr/>
          <p:nvPr/>
        </p:nvGrpSpPr>
        <p:grpSpPr>
          <a:xfrm>
            <a:off x="5543289" y="4615467"/>
            <a:ext cx="2781469" cy="577081"/>
            <a:chOff x="5543289" y="4615467"/>
            <a:chExt cx="2781469" cy="577081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3BDA9EA5-F65D-4D7B-AF8B-DC91021FDAB4}"/>
                </a:ext>
              </a:extLst>
            </p:cNvPr>
            <p:cNvSpPr txBox="1"/>
            <p:nvPr/>
          </p:nvSpPr>
          <p:spPr>
            <a:xfrm>
              <a:off x="5782567" y="4615467"/>
              <a:ext cx="254219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が起動します。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19A9FA22-8933-4420-B3E9-07FE80E15E29}"/>
                </a:ext>
              </a:extLst>
            </p:cNvPr>
            <p:cNvSpPr txBox="1"/>
            <p:nvPr/>
          </p:nvSpPr>
          <p:spPr>
            <a:xfrm>
              <a:off x="6759945" y="4664001"/>
              <a:ext cx="778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04EB85BE-F564-4F05-9F85-649C6A1AE7BC}"/>
                </a:ext>
              </a:extLst>
            </p:cNvPr>
            <p:cNvSpPr txBox="1"/>
            <p:nvPr/>
          </p:nvSpPr>
          <p:spPr>
            <a:xfrm>
              <a:off x="5543289" y="4681757"/>
              <a:ext cx="14648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7E6BE03-00D8-4A96-AD3A-B5AB53DF923F}"/>
              </a:ext>
            </a:extLst>
          </p:cNvPr>
          <p:cNvSpPr txBox="1"/>
          <p:nvPr/>
        </p:nvSpPr>
        <p:spPr>
          <a:xfrm>
            <a:off x="1996504" y="415167"/>
            <a:ext cx="7062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きどう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D551F94-F4E1-4874-BE66-4708096470D0}"/>
              </a:ext>
            </a:extLst>
          </p:cNvPr>
          <p:cNvSpPr txBox="1"/>
          <p:nvPr/>
        </p:nvSpPr>
        <p:spPr>
          <a:xfrm>
            <a:off x="4070457" y="463286"/>
            <a:ext cx="330688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今回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は使いません。</a:t>
            </a:r>
            <a:endParaRPr lang="en-US" altLang="ja-JP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ACBF682-B925-47D9-BB29-B2929BEE1DD5}"/>
              </a:ext>
            </a:extLst>
          </p:cNvPr>
          <p:cNvSpPr txBox="1"/>
          <p:nvPr/>
        </p:nvSpPr>
        <p:spPr>
          <a:xfrm>
            <a:off x="4193016" y="534896"/>
            <a:ext cx="13476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 コーディ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FA7EC43-C9F1-4047-96E4-93247DAD29C0}"/>
              </a:ext>
            </a:extLst>
          </p:cNvPr>
          <p:cNvSpPr txBox="1"/>
          <p:nvPr/>
        </p:nvSpPr>
        <p:spPr>
          <a:xfrm>
            <a:off x="5622324" y="534896"/>
            <a:ext cx="5252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</a:p>
        </p:txBody>
      </p:sp>
    </p:spTree>
    <p:extLst>
      <p:ext uri="{BB962C8B-B14F-4D97-AF65-F5344CB8AC3E}">
        <p14:creationId xmlns:p14="http://schemas.microsoft.com/office/powerpoint/2010/main" val="4174853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本日のミッション！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課題をクリアしよう！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E53E2FB-68DE-4E87-BFE4-EE544BD95E9D}"/>
              </a:ext>
            </a:extLst>
          </p:cNvPr>
          <p:cNvSpPr txBox="1"/>
          <p:nvPr/>
        </p:nvSpPr>
        <p:spPr>
          <a:xfrm>
            <a:off x="558026" y="2294729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4346904-B8A9-40F3-84A1-BC3982BF322A}"/>
              </a:ext>
            </a:extLst>
          </p:cNvPr>
          <p:cNvSpPr txBox="1"/>
          <p:nvPr/>
        </p:nvSpPr>
        <p:spPr>
          <a:xfrm>
            <a:off x="643634" y="1413273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</p:spTree>
    <p:extLst>
      <p:ext uri="{BB962C8B-B14F-4D97-AF65-F5344CB8AC3E}">
        <p14:creationId xmlns:p14="http://schemas.microsoft.com/office/powerpoint/2010/main" val="31590853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</a:t>
            </a:r>
            <a:r>
              <a:rPr lang="en-US" altLang="ja-JP" dirty="0"/>
              <a:t>1</a:t>
            </a:r>
            <a:r>
              <a:rPr lang="ja-JP" altLang="en-US" dirty="0"/>
              <a:t>：パンダが</a:t>
            </a:r>
            <a:r>
              <a:rPr lang="en-US" altLang="ja-JP" dirty="0"/>
              <a:t>10</a:t>
            </a:r>
            <a:r>
              <a:rPr lang="ja-JP" altLang="en-US" dirty="0"/>
              <a:t>歩進んだ時の位置を調べよう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043AFF4-CF8E-4267-A54B-20CB58198D73}"/>
              </a:ext>
            </a:extLst>
          </p:cNvPr>
          <p:cNvSpPr txBox="1"/>
          <p:nvPr/>
        </p:nvSpPr>
        <p:spPr>
          <a:xfrm>
            <a:off x="3808523" y="390576"/>
            <a:ext cx="7024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ぽ すす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B8DADF58-8B61-488F-A4B3-435661FDAB3E}"/>
              </a:ext>
            </a:extLst>
          </p:cNvPr>
          <p:cNvSpPr txBox="1"/>
          <p:nvPr/>
        </p:nvSpPr>
        <p:spPr>
          <a:xfrm>
            <a:off x="673203" y="1202174"/>
            <a:ext cx="804217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ブロックをクリックして、パンダが進んだ位置を確認しよう。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46F2D72A-A6A5-4502-8EC2-BD19F34BEA41}"/>
              </a:ext>
            </a:extLst>
          </p:cNvPr>
          <p:cNvSpPr txBox="1"/>
          <p:nvPr/>
        </p:nvSpPr>
        <p:spPr>
          <a:xfrm>
            <a:off x="6205060" y="1290812"/>
            <a:ext cx="80441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80D08691-EDAE-47E7-A1D2-0E4DD2C4D38F}"/>
              </a:ext>
            </a:extLst>
          </p:cNvPr>
          <p:cNvSpPr txBox="1"/>
          <p:nvPr/>
        </p:nvSpPr>
        <p:spPr>
          <a:xfrm>
            <a:off x="5557421" y="1279980"/>
            <a:ext cx="568170" cy="255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50FC5474-CABF-4A52-BEF6-97DEE64AED75}"/>
              </a:ext>
            </a:extLst>
          </p:cNvPr>
          <p:cNvSpPr txBox="1"/>
          <p:nvPr/>
        </p:nvSpPr>
        <p:spPr>
          <a:xfrm>
            <a:off x="5707314" y="390576"/>
            <a:ext cx="6402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いち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637525E4-A736-4DDC-96F2-00672013ABA0}"/>
              </a:ext>
            </a:extLst>
          </p:cNvPr>
          <p:cNvSpPr txBox="1"/>
          <p:nvPr/>
        </p:nvSpPr>
        <p:spPr>
          <a:xfrm>
            <a:off x="4748811" y="1279981"/>
            <a:ext cx="472986" cy="255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  <a:endParaRPr kumimoji="1" lang="en-US" altLang="ja-JP" sz="105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658822B-77B3-4FD2-A771-85A45D6242D1}"/>
              </a:ext>
            </a:extLst>
          </p:cNvPr>
          <p:cNvSpPr txBox="1"/>
          <p:nvPr/>
        </p:nvSpPr>
        <p:spPr>
          <a:xfrm>
            <a:off x="5005349" y="390576"/>
            <a:ext cx="438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とき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774AE4D-0E7C-4495-B959-39735D1783F5}"/>
              </a:ext>
            </a:extLst>
          </p:cNvPr>
          <p:cNvSpPr txBox="1"/>
          <p:nvPr/>
        </p:nvSpPr>
        <p:spPr>
          <a:xfrm>
            <a:off x="6592400" y="390576"/>
            <a:ext cx="438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しら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FD45CED-A57F-4E2A-84CA-CEFD5242DD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6580" y="2884294"/>
            <a:ext cx="1509999" cy="199493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F9ACDB4-650F-4B07-AB19-E13479FD92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1797" y="3713084"/>
            <a:ext cx="1748021" cy="630942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C30F4F14-584F-43B1-AB62-E564C8DC3613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621131" y="4200503"/>
            <a:ext cx="577081" cy="577081"/>
          </a:xfrm>
          <a:prstGeom prst="rect">
            <a:avLst/>
          </a:prstGeom>
        </p:spPr>
      </p:pic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BC977BD6-6AD7-4CF8-8B01-C05129866FBE}"/>
              </a:ext>
            </a:extLst>
          </p:cNvPr>
          <p:cNvGrpSpPr/>
          <p:nvPr/>
        </p:nvGrpSpPr>
        <p:grpSpPr>
          <a:xfrm rot="16200000" flipV="1">
            <a:off x="1537949" y="3851315"/>
            <a:ext cx="287044" cy="985421"/>
            <a:chOff x="2219417" y="4731798"/>
            <a:chExt cx="287044" cy="985421"/>
          </a:xfrm>
        </p:grpSpPr>
        <p:cxnSp>
          <p:nvCxnSpPr>
            <p:cNvPr id="21" name="直線コネクタ 20">
              <a:extLst>
                <a:ext uri="{FF2B5EF4-FFF2-40B4-BE49-F238E27FC236}">
                  <a16:creationId xmlns:a16="http://schemas.microsoft.com/office/drawing/2014/main" id="{34978D77-39B9-489A-8D53-3FCFE2DB1337}"/>
                </a:ext>
              </a:extLst>
            </p:cNvPr>
            <p:cNvCxnSpPr/>
            <p:nvPr/>
          </p:nvCxnSpPr>
          <p:spPr>
            <a:xfrm>
              <a:off x="2219417" y="4731798"/>
              <a:ext cx="0" cy="98542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線コネクタ 21">
              <a:extLst>
                <a:ext uri="{FF2B5EF4-FFF2-40B4-BE49-F238E27FC236}">
                  <a16:creationId xmlns:a16="http://schemas.microsoft.com/office/drawing/2014/main" id="{E464B5AF-18B9-41E1-A983-85A82692F88A}"/>
                </a:ext>
              </a:extLst>
            </p:cNvPr>
            <p:cNvCxnSpPr>
              <a:cxnSpLocks/>
            </p:cNvCxnSpPr>
            <p:nvPr/>
          </p:nvCxnSpPr>
          <p:spPr>
            <a:xfrm>
              <a:off x="2362939" y="4731798"/>
              <a:ext cx="0" cy="71909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線コネクタ 22">
              <a:extLst>
                <a:ext uri="{FF2B5EF4-FFF2-40B4-BE49-F238E27FC236}">
                  <a16:creationId xmlns:a16="http://schemas.microsoft.com/office/drawing/2014/main" id="{8EC45249-9F6B-4015-AAB5-53E157EAFC7B}"/>
                </a:ext>
              </a:extLst>
            </p:cNvPr>
            <p:cNvCxnSpPr>
              <a:cxnSpLocks/>
            </p:cNvCxnSpPr>
            <p:nvPr/>
          </p:nvCxnSpPr>
          <p:spPr>
            <a:xfrm>
              <a:off x="2506461" y="4731798"/>
              <a:ext cx="0" cy="35954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吹き出し: 円形 6">
            <a:extLst>
              <a:ext uri="{FF2B5EF4-FFF2-40B4-BE49-F238E27FC236}">
                <a16:creationId xmlns:a16="http://schemas.microsoft.com/office/drawing/2014/main" id="{C0F354B0-C867-47C5-8D40-5BB3B4581BC8}"/>
              </a:ext>
            </a:extLst>
          </p:cNvPr>
          <p:cNvSpPr/>
          <p:nvPr/>
        </p:nvSpPr>
        <p:spPr>
          <a:xfrm>
            <a:off x="7198212" y="3634279"/>
            <a:ext cx="1266733" cy="494961"/>
          </a:xfrm>
          <a:prstGeom prst="wedgeEllipseCallout">
            <a:avLst>
              <a:gd name="adj1" fmla="val -55875"/>
              <a:gd name="adj2" fmla="val 53532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6FD1D61-5292-4D7E-B8B9-DC3B63B1124F}"/>
              </a:ext>
            </a:extLst>
          </p:cNvPr>
          <p:cNvSpPr txBox="1"/>
          <p:nvPr/>
        </p:nvSpPr>
        <p:spPr>
          <a:xfrm>
            <a:off x="7299036" y="3740522"/>
            <a:ext cx="11100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クリック！</a:t>
            </a:r>
            <a:endParaRPr kumimoji="1"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132203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BBC42A20-1D65-4184-A331-E20F8255BE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926" y="1488660"/>
            <a:ext cx="3562182" cy="536933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</a:t>
            </a:r>
            <a:r>
              <a:rPr lang="en-US" altLang="ja-JP" dirty="0"/>
              <a:t>1</a:t>
            </a:r>
            <a:r>
              <a:rPr lang="ja-JP" altLang="en-US" dirty="0"/>
              <a:t>：パンダが</a:t>
            </a:r>
            <a:r>
              <a:rPr lang="en-US" altLang="ja-JP" dirty="0"/>
              <a:t>10</a:t>
            </a:r>
            <a:r>
              <a:rPr lang="ja-JP" altLang="en-US" dirty="0"/>
              <a:t>歩進んだ時の位置を調べよう</a:t>
            </a:r>
          </a:p>
        </p:txBody>
      </p:sp>
      <p:sp>
        <p:nvSpPr>
          <p:cNvPr id="27" name="四角形: 角を丸くする 26">
            <a:extLst>
              <a:ext uri="{FF2B5EF4-FFF2-40B4-BE49-F238E27FC236}">
                <a16:creationId xmlns:a16="http://schemas.microsoft.com/office/drawing/2014/main" id="{7FB18536-2909-46E9-AF3D-99FC9A055180}"/>
              </a:ext>
            </a:extLst>
          </p:cNvPr>
          <p:cNvSpPr/>
          <p:nvPr/>
        </p:nvSpPr>
        <p:spPr>
          <a:xfrm>
            <a:off x="1770647" y="4493100"/>
            <a:ext cx="1192739" cy="33635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8" name="四角形: 角を丸くする 27">
            <a:extLst>
              <a:ext uri="{FF2B5EF4-FFF2-40B4-BE49-F238E27FC236}">
                <a16:creationId xmlns:a16="http://schemas.microsoft.com/office/drawing/2014/main" id="{043CEAD5-E3FD-4517-BE51-9BEC2CE96B75}"/>
              </a:ext>
            </a:extLst>
          </p:cNvPr>
          <p:cNvSpPr/>
          <p:nvPr/>
        </p:nvSpPr>
        <p:spPr>
          <a:xfrm>
            <a:off x="985421" y="4173329"/>
            <a:ext cx="275207" cy="26292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7E48622C-614C-4924-8F17-C47330D26FED}"/>
              </a:ext>
            </a:extLst>
          </p:cNvPr>
          <p:cNvSpPr txBox="1"/>
          <p:nvPr/>
        </p:nvSpPr>
        <p:spPr>
          <a:xfrm>
            <a:off x="500575" y="1014449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パンダの位置がわかるように、画面の準備をします。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EC4F2968-E689-44ED-8A6F-D93C54F1A587}"/>
              </a:ext>
            </a:extLst>
          </p:cNvPr>
          <p:cNvSpPr txBox="1"/>
          <p:nvPr/>
        </p:nvSpPr>
        <p:spPr>
          <a:xfrm>
            <a:off x="1466902" y="1083698"/>
            <a:ext cx="522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B4CEEB2C-6EAD-4205-B831-10D7EA5FA586}"/>
              </a:ext>
            </a:extLst>
          </p:cNvPr>
          <p:cNvGrpSpPr/>
          <p:nvPr/>
        </p:nvGrpSpPr>
        <p:grpSpPr>
          <a:xfrm>
            <a:off x="4560512" y="1926652"/>
            <a:ext cx="3712929" cy="577081"/>
            <a:chOff x="4401251" y="2139525"/>
            <a:chExt cx="3712929" cy="577081"/>
          </a:xfrm>
        </p:grpSpPr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AA023570-49AC-430D-9B7D-27999CA11FCD}"/>
                </a:ext>
              </a:extLst>
            </p:cNvPr>
            <p:cNvSpPr txBox="1"/>
            <p:nvPr/>
          </p:nvSpPr>
          <p:spPr>
            <a:xfrm>
              <a:off x="4401251" y="2139525"/>
              <a:ext cx="37129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①スプライトのタブを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選択します。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7630EDB2-ED9E-4446-BC22-5047D7012B7F}"/>
                </a:ext>
              </a:extLst>
            </p:cNvPr>
            <p:cNvSpPr txBox="1"/>
            <p:nvPr/>
          </p:nvSpPr>
          <p:spPr>
            <a:xfrm>
              <a:off x="6637890" y="2208590"/>
              <a:ext cx="7368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C8DDBD36-F429-4333-A724-FBD969D7A762}"/>
              </a:ext>
            </a:extLst>
          </p:cNvPr>
          <p:cNvGrpSpPr/>
          <p:nvPr/>
        </p:nvGrpSpPr>
        <p:grpSpPr>
          <a:xfrm>
            <a:off x="4572000" y="2699093"/>
            <a:ext cx="3701441" cy="577081"/>
            <a:chOff x="4583488" y="3333295"/>
            <a:chExt cx="3701441" cy="577081"/>
          </a:xfrm>
        </p:grpSpPr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A1BA2772-7ED6-4969-A03F-11B69454F31C}"/>
                </a:ext>
              </a:extLst>
            </p:cNvPr>
            <p:cNvSpPr txBox="1"/>
            <p:nvPr/>
          </p:nvSpPr>
          <p:spPr>
            <a:xfrm>
              <a:off x="4583488" y="3333295"/>
              <a:ext cx="370144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②大きいステージを選択します。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404D000A-B876-4750-B04A-175640550894}"/>
                </a:ext>
              </a:extLst>
            </p:cNvPr>
            <p:cNvSpPr txBox="1"/>
            <p:nvPr/>
          </p:nvSpPr>
          <p:spPr>
            <a:xfrm>
              <a:off x="4765949" y="3407358"/>
              <a:ext cx="51571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201A7F12-E240-4792-AEB5-B067D5C13924}"/>
                </a:ext>
              </a:extLst>
            </p:cNvPr>
            <p:cNvSpPr txBox="1"/>
            <p:nvPr/>
          </p:nvSpPr>
          <p:spPr>
            <a:xfrm>
              <a:off x="6597968" y="3407358"/>
              <a:ext cx="7115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639D937D-1736-4D55-A839-41EA69EE7C4C}"/>
              </a:ext>
            </a:extLst>
          </p:cNvPr>
          <p:cNvSpPr txBox="1"/>
          <p:nvPr/>
        </p:nvSpPr>
        <p:spPr>
          <a:xfrm>
            <a:off x="3727522" y="1083698"/>
            <a:ext cx="5980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E411899A-14A2-4E8C-903E-B2973609DB8E}"/>
              </a:ext>
            </a:extLst>
          </p:cNvPr>
          <p:cNvSpPr txBox="1"/>
          <p:nvPr/>
        </p:nvSpPr>
        <p:spPr>
          <a:xfrm>
            <a:off x="4325598" y="1083402"/>
            <a:ext cx="7374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じゅんび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B7130570-EB19-4407-AC30-8BF6179A3D47}"/>
              </a:ext>
            </a:extLst>
          </p:cNvPr>
          <p:cNvSpPr txBox="1"/>
          <p:nvPr/>
        </p:nvSpPr>
        <p:spPr>
          <a:xfrm>
            <a:off x="1785491" y="4139378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DFE265D-A8D0-47A5-B6FD-605BCA37C15C}"/>
              </a:ext>
            </a:extLst>
          </p:cNvPr>
          <p:cNvSpPr txBox="1"/>
          <p:nvPr/>
        </p:nvSpPr>
        <p:spPr>
          <a:xfrm>
            <a:off x="714773" y="3761487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34CBDAD5-2937-4345-8A9D-6D406D158846}"/>
              </a:ext>
            </a:extLst>
          </p:cNvPr>
          <p:cNvGrpSpPr/>
          <p:nvPr/>
        </p:nvGrpSpPr>
        <p:grpSpPr>
          <a:xfrm>
            <a:off x="4572000" y="3471534"/>
            <a:ext cx="3701441" cy="577081"/>
            <a:chOff x="4583488" y="4215098"/>
            <a:chExt cx="3701441" cy="577081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0BE177B9-3CD1-44C5-B8D8-5CF548E91FA3}"/>
                </a:ext>
              </a:extLst>
            </p:cNvPr>
            <p:cNvSpPr txBox="1"/>
            <p:nvPr/>
          </p:nvSpPr>
          <p:spPr>
            <a:xfrm>
              <a:off x="4583488" y="4215098"/>
              <a:ext cx="370144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③座標目盛りを表示します。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7C907754-EE3D-42F0-AB8D-9066D37B7F0B}"/>
                </a:ext>
              </a:extLst>
            </p:cNvPr>
            <p:cNvSpPr txBox="1"/>
            <p:nvPr/>
          </p:nvSpPr>
          <p:spPr>
            <a:xfrm>
              <a:off x="4822362" y="4288283"/>
              <a:ext cx="10209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ざひょうめも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F72E6AC1-1C3B-4D48-AF33-B38525523BA1}"/>
                </a:ext>
              </a:extLst>
            </p:cNvPr>
            <p:cNvSpPr txBox="1"/>
            <p:nvPr/>
          </p:nvSpPr>
          <p:spPr>
            <a:xfrm>
              <a:off x="6154225" y="4288283"/>
              <a:ext cx="7115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9" name="四角形: 角を丸くする 58">
            <a:extLst>
              <a:ext uri="{FF2B5EF4-FFF2-40B4-BE49-F238E27FC236}">
                <a16:creationId xmlns:a16="http://schemas.microsoft.com/office/drawing/2014/main" id="{CB9B1E8D-EC1C-4E19-A8F1-C87D9D1B9F36}"/>
              </a:ext>
            </a:extLst>
          </p:cNvPr>
          <p:cNvSpPr/>
          <p:nvPr/>
        </p:nvSpPr>
        <p:spPr>
          <a:xfrm>
            <a:off x="1547099" y="4173329"/>
            <a:ext cx="275207" cy="26292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1B2B8482-F50F-4315-AAD3-D5B8258919EE}"/>
              </a:ext>
            </a:extLst>
          </p:cNvPr>
          <p:cNvSpPr txBox="1"/>
          <p:nvPr/>
        </p:nvSpPr>
        <p:spPr>
          <a:xfrm>
            <a:off x="1276451" y="3761487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③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5787B10-61E5-4470-963F-93010A2311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1790" y="5349347"/>
            <a:ext cx="1129379" cy="796801"/>
          </a:xfrm>
          <a:prstGeom prst="rect">
            <a:avLst/>
          </a:prstGeom>
        </p:spPr>
      </p:pic>
      <p:sp>
        <p:nvSpPr>
          <p:cNvPr id="32" name="吹き出し: 角を丸めた四角形 31">
            <a:extLst>
              <a:ext uri="{FF2B5EF4-FFF2-40B4-BE49-F238E27FC236}">
                <a16:creationId xmlns:a16="http://schemas.microsoft.com/office/drawing/2014/main" id="{BA8B798C-21EE-410E-8198-498D89FEEB7E}"/>
              </a:ext>
            </a:extLst>
          </p:cNvPr>
          <p:cNvSpPr/>
          <p:nvPr/>
        </p:nvSpPr>
        <p:spPr>
          <a:xfrm>
            <a:off x="5063028" y="4592887"/>
            <a:ext cx="2431394" cy="610589"/>
          </a:xfrm>
          <a:prstGeom prst="wedgeRoundRectCallout">
            <a:avLst>
              <a:gd name="adj1" fmla="val -4570"/>
              <a:gd name="adj2" fmla="val 67426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6B5271ED-7E4F-46B8-B98A-FADA35486C4C}"/>
              </a:ext>
            </a:extLst>
          </p:cNvPr>
          <p:cNvGrpSpPr/>
          <p:nvPr/>
        </p:nvGrpSpPr>
        <p:grpSpPr>
          <a:xfrm>
            <a:off x="5177948" y="4636572"/>
            <a:ext cx="2276431" cy="523220"/>
            <a:chOff x="4443964" y="4406854"/>
            <a:chExt cx="2276431" cy="523220"/>
          </a:xfrm>
        </p:grpSpPr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C33874F0-3643-4DC2-951D-D86769706A42}"/>
                </a:ext>
              </a:extLst>
            </p:cNvPr>
            <p:cNvSpPr txBox="1"/>
            <p:nvPr/>
          </p:nvSpPr>
          <p:spPr>
            <a:xfrm>
              <a:off x="4443964" y="4406854"/>
              <a:ext cx="227643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座標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ってなんだろう？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7BD91117-2F0D-4585-BDD2-FA7B5C12C4CD}"/>
                </a:ext>
              </a:extLst>
            </p:cNvPr>
            <p:cNvSpPr txBox="1"/>
            <p:nvPr/>
          </p:nvSpPr>
          <p:spPr>
            <a:xfrm>
              <a:off x="4446030" y="4466466"/>
              <a:ext cx="5904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ざひょう</a:t>
              </a:r>
            </a:p>
          </p:txBody>
        </p:sp>
      </p:grp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A3BF2292-7273-43FD-9401-0D03D6D1668D}"/>
              </a:ext>
            </a:extLst>
          </p:cNvPr>
          <p:cNvSpPr txBox="1"/>
          <p:nvPr/>
        </p:nvSpPr>
        <p:spPr>
          <a:xfrm>
            <a:off x="3808523" y="390576"/>
            <a:ext cx="7024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ぽ すす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D00BADDD-A678-44C8-9C06-A5931F509F71}"/>
              </a:ext>
            </a:extLst>
          </p:cNvPr>
          <p:cNvSpPr txBox="1"/>
          <p:nvPr/>
        </p:nvSpPr>
        <p:spPr>
          <a:xfrm>
            <a:off x="5707314" y="390576"/>
            <a:ext cx="6402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いち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361B8623-F39E-48ED-9A02-0E31E2BCE3AE}"/>
              </a:ext>
            </a:extLst>
          </p:cNvPr>
          <p:cNvSpPr txBox="1"/>
          <p:nvPr/>
        </p:nvSpPr>
        <p:spPr>
          <a:xfrm>
            <a:off x="5005349" y="390576"/>
            <a:ext cx="438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とき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441594C0-F10A-483E-B1FC-C4B1EE4E48F3}"/>
              </a:ext>
            </a:extLst>
          </p:cNvPr>
          <p:cNvSpPr txBox="1"/>
          <p:nvPr/>
        </p:nvSpPr>
        <p:spPr>
          <a:xfrm>
            <a:off x="6592400" y="390576"/>
            <a:ext cx="438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しら</a:t>
            </a:r>
          </a:p>
        </p:txBody>
      </p:sp>
    </p:spTree>
    <p:extLst>
      <p:ext uri="{BB962C8B-B14F-4D97-AF65-F5344CB8AC3E}">
        <p14:creationId xmlns:p14="http://schemas.microsoft.com/office/powerpoint/2010/main" val="12195324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座標について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043AFF4-CF8E-4267-A54B-20CB58198D73}"/>
              </a:ext>
            </a:extLst>
          </p:cNvPr>
          <p:cNvSpPr txBox="1"/>
          <p:nvPr/>
        </p:nvSpPr>
        <p:spPr>
          <a:xfrm>
            <a:off x="428625" y="406289"/>
            <a:ext cx="7024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ざひょう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A64C3C47-99F3-4A72-9A01-9C7CE6E662BE}"/>
              </a:ext>
            </a:extLst>
          </p:cNvPr>
          <p:cNvSpPr txBox="1"/>
          <p:nvPr/>
        </p:nvSpPr>
        <p:spPr>
          <a:xfrm>
            <a:off x="665486" y="1189926"/>
            <a:ext cx="7719137" cy="230063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ステージ上では</a:t>
            </a:r>
            <a:r>
              <a:rPr lang="ja-JP" altLang="en-US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場所を数値で表します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。この時の数値を</a:t>
            </a:r>
            <a:r>
              <a:rPr lang="ja-JP" altLang="en-US" sz="2000" b="1" i="0" u="sng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座標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といいます。</a:t>
            </a: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・</a:t>
            </a:r>
            <a:r>
              <a:rPr lang="ja-JP" altLang="en-US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横方向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en-US" altLang="ja-JP" b="1" i="0" u="sng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X</a:t>
            </a:r>
            <a:r>
              <a:rPr lang="ja-JP" altLang="en-US" b="1" i="0" u="sng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軸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ja-JP" altLang="en-US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縦方向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en-US" altLang="ja-JP" b="1" i="0" u="sng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Y</a:t>
            </a:r>
            <a:r>
              <a:rPr lang="ja-JP" altLang="en-US" b="1" i="0" u="sng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軸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といいます。</a:t>
            </a: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・</a:t>
            </a:r>
            <a:r>
              <a:rPr lang="en-US" altLang="ja-JP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X</a:t>
            </a:r>
            <a:r>
              <a:rPr lang="ja-JP" altLang="en-US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軸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の値は</a:t>
            </a:r>
            <a:r>
              <a:rPr lang="en-US" altLang="ja-JP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-240</a:t>
            </a:r>
            <a:r>
              <a:rPr lang="ja-JP" altLang="en-US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～</a:t>
            </a:r>
            <a:r>
              <a:rPr lang="en-US" altLang="ja-JP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+240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です。</a:t>
            </a: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・</a:t>
            </a:r>
            <a:r>
              <a:rPr lang="en-US" altLang="ja-JP" b="1" i="0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Y</a:t>
            </a:r>
            <a:r>
              <a:rPr lang="ja-JP" altLang="en-US" b="1" i="0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軸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の値は</a:t>
            </a:r>
            <a:r>
              <a:rPr lang="en-US" altLang="ja-JP" b="1" i="0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-180</a:t>
            </a:r>
            <a:r>
              <a:rPr lang="ja-JP" altLang="en-US" b="1" i="0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～</a:t>
            </a:r>
            <a:r>
              <a:rPr lang="en-US" altLang="ja-JP" b="1" i="0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+180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357464F6-5383-4909-8FB2-6FFF1E6C5E7B}"/>
              </a:ext>
            </a:extLst>
          </p:cNvPr>
          <p:cNvSpPr txBox="1"/>
          <p:nvPr/>
        </p:nvSpPr>
        <p:spPr>
          <a:xfrm>
            <a:off x="1743428" y="1862108"/>
            <a:ext cx="10093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よこほうこう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E1D659F0-809F-43E7-ADB8-70F2CBB88D92}"/>
              </a:ext>
            </a:extLst>
          </p:cNvPr>
          <p:cNvSpPr txBox="1"/>
          <p:nvPr/>
        </p:nvSpPr>
        <p:spPr>
          <a:xfrm>
            <a:off x="2849290" y="1862108"/>
            <a:ext cx="4774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じく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D4BFFC97-36FF-4E84-8771-E10A19A1E0B5}"/>
              </a:ext>
            </a:extLst>
          </p:cNvPr>
          <p:cNvSpPr txBox="1"/>
          <p:nvPr/>
        </p:nvSpPr>
        <p:spPr>
          <a:xfrm>
            <a:off x="3291206" y="1862108"/>
            <a:ext cx="10093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たてほうこう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737D0CB8-6BF4-4937-8715-2D78DBB30EA1}"/>
              </a:ext>
            </a:extLst>
          </p:cNvPr>
          <p:cNvSpPr txBox="1"/>
          <p:nvPr/>
        </p:nvSpPr>
        <p:spPr>
          <a:xfrm>
            <a:off x="4361556" y="1862108"/>
            <a:ext cx="5395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じく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B5A2A523-3A3B-4575-9A43-1A83A8EC9A4F}"/>
              </a:ext>
            </a:extLst>
          </p:cNvPr>
          <p:cNvSpPr txBox="1"/>
          <p:nvPr/>
        </p:nvSpPr>
        <p:spPr>
          <a:xfrm>
            <a:off x="1912799" y="2955543"/>
            <a:ext cx="5395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じく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FBEFD8D8-9D93-470A-8EEF-F6F0E901D30F}"/>
              </a:ext>
            </a:extLst>
          </p:cNvPr>
          <p:cNvSpPr txBox="1"/>
          <p:nvPr/>
        </p:nvSpPr>
        <p:spPr>
          <a:xfrm>
            <a:off x="1943848" y="2416981"/>
            <a:ext cx="4774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じく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B6C0ACF7-A34A-4F5D-8FE3-08A6330329EF}"/>
              </a:ext>
            </a:extLst>
          </p:cNvPr>
          <p:cNvSpPr txBox="1"/>
          <p:nvPr/>
        </p:nvSpPr>
        <p:spPr>
          <a:xfrm>
            <a:off x="1487320" y="1318310"/>
            <a:ext cx="5811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D9D932B9-3CA9-4E44-B729-434B1D3C71B8}"/>
              </a:ext>
            </a:extLst>
          </p:cNvPr>
          <p:cNvSpPr txBox="1"/>
          <p:nvPr/>
        </p:nvSpPr>
        <p:spPr>
          <a:xfrm>
            <a:off x="2282519" y="1318310"/>
            <a:ext cx="5811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ばしょ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DBDC909B-1C92-4659-84DC-4D3542432A8B}"/>
              </a:ext>
            </a:extLst>
          </p:cNvPr>
          <p:cNvSpPr txBox="1"/>
          <p:nvPr/>
        </p:nvSpPr>
        <p:spPr>
          <a:xfrm>
            <a:off x="3000618" y="1318310"/>
            <a:ext cx="5811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すうち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6CE39A93-5FA5-4C7D-BD5C-58BCAB5DE630}"/>
              </a:ext>
            </a:extLst>
          </p:cNvPr>
          <p:cNvSpPr txBox="1"/>
          <p:nvPr/>
        </p:nvSpPr>
        <p:spPr>
          <a:xfrm>
            <a:off x="3548973" y="1318310"/>
            <a:ext cx="5811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あらわ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43ED868C-59F1-4E54-BBAD-3670BC6191AF}"/>
              </a:ext>
            </a:extLst>
          </p:cNvPr>
          <p:cNvSpPr txBox="1"/>
          <p:nvPr/>
        </p:nvSpPr>
        <p:spPr>
          <a:xfrm>
            <a:off x="5172245" y="1318310"/>
            <a:ext cx="5183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E5825107-4514-42C2-8BFD-48FBCE039E76}"/>
              </a:ext>
            </a:extLst>
          </p:cNvPr>
          <p:cNvSpPr txBox="1"/>
          <p:nvPr/>
        </p:nvSpPr>
        <p:spPr>
          <a:xfrm>
            <a:off x="5721873" y="1318310"/>
            <a:ext cx="5811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すうち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319FEF76-9057-4776-8A55-CBDC7982E44E}"/>
              </a:ext>
            </a:extLst>
          </p:cNvPr>
          <p:cNvSpPr txBox="1"/>
          <p:nvPr/>
        </p:nvSpPr>
        <p:spPr>
          <a:xfrm>
            <a:off x="6380243" y="1273920"/>
            <a:ext cx="7379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ざひょう</a:t>
            </a: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2F7B5306-F93C-4DF6-941B-4E3E28F0367E}"/>
              </a:ext>
            </a:extLst>
          </p:cNvPr>
          <p:cNvSpPr txBox="1"/>
          <p:nvPr/>
        </p:nvSpPr>
        <p:spPr>
          <a:xfrm>
            <a:off x="2345351" y="2400670"/>
            <a:ext cx="5811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8D4FCB97-EFAA-4E04-A6C3-421514EBFF8E}"/>
              </a:ext>
            </a:extLst>
          </p:cNvPr>
          <p:cNvSpPr txBox="1"/>
          <p:nvPr/>
        </p:nvSpPr>
        <p:spPr>
          <a:xfrm>
            <a:off x="2364266" y="2944410"/>
            <a:ext cx="5811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0" name="図 79">
            <a:extLst>
              <a:ext uri="{FF2B5EF4-FFF2-40B4-BE49-F238E27FC236}">
                <a16:creationId xmlns:a16="http://schemas.microsoft.com/office/drawing/2014/main" id="{0C3E0BB3-CA5D-4CCF-87EC-AC7A266F6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486" y="3651656"/>
            <a:ext cx="4130524" cy="309956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cxnSp>
        <p:nvCxnSpPr>
          <p:cNvPr id="81" name="直線矢印コネクタ 80">
            <a:extLst>
              <a:ext uri="{FF2B5EF4-FFF2-40B4-BE49-F238E27FC236}">
                <a16:creationId xmlns:a16="http://schemas.microsoft.com/office/drawing/2014/main" id="{0FF989C4-F282-4AA5-8967-C3BD9FC7577C}"/>
              </a:ext>
            </a:extLst>
          </p:cNvPr>
          <p:cNvCxnSpPr>
            <a:cxnSpLocks/>
            <a:stCxn id="80" idx="1"/>
            <a:endCxn id="80" idx="3"/>
          </p:cNvCxnSpPr>
          <p:nvPr/>
        </p:nvCxnSpPr>
        <p:spPr>
          <a:xfrm>
            <a:off x="665486" y="5201437"/>
            <a:ext cx="4130524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A6A941DB-4607-411F-86F0-37C815C54502}"/>
              </a:ext>
            </a:extLst>
          </p:cNvPr>
          <p:cNvSpPr txBox="1"/>
          <p:nvPr/>
        </p:nvSpPr>
        <p:spPr>
          <a:xfrm>
            <a:off x="4130148" y="4555105"/>
            <a:ext cx="8397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6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X</a:t>
            </a:r>
          </a:p>
        </p:txBody>
      </p:sp>
      <p:cxnSp>
        <p:nvCxnSpPr>
          <p:cNvPr id="83" name="直線矢印コネクタ 82">
            <a:extLst>
              <a:ext uri="{FF2B5EF4-FFF2-40B4-BE49-F238E27FC236}">
                <a16:creationId xmlns:a16="http://schemas.microsoft.com/office/drawing/2014/main" id="{FB985AE5-DBC1-44C1-B2B8-14892365A33C}"/>
              </a:ext>
            </a:extLst>
          </p:cNvPr>
          <p:cNvCxnSpPr>
            <a:cxnSpLocks/>
            <a:stCxn id="80" idx="2"/>
          </p:cNvCxnSpPr>
          <p:nvPr/>
        </p:nvCxnSpPr>
        <p:spPr>
          <a:xfrm flipV="1">
            <a:off x="2730748" y="3651657"/>
            <a:ext cx="0" cy="3099560"/>
          </a:xfrm>
          <a:prstGeom prst="straightConnector1">
            <a:avLst/>
          </a:prstGeom>
          <a:ln w="571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0EEE196C-785F-4409-869E-FAE2CFC9C19C}"/>
              </a:ext>
            </a:extLst>
          </p:cNvPr>
          <p:cNvSpPr txBox="1"/>
          <p:nvPr/>
        </p:nvSpPr>
        <p:spPr>
          <a:xfrm>
            <a:off x="2797416" y="3592624"/>
            <a:ext cx="581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600" b="1" i="0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Y</a:t>
            </a: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C0E385D1-8483-4FBA-B903-34F1E384A931}"/>
              </a:ext>
            </a:extLst>
          </p:cNvPr>
          <p:cNvSpPr txBox="1"/>
          <p:nvPr/>
        </p:nvSpPr>
        <p:spPr>
          <a:xfrm>
            <a:off x="2081720" y="3637886"/>
            <a:ext cx="5823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i="0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180</a:t>
            </a:r>
            <a:endParaRPr lang="en-US" altLang="ja-JP" sz="14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72AD761D-ECEC-4575-BF00-4375CE86ED2E}"/>
              </a:ext>
            </a:extLst>
          </p:cNvPr>
          <p:cNvSpPr txBox="1"/>
          <p:nvPr/>
        </p:nvSpPr>
        <p:spPr>
          <a:xfrm>
            <a:off x="4181218" y="5301462"/>
            <a:ext cx="8397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24</a:t>
            </a:r>
            <a:r>
              <a:rPr lang="en-US" altLang="ja-JP" sz="1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0</a:t>
            </a:r>
            <a:endParaRPr lang="en-US" altLang="ja-JP" sz="14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10E4A792-3071-441D-8B4C-3BB9D21F0622}"/>
              </a:ext>
            </a:extLst>
          </p:cNvPr>
          <p:cNvSpPr txBox="1"/>
          <p:nvPr/>
        </p:nvSpPr>
        <p:spPr>
          <a:xfrm>
            <a:off x="438482" y="5297045"/>
            <a:ext cx="8397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-24</a:t>
            </a:r>
            <a:r>
              <a:rPr lang="en-US" altLang="ja-JP" sz="1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0</a:t>
            </a:r>
            <a:endParaRPr lang="en-US" altLang="ja-JP" sz="14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67569F04-DC78-4518-8013-53EBA9D63057}"/>
              </a:ext>
            </a:extLst>
          </p:cNvPr>
          <p:cNvSpPr txBox="1"/>
          <p:nvPr/>
        </p:nvSpPr>
        <p:spPr>
          <a:xfrm>
            <a:off x="2068134" y="6523340"/>
            <a:ext cx="7202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i="0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-180</a:t>
            </a:r>
            <a:endParaRPr lang="en-US" altLang="ja-JP" sz="14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9" name="図 88">
            <a:extLst>
              <a:ext uri="{FF2B5EF4-FFF2-40B4-BE49-F238E27FC236}">
                <a16:creationId xmlns:a16="http://schemas.microsoft.com/office/drawing/2014/main" id="{E84A0319-80AC-45EB-B224-9724498B9E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9350" y="5668074"/>
            <a:ext cx="1129379" cy="796801"/>
          </a:xfrm>
          <a:prstGeom prst="rect">
            <a:avLst/>
          </a:prstGeom>
        </p:spPr>
      </p:pic>
      <p:sp>
        <p:nvSpPr>
          <p:cNvPr id="90" name="吹き出し: 角を丸めた四角形 89">
            <a:extLst>
              <a:ext uri="{FF2B5EF4-FFF2-40B4-BE49-F238E27FC236}">
                <a16:creationId xmlns:a16="http://schemas.microsoft.com/office/drawing/2014/main" id="{63BB0B2F-FAE1-4A2A-97FA-740EDB729E61}"/>
              </a:ext>
            </a:extLst>
          </p:cNvPr>
          <p:cNvSpPr/>
          <p:nvPr/>
        </p:nvSpPr>
        <p:spPr>
          <a:xfrm>
            <a:off x="5690588" y="4466360"/>
            <a:ext cx="2431394" cy="1055844"/>
          </a:xfrm>
          <a:prstGeom prst="wedgeRoundRectCallout">
            <a:avLst>
              <a:gd name="adj1" fmla="val -4570"/>
              <a:gd name="adj2" fmla="val 67426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571071AB-654E-405D-85BE-9E9D3A2D4264}"/>
              </a:ext>
            </a:extLst>
          </p:cNvPr>
          <p:cNvSpPr txBox="1"/>
          <p:nvPr/>
        </p:nvSpPr>
        <p:spPr>
          <a:xfrm>
            <a:off x="5748048" y="4421031"/>
            <a:ext cx="23164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-240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</a:t>
            </a:r>
            <a:r>
              <a:rPr kumimoji="1" lang="en-US" altLang="ja-JP" sz="1600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-180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sz="16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」ってなんだろう？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741144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負の数について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043AFF4-CF8E-4267-A54B-20CB58198D73}"/>
              </a:ext>
            </a:extLst>
          </p:cNvPr>
          <p:cNvSpPr txBox="1"/>
          <p:nvPr/>
        </p:nvSpPr>
        <p:spPr>
          <a:xfrm>
            <a:off x="428625" y="397411"/>
            <a:ext cx="3703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ふ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A64C3C47-99F3-4A72-9A01-9C7CE6E662BE}"/>
              </a:ext>
            </a:extLst>
          </p:cNvPr>
          <p:cNvSpPr txBox="1"/>
          <p:nvPr/>
        </p:nvSpPr>
        <p:spPr>
          <a:xfrm>
            <a:off x="665486" y="1189926"/>
            <a:ext cx="7719137" cy="2362185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のように</a:t>
            </a:r>
            <a:r>
              <a:rPr lang="en-US" altLang="ja-JP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0</a:t>
            </a:r>
            <a:r>
              <a:rPr lang="ja-JP" altLang="en-US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より大きい数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sz="20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正の数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といいます。</a:t>
            </a: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・ 「</a:t>
            </a:r>
            <a:r>
              <a:rPr lang="ja-JP" altLang="en-US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」の符号をつけて＋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、＋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、＋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と書いても同じことです。</a:t>
            </a: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・ </a:t>
            </a:r>
            <a:r>
              <a:rPr lang="en-US" altLang="ja-JP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0</a:t>
            </a:r>
            <a:r>
              <a:rPr lang="ja-JP" altLang="en-US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より小さい数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sz="2000" b="1" i="0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負の数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といいます。</a:t>
            </a: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・ 「</a:t>
            </a:r>
            <a:r>
              <a:rPr lang="ja-JP" altLang="en-US" b="1" i="0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」の符号をつけて－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、－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、－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のように表します。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357464F6-5383-4909-8FB2-6FFF1E6C5E7B}"/>
              </a:ext>
            </a:extLst>
          </p:cNvPr>
          <p:cNvSpPr txBox="1"/>
          <p:nvPr/>
        </p:nvSpPr>
        <p:spPr>
          <a:xfrm>
            <a:off x="1940871" y="1862108"/>
            <a:ext cx="5811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ふごう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E1D659F0-809F-43E7-ADB8-70F2CBB88D92}"/>
              </a:ext>
            </a:extLst>
          </p:cNvPr>
          <p:cNvSpPr txBox="1"/>
          <p:nvPr/>
        </p:nvSpPr>
        <p:spPr>
          <a:xfrm>
            <a:off x="4423654" y="1282957"/>
            <a:ext cx="4774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せい</a:t>
            </a: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6CE39A93-5FA5-4C7D-BD5C-58BCAB5DE630}"/>
              </a:ext>
            </a:extLst>
          </p:cNvPr>
          <p:cNvSpPr txBox="1"/>
          <p:nvPr/>
        </p:nvSpPr>
        <p:spPr>
          <a:xfrm>
            <a:off x="3245937" y="1310307"/>
            <a:ext cx="5183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B1F89C6B-7F3B-47F2-98BC-FDC417900ABE}"/>
              </a:ext>
            </a:extLst>
          </p:cNvPr>
          <p:cNvSpPr txBox="1"/>
          <p:nvPr/>
        </p:nvSpPr>
        <p:spPr>
          <a:xfrm>
            <a:off x="985422" y="420027"/>
            <a:ext cx="4957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かず</a:t>
            </a:r>
          </a:p>
        </p:txBody>
      </p:sp>
      <p:pic>
        <p:nvPicPr>
          <p:cNvPr id="33" name="図 32">
            <a:extLst>
              <a:ext uri="{FF2B5EF4-FFF2-40B4-BE49-F238E27FC236}">
                <a16:creationId xmlns:a16="http://schemas.microsoft.com/office/drawing/2014/main" id="{BD5B1BD6-4F51-48F5-A54C-C30790726C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324" y="4634593"/>
            <a:ext cx="8829997" cy="1825996"/>
          </a:xfrm>
          <a:prstGeom prst="rect">
            <a:avLst/>
          </a:prstGeom>
        </p:spPr>
      </p:pic>
      <p:sp>
        <p:nvSpPr>
          <p:cNvPr id="34" name="フリーフォーム: 図形 33">
            <a:extLst>
              <a:ext uri="{FF2B5EF4-FFF2-40B4-BE49-F238E27FC236}">
                <a16:creationId xmlns:a16="http://schemas.microsoft.com/office/drawing/2014/main" id="{7E122CE9-8AF8-48B0-A7D4-B9124EA1E479}"/>
              </a:ext>
            </a:extLst>
          </p:cNvPr>
          <p:cNvSpPr/>
          <p:nvPr/>
        </p:nvSpPr>
        <p:spPr>
          <a:xfrm>
            <a:off x="5340950" y="4381500"/>
            <a:ext cx="2808515" cy="506186"/>
          </a:xfrm>
          <a:custGeom>
            <a:avLst/>
            <a:gdLst>
              <a:gd name="connsiteX0" fmla="*/ 0 w 2808515"/>
              <a:gd name="connsiteY0" fmla="*/ 506186 h 506186"/>
              <a:gd name="connsiteX1" fmla="*/ 0 w 2808515"/>
              <a:gd name="connsiteY1" fmla="*/ 506186 h 506186"/>
              <a:gd name="connsiteX2" fmla="*/ 0 w 2808515"/>
              <a:gd name="connsiteY2" fmla="*/ 0 h 506186"/>
              <a:gd name="connsiteX3" fmla="*/ 2808515 w 2808515"/>
              <a:gd name="connsiteY3" fmla="*/ 0 h 506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8515" h="506186">
                <a:moveTo>
                  <a:pt x="0" y="506186"/>
                </a:moveTo>
                <a:lnTo>
                  <a:pt x="0" y="506186"/>
                </a:lnTo>
                <a:lnTo>
                  <a:pt x="0" y="0"/>
                </a:lnTo>
                <a:lnTo>
                  <a:pt x="2808515" y="0"/>
                </a:lnTo>
              </a:path>
            </a:pathLst>
          </a:custGeom>
          <a:noFill/>
          <a:ln w="571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35" name="フリーフォーム: 図形 34">
            <a:extLst>
              <a:ext uri="{FF2B5EF4-FFF2-40B4-BE49-F238E27FC236}">
                <a16:creationId xmlns:a16="http://schemas.microsoft.com/office/drawing/2014/main" id="{D17914D8-B89A-4527-A55B-2BF56D6AF0B8}"/>
              </a:ext>
            </a:extLst>
          </p:cNvPr>
          <p:cNvSpPr/>
          <p:nvPr/>
        </p:nvSpPr>
        <p:spPr>
          <a:xfrm flipH="1">
            <a:off x="995979" y="4381500"/>
            <a:ext cx="2808515" cy="506186"/>
          </a:xfrm>
          <a:custGeom>
            <a:avLst/>
            <a:gdLst>
              <a:gd name="connsiteX0" fmla="*/ 0 w 2808515"/>
              <a:gd name="connsiteY0" fmla="*/ 506186 h 506186"/>
              <a:gd name="connsiteX1" fmla="*/ 0 w 2808515"/>
              <a:gd name="connsiteY1" fmla="*/ 506186 h 506186"/>
              <a:gd name="connsiteX2" fmla="*/ 0 w 2808515"/>
              <a:gd name="connsiteY2" fmla="*/ 0 h 506186"/>
              <a:gd name="connsiteX3" fmla="*/ 2808515 w 2808515"/>
              <a:gd name="connsiteY3" fmla="*/ 0 h 506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8515" h="506186">
                <a:moveTo>
                  <a:pt x="0" y="506186"/>
                </a:moveTo>
                <a:lnTo>
                  <a:pt x="0" y="506186"/>
                </a:lnTo>
                <a:lnTo>
                  <a:pt x="0" y="0"/>
                </a:lnTo>
                <a:lnTo>
                  <a:pt x="2808515" y="0"/>
                </a:lnTo>
              </a:path>
            </a:pathLst>
          </a:custGeom>
          <a:noFill/>
          <a:ln w="57150">
            <a:solidFill>
              <a:srgbClr val="0070C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36" name="テキスト ボックス 8">
            <a:extLst>
              <a:ext uri="{FF2B5EF4-FFF2-40B4-BE49-F238E27FC236}">
                <a16:creationId xmlns:a16="http://schemas.microsoft.com/office/drawing/2014/main" id="{5392CCE2-4D49-4086-B853-C17A1CD0C30E}"/>
              </a:ext>
            </a:extLst>
          </p:cNvPr>
          <p:cNvSpPr txBox="1"/>
          <p:nvPr/>
        </p:nvSpPr>
        <p:spPr>
          <a:xfrm>
            <a:off x="5997814" y="3919835"/>
            <a:ext cx="1494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正の数</a:t>
            </a:r>
            <a:endParaRPr kumimoji="1" lang="en-US" altLang="ja-JP" sz="24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9">
            <a:extLst>
              <a:ext uri="{FF2B5EF4-FFF2-40B4-BE49-F238E27FC236}">
                <a16:creationId xmlns:a16="http://schemas.microsoft.com/office/drawing/2014/main" id="{CD491B11-D056-4F25-A3CC-35DEF14A9ABB}"/>
              </a:ext>
            </a:extLst>
          </p:cNvPr>
          <p:cNvSpPr txBox="1"/>
          <p:nvPr/>
        </p:nvSpPr>
        <p:spPr>
          <a:xfrm>
            <a:off x="1554488" y="3958289"/>
            <a:ext cx="17431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24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負の数</a:t>
            </a:r>
            <a:endParaRPr kumimoji="1" lang="en-US" altLang="ja-JP" sz="2400" b="1" dirty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2A877647-2FF6-493A-9A37-8C669B1007F3}"/>
              </a:ext>
            </a:extLst>
          </p:cNvPr>
          <p:cNvSpPr txBox="1"/>
          <p:nvPr/>
        </p:nvSpPr>
        <p:spPr>
          <a:xfrm>
            <a:off x="3919486" y="1310307"/>
            <a:ext cx="5183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DF024221-E3DC-435E-9FBD-A1FEF12B219E}"/>
              </a:ext>
            </a:extLst>
          </p:cNvPr>
          <p:cNvSpPr txBox="1"/>
          <p:nvPr/>
        </p:nvSpPr>
        <p:spPr>
          <a:xfrm>
            <a:off x="4901082" y="1282957"/>
            <a:ext cx="4774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830CBC36-2DC8-44D1-BB14-4D4992BCF830}"/>
              </a:ext>
            </a:extLst>
          </p:cNvPr>
          <p:cNvSpPr txBox="1"/>
          <p:nvPr/>
        </p:nvSpPr>
        <p:spPr>
          <a:xfrm>
            <a:off x="1077587" y="1841063"/>
            <a:ext cx="6658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プラス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9B1E89C0-FEF6-49C4-9280-4F6E27940408}"/>
              </a:ext>
            </a:extLst>
          </p:cNvPr>
          <p:cNvSpPr txBox="1"/>
          <p:nvPr/>
        </p:nvSpPr>
        <p:spPr>
          <a:xfrm>
            <a:off x="2730848" y="2439588"/>
            <a:ext cx="4029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1511206C-5AC9-40E5-929E-A5306DD9821B}"/>
              </a:ext>
            </a:extLst>
          </p:cNvPr>
          <p:cNvSpPr txBox="1"/>
          <p:nvPr/>
        </p:nvSpPr>
        <p:spPr>
          <a:xfrm>
            <a:off x="1553131" y="2466938"/>
            <a:ext cx="5183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3EE7B100-5D2C-48E8-A637-0707CDAEE967}"/>
              </a:ext>
            </a:extLst>
          </p:cNvPr>
          <p:cNvSpPr txBox="1"/>
          <p:nvPr/>
        </p:nvSpPr>
        <p:spPr>
          <a:xfrm>
            <a:off x="2226680" y="2466938"/>
            <a:ext cx="5183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174A5C6A-4F45-4780-A22D-B7E3C1F0C39B}"/>
              </a:ext>
            </a:extLst>
          </p:cNvPr>
          <p:cNvSpPr txBox="1"/>
          <p:nvPr/>
        </p:nvSpPr>
        <p:spPr>
          <a:xfrm>
            <a:off x="3208276" y="2439588"/>
            <a:ext cx="4774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9CB884CC-506B-4D8D-B3E2-8F1AED593895}"/>
              </a:ext>
            </a:extLst>
          </p:cNvPr>
          <p:cNvSpPr txBox="1"/>
          <p:nvPr/>
        </p:nvSpPr>
        <p:spPr>
          <a:xfrm>
            <a:off x="1043224" y="3020021"/>
            <a:ext cx="7690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マイナス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54247063-19EC-4570-8359-F1075B5CBFDC}"/>
              </a:ext>
            </a:extLst>
          </p:cNvPr>
          <p:cNvSpPr txBox="1"/>
          <p:nvPr/>
        </p:nvSpPr>
        <p:spPr>
          <a:xfrm>
            <a:off x="1940871" y="3020020"/>
            <a:ext cx="5811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ふごう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78B4F91C-0376-4DBB-8B57-56C41F222673}"/>
              </a:ext>
            </a:extLst>
          </p:cNvPr>
          <p:cNvSpPr txBox="1"/>
          <p:nvPr/>
        </p:nvSpPr>
        <p:spPr>
          <a:xfrm>
            <a:off x="5067205" y="1862108"/>
            <a:ext cx="3536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5BBA9FD5-39B9-4EC7-8D70-F54EC0DDBCA5}"/>
              </a:ext>
            </a:extLst>
          </p:cNvPr>
          <p:cNvSpPr txBox="1"/>
          <p:nvPr/>
        </p:nvSpPr>
        <p:spPr>
          <a:xfrm>
            <a:off x="5939164" y="1870986"/>
            <a:ext cx="4655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CB6EEDBB-15AE-43D0-BD7E-FFAE6634DACF}"/>
              </a:ext>
            </a:extLst>
          </p:cNvPr>
          <p:cNvSpPr txBox="1"/>
          <p:nvPr/>
        </p:nvSpPr>
        <p:spPr>
          <a:xfrm>
            <a:off x="5670868" y="3008541"/>
            <a:ext cx="5811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あらわ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555855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座標について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350A22D5-E8C2-49CA-8016-7053946AABAB}"/>
              </a:ext>
            </a:extLst>
          </p:cNvPr>
          <p:cNvSpPr txBox="1"/>
          <p:nvPr/>
        </p:nvSpPr>
        <p:spPr>
          <a:xfrm>
            <a:off x="402327" y="370651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ざひょう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FF16ADBC-3176-4C55-BAAC-06E776BCA5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9077" y="1427113"/>
            <a:ext cx="5991974" cy="4496401"/>
          </a:xfrm>
          <a:prstGeom prst="rect">
            <a:avLst/>
          </a:prstGeom>
        </p:spPr>
      </p:pic>
      <p:sp>
        <p:nvSpPr>
          <p:cNvPr id="15" name="楕円 14">
            <a:extLst>
              <a:ext uri="{FF2B5EF4-FFF2-40B4-BE49-F238E27FC236}">
                <a16:creationId xmlns:a16="http://schemas.microsoft.com/office/drawing/2014/main" id="{BBF456DF-7270-4CBE-AB9D-2853B96EB3D3}"/>
              </a:ext>
            </a:extLst>
          </p:cNvPr>
          <p:cNvSpPr/>
          <p:nvPr/>
        </p:nvSpPr>
        <p:spPr>
          <a:xfrm>
            <a:off x="9008012" y="3622501"/>
            <a:ext cx="135988" cy="135988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6" name="楕円 15">
            <a:extLst>
              <a:ext uri="{FF2B5EF4-FFF2-40B4-BE49-F238E27FC236}">
                <a16:creationId xmlns:a16="http://schemas.microsoft.com/office/drawing/2014/main" id="{0719B566-F3DC-40EC-B5BF-6D3746A3394D}"/>
              </a:ext>
            </a:extLst>
          </p:cNvPr>
          <p:cNvSpPr/>
          <p:nvPr/>
        </p:nvSpPr>
        <p:spPr>
          <a:xfrm>
            <a:off x="6040122" y="1389482"/>
            <a:ext cx="135988" cy="135988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楕円 16">
            <a:extLst>
              <a:ext uri="{FF2B5EF4-FFF2-40B4-BE49-F238E27FC236}">
                <a16:creationId xmlns:a16="http://schemas.microsoft.com/office/drawing/2014/main" id="{8D482070-E55F-45E0-8DF5-0DDBBAD0B772}"/>
              </a:ext>
            </a:extLst>
          </p:cNvPr>
          <p:cNvSpPr/>
          <p:nvPr/>
        </p:nvSpPr>
        <p:spPr>
          <a:xfrm>
            <a:off x="3092445" y="3622501"/>
            <a:ext cx="135988" cy="135988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楕円 17">
            <a:extLst>
              <a:ext uri="{FF2B5EF4-FFF2-40B4-BE49-F238E27FC236}">
                <a16:creationId xmlns:a16="http://schemas.microsoft.com/office/drawing/2014/main" id="{328A2589-C67B-405D-A8E1-1B8F2E7A1173}"/>
              </a:ext>
            </a:extLst>
          </p:cNvPr>
          <p:cNvSpPr/>
          <p:nvPr/>
        </p:nvSpPr>
        <p:spPr>
          <a:xfrm>
            <a:off x="6040122" y="5825157"/>
            <a:ext cx="135988" cy="135988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BA92539A-A913-41F1-9D46-CA34B287BA74}"/>
              </a:ext>
            </a:extLst>
          </p:cNvPr>
          <p:cNvSpPr txBox="1"/>
          <p:nvPr/>
        </p:nvSpPr>
        <p:spPr>
          <a:xfrm>
            <a:off x="5223189" y="3997663"/>
            <a:ext cx="1783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X:0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,</a:t>
            </a:r>
            <a:r>
              <a:rPr lang="en-US" altLang="ja-JP" b="1" i="0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Y:0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楕円 21">
            <a:extLst>
              <a:ext uri="{FF2B5EF4-FFF2-40B4-BE49-F238E27FC236}">
                <a16:creationId xmlns:a16="http://schemas.microsoft.com/office/drawing/2014/main" id="{ACB3E13D-3F32-49C4-A20A-1EC9CA33AD83}"/>
              </a:ext>
            </a:extLst>
          </p:cNvPr>
          <p:cNvSpPr/>
          <p:nvPr/>
        </p:nvSpPr>
        <p:spPr>
          <a:xfrm>
            <a:off x="6040122" y="3607319"/>
            <a:ext cx="135988" cy="135988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9F3B794-D968-4B76-8220-7B04BEDA6660}"/>
              </a:ext>
            </a:extLst>
          </p:cNvPr>
          <p:cNvSpPr txBox="1"/>
          <p:nvPr/>
        </p:nvSpPr>
        <p:spPr>
          <a:xfrm>
            <a:off x="124620" y="1427113"/>
            <a:ext cx="2878927" cy="2793072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ea"/>
              <a:buAutoNum type="circleNumDbPlain"/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中央　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: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X:0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,</a:t>
            </a:r>
            <a:r>
              <a:rPr lang="en-US" altLang="ja-JP" i="0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Y:0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</a:p>
          <a:p>
            <a:pPr marL="342900" indent="-342900">
              <a:lnSpc>
                <a:spcPct val="200000"/>
              </a:lnSpc>
              <a:buFont typeface="+mj-ea"/>
              <a:buAutoNum type="circleNumDbPlain"/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右の端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: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X:240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,</a:t>
            </a:r>
            <a:r>
              <a:rPr lang="en-US" altLang="ja-JP" i="0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Y:0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</a:p>
          <a:p>
            <a:pPr marL="342900" indent="-342900">
              <a:lnSpc>
                <a:spcPct val="200000"/>
              </a:lnSpc>
              <a:buFont typeface="+mj-ea"/>
              <a:buAutoNum type="circleNumDbPlain"/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左の端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: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X:-240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,</a:t>
            </a:r>
            <a:r>
              <a:rPr lang="en-US" altLang="ja-JP" i="0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Y:0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</a:p>
          <a:p>
            <a:pPr marL="342900" indent="-342900">
              <a:lnSpc>
                <a:spcPct val="200000"/>
              </a:lnSpc>
              <a:buFont typeface="+mj-ea"/>
              <a:buAutoNum type="circleNumDbPlain"/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上の端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: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X:0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,</a:t>
            </a:r>
            <a:r>
              <a:rPr lang="en-US" altLang="ja-JP" i="0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Y:180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</a:p>
          <a:p>
            <a:pPr marL="342900" indent="-342900">
              <a:lnSpc>
                <a:spcPct val="200000"/>
              </a:lnSpc>
              <a:buFont typeface="+mj-ea"/>
              <a:buAutoNum type="circleNumDbPlain"/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下の端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: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X:0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,</a:t>
            </a:r>
            <a:r>
              <a:rPr lang="en-US" altLang="ja-JP" i="0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Y:-180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D2D3CEA-3223-46D6-8622-22B12999552E}"/>
              </a:ext>
            </a:extLst>
          </p:cNvPr>
          <p:cNvSpPr txBox="1"/>
          <p:nvPr/>
        </p:nvSpPr>
        <p:spPr>
          <a:xfrm>
            <a:off x="358533" y="1509603"/>
            <a:ext cx="8548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ちゅうおう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3D10648-D5A3-4136-A2CE-288A2874E5A5}"/>
              </a:ext>
            </a:extLst>
          </p:cNvPr>
          <p:cNvSpPr txBox="1"/>
          <p:nvPr/>
        </p:nvSpPr>
        <p:spPr>
          <a:xfrm>
            <a:off x="374979" y="2047293"/>
            <a:ext cx="5707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042FBCC-41A1-400C-9DEC-DB36FF0FC2FA}"/>
              </a:ext>
            </a:extLst>
          </p:cNvPr>
          <p:cNvSpPr txBox="1"/>
          <p:nvPr/>
        </p:nvSpPr>
        <p:spPr>
          <a:xfrm>
            <a:off x="374987" y="2597961"/>
            <a:ext cx="5707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C92D5A3-55F6-4F1D-BBFA-9EB2D8BEAF5E}"/>
              </a:ext>
            </a:extLst>
          </p:cNvPr>
          <p:cNvSpPr txBox="1"/>
          <p:nvPr/>
        </p:nvSpPr>
        <p:spPr>
          <a:xfrm>
            <a:off x="374979" y="3159897"/>
            <a:ext cx="5707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うえ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955A1CA-DC23-41B9-BF20-56AC54602EEB}"/>
              </a:ext>
            </a:extLst>
          </p:cNvPr>
          <p:cNvSpPr txBox="1"/>
          <p:nvPr/>
        </p:nvSpPr>
        <p:spPr>
          <a:xfrm>
            <a:off x="374979" y="3686319"/>
            <a:ext cx="5707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5028965D-988E-4FBD-9A15-559CA9948460}"/>
              </a:ext>
            </a:extLst>
          </p:cNvPr>
          <p:cNvSpPr txBox="1"/>
          <p:nvPr/>
        </p:nvSpPr>
        <p:spPr>
          <a:xfrm>
            <a:off x="852973" y="2060271"/>
            <a:ext cx="5707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はし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CFC08CFA-5203-4BED-8EF9-0A78F6F96A1D}"/>
              </a:ext>
            </a:extLst>
          </p:cNvPr>
          <p:cNvSpPr txBox="1"/>
          <p:nvPr/>
        </p:nvSpPr>
        <p:spPr>
          <a:xfrm>
            <a:off x="852973" y="2584983"/>
            <a:ext cx="5707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はし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FB7C4CC3-763D-4A2E-BE2C-91BB0A8BBCD6}"/>
              </a:ext>
            </a:extLst>
          </p:cNvPr>
          <p:cNvSpPr txBox="1"/>
          <p:nvPr/>
        </p:nvSpPr>
        <p:spPr>
          <a:xfrm>
            <a:off x="841957" y="3161041"/>
            <a:ext cx="5707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はし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FAE9437B-27AF-43E2-86F3-619CEBDADC4E}"/>
              </a:ext>
            </a:extLst>
          </p:cNvPr>
          <p:cNvSpPr txBox="1"/>
          <p:nvPr/>
        </p:nvSpPr>
        <p:spPr>
          <a:xfrm>
            <a:off x="841957" y="3707031"/>
            <a:ext cx="5707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はし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7B3CDF8F-7EED-49BF-83B6-3BFC32541C48}"/>
              </a:ext>
            </a:extLst>
          </p:cNvPr>
          <p:cNvSpPr txBox="1"/>
          <p:nvPr/>
        </p:nvSpPr>
        <p:spPr>
          <a:xfrm>
            <a:off x="7501632" y="4006950"/>
            <a:ext cx="1905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X:240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,</a:t>
            </a:r>
            <a:r>
              <a:rPr lang="en-US" altLang="ja-JP" b="1" i="0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Y:0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3E19BF02-B74F-4655-8F1D-79A595E0FA7B}"/>
              </a:ext>
            </a:extLst>
          </p:cNvPr>
          <p:cNvSpPr txBox="1"/>
          <p:nvPr/>
        </p:nvSpPr>
        <p:spPr>
          <a:xfrm>
            <a:off x="2823280" y="4006950"/>
            <a:ext cx="2000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X:-240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,</a:t>
            </a:r>
            <a:r>
              <a:rPr lang="en-US" altLang="ja-JP" b="1" i="0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Y:0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7269BD86-1B19-479E-8A02-34484DB90AAD}"/>
              </a:ext>
            </a:extLst>
          </p:cNvPr>
          <p:cNvSpPr txBox="1"/>
          <p:nvPr/>
        </p:nvSpPr>
        <p:spPr>
          <a:xfrm>
            <a:off x="5107660" y="1593541"/>
            <a:ext cx="2000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X:0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,</a:t>
            </a:r>
            <a:r>
              <a:rPr lang="en-US" altLang="ja-JP" b="1" i="0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Y:180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B75D70E-1CB1-4EE4-AE8D-320662511174}"/>
              </a:ext>
            </a:extLst>
          </p:cNvPr>
          <p:cNvSpPr txBox="1"/>
          <p:nvPr/>
        </p:nvSpPr>
        <p:spPr>
          <a:xfrm>
            <a:off x="5107659" y="5478812"/>
            <a:ext cx="2000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X:0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,</a:t>
            </a:r>
            <a:r>
              <a:rPr lang="en-US" altLang="ja-JP" b="1" i="0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Y:-180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E74A3E05-F012-497E-8887-076AC0179F24}"/>
              </a:ext>
            </a:extLst>
          </p:cNvPr>
          <p:cNvSpPr txBox="1"/>
          <p:nvPr/>
        </p:nvSpPr>
        <p:spPr>
          <a:xfrm>
            <a:off x="5617212" y="3297910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508E60A9-5D75-48F2-8CCF-5FA38B2267C2}"/>
              </a:ext>
            </a:extLst>
          </p:cNvPr>
          <p:cNvSpPr txBox="1"/>
          <p:nvPr/>
        </p:nvSpPr>
        <p:spPr>
          <a:xfrm>
            <a:off x="8633160" y="3297910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5FFEC26-761B-46C4-9193-7BCC754D5FB9}"/>
              </a:ext>
            </a:extLst>
          </p:cNvPr>
          <p:cNvSpPr txBox="1"/>
          <p:nvPr/>
        </p:nvSpPr>
        <p:spPr>
          <a:xfrm flipH="1">
            <a:off x="3119077" y="3297910"/>
            <a:ext cx="407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③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C562371A-10EF-4F28-8BAB-27386399BF2D}"/>
              </a:ext>
            </a:extLst>
          </p:cNvPr>
          <p:cNvSpPr txBox="1"/>
          <p:nvPr/>
        </p:nvSpPr>
        <p:spPr>
          <a:xfrm flipH="1">
            <a:off x="5845144" y="1027625"/>
            <a:ext cx="407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④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3B84A832-A0C4-4026-9F91-703FD3A74EB0}"/>
              </a:ext>
            </a:extLst>
          </p:cNvPr>
          <p:cNvSpPr txBox="1"/>
          <p:nvPr/>
        </p:nvSpPr>
        <p:spPr>
          <a:xfrm flipH="1">
            <a:off x="5842112" y="5974325"/>
            <a:ext cx="407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⑤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4" name="図 43">
            <a:extLst>
              <a:ext uri="{FF2B5EF4-FFF2-40B4-BE49-F238E27FC236}">
                <a16:creationId xmlns:a16="http://schemas.microsoft.com/office/drawing/2014/main" id="{214FE991-6F47-4762-95E0-24E9406960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599" y="4930598"/>
            <a:ext cx="1136309" cy="1925106"/>
          </a:xfrm>
          <a:prstGeom prst="rect">
            <a:avLst/>
          </a:prstGeom>
        </p:spPr>
      </p:pic>
      <p:sp>
        <p:nvSpPr>
          <p:cNvPr id="45" name="吹き出し: 角を丸めた四角形 44">
            <a:extLst>
              <a:ext uri="{FF2B5EF4-FFF2-40B4-BE49-F238E27FC236}">
                <a16:creationId xmlns:a16="http://schemas.microsoft.com/office/drawing/2014/main" id="{970EBF99-AE09-4E92-8F47-32A96420A737}"/>
              </a:ext>
            </a:extLst>
          </p:cNvPr>
          <p:cNvSpPr/>
          <p:nvPr/>
        </p:nvSpPr>
        <p:spPr>
          <a:xfrm>
            <a:off x="1592730" y="4826239"/>
            <a:ext cx="3323942" cy="1039661"/>
          </a:xfrm>
          <a:prstGeom prst="wedgeRoundRectCallout">
            <a:avLst>
              <a:gd name="adj1" fmla="val -56746"/>
              <a:gd name="adj2" fmla="val -110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C0A26192-B1C1-4422-ABB1-585515AEE7C2}"/>
              </a:ext>
            </a:extLst>
          </p:cNvPr>
          <p:cNvGrpSpPr/>
          <p:nvPr/>
        </p:nvGrpSpPr>
        <p:grpSpPr>
          <a:xfrm>
            <a:off x="1701085" y="4808483"/>
            <a:ext cx="3323942" cy="1015663"/>
            <a:chOff x="1783717" y="5122540"/>
            <a:chExt cx="3323942" cy="1015663"/>
          </a:xfrm>
        </p:grpSpPr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3E3D781B-F16F-4915-BEB2-B3B0FA94BEF0}"/>
                </a:ext>
              </a:extLst>
            </p:cNvPr>
            <p:cNvSpPr txBox="1"/>
            <p:nvPr/>
          </p:nvSpPr>
          <p:spPr>
            <a:xfrm>
              <a:off x="1783717" y="5122540"/>
              <a:ext cx="332394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ステージ上のどこにいても、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数字で表すことができるんだね！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6CF5E111-7A8A-44C3-8536-8148C1637E79}"/>
                </a:ext>
              </a:extLst>
            </p:cNvPr>
            <p:cNvSpPr txBox="1"/>
            <p:nvPr/>
          </p:nvSpPr>
          <p:spPr>
            <a:xfrm>
              <a:off x="1818949" y="5663478"/>
              <a:ext cx="5074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すうじ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E30D77CF-FCF5-4937-8806-95F891229EF5}"/>
                </a:ext>
              </a:extLst>
            </p:cNvPr>
            <p:cNvSpPr txBox="1"/>
            <p:nvPr/>
          </p:nvSpPr>
          <p:spPr>
            <a:xfrm>
              <a:off x="2553858" y="5197549"/>
              <a:ext cx="5074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1DB8D05E-546C-422F-8FBB-3208E3D8AF25}"/>
                </a:ext>
              </a:extLst>
            </p:cNvPr>
            <p:cNvSpPr txBox="1"/>
            <p:nvPr/>
          </p:nvSpPr>
          <p:spPr>
            <a:xfrm>
              <a:off x="2299767" y="5662377"/>
              <a:ext cx="55413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あらわ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547787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</a:t>
            </a:r>
            <a:r>
              <a:rPr lang="en-US" altLang="ja-JP" dirty="0"/>
              <a:t>1</a:t>
            </a:r>
            <a:r>
              <a:rPr lang="ja-JP" altLang="en-US" dirty="0"/>
              <a:t>：パンダが</a:t>
            </a:r>
            <a:r>
              <a:rPr lang="en-US" altLang="ja-JP" dirty="0"/>
              <a:t>10</a:t>
            </a:r>
            <a:r>
              <a:rPr lang="ja-JP" altLang="en-US" dirty="0"/>
              <a:t>歩進んだ時の位置を調べよう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8E98608-43B4-4E5D-A737-9688878A4063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パンダを歩かせるブロックを作ろう！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B55FCF3-E95E-473F-BF0C-F245E4C3E155}"/>
              </a:ext>
            </a:extLst>
          </p:cNvPr>
          <p:cNvSpPr txBox="1"/>
          <p:nvPr/>
        </p:nvSpPr>
        <p:spPr>
          <a:xfrm>
            <a:off x="1378487" y="1305668"/>
            <a:ext cx="4858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D3DD4415-75DB-458D-8D67-F2ED7755D78E}"/>
              </a:ext>
            </a:extLst>
          </p:cNvPr>
          <p:cNvSpPr txBox="1"/>
          <p:nvPr/>
        </p:nvSpPr>
        <p:spPr>
          <a:xfrm>
            <a:off x="3451967" y="1305669"/>
            <a:ext cx="485823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D731B43-4DB8-4D31-A2AF-8085F20BD8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7678" y="2832070"/>
            <a:ext cx="1714500" cy="1600200"/>
          </a:xfrm>
          <a:prstGeom prst="rect">
            <a:avLst/>
          </a:prstGeom>
        </p:spPr>
      </p:pic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CFE20F4A-D7ED-4CB0-AA11-12DD434C8553}"/>
              </a:ext>
            </a:extLst>
          </p:cNvPr>
          <p:cNvCxnSpPr>
            <a:cxnSpLocks/>
            <a:stCxn id="31" idx="3"/>
          </p:cNvCxnSpPr>
          <p:nvPr/>
        </p:nvCxnSpPr>
        <p:spPr>
          <a:xfrm>
            <a:off x="1375962" y="3108296"/>
            <a:ext cx="48834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7ACCF926-3BAE-4826-9BAB-66E7740E9E24}"/>
              </a:ext>
            </a:extLst>
          </p:cNvPr>
          <p:cNvGrpSpPr/>
          <p:nvPr/>
        </p:nvGrpSpPr>
        <p:grpSpPr>
          <a:xfrm>
            <a:off x="723540" y="2788698"/>
            <a:ext cx="652422" cy="639195"/>
            <a:chOff x="1060014" y="3765813"/>
            <a:chExt cx="652422" cy="639195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A3F09774-E21E-4368-9AA6-C2C27EF679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13468" y="3809185"/>
              <a:ext cx="581025" cy="552450"/>
            </a:xfrm>
            <a:prstGeom prst="rect">
              <a:avLst/>
            </a:prstGeom>
          </p:spPr>
        </p:pic>
        <p:sp>
          <p:nvSpPr>
            <p:cNvPr id="31" name="四角形: 角を丸くする 30">
              <a:extLst>
                <a:ext uri="{FF2B5EF4-FFF2-40B4-BE49-F238E27FC236}">
                  <a16:creationId xmlns:a16="http://schemas.microsoft.com/office/drawing/2014/main" id="{2C123398-6ECB-4D05-8DD4-682F6C1B5F31}"/>
                </a:ext>
              </a:extLst>
            </p:cNvPr>
            <p:cNvSpPr/>
            <p:nvPr/>
          </p:nvSpPr>
          <p:spPr>
            <a:xfrm>
              <a:off x="1060014" y="3765813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34" name="直線矢印コネクタ 33">
            <a:extLst>
              <a:ext uri="{FF2B5EF4-FFF2-40B4-BE49-F238E27FC236}">
                <a16:creationId xmlns:a16="http://schemas.microsoft.com/office/drawing/2014/main" id="{A3AE0EEE-2137-432A-83E7-E454E5610E93}"/>
              </a:ext>
            </a:extLst>
          </p:cNvPr>
          <p:cNvCxnSpPr>
            <a:cxnSpLocks/>
            <a:stCxn id="38" idx="3"/>
          </p:cNvCxnSpPr>
          <p:nvPr/>
        </p:nvCxnSpPr>
        <p:spPr>
          <a:xfrm>
            <a:off x="1395887" y="4063340"/>
            <a:ext cx="48834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246C6779-39C7-4A8D-9A93-86E5C74B8A8B}"/>
              </a:ext>
            </a:extLst>
          </p:cNvPr>
          <p:cNvGrpSpPr/>
          <p:nvPr/>
        </p:nvGrpSpPr>
        <p:grpSpPr>
          <a:xfrm>
            <a:off x="743465" y="3743742"/>
            <a:ext cx="652422" cy="639195"/>
            <a:chOff x="1060014" y="3765813"/>
            <a:chExt cx="652422" cy="639195"/>
          </a:xfrm>
        </p:grpSpPr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7903CA06-E8EC-43E2-A99E-3713E8B34D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13468" y="3809185"/>
              <a:ext cx="581025" cy="552450"/>
            </a:xfrm>
            <a:prstGeom prst="rect">
              <a:avLst/>
            </a:prstGeom>
          </p:spPr>
        </p:pic>
        <p:sp>
          <p:nvSpPr>
            <p:cNvPr id="38" name="四角形: 角を丸くする 37">
              <a:extLst>
                <a:ext uri="{FF2B5EF4-FFF2-40B4-BE49-F238E27FC236}">
                  <a16:creationId xmlns:a16="http://schemas.microsoft.com/office/drawing/2014/main" id="{0AFA0A1C-1A6A-4F00-B789-10BCE1A4BAF6}"/>
                </a:ext>
              </a:extLst>
            </p:cNvPr>
            <p:cNvSpPr/>
            <p:nvPr/>
          </p:nvSpPr>
          <p:spPr>
            <a:xfrm>
              <a:off x="1060014" y="3765813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61FD8C93-8254-49C2-A262-991498EEB8AA}"/>
              </a:ext>
            </a:extLst>
          </p:cNvPr>
          <p:cNvSpPr txBox="1"/>
          <p:nvPr/>
        </p:nvSpPr>
        <p:spPr>
          <a:xfrm>
            <a:off x="4116096" y="2788698"/>
            <a:ext cx="381166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動き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ABF77CE9-7E7A-4838-9CC4-88A12E8850E7}"/>
              </a:ext>
            </a:extLst>
          </p:cNvPr>
          <p:cNvSpPr txBox="1"/>
          <p:nvPr/>
        </p:nvSpPr>
        <p:spPr>
          <a:xfrm>
            <a:off x="7035902" y="2866529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四角形: 角を丸くする 43">
            <a:extLst>
              <a:ext uri="{FF2B5EF4-FFF2-40B4-BE49-F238E27FC236}">
                <a16:creationId xmlns:a16="http://schemas.microsoft.com/office/drawing/2014/main" id="{F3329422-3BC0-4485-AD2F-CE9211169A8C}"/>
              </a:ext>
            </a:extLst>
          </p:cNvPr>
          <p:cNvSpPr/>
          <p:nvPr/>
        </p:nvSpPr>
        <p:spPr>
          <a:xfrm>
            <a:off x="2246051" y="3880089"/>
            <a:ext cx="550416" cy="366499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E83FAA8A-CE67-433B-B75B-8C98603A15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1824" y="2919660"/>
            <a:ext cx="1287892" cy="464860"/>
          </a:xfrm>
          <a:prstGeom prst="rect">
            <a:avLst/>
          </a:prstGeom>
        </p:spPr>
      </p:pic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41A6B476-EE5B-4A6F-A524-6EE0AEBCF5FA}"/>
              </a:ext>
            </a:extLst>
          </p:cNvPr>
          <p:cNvSpPr txBox="1"/>
          <p:nvPr/>
        </p:nvSpPr>
        <p:spPr>
          <a:xfrm>
            <a:off x="4289001" y="2877593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A24ED0F-9516-4AD6-B249-B65BCAE3327E}"/>
              </a:ext>
            </a:extLst>
          </p:cNvPr>
          <p:cNvGrpSpPr/>
          <p:nvPr/>
        </p:nvGrpSpPr>
        <p:grpSpPr>
          <a:xfrm>
            <a:off x="4116096" y="3731887"/>
            <a:ext cx="3998084" cy="1131079"/>
            <a:chOff x="4116096" y="3731887"/>
            <a:chExt cx="3998084" cy="1131079"/>
          </a:xfrm>
        </p:grpSpPr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49EF72F1-B5FB-4E44-8110-7A0D820C2377}"/>
                </a:ext>
              </a:extLst>
            </p:cNvPr>
            <p:cNvSpPr txBox="1"/>
            <p:nvPr/>
          </p:nvSpPr>
          <p:spPr>
            <a:xfrm>
              <a:off x="4116096" y="3731887"/>
              <a:ext cx="3998084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-10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歩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FE3E2D31-33CE-46CD-8459-AF5494248829}"/>
                </a:ext>
              </a:extLst>
            </p:cNvPr>
            <p:cNvSpPr txBox="1"/>
            <p:nvPr/>
          </p:nvSpPr>
          <p:spPr>
            <a:xfrm>
              <a:off x="7035902" y="380971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7" name="図 46">
              <a:extLst>
                <a:ext uri="{FF2B5EF4-FFF2-40B4-BE49-F238E27FC236}">
                  <a16:creationId xmlns:a16="http://schemas.microsoft.com/office/drawing/2014/main" id="{A7391FFD-93FB-402E-B051-AB66F0B540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91824" y="3862849"/>
              <a:ext cx="1287892" cy="464860"/>
            </a:xfrm>
            <a:prstGeom prst="rect">
              <a:avLst/>
            </a:prstGeom>
          </p:spPr>
        </p:pic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4D457BD1-3E7B-4487-8738-A78A2292C2A2}"/>
                </a:ext>
              </a:extLst>
            </p:cNvPr>
            <p:cNvSpPr txBox="1"/>
            <p:nvPr/>
          </p:nvSpPr>
          <p:spPr>
            <a:xfrm>
              <a:off x="4289448" y="381409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2B011AD9-F01A-4C7A-A580-BDCA8A485B72}"/>
                </a:ext>
              </a:extLst>
            </p:cNvPr>
            <p:cNvSpPr txBox="1"/>
            <p:nvPr/>
          </p:nvSpPr>
          <p:spPr>
            <a:xfrm>
              <a:off x="4681663" y="433691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23015CB1-B67C-4556-9F46-4D3913770B1C}"/>
                </a:ext>
              </a:extLst>
            </p:cNvPr>
            <p:cNvSpPr txBox="1"/>
            <p:nvPr/>
          </p:nvSpPr>
          <p:spPr>
            <a:xfrm>
              <a:off x="5396592" y="4353042"/>
              <a:ext cx="71997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A277195A-52D3-4F8A-9033-0E9A1EC2C966}"/>
              </a:ext>
            </a:extLst>
          </p:cNvPr>
          <p:cNvSpPr txBox="1"/>
          <p:nvPr/>
        </p:nvSpPr>
        <p:spPr>
          <a:xfrm>
            <a:off x="3808523" y="390576"/>
            <a:ext cx="7024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ぽ すす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B627883B-C095-4257-8B74-66B8EAD49492}"/>
              </a:ext>
            </a:extLst>
          </p:cNvPr>
          <p:cNvSpPr txBox="1"/>
          <p:nvPr/>
        </p:nvSpPr>
        <p:spPr>
          <a:xfrm>
            <a:off x="5707314" y="390576"/>
            <a:ext cx="6402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いち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C9041F7E-E601-44A5-ACFE-E17F4C38E831}"/>
              </a:ext>
            </a:extLst>
          </p:cNvPr>
          <p:cNvSpPr txBox="1"/>
          <p:nvPr/>
        </p:nvSpPr>
        <p:spPr>
          <a:xfrm>
            <a:off x="5005349" y="390576"/>
            <a:ext cx="438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とき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FA0929B9-5558-4643-A55A-715888D46B1B}"/>
              </a:ext>
            </a:extLst>
          </p:cNvPr>
          <p:cNvSpPr txBox="1"/>
          <p:nvPr/>
        </p:nvSpPr>
        <p:spPr>
          <a:xfrm>
            <a:off x="6592400" y="390576"/>
            <a:ext cx="438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しら</a:t>
            </a:r>
          </a:p>
        </p:txBody>
      </p:sp>
    </p:spTree>
    <p:extLst>
      <p:ext uri="{BB962C8B-B14F-4D97-AF65-F5344CB8AC3E}">
        <p14:creationId xmlns:p14="http://schemas.microsoft.com/office/powerpoint/2010/main" val="11899299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</a:t>
            </a:r>
            <a:r>
              <a:rPr lang="en-US" altLang="ja-JP" dirty="0"/>
              <a:t>1</a:t>
            </a:r>
            <a:r>
              <a:rPr lang="ja-JP" altLang="en-US" dirty="0"/>
              <a:t>：パンダが</a:t>
            </a:r>
            <a:r>
              <a:rPr lang="en-US" altLang="ja-JP" dirty="0"/>
              <a:t>10</a:t>
            </a:r>
            <a:r>
              <a:rPr lang="ja-JP" altLang="en-US" dirty="0"/>
              <a:t>歩進んだ時の位置を調べよう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8E98608-43B4-4E5D-A737-9688878A4063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を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回クリックして、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X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の変化を調べよう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B55FCF3-E95E-473F-BF0C-F245E4C3E155}"/>
              </a:ext>
            </a:extLst>
          </p:cNvPr>
          <p:cNvSpPr txBox="1"/>
          <p:nvPr/>
        </p:nvSpPr>
        <p:spPr>
          <a:xfrm>
            <a:off x="4802821" y="1303727"/>
            <a:ext cx="6013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D3DD4415-75DB-458D-8D67-F2ED7755D78E}"/>
              </a:ext>
            </a:extLst>
          </p:cNvPr>
          <p:cNvSpPr txBox="1"/>
          <p:nvPr/>
        </p:nvSpPr>
        <p:spPr>
          <a:xfrm>
            <a:off x="5421923" y="1305522"/>
            <a:ext cx="4963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D3BE32AF-1D12-422E-9B54-D4245602E6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490" y="2512379"/>
            <a:ext cx="4999607" cy="380726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C32FF50B-EEC0-4991-9131-D0EE5DF969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0456" y="2512379"/>
            <a:ext cx="1857375" cy="130492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83C67594-AE73-481B-804A-158E8FC02F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041" y="1419028"/>
            <a:ext cx="1287892" cy="464860"/>
          </a:xfrm>
          <a:prstGeom prst="rect">
            <a:avLst/>
          </a:prstGeom>
        </p:spPr>
      </p:pic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D0B3E532-96B5-47D1-8D3A-003C5AA7CE01}"/>
              </a:ext>
            </a:extLst>
          </p:cNvPr>
          <p:cNvSpPr/>
          <p:nvPr/>
        </p:nvSpPr>
        <p:spPr>
          <a:xfrm>
            <a:off x="6524761" y="3411244"/>
            <a:ext cx="710539" cy="322017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2A69A856-621B-4604-A7D9-DF46123C4B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61038" y="4913061"/>
            <a:ext cx="1064481" cy="1696364"/>
          </a:xfrm>
          <a:prstGeom prst="rect">
            <a:avLst/>
          </a:prstGeom>
        </p:spPr>
      </p:pic>
      <p:sp>
        <p:nvSpPr>
          <p:cNvPr id="22" name="吹き出し: 角を丸めた四角形 21">
            <a:extLst>
              <a:ext uri="{FF2B5EF4-FFF2-40B4-BE49-F238E27FC236}">
                <a16:creationId xmlns:a16="http://schemas.microsoft.com/office/drawing/2014/main" id="{C3E26EE6-60C1-46B1-A908-4330D60134A1}"/>
              </a:ext>
            </a:extLst>
          </p:cNvPr>
          <p:cNvSpPr/>
          <p:nvPr/>
        </p:nvSpPr>
        <p:spPr>
          <a:xfrm>
            <a:off x="5845994" y="4460219"/>
            <a:ext cx="2524260" cy="610589"/>
          </a:xfrm>
          <a:prstGeom prst="wedgeRoundRectCallout">
            <a:avLst>
              <a:gd name="adj1" fmla="val 39769"/>
              <a:gd name="adj2" fmla="val 80512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BEC359E3-AC26-42D0-B3DD-AA2FD90BA81C}"/>
              </a:ext>
            </a:extLst>
          </p:cNvPr>
          <p:cNvSpPr txBox="1"/>
          <p:nvPr/>
        </p:nvSpPr>
        <p:spPr>
          <a:xfrm>
            <a:off x="5959925" y="4460219"/>
            <a:ext cx="2457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X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座標の値が増えたね！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ABE3F12B-D0AD-41F9-A535-092423A0CC4E}"/>
              </a:ext>
            </a:extLst>
          </p:cNvPr>
          <p:cNvSpPr txBox="1"/>
          <p:nvPr/>
        </p:nvSpPr>
        <p:spPr>
          <a:xfrm>
            <a:off x="6038452" y="4527695"/>
            <a:ext cx="66400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ざひょう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42714FBC-F3B2-4B35-BED8-383437C81379}"/>
              </a:ext>
            </a:extLst>
          </p:cNvPr>
          <p:cNvSpPr txBox="1"/>
          <p:nvPr/>
        </p:nvSpPr>
        <p:spPr>
          <a:xfrm>
            <a:off x="6634264" y="4521772"/>
            <a:ext cx="53990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F8FFD34C-9444-4609-A071-9360F53146BD}"/>
              </a:ext>
            </a:extLst>
          </p:cNvPr>
          <p:cNvSpPr txBox="1"/>
          <p:nvPr/>
        </p:nvSpPr>
        <p:spPr>
          <a:xfrm>
            <a:off x="7235301" y="4521772"/>
            <a:ext cx="17269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33" name="直線矢印コネクタ 32">
            <a:extLst>
              <a:ext uri="{FF2B5EF4-FFF2-40B4-BE49-F238E27FC236}">
                <a16:creationId xmlns:a16="http://schemas.microsoft.com/office/drawing/2014/main" id="{CA316918-2DFA-47CC-BD2E-FCEEFB1B3E87}"/>
              </a:ext>
            </a:extLst>
          </p:cNvPr>
          <p:cNvCxnSpPr>
            <a:cxnSpLocks/>
          </p:cNvCxnSpPr>
          <p:nvPr/>
        </p:nvCxnSpPr>
        <p:spPr>
          <a:xfrm>
            <a:off x="3206548" y="4393623"/>
            <a:ext cx="108245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332984D4-AB3A-41DD-A1BC-BEEFFE9AD56C}"/>
              </a:ext>
            </a:extLst>
          </p:cNvPr>
          <p:cNvSpPr txBox="1"/>
          <p:nvPr/>
        </p:nvSpPr>
        <p:spPr>
          <a:xfrm>
            <a:off x="2137618" y="1314400"/>
            <a:ext cx="4963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4A1BEAF4-F17E-44CF-80F5-F8BEC466105F}"/>
              </a:ext>
            </a:extLst>
          </p:cNvPr>
          <p:cNvSpPr txBox="1"/>
          <p:nvPr/>
        </p:nvSpPr>
        <p:spPr>
          <a:xfrm>
            <a:off x="3808523" y="390576"/>
            <a:ext cx="7024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ぽ すす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E2FD65A6-6217-48B8-81C9-A01AAFD88C46}"/>
              </a:ext>
            </a:extLst>
          </p:cNvPr>
          <p:cNvSpPr txBox="1"/>
          <p:nvPr/>
        </p:nvSpPr>
        <p:spPr>
          <a:xfrm>
            <a:off x="5707314" y="390576"/>
            <a:ext cx="6402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いち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656C3837-1118-466B-B6DF-028AD1B930F8}"/>
              </a:ext>
            </a:extLst>
          </p:cNvPr>
          <p:cNvSpPr txBox="1"/>
          <p:nvPr/>
        </p:nvSpPr>
        <p:spPr>
          <a:xfrm>
            <a:off x="5005349" y="390576"/>
            <a:ext cx="438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とき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291D3BA8-85D9-41AE-AC97-8AD98A575526}"/>
              </a:ext>
            </a:extLst>
          </p:cNvPr>
          <p:cNvSpPr txBox="1"/>
          <p:nvPr/>
        </p:nvSpPr>
        <p:spPr>
          <a:xfrm>
            <a:off x="6592400" y="390576"/>
            <a:ext cx="438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しら</a:t>
            </a:r>
          </a:p>
        </p:txBody>
      </p:sp>
    </p:spTree>
    <p:extLst>
      <p:ext uri="{BB962C8B-B14F-4D97-AF65-F5344CB8AC3E}">
        <p14:creationId xmlns:p14="http://schemas.microsoft.com/office/powerpoint/2010/main" val="40808217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D0497C7D-048C-49BD-8F1D-94348E65F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4268" y="2550479"/>
            <a:ext cx="1809750" cy="126682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583E49B-52B4-46C9-9227-D4261DBD11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545" y="2520141"/>
            <a:ext cx="5025496" cy="3791741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</a:t>
            </a:r>
            <a:r>
              <a:rPr lang="en-US" altLang="ja-JP" dirty="0"/>
              <a:t>1</a:t>
            </a:r>
            <a:r>
              <a:rPr lang="ja-JP" altLang="en-US" dirty="0"/>
              <a:t>：パンダが</a:t>
            </a:r>
            <a:r>
              <a:rPr lang="en-US" altLang="ja-JP" dirty="0"/>
              <a:t>10</a:t>
            </a:r>
            <a:r>
              <a:rPr lang="ja-JP" altLang="en-US" dirty="0"/>
              <a:t>歩進んだ時の位置を調べよう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8E98608-43B4-4E5D-A737-9688878A4063}"/>
              </a:ext>
            </a:extLst>
          </p:cNvPr>
          <p:cNvSpPr txBox="1"/>
          <p:nvPr/>
        </p:nvSpPr>
        <p:spPr>
          <a:xfrm>
            <a:off x="500575" y="1245270"/>
            <a:ext cx="761360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を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回クリック、さらに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回クリックして、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　　　　　　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X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の変化を調べよう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B55FCF3-E95E-473F-BF0C-F245E4C3E155}"/>
              </a:ext>
            </a:extLst>
          </p:cNvPr>
          <p:cNvSpPr txBox="1"/>
          <p:nvPr/>
        </p:nvSpPr>
        <p:spPr>
          <a:xfrm>
            <a:off x="5841604" y="1856905"/>
            <a:ext cx="6013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D3DD4415-75DB-458D-8D67-F2ED7755D78E}"/>
              </a:ext>
            </a:extLst>
          </p:cNvPr>
          <p:cNvSpPr txBox="1"/>
          <p:nvPr/>
        </p:nvSpPr>
        <p:spPr>
          <a:xfrm>
            <a:off x="6487340" y="1858700"/>
            <a:ext cx="4963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D0B3E532-96B5-47D1-8D3A-003C5AA7CE01}"/>
              </a:ext>
            </a:extLst>
          </p:cNvPr>
          <p:cNvSpPr/>
          <p:nvPr/>
        </p:nvSpPr>
        <p:spPr>
          <a:xfrm>
            <a:off x="6524761" y="3411244"/>
            <a:ext cx="710539" cy="322017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2A69A856-621B-4604-A7D9-DF46123C4B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1038" y="4913061"/>
            <a:ext cx="1064481" cy="1696364"/>
          </a:xfrm>
          <a:prstGeom prst="rect">
            <a:avLst/>
          </a:prstGeom>
        </p:spPr>
      </p:pic>
      <p:sp>
        <p:nvSpPr>
          <p:cNvPr id="22" name="吹き出し: 角を丸めた四角形 21">
            <a:extLst>
              <a:ext uri="{FF2B5EF4-FFF2-40B4-BE49-F238E27FC236}">
                <a16:creationId xmlns:a16="http://schemas.microsoft.com/office/drawing/2014/main" id="{C3E26EE6-60C1-46B1-A908-4330D60134A1}"/>
              </a:ext>
            </a:extLst>
          </p:cNvPr>
          <p:cNvSpPr/>
          <p:nvPr/>
        </p:nvSpPr>
        <p:spPr>
          <a:xfrm>
            <a:off x="5845994" y="4460219"/>
            <a:ext cx="2524260" cy="610589"/>
          </a:xfrm>
          <a:prstGeom prst="wedgeRoundRectCallout">
            <a:avLst>
              <a:gd name="adj1" fmla="val 39769"/>
              <a:gd name="adj2" fmla="val 80512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BEC359E3-AC26-42D0-B3DD-AA2FD90BA81C}"/>
              </a:ext>
            </a:extLst>
          </p:cNvPr>
          <p:cNvSpPr txBox="1"/>
          <p:nvPr/>
        </p:nvSpPr>
        <p:spPr>
          <a:xfrm>
            <a:off x="5959925" y="4460219"/>
            <a:ext cx="2457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X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座標の値が減ったね！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ABE3F12B-D0AD-41F9-A535-092423A0CC4E}"/>
              </a:ext>
            </a:extLst>
          </p:cNvPr>
          <p:cNvSpPr txBox="1"/>
          <p:nvPr/>
        </p:nvSpPr>
        <p:spPr>
          <a:xfrm>
            <a:off x="6038452" y="4527695"/>
            <a:ext cx="66400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ざひょう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42714FBC-F3B2-4B35-BED8-383437C81379}"/>
              </a:ext>
            </a:extLst>
          </p:cNvPr>
          <p:cNvSpPr txBox="1"/>
          <p:nvPr/>
        </p:nvSpPr>
        <p:spPr>
          <a:xfrm>
            <a:off x="6634264" y="4521772"/>
            <a:ext cx="53990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F8FFD34C-9444-4609-A071-9360F53146BD}"/>
              </a:ext>
            </a:extLst>
          </p:cNvPr>
          <p:cNvSpPr txBox="1"/>
          <p:nvPr/>
        </p:nvSpPr>
        <p:spPr>
          <a:xfrm>
            <a:off x="7235301" y="4521772"/>
            <a:ext cx="17269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332984D4-AB3A-41DD-A1BC-BEEFFE9AD56C}"/>
              </a:ext>
            </a:extLst>
          </p:cNvPr>
          <p:cNvSpPr txBox="1"/>
          <p:nvPr/>
        </p:nvSpPr>
        <p:spPr>
          <a:xfrm>
            <a:off x="2137618" y="1314400"/>
            <a:ext cx="4963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1FEC348-0703-4094-93A4-C423899178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992" y="1417959"/>
            <a:ext cx="1318374" cy="449619"/>
          </a:xfrm>
          <a:prstGeom prst="rect">
            <a:avLst/>
          </a:prstGeom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B89F6A4B-3E2D-4E98-924B-0A925244BD00}"/>
              </a:ext>
            </a:extLst>
          </p:cNvPr>
          <p:cNvSpPr txBox="1"/>
          <p:nvPr/>
        </p:nvSpPr>
        <p:spPr>
          <a:xfrm>
            <a:off x="4503551" y="1314400"/>
            <a:ext cx="4963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227077C5-28F1-4B19-BB4A-83CFB342ECF1}"/>
              </a:ext>
            </a:extLst>
          </p:cNvPr>
          <p:cNvCxnSpPr>
            <a:cxnSpLocks/>
          </p:cNvCxnSpPr>
          <p:nvPr/>
        </p:nvCxnSpPr>
        <p:spPr>
          <a:xfrm flipH="1">
            <a:off x="3206548" y="4393623"/>
            <a:ext cx="1082453" cy="0"/>
          </a:xfrm>
          <a:prstGeom prst="straightConnector1">
            <a:avLst/>
          </a:prstGeom>
          <a:ln w="28575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矢印コネクタ 35">
            <a:extLst>
              <a:ext uri="{FF2B5EF4-FFF2-40B4-BE49-F238E27FC236}">
                <a16:creationId xmlns:a16="http://schemas.microsoft.com/office/drawing/2014/main" id="{88BDDF49-92FB-463F-9D5B-1D5106D4BCDE}"/>
              </a:ext>
            </a:extLst>
          </p:cNvPr>
          <p:cNvCxnSpPr>
            <a:cxnSpLocks/>
          </p:cNvCxnSpPr>
          <p:nvPr/>
        </p:nvCxnSpPr>
        <p:spPr>
          <a:xfrm flipH="1">
            <a:off x="2137618" y="4393623"/>
            <a:ext cx="1082453" cy="0"/>
          </a:xfrm>
          <a:prstGeom prst="straightConnector1">
            <a:avLst/>
          </a:prstGeom>
          <a:ln w="28575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EF7F2402-2908-401B-BEA5-AA6C7DD29EFE}"/>
              </a:ext>
            </a:extLst>
          </p:cNvPr>
          <p:cNvSpPr txBox="1"/>
          <p:nvPr/>
        </p:nvSpPr>
        <p:spPr>
          <a:xfrm>
            <a:off x="3808523" y="390576"/>
            <a:ext cx="7024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ぽ すす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092A81A4-FF04-4504-953A-1C481DA117FF}"/>
              </a:ext>
            </a:extLst>
          </p:cNvPr>
          <p:cNvSpPr txBox="1"/>
          <p:nvPr/>
        </p:nvSpPr>
        <p:spPr>
          <a:xfrm>
            <a:off x="5707314" y="390576"/>
            <a:ext cx="6402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いち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079853F2-DFC8-4E2D-B2C1-53682D3FD5F1}"/>
              </a:ext>
            </a:extLst>
          </p:cNvPr>
          <p:cNvSpPr txBox="1"/>
          <p:nvPr/>
        </p:nvSpPr>
        <p:spPr>
          <a:xfrm>
            <a:off x="5005349" y="390576"/>
            <a:ext cx="438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とき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29D48FFF-69FB-4203-B89A-104C09AE6EEC}"/>
              </a:ext>
            </a:extLst>
          </p:cNvPr>
          <p:cNvSpPr txBox="1"/>
          <p:nvPr/>
        </p:nvSpPr>
        <p:spPr>
          <a:xfrm>
            <a:off x="6592400" y="390576"/>
            <a:ext cx="438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しら</a:t>
            </a:r>
          </a:p>
        </p:txBody>
      </p:sp>
    </p:spTree>
    <p:extLst>
      <p:ext uri="{BB962C8B-B14F-4D97-AF65-F5344CB8AC3E}">
        <p14:creationId xmlns:p14="http://schemas.microsoft.com/office/powerpoint/2010/main" val="16480544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</a:t>
            </a:r>
            <a:r>
              <a:rPr lang="en-US" altLang="ja-JP" dirty="0"/>
              <a:t>2</a:t>
            </a:r>
            <a:r>
              <a:rPr lang="ja-JP" altLang="en-US" dirty="0"/>
              <a:t>：パンダを歩かせよう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1F326B4-416A-4D5F-8810-EE8674562CA9}"/>
              </a:ext>
            </a:extLst>
          </p:cNvPr>
          <p:cNvSpPr txBox="1"/>
          <p:nvPr/>
        </p:nvSpPr>
        <p:spPr>
          <a:xfrm>
            <a:off x="3223726" y="405269"/>
            <a:ext cx="5112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ある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B744B54-FD31-42AA-A73A-D396E3F1EF94}"/>
              </a:ext>
            </a:extLst>
          </p:cNvPr>
          <p:cNvSpPr txBox="1"/>
          <p:nvPr/>
        </p:nvSpPr>
        <p:spPr>
          <a:xfrm>
            <a:off x="353609" y="1032383"/>
            <a:ext cx="87903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このプログラムを、動画のような動きになるよう変更してみよう。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C966B355-B3AD-4DD3-8A22-1202A93E67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948" y="2281561"/>
            <a:ext cx="2819400" cy="2952750"/>
          </a:xfrm>
          <a:prstGeom prst="rect">
            <a:avLst/>
          </a:prstGeom>
        </p:spPr>
      </p:pic>
      <p:pic>
        <p:nvPicPr>
          <p:cNvPr id="8" name="補足1_1">
            <a:hlinkClick r:id="" action="ppaction://media"/>
            <a:extLst>
              <a:ext uri="{FF2B5EF4-FFF2-40B4-BE49-F238E27FC236}">
                <a16:creationId xmlns:a16="http://schemas.microsoft.com/office/drawing/2014/main" id="{4DCE09D5-BCAD-4D46-92E6-ECA4D81EC50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027521" y="2072936"/>
            <a:ext cx="4572000" cy="4114800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B4615E8-BA36-4C66-A31A-83A090D19922}"/>
              </a:ext>
            </a:extLst>
          </p:cNvPr>
          <p:cNvSpPr/>
          <p:nvPr/>
        </p:nvSpPr>
        <p:spPr>
          <a:xfrm>
            <a:off x="3761636" y="1944210"/>
            <a:ext cx="4953739" cy="3373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5" name="矢印: 右 14">
            <a:extLst>
              <a:ext uri="{FF2B5EF4-FFF2-40B4-BE49-F238E27FC236}">
                <a16:creationId xmlns:a16="http://schemas.microsoft.com/office/drawing/2014/main" id="{8A0EAD53-796A-4980-99AD-1075828209E9}"/>
              </a:ext>
            </a:extLst>
          </p:cNvPr>
          <p:cNvSpPr/>
          <p:nvPr/>
        </p:nvSpPr>
        <p:spPr>
          <a:xfrm>
            <a:off x="3295972" y="3757936"/>
            <a:ext cx="646041" cy="656844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825C60D-1BAC-47FD-8870-FCEA247CD608}"/>
              </a:ext>
            </a:extLst>
          </p:cNvPr>
          <p:cNvSpPr txBox="1"/>
          <p:nvPr/>
        </p:nvSpPr>
        <p:spPr>
          <a:xfrm>
            <a:off x="2686595" y="1111145"/>
            <a:ext cx="6093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どうが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BAD8A2C-B905-4E7D-B399-EC3C9F038BFD}"/>
              </a:ext>
            </a:extLst>
          </p:cNvPr>
          <p:cNvSpPr txBox="1"/>
          <p:nvPr/>
        </p:nvSpPr>
        <p:spPr>
          <a:xfrm>
            <a:off x="4107392" y="1111145"/>
            <a:ext cx="5178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460B24CF-82FF-4B58-8F62-B1EEA4907F55}"/>
              </a:ext>
            </a:extLst>
          </p:cNvPr>
          <p:cNvSpPr txBox="1"/>
          <p:nvPr/>
        </p:nvSpPr>
        <p:spPr>
          <a:xfrm>
            <a:off x="5938667" y="1091722"/>
            <a:ext cx="7497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</p:spTree>
    <p:extLst>
      <p:ext uri="{BB962C8B-B14F-4D97-AF65-F5344CB8AC3E}">
        <p14:creationId xmlns:p14="http://schemas.microsoft.com/office/powerpoint/2010/main" val="1637431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56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</a:t>
            </a:r>
            <a:r>
              <a:rPr lang="en-US" altLang="ja-JP" dirty="0"/>
              <a:t>2</a:t>
            </a:r>
            <a:r>
              <a:rPr lang="ja-JP" altLang="en-US" dirty="0"/>
              <a:t>：パンダを歩かせよう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1F326B4-416A-4D5F-8810-EE8674562CA9}"/>
              </a:ext>
            </a:extLst>
          </p:cNvPr>
          <p:cNvSpPr txBox="1"/>
          <p:nvPr/>
        </p:nvSpPr>
        <p:spPr>
          <a:xfrm>
            <a:off x="3223726" y="405269"/>
            <a:ext cx="5112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ある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EB7E291-0CA7-4E5E-A83B-CEDC2CCC46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225" y="1186102"/>
            <a:ext cx="2867025" cy="4686300"/>
          </a:xfrm>
          <a:prstGeom prst="rect">
            <a:avLst/>
          </a:prstGeom>
        </p:spPr>
      </p:pic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0BF9E491-C35A-44D3-AF38-22B913871854}"/>
              </a:ext>
            </a:extLst>
          </p:cNvPr>
          <p:cNvCxnSpPr>
            <a:cxnSpLocks/>
          </p:cNvCxnSpPr>
          <p:nvPr/>
        </p:nvCxnSpPr>
        <p:spPr>
          <a:xfrm>
            <a:off x="753486" y="4109691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98757322-8A02-46A6-8C08-EACAA4FB99AB}"/>
              </a:ext>
            </a:extLst>
          </p:cNvPr>
          <p:cNvGrpSpPr/>
          <p:nvPr/>
        </p:nvGrpSpPr>
        <p:grpSpPr>
          <a:xfrm>
            <a:off x="87802" y="3775473"/>
            <a:ext cx="652422" cy="639195"/>
            <a:chOff x="4394117" y="2183587"/>
            <a:chExt cx="652422" cy="639195"/>
          </a:xfrm>
        </p:grpSpPr>
        <p:sp>
          <p:nvSpPr>
            <p:cNvPr id="20" name="四角形: 角を丸くする 19">
              <a:extLst>
                <a:ext uri="{FF2B5EF4-FFF2-40B4-BE49-F238E27FC236}">
                  <a16:creationId xmlns:a16="http://schemas.microsoft.com/office/drawing/2014/main" id="{245625E4-4EFB-4309-BA0D-8ED0BDDBEABE}"/>
                </a:ext>
              </a:extLst>
            </p:cNvPr>
            <p:cNvSpPr/>
            <p:nvPr/>
          </p:nvSpPr>
          <p:spPr>
            <a:xfrm>
              <a:off x="4394117" y="218358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4FC0EF2C-6039-45FF-9345-0B3B5E094C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05328" y="2240442"/>
              <a:ext cx="457200" cy="514350"/>
            </a:xfrm>
            <a:prstGeom prst="rect">
              <a:avLst/>
            </a:prstGeom>
          </p:spPr>
        </p:pic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C440BFBA-1E39-490B-97D3-B2DAB3DC52C7}"/>
              </a:ext>
            </a:extLst>
          </p:cNvPr>
          <p:cNvGrpSpPr/>
          <p:nvPr/>
        </p:nvGrpSpPr>
        <p:grpSpPr>
          <a:xfrm>
            <a:off x="4365817" y="1096964"/>
            <a:ext cx="3934803" cy="1218247"/>
            <a:chOff x="4365817" y="1460949"/>
            <a:chExt cx="3934803" cy="1218247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E98EF2D7-CB52-4381-8EFE-E10E6C1D4979}"/>
                </a:ext>
              </a:extLst>
            </p:cNvPr>
            <p:cNvSpPr txBox="1"/>
            <p:nvPr/>
          </p:nvSpPr>
          <p:spPr>
            <a:xfrm>
              <a:off x="4365817" y="1548117"/>
              <a:ext cx="393480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15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回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34ADB3E3-0B50-484C-9595-737DD56E3BA8}"/>
                </a:ext>
              </a:extLst>
            </p:cNvPr>
            <p:cNvSpPr txBox="1"/>
            <p:nvPr/>
          </p:nvSpPr>
          <p:spPr>
            <a:xfrm>
              <a:off x="4508872" y="1611003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441BC8FA-0139-45DD-B6F7-5F6297565D78}"/>
                </a:ext>
              </a:extLst>
            </p:cNvPr>
            <p:cNvSpPr txBox="1"/>
            <p:nvPr/>
          </p:nvSpPr>
          <p:spPr>
            <a:xfrm>
              <a:off x="7283037" y="162148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09911810-9088-4350-88FA-C6CB00C032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10840" y="1460949"/>
              <a:ext cx="1364098" cy="792549"/>
            </a:xfrm>
            <a:prstGeom prst="rect">
              <a:avLst/>
            </a:prstGeom>
          </p:spPr>
        </p:pic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11D1879F-001C-4596-B730-C05284CB8FE9}"/>
                </a:ext>
              </a:extLst>
            </p:cNvPr>
            <p:cNvSpPr txBox="1"/>
            <p:nvPr/>
          </p:nvSpPr>
          <p:spPr>
            <a:xfrm>
              <a:off x="5541695" y="2194699"/>
              <a:ext cx="717063" cy="255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B3B60DB7-05D5-4BA5-AE95-B36D87A8FCBC}"/>
                </a:ext>
              </a:extLst>
            </p:cNvPr>
            <p:cNvSpPr txBox="1"/>
            <p:nvPr/>
          </p:nvSpPr>
          <p:spPr>
            <a:xfrm>
              <a:off x="4864964" y="2185821"/>
              <a:ext cx="47982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639EC419-78A6-4E6D-A6DD-98A1E327CC4A}"/>
              </a:ext>
            </a:extLst>
          </p:cNvPr>
          <p:cNvCxnSpPr>
            <a:cxnSpLocks/>
            <a:stCxn id="33" idx="1"/>
          </p:cNvCxnSpPr>
          <p:nvPr/>
        </p:nvCxnSpPr>
        <p:spPr>
          <a:xfrm flipH="1">
            <a:off x="2575990" y="4521876"/>
            <a:ext cx="64773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00FC72C3-E4B3-418A-8F99-2061722B8AAD}"/>
              </a:ext>
            </a:extLst>
          </p:cNvPr>
          <p:cNvGrpSpPr/>
          <p:nvPr/>
        </p:nvGrpSpPr>
        <p:grpSpPr>
          <a:xfrm>
            <a:off x="3223726" y="4202278"/>
            <a:ext cx="652422" cy="639195"/>
            <a:chOff x="1060014" y="3765813"/>
            <a:chExt cx="652422" cy="639195"/>
          </a:xfrm>
        </p:grpSpPr>
        <p:pic>
          <p:nvPicPr>
            <p:cNvPr id="32" name="図 31">
              <a:extLst>
                <a:ext uri="{FF2B5EF4-FFF2-40B4-BE49-F238E27FC236}">
                  <a16:creationId xmlns:a16="http://schemas.microsoft.com/office/drawing/2014/main" id="{63235435-C493-4CF8-AF54-010EFC0AA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13468" y="3809185"/>
              <a:ext cx="581025" cy="552450"/>
            </a:xfrm>
            <a:prstGeom prst="rect">
              <a:avLst/>
            </a:prstGeom>
          </p:spPr>
        </p:pic>
        <p:sp>
          <p:nvSpPr>
            <p:cNvPr id="33" name="四角形: 角を丸くする 32">
              <a:extLst>
                <a:ext uri="{FF2B5EF4-FFF2-40B4-BE49-F238E27FC236}">
                  <a16:creationId xmlns:a16="http://schemas.microsoft.com/office/drawing/2014/main" id="{FE6850D8-1976-475A-B99F-EB55B707EC29}"/>
                </a:ext>
              </a:extLst>
            </p:cNvPr>
            <p:cNvSpPr/>
            <p:nvPr/>
          </p:nvSpPr>
          <p:spPr>
            <a:xfrm>
              <a:off x="1060014" y="3765813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8B1BAD50-F65D-4691-8605-095D319913E9}"/>
              </a:ext>
            </a:extLst>
          </p:cNvPr>
          <p:cNvGrpSpPr/>
          <p:nvPr/>
        </p:nvGrpSpPr>
        <p:grpSpPr>
          <a:xfrm>
            <a:off x="4365816" y="2536095"/>
            <a:ext cx="3998084" cy="1131079"/>
            <a:chOff x="4365817" y="2900080"/>
            <a:chExt cx="3998084" cy="1131079"/>
          </a:xfrm>
        </p:grpSpPr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DC9AF381-65B1-42EF-9600-4A7D4EF24D8E}"/>
                </a:ext>
              </a:extLst>
            </p:cNvPr>
            <p:cNvSpPr txBox="1"/>
            <p:nvPr/>
          </p:nvSpPr>
          <p:spPr>
            <a:xfrm>
              <a:off x="4365817" y="2900080"/>
              <a:ext cx="3998084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-10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歩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F55F8E7C-7DE9-485C-BEEF-AC0473D1B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38993" y="3045454"/>
              <a:ext cx="1287892" cy="464860"/>
            </a:xfrm>
            <a:prstGeom prst="rect">
              <a:avLst/>
            </a:prstGeom>
          </p:spPr>
        </p:pic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C2593564-D068-458B-A7E4-B8EC0068A140}"/>
                </a:ext>
              </a:extLst>
            </p:cNvPr>
            <p:cNvSpPr txBox="1"/>
            <p:nvPr/>
          </p:nvSpPr>
          <p:spPr>
            <a:xfrm>
              <a:off x="7283037" y="296673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84EF231E-4E44-4DB7-BD5D-D9D13DD45779}"/>
                </a:ext>
              </a:extLst>
            </p:cNvPr>
            <p:cNvSpPr txBox="1"/>
            <p:nvPr/>
          </p:nvSpPr>
          <p:spPr>
            <a:xfrm>
              <a:off x="4528523" y="297561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4A74445F-1D0A-4A9E-B2E3-5570E8DC9F4B}"/>
                </a:ext>
              </a:extLst>
            </p:cNvPr>
            <p:cNvSpPr txBox="1"/>
            <p:nvPr/>
          </p:nvSpPr>
          <p:spPr>
            <a:xfrm>
              <a:off x="5007216" y="3520374"/>
              <a:ext cx="4348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4C20D6E2-133B-42DF-BD23-EADDE17EE011}"/>
                </a:ext>
              </a:extLst>
            </p:cNvPr>
            <p:cNvSpPr txBox="1"/>
            <p:nvPr/>
          </p:nvSpPr>
          <p:spPr>
            <a:xfrm>
              <a:off x="5652007" y="3519935"/>
              <a:ext cx="717063" cy="255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48" name="コネクタ: カギ線 47">
            <a:extLst>
              <a:ext uri="{FF2B5EF4-FFF2-40B4-BE49-F238E27FC236}">
                <a16:creationId xmlns:a16="http://schemas.microsoft.com/office/drawing/2014/main" id="{624372D8-89C4-46DD-A890-E1BB5D88BE5C}"/>
              </a:ext>
            </a:extLst>
          </p:cNvPr>
          <p:cNvCxnSpPr>
            <a:cxnSpLocks/>
            <a:stCxn id="20" idx="2"/>
          </p:cNvCxnSpPr>
          <p:nvPr/>
        </p:nvCxnSpPr>
        <p:spPr>
          <a:xfrm rot="16200000" flipH="1">
            <a:off x="554468" y="4274212"/>
            <a:ext cx="530194" cy="811105"/>
          </a:xfrm>
          <a:prstGeom prst="bentConnector2">
            <a:avLst/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グループ化 59">
            <a:extLst>
              <a:ext uri="{FF2B5EF4-FFF2-40B4-BE49-F238E27FC236}">
                <a16:creationId xmlns:a16="http://schemas.microsoft.com/office/drawing/2014/main" id="{01ED6A0F-CAB3-418E-B2E5-5E5D3501E7BD}"/>
              </a:ext>
            </a:extLst>
          </p:cNvPr>
          <p:cNvGrpSpPr/>
          <p:nvPr/>
        </p:nvGrpSpPr>
        <p:grpSpPr>
          <a:xfrm>
            <a:off x="4365816" y="3901987"/>
            <a:ext cx="3934803" cy="1131079"/>
            <a:chOff x="4365816" y="3901987"/>
            <a:chExt cx="3934803" cy="1131079"/>
          </a:xfrm>
        </p:grpSpPr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C58BB215-6BA3-49DD-87A3-27DE83946314}"/>
                </a:ext>
              </a:extLst>
            </p:cNvPr>
            <p:cNvSpPr txBox="1"/>
            <p:nvPr/>
          </p:nvSpPr>
          <p:spPr>
            <a:xfrm>
              <a:off x="4365816" y="3901987"/>
              <a:ext cx="393480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0.5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秒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979B9317-2066-44AB-8DCC-987427745DD1}"/>
                </a:ext>
              </a:extLst>
            </p:cNvPr>
            <p:cNvSpPr txBox="1"/>
            <p:nvPr/>
          </p:nvSpPr>
          <p:spPr>
            <a:xfrm>
              <a:off x="4508871" y="3964873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2BAEA79-6363-4C40-BFBD-4BF2256C0CAF}"/>
                </a:ext>
              </a:extLst>
            </p:cNvPr>
            <p:cNvSpPr txBox="1"/>
            <p:nvPr/>
          </p:nvSpPr>
          <p:spPr>
            <a:xfrm>
              <a:off x="7283036" y="397535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9F38D93C-F2FA-443D-B98A-B4203DF685BD}"/>
                </a:ext>
              </a:extLst>
            </p:cNvPr>
            <p:cNvSpPr txBox="1"/>
            <p:nvPr/>
          </p:nvSpPr>
          <p:spPr>
            <a:xfrm>
              <a:off x="5639276" y="4525602"/>
              <a:ext cx="717063" cy="255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4997405F-8856-43C3-8421-BF905C12D2AB}"/>
                </a:ext>
              </a:extLst>
            </p:cNvPr>
            <p:cNvSpPr txBox="1"/>
            <p:nvPr/>
          </p:nvSpPr>
          <p:spPr>
            <a:xfrm>
              <a:off x="4909071" y="4525603"/>
              <a:ext cx="58324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9" name="図 58">
              <a:extLst>
                <a:ext uri="{FF2B5EF4-FFF2-40B4-BE49-F238E27FC236}">
                  <a16:creationId xmlns:a16="http://schemas.microsoft.com/office/drawing/2014/main" id="{AE2EECA0-7920-4204-BF91-FB0B8081904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928960" y="4031343"/>
              <a:ext cx="1127858" cy="472481"/>
            </a:xfrm>
            <a:prstGeom prst="rect">
              <a:avLst/>
            </a:prstGeom>
          </p:spPr>
        </p:pic>
      </p:grpSp>
      <p:cxnSp>
        <p:nvCxnSpPr>
          <p:cNvPr id="61" name="直線矢印コネクタ 60">
            <a:extLst>
              <a:ext uri="{FF2B5EF4-FFF2-40B4-BE49-F238E27FC236}">
                <a16:creationId xmlns:a16="http://schemas.microsoft.com/office/drawing/2014/main" id="{BFFDA2F6-75A4-41BF-92BC-BF8DEB6F1732}"/>
              </a:ext>
            </a:extLst>
          </p:cNvPr>
          <p:cNvCxnSpPr>
            <a:cxnSpLocks/>
          </p:cNvCxnSpPr>
          <p:nvPr/>
        </p:nvCxnSpPr>
        <p:spPr>
          <a:xfrm>
            <a:off x="706863" y="5341460"/>
            <a:ext cx="58927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" name="グループ化 61">
            <a:extLst>
              <a:ext uri="{FF2B5EF4-FFF2-40B4-BE49-F238E27FC236}">
                <a16:creationId xmlns:a16="http://schemas.microsoft.com/office/drawing/2014/main" id="{B35CD2CD-E1B6-41C4-A9B4-AA7858E9DDA4}"/>
              </a:ext>
            </a:extLst>
          </p:cNvPr>
          <p:cNvGrpSpPr/>
          <p:nvPr/>
        </p:nvGrpSpPr>
        <p:grpSpPr>
          <a:xfrm>
            <a:off x="54441" y="5033066"/>
            <a:ext cx="652422" cy="639195"/>
            <a:chOff x="182102" y="3444698"/>
            <a:chExt cx="652422" cy="639195"/>
          </a:xfrm>
        </p:grpSpPr>
        <p:sp>
          <p:nvSpPr>
            <p:cNvPr id="63" name="四角形: 角を丸くする 62">
              <a:extLst>
                <a:ext uri="{FF2B5EF4-FFF2-40B4-BE49-F238E27FC236}">
                  <a16:creationId xmlns:a16="http://schemas.microsoft.com/office/drawing/2014/main" id="{79608231-7FCF-4C42-B3A2-89BC0631ED51}"/>
                </a:ext>
              </a:extLst>
            </p:cNvPr>
            <p:cNvSpPr/>
            <p:nvPr/>
          </p:nvSpPr>
          <p:spPr>
            <a:xfrm>
              <a:off x="182102" y="344469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64" name="図 63">
              <a:extLst>
                <a:ext uri="{FF2B5EF4-FFF2-40B4-BE49-F238E27FC236}">
                  <a16:creationId xmlns:a16="http://schemas.microsoft.com/office/drawing/2014/main" id="{71659263-720F-493A-B937-75576205286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59484" y="3497952"/>
              <a:ext cx="542925" cy="523875"/>
            </a:xfrm>
            <a:prstGeom prst="rect">
              <a:avLst/>
            </a:prstGeom>
          </p:spPr>
        </p:pic>
      </p:grpSp>
      <p:grpSp>
        <p:nvGrpSpPr>
          <p:cNvPr id="78" name="グループ化 77">
            <a:extLst>
              <a:ext uri="{FF2B5EF4-FFF2-40B4-BE49-F238E27FC236}">
                <a16:creationId xmlns:a16="http://schemas.microsoft.com/office/drawing/2014/main" id="{E3A10C6A-D45C-4B77-8DEF-3F889D93E24F}"/>
              </a:ext>
            </a:extLst>
          </p:cNvPr>
          <p:cNvGrpSpPr/>
          <p:nvPr/>
        </p:nvGrpSpPr>
        <p:grpSpPr>
          <a:xfrm>
            <a:off x="4448142" y="5203998"/>
            <a:ext cx="4267233" cy="578637"/>
            <a:chOff x="4448142" y="5203998"/>
            <a:chExt cx="4267233" cy="578637"/>
          </a:xfrm>
        </p:grpSpPr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AF9800B2-5FB7-42C8-8ACC-E6DBF070C97D}"/>
                </a:ext>
              </a:extLst>
            </p:cNvPr>
            <p:cNvSpPr txBox="1"/>
            <p:nvPr/>
          </p:nvSpPr>
          <p:spPr>
            <a:xfrm>
              <a:off x="4448142" y="5203998"/>
              <a:ext cx="426723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見た目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7AAEB8C7-3991-4115-8586-0D840AF77233}"/>
                </a:ext>
              </a:extLst>
            </p:cNvPr>
            <p:cNvSpPr txBox="1"/>
            <p:nvPr/>
          </p:nvSpPr>
          <p:spPr>
            <a:xfrm>
              <a:off x="7843652" y="5270757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F303F8DC-D012-47C3-B2F2-8BE6B5F6D77F}"/>
                </a:ext>
              </a:extLst>
            </p:cNvPr>
            <p:cNvSpPr txBox="1"/>
            <p:nvPr/>
          </p:nvSpPr>
          <p:spPr>
            <a:xfrm>
              <a:off x="4731433" y="5267053"/>
              <a:ext cx="3238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50E58B41-2C3C-432A-B5DB-8339E74A6848}"/>
                </a:ext>
              </a:extLst>
            </p:cNvPr>
            <p:cNvSpPr txBox="1"/>
            <p:nvPr/>
          </p:nvSpPr>
          <p:spPr>
            <a:xfrm>
              <a:off x="5176632" y="5261281"/>
              <a:ext cx="3238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7" name="図 76">
              <a:extLst>
                <a:ext uri="{FF2B5EF4-FFF2-40B4-BE49-F238E27FC236}">
                  <a16:creationId xmlns:a16="http://schemas.microsoft.com/office/drawing/2014/main" id="{6B8F96A3-6DE7-4513-8FD4-2FF6952CE87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207456" y="5348257"/>
              <a:ext cx="1501270" cy="434378"/>
            </a:xfrm>
            <a:prstGeom prst="rect">
              <a:avLst/>
            </a:prstGeom>
          </p:spPr>
        </p:pic>
      </p:grpSp>
      <p:sp>
        <p:nvSpPr>
          <p:cNvPr id="79" name="四角形: 角を丸くする 78">
            <a:extLst>
              <a:ext uri="{FF2B5EF4-FFF2-40B4-BE49-F238E27FC236}">
                <a16:creationId xmlns:a16="http://schemas.microsoft.com/office/drawing/2014/main" id="{983B2248-50B4-4A4C-9525-CBC53BCB9596}"/>
              </a:ext>
            </a:extLst>
          </p:cNvPr>
          <p:cNvSpPr/>
          <p:nvPr/>
        </p:nvSpPr>
        <p:spPr>
          <a:xfrm>
            <a:off x="1515480" y="4340263"/>
            <a:ext cx="517899" cy="322017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7919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46B3783E-F304-4A43-A7BA-D44FFDF9C2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654" y="2392692"/>
            <a:ext cx="6730691" cy="390130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</a:t>
            </a:r>
            <a:r>
              <a:rPr lang="en-US" altLang="ja-JP" dirty="0"/>
              <a:t>2</a:t>
            </a:r>
            <a:r>
              <a:rPr lang="ja-JP" altLang="en-US" dirty="0"/>
              <a:t>：パンダを歩かせよう</a:t>
            </a: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5B9B1D4B-6064-459A-8D9B-F0CE5B3845DB}"/>
              </a:ext>
            </a:extLst>
          </p:cNvPr>
          <p:cNvGrpSpPr/>
          <p:nvPr/>
        </p:nvGrpSpPr>
        <p:grpSpPr>
          <a:xfrm>
            <a:off x="618636" y="985598"/>
            <a:ext cx="5091159" cy="577081"/>
            <a:chOff x="618636" y="985598"/>
            <a:chExt cx="5091159" cy="57708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AC0A1B9-6D26-46AC-BF3A-C38981E581DE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プログラムをパソコンに保存しよう！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D5D045A-4B61-4846-9A1C-CF1CF2074077}"/>
                </a:ext>
              </a:extLst>
            </p:cNvPr>
            <p:cNvSpPr txBox="1"/>
            <p:nvPr/>
          </p:nvSpPr>
          <p:spPr>
            <a:xfrm>
              <a:off x="3080226" y="1049531"/>
              <a:ext cx="7642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C74DFE6-FA76-4A5B-AADC-A82A900DBAFD}"/>
              </a:ext>
            </a:extLst>
          </p:cNvPr>
          <p:cNvSpPr/>
          <p:nvPr/>
        </p:nvSpPr>
        <p:spPr>
          <a:xfrm>
            <a:off x="4783230" y="2551929"/>
            <a:ext cx="1318503" cy="4753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82C68FE8-6425-4E4F-ABE6-0F837ED956A6}"/>
              </a:ext>
            </a:extLst>
          </p:cNvPr>
          <p:cNvSpPr/>
          <p:nvPr/>
        </p:nvSpPr>
        <p:spPr>
          <a:xfrm>
            <a:off x="4717747" y="5156674"/>
            <a:ext cx="3210719" cy="5516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678169" y="4158680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2844954-C8FA-4515-A1D4-2C85276E11DF}"/>
              </a:ext>
            </a:extLst>
          </p:cNvPr>
          <p:cNvGrpSpPr/>
          <p:nvPr/>
        </p:nvGrpSpPr>
        <p:grpSpPr>
          <a:xfrm>
            <a:off x="968914" y="1585830"/>
            <a:ext cx="6071078" cy="577081"/>
            <a:chOff x="968914" y="1737827"/>
            <a:chExt cx="6071078" cy="577081"/>
          </a:xfrm>
        </p:grpSpPr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37BC138-55E3-41B2-9BEB-4F0F18F96484}"/>
                </a:ext>
              </a:extLst>
            </p:cNvPr>
            <p:cNvSpPr txBox="1"/>
            <p:nvPr/>
          </p:nvSpPr>
          <p:spPr>
            <a:xfrm>
              <a:off x="968914" y="1737827"/>
              <a:ext cx="607107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→　「コンピュータに保存」を選択する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9FC6894D-0E59-41E4-9981-02CAC9B8FD1F}"/>
                </a:ext>
              </a:extLst>
            </p:cNvPr>
            <p:cNvSpPr txBox="1"/>
            <p:nvPr/>
          </p:nvSpPr>
          <p:spPr>
            <a:xfrm>
              <a:off x="4554244" y="1780052"/>
              <a:ext cx="8193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1C60F65B-C029-4E00-8EEB-2506B9018906}"/>
                </a:ext>
              </a:extLst>
            </p:cNvPr>
            <p:cNvSpPr txBox="1"/>
            <p:nvPr/>
          </p:nvSpPr>
          <p:spPr>
            <a:xfrm>
              <a:off x="5370034" y="1788930"/>
              <a:ext cx="98386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829F068-DA3F-4938-A221-79F1AD8FB920}"/>
              </a:ext>
            </a:extLst>
          </p:cNvPr>
          <p:cNvSpPr txBox="1"/>
          <p:nvPr/>
        </p:nvSpPr>
        <p:spPr>
          <a:xfrm>
            <a:off x="3223726" y="405269"/>
            <a:ext cx="5112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ある</a:t>
            </a:r>
          </a:p>
        </p:txBody>
      </p:sp>
    </p:spTree>
    <p:extLst>
      <p:ext uri="{BB962C8B-B14F-4D97-AF65-F5344CB8AC3E}">
        <p14:creationId xmlns:p14="http://schemas.microsoft.com/office/powerpoint/2010/main" val="36762772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</a:t>
            </a:r>
            <a:r>
              <a:rPr lang="en-US" altLang="ja-JP" dirty="0"/>
              <a:t>2</a:t>
            </a:r>
            <a:r>
              <a:rPr lang="ja-JP" altLang="en-US" dirty="0"/>
              <a:t>：パンダを歩かせよう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77BF272-CD45-484B-9F88-96522F3693D3}"/>
              </a:ext>
            </a:extLst>
          </p:cNvPr>
          <p:cNvGrpSpPr/>
          <p:nvPr/>
        </p:nvGrpSpPr>
        <p:grpSpPr>
          <a:xfrm>
            <a:off x="1092409" y="2574525"/>
            <a:ext cx="6959182" cy="3888420"/>
            <a:chOff x="1092409" y="2104008"/>
            <a:chExt cx="6959182" cy="388842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B45F2A3-2F0B-48A1-868E-BE80EFCAE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409" y="2104008"/>
              <a:ext cx="6959182" cy="3888420"/>
            </a:xfrm>
            <a:prstGeom prst="rect">
              <a:avLst/>
            </a:prstGeom>
          </p:spPr>
        </p:pic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86F30DED-E5D7-4AFB-BBDE-066B17F55605}"/>
                </a:ext>
              </a:extLst>
            </p:cNvPr>
            <p:cNvSpPr/>
            <p:nvPr/>
          </p:nvSpPr>
          <p:spPr>
            <a:xfrm>
              <a:off x="5646198" y="5528273"/>
              <a:ext cx="1102311" cy="3664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F49942F3-7290-46C0-82F2-11C83DF70395}"/>
                </a:ext>
              </a:extLst>
            </p:cNvPr>
            <p:cNvSpPr txBox="1"/>
            <p:nvPr/>
          </p:nvSpPr>
          <p:spPr>
            <a:xfrm>
              <a:off x="2573000" y="4788767"/>
              <a:ext cx="3996475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bIns="0" rtlCol="0">
              <a:spAutoFit/>
            </a:bodyPr>
            <a:lstStyle/>
            <a:p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じぶんのなまえ</a:t>
              </a:r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ほそく</a:t>
              </a:r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7-2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ざひょう</a:t>
              </a: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26A3AFF9-BD0D-42F1-AF34-71B7C06614B0}"/>
                </a:ext>
              </a:extLst>
            </p:cNvPr>
            <p:cNvSpPr/>
            <p:nvPr/>
          </p:nvSpPr>
          <p:spPr>
            <a:xfrm>
              <a:off x="2486175" y="4695556"/>
              <a:ext cx="2280558" cy="32492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373AEEF-06DC-4E71-8CE5-7FE20B58323D}"/>
              </a:ext>
            </a:extLst>
          </p:cNvPr>
          <p:cNvGrpSpPr/>
          <p:nvPr/>
        </p:nvGrpSpPr>
        <p:grpSpPr>
          <a:xfrm>
            <a:off x="594804" y="1525035"/>
            <a:ext cx="8549196" cy="1131079"/>
            <a:chOff x="594804" y="1329726"/>
            <a:chExt cx="8549196" cy="1131079"/>
          </a:xfrm>
        </p:grpSpPr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D098F5C8-3E07-42FB-9127-343723748181}"/>
                </a:ext>
              </a:extLst>
            </p:cNvPr>
            <p:cNvSpPr txBox="1"/>
            <p:nvPr/>
          </p:nvSpPr>
          <p:spPr>
            <a:xfrm>
              <a:off x="594804" y="1329726"/>
              <a:ext cx="854919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ファイル名を「（自分の名前）ほそく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7</a:t>
              </a:r>
              <a:r>
                <a:rPr lang="en-US" altLang="ja-JP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-2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ざひょう」にして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　　　　　　　　　　　　　　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「保存」ボタンを押す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D4B8E3B3-3101-49A3-BD6E-4B02ED4538EB}"/>
                </a:ext>
              </a:extLst>
            </p:cNvPr>
            <p:cNvSpPr txBox="1"/>
            <p:nvPr/>
          </p:nvSpPr>
          <p:spPr>
            <a:xfrm>
              <a:off x="6455485" y="1939858"/>
              <a:ext cx="8541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69F7F5E5-0E3C-46F0-A214-F33358999E3A}"/>
                </a:ext>
              </a:extLst>
            </p:cNvPr>
            <p:cNvSpPr txBox="1"/>
            <p:nvPr/>
          </p:nvSpPr>
          <p:spPr>
            <a:xfrm>
              <a:off x="2434185" y="1397377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5379E7BC-D669-40B9-8E67-A0DFE6E159C7}"/>
                </a:ext>
              </a:extLst>
            </p:cNvPr>
            <p:cNvSpPr txBox="1"/>
            <p:nvPr/>
          </p:nvSpPr>
          <p:spPr>
            <a:xfrm>
              <a:off x="3100244" y="1397377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0C8F8AAD-0D86-4E8C-8710-A54A07413418}"/>
                </a:ext>
              </a:extLst>
            </p:cNvPr>
            <p:cNvSpPr txBox="1"/>
            <p:nvPr/>
          </p:nvSpPr>
          <p:spPr>
            <a:xfrm>
              <a:off x="1410410" y="1397377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59C8A532-CC55-491F-BB6D-2C7E88676AE9}"/>
                </a:ext>
              </a:extLst>
            </p:cNvPr>
            <p:cNvSpPr txBox="1"/>
            <p:nvPr/>
          </p:nvSpPr>
          <p:spPr>
            <a:xfrm>
              <a:off x="8042713" y="1939858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1D0AAA8E-C797-4871-AB62-0273F30568E8}"/>
              </a:ext>
            </a:extLst>
          </p:cNvPr>
          <p:cNvSpPr txBox="1"/>
          <p:nvPr/>
        </p:nvSpPr>
        <p:spPr>
          <a:xfrm>
            <a:off x="3223726" y="405269"/>
            <a:ext cx="5112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ある</a:t>
            </a:r>
          </a:p>
        </p:txBody>
      </p:sp>
    </p:spTree>
    <p:extLst>
      <p:ext uri="{BB962C8B-B14F-4D97-AF65-F5344CB8AC3E}">
        <p14:creationId xmlns:p14="http://schemas.microsoft.com/office/powerpoint/2010/main" val="37780112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</a:t>
            </a:r>
            <a:r>
              <a:rPr lang="en-US" altLang="ja-JP" dirty="0"/>
              <a:t>2</a:t>
            </a:r>
            <a:r>
              <a:rPr lang="ja-JP" altLang="en-US" dirty="0"/>
              <a:t>：パンダを歩かせよう</a:t>
            </a: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F72F7C18-E0D8-4FB0-91A9-CDD66B31D1E3}"/>
              </a:ext>
            </a:extLst>
          </p:cNvPr>
          <p:cNvGrpSpPr/>
          <p:nvPr/>
        </p:nvGrpSpPr>
        <p:grpSpPr>
          <a:xfrm>
            <a:off x="618636" y="1092133"/>
            <a:ext cx="5091159" cy="577081"/>
            <a:chOff x="618636" y="985598"/>
            <a:chExt cx="5091159" cy="577081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プログラムを動かそう！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F9883E3B-0B63-4D41-977F-0193154B35E7}"/>
                </a:ext>
              </a:extLst>
            </p:cNvPr>
            <p:cNvSpPr txBox="1"/>
            <p:nvPr/>
          </p:nvSpPr>
          <p:spPr>
            <a:xfrm>
              <a:off x="1877628" y="1030372"/>
              <a:ext cx="6125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en-US" altLang="ja-JP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1E9EC41-F441-4EAC-9CCB-E3007C061B08}"/>
              </a:ext>
            </a:extLst>
          </p:cNvPr>
          <p:cNvGrpSpPr/>
          <p:nvPr/>
        </p:nvGrpSpPr>
        <p:grpSpPr>
          <a:xfrm>
            <a:off x="334735" y="2786813"/>
            <a:ext cx="8640381" cy="3324689"/>
            <a:chOff x="334735" y="2786813"/>
            <a:chExt cx="8640381" cy="3324689"/>
          </a:xfrm>
        </p:grpSpPr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BE114A90-A9EC-4F33-9440-BFEE04774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4735" y="2786813"/>
              <a:ext cx="8640381" cy="3324689"/>
            </a:xfrm>
            <a:prstGeom prst="rect">
              <a:avLst/>
            </a:prstGeom>
          </p:spPr>
        </p:pic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59696204-E48A-4262-82D5-D43933AEE27D}"/>
                </a:ext>
              </a:extLst>
            </p:cNvPr>
            <p:cNvSpPr txBox="1"/>
            <p:nvPr/>
          </p:nvSpPr>
          <p:spPr>
            <a:xfrm>
              <a:off x="1779291" y="4087838"/>
              <a:ext cx="561019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命令通りに動いたかな？</a:t>
              </a:r>
              <a:endParaRPr kumimoji="1" lang="ja-JP" altLang="en-US" sz="2000" b="1" dirty="0">
                <a:solidFill>
                  <a:schemeClr val="accent4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68C74596-1E3F-442C-92F6-138E1A6363C0}"/>
                </a:ext>
              </a:extLst>
            </p:cNvPr>
            <p:cNvSpPr txBox="1"/>
            <p:nvPr/>
          </p:nvSpPr>
          <p:spPr>
            <a:xfrm>
              <a:off x="4279218" y="4157087"/>
              <a:ext cx="6103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87E55EC1-47F1-495B-88F7-F1368A548B84}"/>
                </a:ext>
              </a:extLst>
            </p:cNvPr>
            <p:cNvSpPr txBox="1"/>
            <p:nvPr/>
          </p:nvSpPr>
          <p:spPr>
            <a:xfrm>
              <a:off x="3102608" y="4157088"/>
              <a:ext cx="10040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めいれいどお</a:t>
              </a: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035ED95-30A0-44F7-BF32-ACD6AA0A6DAF}"/>
              </a:ext>
            </a:extLst>
          </p:cNvPr>
          <p:cNvGrpSpPr/>
          <p:nvPr/>
        </p:nvGrpSpPr>
        <p:grpSpPr>
          <a:xfrm>
            <a:off x="1490358" y="2395612"/>
            <a:ext cx="6329133" cy="577081"/>
            <a:chOff x="2042510" y="2334088"/>
            <a:chExt cx="6329133" cy="577081"/>
          </a:xfrm>
        </p:grpSpPr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DD4E029B-4388-4A7E-A78C-1D37A8268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42510" y="2425097"/>
              <a:ext cx="895350" cy="485775"/>
            </a:xfrm>
            <a:prstGeom prst="rect">
              <a:avLst/>
            </a:prstGeom>
          </p:spPr>
        </p:pic>
        <p:sp>
          <p:nvSpPr>
            <p:cNvPr id="30" name="四角形: 角を丸くする 29">
              <a:extLst>
                <a:ext uri="{FF2B5EF4-FFF2-40B4-BE49-F238E27FC236}">
                  <a16:creationId xmlns:a16="http://schemas.microsoft.com/office/drawing/2014/main" id="{823D8823-C6C5-46E4-9D6D-CFBD8CD904C1}"/>
                </a:ext>
              </a:extLst>
            </p:cNvPr>
            <p:cNvSpPr/>
            <p:nvPr/>
          </p:nvSpPr>
          <p:spPr>
            <a:xfrm>
              <a:off x="2046584" y="2416219"/>
              <a:ext cx="451062" cy="48577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25891616-5345-491F-9474-1850A41E914B}"/>
                </a:ext>
              </a:extLst>
            </p:cNvPr>
            <p:cNvSpPr txBox="1"/>
            <p:nvPr/>
          </p:nvSpPr>
          <p:spPr>
            <a:xfrm>
              <a:off x="2898097" y="2334088"/>
              <a:ext cx="54735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ボタンを押し、ステージを大きくして操作しよう！</a:t>
              </a: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B813F475-F94A-46FA-B56D-A516605520B8}"/>
                </a:ext>
              </a:extLst>
            </p:cNvPr>
            <p:cNvSpPr txBox="1"/>
            <p:nvPr/>
          </p:nvSpPr>
          <p:spPr>
            <a:xfrm>
              <a:off x="3722420" y="2377034"/>
              <a:ext cx="588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C3B53A54-51DA-418D-9D7F-741F7707BB56}"/>
                </a:ext>
              </a:extLst>
            </p:cNvPr>
            <p:cNvSpPr txBox="1"/>
            <p:nvPr/>
          </p:nvSpPr>
          <p:spPr>
            <a:xfrm>
              <a:off x="5589785" y="2424182"/>
              <a:ext cx="48086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16EA1421-FC38-4CA4-9E40-F172707119AA}"/>
                </a:ext>
              </a:extLst>
            </p:cNvPr>
            <p:cNvSpPr txBox="1"/>
            <p:nvPr/>
          </p:nvSpPr>
          <p:spPr>
            <a:xfrm>
              <a:off x="6800295" y="2401524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そうさ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7BEBE551-337C-4362-934A-1981456884D8}"/>
              </a:ext>
            </a:extLst>
          </p:cNvPr>
          <p:cNvGrpSpPr/>
          <p:nvPr/>
        </p:nvGrpSpPr>
        <p:grpSpPr>
          <a:xfrm>
            <a:off x="1490358" y="1730692"/>
            <a:ext cx="6329134" cy="577081"/>
            <a:chOff x="1490358" y="1730692"/>
            <a:chExt cx="6329134" cy="577081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61B4CA62-6B7A-4B51-AC9B-F6842D9B247C}"/>
                </a:ext>
              </a:extLst>
            </p:cNvPr>
            <p:cNvSpPr txBox="1"/>
            <p:nvPr/>
          </p:nvSpPr>
          <p:spPr>
            <a:xfrm>
              <a:off x="1490358" y="1730692"/>
              <a:ext cx="632913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プログラムが動くか確かめよう！</a:t>
              </a: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EE83C6A6-2C16-43BB-AABA-70937F78DC74}"/>
                </a:ext>
              </a:extLst>
            </p:cNvPr>
            <p:cNvSpPr txBox="1"/>
            <p:nvPr/>
          </p:nvSpPr>
          <p:spPr>
            <a:xfrm>
              <a:off x="2728293" y="1802620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7804A654-B889-469F-8B1B-9FEF7A108D61}"/>
                </a:ext>
              </a:extLst>
            </p:cNvPr>
            <p:cNvSpPr txBox="1"/>
            <p:nvPr/>
          </p:nvSpPr>
          <p:spPr>
            <a:xfrm>
              <a:off x="3458183" y="1802620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8801FD5-09EB-43C8-B329-F90E55D202E7}"/>
              </a:ext>
            </a:extLst>
          </p:cNvPr>
          <p:cNvSpPr txBox="1"/>
          <p:nvPr/>
        </p:nvSpPr>
        <p:spPr>
          <a:xfrm>
            <a:off x="3223726" y="405269"/>
            <a:ext cx="5112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ある</a:t>
            </a:r>
          </a:p>
        </p:txBody>
      </p:sp>
    </p:spTree>
    <p:extLst>
      <p:ext uri="{BB962C8B-B14F-4D97-AF65-F5344CB8AC3E}">
        <p14:creationId xmlns:p14="http://schemas.microsoft.com/office/powerpoint/2010/main" val="7195887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</a:t>
            </a:r>
            <a:r>
              <a:rPr lang="en-US" altLang="ja-JP" dirty="0"/>
              <a:t>3</a:t>
            </a:r>
            <a:r>
              <a:rPr lang="ja-JP" altLang="en-US" dirty="0"/>
              <a:t>：パンダを四角形に移動させよう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1F326B4-416A-4D5F-8810-EE8674562CA9}"/>
              </a:ext>
            </a:extLst>
          </p:cNvPr>
          <p:cNvSpPr txBox="1"/>
          <p:nvPr/>
        </p:nvSpPr>
        <p:spPr>
          <a:xfrm>
            <a:off x="3311488" y="396391"/>
            <a:ext cx="1054841" cy="285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しかくけい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D4AD7DE-4B00-4FFD-9C1C-BCA620D6E895}"/>
              </a:ext>
            </a:extLst>
          </p:cNvPr>
          <p:cNvSpPr txBox="1"/>
          <p:nvPr/>
        </p:nvSpPr>
        <p:spPr>
          <a:xfrm>
            <a:off x="4572000" y="396391"/>
            <a:ext cx="6658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いどう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DC17345-17E6-4EC0-B8C1-6D475ED26DD7}"/>
              </a:ext>
            </a:extLst>
          </p:cNvPr>
          <p:cNvSpPr txBox="1"/>
          <p:nvPr/>
        </p:nvSpPr>
        <p:spPr>
          <a:xfrm>
            <a:off x="500575" y="1245270"/>
            <a:ext cx="788882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座標を指定してステージ上でスプライトを動かすブロックを確認しよう！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C68E8693-CEDC-4A0A-B07A-B4F7C9E25695}"/>
              </a:ext>
            </a:extLst>
          </p:cNvPr>
          <p:cNvSpPr txBox="1"/>
          <p:nvPr/>
        </p:nvSpPr>
        <p:spPr>
          <a:xfrm>
            <a:off x="2951317" y="1323428"/>
            <a:ext cx="5770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86A6804-181A-430C-B9D4-5091A6D21E92}"/>
              </a:ext>
            </a:extLst>
          </p:cNvPr>
          <p:cNvSpPr txBox="1"/>
          <p:nvPr/>
        </p:nvSpPr>
        <p:spPr>
          <a:xfrm>
            <a:off x="4795313" y="1323428"/>
            <a:ext cx="4843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DB2A6A2-1633-47F8-A162-6A001EDCB96B}"/>
              </a:ext>
            </a:extLst>
          </p:cNvPr>
          <p:cNvSpPr txBox="1"/>
          <p:nvPr/>
        </p:nvSpPr>
        <p:spPr>
          <a:xfrm>
            <a:off x="6625305" y="1323428"/>
            <a:ext cx="7501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D8F4DA9D-A6DE-4623-BFDB-8392E0321F61}"/>
              </a:ext>
            </a:extLst>
          </p:cNvPr>
          <p:cNvGrpSpPr/>
          <p:nvPr/>
        </p:nvGrpSpPr>
        <p:grpSpPr>
          <a:xfrm>
            <a:off x="519736" y="2118410"/>
            <a:ext cx="5370990" cy="577081"/>
            <a:chOff x="505361" y="2038795"/>
            <a:chExt cx="5370990" cy="577081"/>
          </a:xfrm>
        </p:grpSpPr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D2E3E806-D625-4F5C-9317-30F5C289C0C2}"/>
                </a:ext>
              </a:extLst>
            </p:cNvPr>
            <p:cNvSpPr txBox="1"/>
            <p:nvPr/>
          </p:nvSpPr>
          <p:spPr>
            <a:xfrm>
              <a:off x="505361" y="2038795"/>
              <a:ext cx="537099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スプライトを 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X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：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100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，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：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100 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に移動する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A48D945A-01E5-4526-B144-A2D74629B599}"/>
                </a:ext>
              </a:extLst>
            </p:cNvPr>
            <p:cNvSpPr txBox="1"/>
            <p:nvPr/>
          </p:nvSpPr>
          <p:spPr>
            <a:xfrm>
              <a:off x="4110392" y="2115668"/>
              <a:ext cx="57635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いどう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750540AF-A95B-48EA-9ABC-FE89A59BAFF8}"/>
              </a:ext>
            </a:extLst>
          </p:cNvPr>
          <p:cNvSpPr txBox="1"/>
          <p:nvPr/>
        </p:nvSpPr>
        <p:spPr>
          <a:xfrm>
            <a:off x="433302" y="1323428"/>
            <a:ext cx="7501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ざひょう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95114DA7-5A4A-48BB-9911-A9ACB96089DC}"/>
              </a:ext>
            </a:extLst>
          </p:cNvPr>
          <p:cNvSpPr txBox="1"/>
          <p:nvPr/>
        </p:nvSpPr>
        <p:spPr>
          <a:xfrm>
            <a:off x="1173135" y="1323428"/>
            <a:ext cx="7501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3DCCA93-BA10-4A74-BCD0-7B7E181D51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0726" y="2236580"/>
            <a:ext cx="2423370" cy="426757"/>
          </a:xfrm>
          <a:prstGeom prst="rect">
            <a:avLst/>
          </a:prstGeom>
        </p:spPr>
      </p:pic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5E364FE9-5414-4A59-B045-9C89B48CF1F2}"/>
              </a:ext>
            </a:extLst>
          </p:cNvPr>
          <p:cNvGrpSpPr/>
          <p:nvPr/>
        </p:nvGrpSpPr>
        <p:grpSpPr>
          <a:xfrm>
            <a:off x="508305" y="2879622"/>
            <a:ext cx="5370990" cy="577081"/>
            <a:chOff x="505361" y="2615876"/>
            <a:chExt cx="5370990" cy="577081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29183468-DC40-4CF7-9BB5-697D0E56D641}"/>
                </a:ext>
              </a:extLst>
            </p:cNvPr>
            <p:cNvSpPr txBox="1"/>
            <p:nvPr/>
          </p:nvSpPr>
          <p:spPr>
            <a:xfrm>
              <a:off x="505361" y="2615876"/>
              <a:ext cx="537099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秒でスプライトを 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X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：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100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，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：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100 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に移動する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05A283DF-85B3-4C30-A60E-EA4F663DF78D}"/>
                </a:ext>
              </a:extLst>
            </p:cNvPr>
            <p:cNvSpPr txBox="1"/>
            <p:nvPr/>
          </p:nvSpPr>
          <p:spPr>
            <a:xfrm>
              <a:off x="4703359" y="2692749"/>
              <a:ext cx="57635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いどう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063A8433-BE83-4098-B7D1-FAC687C8C5A6}"/>
                </a:ext>
              </a:extLst>
            </p:cNvPr>
            <p:cNvSpPr txBox="1"/>
            <p:nvPr/>
          </p:nvSpPr>
          <p:spPr>
            <a:xfrm>
              <a:off x="595547" y="2658195"/>
              <a:ext cx="57635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37" name="図 36">
            <a:extLst>
              <a:ext uri="{FF2B5EF4-FFF2-40B4-BE49-F238E27FC236}">
                <a16:creationId xmlns:a16="http://schemas.microsoft.com/office/drawing/2014/main" id="{8E386409-1405-47A3-9514-0B40933B1C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9295" y="3079605"/>
            <a:ext cx="3223539" cy="426757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F6C9BF17-37DE-48DB-9EDD-DF6ED6B63A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0042" y="3798926"/>
            <a:ext cx="1325995" cy="449619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3EE33572-9D76-4180-AB9D-6C5C9297EA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0726" y="4597618"/>
            <a:ext cx="1348857" cy="441998"/>
          </a:xfrm>
          <a:prstGeom prst="rect">
            <a:avLst/>
          </a:prstGeom>
        </p:spPr>
      </p:pic>
      <p:grpSp>
        <p:nvGrpSpPr>
          <p:cNvPr id="54" name="グループ化 53">
            <a:extLst>
              <a:ext uri="{FF2B5EF4-FFF2-40B4-BE49-F238E27FC236}">
                <a16:creationId xmlns:a16="http://schemas.microsoft.com/office/drawing/2014/main" id="{B49DE8AF-2570-4E69-98F2-4D1FEC5EF151}"/>
              </a:ext>
            </a:extLst>
          </p:cNvPr>
          <p:cNvGrpSpPr/>
          <p:nvPr/>
        </p:nvGrpSpPr>
        <p:grpSpPr>
          <a:xfrm>
            <a:off x="519736" y="3667355"/>
            <a:ext cx="5370990" cy="577081"/>
            <a:chOff x="505361" y="3225111"/>
            <a:chExt cx="5370990" cy="577081"/>
          </a:xfrm>
        </p:grpSpPr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9BB4E208-A7E4-4CBF-91AB-CF8442AB569F}"/>
                </a:ext>
              </a:extLst>
            </p:cNvPr>
            <p:cNvSpPr txBox="1"/>
            <p:nvPr/>
          </p:nvSpPr>
          <p:spPr>
            <a:xfrm>
              <a:off x="505361" y="3225111"/>
              <a:ext cx="537099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X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座標を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にする、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X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座標を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ずつ変える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B21F3E38-C1CA-4F38-BE1D-03DADE9ABF34}"/>
                </a:ext>
              </a:extLst>
            </p:cNvPr>
            <p:cNvSpPr txBox="1"/>
            <p:nvPr/>
          </p:nvSpPr>
          <p:spPr>
            <a:xfrm>
              <a:off x="613303" y="3297011"/>
              <a:ext cx="70130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ざひょう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B6D3DE0D-7F8F-4D51-B270-5F43352F0D4D}"/>
                </a:ext>
              </a:extLst>
            </p:cNvPr>
            <p:cNvSpPr txBox="1"/>
            <p:nvPr/>
          </p:nvSpPr>
          <p:spPr>
            <a:xfrm>
              <a:off x="2659884" y="3297010"/>
              <a:ext cx="70130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ざひょう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F4F4172E-4143-4701-B024-C04313BEBD3E}"/>
                </a:ext>
              </a:extLst>
            </p:cNvPr>
            <p:cNvSpPr txBox="1"/>
            <p:nvPr/>
          </p:nvSpPr>
          <p:spPr>
            <a:xfrm>
              <a:off x="4194697" y="3301090"/>
              <a:ext cx="25448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45" name="図 44">
            <a:extLst>
              <a:ext uri="{FF2B5EF4-FFF2-40B4-BE49-F238E27FC236}">
                <a16:creationId xmlns:a16="http://schemas.microsoft.com/office/drawing/2014/main" id="{1E870AFE-4F0B-49F3-9B33-82A1FA6D8C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02495" y="3791623"/>
            <a:ext cx="1600339" cy="441998"/>
          </a:xfrm>
          <a:prstGeom prst="rect">
            <a:avLst/>
          </a:prstGeom>
        </p:spPr>
      </p:pic>
      <p:pic>
        <p:nvPicPr>
          <p:cNvPr id="47" name="図 46">
            <a:extLst>
              <a:ext uri="{FF2B5EF4-FFF2-40B4-BE49-F238E27FC236}">
                <a16:creationId xmlns:a16="http://schemas.microsoft.com/office/drawing/2014/main" id="{6C242DF0-ECA6-4529-97C2-1D6CDA3CA2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36041" y="4607079"/>
            <a:ext cx="1607959" cy="457240"/>
          </a:xfrm>
          <a:prstGeom prst="rect">
            <a:avLst/>
          </a:prstGeom>
        </p:spPr>
      </p:pic>
      <p:grpSp>
        <p:nvGrpSpPr>
          <p:cNvPr id="65" name="グループ化 64">
            <a:extLst>
              <a:ext uri="{FF2B5EF4-FFF2-40B4-BE49-F238E27FC236}">
                <a16:creationId xmlns:a16="http://schemas.microsoft.com/office/drawing/2014/main" id="{51543737-2288-4363-AAD0-AC307067E530}"/>
              </a:ext>
            </a:extLst>
          </p:cNvPr>
          <p:cNvGrpSpPr/>
          <p:nvPr/>
        </p:nvGrpSpPr>
        <p:grpSpPr>
          <a:xfrm>
            <a:off x="551476" y="4464459"/>
            <a:ext cx="5370990" cy="577081"/>
            <a:chOff x="503555" y="3864884"/>
            <a:chExt cx="5370990" cy="577081"/>
          </a:xfrm>
        </p:grpSpPr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99F3CEA4-1D67-498E-B22B-76A8E4088F9B}"/>
                </a:ext>
              </a:extLst>
            </p:cNvPr>
            <p:cNvSpPr txBox="1"/>
            <p:nvPr/>
          </p:nvSpPr>
          <p:spPr>
            <a:xfrm>
              <a:off x="503555" y="3864884"/>
              <a:ext cx="537099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座標を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にする、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座標を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ずつ変える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EBC8C8BE-004D-43D1-9104-DA3D7A69FC9C}"/>
                </a:ext>
              </a:extLst>
            </p:cNvPr>
            <p:cNvSpPr txBox="1"/>
            <p:nvPr/>
          </p:nvSpPr>
          <p:spPr>
            <a:xfrm>
              <a:off x="611497" y="3936784"/>
              <a:ext cx="70130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ざひょう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3E416B2A-53C9-4E5C-85C0-2CA042B3491A}"/>
                </a:ext>
              </a:extLst>
            </p:cNvPr>
            <p:cNvSpPr txBox="1"/>
            <p:nvPr/>
          </p:nvSpPr>
          <p:spPr>
            <a:xfrm>
              <a:off x="2658078" y="3936783"/>
              <a:ext cx="70130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ざひょう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04899409-1F5E-4118-893D-39AFD21B1B91}"/>
                </a:ext>
              </a:extLst>
            </p:cNvPr>
            <p:cNvSpPr txBox="1"/>
            <p:nvPr/>
          </p:nvSpPr>
          <p:spPr>
            <a:xfrm>
              <a:off x="4192891" y="3940863"/>
              <a:ext cx="25448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55" name="図 54">
            <a:extLst>
              <a:ext uri="{FF2B5EF4-FFF2-40B4-BE49-F238E27FC236}">
                <a16:creationId xmlns:a16="http://schemas.microsoft.com/office/drawing/2014/main" id="{DBB1B060-C10D-4C5C-B3B1-EF42AAE21F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3568" y="5415735"/>
            <a:ext cx="885326" cy="1499898"/>
          </a:xfrm>
          <a:prstGeom prst="rect">
            <a:avLst/>
          </a:prstGeom>
        </p:spPr>
      </p:pic>
      <p:sp>
        <p:nvSpPr>
          <p:cNvPr id="61" name="吹き出し: 角を丸めた四角形 60">
            <a:extLst>
              <a:ext uri="{FF2B5EF4-FFF2-40B4-BE49-F238E27FC236}">
                <a16:creationId xmlns:a16="http://schemas.microsoft.com/office/drawing/2014/main" id="{0DC2E013-9954-4B95-9C91-762420743D6F}"/>
              </a:ext>
            </a:extLst>
          </p:cNvPr>
          <p:cNvSpPr/>
          <p:nvPr/>
        </p:nvSpPr>
        <p:spPr>
          <a:xfrm>
            <a:off x="2302641" y="5551643"/>
            <a:ext cx="5380949" cy="1004848"/>
          </a:xfrm>
          <a:prstGeom prst="wedgeRoundRectCallout">
            <a:avLst>
              <a:gd name="adj1" fmla="val -53692"/>
              <a:gd name="adj2" fmla="val -10573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64" name="グループ化 63">
            <a:extLst>
              <a:ext uri="{FF2B5EF4-FFF2-40B4-BE49-F238E27FC236}">
                <a16:creationId xmlns:a16="http://schemas.microsoft.com/office/drawing/2014/main" id="{1C751394-9025-4D2D-8159-33ECD63D704D}"/>
              </a:ext>
            </a:extLst>
          </p:cNvPr>
          <p:cNvGrpSpPr/>
          <p:nvPr/>
        </p:nvGrpSpPr>
        <p:grpSpPr>
          <a:xfrm>
            <a:off x="2396431" y="5540828"/>
            <a:ext cx="5380948" cy="1015663"/>
            <a:chOff x="1810715" y="5834467"/>
            <a:chExt cx="5380948" cy="1015663"/>
          </a:xfrm>
        </p:grpSpPr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231BD59F-05C0-488A-958D-7E28282A6CCD}"/>
                </a:ext>
              </a:extLst>
            </p:cNvPr>
            <p:cNvSpPr txBox="1"/>
            <p:nvPr/>
          </p:nvSpPr>
          <p:spPr>
            <a:xfrm>
              <a:off x="1810715" y="5834467"/>
              <a:ext cx="538094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スタートの座標を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X:0,Y:0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にしてから、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それぞれのブロックをクリックして動きを確認しよう！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40AFA9F5-844F-4301-A783-B230205A3F0A}"/>
                </a:ext>
              </a:extLst>
            </p:cNvPr>
            <p:cNvSpPr txBox="1"/>
            <p:nvPr/>
          </p:nvSpPr>
          <p:spPr>
            <a:xfrm>
              <a:off x="2820183" y="5898888"/>
              <a:ext cx="66034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ざひょう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213F8DE0-7913-4EE0-A2E5-B74D79ADD659}"/>
                </a:ext>
              </a:extLst>
            </p:cNvPr>
            <p:cNvSpPr txBox="1"/>
            <p:nvPr/>
          </p:nvSpPr>
          <p:spPr>
            <a:xfrm>
              <a:off x="5627007" y="6386903"/>
              <a:ext cx="66034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かくにん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AB8C13A1-5233-4E06-B243-7A484DEA7C8A}"/>
                </a:ext>
              </a:extLst>
            </p:cNvPr>
            <p:cNvSpPr txBox="1"/>
            <p:nvPr/>
          </p:nvSpPr>
          <p:spPr>
            <a:xfrm>
              <a:off x="5043807" y="6394043"/>
              <a:ext cx="43983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58899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</a:t>
            </a:r>
            <a:r>
              <a:rPr lang="en-US" altLang="ja-JP" dirty="0"/>
              <a:t>3</a:t>
            </a:r>
            <a:r>
              <a:rPr lang="ja-JP" altLang="en-US" dirty="0"/>
              <a:t>：パンダを四角形に移動させよう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1F326B4-416A-4D5F-8810-EE8674562CA9}"/>
              </a:ext>
            </a:extLst>
          </p:cNvPr>
          <p:cNvSpPr txBox="1"/>
          <p:nvPr/>
        </p:nvSpPr>
        <p:spPr>
          <a:xfrm>
            <a:off x="3311488" y="396391"/>
            <a:ext cx="1054841" cy="285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しかくけい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B744B54-FD31-42AA-A73A-D396E3F1EF94}"/>
              </a:ext>
            </a:extLst>
          </p:cNvPr>
          <p:cNvSpPr txBox="1"/>
          <p:nvPr/>
        </p:nvSpPr>
        <p:spPr>
          <a:xfrm>
            <a:off x="353609" y="1032383"/>
            <a:ext cx="879039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動画のようにパンダを動かしてみよう。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移動には　　　　　　　　　　　　を使ってください。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825C60D-1BAC-47FD-8870-FCEA247CD608}"/>
              </a:ext>
            </a:extLst>
          </p:cNvPr>
          <p:cNvSpPr txBox="1"/>
          <p:nvPr/>
        </p:nvSpPr>
        <p:spPr>
          <a:xfrm>
            <a:off x="400798" y="1112581"/>
            <a:ext cx="6093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どうが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BAD8A2C-B905-4E7D-B399-EC3C9F038BFD}"/>
              </a:ext>
            </a:extLst>
          </p:cNvPr>
          <p:cNvSpPr txBox="1"/>
          <p:nvPr/>
        </p:nvSpPr>
        <p:spPr>
          <a:xfrm>
            <a:off x="2846881" y="1122843"/>
            <a:ext cx="5178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D4AD7DE-4B00-4FFD-9C1C-BCA620D6E895}"/>
              </a:ext>
            </a:extLst>
          </p:cNvPr>
          <p:cNvSpPr txBox="1"/>
          <p:nvPr/>
        </p:nvSpPr>
        <p:spPr>
          <a:xfrm>
            <a:off x="4572000" y="396391"/>
            <a:ext cx="6658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いどう</a:t>
            </a:r>
          </a:p>
        </p:txBody>
      </p:sp>
      <p:pic>
        <p:nvPicPr>
          <p:cNvPr id="2" name="補足1_3">
            <a:hlinkClick r:id="" action="ppaction://media"/>
            <a:extLst>
              <a:ext uri="{FF2B5EF4-FFF2-40B4-BE49-F238E27FC236}">
                <a16:creationId xmlns:a16="http://schemas.microsoft.com/office/drawing/2014/main" id="{A799A427-30A7-4110-AFE9-FD7D7D983D7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23331" y="2311577"/>
            <a:ext cx="5085996" cy="4517787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B4615E8-BA36-4C66-A31A-83A090D19922}"/>
              </a:ext>
            </a:extLst>
          </p:cNvPr>
          <p:cNvSpPr/>
          <p:nvPr/>
        </p:nvSpPr>
        <p:spPr>
          <a:xfrm>
            <a:off x="1746048" y="2231678"/>
            <a:ext cx="5239193" cy="3373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B6E2062-6248-4BF1-A80D-C5B71B3FEA4D}"/>
              </a:ext>
            </a:extLst>
          </p:cNvPr>
          <p:cNvSpPr txBox="1"/>
          <p:nvPr/>
        </p:nvSpPr>
        <p:spPr>
          <a:xfrm>
            <a:off x="1640787" y="1730365"/>
            <a:ext cx="6093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9B717F2-82F3-457E-8435-40BD94F67C9C}"/>
              </a:ext>
            </a:extLst>
          </p:cNvPr>
          <p:cNvSpPr txBox="1"/>
          <p:nvPr/>
        </p:nvSpPr>
        <p:spPr>
          <a:xfrm>
            <a:off x="5885964" y="1730365"/>
            <a:ext cx="5178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8F0FD445-6E0D-426C-B5C5-DF1C192BCC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9407" y="1831475"/>
            <a:ext cx="3040643" cy="480102"/>
          </a:xfrm>
          <a:prstGeom prst="rect">
            <a:avLst/>
          </a:prstGeom>
        </p:spPr>
      </p:pic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A7F307A-615D-426E-BDBB-79449F27DBBC}"/>
              </a:ext>
            </a:extLst>
          </p:cNvPr>
          <p:cNvSpPr txBox="1"/>
          <p:nvPr/>
        </p:nvSpPr>
        <p:spPr>
          <a:xfrm>
            <a:off x="4144082" y="4288972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❶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789EFA9D-4880-431F-879C-2D61F933C5E6}"/>
              </a:ext>
            </a:extLst>
          </p:cNvPr>
          <p:cNvSpPr txBox="1"/>
          <p:nvPr/>
        </p:nvSpPr>
        <p:spPr>
          <a:xfrm>
            <a:off x="5142378" y="5323918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❺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23693C4-3127-42EF-8308-69BC79CE0D14}"/>
              </a:ext>
            </a:extLst>
          </p:cNvPr>
          <p:cNvSpPr txBox="1"/>
          <p:nvPr/>
        </p:nvSpPr>
        <p:spPr>
          <a:xfrm>
            <a:off x="3064469" y="5319658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❹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ACA2147-5186-4B82-8D58-0B92F2A0EE15}"/>
              </a:ext>
            </a:extLst>
          </p:cNvPr>
          <p:cNvSpPr txBox="1"/>
          <p:nvPr/>
        </p:nvSpPr>
        <p:spPr>
          <a:xfrm>
            <a:off x="3064469" y="3208694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➌</a:t>
            </a:r>
            <a:endParaRPr lang="en-US" altLang="ja-JP" sz="24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8771886F-34C1-4D39-AEAF-CC5848644F8A}"/>
              </a:ext>
            </a:extLst>
          </p:cNvPr>
          <p:cNvSpPr txBox="1"/>
          <p:nvPr/>
        </p:nvSpPr>
        <p:spPr>
          <a:xfrm>
            <a:off x="5163849" y="3208694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❷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CFCAAC3-AD54-487D-AE80-4AAF0BFA8629}"/>
              </a:ext>
            </a:extLst>
          </p:cNvPr>
          <p:cNvSpPr txBox="1"/>
          <p:nvPr/>
        </p:nvSpPr>
        <p:spPr>
          <a:xfrm>
            <a:off x="4144082" y="4570470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❻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8239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</a:t>
            </a:r>
            <a:r>
              <a:rPr lang="en-US" altLang="ja-JP" dirty="0"/>
              <a:t>3</a:t>
            </a:r>
            <a:r>
              <a:rPr lang="ja-JP" altLang="en-US" dirty="0"/>
              <a:t>：パンダを四角形に移動させよう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1F326B4-416A-4D5F-8810-EE8674562CA9}"/>
              </a:ext>
            </a:extLst>
          </p:cNvPr>
          <p:cNvSpPr txBox="1"/>
          <p:nvPr/>
        </p:nvSpPr>
        <p:spPr>
          <a:xfrm>
            <a:off x="3311488" y="396391"/>
            <a:ext cx="1054841" cy="285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しかくけい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D4AD7DE-4B00-4FFD-9C1C-BCA620D6E895}"/>
              </a:ext>
            </a:extLst>
          </p:cNvPr>
          <p:cNvSpPr txBox="1"/>
          <p:nvPr/>
        </p:nvSpPr>
        <p:spPr>
          <a:xfrm>
            <a:off x="4572000" y="396391"/>
            <a:ext cx="6658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いどう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7D971C2-4E00-4F39-A2E7-F0E82F0673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513" y="1458295"/>
            <a:ext cx="4124325" cy="3000375"/>
          </a:xfrm>
          <a:prstGeom prst="rect">
            <a:avLst/>
          </a:prstGeom>
        </p:spPr>
      </p:pic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B597F561-56FE-42BD-8E1F-7FC833C577E8}"/>
              </a:ext>
            </a:extLst>
          </p:cNvPr>
          <p:cNvCxnSpPr>
            <a:cxnSpLocks/>
          </p:cNvCxnSpPr>
          <p:nvPr/>
        </p:nvCxnSpPr>
        <p:spPr>
          <a:xfrm>
            <a:off x="780587" y="1828894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D76DBA29-9E8E-4C1C-9BE7-BB9FC7BE7C52}"/>
              </a:ext>
            </a:extLst>
          </p:cNvPr>
          <p:cNvGrpSpPr/>
          <p:nvPr/>
        </p:nvGrpSpPr>
        <p:grpSpPr>
          <a:xfrm>
            <a:off x="112688" y="1351763"/>
            <a:ext cx="667899" cy="650331"/>
            <a:chOff x="475743" y="2747684"/>
            <a:chExt cx="667899" cy="650331"/>
          </a:xfrm>
        </p:grpSpPr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F3E6E8A3-A94B-4CF4-9F6B-DFAC0E5734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5743" y="2747684"/>
              <a:ext cx="628738" cy="619211"/>
            </a:xfrm>
            <a:prstGeom prst="rect">
              <a:avLst/>
            </a:prstGeom>
          </p:spPr>
        </p:pic>
        <p:sp>
          <p:nvSpPr>
            <p:cNvPr id="23" name="四角形: 角を丸くする 22">
              <a:extLst>
                <a:ext uri="{FF2B5EF4-FFF2-40B4-BE49-F238E27FC236}">
                  <a16:creationId xmlns:a16="http://schemas.microsoft.com/office/drawing/2014/main" id="{27823F16-E96D-4339-B5AB-164D4F2C323B}"/>
                </a:ext>
              </a:extLst>
            </p:cNvPr>
            <p:cNvSpPr/>
            <p:nvPr/>
          </p:nvSpPr>
          <p:spPr>
            <a:xfrm>
              <a:off x="491220" y="275882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230B66D2-36DB-4693-BD90-2D1EA32D8308}"/>
              </a:ext>
            </a:extLst>
          </p:cNvPr>
          <p:cNvGrpSpPr/>
          <p:nvPr/>
        </p:nvGrpSpPr>
        <p:grpSpPr>
          <a:xfrm>
            <a:off x="4590562" y="1497951"/>
            <a:ext cx="4216916" cy="588154"/>
            <a:chOff x="4252382" y="1413940"/>
            <a:chExt cx="4216916" cy="588154"/>
          </a:xfrm>
        </p:grpSpPr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22D40D28-B92E-4D35-9EF3-8B377009F132}"/>
                </a:ext>
              </a:extLst>
            </p:cNvPr>
            <p:cNvSpPr txBox="1"/>
            <p:nvPr/>
          </p:nvSpPr>
          <p:spPr>
            <a:xfrm>
              <a:off x="4252382" y="1413940"/>
              <a:ext cx="421691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D18438DD-C472-4AAA-9137-B23879454A81}"/>
                </a:ext>
              </a:extLst>
            </p:cNvPr>
            <p:cNvSpPr txBox="1"/>
            <p:nvPr/>
          </p:nvSpPr>
          <p:spPr>
            <a:xfrm>
              <a:off x="7634116" y="1469530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64F77E93-6AA6-4CCB-8C18-AEA1E0ACE7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26153" y="1461027"/>
              <a:ext cx="1219306" cy="541067"/>
            </a:xfrm>
            <a:prstGeom prst="rect">
              <a:avLst/>
            </a:prstGeom>
          </p:spPr>
        </p:pic>
      </p:grp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AE882CD9-CB90-4D17-B482-F74DA299049B}"/>
              </a:ext>
            </a:extLst>
          </p:cNvPr>
          <p:cNvGrpSpPr/>
          <p:nvPr/>
        </p:nvGrpSpPr>
        <p:grpSpPr>
          <a:xfrm>
            <a:off x="128165" y="2069470"/>
            <a:ext cx="652422" cy="639195"/>
            <a:chOff x="1060014" y="3765813"/>
            <a:chExt cx="652422" cy="639195"/>
          </a:xfrm>
        </p:grpSpPr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D7BB38D4-8C22-4CB4-A2E7-E2E24FD50E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13468" y="3809185"/>
              <a:ext cx="581025" cy="552450"/>
            </a:xfrm>
            <a:prstGeom prst="rect">
              <a:avLst/>
            </a:prstGeom>
          </p:spPr>
        </p:pic>
        <p:sp>
          <p:nvSpPr>
            <p:cNvPr id="30" name="四角形: 角を丸くする 29">
              <a:extLst>
                <a:ext uri="{FF2B5EF4-FFF2-40B4-BE49-F238E27FC236}">
                  <a16:creationId xmlns:a16="http://schemas.microsoft.com/office/drawing/2014/main" id="{B3F59C9A-A7A4-4DA9-A5A9-66F1F873EF8A}"/>
                </a:ext>
              </a:extLst>
            </p:cNvPr>
            <p:cNvSpPr/>
            <p:nvPr/>
          </p:nvSpPr>
          <p:spPr>
            <a:xfrm>
              <a:off x="1060014" y="3765813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9" name="グループ化 58">
            <a:extLst>
              <a:ext uri="{FF2B5EF4-FFF2-40B4-BE49-F238E27FC236}">
                <a16:creationId xmlns:a16="http://schemas.microsoft.com/office/drawing/2014/main" id="{23865FCB-EA25-4943-84D7-AAC33D2E9B39}"/>
              </a:ext>
            </a:extLst>
          </p:cNvPr>
          <p:cNvGrpSpPr/>
          <p:nvPr/>
        </p:nvGrpSpPr>
        <p:grpSpPr>
          <a:xfrm>
            <a:off x="5431317" y="2271376"/>
            <a:ext cx="3193077" cy="1131079"/>
            <a:chOff x="4444432" y="1818886"/>
            <a:chExt cx="3193077" cy="1131079"/>
          </a:xfrm>
        </p:grpSpPr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C989DB48-2D75-4F22-B36E-C77A33E5692F}"/>
                </a:ext>
              </a:extLst>
            </p:cNvPr>
            <p:cNvSpPr txBox="1"/>
            <p:nvPr/>
          </p:nvSpPr>
          <p:spPr>
            <a:xfrm>
              <a:off x="4444432" y="1818886"/>
              <a:ext cx="3193077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0319BAE4-F6CD-4FB1-8D93-DA8794CA4023}"/>
                </a:ext>
              </a:extLst>
            </p:cNvPr>
            <p:cNvSpPr txBox="1"/>
            <p:nvPr/>
          </p:nvSpPr>
          <p:spPr>
            <a:xfrm>
              <a:off x="6904866" y="243401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F304D959-317B-4321-9CC3-1E05C3EB012B}"/>
                </a:ext>
              </a:extLst>
            </p:cNvPr>
            <p:cNvSpPr txBox="1"/>
            <p:nvPr/>
          </p:nvSpPr>
          <p:spPr>
            <a:xfrm>
              <a:off x="4607139" y="189441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30AD128F-0154-4D99-813C-3615D1851E9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607139" y="2506408"/>
              <a:ext cx="2209992" cy="434378"/>
            </a:xfrm>
            <a:prstGeom prst="rect">
              <a:avLst/>
            </a:prstGeom>
          </p:spPr>
        </p:pic>
      </p:grp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C4A95E73-3198-4A96-8469-2D352D0053BF}"/>
              </a:ext>
            </a:extLst>
          </p:cNvPr>
          <p:cNvSpPr txBox="1"/>
          <p:nvPr/>
        </p:nvSpPr>
        <p:spPr>
          <a:xfrm>
            <a:off x="717917" y="2038350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❶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4607C53D-2F40-4A65-90CE-86D316965961}"/>
              </a:ext>
            </a:extLst>
          </p:cNvPr>
          <p:cNvSpPr txBox="1"/>
          <p:nvPr/>
        </p:nvSpPr>
        <p:spPr>
          <a:xfrm>
            <a:off x="717917" y="3605274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❺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7A71CAB9-4EF0-453C-94B6-CB2E01A09543}"/>
              </a:ext>
            </a:extLst>
          </p:cNvPr>
          <p:cNvSpPr txBox="1"/>
          <p:nvPr/>
        </p:nvSpPr>
        <p:spPr>
          <a:xfrm>
            <a:off x="717917" y="3213543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❹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1DBF96A5-7617-4D91-AE78-46D399486FA0}"/>
              </a:ext>
            </a:extLst>
          </p:cNvPr>
          <p:cNvSpPr txBox="1"/>
          <p:nvPr/>
        </p:nvSpPr>
        <p:spPr>
          <a:xfrm>
            <a:off x="717917" y="2821812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➌</a:t>
            </a:r>
            <a:endParaRPr lang="en-US" altLang="ja-JP" sz="24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66ECA56B-B203-4A1D-AF9C-2DAC8B585C17}"/>
              </a:ext>
            </a:extLst>
          </p:cNvPr>
          <p:cNvSpPr txBox="1"/>
          <p:nvPr/>
        </p:nvSpPr>
        <p:spPr>
          <a:xfrm>
            <a:off x="717917" y="2430081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❷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16808EA5-E7BB-45A2-8E24-9A78D57A24C8}"/>
              </a:ext>
            </a:extLst>
          </p:cNvPr>
          <p:cNvSpPr txBox="1"/>
          <p:nvPr/>
        </p:nvSpPr>
        <p:spPr>
          <a:xfrm>
            <a:off x="717917" y="3997005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❻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A58ED88F-B6D1-4EE2-9C9B-28E6BB0F26F3}"/>
              </a:ext>
            </a:extLst>
          </p:cNvPr>
          <p:cNvGrpSpPr/>
          <p:nvPr/>
        </p:nvGrpSpPr>
        <p:grpSpPr>
          <a:xfrm>
            <a:off x="237191" y="4819281"/>
            <a:ext cx="5356833" cy="1131079"/>
            <a:chOff x="191712" y="4514928"/>
            <a:chExt cx="5356833" cy="1131079"/>
          </a:xfrm>
        </p:grpSpPr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52D9160C-FDEC-4BAA-83AA-98F7D10280C8}"/>
                </a:ext>
              </a:extLst>
            </p:cNvPr>
            <p:cNvSpPr txBox="1"/>
            <p:nvPr/>
          </p:nvSpPr>
          <p:spPr>
            <a:xfrm>
              <a:off x="213611" y="4514928"/>
              <a:ext cx="5334934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移動させたい場所の座標を設定する。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E86FB3A0-9283-4D71-B4A2-A2B1C9CA41EF}"/>
                </a:ext>
              </a:extLst>
            </p:cNvPr>
            <p:cNvSpPr txBox="1"/>
            <p:nvPr/>
          </p:nvSpPr>
          <p:spPr>
            <a:xfrm>
              <a:off x="4741376" y="459045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B0FBDA35-C9C2-4A9D-A397-B5B14F7A8C6A}"/>
                </a:ext>
              </a:extLst>
            </p:cNvPr>
            <p:cNvSpPr txBox="1"/>
            <p:nvPr/>
          </p:nvSpPr>
          <p:spPr>
            <a:xfrm>
              <a:off x="376318" y="459045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2" name="図 51">
              <a:extLst>
                <a:ext uri="{FF2B5EF4-FFF2-40B4-BE49-F238E27FC236}">
                  <a16:creationId xmlns:a16="http://schemas.microsoft.com/office/drawing/2014/main" id="{89F683F9-ED1D-43E4-AFB8-348897281DC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656343" y="4674898"/>
              <a:ext cx="3040643" cy="480102"/>
            </a:xfrm>
            <a:prstGeom prst="rect">
              <a:avLst/>
            </a:prstGeom>
          </p:spPr>
        </p:pic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63C94EFA-C640-4624-B222-B9FFF6AD99B0}"/>
                </a:ext>
              </a:extLst>
            </p:cNvPr>
            <p:cNvSpPr txBox="1"/>
            <p:nvPr/>
          </p:nvSpPr>
          <p:spPr>
            <a:xfrm>
              <a:off x="191712" y="5118233"/>
              <a:ext cx="72544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いどう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9DCC9B1A-51B9-4C47-9C70-204BDE135ED3}"/>
                </a:ext>
              </a:extLst>
            </p:cNvPr>
            <p:cNvSpPr txBox="1"/>
            <p:nvPr/>
          </p:nvSpPr>
          <p:spPr>
            <a:xfrm>
              <a:off x="1546993" y="5133062"/>
              <a:ext cx="72544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ばしょ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8C423183-EFFD-40CC-BF61-F2D4847C2F2D}"/>
                </a:ext>
              </a:extLst>
            </p:cNvPr>
            <p:cNvSpPr txBox="1"/>
            <p:nvPr/>
          </p:nvSpPr>
          <p:spPr>
            <a:xfrm>
              <a:off x="2250540" y="5118232"/>
              <a:ext cx="72544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ざひょう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4D8F5796-FEB8-46A7-85A9-5C0278E790E7}"/>
                </a:ext>
              </a:extLst>
            </p:cNvPr>
            <p:cNvSpPr txBox="1"/>
            <p:nvPr/>
          </p:nvSpPr>
          <p:spPr>
            <a:xfrm>
              <a:off x="2902274" y="5116653"/>
              <a:ext cx="72544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aphicFrame>
        <p:nvGraphicFramePr>
          <p:cNvPr id="58" name="表 58">
            <a:extLst>
              <a:ext uri="{FF2B5EF4-FFF2-40B4-BE49-F238E27FC236}">
                <a16:creationId xmlns:a16="http://schemas.microsoft.com/office/drawing/2014/main" id="{8EA11F5C-7A42-4061-8578-D9EDEBAB7C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5665990"/>
              </p:ext>
            </p:extLst>
          </p:nvPr>
        </p:nvGraphicFramePr>
        <p:xfrm>
          <a:off x="5945939" y="3950093"/>
          <a:ext cx="2209992" cy="265070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11074">
                  <a:extLst>
                    <a:ext uri="{9D8B030D-6E8A-4147-A177-3AD203B41FA5}">
                      <a16:colId xmlns:a16="http://schemas.microsoft.com/office/drawing/2014/main" val="850673269"/>
                    </a:ext>
                  </a:extLst>
                </a:gridCol>
                <a:gridCol w="783932">
                  <a:extLst>
                    <a:ext uri="{9D8B030D-6E8A-4147-A177-3AD203B41FA5}">
                      <a16:colId xmlns:a16="http://schemas.microsoft.com/office/drawing/2014/main" val="646752773"/>
                    </a:ext>
                  </a:extLst>
                </a:gridCol>
                <a:gridCol w="814986">
                  <a:extLst>
                    <a:ext uri="{9D8B030D-6E8A-4147-A177-3AD203B41FA5}">
                      <a16:colId xmlns:a16="http://schemas.microsoft.com/office/drawing/2014/main" val="3642462372"/>
                    </a:ext>
                  </a:extLst>
                </a:gridCol>
              </a:tblGrid>
              <a:tr h="417867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kumimoji="1" lang="ja-JP" altLang="en-US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場所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kumimoji="1" lang="en-US" altLang="ja-JP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X</a:t>
                      </a:r>
                      <a:r>
                        <a:rPr kumimoji="1" lang="ja-JP" altLang="en-US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kumimoji="1" lang="en-US" altLang="ja-JP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Y</a:t>
                      </a:r>
                      <a:r>
                        <a:rPr kumimoji="1" lang="ja-JP" altLang="en-US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235179"/>
                  </a:ext>
                </a:extLst>
              </a:tr>
              <a:tr h="35542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solidFill>
                            <a:srgbClr val="FF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❶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0</a:t>
                      </a:r>
                      <a:endParaRPr kumimoji="1" lang="ja-JP" altLang="en-US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0</a:t>
                      </a:r>
                      <a:endParaRPr kumimoji="1" lang="ja-JP" altLang="en-US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77078682"/>
                  </a:ext>
                </a:extLst>
              </a:tr>
              <a:tr h="35542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solidFill>
                            <a:srgbClr val="FF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❷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100</a:t>
                      </a:r>
                      <a:endParaRPr kumimoji="1" lang="ja-JP" altLang="en-US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88221182"/>
                  </a:ext>
                </a:extLst>
              </a:tr>
              <a:tr h="35542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solidFill>
                            <a:srgbClr val="FF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-100</a:t>
                      </a:r>
                      <a:endParaRPr kumimoji="1" lang="ja-JP" altLang="en-US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100</a:t>
                      </a:r>
                      <a:endParaRPr kumimoji="1" lang="ja-JP" altLang="en-US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42467325"/>
                  </a:ext>
                </a:extLst>
              </a:tr>
              <a:tr h="35542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solidFill>
                            <a:srgbClr val="FF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-100</a:t>
                      </a:r>
                      <a:endParaRPr kumimoji="1" lang="ja-JP" altLang="en-US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-100</a:t>
                      </a:r>
                      <a:endParaRPr kumimoji="1" lang="ja-JP" altLang="en-US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04456788"/>
                  </a:ext>
                </a:extLst>
              </a:tr>
              <a:tr h="35542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solidFill>
                            <a:srgbClr val="FF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100</a:t>
                      </a:r>
                      <a:endParaRPr kumimoji="1" lang="ja-JP" altLang="en-US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-100</a:t>
                      </a:r>
                      <a:endParaRPr kumimoji="1" lang="ja-JP" altLang="en-US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4575395"/>
                  </a:ext>
                </a:extLst>
              </a:tr>
              <a:tr h="35542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solidFill>
                            <a:srgbClr val="FF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0</a:t>
                      </a:r>
                      <a:endParaRPr kumimoji="1" lang="ja-JP" altLang="en-US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0</a:t>
                      </a:r>
                      <a:endParaRPr kumimoji="1" lang="ja-JP" altLang="en-US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491252"/>
                  </a:ext>
                </a:extLst>
              </a:tr>
            </a:tbl>
          </a:graphicData>
        </a:graphic>
      </p:graphicFrame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8E1359E5-FD56-460E-92C6-2A1E68852165}"/>
              </a:ext>
            </a:extLst>
          </p:cNvPr>
          <p:cNvSpPr txBox="1"/>
          <p:nvPr/>
        </p:nvSpPr>
        <p:spPr>
          <a:xfrm>
            <a:off x="5996860" y="4000894"/>
            <a:ext cx="54083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ばしょ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13D56DAA-60CF-4627-8EED-029591BC25C3}"/>
              </a:ext>
            </a:extLst>
          </p:cNvPr>
          <p:cNvSpPr txBox="1"/>
          <p:nvPr/>
        </p:nvSpPr>
        <p:spPr>
          <a:xfrm>
            <a:off x="6740738" y="4000894"/>
            <a:ext cx="54083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じく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36A099FE-9A2F-4FA4-8AC0-78F8A538D377}"/>
              </a:ext>
            </a:extLst>
          </p:cNvPr>
          <p:cNvSpPr txBox="1"/>
          <p:nvPr/>
        </p:nvSpPr>
        <p:spPr>
          <a:xfrm>
            <a:off x="7533596" y="3995452"/>
            <a:ext cx="54083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じく</a:t>
            </a:r>
          </a:p>
        </p:txBody>
      </p:sp>
    </p:spTree>
    <p:extLst>
      <p:ext uri="{BB962C8B-B14F-4D97-AF65-F5344CB8AC3E}">
        <p14:creationId xmlns:p14="http://schemas.microsoft.com/office/powerpoint/2010/main" val="35185475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</a:t>
            </a:r>
            <a:r>
              <a:rPr lang="en-US" altLang="ja-JP" dirty="0"/>
              <a:t>3</a:t>
            </a:r>
            <a:r>
              <a:rPr lang="ja-JP" altLang="en-US" dirty="0"/>
              <a:t>：パンダを四角形に移動させよう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1F326B4-416A-4D5F-8810-EE8674562CA9}"/>
              </a:ext>
            </a:extLst>
          </p:cNvPr>
          <p:cNvSpPr txBox="1"/>
          <p:nvPr/>
        </p:nvSpPr>
        <p:spPr>
          <a:xfrm>
            <a:off x="3311488" y="396391"/>
            <a:ext cx="1054841" cy="285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しかくけい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D4AD7DE-4B00-4FFD-9C1C-BCA620D6E895}"/>
              </a:ext>
            </a:extLst>
          </p:cNvPr>
          <p:cNvSpPr txBox="1"/>
          <p:nvPr/>
        </p:nvSpPr>
        <p:spPr>
          <a:xfrm>
            <a:off x="4572000" y="396391"/>
            <a:ext cx="6658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いどう</a:t>
            </a:r>
          </a:p>
        </p:txBody>
      </p:sp>
      <p:grpSp>
        <p:nvGrpSpPr>
          <p:cNvPr id="46" name="グループ化 45">
            <a:extLst>
              <a:ext uri="{FF2B5EF4-FFF2-40B4-BE49-F238E27FC236}">
                <a16:creationId xmlns:a16="http://schemas.microsoft.com/office/drawing/2014/main" id="{079A4730-4BFC-4900-883D-51E59D7C049C}"/>
              </a:ext>
            </a:extLst>
          </p:cNvPr>
          <p:cNvGrpSpPr/>
          <p:nvPr/>
        </p:nvGrpSpPr>
        <p:grpSpPr>
          <a:xfrm>
            <a:off x="1092409" y="2574525"/>
            <a:ext cx="6959182" cy="3888420"/>
            <a:chOff x="1092409" y="2104008"/>
            <a:chExt cx="6959182" cy="3888420"/>
          </a:xfrm>
        </p:grpSpPr>
        <p:pic>
          <p:nvPicPr>
            <p:cNvPr id="50" name="図 49">
              <a:extLst>
                <a:ext uri="{FF2B5EF4-FFF2-40B4-BE49-F238E27FC236}">
                  <a16:creationId xmlns:a16="http://schemas.microsoft.com/office/drawing/2014/main" id="{B8C386F6-3B63-4EF9-9478-F55F493AAD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409" y="2104008"/>
              <a:ext cx="6959182" cy="3888420"/>
            </a:xfrm>
            <a:prstGeom prst="rect">
              <a:avLst/>
            </a:prstGeom>
          </p:spPr>
        </p:pic>
        <p:sp>
          <p:nvSpPr>
            <p:cNvPr id="51" name="四角形: 角を丸くする 50">
              <a:extLst>
                <a:ext uri="{FF2B5EF4-FFF2-40B4-BE49-F238E27FC236}">
                  <a16:creationId xmlns:a16="http://schemas.microsoft.com/office/drawing/2014/main" id="{9B7C824B-BC96-4DB7-BB09-B902139882E8}"/>
                </a:ext>
              </a:extLst>
            </p:cNvPr>
            <p:cNvSpPr/>
            <p:nvPr/>
          </p:nvSpPr>
          <p:spPr>
            <a:xfrm>
              <a:off x="5646198" y="5528273"/>
              <a:ext cx="1102311" cy="3664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98058651-42FA-48DD-9989-2A83F43024FE}"/>
                </a:ext>
              </a:extLst>
            </p:cNvPr>
            <p:cNvSpPr txBox="1"/>
            <p:nvPr/>
          </p:nvSpPr>
          <p:spPr>
            <a:xfrm>
              <a:off x="2573000" y="4788767"/>
              <a:ext cx="3996475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bIns="0" rtlCol="0">
              <a:spAutoFit/>
            </a:bodyPr>
            <a:lstStyle/>
            <a:p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もりかずおほそく</a:t>
              </a:r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1-3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ざひょう</a:t>
              </a:r>
            </a:p>
          </p:txBody>
        </p:sp>
        <p:sp>
          <p:nvSpPr>
            <p:cNvPr id="64" name="四角形: 角を丸くする 63">
              <a:extLst>
                <a:ext uri="{FF2B5EF4-FFF2-40B4-BE49-F238E27FC236}">
                  <a16:creationId xmlns:a16="http://schemas.microsoft.com/office/drawing/2014/main" id="{5B4B956E-6898-4334-B8A8-0E659DB18FD1}"/>
                </a:ext>
              </a:extLst>
            </p:cNvPr>
            <p:cNvSpPr/>
            <p:nvPr/>
          </p:nvSpPr>
          <p:spPr>
            <a:xfrm>
              <a:off x="2486175" y="4695556"/>
              <a:ext cx="2858182" cy="32492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5" name="グループ化 64">
            <a:extLst>
              <a:ext uri="{FF2B5EF4-FFF2-40B4-BE49-F238E27FC236}">
                <a16:creationId xmlns:a16="http://schemas.microsoft.com/office/drawing/2014/main" id="{B51ED409-E614-4126-8CAF-6B080F9C4FEC}"/>
              </a:ext>
            </a:extLst>
          </p:cNvPr>
          <p:cNvGrpSpPr/>
          <p:nvPr/>
        </p:nvGrpSpPr>
        <p:grpSpPr>
          <a:xfrm>
            <a:off x="594804" y="1525035"/>
            <a:ext cx="8549196" cy="1131079"/>
            <a:chOff x="594804" y="1329726"/>
            <a:chExt cx="8549196" cy="1131079"/>
          </a:xfrm>
        </p:grpSpPr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F1A88438-9A53-4ED1-B675-9C891E3977D4}"/>
                </a:ext>
              </a:extLst>
            </p:cNvPr>
            <p:cNvSpPr txBox="1"/>
            <p:nvPr/>
          </p:nvSpPr>
          <p:spPr>
            <a:xfrm>
              <a:off x="594804" y="1329726"/>
              <a:ext cx="854919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ファイル名を「（自分の名前）ほそく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1-3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ざひょう」にして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　　　　　　　　　　　　　　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「保存」ボタンを押す</a:t>
              </a: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69BA5D83-3AE0-43EC-BEFF-31C1A9100B9A}"/>
                </a:ext>
              </a:extLst>
            </p:cNvPr>
            <p:cNvSpPr txBox="1"/>
            <p:nvPr/>
          </p:nvSpPr>
          <p:spPr>
            <a:xfrm>
              <a:off x="6455485" y="1939858"/>
              <a:ext cx="8541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D86DB559-C431-4096-8CA3-9DBB6A57B12F}"/>
                </a:ext>
              </a:extLst>
            </p:cNvPr>
            <p:cNvSpPr txBox="1"/>
            <p:nvPr/>
          </p:nvSpPr>
          <p:spPr>
            <a:xfrm>
              <a:off x="2434185" y="1397377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23AE6051-F3BD-43FB-8BC6-69FE451182D9}"/>
                </a:ext>
              </a:extLst>
            </p:cNvPr>
            <p:cNvSpPr txBox="1"/>
            <p:nvPr/>
          </p:nvSpPr>
          <p:spPr>
            <a:xfrm>
              <a:off x="3100244" y="1397377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2B913D27-7B9C-4C66-BD1A-284073A7DA6A}"/>
                </a:ext>
              </a:extLst>
            </p:cNvPr>
            <p:cNvSpPr txBox="1"/>
            <p:nvPr/>
          </p:nvSpPr>
          <p:spPr>
            <a:xfrm>
              <a:off x="1410410" y="1397377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4C89696C-0D90-42EF-9584-0ECA95F80815}"/>
                </a:ext>
              </a:extLst>
            </p:cNvPr>
            <p:cNvSpPr txBox="1"/>
            <p:nvPr/>
          </p:nvSpPr>
          <p:spPr>
            <a:xfrm>
              <a:off x="8042713" y="1939858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91324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</a:t>
            </a:r>
            <a:r>
              <a:rPr lang="en-US" altLang="ja-JP" dirty="0"/>
              <a:t>3</a:t>
            </a:r>
            <a:r>
              <a:rPr lang="ja-JP" altLang="en-US" dirty="0"/>
              <a:t>：パンダを四角形に移動させよう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1F326B4-416A-4D5F-8810-EE8674562CA9}"/>
              </a:ext>
            </a:extLst>
          </p:cNvPr>
          <p:cNvSpPr txBox="1"/>
          <p:nvPr/>
        </p:nvSpPr>
        <p:spPr>
          <a:xfrm>
            <a:off x="3311488" y="396391"/>
            <a:ext cx="1054841" cy="285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しかくけい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D4AD7DE-4B00-4FFD-9C1C-BCA620D6E895}"/>
              </a:ext>
            </a:extLst>
          </p:cNvPr>
          <p:cNvSpPr txBox="1"/>
          <p:nvPr/>
        </p:nvSpPr>
        <p:spPr>
          <a:xfrm>
            <a:off x="4572000" y="396391"/>
            <a:ext cx="6658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いどう</a:t>
            </a:r>
          </a:p>
        </p:txBody>
      </p:sp>
      <p:grpSp>
        <p:nvGrpSpPr>
          <p:cNvPr id="72" name="グループ化 71">
            <a:extLst>
              <a:ext uri="{FF2B5EF4-FFF2-40B4-BE49-F238E27FC236}">
                <a16:creationId xmlns:a16="http://schemas.microsoft.com/office/drawing/2014/main" id="{57955CD8-4713-4653-A6DB-E52230B7C212}"/>
              </a:ext>
            </a:extLst>
          </p:cNvPr>
          <p:cNvGrpSpPr/>
          <p:nvPr/>
        </p:nvGrpSpPr>
        <p:grpSpPr>
          <a:xfrm>
            <a:off x="334735" y="2786813"/>
            <a:ext cx="8640381" cy="3324689"/>
            <a:chOff x="334735" y="2786813"/>
            <a:chExt cx="8640381" cy="3324689"/>
          </a:xfrm>
        </p:grpSpPr>
        <p:pic>
          <p:nvPicPr>
            <p:cNvPr id="73" name="図 72">
              <a:extLst>
                <a:ext uri="{FF2B5EF4-FFF2-40B4-BE49-F238E27FC236}">
                  <a16:creationId xmlns:a16="http://schemas.microsoft.com/office/drawing/2014/main" id="{012F50C7-F02C-464F-8FF3-568C9A14A7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4735" y="2786813"/>
              <a:ext cx="8640381" cy="3324689"/>
            </a:xfrm>
            <a:prstGeom prst="rect">
              <a:avLst/>
            </a:prstGeom>
          </p:spPr>
        </p:pic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B74E65A9-47DA-41FD-8A5E-186C8A7B5173}"/>
                </a:ext>
              </a:extLst>
            </p:cNvPr>
            <p:cNvSpPr txBox="1"/>
            <p:nvPr/>
          </p:nvSpPr>
          <p:spPr>
            <a:xfrm>
              <a:off x="1779291" y="4087838"/>
              <a:ext cx="561019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命令通りに動いたかな？</a:t>
              </a:r>
              <a:endParaRPr kumimoji="1" lang="ja-JP" altLang="en-US" sz="2000" b="1" dirty="0">
                <a:solidFill>
                  <a:schemeClr val="accent4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10E20AB9-2CA0-45C3-B58A-F48F1B03BE29}"/>
                </a:ext>
              </a:extLst>
            </p:cNvPr>
            <p:cNvSpPr txBox="1"/>
            <p:nvPr/>
          </p:nvSpPr>
          <p:spPr>
            <a:xfrm>
              <a:off x="4279218" y="4157087"/>
              <a:ext cx="6103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E67F79D1-3807-4C3C-8882-414B85255EEC}"/>
                </a:ext>
              </a:extLst>
            </p:cNvPr>
            <p:cNvSpPr txBox="1"/>
            <p:nvPr/>
          </p:nvSpPr>
          <p:spPr>
            <a:xfrm>
              <a:off x="3102608" y="4157088"/>
              <a:ext cx="10040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めいれいどお</a:t>
              </a:r>
            </a:p>
          </p:txBody>
        </p:sp>
      </p:grpSp>
      <p:grpSp>
        <p:nvGrpSpPr>
          <p:cNvPr id="77" name="グループ化 76">
            <a:extLst>
              <a:ext uri="{FF2B5EF4-FFF2-40B4-BE49-F238E27FC236}">
                <a16:creationId xmlns:a16="http://schemas.microsoft.com/office/drawing/2014/main" id="{42AA9E1A-BE40-41EB-89D2-FF4095EFB581}"/>
              </a:ext>
            </a:extLst>
          </p:cNvPr>
          <p:cNvGrpSpPr/>
          <p:nvPr/>
        </p:nvGrpSpPr>
        <p:grpSpPr>
          <a:xfrm>
            <a:off x="1490358" y="2395612"/>
            <a:ext cx="6329133" cy="577081"/>
            <a:chOff x="2042510" y="2334088"/>
            <a:chExt cx="6329133" cy="577081"/>
          </a:xfrm>
        </p:grpSpPr>
        <p:pic>
          <p:nvPicPr>
            <p:cNvPr id="78" name="図 77">
              <a:extLst>
                <a:ext uri="{FF2B5EF4-FFF2-40B4-BE49-F238E27FC236}">
                  <a16:creationId xmlns:a16="http://schemas.microsoft.com/office/drawing/2014/main" id="{381B93D6-1479-4064-8679-F3EE070A1D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42510" y="2425097"/>
              <a:ext cx="895350" cy="485775"/>
            </a:xfrm>
            <a:prstGeom prst="rect">
              <a:avLst/>
            </a:prstGeom>
          </p:spPr>
        </p:pic>
        <p:sp>
          <p:nvSpPr>
            <p:cNvPr id="79" name="四角形: 角を丸くする 78">
              <a:extLst>
                <a:ext uri="{FF2B5EF4-FFF2-40B4-BE49-F238E27FC236}">
                  <a16:creationId xmlns:a16="http://schemas.microsoft.com/office/drawing/2014/main" id="{C6A82083-F71A-4CC2-B183-0C49686F4D3C}"/>
                </a:ext>
              </a:extLst>
            </p:cNvPr>
            <p:cNvSpPr/>
            <p:nvPr/>
          </p:nvSpPr>
          <p:spPr>
            <a:xfrm>
              <a:off x="2046584" y="2416219"/>
              <a:ext cx="451062" cy="48577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006164C6-3703-4124-9E56-0F76324F1DD6}"/>
                </a:ext>
              </a:extLst>
            </p:cNvPr>
            <p:cNvSpPr txBox="1"/>
            <p:nvPr/>
          </p:nvSpPr>
          <p:spPr>
            <a:xfrm>
              <a:off x="2898097" y="2334088"/>
              <a:ext cx="54735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ボタンを押し、ステージを大きくして操作しよう！</a:t>
              </a: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F854165E-640E-4778-B53F-1938986A0602}"/>
                </a:ext>
              </a:extLst>
            </p:cNvPr>
            <p:cNvSpPr txBox="1"/>
            <p:nvPr/>
          </p:nvSpPr>
          <p:spPr>
            <a:xfrm>
              <a:off x="3722420" y="2377034"/>
              <a:ext cx="588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C1AF904A-9C93-475A-9A79-8D5D7A694B10}"/>
                </a:ext>
              </a:extLst>
            </p:cNvPr>
            <p:cNvSpPr txBox="1"/>
            <p:nvPr/>
          </p:nvSpPr>
          <p:spPr>
            <a:xfrm>
              <a:off x="5589785" y="2424182"/>
              <a:ext cx="48086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72B888D4-3A3F-42B7-878D-B4907EF537BD}"/>
                </a:ext>
              </a:extLst>
            </p:cNvPr>
            <p:cNvSpPr txBox="1"/>
            <p:nvPr/>
          </p:nvSpPr>
          <p:spPr>
            <a:xfrm>
              <a:off x="6800295" y="2401524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そうさ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84" name="グループ化 83">
            <a:extLst>
              <a:ext uri="{FF2B5EF4-FFF2-40B4-BE49-F238E27FC236}">
                <a16:creationId xmlns:a16="http://schemas.microsoft.com/office/drawing/2014/main" id="{A4F7763C-0D66-4FE6-B41C-48CF8C9CDBAF}"/>
              </a:ext>
            </a:extLst>
          </p:cNvPr>
          <p:cNvGrpSpPr/>
          <p:nvPr/>
        </p:nvGrpSpPr>
        <p:grpSpPr>
          <a:xfrm>
            <a:off x="1490358" y="1730692"/>
            <a:ext cx="6329134" cy="577081"/>
            <a:chOff x="1490358" y="1730692"/>
            <a:chExt cx="6329134" cy="577081"/>
          </a:xfrm>
        </p:grpSpPr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78DE942A-C867-40C9-9009-D5A209A7E862}"/>
                </a:ext>
              </a:extLst>
            </p:cNvPr>
            <p:cNvSpPr txBox="1"/>
            <p:nvPr/>
          </p:nvSpPr>
          <p:spPr>
            <a:xfrm>
              <a:off x="1490358" y="1730692"/>
              <a:ext cx="632913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プログラムが動くか確かめよう！</a:t>
              </a: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502ECC41-568D-43A9-A9E6-1B2596D339E1}"/>
                </a:ext>
              </a:extLst>
            </p:cNvPr>
            <p:cNvSpPr txBox="1"/>
            <p:nvPr/>
          </p:nvSpPr>
          <p:spPr>
            <a:xfrm>
              <a:off x="2728293" y="1802620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27292ADC-6900-4646-8794-10DC5421408D}"/>
                </a:ext>
              </a:extLst>
            </p:cNvPr>
            <p:cNvSpPr txBox="1"/>
            <p:nvPr/>
          </p:nvSpPr>
          <p:spPr>
            <a:xfrm>
              <a:off x="3458183" y="1802620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652730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ステップアップ！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動画を見てプログラムを考えよう！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E53E2FB-68DE-4E87-BFE4-EE544BD95E9D}"/>
              </a:ext>
            </a:extLst>
          </p:cNvPr>
          <p:cNvSpPr txBox="1"/>
          <p:nvPr/>
        </p:nvSpPr>
        <p:spPr>
          <a:xfrm>
            <a:off x="2312633" y="2303607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FB4FFF5-75EE-4E47-BAD7-4B318EBE66AA}"/>
              </a:ext>
            </a:extLst>
          </p:cNvPr>
          <p:cNvSpPr txBox="1"/>
          <p:nvPr/>
        </p:nvSpPr>
        <p:spPr>
          <a:xfrm>
            <a:off x="522514" y="2303607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どうが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B20D290-2C2B-4E9B-98D6-3CCBD74F3B43}"/>
              </a:ext>
            </a:extLst>
          </p:cNvPr>
          <p:cNvSpPr txBox="1"/>
          <p:nvPr/>
        </p:nvSpPr>
        <p:spPr>
          <a:xfrm>
            <a:off x="1145221" y="2296289"/>
            <a:ext cx="264436" cy="22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</a:t>
            </a:r>
          </a:p>
        </p:txBody>
      </p:sp>
    </p:spTree>
    <p:extLst>
      <p:ext uri="{BB962C8B-B14F-4D97-AF65-F5344CB8AC3E}">
        <p14:creationId xmlns:p14="http://schemas.microsoft.com/office/powerpoint/2010/main" val="11754741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96C8DCF-6B23-4447-B99E-23EB49B57570}"/>
              </a:ext>
            </a:extLst>
          </p:cNvPr>
          <p:cNvSpPr txBox="1"/>
          <p:nvPr/>
        </p:nvSpPr>
        <p:spPr>
          <a:xfrm>
            <a:off x="319686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C4DCB016-6372-4EC7-BE90-577B22D6E2B7}"/>
              </a:ext>
            </a:extLst>
          </p:cNvPr>
          <p:cNvSpPr txBox="1"/>
          <p:nvPr/>
        </p:nvSpPr>
        <p:spPr>
          <a:xfrm>
            <a:off x="914397" y="1028826"/>
            <a:ext cx="789486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パンダがマウスを追いかけるプログラムを作ろう！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9DFF89E5-3BEB-4864-AD5D-0694B52FF582}"/>
              </a:ext>
            </a:extLst>
          </p:cNvPr>
          <p:cNvSpPr txBox="1"/>
          <p:nvPr/>
        </p:nvSpPr>
        <p:spPr>
          <a:xfrm>
            <a:off x="2988437" y="1119845"/>
            <a:ext cx="3229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pic>
        <p:nvPicPr>
          <p:cNvPr id="2" name="補足1_4">
            <a:hlinkClick r:id="" action="ppaction://media"/>
            <a:extLst>
              <a:ext uri="{FF2B5EF4-FFF2-40B4-BE49-F238E27FC236}">
                <a16:creationId xmlns:a16="http://schemas.microsoft.com/office/drawing/2014/main" id="{888C1E4F-D961-4480-B8FF-5E4125865A1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95514" y="1896568"/>
            <a:ext cx="5180671" cy="4601885"/>
          </a:xfrm>
          <a:prstGeom prst="rect">
            <a:avLst/>
          </a:prstGeom>
        </p:spPr>
      </p:pic>
      <p:sp>
        <p:nvSpPr>
          <p:cNvPr id="63" name="正方形/長方形 62">
            <a:extLst>
              <a:ext uri="{FF2B5EF4-FFF2-40B4-BE49-F238E27FC236}">
                <a16:creationId xmlns:a16="http://schemas.microsoft.com/office/drawing/2014/main" id="{4D71BC3C-A0E0-43EA-9452-D3AA935E1CD4}"/>
              </a:ext>
            </a:extLst>
          </p:cNvPr>
          <p:cNvSpPr/>
          <p:nvPr/>
        </p:nvSpPr>
        <p:spPr>
          <a:xfrm>
            <a:off x="1836992" y="1805549"/>
            <a:ext cx="5411494" cy="3373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F0BB452D-9FFC-49FC-A039-F630F7CA1E23}"/>
              </a:ext>
            </a:extLst>
          </p:cNvPr>
          <p:cNvSpPr txBox="1"/>
          <p:nvPr/>
        </p:nvSpPr>
        <p:spPr>
          <a:xfrm>
            <a:off x="5717221" y="1098076"/>
            <a:ext cx="4738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</p:spTree>
    <p:extLst>
      <p:ext uri="{BB962C8B-B14F-4D97-AF65-F5344CB8AC3E}">
        <p14:creationId xmlns:p14="http://schemas.microsoft.com/office/powerpoint/2010/main" val="3302992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96C8DCF-6B23-4447-B99E-23EB49B57570}"/>
              </a:ext>
            </a:extLst>
          </p:cNvPr>
          <p:cNvSpPr txBox="1"/>
          <p:nvPr/>
        </p:nvSpPr>
        <p:spPr>
          <a:xfrm>
            <a:off x="319686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6304DCB7-663C-4CA9-B2BA-D7F1C6036C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118" y="1472336"/>
            <a:ext cx="5676900" cy="1676400"/>
          </a:xfrm>
          <a:prstGeom prst="rect">
            <a:avLst/>
          </a:prstGeom>
        </p:spPr>
      </p:pic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A7385E8B-459C-4BD3-B7CC-E161D1FCDF3B}"/>
              </a:ext>
            </a:extLst>
          </p:cNvPr>
          <p:cNvCxnSpPr>
            <a:cxnSpLocks/>
          </p:cNvCxnSpPr>
          <p:nvPr/>
        </p:nvCxnSpPr>
        <p:spPr>
          <a:xfrm>
            <a:off x="996460" y="1861162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グループ化 60">
            <a:extLst>
              <a:ext uri="{FF2B5EF4-FFF2-40B4-BE49-F238E27FC236}">
                <a16:creationId xmlns:a16="http://schemas.microsoft.com/office/drawing/2014/main" id="{C96D1E9B-0082-4896-94AF-1FBE007EE16A}"/>
              </a:ext>
            </a:extLst>
          </p:cNvPr>
          <p:cNvGrpSpPr/>
          <p:nvPr/>
        </p:nvGrpSpPr>
        <p:grpSpPr>
          <a:xfrm>
            <a:off x="319686" y="1530335"/>
            <a:ext cx="667899" cy="650331"/>
            <a:chOff x="475743" y="2747684"/>
            <a:chExt cx="667899" cy="650331"/>
          </a:xfrm>
        </p:grpSpPr>
        <p:pic>
          <p:nvPicPr>
            <p:cNvPr id="62" name="図 61">
              <a:extLst>
                <a:ext uri="{FF2B5EF4-FFF2-40B4-BE49-F238E27FC236}">
                  <a16:creationId xmlns:a16="http://schemas.microsoft.com/office/drawing/2014/main" id="{5427A812-F40C-40C2-9BF7-DC3F138165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5743" y="2747684"/>
              <a:ext cx="628738" cy="619211"/>
            </a:xfrm>
            <a:prstGeom prst="rect">
              <a:avLst/>
            </a:prstGeom>
          </p:spPr>
        </p:pic>
        <p:sp>
          <p:nvSpPr>
            <p:cNvPr id="63" name="四角形: 角を丸くする 62">
              <a:extLst>
                <a:ext uri="{FF2B5EF4-FFF2-40B4-BE49-F238E27FC236}">
                  <a16:creationId xmlns:a16="http://schemas.microsoft.com/office/drawing/2014/main" id="{EE81D79C-8677-49FA-85BF-AEB53A4C7E2E}"/>
                </a:ext>
              </a:extLst>
            </p:cNvPr>
            <p:cNvSpPr/>
            <p:nvPr/>
          </p:nvSpPr>
          <p:spPr>
            <a:xfrm>
              <a:off x="491220" y="275882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4" name="グループ化 63">
            <a:extLst>
              <a:ext uri="{FF2B5EF4-FFF2-40B4-BE49-F238E27FC236}">
                <a16:creationId xmlns:a16="http://schemas.microsoft.com/office/drawing/2014/main" id="{3A2B6E9E-A6FC-4616-88CB-7A2FB4ABF002}"/>
              </a:ext>
            </a:extLst>
          </p:cNvPr>
          <p:cNvGrpSpPr/>
          <p:nvPr/>
        </p:nvGrpSpPr>
        <p:grpSpPr>
          <a:xfrm>
            <a:off x="3810769" y="839544"/>
            <a:ext cx="4216916" cy="588154"/>
            <a:chOff x="4252382" y="1413940"/>
            <a:chExt cx="4216916" cy="588154"/>
          </a:xfrm>
        </p:grpSpPr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4265F255-3EA0-4B4B-B22F-E3D36B03B5B1}"/>
                </a:ext>
              </a:extLst>
            </p:cNvPr>
            <p:cNvSpPr txBox="1"/>
            <p:nvPr/>
          </p:nvSpPr>
          <p:spPr>
            <a:xfrm>
              <a:off x="4252382" y="1413940"/>
              <a:ext cx="421691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1D679A90-6D0F-4F39-AB90-FA37EFB049AB}"/>
                </a:ext>
              </a:extLst>
            </p:cNvPr>
            <p:cNvSpPr txBox="1"/>
            <p:nvPr/>
          </p:nvSpPr>
          <p:spPr>
            <a:xfrm>
              <a:off x="7634116" y="1469530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7" name="図 66">
              <a:extLst>
                <a:ext uri="{FF2B5EF4-FFF2-40B4-BE49-F238E27FC236}">
                  <a16:creationId xmlns:a16="http://schemas.microsoft.com/office/drawing/2014/main" id="{FC8DB56A-CE5F-48E9-82AB-9B66FD395B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26153" y="1461027"/>
              <a:ext cx="1219306" cy="541067"/>
            </a:xfrm>
            <a:prstGeom prst="rect">
              <a:avLst/>
            </a:prstGeom>
          </p:spPr>
        </p:pic>
      </p:grpSp>
      <p:grpSp>
        <p:nvGrpSpPr>
          <p:cNvPr id="68" name="グループ化 67">
            <a:extLst>
              <a:ext uri="{FF2B5EF4-FFF2-40B4-BE49-F238E27FC236}">
                <a16:creationId xmlns:a16="http://schemas.microsoft.com/office/drawing/2014/main" id="{B00BA9D2-538A-4CA3-BB80-EB7DC3F32D6E}"/>
              </a:ext>
            </a:extLst>
          </p:cNvPr>
          <p:cNvGrpSpPr/>
          <p:nvPr/>
        </p:nvGrpSpPr>
        <p:grpSpPr>
          <a:xfrm>
            <a:off x="335163" y="2238565"/>
            <a:ext cx="652422" cy="639195"/>
            <a:chOff x="4394117" y="2183587"/>
            <a:chExt cx="652422" cy="639195"/>
          </a:xfrm>
        </p:grpSpPr>
        <p:sp>
          <p:nvSpPr>
            <p:cNvPr id="69" name="四角形: 角を丸くする 68">
              <a:extLst>
                <a:ext uri="{FF2B5EF4-FFF2-40B4-BE49-F238E27FC236}">
                  <a16:creationId xmlns:a16="http://schemas.microsoft.com/office/drawing/2014/main" id="{A68F6C6D-0F1A-406D-98E4-691A22C09A75}"/>
                </a:ext>
              </a:extLst>
            </p:cNvPr>
            <p:cNvSpPr/>
            <p:nvPr/>
          </p:nvSpPr>
          <p:spPr>
            <a:xfrm>
              <a:off x="4394117" y="218358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70" name="図 69">
              <a:extLst>
                <a:ext uri="{FF2B5EF4-FFF2-40B4-BE49-F238E27FC236}">
                  <a16:creationId xmlns:a16="http://schemas.microsoft.com/office/drawing/2014/main" id="{6FD7B7FB-AA56-41E2-BBA6-67F40D9B1C0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05328" y="2240442"/>
              <a:ext cx="457200" cy="514350"/>
            </a:xfrm>
            <a:prstGeom prst="rect">
              <a:avLst/>
            </a:prstGeom>
          </p:spPr>
        </p:pic>
      </p:grpSp>
      <p:grpSp>
        <p:nvGrpSpPr>
          <p:cNvPr id="71" name="グループ化 70">
            <a:extLst>
              <a:ext uri="{FF2B5EF4-FFF2-40B4-BE49-F238E27FC236}">
                <a16:creationId xmlns:a16="http://schemas.microsoft.com/office/drawing/2014/main" id="{0612C062-DB02-4100-9F94-18CCCDEF93E5}"/>
              </a:ext>
            </a:extLst>
          </p:cNvPr>
          <p:cNvGrpSpPr/>
          <p:nvPr/>
        </p:nvGrpSpPr>
        <p:grpSpPr>
          <a:xfrm>
            <a:off x="3810769" y="1490168"/>
            <a:ext cx="3712852" cy="777307"/>
            <a:chOff x="4723093" y="3449881"/>
            <a:chExt cx="3712852" cy="777307"/>
          </a:xfrm>
        </p:grpSpPr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ED0FFA68-B04A-4490-937E-9F64C7AE8616}"/>
                </a:ext>
              </a:extLst>
            </p:cNvPr>
            <p:cNvSpPr txBox="1"/>
            <p:nvPr/>
          </p:nvSpPr>
          <p:spPr>
            <a:xfrm>
              <a:off x="4723093" y="3529428"/>
              <a:ext cx="37128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A0F4FDF4-F8D4-4D2F-9929-75001608FDFC}"/>
                </a:ext>
              </a:extLst>
            </p:cNvPr>
            <p:cNvSpPr txBox="1"/>
            <p:nvPr/>
          </p:nvSpPr>
          <p:spPr>
            <a:xfrm>
              <a:off x="4866147" y="3592314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6D25994C-DBBB-46B4-BFA6-630DFF8E514A}"/>
                </a:ext>
              </a:extLst>
            </p:cNvPr>
            <p:cNvSpPr txBox="1"/>
            <p:nvPr/>
          </p:nvSpPr>
          <p:spPr>
            <a:xfrm>
              <a:off x="7640312" y="360279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5" name="図 74">
              <a:extLst>
                <a:ext uri="{FF2B5EF4-FFF2-40B4-BE49-F238E27FC236}">
                  <a16:creationId xmlns:a16="http://schemas.microsoft.com/office/drawing/2014/main" id="{0C117BF5-3D4F-45C7-B6B5-F4090EB9C36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44732" y="3449881"/>
              <a:ext cx="1097375" cy="777307"/>
            </a:xfrm>
            <a:prstGeom prst="rect">
              <a:avLst/>
            </a:prstGeom>
          </p:spPr>
        </p:pic>
      </p:grpSp>
      <p:cxnSp>
        <p:nvCxnSpPr>
          <p:cNvPr id="76" name="直線矢印コネクタ 75">
            <a:extLst>
              <a:ext uri="{FF2B5EF4-FFF2-40B4-BE49-F238E27FC236}">
                <a16:creationId xmlns:a16="http://schemas.microsoft.com/office/drawing/2014/main" id="{F8D2D4FC-CFD1-4821-BC7C-8535E99E7C82}"/>
              </a:ext>
            </a:extLst>
          </p:cNvPr>
          <p:cNvCxnSpPr>
            <a:cxnSpLocks/>
          </p:cNvCxnSpPr>
          <p:nvPr/>
        </p:nvCxnSpPr>
        <p:spPr>
          <a:xfrm>
            <a:off x="996460" y="2514723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線矢印コネクタ 97">
            <a:extLst>
              <a:ext uri="{FF2B5EF4-FFF2-40B4-BE49-F238E27FC236}">
                <a16:creationId xmlns:a16="http://schemas.microsoft.com/office/drawing/2014/main" id="{D9C285F1-03E1-441A-9722-2131D190EFD5}"/>
              </a:ext>
            </a:extLst>
          </p:cNvPr>
          <p:cNvCxnSpPr>
            <a:cxnSpLocks/>
          </p:cNvCxnSpPr>
          <p:nvPr/>
        </p:nvCxnSpPr>
        <p:spPr>
          <a:xfrm flipV="1">
            <a:off x="3662837" y="2797485"/>
            <a:ext cx="0" cy="286302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5F86AB32-3421-4C1C-968D-5D2E6D8AF488}"/>
              </a:ext>
            </a:extLst>
          </p:cNvPr>
          <p:cNvGrpSpPr/>
          <p:nvPr/>
        </p:nvGrpSpPr>
        <p:grpSpPr>
          <a:xfrm>
            <a:off x="3336626" y="3083787"/>
            <a:ext cx="652422" cy="639195"/>
            <a:chOff x="3156260" y="3109402"/>
            <a:chExt cx="652422" cy="639195"/>
          </a:xfrm>
        </p:grpSpPr>
        <p:sp>
          <p:nvSpPr>
            <p:cNvPr id="94" name="四角形: 角を丸くする 93">
              <a:extLst>
                <a:ext uri="{FF2B5EF4-FFF2-40B4-BE49-F238E27FC236}">
                  <a16:creationId xmlns:a16="http://schemas.microsoft.com/office/drawing/2014/main" id="{BF321B31-E0A1-47FE-8E6F-8236BAD11CDF}"/>
                </a:ext>
              </a:extLst>
            </p:cNvPr>
            <p:cNvSpPr/>
            <p:nvPr/>
          </p:nvSpPr>
          <p:spPr>
            <a:xfrm>
              <a:off x="3156260" y="3109402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9266DDB4-9328-447F-BF46-F84F0EFAC8D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200947" y="3174351"/>
              <a:ext cx="571500" cy="523875"/>
            </a:xfrm>
            <a:prstGeom prst="rect">
              <a:avLst/>
            </a:prstGeom>
          </p:spPr>
        </p:pic>
      </p:grpSp>
      <p:cxnSp>
        <p:nvCxnSpPr>
          <p:cNvPr id="99" name="コネクタ: カギ線 98">
            <a:extLst>
              <a:ext uri="{FF2B5EF4-FFF2-40B4-BE49-F238E27FC236}">
                <a16:creationId xmlns:a16="http://schemas.microsoft.com/office/drawing/2014/main" id="{FB8D270E-A751-4F98-BC5F-8703A70A734F}"/>
              </a:ext>
            </a:extLst>
          </p:cNvPr>
          <p:cNvCxnSpPr>
            <a:cxnSpLocks/>
          </p:cNvCxnSpPr>
          <p:nvPr/>
        </p:nvCxnSpPr>
        <p:spPr>
          <a:xfrm flipV="1">
            <a:off x="3997500" y="2797485"/>
            <a:ext cx="1669976" cy="651243"/>
          </a:xfrm>
          <a:prstGeom prst="bentConnector3">
            <a:avLst>
              <a:gd name="adj1" fmla="val 99971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653631A4-E3A6-4820-8DA4-38F0DE3086C5}"/>
              </a:ext>
            </a:extLst>
          </p:cNvPr>
          <p:cNvGrpSpPr/>
          <p:nvPr/>
        </p:nvGrpSpPr>
        <p:grpSpPr>
          <a:xfrm>
            <a:off x="1444912" y="3848557"/>
            <a:ext cx="5334934" cy="640072"/>
            <a:chOff x="1125458" y="4597747"/>
            <a:chExt cx="5334934" cy="640072"/>
          </a:xfrm>
        </p:grpSpPr>
        <p:sp>
          <p:nvSpPr>
            <p:cNvPr id="124" name="テキスト ボックス 123">
              <a:extLst>
                <a:ext uri="{FF2B5EF4-FFF2-40B4-BE49-F238E27FC236}">
                  <a16:creationId xmlns:a16="http://schemas.microsoft.com/office/drawing/2014/main" id="{C65EE67C-E31A-4217-9A76-3A73AE881C69}"/>
                </a:ext>
              </a:extLst>
            </p:cNvPr>
            <p:cNvSpPr txBox="1"/>
            <p:nvPr/>
          </p:nvSpPr>
          <p:spPr>
            <a:xfrm>
              <a:off x="1125458" y="4597747"/>
              <a:ext cx="533493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5" name="テキスト ボックス 124">
              <a:extLst>
                <a:ext uri="{FF2B5EF4-FFF2-40B4-BE49-F238E27FC236}">
                  <a16:creationId xmlns:a16="http://schemas.microsoft.com/office/drawing/2014/main" id="{FF0B4893-F9C9-49B5-A3B0-F4DB70CED7EB}"/>
                </a:ext>
              </a:extLst>
            </p:cNvPr>
            <p:cNvSpPr txBox="1"/>
            <p:nvPr/>
          </p:nvSpPr>
          <p:spPr>
            <a:xfrm>
              <a:off x="5653223" y="467327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6" name="テキスト ボックス 125">
              <a:extLst>
                <a:ext uri="{FF2B5EF4-FFF2-40B4-BE49-F238E27FC236}">
                  <a16:creationId xmlns:a16="http://schemas.microsoft.com/office/drawing/2014/main" id="{C5887202-C5BB-4090-9F05-E546FF9DD244}"/>
                </a:ext>
              </a:extLst>
            </p:cNvPr>
            <p:cNvSpPr txBox="1"/>
            <p:nvPr/>
          </p:nvSpPr>
          <p:spPr>
            <a:xfrm>
              <a:off x="1288165" y="467327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31" name="図 130">
              <a:extLst>
                <a:ext uri="{FF2B5EF4-FFF2-40B4-BE49-F238E27FC236}">
                  <a16:creationId xmlns:a16="http://schemas.microsoft.com/office/drawing/2014/main" id="{6FA6B873-7395-40E5-8ABD-B23A357A5FA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568190" y="4757717"/>
              <a:ext cx="3040643" cy="480102"/>
            </a:xfrm>
            <a:prstGeom prst="rect">
              <a:avLst/>
            </a:prstGeom>
          </p:spPr>
        </p:pic>
      </p:grp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82C35F01-D8F4-4BA8-83D3-E6A11FEF28CC}"/>
              </a:ext>
            </a:extLst>
          </p:cNvPr>
          <p:cNvGrpSpPr/>
          <p:nvPr/>
        </p:nvGrpSpPr>
        <p:grpSpPr>
          <a:xfrm>
            <a:off x="1418842" y="4585608"/>
            <a:ext cx="6104779" cy="577081"/>
            <a:chOff x="1148277" y="5556339"/>
            <a:chExt cx="6104779" cy="577081"/>
          </a:xfrm>
        </p:grpSpPr>
        <p:sp>
          <p:nvSpPr>
            <p:cNvPr id="104" name="テキスト ボックス 103">
              <a:extLst>
                <a:ext uri="{FF2B5EF4-FFF2-40B4-BE49-F238E27FC236}">
                  <a16:creationId xmlns:a16="http://schemas.microsoft.com/office/drawing/2014/main" id="{71B48ACA-B8F4-437D-B2A5-39805C921295}"/>
                </a:ext>
              </a:extLst>
            </p:cNvPr>
            <p:cNvSpPr txBox="1"/>
            <p:nvPr/>
          </p:nvSpPr>
          <p:spPr>
            <a:xfrm>
              <a:off x="1148277" y="5556339"/>
              <a:ext cx="610477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調べる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と　　　　　を選んで入れる。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7" name="テキスト ボックス 106">
              <a:extLst>
                <a:ext uri="{FF2B5EF4-FFF2-40B4-BE49-F238E27FC236}">
                  <a16:creationId xmlns:a16="http://schemas.microsoft.com/office/drawing/2014/main" id="{E7D7739B-A135-4EFF-807F-851F3929D221}"/>
                </a:ext>
              </a:extLst>
            </p:cNvPr>
            <p:cNvSpPr txBox="1"/>
            <p:nvPr/>
          </p:nvSpPr>
          <p:spPr>
            <a:xfrm>
              <a:off x="1317965" y="5619225"/>
              <a:ext cx="5376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9" name="テキスト ボックス 118">
              <a:extLst>
                <a:ext uri="{FF2B5EF4-FFF2-40B4-BE49-F238E27FC236}">
                  <a16:creationId xmlns:a16="http://schemas.microsoft.com/office/drawing/2014/main" id="{043A3467-FF97-4B6A-9FF2-70E52045482C}"/>
                </a:ext>
              </a:extLst>
            </p:cNvPr>
            <p:cNvSpPr txBox="1"/>
            <p:nvPr/>
          </p:nvSpPr>
          <p:spPr>
            <a:xfrm>
              <a:off x="5435525" y="562274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52E84526-3338-4F69-A528-AEDA8A1C5B3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901103" y="5745852"/>
              <a:ext cx="1005927" cy="342930"/>
            </a:xfrm>
            <a:prstGeom prst="rect">
              <a:avLst/>
            </a:prstGeom>
          </p:spPr>
        </p:pic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33AE5BBF-583D-452E-AD26-A3AC8FE7BCF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290334" y="5742999"/>
              <a:ext cx="1005927" cy="335309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A2FE4E13-13B6-4D5D-B79A-E6451F3B901C}"/>
              </a:ext>
            </a:extLst>
          </p:cNvPr>
          <p:cNvGrpSpPr/>
          <p:nvPr/>
        </p:nvGrpSpPr>
        <p:grpSpPr>
          <a:xfrm>
            <a:off x="1394038" y="2420896"/>
            <a:ext cx="6285095" cy="3079561"/>
            <a:chOff x="6496959" y="2876092"/>
            <a:chExt cx="6285095" cy="3079561"/>
          </a:xfrm>
        </p:grpSpPr>
        <p:sp>
          <p:nvSpPr>
            <p:cNvPr id="81" name="正方形/長方形 80">
              <a:extLst>
                <a:ext uri="{FF2B5EF4-FFF2-40B4-BE49-F238E27FC236}">
                  <a16:creationId xmlns:a16="http://schemas.microsoft.com/office/drawing/2014/main" id="{BF6E36F0-A896-400F-BB99-AB84DB9737B3}"/>
                </a:ext>
              </a:extLst>
            </p:cNvPr>
            <p:cNvSpPr/>
            <p:nvPr/>
          </p:nvSpPr>
          <p:spPr>
            <a:xfrm>
              <a:off x="6496959" y="2876092"/>
              <a:ext cx="6285095" cy="307956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83" name="図 82">
              <a:extLst>
                <a:ext uri="{FF2B5EF4-FFF2-40B4-BE49-F238E27FC236}">
                  <a16:creationId xmlns:a16="http://schemas.microsoft.com/office/drawing/2014/main" id="{2A320252-2114-4521-82BF-64EF99E20B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072826" y="4724883"/>
              <a:ext cx="1365532" cy="1034051"/>
            </a:xfrm>
            <a:prstGeom prst="rect">
              <a:avLst/>
            </a:prstGeom>
          </p:spPr>
        </p:pic>
        <p:grpSp>
          <p:nvGrpSpPr>
            <p:cNvPr id="41" name="グループ化 40">
              <a:extLst>
                <a:ext uri="{FF2B5EF4-FFF2-40B4-BE49-F238E27FC236}">
                  <a16:creationId xmlns:a16="http://schemas.microsoft.com/office/drawing/2014/main" id="{702ECF09-D00E-4567-BA87-9FC60277BFF7}"/>
                </a:ext>
              </a:extLst>
            </p:cNvPr>
            <p:cNvGrpSpPr/>
            <p:nvPr/>
          </p:nvGrpSpPr>
          <p:grpSpPr>
            <a:xfrm>
              <a:off x="6782758" y="3198148"/>
              <a:ext cx="5713496" cy="1475130"/>
              <a:chOff x="6772955" y="3392725"/>
              <a:chExt cx="5713496" cy="1475130"/>
            </a:xfrm>
          </p:grpSpPr>
          <p:sp>
            <p:nvSpPr>
              <p:cNvPr id="84" name="テキスト ボックス 83">
                <a:extLst>
                  <a:ext uri="{FF2B5EF4-FFF2-40B4-BE49-F238E27FC236}">
                    <a16:creationId xmlns:a16="http://schemas.microsoft.com/office/drawing/2014/main" id="{2A0CCACF-6DB3-4D1F-8000-61F78DA7D283}"/>
                  </a:ext>
                </a:extLst>
              </p:cNvPr>
              <p:cNvSpPr txBox="1"/>
              <p:nvPr/>
            </p:nvSpPr>
            <p:spPr>
              <a:xfrm>
                <a:off x="6772955" y="3429000"/>
                <a:ext cx="5713496" cy="14388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マウスの座標は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　　　にあるブロックで知ることができるよ！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どれを使えばいいか探してみよう！</a:t>
                </a:r>
              </a:p>
            </p:txBody>
          </p:sp>
          <p:sp>
            <p:nvSpPr>
              <p:cNvPr id="85" name="テキスト ボックス 84">
                <a:extLst>
                  <a:ext uri="{FF2B5EF4-FFF2-40B4-BE49-F238E27FC236}">
                    <a16:creationId xmlns:a16="http://schemas.microsoft.com/office/drawing/2014/main" id="{A24D7614-53E3-4B08-93F5-47D6789501FB}"/>
                  </a:ext>
                </a:extLst>
              </p:cNvPr>
              <p:cNvSpPr txBox="1"/>
              <p:nvPr/>
            </p:nvSpPr>
            <p:spPr>
              <a:xfrm>
                <a:off x="9610376" y="3859891"/>
                <a:ext cx="51374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し</a:t>
                </a:r>
              </a:p>
            </p:txBody>
          </p:sp>
          <p:sp>
            <p:nvSpPr>
              <p:cNvPr id="86" name="テキスト ボックス 85">
                <a:extLst>
                  <a:ext uri="{FF2B5EF4-FFF2-40B4-BE49-F238E27FC236}">
                    <a16:creationId xmlns:a16="http://schemas.microsoft.com/office/drawing/2014/main" id="{E6069D44-ADB9-468E-97E5-70F33E9DFA7A}"/>
                  </a:ext>
                </a:extLst>
              </p:cNvPr>
              <p:cNvSpPr txBox="1"/>
              <p:nvPr/>
            </p:nvSpPr>
            <p:spPr>
              <a:xfrm>
                <a:off x="9648750" y="3392725"/>
                <a:ext cx="75142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ざひょう</a:t>
                </a:r>
              </a:p>
            </p:txBody>
          </p:sp>
          <p:grpSp>
            <p:nvGrpSpPr>
              <p:cNvPr id="136" name="グループ化 135">
                <a:extLst>
                  <a:ext uri="{FF2B5EF4-FFF2-40B4-BE49-F238E27FC236}">
                    <a16:creationId xmlns:a16="http://schemas.microsoft.com/office/drawing/2014/main" id="{F94D877A-BED8-4358-A081-B7F709DEC4C7}"/>
                  </a:ext>
                </a:extLst>
              </p:cNvPr>
              <p:cNvGrpSpPr/>
              <p:nvPr/>
            </p:nvGrpSpPr>
            <p:grpSpPr>
              <a:xfrm>
                <a:off x="6960085" y="3828829"/>
                <a:ext cx="652422" cy="639195"/>
                <a:chOff x="3156260" y="3109402"/>
                <a:chExt cx="652422" cy="639195"/>
              </a:xfrm>
              <a:solidFill>
                <a:schemeClr val="bg1"/>
              </a:solidFill>
            </p:grpSpPr>
            <p:sp>
              <p:nvSpPr>
                <p:cNvPr id="137" name="四角形: 角を丸くする 136">
                  <a:extLst>
                    <a:ext uri="{FF2B5EF4-FFF2-40B4-BE49-F238E27FC236}">
                      <a16:creationId xmlns:a16="http://schemas.microsoft.com/office/drawing/2014/main" id="{6BCCA142-4387-4CAA-B73A-66AF3DC7114E}"/>
                    </a:ext>
                  </a:extLst>
                </p:cNvPr>
                <p:cNvSpPr/>
                <p:nvPr/>
              </p:nvSpPr>
              <p:spPr>
                <a:xfrm>
                  <a:off x="3156260" y="3109402"/>
                  <a:ext cx="652422" cy="639195"/>
                </a:xfrm>
                <a:prstGeom prst="roundRect">
                  <a:avLst/>
                </a:prstGeom>
                <a:grpFill/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>
                    <a:solidFill>
                      <a:schemeClr val="tx1"/>
                    </a:solidFill>
                  </a:endParaRPr>
                </a:p>
              </p:txBody>
            </p:sp>
            <p:pic>
              <p:nvPicPr>
                <p:cNvPr id="138" name="図 137">
                  <a:extLst>
                    <a:ext uri="{FF2B5EF4-FFF2-40B4-BE49-F238E27FC236}">
                      <a16:creationId xmlns:a16="http://schemas.microsoft.com/office/drawing/2014/main" id="{6E99BB54-8FC5-4741-97EE-262F20E1BEC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200947" y="3174351"/>
                  <a:ext cx="571500" cy="523875"/>
                </a:xfrm>
                <a:prstGeom prst="rect">
                  <a:avLst/>
                </a:prstGeom>
                <a:grpFill/>
              </p:spPr>
            </p:pic>
          </p:grpSp>
          <p:sp>
            <p:nvSpPr>
              <p:cNvPr id="139" name="テキスト ボックス 138">
                <a:extLst>
                  <a:ext uri="{FF2B5EF4-FFF2-40B4-BE49-F238E27FC236}">
                    <a16:creationId xmlns:a16="http://schemas.microsoft.com/office/drawing/2014/main" id="{17F43D26-E876-40D7-B778-85CD02C3EE7F}"/>
                  </a:ext>
                </a:extLst>
              </p:cNvPr>
              <p:cNvSpPr txBox="1"/>
              <p:nvPr/>
            </p:nvSpPr>
            <p:spPr>
              <a:xfrm>
                <a:off x="8242022" y="4301639"/>
                <a:ext cx="51374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つか</a:t>
                </a:r>
              </a:p>
            </p:txBody>
          </p:sp>
          <p:sp>
            <p:nvSpPr>
              <p:cNvPr id="140" name="テキスト ボックス 139">
                <a:extLst>
                  <a:ext uri="{FF2B5EF4-FFF2-40B4-BE49-F238E27FC236}">
                    <a16:creationId xmlns:a16="http://schemas.microsoft.com/office/drawing/2014/main" id="{86E4AEC7-CFE7-477E-BB8A-61B4EF62EC7E}"/>
                  </a:ext>
                </a:extLst>
              </p:cNvPr>
              <p:cNvSpPr txBox="1"/>
              <p:nvPr/>
            </p:nvSpPr>
            <p:spPr>
              <a:xfrm>
                <a:off x="9759113" y="4295318"/>
                <a:ext cx="51374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さが</a:t>
                </a:r>
              </a:p>
            </p:txBody>
          </p:sp>
        </p:grpSp>
      </p:grp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40B8390A-0E11-488C-AF08-55D220B4042A}"/>
              </a:ext>
            </a:extLst>
          </p:cNvPr>
          <p:cNvGrpSpPr/>
          <p:nvPr/>
        </p:nvGrpSpPr>
        <p:grpSpPr>
          <a:xfrm>
            <a:off x="515528" y="5575988"/>
            <a:ext cx="8112944" cy="1131079"/>
            <a:chOff x="63391" y="5839032"/>
            <a:chExt cx="8112944" cy="1131079"/>
          </a:xfrm>
        </p:grpSpPr>
        <p:sp>
          <p:nvSpPr>
            <p:cNvPr id="142" name="テキスト ボックス 141">
              <a:extLst>
                <a:ext uri="{FF2B5EF4-FFF2-40B4-BE49-F238E27FC236}">
                  <a16:creationId xmlns:a16="http://schemas.microsoft.com/office/drawing/2014/main" id="{D305AE3E-5C5F-4F8C-AE97-6AFFCB87E91F}"/>
                </a:ext>
              </a:extLst>
            </p:cNvPr>
            <p:cNvSpPr txBox="1"/>
            <p:nvPr/>
          </p:nvSpPr>
          <p:spPr>
            <a:xfrm>
              <a:off x="63391" y="5839032"/>
              <a:ext cx="8112944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プログラムを保存しよう！</a:t>
              </a:r>
              <a:b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（ファイル名：「（自分の名前）ステップアップほそく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」）</a:t>
              </a:r>
            </a:p>
          </p:txBody>
        </p:sp>
        <p:sp>
          <p:nvSpPr>
            <p:cNvPr id="143" name="テキスト ボックス 142">
              <a:extLst>
                <a:ext uri="{FF2B5EF4-FFF2-40B4-BE49-F238E27FC236}">
                  <a16:creationId xmlns:a16="http://schemas.microsoft.com/office/drawing/2014/main" id="{8FE25A79-7C4C-46E3-9249-FE4B2F489C4F}"/>
                </a:ext>
              </a:extLst>
            </p:cNvPr>
            <p:cNvSpPr txBox="1"/>
            <p:nvPr/>
          </p:nvSpPr>
          <p:spPr>
            <a:xfrm>
              <a:off x="1696222" y="5892300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4" name="テキスト ボックス 143">
              <a:extLst>
                <a:ext uri="{FF2B5EF4-FFF2-40B4-BE49-F238E27FC236}">
                  <a16:creationId xmlns:a16="http://schemas.microsoft.com/office/drawing/2014/main" id="{F70259A8-6302-456F-BD17-9B81F2AF7F91}"/>
                </a:ext>
              </a:extLst>
            </p:cNvPr>
            <p:cNvSpPr txBox="1"/>
            <p:nvPr/>
          </p:nvSpPr>
          <p:spPr>
            <a:xfrm>
              <a:off x="2516622" y="6432438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5" name="テキスト ボックス 144">
              <a:extLst>
                <a:ext uri="{FF2B5EF4-FFF2-40B4-BE49-F238E27FC236}">
                  <a16:creationId xmlns:a16="http://schemas.microsoft.com/office/drawing/2014/main" id="{597B8354-E8CF-4459-A845-2B40E37FF28A}"/>
                </a:ext>
              </a:extLst>
            </p:cNvPr>
            <p:cNvSpPr txBox="1"/>
            <p:nvPr/>
          </p:nvSpPr>
          <p:spPr>
            <a:xfrm>
              <a:off x="3534133" y="6432438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6" name="テキスト ボックス 145">
              <a:extLst>
                <a:ext uri="{FF2B5EF4-FFF2-40B4-BE49-F238E27FC236}">
                  <a16:creationId xmlns:a16="http://schemas.microsoft.com/office/drawing/2014/main" id="{444F2CBA-247D-4957-B826-AC478518825C}"/>
                </a:ext>
              </a:extLst>
            </p:cNvPr>
            <p:cNvSpPr txBox="1"/>
            <p:nvPr/>
          </p:nvSpPr>
          <p:spPr>
            <a:xfrm>
              <a:off x="4215132" y="6432438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72231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チャレンジ！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ちょっと難しいよ！よく考えよう！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B84323C-FE49-4447-92B4-31621152FC26}"/>
              </a:ext>
            </a:extLst>
          </p:cNvPr>
          <p:cNvSpPr txBox="1"/>
          <p:nvPr/>
        </p:nvSpPr>
        <p:spPr>
          <a:xfrm>
            <a:off x="1001843" y="2291702"/>
            <a:ext cx="5605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むずか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630A875-84E7-49B7-A1FA-6DF83FF326D1}"/>
              </a:ext>
            </a:extLst>
          </p:cNvPr>
          <p:cNvSpPr txBox="1"/>
          <p:nvPr/>
        </p:nvSpPr>
        <p:spPr>
          <a:xfrm>
            <a:off x="2041738" y="2303607"/>
            <a:ext cx="6807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</a:p>
        </p:txBody>
      </p:sp>
    </p:spTree>
    <p:extLst>
      <p:ext uri="{BB962C8B-B14F-4D97-AF65-F5344CB8AC3E}">
        <p14:creationId xmlns:p14="http://schemas.microsoft.com/office/powerpoint/2010/main" val="41477592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E8D3BF0-98E8-46F3-A16A-DFA4E78E1D4C}"/>
              </a:ext>
            </a:extLst>
          </p:cNvPr>
          <p:cNvSpPr txBox="1"/>
          <p:nvPr/>
        </p:nvSpPr>
        <p:spPr>
          <a:xfrm>
            <a:off x="914397" y="1028826"/>
            <a:ext cx="789486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マウスをクリックした時に、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クリックした位置にパンダが移動するプログラムを作ろう！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3910F4C-1753-4CB4-B9C0-BA34F4C5C68E}"/>
              </a:ext>
            </a:extLst>
          </p:cNvPr>
          <p:cNvSpPr txBox="1"/>
          <p:nvPr/>
        </p:nvSpPr>
        <p:spPr>
          <a:xfrm>
            <a:off x="3441198" y="1132386"/>
            <a:ext cx="4738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1F50142-3129-4B7F-B767-5108F2215F3A}"/>
              </a:ext>
            </a:extLst>
          </p:cNvPr>
          <p:cNvSpPr txBox="1"/>
          <p:nvPr/>
        </p:nvSpPr>
        <p:spPr>
          <a:xfrm>
            <a:off x="6729275" y="1728391"/>
            <a:ext cx="4738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D90BF74-7B17-42A5-9463-55F09DF04833}"/>
              </a:ext>
            </a:extLst>
          </p:cNvPr>
          <p:cNvSpPr txBox="1"/>
          <p:nvPr/>
        </p:nvSpPr>
        <p:spPr>
          <a:xfrm>
            <a:off x="4262022" y="1728390"/>
            <a:ext cx="6199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77775E0-E6FF-46B7-8389-084A09D0FD4A}"/>
              </a:ext>
            </a:extLst>
          </p:cNvPr>
          <p:cNvSpPr txBox="1"/>
          <p:nvPr/>
        </p:nvSpPr>
        <p:spPr>
          <a:xfrm>
            <a:off x="2511452" y="1742213"/>
            <a:ext cx="5513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</a:t>
            </a:r>
          </a:p>
        </p:txBody>
      </p:sp>
      <p:pic>
        <p:nvPicPr>
          <p:cNvPr id="2" name="補足1_5">
            <a:hlinkClick r:id="" action="ppaction://media"/>
            <a:extLst>
              <a:ext uri="{FF2B5EF4-FFF2-40B4-BE49-F238E27FC236}">
                <a16:creationId xmlns:a16="http://schemas.microsoft.com/office/drawing/2014/main" id="{E5CABBC4-B7A1-4719-AEAD-45376B90C36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30430" y="2366755"/>
            <a:ext cx="4989250" cy="4431849"/>
          </a:xfrm>
          <a:prstGeom prst="rect">
            <a:avLst/>
          </a:prstGeom>
        </p:spPr>
      </p:pic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A9814AEE-8CD0-4F9C-966A-E48FE2B95BB7}"/>
              </a:ext>
            </a:extLst>
          </p:cNvPr>
          <p:cNvSpPr/>
          <p:nvPr/>
        </p:nvSpPr>
        <p:spPr>
          <a:xfrm>
            <a:off x="1791637" y="2275321"/>
            <a:ext cx="5411494" cy="3373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89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8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A220654-163A-46FF-96D9-D1048D435E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0632" y="1569715"/>
            <a:ext cx="5857875" cy="2295525"/>
          </a:xfrm>
          <a:prstGeom prst="rect">
            <a:avLst/>
          </a:prstGeom>
        </p:spPr>
      </p:pic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F7548458-DC5B-413E-88E4-386069981087}"/>
              </a:ext>
            </a:extLst>
          </p:cNvPr>
          <p:cNvCxnSpPr>
            <a:cxnSpLocks/>
          </p:cNvCxnSpPr>
          <p:nvPr/>
        </p:nvCxnSpPr>
        <p:spPr>
          <a:xfrm>
            <a:off x="986175" y="1678593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E3C60014-3928-4AA4-BD3A-B182DD55A62B}"/>
              </a:ext>
            </a:extLst>
          </p:cNvPr>
          <p:cNvGrpSpPr/>
          <p:nvPr/>
        </p:nvGrpSpPr>
        <p:grpSpPr>
          <a:xfrm>
            <a:off x="318276" y="1200514"/>
            <a:ext cx="667899" cy="650331"/>
            <a:chOff x="475743" y="2747684"/>
            <a:chExt cx="667899" cy="650331"/>
          </a:xfrm>
        </p:grpSpPr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0D29DB21-D6B7-40CE-A37D-2F71B4E3AC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5743" y="2747684"/>
              <a:ext cx="628738" cy="619211"/>
            </a:xfrm>
            <a:prstGeom prst="rect">
              <a:avLst/>
            </a:prstGeom>
          </p:spPr>
        </p:pic>
        <p:sp>
          <p:nvSpPr>
            <p:cNvPr id="35" name="四角形: 角を丸くする 34">
              <a:extLst>
                <a:ext uri="{FF2B5EF4-FFF2-40B4-BE49-F238E27FC236}">
                  <a16:creationId xmlns:a16="http://schemas.microsoft.com/office/drawing/2014/main" id="{91038FB6-6D95-45AA-A272-291639B12071}"/>
                </a:ext>
              </a:extLst>
            </p:cNvPr>
            <p:cNvSpPr/>
            <p:nvPr/>
          </p:nvSpPr>
          <p:spPr>
            <a:xfrm>
              <a:off x="491220" y="275882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9365E41B-93AC-4A1E-B43B-9949CC2D714D}"/>
              </a:ext>
            </a:extLst>
          </p:cNvPr>
          <p:cNvGrpSpPr/>
          <p:nvPr/>
        </p:nvGrpSpPr>
        <p:grpSpPr>
          <a:xfrm>
            <a:off x="3810769" y="839544"/>
            <a:ext cx="4216916" cy="588154"/>
            <a:chOff x="4252382" y="1413940"/>
            <a:chExt cx="4216916" cy="588154"/>
          </a:xfrm>
        </p:grpSpPr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2B4E86B6-315C-40EB-B19B-3D8537AAB7D6}"/>
                </a:ext>
              </a:extLst>
            </p:cNvPr>
            <p:cNvSpPr txBox="1"/>
            <p:nvPr/>
          </p:nvSpPr>
          <p:spPr>
            <a:xfrm>
              <a:off x="4252382" y="1413940"/>
              <a:ext cx="421691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EE420E86-29E9-4179-88B3-DCC6E467FBAA}"/>
                </a:ext>
              </a:extLst>
            </p:cNvPr>
            <p:cNvSpPr txBox="1"/>
            <p:nvPr/>
          </p:nvSpPr>
          <p:spPr>
            <a:xfrm>
              <a:off x="7634116" y="1469530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9" name="図 38">
              <a:extLst>
                <a:ext uri="{FF2B5EF4-FFF2-40B4-BE49-F238E27FC236}">
                  <a16:creationId xmlns:a16="http://schemas.microsoft.com/office/drawing/2014/main" id="{E8D33C46-4643-40D1-98BD-1A5E4F27814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26153" y="1461027"/>
              <a:ext cx="1219306" cy="541067"/>
            </a:xfrm>
            <a:prstGeom prst="rect">
              <a:avLst/>
            </a:prstGeom>
          </p:spPr>
        </p:pic>
      </p:grp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E49E0E5A-17C6-4FF1-9939-3BB0A9B0E991}"/>
              </a:ext>
            </a:extLst>
          </p:cNvPr>
          <p:cNvGrpSpPr/>
          <p:nvPr/>
        </p:nvGrpSpPr>
        <p:grpSpPr>
          <a:xfrm>
            <a:off x="333753" y="1873232"/>
            <a:ext cx="652422" cy="639195"/>
            <a:chOff x="4394117" y="2183587"/>
            <a:chExt cx="652422" cy="639195"/>
          </a:xfrm>
        </p:grpSpPr>
        <p:sp>
          <p:nvSpPr>
            <p:cNvPr id="41" name="四角形: 角を丸くする 40">
              <a:extLst>
                <a:ext uri="{FF2B5EF4-FFF2-40B4-BE49-F238E27FC236}">
                  <a16:creationId xmlns:a16="http://schemas.microsoft.com/office/drawing/2014/main" id="{FE1AAD4B-C2F1-45B4-AB5A-5967C9F784BC}"/>
                </a:ext>
              </a:extLst>
            </p:cNvPr>
            <p:cNvSpPr/>
            <p:nvPr/>
          </p:nvSpPr>
          <p:spPr>
            <a:xfrm>
              <a:off x="4394117" y="218358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42" name="図 41">
              <a:extLst>
                <a:ext uri="{FF2B5EF4-FFF2-40B4-BE49-F238E27FC236}">
                  <a16:creationId xmlns:a16="http://schemas.microsoft.com/office/drawing/2014/main" id="{42F9D9BC-7379-42A9-BA08-13C1D80FEBF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05328" y="2240442"/>
              <a:ext cx="457200" cy="514350"/>
            </a:xfrm>
            <a:prstGeom prst="rect">
              <a:avLst/>
            </a:prstGeom>
          </p:spPr>
        </p:pic>
      </p:grp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4993F67A-49B4-487C-9A91-56CEC5FDDDFF}"/>
              </a:ext>
            </a:extLst>
          </p:cNvPr>
          <p:cNvGrpSpPr/>
          <p:nvPr/>
        </p:nvGrpSpPr>
        <p:grpSpPr>
          <a:xfrm>
            <a:off x="3810769" y="1490168"/>
            <a:ext cx="3712852" cy="777307"/>
            <a:chOff x="4723093" y="3449881"/>
            <a:chExt cx="3712852" cy="777307"/>
          </a:xfrm>
        </p:grpSpPr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1D0CE610-7B24-4944-84FB-FF15A5D765C3}"/>
                </a:ext>
              </a:extLst>
            </p:cNvPr>
            <p:cNvSpPr txBox="1"/>
            <p:nvPr/>
          </p:nvSpPr>
          <p:spPr>
            <a:xfrm>
              <a:off x="4723093" y="3529428"/>
              <a:ext cx="37128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515C9382-FE59-42F1-88B2-70B06B263DCC}"/>
                </a:ext>
              </a:extLst>
            </p:cNvPr>
            <p:cNvSpPr txBox="1"/>
            <p:nvPr/>
          </p:nvSpPr>
          <p:spPr>
            <a:xfrm>
              <a:off x="4866147" y="3592314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A0A539BF-04A3-4AEB-8537-456D21D6DE56}"/>
                </a:ext>
              </a:extLst>
            </p:cNvPr>
            <p:cNvSpPr txBox="1"/>
            <p:nvPr/>
          </p:nvSpPr>
          <p:spPr>
            <a:xfrm>
              <a:off x="7640312" y="360279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7" name="図 46">
              <a:extLst>
                <a:ext uri="{FF2B5EF4-FFF2-40B4-BE49-F238E27FC236}">
                  <a16:creationId xmlns:a16="http://schemas.microsoft.com/office/drawing/2014/main" id="{FDA5022D-18A9-4BEE-B9D2-9CEF473294A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44732" y="3449881"/>
              <a:ext cx="1097375" cy="777307"/>
            </a:xfrm>
            <a:prstGeom prst="rect">
              <a:avLst/>
            </a:prstGeom>
          </p:spPr>
        </p:pic>
      </p:grpSp>
      <p:cxnSp>
        <p:nvCxnSpPr>
          <p:cNvPr id="48" name="直線矢印コネクタ 47">
            <a:extLst>
              <a:ext uri="{FF2B5EF4-FFF2-40B4-BE49-F238E27FC236}">
                <a16:creationId xmlns:a16="http://schemas.microsoft.com/office/drawing/2014/main" id="{BC25C213-D890-4953-9715-39F54E44DBB2}"/>
              </a:ext>
            </a:extLst>
          </p:cNvPr>
          <p:cNvCxnSpPr>
            <a:cxnSpLocks/>
          </p:cNvCxnSpPr>
          <p:nvPr/>
        </p:nvCxnSpPr>
        <p:spPr>
          <a:xfrm>
            <a:off x="986175" y="2260940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矢印コネクタ 48">
            <a:extLst>
              <a:ext uri="{FF2B5EF4-FFF2-40B4-BE49-F238E27FC236}">
                <a16:creationId xmlns:a16="http://schemas.microsoft.com/office/drawing/2014/main" id="{11DDE99A-B9D7-4C11-9F96-33BC7FFF59FA}"/>
              </a:ext>
            </a:extLst>
          </p:cNvPr>
          <p:cNvCxnSpPr>
            <a:cxnSpLocks/>
          </p:cNvCxnSpPr>
          <p:nvPr/>
        </p:nvCxnSpPr>
        <p:spPr>
          <a:xfrm flipV="1">
            <a:off x="3953823" y="3285849"/>
            <a:ext cx="0" cy="286302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580236A4-87A0-4284-B349-C2BDE49162A2}"/>
              </a:ext>
            </a:extLst>
          </p:cNvPr>
          <p:cNvGrpSpPr/>
          <p:nvPr/>
        </p:nvGrpSpPr>
        <p:grpSpPr>
          <a:xfrm>
            <a:off x="3627612" y="3572151"/>
            <a:ext cx="652422" cy="639195"/>
            <a:chOff x="3156260" y="3109402"/>
            <a:chExt cx="652422" cy="639195"/>
          </a:xfrm>
        </p:grpSpPr>
        <p:sp>
          <p:nvSpPr>
            <p:cNvPr id="51" name="四角形: 角を丸くする 50">
              <a:extLst>
                <a:ext uri="{FF2B5EF4-FFF2-40B4-BE49-F238E27FC236}">
                  <a16:creationId xmlns:a16="http://schemas.microsoft.com/office/drawing/2014/main" id="{E14BF376-C200-40AC-AC87-EC2E426C9982}"/>
                </a:ext>
              </a:extLst>
            </p:cNvPr>
            <p:cNvSpPr/>
            <p:nvPr/>
          </p:nvSpPr>
          <p:spPr>
            <a:xfrm>
              <a:off x="3156260" y="3109402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52" name="図 51">
              <a:extLst>
                <a:ext uri="{FF2B5EF4-FFF2-40B4-BE49-F238E27FC236}">
                  <a16:creationId xmlns:a16="http://schemas.microsoft.com/office/drawing/2014/main" id="{DBEDFB78-EA93-42C7-A2E8-C19B9812C71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200947" y="3174351"/>
              <a:ext cx="571500" cy="523875"/>
            </a:xfrm>
            <a:prstGeom prst="rect">
              <a:avLst/>
            </a:prstGeom>
          </p:spPr>
        </p:pic>
      </p:grpSp>
      <p:cxnSp>
        <p:nvCxnSpPr>
          <p:cNvPr id="53" name="コネクタ: カギ線 52">
            <a:extLst>
              <a:ext uri="{FF2B5EF4-FFF2-40B4-BE49-F238E27FC236}">
                <a16:creationId xmlns:a16="http://schemas.microsoft.com/office/drawing/2014/main" id="{9B7DB0B1-B91E-411D-8C66-8B356B35BF37}"/>
              </a:ext>
            </a:extLst>
          </p:cNvPr>
          <p:cNvCxnSpPr>
            <a:cxnSpLocks/>
          </p:cNvCxnSpPr>
          <p:nvPr/>
        </p:nvCxnSpPr>
        <p:spPr>
          <a:xfrm flipV="1">
            <a:off x="4288486" y="3285849"/>
            <a:ext cx="1669976" cy="651243"/>
          </a:xfrm>
          <a:prstGeom prst="bentConnector3">
            <a:avLst>
              <a:gd name="adj1" fmla="val 99971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グループ化 53">
            <a:extLst>
              <a:ext uri="{FF2B5EF4-FFF2-40B4-BE49-F238E27FC236}">
                <a16:creationId xmlns:a16="http://schemas.microsoft.com/office/drawing/2014/main" id="{CFD7CAEA-0DCA-4291-80BC-FD820DE3635B}"/>
              </a:ext>
            </a:extLst>
          </p:cNvPr>
          <p:cNvGrpSpPr/>
          <p:nvPr/>
        </p:nvGrpSpPr>
        <p:grpSpPr>
          <a:xfrm>
            <a:off x="1520166" y="5634103"/>
            <a:ext cx="5334934" cy="640072"/>
            <a:chOff x="1125458" y="4597747"/>
            <a:chExt cx="5334934" cy="640072"/>
          </a:xfrm>
        </p:grpSpPr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BE675422-C1DE-4AC3-B12D-78BC8D88E5E6}"/>
                </a:ext>
              </a:extLst>
            </p:cNvPr>
            <p:cNvSpPr txBox="1"/>
            <p:nvPr/>
          </p:nvSpPr>
          <p:spPr>
            <a:xfrm>
              <a:off x="1125458" y="4597747"/>
              <a:ext cx="533493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CFCA87CA-EE85-4083-AF5F-8B83CC3BEF84}"/>
                </a:ext>
              </a:extLst>
            </p:cNvPr>
            <p:cNvSpPr txBox="1"/>
            <p:nvPr/>
          </p:nvSpPr>
          <p:spPr>
            <a:xfrm>
              <a:off x="5653223" y="467327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C4CEDFC4-18D2-49EF-A998-212C35207C3D}"/>
                </a:ext>
              </a:extLst>
            </p:cNvPr>
            <p:cNvSpPr txBox="1"/>
            <p:nvPr/>
          </p:nvSpPr>
          <p:spPr>
            <a:xfrm>
              <a:off x="1288165" y="467327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8" name="図 57">
              <a:extLst>
                <a:ext uri="{FF2B5EF4-FFF2-40B4-BE49-F238E27FC236}">
                  <a16:creationId xmlns:a16="http://schemas.microsoft.com/office/drawing/2014/main" id="{4DB52D01-EAD0-4BE8-BB69-215F7725D40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568190" y="4757717"/>
              <a:ext cx="3040643" cy="480102"/>
            </a:xfrm>
            <a:prstGeom prst="rect">
              <a:avLst/>
            </a:prstGeom>
          </p:spPr>
        </p:pic>
      </p:grpSp>
      <p:grpSp>
        <p:nvGrpSpPr>
          <p:cNvPr id="59" name="グループ化 58">
            <a:extLst>
              <a:ext uri="{FF2B5EF4-FFF2-40B4-BE49-F238E27FC236}">
                <a16:creationId xmlns:a16="http://schemas.microsoft.com/office/drawing/2014/main" id="{F262746A-A2B4-44AF-B796-144D08CE4D1A}"/>
              </a:ext>
            </a:extLst>
          </p:cNvPr>
          <p:cNvGrpSpPr/>
          <p:nvPr/>
        </p:nvGrpSpPr>
        <p:grpSpPr>
          <a:xfrm>
            <a:off x="1501781" y="6200027"/>
            <a:ext cx="6104779" cy="577081"/>
            <a:chOff x="1148277" y="5556339"/>
            <a:chExt cx="6104779" cy="577081"/>
          </a:xfrm>
        </p:grpSpPr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14B84B7F-6ED8-4B1F-B042-14F799BF2BA7}"/>
                </a:ext>
              </a:extLst>
            </p:cNvPr>
            <p:cNvSpPr txBox="1"/>
            <p:nvPr/>
          </p:nvSpPr>
          <p:spPr>
            <a:xfrm>
              <a:off x="1148277" y="5556339"/>
              <a:ext cx="610477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調べる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と　　　　　を選んで入れる。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7C72B72F-A4F2-4B3D-AD5C-AB90F4E01504}"/>
                </a:ext>
              </a:extLst>
            </p:cNvPr>
            <p:cNvSpPr txBox="1"/>
            <p:nvPr/>
          </p:nvSpPr>
          <p:spPr>
            <a:xfrm>
              <a:off x="1317965" y="5619225"/>
              <a:ext cx="5376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52B74483-CAC9-4D6E-B59C-60D33F841782}"/>
                </a:ext>
              </a:extLst>
            </p:cNvPr>
            <p:cNvSpPr txBox="1"/>
            <p:nvPr/>
          </p:nvSpPr>
          <p:spPr>
            <a:xfrm>
              <a:off x="5435525" y="562274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3" name="図 62">
              <a:extLst>
                <a:ext uri="{FF2B5EF4-FFF2-40B4-BE49-F238E27FC236}">
                  <a16:creationId xmlns:a16="http://schemas.microsoft.com/office/drawing/2014/main" id="{ABDDFD71-DE94-4249-B588-984D865ADE0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901103" y="5745852"/>
              <a:ext cx="1005927" cy="342930"/>
            </a:xfrm>
            <a:prstGeom prst="rect">
              <a:avLst/>
            </a:prstGeom>
          </p:spPr>
        </p:pic>
        <p:pic>
          <p:nvPicPr>
            <p:cNvPr id="64" name="図 63">
              <a:extLst>
                <a:ext uri="{FF2B5EF4-FFF2-40B4-BE49-F238E27FC236}">
                  <a16:creationId xmlns:a16="http://schemas.microsoft.com/office/drawing/2014/main" id="{067A28F0-7F8D-4312-A617-AB31D21548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290334" y="5742999"/>
              <a:ext cx="1005927" cy="335309"/>
            </a:xfrm>
            <a:prstGeom prst="rect">
              <a:avLst/>
            </a:prstGeom>
          </p:spPr>
        </p:pic>
      </p:grpSp>
      <p:cxnSp>
        <p:nvCxnSpPr>
          <p:cNvPr id="69" name="コネクタ: カギ線 68">
            <a:extLst>
              <a:ext uri="{FF2B5EF4-FFF2-40B4-BE49-F238E27FC236}">
                <a16:creationId xmlns:a16="http://schemas.microsoft.com/office/drawing/2014/main" id="{5D570FD5-858F-458E-B8A8-838895EF1B7C}"/>
              </a:ext>
            </a:extLst>
          </p:cNvPr>
          <p:cNvCxnSpPr>
            <a:cxnSpLocks/>
            <a:stCxn id="41" idx="2"/>
          </p:cNvCxnSpPr>
          <p:nvPr/>
        </p:nvCxnSpPr>
        <p:spPr>
          <a:xfrm rot="16200000" flipH="1">
            <a:off x="902531" y="2269859"/>
            <a:ext cx="319720" cy="804855"/>
          </a:xfrm>
          <a:prstGeom prst="bentConnector2">
            <a:avLst/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コネクタ: カギ線 69">
            <a:extLst>
              <a:ext uri="{FF2B5EF4-FFF2-40B4-BE49-F238E27FC236}">
                <a16:creationId xmlns:a16="http://schemas.microsoft.com/office/drawing/2014/main" id="{E53328D4-B973-4011-9238-0584B458542F}"/>
              </a:ext>
            </a:extLst>
          </p:cNvPr>
          <p:cNvCxnSpPr>
            <a:cxnSpLocks/>
            <a:stCxn id="51" idx="1"/>
          </p:cNvCxnSpPr>
          <p:nvPr/>
        </p:nvCxnSpPr>
        <p:spPr>
          <a:xfrm rot="10800000">
            <a:off x="2625298" y="2865471"/>
            <a:ext cx="1002315" cy="1026278"/>
          </a:xfrm>
          <a:prstGeom prst="bentConnector2">
            <a:avLst/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2" name="グループ化 71">
            <a:extLst>
              <a:ext uri="{FF2B5EF4-FFF2-40B4-BE49-F238E27FC236}">
                <a16:creationId xmlns:a16="http://schemas.microsoft.com/office/drawing/2014/main" id="{D25E8C87-1569-4C87-9353-84A360105A5B}"/>
              </a:ext>
            </a:extLst>
          </p:cNvPr>
          <p:cNvGrpSpPr/>
          <p:nvPr/>
        </p:nvGrpSpPr>
        <p:grpSpPr>
          <a:xfrm>
            <a:off x="1523608" y="4359770"/>
            <a:ext cx="3712852" cy="807790"/>
            <a:chOff x="5227398" y="3342839"/>
            <a:chExt cx="3712852" cy="807790"/>
          </a:xfrm>
        </p:grpSpPr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FB364498-CD52-4844-88F4-442A1310C5A0}"/>
                </a:ext>
              </a:extLst>
            </p:cNvPr>
            <p:cNvSpPr txBox="1"/>
            <p:nvPr/>
          </p:nvSpPr>
          <p:spPr>
            <a:xfrm>
              <a:off x="5227398" y="3348408"/>
              <a:ext cx="37128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16CD98F2-A61D-4795-9776-B565B80E63B2}"/>
                </a:ext>
              </a:extLst>
            </p:cNvPr>
            <p:cNvSpPr txBox="1"/>
            <p:nvPr/>
          </p:nvSpPr>
          <p:spPr>
            <a:xfrm>
              <a:off x="5370452" y="3411294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7E9F5CE2-A588-412A-A357-B4B6A38AF437}"/>
                </a:ext>
              </a:extLst>
            </p:cNvPr>
            <p:cNvSpPr txBox="1"/>
            <p:nvPr/>
          </p:nvSpPr>
          <p:spPr>
            <a:xfrm>
              <a:off x="8144617" y="342177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6" name="図 75">
              <a:extLst>
                <a:ext uri="{FF2B5EF4-FFF2-40B4-BE49-F238E27FC236}">
                  <a16:creationId xmlns:a16="http://schemas.microsoft.com/office/drawing/2014/main" id="{C1FBE0E0-8B3C-4323-9C94-F3184B151D2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829119" y="3342839"/>
              <a:ext cx="1120237" cy="807790"/>
            </a:xfrm>
            <a:prstGeom prst="rect">
              <a:avLst/>
            </a:prstGeom>
          </p:spPr>
        </p:pic>
      </p:grpSp>
      <p:grpSp>
        <p:nvGrpSpPr>
          <p:cNvPr id="85" name="グループ化 84">
            <a:extLst>
              <a:ext uri="{FF2B5EF4-FFF2-40B4-BE49-F238E27FC236}">
                <a16:creationId xmlns:a16="http://schemas.microsoft.com/office/drawing/2014/main" id="{9C1A7D2F-7FEB-42DF-9CC2-ECD796932812}"/>
              </a:ext>
            </a:extLst>
          </p:cNvPr>
          <p:cNvGrpSpPr/>
          <p:nvPr/>
        </p:nvGrpSpPr>
        <p:grpSpPr>
          <a:xfrm>
            <a:off x="1520167" y="5042109"/>
            <a:ext cx="4809702" cy="577081"/>
            <a:chOff x="1520167" y="5042109"/>
            <a:chExt cx="4809702" cy="577081"/>
          </a:xfrm>
        </p:grpSpPr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780426B3-1EE2-414A-9079-913643A1DD47}"/>
                </a:ext>
              </a:extLst>
            </p:cNvPr>
            <p:cNvSpPr txBox="1"/>
            <p:nvPr/>
          </p:nvSpPr>
          <p:spPr>
            <a:xfrm>
              <a:off x="1520167" y="5042109"/>
              <a:ext cx="480970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調べる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を選んで入れる。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7742E14D-D695-447B-A554-06397F98EE45}"/>
                </a:ext>
              </a:extLst>
            </p:cNvPr>
            <p:cNvSpPr txBox="1"/>
            <p:nvPr/>
          </p:nvSpPr>
          <p:spPr>
            <a:xfrm>
              <a:off x="1689854" y="5104995"/>
              <a:ext cx="5376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3564C3CD-A021-4D74-AEB7-10448CC9A4AA}"/>
                </a:ext>
              </a:extLst>
            </p:cNvPr>
            <p:cNvSpPr txBox="1"/>
            <p:nvPr/>
          </p:nvSpPr>
          <p:spPr>
            <a:xfrm>
              <a:off x="4470593" y="509242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4" name="図 83">
              <a:extLst>
                <a:ext uri="{FF2B5EF4-FFF2-40B4-BE49-F238E27FC236}">
                  <a16:creationId xmlns:a16="http://schemas.microsoft.com/office/drawing/2014/main" id="{A4421AFE-34C7-407B-9B6E-4297E5F29A4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199740" y="5240792"/>
              <a:ext cx="1158340" cy="320068"/>
            </a:xfrm>
            <a:prstGeom prst="rect">
              <a:avLst/>
            </a:prstGeom>
          </p:spPr>
        </p:pic>
      </p:grpSp>
      <p:grpSp>
        <p:nvGrpSpPr>
          <p:cNvPr id="99" name="グループ化 98">
            <a:extLst>
              <a:ext uri="{FF2B5EF4-FFF2-40B4-BE49-F238E27FC236}">
                <a16:creationId xmlns:a16="http://schemas.microsoft.com/office/drawing/2014/main" id="{7FF42EB3-EC4E-404E-ADAD-D8B6165F1772}"/>
              </a:ext>
            </a:extLst>
          </p:cNvPr>
          <p:cNvGrpSpPr/>
          <p:nvPr/>
        </p:nvGrpSpPr>
        <p:grpSpPr>
          <a:xfrm>
            <a:off x="609277" y="2518960"/>
            <a:ext cx="7663099" cy="4258148"/>
            <a:chOff x="609277" y="2518960"/>
            <a:chExt cx="7663099" cy="4258148"/>
          </a:xfrm>
        </p:grpSpPr>
        <p:sp>
          <p:nvSpPr>
            <p:cNvPr id="87" name="正方形/長方形 86">
              <a:extLst>
                <a:ext uri="{FF2B5EF4-FFF2-40B4-BE49-F238E27FC236}">
                  <a16:creationId xmlns:a16="http://schemas.microsoft.com/office/drawing/2014/main" id="{325032CD-7814-4C69-A79C-94AAA41DB9D9}"/>
                </a:ext>
              </a:extLst>
            </p:cNvPr>
            <p:cNvSpPr/>
            <p:nvPr/>
          </p:nvSpPr>
          <p:spPr>
            <a:xfrm>
              <a:off x="609277" y="2518960"/>
              <a:ext cx="7663099" cy="425814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88" name="図 87">
              <a:extLst>
                <a:ext uri="{FF2B5EF4-FFF2-40B4-BE49-F238E27FC236}">
                  <a16:creationId xmlns:a16="http://schemas.microsoft.com/office/drawing/2014/main" id="{1C6E4182-90A1-42C1-A4A1-8B388B84A1F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842289" y="5000073"/>
              <a:ext cx="1365532" cy="1034051"/>
            </a:xfrm>
            <a:prstGeom prst="rect">
              <a:avLst/>
            </a:prstGeom>
          </p:spPr>
        </p:pic>
        <p:grpSp>
          <p:nvGrpSpPr>
            <p:cNvPr id="98" name="グループ化 97">
              <a:extLst>
                <a:ext uri="{FF2B5EF4-FFF2-40B4-BE49-F238E27FC236}">
                  <a16:creationId xmlns:a16="http://schemas.microsoft.com/office/drawing/2014/main" id="{3523FFBD-E981-4B27-A2FD-BA45470C05E6}"/>
                </a:ext>
              </a:extLst>
            </p:cNvPr>
            <p:cNvGrpSpPr/>
            <p:nvPr/>
          </p:nvGrpSpPr>
          <p:grpSpPr>
            <a:xfrm>
              <a:off x="1626471" y="3187632"/>
              <a:ext cx="5713496" cy="1544603"/>
              <a:chOff x="5543308" y="2390701"/>
              <a:chExt cx="5713496" cy="1544603"/>
            </a:xfrm>
          </p:grpSpPr>
          <p:sp>
            <p:nvSpPr>
              <p:cNvPr id="90" name="テキスト ボックス 89">
                <a:extLst>
                  <a:ext uri="{FF2B5EF4-FFF2-40B4-BE49-F238E27FC236}">
                    <a16:creationId xmlns:a16="http://schemas.microsoft.com/office/drawing/2014/main" id="{EBAC89E1-7DFB-4A57-B6B1-B91515326592}"/>
                  </a:ext>
                </a:extLst>
              </p:cNvPr>
              <p:cNvSpPr txBox="1"/>
              <p:nvPr/>
            </p:nvSpPr>
            <p:spPr>
              <a:xfrm>
                <a:off x="5543308" y="2390701"/>
                <a:ext cx="5713496" cy="14388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「クリックされた」は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どうやって判定するのかな！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これも　　　にブロックがありそうだよ！</a:t>
                </a:r>
              </a:p>
            </p:txBody>
          </p:sp>
          <p:sp>
            <p:nvSpPr>
              <p:cNvPr id="92" name="テキスト ボックス 91">
                <a:extLst>
                  <a:ext uri="{FF2B5EF4-FFF2-40B4-BE49-F238E27FC236}">
                    <a16:creationId xmlns:a16="http://schemas.microsoft.com/office/drawing/2014/main" id="{A3558CB4-5C54-43C8-9079-C7104B287467}"/>
                  </a:ext>
                </a:extLst>
              </p:cNvPr>
              <p:cNvSpPr txBox="1"/>
              <p:nvPr/>
            </p:nvSpPr>
            <p:spPr>
              <a:xfrm>
                <a:off x="7922001" y="2832147"/>
                <a:ext cx="75142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はんてい</a:t>
                </a:r>
              </a:p>
            </p:txBody>
          </p:sp>
          <p:grpSp>
            <p:nvGrpSpPr>
              <p:cNvPr id="93" name="グループ化 92">
                <a:extLst>
                  <a:ext uri="{FF2B5EF4-FFF2-40B4-BE49-F238E27FC236}">
                    <a16:creationId xmlns:a16="http://schemas.microsoft.com/office/drawing/2014/main" id="{C3727629-41D4-4F5F-A535-03FDD398F878}"/>
                  </a:ext>
                </a:extLst>
              </p:cNvPr>
              <p:cNvGrpSpPr/>
              <p:nvPr/>
            </p:nvGrpSpPr>
            <p:grpSpPr>
              <a:xfrm>
                <a:off x="6835718" y="3296109"/>
                <a:ext cx="652422" cy="639195"/>
                <a:chOff x="3156260" y="3109402"/>
                <a:chExt cx="652422" cy="639195"/>
              </a:xfrm>
              <a:solidFill>
                <a:schemeClr val="bg1"/>
              </a:solidFill>
            </p:grpSpPr>
            <p:sp>
              <p:nvSpPr>
                <p:cNvPr id="96" name="四角形: 角を丸くする 95">
                  <a:extLst>
                    <a:ext uri="{FF2B5EF4-FFF2-40B4-BE49-F238E27FC236}">
                      <a16:creationId xmlns:a16="http://schemas.microsoft.com/office/drawing/2014/main" id="{311769B5-BEFE-4826-BAC6-1FC6066EF3B9}"/>
                    </a:ext>
                  </a:extLst>
                </p:cNvPr>
                <p:cNvSpPr/>
                <p:nvPr/>
              </p:nvSpPr>
              <p:spPr>
                <a:xfrm>
                  <a:off x="3156260" y="3109402"/>
                  <a:ext cx="652422" cy="639195"/>
                </a:xfrm>
                <a:prstGeom prst="roundRect">
                  <a:avLst/>
                </a:prstGeom>
                <a:grpFill/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>
                    <a:solidFill>
                      <a:schemeClr val="tx1"/>
                    </a:solidFill>
                  </a:endParaRPr>
                </a:p>
              </p:txBody>
            </p:sp>
            <p:pic>
              <p:nvPicPr>
                <p:cNvPr id="97" name="図 96">
                  <a:extLst>
                    <a:ext uri="{FF2B5EF4-FFF2-40B4-BE49-F238E27FC236}">
                      <a16:creationId xmlns:a16="http://schemas.microsoft.com/office/drawing/2014/main" id="{A71CE09A-CB27-4A99-A8D4-3C49EB956A2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200947" y="3174351"/>
                  <a:ext cx="571500" cy="523875"/>
                </a:xfrm>
                <a:prstGeom prst="rect">
                  <a:avLst/>
                </a:prstGeom>
                <a:grpFill/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4249762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1537</Words>
  <Application>Microsoft Office PowerPoint</Application>
  <PresentationFormat>画面に合わせる (4:3)</PresentationFormat>
  <Paragraphs>440</Paragraphs>
  <Slides>30</Slides>
  <Notes>5</Notes>
  <HiddenSlides>0</HiddenSlides>
  <MMClips>4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30</vt:i4>
      </vt:variant>
    </vt:vector>
  </HeadingPairs>
  <TitlesOfParts>
    <vt:vector size="37" baseType="lpstr">
      <vt:lpstr>Meiryo UI</vt:lpstr>
      <vt:lpstr>UD デジタル 教科書体 NP-R</vt:lpstr>
      <vt:lpstr>メイリオ</vt:lpstr>
      <vt:lpstr>Arial</vt:lpstr>
      <vt:lpstr>Century Gothic</vt:lpstr>
      <vt:lpstr>Wingdings</vt:lpstr>
      <vt:lpstr>曲線</vt:lpstr>
      <vt:lpstr>第7回補足　座標ってなんだろう？</vt:lpstr>
      <vt:lpstr>目次</vt:lpstr>
      <vt:lpstr>プログラミングの準備</vt:lpstr>
      <vt:lpstr>mBlockを起動しよう</vt:lpstr>
      <vt:lpstr>本日のミッション！</vt:lpstr>
      <vt:lpstr>ミッション1：パンダが10歩進んだ時の位置を調べよう</vt:lpstr>
      <vt:lpstr>ミッション1：パンダが10歩進んだ時の位置を調べよう</vt:lpstr>
      <vt:lpstr>座標について</vt:lpstr>
      <vt:lpstr>負の数について</vt:lpstr>
      <vt:lpstr>座標について</vt:lpstr>
      <vt:lpstr>ミッション1：パンダが10歩進んだ時の位置を調べよう</vt:lpstr>
      <vt:lpstr>ミッション1：パンダが10歩進んだ時の位置を調べよう</vt:lpstr>
      <vt:lpstr>ミッション1：パンダが10歩進んだ時の位置を調べよう</vt:lpstr>
      <vt:lpstr>ミッション2：パンダを歩かせよう</vt:lpstr>
      <vt:lpstr>ミッション2：パンダを歩かせよう</vt:lpstr>
      <vt:lpstr>ミッション2：パンダを歩かせよう</vt:lpstr>
      <vt:lpstr>ミッション2：パンダを歩かせよう</vt:lpstr>
      <vt:lpstr>ミッション2：パンダを歩かせよう</vt:lpstr>
      <vt:lpstr>ミッション3：パンダを四角形に移動させよう</vt:lpstr>
      <vt:lpstr>ミッション3：パンダを四角形に移動させよう</vt:lpstr>
      <vt:lpstr>ミッション3：パンダを四角形に移動させよう</vt:lpstr>
      <vt:lpstr>ミッション3：パンダを四角形に移動させよう</vt:lpstr>
      <vt:lpstr>ミッション3：パンダを四角形に移動させよう</vt:lpstr>
      <vt:lpstr>ステップアップ！</vt:lpstr>
      <vt:lpstr>考えてみよう！</vt:lpstr>
      <vt:lpstr>考えてみよう！</vt:lpstr>
      <vt:lpstr>チャレンジ！</vt:lpstr>
      <vt:lpstr>チャレンジ！</vt:lpstr>
      <vt:lpstr>チャレンジ！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2021-11-10T23:22:05Z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