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256" r:id="rId5"/>
    <p:sldId id="310" r:id="rId6"/>
    <p:sldId id="346" r:id="rId7"/>
    <p:sldId id="347" r:id="rId8"/>
    <p:sldId id="320" r:id="rId9"/>
    <p:sldId id="259" r:id="rId10"/>
    <p:sldId id="348" r:id="rId11"/>
    <p:sldId id="385" r:id="rId12"/>
    <p:sldId id="413" r:id="rId13"/>
    <p:sldId id="414" r:id="rId14"/>
    <p:sldId id="415" r:id="rId15"/>
    <p:sldId id="416" r:id="rId16"/>
    <p:sldId id="417" r:id="rId17"/>
    <p:sldId id="418" r:id="rId18"/>
    <p:sldId id="419" r:id="rId19"/>
    <p:sldId id="397" r:id="rId20"/>
    <p:sldId id="394" r:id="rId21"/>
    <p:sldId id="395" r:id="rId22"/>
    <p:sldId id="362" r:id="rId23"/>
    <p:sldId id="392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29" r:id="rId32"/>
    <p:sldId id="430" r:id="rId33"/>
    <p:sldId id="431" r:id="rId34"/>
    <p:sldId id="420" r:id="rId35"/>
    <p:sldId id="330" r:id="rId36"/>
    <p:sldId id="338" r:id="rId37"/>
    <p:sldId id="331" r:id="rId38"/>
    <p:sldId id="337" r:id="rId39"/>
    <p:sldId id="332" r:id="rId40"/>
    <p:sldId id="333" r:id="rId41"/>
    <p:sldId id="354" r:id="rId42"/>
    <p:sldId id="404" r:id="rId43"/>
    <p:sldId id="375" r:id="rId44"/>
    <p:sldId id="407" r:id="rId45"/>
    <p:sldId id="432" r:id="rId46"/>
    <p:sldId id="434" r:id="rId47"/>
    <p:sldId id="433" r:id="rId48"/>
    <p:sldId id="359" r:id="rId49"/>
    <p:sldId id="355" r:id="rId50"/>
    <p:sldId id="408" r:id="rId51"/>
    <p:sldId id="435" r:id="rId52"/>
    <p:sldId id="402" r:id="rId53"/>
    <p:sldId id="335" r:id="rId5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9966FF"/>
    <a:srgbClr val="1E11EB"/>
    <a:srgbClr val="FF00FF"/>
    <a:srgbClr val="067F9C"/>
    <a:srgbClr val="014E52"/>
    <a:srgbClr val="85D4E7"/>
    <a:srgbClr val="0C596D"/>
    <a:srgbClr val="145C72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5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commentAuthors" Target="comment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2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9.PNG"/><Relationship Id="rId7" Type="http://schemas.openxmlformats.org/officeDocument/2006/relationships/image" Target="../media/image6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49.PNG"/><Relationship Id="rId7" Type="http://schemas.openxmlformats.org/officeDocument/2006/relationships/image" Target="../media/image6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62.png"/><Relationship Id="rId9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1.png"/><Relationship Id="rId7" Type="http://schemas.openxmlformats.org/officeDocument/2006/relationships/image" Target="../media/image6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55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23.png"/><Relationship Id="rId4" Type="http://schemas.openxmlformats.org/officeDocument/2006/relationships/image" Target="../media/image8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8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49.PNG"/><Relationship Id="rId7" Type="http://schemas.openxmlformats.org/officeDocument/2006/relationships/image" Target="../media/image8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53.png"/><Relationship Id="rId5" Type="http://schemas.openxmlformats.org/officeDocument/2006/relationships/image" Target="../media/image68.png"/><Relationship Id="rId10" Type="http://schemas.openxmlformats.org/officeDocument/2006/relationships/image" Target="../media/image91.PNG"/><Relationship Id="rId4" Type="http://schemas.openxmlformats.org/officeDocument/2006/relationships/image" Target="../media/image20.PNG"/><Relationship Id="rId9" Type="http://schemas.openxmlformats.org/officeDocument/2006/relationships/image" Target="../media/image9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7</a:t>
            </a:r>
            <a:r>
              <a:rPr lang="ja-JP" altLang="en-US" dirty="0"/>
              <a:t>回　レーシングゲームを作ろう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4FD00D0-CBB0-49ED-8DF7-533C6A658A02}"/>
              </a:ext>
            </a:extLst>
          </p:cNvPr>
          <p:cNvSpPr txBox="1"/>
          <p:nvPr/>
        </p:nvSpPr>
        <p:spPr>
          <a:xfrm>
            <a:off x="4972597" y="4873281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13EF4460-D30C-4FD2-BB06-393DE7F5763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0062733-DA2F-4F95-B6B6-D2118A611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8" b="10900"/>
          <a:stretch/>
        </p:blipFill>
        <p:spPr>
          <a:xfrm>
            <a:off x="1152519" y="1796502"/>
            <a:ext cx="3449038" cy="353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3340519" y="2220425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3664527" y="3732195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4"/>
          </p:cNvCxnSpPr>
          <p:nvPr/>
        </p:nvCxnSpPr>
        <p:spPr>
          <a:xfrm flipV="1">
            <a:off x="2727140" y="4235381"/>
            <a:ext cx="1188980" cy="16080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4242576" y="4309581"/>
            <a:ext cx="1526470" cy="503186"/>
          </a:xfrm>
          <a:prstGeom prst="wedgeRoundRectCallout">
            <a:avLst>
              <a:gd name="adj1" fmla="val -56798"/>
              <a:gd name="adj2" fmla="val -934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4213997" y="4354992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6B93528-031E-4E45-A05F-7D8D978201A6}"/>
              </a:ext>
            </a:extLst>
          </p:cNvPr>
          <p:cNvGrpSpPr/>
          <p:nvPr/>
        </p:nvGrpSpPr>
        <p:grpSpPr>
          <a:xfrm>
            <a:off x="4987163" y="6280919"/>
            <a:ext cx="3406568" cy="577081"/>
            <a:chOff x="5530791" y="1039938"/>
            <a:chExt cx="3406568" cy="577081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EC937FD-63D6-42D8-AE5F-B58998F0C81E}"/>
                </a:ext>
              </a:extLst>
            </p:cNvPr>
            <p:cNvSpPr txBox="1"/>
            <p:nvPr/>
          </p:nvSpPr>
          <p:spPr>
            <a:xfrm>
              <a:off x="5530791" y="1039938"/>
              <a:ext cx="340656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今回、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は使いません。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4DF783F-A6D6-47FF-AD50-6BE69831C3A4}"/>
                </a:ext>
              </a:extLst>
            </p:cNvPr>
            <p:cNvSpPr txBox="1"/>
            <p:nvPr/>
          </p:nvSpPr>
          <p:spPr>
            <a:xfrm>
              <a:off x="5699219" y="1108597"/>
              <a:ext cx="8031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30542CC-2D34-43BA-BAA1-83D135E20E28}"/>
                </a:ext>
              </a:extLst>
            </p:cNvPr>
            <p:cNvSpPr txBox="1"/>
            <p:nvPr/>
          </p:nvSpPr>
          <p:spPr>
            <a:xfrm>
              <a:off x="7478392" y="1108597"/>
              <a:ext cx="543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C10D19B-D534-4331-91FF-06138FFF51C6}"/>
              </a:ext>
            </a:extLst>
          </p:cNvPr>
          <p:cNvSpPr txBox="1"/>
          <p:nvPr/>
        </p:nvSpPr>
        <p:spPr>
          <a:xfrm>
            <a:off x="6082478" y="6357244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ロッキー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をコントローラーにして車を操作しよう！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6638501" y="393200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A121694-FBCD-421E-A729-71FEE9FE9339}"/>
              </a:ext>
            </a:extLst>
          </p:cNvPr>
          <p:cNvSpPr txBox="1"/>
          <p:nvPr/>
        </p:nvSpPr>
        <p:spPr>
          <a:xfrm>
            <a:off x="5903135" y="386406"/>
            <a:ext cx="52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4234E27-CF63-4FE6-A8F0-BB4CB3C60B51}"/>
              </a:ext>
            </a:extLst>
          </p:cNvPr>
          <p:cNvGrpSpPr/>
          <p:nvPr/>
        </p:nvGrpSpPr>
        <p:grpSpPr>
          <a:xfrm>
            <a:off x="619939" y="987997"/>
            <a:ext cx="6570974" cy="1246495"/>
            <a:chOff x="619939" y="837075"/>
            <a:chExt cx="6570974" cy="1246495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837075"/>
              <a:ext cx="6570974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をクリックすると車が動き出す。</a:t>
              </a:r>
              <a:endPara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ボタンを押すと車がスピードアップする。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2912523" y="1495888"/>
              <a:ext cx="39575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736846" y="1517103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3565791" y="1507242"/>
              <a:ext cx="58895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BF21950-5722-4BA0-8AB3-C4FC288C4440}"/>
                </a:ext>
              </a:extLst>
            </p:cNvPr>
            <p:cNvSpPr txBox="1"/>
            <p:nvPr/>
          </p:nvSpPr>
          <p:spPr>
            <a:xfrm>
              <a:off x="3095078" y="909422"/>
              <a:ext cx="5998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1737D70-FFEA-4415-910A-BF7ADFB614A7}"/>
                </a:ext>
              </a:extLst>
            </p:cNvPr>
            <p:cNvSpPr txBox="1"/>
            <p:nvPr/>
          </p:nvSpPr>
          <p:spPr>
            <a:xfrm>
              <a:off x="3616289" y="909422"/>
              <a:ext cx="5998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BD0A808-F191-4F40-86ED-1322DCDB1382}"/>
                </a:ext>
              </a:extLst>
            </p:cNvPr>
            <p:cNvSpPr txBox="1"/>
            <p:nvPr/>
          </p:nvSpPr>
          <p:spPr>
            <a:xfrm>
              <a:off x="4124492" y="911168"/>
              <a:ext cx="59986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FA71417-3179-4E05-9BDD-81642D570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8077" y="998786"/>
              <a:ext cx="470468" cy="470468"/>
            </a:xfrm>
            <a:prstGeom prst="rect">
              <a:avLst/>
            </a:prstGeom>
          </p:spPr>
        </p:pic>
      </p:grpSp>
      <p:pic>
        <p:nvPicPr>
          <p:cNvPr id="3" name="07_01">
            <a:hlinkClick r:id="" action="ppaction://media"/>
            <a:extLst>
              <a:ext uri="{FF2B5EF4-FFF2-40B4-BE49-F238E27FC236}">
                <a16:creationId xmlns:a16="http://schemas.microsoft.com/office/drawing/2014/main" id="{1C1475C5-BDF4-4D4B-AE6C-13ECEA6D72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981" y="2238081"/>
            <a:ext cx="8519245" cy="412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をコントローラーにして車を操作しよう！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455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今回の操作方法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149519" y="1287589"/>
            <a:ext cx="11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2106DB-AD96-40D6-AACC-D173703E9083}"/>
              </a:ext>
            </a:extLst>
          </p:cNvPr>
          <p:cNvSpPr txBox="1"/>
          <p:nvPr/>
        </p:nvSpPr>
        <p:spPr>
          <a:xfrm>
            <a:off x="447308" y="1287589"/>
            <a:ext cx="724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892359-A175-440B-8ED0-7A98B0A43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866" y="3327016"/>
            <a:ext cx="3482458" cy="2075357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678075" y="1809770"/>
            <a:ext cx="7838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のボタンを押すと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のスプライトにメッセージが送られる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F7D66-A11F-42B2-BFE0-6EBD0B3FF242}"/>
              </a:ext>
            </a:extLst>
          </p:cNvPr>
          <p:cNvSpPr txBox="1"/>
          <p:nvPr/>
        </p:nvSpPr>
        <p:spPr>
          <a:xfrm>
            <a:off x="3143066" y="1872584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エムブロック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5C55729-76E3-4EBA-B99D-8D8A228D2411}"/>
              </a:ext>
            </a:extLst>
          </p:cNvPr>
          <p:cNvSpPr txBox="1"/>
          <p:nvPr/>
        </p:nvSpPr>
        <p:spPr>
          <a:xfrm>
            <a:off x="619793" y="1883189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6EFF9A6-CD59-4CD8-91AB-51761FFDA6AB}"/>
              </a:ext>
            </a:extLst>
          </p:cNvPr>
          <p:cNvSpPr txBox="1"/>
          <p:nvPr/>
        </p:nvSpPr>
        <p:spPr>
          <a:xfrm>
            <a:off x="6969408" y="1857840"/>
            <a:ext cx="4462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665081" y="2639851"/>
            <a:ext cx="18801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①ボタンを押す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DD947D6-74D4-4237-9C3E-D5A8761CBBE9}"/>
              </a:ext>
            </a:extLst>
          </p:cNvPr>
          <p:cNvGrpSpPr/>
          <p:nvPr/>
        </p:nvGrpSpPr>
        <p:grpSpPr>
          <a:xfrm>
            <a:off x="3343242" y="2662810"/>
            <a:ext cx="2224435" cy="577081"/>
            <a:chOff x="4156258" y="2622761"/>
            <a:chExt cx="2224435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04E0FF0-909A-4545-9F4C-945675C30FFE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②メッセージ送信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23A1CC0-DDCE-4B01-9A24-084D680C2F88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343241" y="3783169"/>
            <a:ext cx="2037951" cy="539942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16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16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スピードアップ</a:t>
            </a:r>
            <a:r>
              <a:rPr kumimoji="1" lang="en-US" altLang="ja-JP" sz="16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16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28A58E28-1B25-4535-98CE-2037160077A7}"/>
              </a:ext>
            </a:extLst>
          </p:cNvPr>
          <p:cNvGrpSpPr/>
          <p:nvPr/>
        </p:nvGrpSpPr>
        <p:grpSpPr>
          <a:xfrm>
            <a:off x="6205194" y="2617942"/>
            <a:ext cx="2224435" cy="577081"/>
            <a:chOff x="4156258" y="2622761"/>
            <a:chExt cx="2224435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93DF898-AC15-4418-BD62-C1BC606458A6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③メッセージ受信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34AAF20-FF1A-451B-8147-B3F6977500C4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709065" y="3720625"/>
            <a:ext cx="624937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441168" y="3681950"/>
            <a:ext cx="624937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AF71145-CA48-45A8-861E-7E66BE383E0B}"/>
              </a:ext>
            </a:extLst>
          </p:cNvPr>
          <p:cNvGrpSpPr/>
          <p:nvPr/>
        </p:nvGrpSpPr>
        <p:grpSpPr>
          <a:xfrm>
            <a:off x="1128574" y="5669928"/>
            <a:ext cx="6759112" cy="1131079"/>
            <a:chOff x="1483681" y="5767582"/>
            <a:chExt cx="6759112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BEB5F32-1F3E-47F7-83B0-54F2799AD3E1}"/>
                </a:ext>
              </a:extLst>
            </p:cNvPr>
            <p:cNvSpPr txBox="1"/>
            <p:nvPr/>
          </p:nvSpPr>
          <p:spPr>
            <a:xfrm>
              <a:off x="1483681" y="5767582"/>
              <a:ext cx="67591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（命令を送信する）・スプライト（命令を受信する）</a:t>
              </a:r>
              <a:r>
                <a:rPr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両方のプログラムが必要です！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7C4637-0170-446B-BABA-12674F8315EC}"/>
                </a:ext>
              </a:extLst>
            </p:cNvPr>
            <p:cNvSpPr txBox="1"/>
            <p:nvPr/>
          </p:nvSpPr>
          <p:spPr>
            <a:xfrm>
              <a:off x="6016649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1C96762-576B-42E2-A794-D13126805D83}"/>
                </a:ext>
              </a:extLst>
            </p:cNvPr>
            <p:cNvSpPr txBox="1"/>
            <p:nvPr/>
          </p:nvSpPr>
          <p:spPr>
            <a:xfrm>
              <a:off x="3086927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F301505-9E90-4A3B-993B-555C52C9ADB7}"/>
                </a:ext>
              </a:extLst>
            </p:cNvPr>
            <p:cNvSpPr txBox="1"/>
            <p:nvPr/>
          </p:nvSpPr>
          <p:spPr>
            <a:xfrm>
              <a:off x="6696572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FD46E33-AB72-4BF4-BB12-E36EDEF2E23D}"/>
                </a:ext>
              </a:extLst>
            </p:cNvPr>
            <p:cNvSpPr txBox="1"/>
            <p:nvPr/>
          </p:nvSpPr>
          <p:spPr>
            <a:xfrm>
              <a:off x="2575743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C98AD32-9120-47A9-BFA0-6932CF2C6453}"/>
                </a:ext>
              </a:extLst>
            </p:cNvPr>
            <p:cNvSpPr txBox="1"/>
            <p:nvPr/>
          </p:nvSpPr>
          <p:spPr>
            <a:xfrm>
              <a:off x="3289087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7DDBBA3-4A5D-4690-BF4D-3875B20709EA}"/>
                </a:ext>
              </a:extLst>
            </p:cNvPr>
            <p:cNvSpPr txBox="1"/>
            <p:nvPr/>
          </p:nvSpPr>
          <p:spPr>
            <a:xfrm>
              <a:off x="5144468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1431889" y="5752773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CDA51ADD-1E05-4F6F-BB59-52D278579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5" y="3098737"/>
            <a:ext cx="2185653" cy="2309285"/>
          </a:xfrm>
          <a:prstGeom prst="rect">
            <a:avLst/>
          </a:prstGeom>
        </p:spPr>
      </p:pic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33138" y="2146966"/>
            <a:ext cx="710862" cy="710862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982C1EE-5E2B-429C-B94A-6F3AA0640BE6}"/>
              </a:ext>
            </a:extLst>
          </p:cNvPr>
          <p:cNvSpPr txBox="1"/>
          <p:nvPr/>
        </p:nvSpPr>
        <p:spPr>
          <a:xfrm>
            <a:off x="6638501" y="393200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F158782-E49A-44A6-B362-85E23FB23A2D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A83842F-3B44-41B7-A3FC-97528479D200}"/>
              </a:ext>
            </a:extLst>
          </p:cNvPr>
          <p:cNvSpPr txBox="1"/>
          <p:nvPr/>
        </p:nvSpPr>
        <p:spPr>
          <a:xfrm>
            <a:off x="5903135" y="386406"/>
            <a:ext cx="52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398979F-D952-4128-9507-7649B5895A32}"/>
              </a:ext>
            </a:extLst>
          </p:cNvPr>
          <p:cNvSpPr txBox="1"/>
          <p:nvPr/>
        </p:nvSpPr>
        <p:spPr>
          <a:xfrm>
            <a:off x="2568102" y="1851793"/>
            <a:ext cx="350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0C4335AE-8CAA-4659-8C07-E92D21A4D332}"/>
              </a:ext>
            </a:extLst>
          </p:cNvPr>
          <p:cNvSpPr txBox="1"/>
          <p:nvPr/>
        </p:nvSpPr>
        <p:spPr>
          <a:xfrm>
            <a:off x="1870303" y="2687085"/>
            <a:ext cx="350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83ED2273-9328-4B06-8773-30ABE18E9A01}"/>
              </a:ext>
            </a:extLst>
          </p:cNvPr>
          <p:cNvSpPr/>
          <p:nvPr/>
        </p:nvSpPr>
        <p:spPr>
          <a:xfrm>
            <a:off x="1328980" y="4906370"/>
            <a:ext cx="541323" cy="30296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F3D18CD-CC9F-41D5-B7C1-EE8D0B3E426C}"/>
              </a:ext>
            </a:extLst>
          </p:cNvPr>
          <p:cNvCxnSpPr/>
          <p:nvPr/>
        </p:nvCxnSpPr>
        <p:spPr>
          <a:xfrm flipH="1">
            <a:off x="3154330" y="1897124"/>
            <a:ext cx="26368" cy="4554713"/>
          </a:xfrm>
          <a:prstGeom prst="line">
            <a:avLst/>
          </a:prstGeom>
          <a:ln>
            <a:solidFill>
              <a:srgbClr val="575E7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C711EE9E-34A1-4BB7-9895-25F26D688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29" y="2531523"/>
            <a:ext cx="2735884" cy="303476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コースを作る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2044101" y="2538830"/>
            <a:ext cx="949312" cy="377675"/>
          </a:xfrm>
          <a:prstGeom prst="roundRect">
            <a:avLst>
              <a:gd name="adj" fmla="val 237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61365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「背景」タブを選び、「コスチューム」ボタンを押す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682571" y="128640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2069495" y="1304165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048823" y="419116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3159EC3-451B-47C9-A715-A51BB6272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982" y="2424991"/>
            <a:ext cx="5756868" cy="3489097"/>
          </a:xfrm>
          <a:prstGeom prst="rect">
            <a:avLst/>
          </a:prstGeom>
        </p:spPr>
      </p:pic>
      <p:sp>
        <p:nvSpPr>
          <p:cNvPr id="36" name="矢印: 右 35">
            <a:extLst>
              <a:ext uri="{FF2B5EF4-FFF2-40B4-BE49-F238E27FC236}">
                <a16:creationId xmlns:a16="http://schemas.microsoft.com/office/drawing/2014/main" id="{100B8136-B7A4-42E2-8F01-7402841754C3}"/>
              </a:ext>
            </a:extLst>
          </p:cNvPr>
          <p:cNvSpPr/>
          <p:nvPr/>
        </p:nvSpPr>
        <p:spPr>
          <a:xfrm>
            <a:off x="2724109" y="362567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284971C-E281-48D0-A8F4-8A60E1C6D699}"/>
              </a:ext>
            </a:extLst>
          </p:cNvPr>
          <p:cNvGrpSpPr/>
          <p:nvPr/>
        </p:nvGrpSpPr>
        <p:grpSpPr>
          <a:xfrm>
            <a:off x="5025041" y="1822351"/>
            <a:ext cx="2883025" cy="577081"/>
            <a:chOff x="5160144" y="5838450"/>
            <a:chExt cx="2883025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71958101-8466-44DC-98E1-B120D562F99B}"/>
                </a:ext>
              </a:extLst>
            </p:cNvPr>
            <p:cNvSpPr txBox="1"/>
            <p:nvPr/>
          </p:nvSpPr>
          <p:spPr>
            <a:xfrm>
              <a:off x="5240524" y="5838450"/>
              <a:ext cx="28026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編集画面が表示されます。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99FBEA0-7B85-4F65-B024-853808F5A870}"/>
                </a:ext>
              </a:extLst>
            </p:cNvPr>
            <p:cNvSpPr txBox="1"/>
            <p:nvPr/>
          </p:nvSpPr>
          <p:spPr>
            <a:xfrm>
              <a:off x="5160144" y="5916801"/>
              <a:ext cx="1275238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010871F-E087-4C89-BAC0-A7C46978144A}"/>
                </a:ext>
              </a:extLst>
            </p:cNvPr>
            <p:cNvSpPr txBox="1"/>
            <p:nvPr/>
          </p:nvSpPr>
          <p:spPr>
            <a:xfrm>
              <a:off x="6360420" y="5913223"/>
              <a:ext cx="7099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734F1B-7930-4A5F-A616-1D56361CE995}"/>
              </a:ext>
            </a:extLst>
          </p:cNvPr>
          <p:cNvSpPr txBox="1"/>
          <p:nvPr/>
        </p:nvSpPr>
        <p:spPr>
          <a:xfrm>
            <a:off x="5025041" y="1296922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6768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コースを作る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8BCF289-42EA-4D74-8EE9-EEF95AAEA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00" y="1147899"/>
            <a:ext cx="7786399" cy="5290985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749842" y="2441177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2900453" y="1571347"/>
            <a:ext cx="535205" cy="275207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63713" y="2179216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2593041" y="127387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533692" y="239828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24821" y="2805345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3817397" y="3196370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D5B1623-7080-407C-8FAC-3B275B843759}"/>
              </a:ext>
            </a:extLst>
          </p:cNvPr>
          <p:cNvGrpSpPr/>
          <p:nvPr/>
        </p:nvGrpSpPr>
        <p:grpSpPr>
          <a:xfrm>
            <a:off x="5329501" y="2867487"/>
            <a:ext cx="3628068" cy="2239074"/>
            <a:chOff x="4699186" y="2867487"/>
            <a:chExt cx="3628068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4699186" y="2867487"/>
              <a:ext cx="3628068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①「ペン」を選択する。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 太さを「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マウスをクリックしたまま、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マウスを移動して線を引く。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6008891" y="2936268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6A9AF3-17AF-4D65-AB57-18E20727BA0C}"/>
                </a:ext>
              </a:extLst>
            </p:cNvPr>
            <p:cNvSpPr txBox="1"/>
            <p:nvPr/>
          </p:nvSpPr>
          <p:spPr>
            <a:xfrm>
              <a:off x="4956397" y="3501468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414B335-3A3C-4CDB-AA3E-0E66A62F1746}"/>
                </a:ext>
              </a:extLst>
            </p:cNvPr>
            <p:cNvSpPr txBox="1"/>
            <p:nvPr/>
          </p:nvSpPr>
          <p:spPr>
            <a:xfrm>
              <a:off x="5871602" y="4573210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D046CEA-1E24-46D5-92A6-6AB90CB33A3F}"/>
                </a:ext>
              </a:extLst>
            </p:cNvPr>
            <p:cNvSpPr txBox="1"/>
            <p:nvPr/>
          </p:nvSpPr>
          <p:spPr>
            <a:xfrm>
              <a:off x="6782533" y="4555455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AD3E288-4527-4526-B65B-F91A5C8B7BB3}"/>
                </a:ext>
              </a:extLst>
            </p:cNvPr>
            <p:cNvSpPr txBox="1"/>
            <p:nvPr/>
          </p:nvSpPr>
          <p:spPr>
            <a:xfrm>
              <a:off x="7247892" y="4557943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8285564-91E4-45E6-A72A-20EB3A518152}"/>
              </a:ext>
            </a:extLst>
          </p:cNvPr>
          <p:cNvSpPr txBox="1"/>
          <p:nvPr/>
        </p:nvSpPr>
        <p:spPr>
          <a:xfrm>
            <a:off x="3048823" y="419116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819257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9726B33-7EF5-456B-91CC-97FDD40B6F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57"/>
          <a:stretch/>
        </p:blipFill>
        <p:spPr>
          <a:xfrm>
            <a:off x="706836" y="1140199"/>
            <a:ext cx="7973973" cy="512892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準備①</a:t>
            </a:r>
            <a:r>
              <a:rPr lang="en-US" altLang="ja-JP" dirty="0"/>
              <a:t>】</a:t>
            </a:r>
            <a:r>
              <a:rPr lang="ja-JP" altLang="en-US" dirty="0"/>
              <a:t>　コースを作る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749842" y="2077196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63713" y="204604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4081932" y="223230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2633935" y="189478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29328" y="3333980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4344129" y="2629112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447117D1-AE73-416C-8870-87F4817D5489}"/>
              </a:ext>
            </a:extLst>
          </p:cNvPr>
          <p:cNvCxnSpPr>
            <a:cxnSpLocks/>
          </p:cNvCxnSpPr>
          <p:nvPr/>
        </p:nvCxnSpPr>
        <p:spPr>
          <a:xfrm rot="16200000">
            <a:off x="5306409" y="3519768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088657BD-7F47-4EFF-8F80-34933794226F}"/>
              </a:ext>
            </a:extLst>
          </p:cNvPr>
          <p:cNvSpPr/>
          <p:nvPr/>
        </p:nvSpPr>
        <p:spPr>
          <a:xfrm>
            <a:off x="2693718" y="1518518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461CB6C-8F64-4737-B646-1F1FF144B7DE}"/>
              </a:ext>
            </a:extLst>
          </p:cNvPr>
          <p:cNvSpPr txBox="1"/>
          <p:nvPr/>
        </p:nvSpPr>
        <p:spPr>
          <a:xfrm>
            <a:off x="3058903" y="189478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35C6DFC7-0EFC-41CB-9188-34310357A75E}"/>
              </a:ext>
            </a:extLst>
          </p:cNvPr>
          <p:cNvSpPr/>
          <p:nvPr/>
        </p:nvSpPr>
        <p:spPr>
          <a:xfrm>
            <a:off x="3100531" y="1517508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CA1F2CF-574C-42D0-8DD6-CC1ED95F12F2}"/>
              </a:ext>
            </a:extLst>
          </p:cNvPr>
          <p:cNvSpPr txBox="1"/>
          <p:nvPr/>
        </p:nvSpPr>
        <p:spPr>
          <a:xfrm>
            <a:off x="4796306" y="287678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6F68C0C-B2DA-4F54-9704-AB3D1FB1423A}"/>
              </a:ext>
            </a:extLst>
          </p:cNvPr>
          <p:cNvGrpSpPr/>
          <p:nvPr/>
        </p:nvGrpSpPr>
        <p:grpSpPr>
          <a:xfrm>
            <a:off x="4572000" y="750678"/>
            <a:ext cx="4348123" cy="1685077"/>
            <a:chOff x="5496180" y="214597"/>
            <a:chExt cx="4348123" cy="1685077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5496180" y="214597"/>
              <a:ext cx="4348123" cy="16850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④「選択ツール」を選ぶ。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⑤ 先ほど引いた線をクリックして選ぶ。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⑥ 「コピー」ボタンを押す。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5892960" y="275914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6A9AF3-17AF-4D65-AB57-18E20727BA0C}"/>
                </a:ext>
              </a:extLst>
            </p:cNvPr>
            <p:cNvSpPr txBox="1"/>
            <p:nvPr/>
          </p:nvSpPr>
          <p:spPr>
            <a:xfrm>
              <a:off x="5753392" y="848578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AD3E288-4527-4526-B65B-F91A5C8B7BB3}"/>
                </a:ext>
              </a:extLst>
            </p:cNvPr>
            <p:cNvSpPr txBox="1"/>
            <p:nvPr/>
          </p:nvSpPr>
          <p:spPr>
            <a:xfrm>
              <a:off x="7800361" y="1367749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34A1E6A-7D54-4DC9-A58A-518344F962E9}"/>
                </a:ext>
              </a:extLst>
            </p:cNvPr>
            <p:cNvSpPr txBox="1"/>
            <p:nvPr/>
          </p:nvSpPr>
          <p:spPr>
            <a:xfrm>
              <a:off x="7493656" y="275914"/>
              <a:ext cx="56726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7FD9FB2-A755-4652-B5E3-445686F8D02B}"/>
                </a:ext>
              </a:extLst>
            </p:cNvPr>
            <p:cNvSpPr txBox="1"/>
            <p:nvPr/>
          </p:nvSpPr>
          <p:spPr>
            <a:xfrm>
              <a:off x="6444972" y="842855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B51BBC84-872F-41D5-83A5-4E2BD8398A06}"/>
                </a:ext>
              </a:extLst>
            </p:cNvPr>
            <p:cNvSpPr txBox="1"/>
            <p:nvPr/>
          </p:nvSpPr>
          <p:spPr>
            <a:xfrm>
              <a:off x="7124800" y="838291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61A323C5-2C90-4AF7-A088-127A6171E974}"/>
                </a:ext>
              </a:extLst>
            </p:cNvPr>
            <p:cNvSpPr txBox="1"/>
            <p:nvPr/>
          </p:nvSpPr>
          <p:spPr>
            <a:xfrm>
              <a:off x="8963662" y="833696"/>
              <a:ext cx="56726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F942BD8-DB3A-4DAC-932A-A949E6AB5978}"/>
              </a:ext>
            </a:extLst>
          </p:cNvPr>
          <p:cNvGrpSpPr/>
          <p:nvPr/>
        </p:nvGrpSpPr>
        <p:grpSpPr>
          <a:xfrm>
            <a:off x="163784" y="5096048"/>
            <a:ext cx="5075645" cy="1685077"/>
            <a:chOff x="180270" y="4805148"/>
            <a:chExt cx="5075645" cy="1685077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4556821F-A787-4D3D-AE31-FB3D81B9D928}"/>
                </a:ext>
              </a:extLst>
            </p:cNvPr>
            <p:cNvSpPr txBox="1"/>
            <p:nvPr/>
          </p:nvSpPr>
          <p:spPr>
            <a:xfrm>
              <a:off x="180270" y="4805148"/>
              <a:ext cx="5075645" cy="16850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⑦「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貼り付け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」ボタンを押す。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⑧ マウスをクリックしたまま、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マウスを移動してコピーした線を動かす。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BEA3BE6-70EA-4926-B76F-552755BA979A}"/>
                </a:ext>
              </a:extLst>
            </p:cNvPr>
            <p:cNvSpPr txBox="1"/>
            <p:nvPr/>
          </p:nvSpPr>
          <p:spPr>
            <a:xfrm>
              <a:off x="628032" y="4852079"/>
              <a:ext cx="443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97565F0-76E8-4FA6-A476-2B3FDB787C86}"/>
                </a:ext>
              </a:extLst>
            </p:cNvPr>
            <p:cNvSpPr txBox="1"/>
            <p:nvPr/>
          </p:nvSpPr>
          <p:spPr>
            <a:xfrm>
              <a:off x="1343268" y="5983202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98C28D1-9E0A-45E4-BDA5-F2E2201FB447}"/>
                </a:ext>
              </a:extLst>
            </p:cNvPr>
            <p:cNvSpPr txBox="1"/>
            <p:nvPr/>
          </p:nvSpPr>
          <p:spPr>
            <a:xfrm>
              <a:off x="3399418" y="5980714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484E63C-CDAB-4621-807C-39F390C42062}"/>
                </a:ext>
              </a:extLst>
            </p:cNvPr>
            <p:cNvSpPr txBox="1"/>
            <p:nvPr/>
          </p:nvSpPr>
          <p:spPr>
            <a:xfrm>
              <a:off x="3864777" y="5983202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3DD945C-BB44-496C-98CC-97BD13337997}"/>
                </a:ext>
              </a:extLst>
            </p:cNvPr>
            <p:cNvSpPr txBox="1"/>
            <p:nvPr/>
          </p:nvSpPr>
          <p:spPr>
            <a:xfrm>
              <a:off x="1082767" y="4858972"/>
              <a:ext cx="443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1F25766-51E6-4576-8A73-2C909A433BF3}"/>
                </a:ext>
              </a:extLst>
            </p:cNvPr>
            <p:cNvSpPr txBox="1"/>
            <p:nvPr/>
          </p:nvSpPr>
          <p:spPr>
            <a:xfrm>
              <a:off x="2666169" y="4877364"/>
              <a:ext cx="4431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6E9D277-1F22-47E6-B875-827783F0DEAD}"/>
              </a:ext>
            </a:extLst>
          </p:cNvPr>
          <p:cNvSpPr txBox="1"/>
          <p:nvPr/>
        </p:nvSpPr>
        <p:spPr>
          <a:xfrm>
            <a:off x="3048823" y="419116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955263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CF1D4EE-A275-4CB9-A91D-D310C5068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32425"/>
            <a:ext cx="9144000" cy="10408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車のスプライトを作る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4229553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1908675" y="391938"/>
            <a:ext cx="52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A182F947-F3E5-4A0A-9EF6-8670C86091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887924" y="373373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「スプライト」タブに車のスプライトを作ろう！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2629316" y="129788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6347366" y="5208055"/>
            <a:ext cx="988941" cy="353150"/>
          </a:xfrm>
          <a:prstGeom prst="roundRect">
            <a:avLst>
              <a:gd name="adj" fmla="val 3643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4144CD7E-8DB5-44C4-BFD4-8BE17308A6B9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059C541-F83A-4EBB-9781-2AA0A30368C6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655CC5D-568E-4C6A-8CEB-86B4BDD23738}"/>
                </a:ext>
              </a:extLst>
            </p:cNvPr>
            <p:cNvSpPr txBox="1"/>
            <p:nvPr/>
          </p:nvSpPr>
          <p:spPr>
            <a:xfrm>
              <a:off x="6443816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55B2CD0-D815-4AE9-AB14-892866167C36}"/>
              </a:ext>
            </a:extLst>
          </p:cNvPr>
          <p:cNvGrpSpPr/>
          <p:nvPr/>
        </p:nvGrpSpPr>
        <p:grpSpPr>
          <a:xfrm>
            <a:off x="4364854" y="3564314"/>
            <a:ext cx="3712929" cy="577081"/>
            <a:chOff x="4364854" y="3564314"/>
            <a:chExt cx="3712929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360CF4E-4DDE-4744-8560-A38CB33EC423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730C754-57D9-4EF8-B958-01FB38B19EEB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71DA930-629B-460D-B11A-42233781E8F2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A749277F-C0A8-4814-8E34-CA47AD9C957D}"/>
              </a:ext>
            </a:extLst>
          </p:cNvPr>
          <p:cNvGrpSpPr/>
          <p:nvPr/>
        </p:nvGrpSpPr>
        <p:grpSpPr>
          <a:xfrm>
            <a:off x="3338272" y="4707935"/>
            <a:ext cx="3310329" cy="577081"/>
            <a:chOff x="4364854" y="4404322"/>
            <a:chExt cx="3310329" cy="577081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408C15A-9064-439E-AAFF-4C9B13ED9A66}"/>
                </a:ext>
              </a:extLst>
            </p:cNvPr>
            <p:cNvSpPr txBox="1"/>
            <p:nvPr/>
          </p:nvSpPr>
          <p:spPr>
            <a:xfrm>
              <a:off x="4364854" y="4404322"/>
              <a:ext cx="33103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右上の「ペイント」を押す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DF8E042-9775-46FD-BA2B-DEEF8C55F773}"/>
                </a:ext>
              </a:extLst>
            </p:cNvPr>
            <p:cNvSpPr txBox="1"/>
            <p:nvPr/>
          </p:nvSpPr>
          <p:spPr>
            <a:xfrm>
              <a:off x="6680614" y="4473159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E68D51A4-5335-4DE1-9A20-EDA5414B9F14}"/>
              </a:ext>
            </a:extLst>
          </p:cNvPr>
          <p:cNvCxnSpPr>
            <a:cxnSpLocks/>
          </p:cNvCxnSpPr>
          <p:nvPr/>
        </p:nvCxnSpPr>
        <p:spPr>
          <a:xfrm>
            <a:off x="6949837" y="4996476"/>
            <a:ext cx="0" cy="2189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5C64BC73-3354-48AF-A166-FBC92861DF18}"/>
              </a:ext>
            </a:extLst>
          </p:cNvPr>
          <p:cNvCxnSpPr>
            <a:cxnSpLocks/>
          </p:cNvCxnSpPr>
          <p:nvPr/>
        </p:nvCxnSpPr>
        <p:spPr>
          <a:xfrm flipH="1">
            <a:off x="6347366" y="5015736"/>
            <a:ext cx="602471" cy="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4580616" y="1291169"/>
            <a:ext cx="522223" cy="252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ED210A4-1259-45A2-9BA5-AC593440544F}"/>
              </a:ext>
            </a:extLst>
          </p:cNvPr>
          <p:cNvCxnSpPr/>
          <p:nvPr/>
        </p:nvCxnSpPr>
        <p:spPr>
          <a:xfrm>
            <a:off x="139337" y="4727195"/>
            <a:ext cx="8882743" cy="0"/>
          </a:xfrm>
          <a:prstGeom prst="line">
            <a:avLst/>
          </a:prstGeom>
          <a:ln>
            <a:solidFill>
              <a:srgbClr val="575E7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6B242BA-05CB-4F07-A6EF-5C9F926768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09"/>
          <a:stretch/>
        </p:blipFill>
        <p:spPr>
          <a:xfrm>
            <a:off x="626477" y="1199433"/>
            <a:ext cx="8201487" cy="516585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車のスプライトを作る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705601" y="3275678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2030853" y="1628226"/>
            <a:ext cx="535205" cy="275207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19472" y="303147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2566058" y="139739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4357381" y="343655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48510" y="3843616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4641086" y="4234641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247A71-0998-45D8-8036-CFB9C07DB5D7}"/>
              </a:ext>
            </a:extLst>
          </p:cNvPr>
          <p:cNvSpPr txBox="1"/>
          <p:nvPr/>
        </p:nvSpPr>
        <p:spPr>
          <a:xfrm>
            <a:off x="4229553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BB96DA3-518C-46D6-AE7A-6C917264CBD8}"/>
              </a:ext>
            </a:extLst>
          </p:cNvPr>
          <p:cNvSpPr txBox="1"/>
          <p:nvPr/>
        </p:nvSpPr>
        <p:spPr>
          <a:xfrm>
            <a:off x="1908675" y="391938"/>
            <a:ext cx="52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92FFBCCB-35F3-4AC4-B8C0-A701CC5EEEF8}"/>
              </a:ext>
            </a:extLst>
          </p:cNvPr>
          <p:cNvSpPr/>
          <p:nvPr/>
        </p:nvSpPr>
        <p:spPr>
          <a:xfrm>
            <a:off x="1065469" y="1976380"/>
            <a:ext cx="1371216" cy="1812028"/>
          </a:xfrm>
          <a:prstGeom prst="roundRect">
            <a:avLst>
              <a:gd name="adj" fmla="val 715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2420909" y="314899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1B3D098-0E54-43F2-A873-CBD606B6CE21}"/>
              </a:ext>
            </a:extLst>
          </p:cNvPr>
          <p:cNvGrpSpPr/>
          <p:nvPr/>
        </p:nvGrpSpPr>
        <p:grpSpPr>
          <a:xfrm>
            <a:off x="5373361" y="4420697"/>
            <a:ext cx="3593680" cy="1685077"/>
            <a:chOff x="3652038" y="5087896"/>
            <a:chExt cx="3593680" cy="1685077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ECD0D716-D95B-4D2F-AED9-ADFDAECF02F2}"/>
                </a:ext>
              </a:extLst>
            </p:cNvPr>
            <p:cNvSpPr txBox="1"/>
            <p:nvPr/>
          </p:nvSpPr>
          <p:spPr>
            <a:xfrm>
              <a:off x="3652038" y="5087896"/>
              <a:ext cx="3593680" cy="16850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⑤マウスをクリックしたまま、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マウスを移動して線を引く。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辺ずつ引いて三角形を作る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414B335-3A3C-4CDB-AA3E-0E66A62F1746}"/>
                </a:ext>
              </a:extLst>
            </p:cNvPr>
            <p:cNvSpPr txBox="1"/>
            <p:nvPr/>
          </p:nvSpPr>
          <p:spPr>
            <a:xfrm>
              <a:off x="4827409" y="5719905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D046CEA-1E24-46D5-92A6-6AB90CB33A3F}"/>
                </a:ext>
              </a:extLst>
            </p:cNvPr>
            <p:cNvSpPr txBox="1"/>
            <p:nvPr/>
          </p:nvSpPr>
          <p:spPr>
            <a:xfrm>
              <a:off x="5747219" y="5702150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7AD3E288-4527-4526-B65B-F91A5C8B7BB3}"/>
                </a:ext>
              </a:extLst>
            </p:cNvPr>
            <p:cNvSpPr txBox="1"/>
            <p:nvPr/>
          </p:nvSpPr>
          <p:spPr>
            <a:xfrm>
              <a:off x="6212578" y="5704638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DD450D3-57E5-49FF-B3CD-D8019376F0F6}"/>
              </a:ext>
            </a:extLst>
          </p:cNvPr>
          <p:cNvGrpSpPr/>
          <p:nvPr/>
        </p:nvGrpSpPr>
        <p:grpSpPr>
          <a:xfrm>
            <a:off x="3652038" y="1131127"/>
            <a:ext cx="5397487" cy="2239074"/>
            <a:chOff x="5104793" y="1023231"/>
            <a:chExt cx="5397487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5104793" y="1023231"/>
              <a:ext cx="5397487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①「直線」を選択する。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 太さを「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「外形」の ▼を押し、色調整パネルを開く。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　　　　の 〇 を移動して、色を赤にする。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6414499" y="1092012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26A9AF3-17AF-4D65-AB57-18E20727BA0C}"/>
                </a:ext>
              </a:extLst>
            </p:cNvPr>
            <p:cNvSpPr txBox="1"/>
            <p:nvPr/>
          </p:nvSpPr>
          <p:spPr>
            <a:xfrm>
              <a:off x="5362005" y="1657212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994FC69-81FA-4055-B9C9-D8E15240EF01}"/>
                </a:ext>
              </a:extLst>
            </p:cNvPr>
            <p:cNvSpPr txBox="1"/>
            <p:nvPr/>
          </p:nvSpPr>
          <p:spPr>
            <a:xfrm>
              <a:off x="5397202" y="1092960"/>
              <a:ext cx="9018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ちょくせん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1B5540D-E5BC-410E-BB69-BA4CFC351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0816" y="2831979"/>
              <a:ext cx="609653" cy="365792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154C844-138A-469D-A22B-4FB8BE3C4291}"/>
                </a:ext>
              </a:extLst>
            </p:cNvPr>
            <p:cNvSpPr txBox="1"/>
            <p:nvPr/>
          </p:nvSpPr>
          <p:spPr>
            <a:xfrm>
              <a:off x="5586868" y="2177632"/>
              <a:ext cx="7394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024268A-EC09-4838-A61F-8B2D47D69777}"/>
                </a:ext>
              </a:extLst>
            </p:cNvPr>
            <p:cNvSpPr txBox="1"/>
            <p:nvPr/>
          </p:nvSpPr>
          <p:spPr>
            <a:xfrm>
              <a:off x="7056000" y="2188519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83FD192-B0D5-43CF-8924-37AD5915F494}"/>
                </a:ext>
              </a:extLst>
            </p:cNvPr>
            <p:cNvSpPr txBox="1"/>
            <p:nvPr/>
          </p:nvSpPr>
          <p:spPr>
            <a:xfrm>
              <a:off x="7651616" y="2195388"/>
              <a:ext cx="11903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いろちょうせい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BB6D537-B2DC-4C4C-9EC8-EB5666EE0EC6}"/>
                </a:ext>
              </a:extLst>
            </p:cNvPr>
            <p:cNvSpPr txBox="1"/>
            <p:nvPr/>
          </p:nvSpPr>
          <p:spPr>
            <a:xfrm>
              <a:off x="9346084" y="2173367"/>
              <a:ext cx="4847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0729E69-05EC-427B-B5C3-67624F607357}"/>
                </a:ext>
              </a:extLst>
            </p:cNvPr>
            <p:cNvSpPr txBox="1"/>
            <p:nvPr/>
          </p:nvSpPr>
          <p:spPr>
            <a:xfrm>
              <a:off x="7088772" y="2728952"/>
              <a:ext cx="7394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F48C2C6-C50C-4291-A176-EF5657DF6F3C}"/>
                </a:ext>
              </a:extLst>
            </p:cNvPr>
            <p:cNvSpPr txBox="1"/>
            <p:nvPr/>
          </p:nvSpPr>
          <p:spPr>
            <a:xfrm>
              <a:off x="8234423" y="2753258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2A3E354-5221-4B2B-B1DC-3829070BB49D}"/>
                </a:ext>
              </a:extLst>
            </p:cNvPr>
            <p:cNvSpPr txBox="1"/>
            <p:nvPr/>
          </p:nvSpPr>
          <p:spPr>
            <a:xfrm>
              <a:off x="8698472" y="2753258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F32D3662-0658-4709-9355-A5F030A91A06}"/>
              </a:ext>
            </a:extLst>
          </p:cNvPr>
          <p:cNvSpPr/>
          <p:nvPr/>
        </p:nvSpPr>
        <p:spPr>
          <a:xfrm>
            <a:off x="1579945" y="1606328"/>
            <a:ext cx="443123" cy="311303"/>
          </a:xfrm>
          <a:prstGeom prst="roundRect">
            <a:avLst>
              <a:gd name="adj" fmla="val 2583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C46C577-D344-4D90-8FB1-BA9925513E3C}"/>
              </a:ext>
            </a:extLst>
          </p:cNvPr>
          <p:cNvSpPr txBox="1"/>
          <p:nvPr/>
        </p:nvSpPr>
        <p:spPr>
          <a:xfrm>
            <a:off x="1175906" y="138766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B6D5569-DF4D-4C1C-BED5-49C8E826D40B}"/>
              </a:ext>
            </a:extLst>
          </p:cNvPr>
          <p:cNvSpPr txBox="1"/>
          <p:nvPr/>
        </p:nvSpPr>
        <p:spPr>
          <a:xfrm>
            <a:off x="5603161" y="5572232"/>
            <a:ext cx="74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ぺん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A608AE1-1F23-4960-9026-8B649540DE78}"/>
              </a:ext>
            </a:extLst>
          </p:cNvPr>
          <p:cNvSpPr txBox="1"/>
          <p:nvPr/>
        </p:nvSpPr>
        <p:spPr>
          <a:xfrm>
            <a:off x="6281081" y="5577485"/>
            <a:ext cx="74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C17076F-00C6-4652-BD20-325BF8ED8F7E}"/>
              </a:ext>
            </a:extLst>
          </p:cNvPr>
          <p:cNvSpPr txBox="1"/>
          <p:nvPr/>
        </p:nvSpPr>
        <p:spPr>
          <a:xfrm>
            <a:off x="7076473" y="5577485"/>
            <a:ext cx="971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さんかくけい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28D9696-95C5-456C-ABD4-778AF00AFE02}"/>
              </a:ext>
            </a:extLst>
          </p:cNvPr>
          <p:cNvSpPr txBox="1"/>
          <p:nvPr/>
        </p:nvSpPr>
        <p:spPr>
          <a:xfrm>
            <a:off x="7857625" y="5556463"/>
            <a:ext cx="74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吹き出し: 角を丸めた四角形 54">
            <a:extLst>
              <a:ext uri="{FF2B5EF4-FFF2-40B4-BE49-F238E27FC236}">
                <a16:creationId xmlns:a16="http://schemas.microsoft.com/office/drawing/2014/main" id="{D473553A-B483-458C-8520-A560B1E61A0F}"/>
              </a:ext>
            </a:extLst>
          </p:cNvPr>
          <p:cNvSpPr/>
          <p:nvPr/>
        </p:nvSpPr>
        <p:spPr>
          <a:xfrm>
            <a:off x="1864386" y="5088677"/>
            <a:ext cx="2995480" cy="1184502"/>
          </a:xfrm>
          <a:prstGeom prst="wedgeRoundRectCallout">
            <a:avLst>
              <a:gd name="adj1" fmla="val -54318"/>
              <a:gd name="adj2" fmla="val -1974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F6D555B-8ED9-4E77-AA6F-5AED3F9FFF69}"/>
              </a:ext>
            </a:extLst>
          </p:cNvPr>
          <p:cNvGrpSpPr/>
          <p:nvPr/>
        </p:nvGrpSpPr>
        <p:grpSpPr>
          <a:xfrm>
            <a:off x="1965662" y="5110953"/>
            <a:ext cx="3273736" cy="1015663"/>
            <a:chOff x="2343792" y="5093896"/>
            <a:chExt cx="3273736" cy="1015663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EB6EDE3-0D8A-4F72-B98A-354E5D1D2233}"/>
                </a:ext>
              </a:extLst>
            </p:cNvPr>
            <p:cNvSpPr txBox="1"/>
            <p:nvPr/>
          </p:nvSpPr>
          <p:spPr>
            <a:xfrm>
              <a:off x="2426963" y="5093896"/>
              <a:ext cx="31905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自分のすきな形の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車をつくってもいいよ！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033F5EDF-3D7F-4011-B3C5-E0C5F6E3B42A}"/>
                </a:ext>
              </a:extLst>
            </p:cNvPr>
            <p:cNvSpPr txBox="1"/>
            <p:nvPr/>
          </p:nvSpPr>
          <p:spPr>
            <a:xfrm>
              <a:off x="2343792" y="5639911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9D436A9-1DAA-440E-B842-DEF06CFDDF60}"/>
                </a:ext>
              </a:extLst>
            </p:cNvPr>
            <p:cNvSpPr txBox="1"/>
            <p:nvPr/>
          </p:nvSpPr>
          <p:spPr>
            <a:xfrm>
              <a:off x="2369761" y="5139116"/>
              <a:ext cx="74572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9" name="図 58">
            <a:extLst>
              <a:ext uri="{FF2B5EF4-FFF2-40B4-BE49-F238E27FC236}">
                <a16:creationId xmlns:a16="http://schemas.microsoft.com/office/drawing/2014/main" id="{DC9166BA-1CF7-45E3-968B-DAB326FA1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505" y="4686062"/>
            <a:ext cx="1094876" cy="1854911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59757171-A506-4673-B746-5301C85562C3}"/>
              </a:ext>
            </a:extLst>
          </p:cNvPr>
          <p:cNvSpPr txBox="1"/>
          <p:nvPr/>
        </p:nvSpPr>
        <p:spPr>
          <a:xfrm>
            <a:off x="3068568" y="5165756"/>
            <a:ext cx="7457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9339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B80C6FB8-93AB-4A35-A142-04DD5C1FF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37"/>
          <a:stretch/>
        </p:blipFill>
        <p:spPr>
          <a:xfrm>
            <a:off x="677705" y="1228721"/>
            <a:ext cx="8047160" cy="506673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車のスプライトを作る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736972" y="2892432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725269" y="1598867"/>
            <a:ext cx="668525" cy="364168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219472" y="286279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243050" y="137291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5568447" y="426213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 flipH="1" flipV="1">
            <a:off x="5118584" y="4214956"/>
            <a:ext cx="517432" cy="21380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247A71-0998-45D8-8036-CFB9C07DB5D7}"/>
              </a:ext>
            </a:extLst>
          </p:cNvPr>
          <p:cNvSpPr txBox="1"/>
          <p:nvPr/>
        </p:nvSpPr>
        <p:spPr>
          <a:xfrm>
            <a:off x="4229553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BB96DA3-518C-46D6-AE7A-6C917264CBD8}"/>
              </a:ext>
            </a:extLst>
          </p:cNvPr>
          <p:cNvSpPr txBox="1"/>
          <p:nvPr/>
        </p:nvSpPr>
        <p:spPr>
          <a:xfrm>
            <a:off x="1908675" y="391938"/>
            <a:ext cx="52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EDEBE3B-EEF8-4311-B7D3-EF7BF04C32A6}"/>
              </a:ext>
            </a:extLst>
          </p:cNvPr>
          <p:cNvGrpSpPr/>
          <p:nvPr/>
        </p:nvGrpSpPr>
        <p:grpSpPr>
          <a:xfrm>
            <a:off x="3503463" y="1228721"/>
            <a:ext cx="5397487" cy="2239074"/>
            <a:chOff x="3652037" y="1625817"/>
            <a:chExt cx="5397487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3652037" y="1625817"/>
              <a:ext cx="5397487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⑥「充填」を選択する。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⑦ 「充填」の ▼を押し、色調整パネルを開く。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　　の 〇 を移動して、色を赤にする。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⑧ 三角形の中をクリックする。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06579A8-B263-4707-8DB9-67B9BD7C48B1}"/>
                </a:ext>
              </a:extLst>
            </p:cNvPr>
            <p:cNvSpPr txBox="1"/>
            <p:nvPr/>
          </p:nvSpPr>
          <p:spPr>
            <a:xfrm>
              <a:off x="4961743" y="1694598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994FC69-81FA-4055-B9C9-D8E15240EF01}"/>
                </a:ext>
              </a:extLst>
            </p:cNvPr>
            <p:cNvSpPr txBox="1"/>
            <p:nvPr/>
          </p:nvSpPr>
          <p:spPr>
            <a:xfrm>
              <a:off x="3944446" y="1695546"/>
              <a:ext cx="9018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じゅうてん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1B5540D-E5BC-410E-BB69-BA4CFC351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8060" y="2893024"/>
              <a:ext cx="609653" cy="365792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154C844-138A-469D-A22B-4FB8BE3C4291}"/>
                </a:ext>
              </a:extLst>
            </p:cNvPr>
            <p:cNvSpPr txBox="1"/>
            <p:nvPr/>
          </p:nvSpPr>
          <p:spPr>
            <a:xfrm>
              <a:off x="4134111" y="2212043"/>
              <a:ext cx="827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じゅうてん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024268A-EC09-4838-A61F-8B2D47D69777}"/>
                </a:ext>
              </a:extLst>
            </p:cNvPr>
            <p:cNvSpPr txBox="1"/>
            <p:nvPr/>
          </p:nvSpPr>
          <p:spPr>
            <a:xfrm>
              <a:off x="5603244" y="2222930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83FD192-B0D5-43CF-8924-37AD5915F494}"/>
                </a:ext>
              </a:extLst>
            </p:cNvPr>
            <p:cNvSpPr txBox="1"/>
            <p:nvPr/>
          </p:nvSpPr>
          <p:spPr>
            <a:xfrm>
              <a:off x="6198860" y="2229799"/>
              <a:ext cx="11903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いろちょうせい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BB6D537-B2DC-4C4C-9EC8-EB5666EE0EC6}"/>
                </a:ext>
              </a:extLst>
            </p:cNvPr>
            <p:cNvSpPr txBox="1"/>
            <p:nvPr/>
          </p:nvSpPr>
          <p:spPr>
            <a:xfrm>
              <a:off x="7893328" y="2207778"/>
              <a:ext cx="4847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0729E69-05EC-427B-B5C3-67624F607357}"/>
                </a:ext>
              </a:extLst>
            </p:cNvPr>
            <p:cNvSpPr txBox="1"/>
            <p:nvPr/>
          </p:nvSpPr>
          <p:spPr>
            <a:xfrm>
              <a:off x="5636016" y="2763363"/>
              <a:ext cx="7394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F48C2C6-C50C-4291-A176-EF5657DF6F3C}"/>
                </a:ext>
              </a:extLst>
            </p:cNvPr>
            <p:cNvSpPr txBox="1"/>
            <p:nvPr/>
          </p:nvSpPr>
          <p:spPr>
            <a:xfrm>
              <a:off x="6790545" y="2787669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62A3E354-5221-4B2B-B1DC-3829070BB49D}"/>
                </a:ext>
              </a:extLst>
            </p:cNvPr>
            <p:cNvSpPr txBox="1"/>
            <p:nvPr/>
          </p:nvSpPr>
          <p:spPr>
            <a:xfrm>
              <a:off x="7254594" y="2787669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414B335-3A3C-4CDB-AA3E-0E66A62F1746}"/>
                </a:ext>
              </a:extLst>
            </p:cNvPr>
            <p:cNvSpPr txBox="1"/>
            <p:nvPr/>
          </p:nvSpPr>
          <p:spPr>
            <a:xfrm>
              <a:off x="3870865" y="3326008"/>
              <a:ext cx="10908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さんかくけい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D046CEA-1E24-46D5-92A6-6AB90CB33A3F}"/>
                </a:ext>
              </a:extLst>
            </p:cNvPr>
            <p:cNvSpPr txBox="1"/>
            <p:nvPr/>
          </p:nvSpPr>
          <p:spPr>
            <a:xfrm>
              <a:off x="4828578" y="3329658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271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準備②</a:t>
            </a:r>
            <a:r>
              <a:rPr lang="en-US" altLang="ja-JP" dirty="0"/>
              <a:t>】</a:t>
            </a:r>
            <a:r>
              <a:rPr lang="ja-JP" altLang="en-US" dirty="0"/>
              <a:t>　車のスプライトを作る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B247A71-0998-45D8-8036-CFB9C07DB5D7}"/>
              </a:ext>
            </a:extLst>
          </p:cNvPr>
          <p:cNvSpPr txBox="1"/>
          <p:nvPr/>
        </p:nvSpPr>
        <p:spPr>
          <a:xfrm>
            <a:off x="4229553" y="390291"/>
            <a:ext cx="413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BB96DA3-518C-46D6-AE7A-6C917264CBD8}"/>
              </a:ext>
            </a:extLst>
          </p:cNvPr>
          <p:cNvSpPr txBox="1"/>
          <p:nvPr/>
        </p:nvSpPr>
        <p:spPr>
          <a:xfrm>
            <a:off x="1908675" y="391938"/>
            <a:ext cx="528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3AA15AA-BA6F-4F96-9FD5-DE1C31690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03" y="1371646"/>
            <a:ext cx="3524250" cy="2676525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B23AC882-E942-483F-915D-6ECFE80422C4}"/>
              </a:ext>
            </a:extLst>
          </p:cNvPr>
          <p:cNvSpPr/>
          <p:nvPr/>
        </p:nvSpPr>
        <p:spPr>
          <a:xfrm>
            <a:off x="2303750" y="2352583"/>
            <a:ext cx="1611301" cy="28408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21C8E6F-90F4-4F59-959F-71C3FFBF98FF}"/>
              </a:ext>
            </a:extLst>
          </p:cNvPr>
          <p:cNvSpPr txBox="1"/>
          <p:nvPr/>
        </p:nvSpPr>
        <p:spPr>
          <a:xfrm>
            <a:off x="1863459" y="217500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26F885B-5DAA-4F97-A6BA-04562B307A20}"/>
              </a:ext>
            </a:extLst>
          </p:cNvPr>
          <p:cNvGrpSpPr/>
          <p:nvPr/>
        </p:nvGrpSpPr>
        <p:grpSpPr>
          <a:xfrm>
            <a:off x="4504368" y="1961073"/>
            <a:ext cx="3927523" cy="1131079"/>
            <a:chOff x="4355342" y="1511633"/>
            <a:chExt cx="3927523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2AC8328-5089-4FCB-B58C-1914D5FE714D}"/>
                </a:ext>
              </a:extLst>
            </p:cNvPr>
            <p:cNvSpPr txBox="1"/>
            <p:nvPr/>
          </p:nvSpPr>
          <p:spPr>
            <a:xfrm>
              <a:off x="4355342" y="1511633"/>
              <a:ext cx="39275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⑧ スプライトの名前を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Empty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」→「車」に変更する。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725BB41-2FD3-4342-A0DD-3ED9975D5EF0}"/>
                </a:ext>
              </a:extLst>
            </p:cNvPr>
            <p:cNvSpPr txBox="1"/>
            <p:nvPr/>
          </p:nvSpPr>
          <p:spPr>
            <a:xfrm>
              <a:off x="4669844" y="2159587"/>
              <a:ext cx="1275238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エンプティ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6E8D7882-BC1B-4E4E-8866-9AE60BB6A1A4}"/>
                </a:ext>
              </a:extLst>
            </p:cNvPr>
            <p:cNvSpPr txBox="1"/>
            <p:nvPr/>
          </p:nvSpPr>
          <p:spPr>
            <a:xfrm>
              <a:off x="6034826" y="1586406"/>
              <a:ext cx="7099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DE0EDC30-253A-48D0-B1C2-0ECACEE1B942}"/>
                </a:ext>
              </a:extLst>
            </p:cNvPr>
            <p:cNvSpPr txBox="1"/>
            <p:nvPr/>
          </p:nvSpPr>
          <p:spPr>
            <a:xfrm>
              <a:off x="6077289" y="2114559"/>
              <a:ext cx="7099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04B57EC-AAD1-4D00-8AF0-2AF7729E6E4E}"/>
                </a:ext>
              </a:extLst>
            </p:cNvPr>
            <p:cNvSpPr txBox="1"/>
            <p:nvPr/>
          </p:nvSpPr>
          <p:spPr>
            <a:xfrm>
              <a:off x="6825110" y="2115214"/>
              <a:ext cx="7099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4" name="吹き出し: 角を丸めた四角形 43">
            <a:extLst>
              <a:ext uri="{FF2B5EF4-FFF2-40B4-BE49-F238E27FC236}">
                <a16:creationId xmlns:a16="http://schemas.microsoft.com/office/drawing/2014/main" id="{E2069773-2995-4C35-BB5E-A5BCA3E7C590}"/>
              </a:ext>
            </a:extLst>
          </p:cNvPr>
          <p:cNvSpPr/>
          <p:nvPr/>
        </p:nvSpPr>
        <p:spPr>
          <a:xfrm>
            <a:off x="2530134" y="4856085"/>
            <a:ext cx="5679813" cy="1526960"/>
          </a:xfrm>
          <a:prstGeom prst="wedgeRoundRectCallout">
            <a:avLst>
              <a:gd name="adj1" fmla="val -54318"/>
              <a:gd name="adj2" fmla="val -1974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187DBA6-5963-4B1D-B8E8-0926AF22627D}"/>
              </a:ext>
            </a:extLst>
          </p:cNvPr>
          <p:cNvSpPr txBox="1"/>
          <p:nvPr/>
        </p:nvSpPr>
        <p:spPr>
          <a:xfrm>
            <a:off x="3096236" y="5069018"/>
            <a:ext cx="3190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パンダのスプライトは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使わないので削除しておこう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207BA31-1B5B-49E8-9C91-CE229E9183E9}"/>
              </a:ext>
            </a:extLst>
          </p:cNvPr>
          <p:cNvSpPr txBox="1"/>
          <p:nvPr/>
        </p:nvSpPr>
        <p:spPr>
          <a:xfrm>
            <a:off x="3013065" y="5615033"/>
            <a:ext cx="5327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9ED29C2-7497-4E50-85A3-EC39A44AFD28}"/>
              </a:ext>
            </a:extLst>
          </p:cNvPr>
          <p:cNvSpPr txBox="1"/>
          <p:nvPr/>
        </p:nvSpPr>
        <p:spPr>
          <a:xfrm>
            <a:off x="4214344" y="5595605"/>
            <a:ext cx="7457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1A83C044-12B3-4751-85D7-587A3B250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89" y="4683460"/>
            <a:ext cx="1094876" cy="185491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ECDF743-4612-46E4-AAAA-565E67BD9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5133" y="5091278"/>
            <a:ext cx="1215431" cy="1204177"/>
          </a:xfrm>
          <a:prstGeom prst="rect">
            <a:avLst/>
          </a:prstGeom>
        </p:spPr>
      </p:pic>
      <p:sp>
        <p:nvSpPr>
          <p:cNvPr id="61" name="楕円 60">
            <a:extLst>
              <a:ext uri="{FF2B5EF4-FFF2-40B4-BE49-F238E27FC236}">
                <a16:creationId xmlns:a16="http://schemas.microsoft.com/office/drawing/2014/main" id="{CE998FE3-A879-4877-BF57-75C8A7D23CD2}"/>
              </a:ext>
            </a:extLst>
          </p:cNvPr>
          <p:cNvSpPr/>
          <p:nvPr/>
        </p:nvSpPr>
        <p:spPr>
          <a:xfrm>
            <a:off x="7319190" y="5029002"/>
            <a:ext cx="455881" cy="4558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1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523AD75-A2E0-40EA-99B3-DA16078C4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944" y="1336089"/>
            <a:ext cx="5362061" cy="543215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のプログラミング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1296132" y="2275672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440136" y="1950506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9DA677E-538A-456B-A7D0-FE2E8BB2BBBB}"/>
              </a:ext>
            </a:extLst>
          </p:cNvPr>
          <p:cNvGrpSpPr/>
          <p:nvPr/>
        </p:nvGrpSpPr>
        <p:grpSpPr>
          <a:xfrm>
            <a:off x="2865960" y="1396102"/>
            <a:ext cx="5995281" cy="1131079"/>
            <a:chOff x="2823934" y="2096274"/>
            <a:chExt cx="5995281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823934" y="2096274"/>
              <a:ext cx="599528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ボタンが押されたとき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r"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メッセージ１を送る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B0CADA6-EE39-404E-B7FE-0578675C0688}"/>
                </a:ext>
              </a:extLst>
            </p:cNvPr>
            <p:cNvSpPr txBox="1"/>
            <p:nvPr/>
          </p:nvSpPr>
          <p:spPr>
            <a:xfrm>
              <a:off x="6773662" y="2163569"/>
              <a:ext cx="4857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893604" y="271293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6989016" y="2712937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D1BF25B-3936-4CB7-B9BB-C15C0EFB6C78}"/>
              </a:ext>
            </a:extLst>
          </p:cNvPr>
          <p:cNvCxnSpPr>
            <a:cxnSpLocks/>
          </p:cNvCxnSpPr>
          <p:nvPr/>
        </p:nvCxnSpPr>
        <p:spPr>
          <a:xfrm>
            <a:off x="4525055" y="2432482"/>
            <a:ext cx="1133004" cy="7236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374754D1-F64F-4BED-9D15-40F2D5658531}"/>
              </a:ext>
            </a:extLst>
          </p:cNvPr>
          <p:cNvCxnSpPr>
            <a:cxnSpLocks/>
          </p:cNvCxnSpPr>
          <p:nvPr/>
        </p:nvCxnSpPr>
        <p:spPr>
          <a:xfrm flipV="1">
            <a:off x="4525055" y="4269475"/>
            <a:ext cx="1218797" cy="218704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45EEFF2-11A2-447A-AA28-8E619D4F83F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54FDC23-082D-4097-B0FB-D27E8ABAACE3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AD885383-61A4-4764-AE6D-267AE814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0D5DAF1-3B5A-44BA-BCEA-34E02090D9CA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7EF44B-895D-477E-99EA-D5451D43D19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9DE9748-2988-4DC9-BF05-B70BD09ED1C0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C74CCB2F-E592-47EF-8CCD-49CA5DE1D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650" y="4830210"/>
            <a:ext cx="3118479" cy="149547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67A0FB6-17DC-438D-8030-3BE83C529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44" y="4625465"/>
            <a:ext cx="3452083" cy="208140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7FE29BE-2955-4C04-929E-D34A6D19F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03" y="1400303"/>
            <a:ext cx="3142118" cy="220683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 Codey</a:t>
            </a:r>
            <a:r>
              <a:rPr lang="ja-JP" altLang="en-US" dirty="0"/>
              <a:t>のプログラミング</a:t>
            </a: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5CAD32A7-7A19-4061-95B9-13E874E4276C}"/>
              </a:ext>
            </a:extLst>
          </p:cNvPr>
          <p:cNvSpPr/>
          <p:nvPr/>
        </p:nvSpPr>
        <p:spPr>
          <a:xfrm>
            <a:off x="2482993" y="2132239"/>
            <a:ext cx="411493" cy="4114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EE6E4702-0E90-49F6-98C8-0D11A7BA281F}"/>
              </a:ext>
            </a:extLst>
          </p:cNvPr>
          <p:cNvSpPr/>
          <p:nvPr/>
        </p:nvSpPr>
        <p:spPr>
          <a:xfrm>
            <a:off x="671962" y="2746485"/>
            <a:ext cx="2940199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C2918BA-9265-4F9A-BA85-C50DFA03E687}"/>
              </a:ext>
            </a:extLst>
          </p:cNvPr>
          <p:cNvGrpSpPr/>
          <p:nvPr/>
        </p:nvGrpSpPr>
        <p:grpSpPr>
          <a:xfrm>
            <a:off x="4310589" y="2520017"/>
            <a:ext cx="4335087" cy="1131079"/>
            <a:chOff x="4311763" y="1751046"/>
            <a:chExt cx="4335087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BACBBC1-B6C1-4DAC-BDA5-768664227F9A}"/>
                </a:ext>
              </a:extLst>
            </p:cNvPr>
            <p:cNvSpPr txBox="1"/>
            <p:nvPr/>
          </p:nvSpPr>
          <p:spPr>
            <a:xfrm>
              <a:off x="4371422" y="1751046"/>
              <a:ext cx="427542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新着メッセージを選ぶ。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23CD59C-B52B-4D31-AD1F-C5D60ACA8974}"/>
                </a:ext>
              </a:extLst>
            </p:cNvPr>
            <p:cNvSpPr txBox="1"/>
            <p:nvPr/>
          </p:nvSpPr>
          <p:spPr>
            <a:xfrm>
              <a:off x="6165685" y="238896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E9A05E5-C821-49D3-BDC8-FDE64B82FDB7}"/>
                </a:ext>
              </a:extLst>
            </p:cNvPr>
            <p:cNvSpPr txBox="1"/>
            <p:nvPr/>
          </p:nvSpPr>
          <p:spPr>
            <a:xfrm>
              <a:off x="4311763" y="2390705"/>
              <a:ext cx="837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しんちゃく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F8A653A-1ED8-46B6-B8D0-A61A784D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7853" y="1930578"/>
              <a:ext cx="327481" cy="327481"/>
            </a:xfrm>
            <a:prstGeom prst="rect">
              <a:avLst/>
            </a:prstGeom>
          </p:spPr>
        </p:pic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B3531FD-C1FE-4304-A874-5D08302FA713}"/>
              </a:ext>
            </a:extLst>
          </p:cNvPr>
          <p:cNvSpPr/>
          <p:nvPr/>
        </p:nvSpPr>
        <p:spPr>
          <a:xfrm>
            <a:off x="2862795" y="6286577"/>
            <a:ext cx="940404" cy="36147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58373CF-3541-4D7A-8F13-136B84FED679}"/>
              </a:ext>
            </a:extLst>
          </p:cNvPr>
          <p:cNvSpPr txBox="1"/>
          <p:nvPr/>
        </p:nvSpPr>
        <p:spPr>
          <a:xfrm>
            <a:off x="551078" y="3966848"/>
            <a:ext cx="82296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新しいメッセージの名前を「スピードアップ」にして、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03DC1A1-EA9B-4825-A901-15028F44B125}"/>
              </a:ext>
            </a:extLst>
          </p:cNvPr>
          <p:cNvSpPr txBox="1"/>
          <p:nvPr/>
        </p:nvSpPr>
        <p:spPr>
          <a:xfrm>
            <a:off x="458884" y="4014744"/>
            <a:ext cx="585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88F47C9-47B9-454D-BA4D-00B586F1276F}"/>
              </a:ext>
            </a:extLst>
          </p:cNvPr>
          <p:cNvSpPr txBox="1"/>
          <p:nvPr/>
        </p:nvSpPr>
        <p:spPr>
          <a:xfrm>
            <a:off x="2482993" y="4014744"/>
            <a:ext cx="837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FA7D8DC-CD3F-4262-9571-FA91241CDA83}"/>
              </a:ext>
            </a:extLst>
          </p:cNvPr>
          <p:cNvSpPr txBox="1"/>
          <p:nvPr/>
        </p:nvSpPr>
        <p:spPr>
          <a:xfrm>
            <a:off x="7465334" y="4005959"/>
            <a:ext cx="524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62CCBF68-932D-4268-976F-271379168A69}"/>
              </a:ext>
            </a:extLst>
          </p:cNvPr>
          <p:cNvSpPr/>
          <p:nvPr/>
        </p:nvSpPr>
        <p:spPr>
          <a:xfrm>
            <a:off x="1243187" y="5450944"/>
            <a:ext cx="2982584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7FF9DBA6-ED1C-4537-8EA3-7404CEC62772}"/>
              </a:ext>
            </a:extLst>
          </p:cNvPr>
          <p:cNvSpPr/>
          <p:nvPr/>
        </p:nvSpPr>
        <p:spPr>
          <a:xfrm>
            <a:off x="4894037" y="523630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8862850E-396B-45B9-AB10-9802ADE6807B}"/>
              </a:ext>
            </a:extLst>
          </p:cNvPr>
          <p:cNvSpPr/>
          <p:nvPr/>
        </p:nvSpPr>
        <p:spPr>
          <a:xfrm>
            <a:off x="6195886" y="5699462"/>
            <a:ext cx="1794016" cy="38244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D934335-B718-470C-8B49-1695CBD163C9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FF26289-F1C6-4A02-AED3-1E51CCCA2A81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1181BDC-83E3-4315-918F-E172463B43B1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BC812528-355E-431B-867E-696925CA897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DBA18765-BC30-44D4-946B-FD3465381FF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C686C20-A5F6-4821-920D-78F39387A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B261B5C-7415-4FD6-9025-CBCD34FE4E2A}"/>
              </a:ext>
            </a:extLst>
          </p:cNvPr>
          <p:cNvGrpSpPr/>
          <p:nvPr/>
        </p:nvGrpSpPr>
        <p:grpSpPr>
          <a:xfrm>
            <a:off x="4332124" y="1305855"/>
            <a:ext cx="4275428" cy="1131079"/>
            <a:chOff x="4332124" y="1305855"/>
            <a:chExt cx="427542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8CB733E-F419-462C-A1CC-E8CCE10BB869}"/>
                </a:ext>
              </a:extLst>
            </p:cNvPr>
            <p:cNvSpPr txBox="1"/>
            <p:nvPr/>
          </p:nvSpPr>
          <p:spPr>
            <a:xfrm>
              <a:off x="4332124" y="1305855"/>
              <a:ext cx="427542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20A814C-2499-4102-8967-7A42743246E2}"/>
                </a:ext>
              </a:extLst>
            </p:cNvPr>
            <p:cNvSpPr txBox="1"/>
            <p:nvPr/>
          </p:nvSpPr>
          <p:spPr>
            <a:xfrm>
              <a:off x="5362906" y="19437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0" name="図 39">
            <a:extLst>
              <a:ext uri="{FF2B5EF4-FFF2-40B4-BE49-F238E27FC236}">
                <a16:creationId xmlns:a16="http://schemas.microsoft.com/office/drawing/2014/main" id="{0D110EC6-FDE7-43AA-8B8F-697990C0B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4874" y="1485387"/>
            <a:ext cx="327481" cy="32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54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15D8180-795B-4E6C-BC18-241C57CCA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38" y="1677880"/>
            <a:ext cx="3139758" cy="515755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44038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車のプログラミングをしよう！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62003C4-1FE9-4192-97B6-78F69424DD5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94EC9800-6B54-4A72-B836-1B6E95A720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087" b="65905"/>
          <a:stretch/>
        </p:blipFill>
        <p:spPr>
          <a:xfrm>
            <a:off x="4868397" y="3726112"/>
            <a:ext cx="3346458" cy="2692657"/>
          </a:xfrm>
          <a:prstGeom prst="rect">
            <a:avLst/>
          </a:prstGeom>
        </p:spPr>
      </p:pic>
      <p:sp>
        <p:nvSpPr>
          <p:cNvPr id="62" name="矢印: 右 61">
            <a:extLst>
              <a:ext uri="{FF2B5EF4-FFF2-40B4-BE49-F238E27FC236}">
                <a16:creationId xmlns:a16="http://schemas.microsoft.com/office/drawing/2014/main" id="{A6CDE493-B23E-4D0C-8663-EFF98556749D}"/>
              </a:ext>
            </a:extLst>
          </p:cNvPr>
          <p:cNvSpPr/>
          <p:nvPr/>
        </p:nvSpPr>
        <p:spPr>
          <a:xfrm>
            <a:off x="3979048" y="425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C38C6C4-63BF-4C38-844F-C2E64DA74D43}"/>
              </a:ext>
            </a:extLst>
          </p:cNvPr>
          <p:cNvSpPr/>
          <p:nvPr/>
        </p:nvSpPr>
        <p:spPr>
          <a:xfrm>
            <a:off x="1900552" y="5763366"/>
            <a:ext cx="1624234" cy="42247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D9BD692-8236-44E0-A027-C0206D3BA39E}"/>
              </a:ext>
            </a:extLst>
          </p:cNvPr>
          <p:cNvGrpSpPr/>
          <p:nvPr/>
        </p:nvGrpSpPr>
        <p:grpSpPr>
          <a:xfrm>
            <a:off x="4175393" y="1405384"/>
            <a:ext cx="4820573" cy="2239074"/>
            <a:chOff x="3917939" y="1494161"/>
            <a:chExt cx="4820573" cy="2239074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611E4C1-BC65-400B-8616-181B21C3B3C1}"/>
                </a:ext>
              </a:extLst>
            </p:cNvPr>
            <p:cNvSpPr txBox="1"/>
            <p:nvPr/>
          </p:nvSpPr>
          <p:spPr>
            <a:xfrm>
              <a:off x="3917939" y="1494161"/>
              <a:ext cx="4820573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スプライトのタブから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「車」のスプライトを選択して、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を押します。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プログラムの画面が表示されます。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628C721-B580-4C57-A0DA-8C0043F04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69795" y="2762469"/>
              <a:ext cx="1619476" cy="362001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40A3B42-7458-4BC1-927E-78FF2126B3D2}"/>
                </a:ext>
              </a:extLst>
            </p:cNvPr>
            <p:cNvSpPr txBox="1"/>
            <p:nvPr/>
          </p:nvSpPr>
          <p:spPr>
            <a:xfrm>
              <a:off x="3998405" y="2098324"/>
              <a:ext cx="696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ドラム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7778D69-1138-426A-9A02-4D2947E7C4DB}"/>
                </a:ext>
              </a:extLst>
            </p:cNvPr>
            <p:cNvSpPr txBox="1"/>
            <p:nvPr/>
          </p:nvSpPr>
          <p:spPr>
            <a:xfrm>
              <a:off x="6173572" y="2102203"/>
              <a:ext cx="696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7E7E1E10-87B0-418F-8F9B-CB23D63855A1}"/>
                </a:ext>
              </a:extLst>
            </p:cNvPr>
            <p:cNvSpPr txBox="1"/>
            <p:nvPr/>
          </p:nvSpPr>
          <p:spPr>
            <a:xfrm>
              <a:off x="6018918" y="2632017"/>
              <a:ext cx="3093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94E1B4AA-3252-490D-865F-58073B986739}"/>
                </a:ext>
              </a:extLst>
            </p:cNvPr>
            <p:cNvSpPr txBox="1"/>
            <p:nvPr/>
          </p:nvSpPr>
          <p:spPr>
            <a:xfrm>
              <a:off x="5220091" y="3206124"/>
              <a:ext cx="696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1EC5F2E-3BD4-4533-B1A9-16475D4D4323}"/>
                </a:ext>
              </a:extLst>
            </p:cNvPr>
            <p:cNvSpPr txBox="1"/>
            <p:nvPr/>
          </p:nvSpPr>
          <p:spPr>
            <a:xfrm>
              <a:off x="5935718" y="3205591"/>
              <a:ext cx="696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CE70AC6-3FD0-4016-8AE5-866B7B8F176D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AB0B9CF-D715-4E76-A1F3-9F23235CDB2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BE166937-D00D-4AA1-85ED-1C014E99A3D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0445C2B-E346-4E83-8190-BA9FCF50C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8A61A4C-2D78-4005-AFCC-E6BB5B43DA47}"/>
              </a:ext>
            </a:extLst>
          </p:cNvPr>
          <p:cNvSpPr txBox="1"/>
          <p:nvPr/>
        </p:nvSpPr>
        <p:spPr>
          <a:xfrm>
            <a:off x="472736" y="114271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9A29AF7-597E-42C2-BE15-608F57D6BAD9}"/>
              </a:ext>
            </a:extLst>
          </p:cNvPr>
          <p:cNvSpPr/>
          <p:nvPr/>
        </p:nvSpPr>
        <p:spPr>
          <a:xfrm>
            <a:off x="1573385" y="1710889"/>
            <a:ext cx="1018629" cy="51127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2524901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468015" y="2233038"/>
            <a:ext cx="3942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612019" y="1907872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500432-1593-4F45-B758-652A8AEA29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B7A10072-6D2B-41CB-83F2-F2E7F2458F5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6B3F86B-27E3-45D7-A221-9DFFA604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CA86731-8A4C-441D-B731-05700E410B88}"/>
              </a:ext>
            </a:extLst>
          </p:cNvPr>
          <p:cNvGrpSpPr/>
          <p:nvPr/>
        </p:nvGrpSpPr>
        <p:grpSpPr>
          <a:xfrm>
            <a:off x="3611727" y="1959017"/>
            <a:ext cx="5730352" cy="601756"/>
            <a:chOff x="2157904" y="2069568"/>
            <a:chExt cx="5730352" cy="601756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　　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が押された時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6463186" y="21118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4834970" y="210711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5774264" y="2111887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059BEC62-E410-4302-8A5D-3F574F4C9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73311CE6-EBD8-4309-941A-F80CB893A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3427" y="1950734"/>
            <a:ext cx="1638300" cy="6858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0E87561-D273-4275-8AC6-3564946491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657" y="3197857"/>
            <a:ext cx="3937009" cy="3036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319C052-434D-4B6C-BF9F-28CDE6AB51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3078" y="4716319"/>
            <a:ext cx="1552792" cy="1095528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32E6234-09F7-4424-92F8-58128ACB58C7}"/>
              </a:ext>
            </a:extLst>
          </p:cNvPr>
          <p:cNvSpPr txBox="1"/>
          <p:nvPr/>
        </p:nvSpPr>
        <p:spPr>
          <a:xfrm>
            <a:off x="2178652" y="629545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425C831-A6B9-449E-9DFB-451F23BE130C}"/>
              </a:ext>
            </a:extLst>
          </p:cNvPr>
          <p:cNvSpPr txBox="1"/>
          <p:nvPr/>
        </p:nvSpPr>
        <p:spPr>
          <a:xfrm>
            <a:off x="2178432" y="278304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AE0D2038-22C9-4B15-8253-F44BDB525C4B}"/>
              </a:ext>
            </a:extLst>
          </p:cNvPr>
          <p:cNvCxnSpPr>
            <a:cxnSpLocks/>
          </p:cNvCxnSpPr>
          <p:nvPr/>
        </p:nvCxnSpPr>
        <p:spPr>
          <a:xfrm flipV="1">
            <a:off x="2363453" y="3197858"/>
            <a:ext cx="0" cy="3036924"/>
          </a:xfrm>
          <a:prstGeom prst="straightConnector1">
            <a:avLst/>
          </a:prstGeom>
          <a:ln w="28575">
            <a:solidFill>
              <a:srgbClr val="067F9C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吹き出し: 角を丸めた四角形 59">
            <a:extLst>
              <a:ext uri="{FF2B5EF4-FFF2-40B4-BE49-F238E27FC236}">
                <a16:creationId xmlns:a16="http://schemas.microsoft.com/office/drawing/2014/main" id="{8659D044-AB1F-4C32-BA6F-CCDBB32BBEB7}"/>
              </a:ext>
            </a:extLst>
          </p:cNvPr>
          <p:cNvSpPr/>
          <p:nvPr/>
        </p:nvSpPr>
        <p:spPr>
          <a:xfrm>
            <a:off x="4772555" y="3269384"/>
            <a:ext cx="3677925" cy="1145091"/>
          </a:xfrm>
          <a:prstGeom prst="wedgeRoundRectCallout">
            <a:avLst>
              <a:gd name="adj1" fmla="val 36200"/>
              <a:gd name="adj2" fmla="val 7018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449BAF9-2ECA-4FA5-8C19-FC8014E87B6C}"/>
              </a:ext>
            </a:extLst>
          </p:cNvPr>
          <p:cNvGrpSpPr/>
          <p:nvPr/>
        </p:nvGrpSpPr>
        <p:grpSpPr>
          <a:xfrm>
            <a:off x="5084050" y="3334097"/>
            <a:ext cx="3111122" cy="1015663"/>
            <a:chOff x="4532553" y="3135061"/>
            <a:chExt cx="3111122" cy="1015663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3ECEA775-DEDF-406E-94A2-71674583CDE9}"/>
                </a:ext>
              </a:extLst>
            </p:cNvPr>
            <p:cNvSpPr txBox="1"/>
            <p:nvPr/>
          </p:nvSpPr>
          <p:spPr>
            <a:xfrm>
              <a:off x="4532553" y="3135061"/>
              <a:ext cx="311112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に車を動かすためには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どうしたらいいのかな？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D2262782-A773-4BA0-AAAC-BF5DB4B39A8D}"/>
                </a:ext>
              </a:extLst>
            </p:cNvPr>
            <p:cNvSpPr txBox="1"/>
            <p:nvPr/>
          </p:nvSpPr>
          <p:spPr>
            <a:xfrm>
              <a:off x="5747257" y="3196065"/>
              <a:ext cx="5132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E35623D8-00C1-4CC1-8851-F6BA49B7685F}"/>
                </a:ext>
              </a:extLst>
            </p:cNvPr>
            <p:cNvSpPr txBox="1"/>
            <p:nvPr/>
          </p:nvSpPr>
          <p:spPr>
            <a:xfrm>
              <a:off x="5354895" y="3183424"/>
              <a:ext cx="51324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500432-1593-4F45-B758-652A8AEA29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B7A10072-6D2B-41CB-83F2-F2E7F2458F5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6B3F86B-27E3-45D7-A221-9DFFA604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D8D9E7F-16E2-4EB4-BAA4-7E3BAE218B5E}"/>
              </a:ext>
            </a:extLst>
          </p:cNvPr>
          <p:cNvGrpSpPr/>
          <p:nvPr/>
        </p:nvGrpSpPr>
        <p:grpSpPr>
          <a:xfrm>
            <a:off x="508858" y="1094634"/>
            <a:ext cx="6016229" cy="630942"/>
            <a:chOff x="508858" y="1094634"/>
            <a:chExt cx="6016229" cy="630942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0E68C4F-1606-4F94-A286-07CA00171E06}"/>
                </a:ext>
              </a:extLst>
            </p:cNvPr>
            <p:cNvSpPr txBox="1"/>
            <p:nvPr/>
          </p:nvSpPr>
          <p:spPr>
            <a:xfrm>
              <a:off x="612019" y="1094634"/>
              <a:ext cx="591306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車（スプライト）の位置は</a:t>
              </a:r>
              <a:r>
                <a:rPr lang="en-US" altLang="ja-JP" sz="2000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lang="ja-JP" altLang="en-US" sz="2000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</a:t>
              </a:r>
              <a:r>
                <a:rPr lang="en-US" altLang="ja-JP" sz="2000" b="1" i="0" u="sng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で制御するよ！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B70AE4D4-0E0B-4DA9-ACB4-35E6C0A587FD}"/>
                </a:ext>
              </a:extLst>
            </p:cNvPr>
            <p:cNvSpPr txBox="1"/>
            <p:nvPr/>
          </p:nvSpPr>
          <p:spPr>
            <a:xfrm>
              <a:off x="508858" y="1154827"/>
              <a:ext cx="5953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ECD5733-D565-4A2F-A14F-C381D4E9C4C4}"/>
                </a:ext>
              </a:extLst>
            </p:cNvPr>
            <p:cNvSpPr txBox="1"/>
            <p:nvPr/>
          </p:nvSpPr>
          <p:spPr>
            <a:xfrm>
              <a:off x="2719209" y="1163705"/>
              <a:ext cx="5953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A040DA7-BA77-482D-BE97-6A87E99843DB}"/>
                </a:ext>
              </a:extLst>
            </p:cNvPr>
            <p:cNvSpPr txBox="1"/>
            <p:nvPr/>
          </p:nvSpPr>
          <p:spPr>
            <a:xfrm>
              <a:off x="3596962" y="1163705"/>
              <a:ext cx="728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1021284-9A59-42FA-A4A9-7F46E8C293DC}"/>
                </a:ext>
              </a:extLst>
            </p:cNvPr>
            <p:cNvSpPr txBox="1"/>
            <p:nvPr/>
          </p:nvSpPr>
          <p:spPr>
            <a:xfrm>
              <a:off x="4583605" y="1191068"/>
              <a:ext cx="728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0EDACCEE-E08B-49B5-9450-52CBDF61B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009" y="2160229"/>
            <a:ext cx="5054011" cy="4224003"/>
          </a:xfrm>
          <a:prstGeom prst="rect">
            <a:avLst/>
          </a:prstGeom>
        </p:spPr>
      </p:pic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8612135D-7F57-4DC5-978C-31A8C79995DA}"/>
              </a:ext>
            </a:extLst>
          </p:cNvPr>
          <p:cNvSpPr/>
          <p:nvPr/>
        </p:nvSpPr>
        <p:spPr>
          <a:xfrm>
            <a:off x="1587645" y="5912527"/>
            <a:ext cx="509417" cy="448378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9FD0143F-E537-4B58-995C-33D2DC012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4000" y="2731693"/>
            <a:ext cx="1062095" cy="169256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76588FB-F369-4AE1-B895-F9DD75DC6DB9}"/>
              </a:ext>
            </a:extLst>
          </p:cNvPr>
          <p:cNvGrpSpPr/>
          <p:nvPr/>
        </p:nvGrpSpPr>
        <p:grpSpPr>
          <a:xfrm>
            <a:off x="3874255" y="2541329"/>
            <a:ext cx="4283625" cy="1109403"/>
            <a:chOff x="4325377" y="2488676"/>
            <a:chExt cx="4283625" cy="1109403"/>
          </a:xfrm>
        </p:grpSpPr>
        <p:sp>
          <p:nvSpPr>
            <p:cNvPr id="45" name="吹き出し: 角を丸めた四角形 44">
              <a:extLst>
                <a:ext uri="{FF2B5EF4-FFF2-40B4-BE49-F238E27FC236}">
                  <a16:creationId xmlns:a16="http://schemas.microsoft.com/office/drawing/2014/main" id="{C01E7781-B55F-461A-90F8-6A08406EE64C}"/>
                </a:ext>
              </a:extLst>
            </p:cNvPr>
            <p:cNvSpPr/>
            <p:nvPr/>
          </p:nvSpPr>
          <p:spPr>
            <a:xfrm>
              <a:off x="4325377" y="2502338"/>
              <a:ext cx="4046266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7A4067D-1173-473C-8206-28BF2AD3F293}"/>
                </a:ext>
              </a:extLst>
            </p:cNvPr>
            <p:cNvSpPr txBox="1"/>
            <p:nvPr/>
          </p:nvSpPr>
          <p:spPr>
            <a:xfrm>
              <a:off x="4441172" y="2488676"/>
              <a:ext cx="41678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ステージの</a:t>
              </a:r>
              <a:r>
                <a:rPr kumimoji="1" lang="ja-JP" altLang="en-US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どこにスプライトがあるか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数値で表したもの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kumimoji="1" lang="ja-JP" altLang="en-US" sz="1600" b="1" u="sng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というよ。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819E451-6984-4CA8-A1C9-17B56E1E28C5}"/>
                </a:ext>
              </a:extLst>
            </p:cNvPr>
            <p:cNvSpPr txBox="1"/>
            <p:nvPr/>
          </p:nvSpPr>
          <p:spPr>
            <a:xfrm>
              <a:off x="6246744" y="302240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7B2C22B-0347-4359-B362-5735AE037246}"/>
                </a:ext>
              </a:extLst>
            </p:cNvPr>
            <p:cNvSpPr txBox="1"/>
            <p:nvPr/>
          </p:nvSpPr>
          <p:spPr>
            <a:xfrm>
              <a:off x="4944795" y="3016274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あらわ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D900927-D64D-4CDB-A6F2-9998CB2868E6}"/>
                </a:ext>
              </a:extLst>
            </p:cNvPr>
            <p:cNvSpPr txBox="1"/>
            <p:nvPr/>
          </p:nvSpPr>
          <p:spPr>
            <a:xfrm>
              <a:off x="4428856" y="3032452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すうち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93B19C5-98E3-45CB-8E07-FE433A575B0A}"/>
              </a:ext>
            </a:extLst>
          </p:cNvPr>
          <p:cNvGrpSpPr/>
          <p:nvPr/>
        </p:nvGrpSpPr>
        <p:grpSpPr>
          <a:xfrm>
            <a:off x="4171993" y="5201345"/>
            <a:ext cx="4510264" cy="1131079"/>
            <a:chOff x="5441604" y="4728941"/>
            <a:chExt cx="4510264" cy="1131079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49D928E-10E1-4F65-99CD-5D71DB676305}"/>
                </a:ext>
              </a:extLst>
            </p:cNvPr>
            <p:cNvSpPr txBox="1"/>
            <p:nvPr/>
          </p:nvSpPr>
          <p:spPr>
            <a:xfrm>
              <a:off x="5441604" y="4728941"/>
              <a:ext cx="4510264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をクリックしすると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ステージにマス目が表示されます。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EE9AD12-69F9-406E-A9B2-867E98A30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97931" y="4838428"/>
              <a:ext cx="533400" cy="495300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D55EE091-7D98-4DC5-A72B-FAB9747D1314}"/>
                </a:ext>
              </a:extLst>
            </p:cNvPr>
            <p:cNvSpPr txBox="1"/>
            <p:nvPr/>
          </p:nvSpPr>
          <p:spPr>
            <a:xfrm>
              <a:off x="7725985" y="5339677"/>
              <a:ext cx="3956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EE824C4C-ACDB-4CDB-BCF2-AB9754C6651F}"/>
                </a:ext>
              </a:extLst>
            </p:cNvPr>
            <p:cNvSpPr txBox="1"/>
            <p:nvPr/>
          </p:nvSpPr>
          <p:spPr>
            <a:xfrm>
              <a:off x="8134538" y="5351212"/>
              <a:ext cx="7913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75464951-26CD-4E7D-AE65-02A09D0E4478}"/>
              </a:ext>
            </a:extLst>
          </p:cNvPr>
          <p:cNvCxnSpPr>
            <a:cxnSpLocks/>
            <a:stCxn id="10" idx="1"/>
            <a:endCxn id="43" idx="3"/>
          </p:cNvCxnSpPr>
          <p:nvPr/>
        </p:nvCxnSpPr>
        <p:spPr>
          <a:xfrm flipH="1">
            <a:off x="2097062" y="5558482"/>
            <a:ext cx="2131258" cy="5782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486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402327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F16ADBC-3176-4C55-BAAC-06E776BC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28" y="1028826"/>
            <a:ext cx="7377344" cy="5535988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0B5F8AEA-EFFB-4AB6-8381-E12C91F53C66}"/>
              </a:ext>
            </a:extLst>
          </p:cNvPr>
          <p:cNvCxnSpPr>
            <a:cxnSpLocks/>
            <a:stCxn id="7" idx="1"/>
            <a:endCxn id="7" idx="3"/>
          </p:cNvCxnSpPr>
          <p:nvPr/>
        </p:nvCxnSpPr>
        <p:spPr>
          <a:xfrm>
            <a:off x="883328" y="3796820"/>
            <a:ext cx="737734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3EF9751-BF66-4F92-8C45-0A47BC534EC8}"/>
              </a:ext>
            </a:extLst>
          </p:cNvPr>
          <p:cNvSpPr txBox="1"/>
          <p:nvPr/>
        </p:nvSpPr>
        <p:spPr>
          <a:xfrm>
            <a:off x="6697387" y="2455684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70AD6A7-EE79-4688-9CDB-8F9380E228D4}"/>
              </a:ext>
            </a:extLst>
          </p:cNvPr>
          <p:cNvGrpSpPr/>
          <p:nvPr/>
        </p:nvGrpSpPr>
        <p:grpSpPr>
          <a:xfrm>
            <a:off x="2721002" y="4351738"/>
            <a:ext cx="3701996" cy="605946"/>
            <a:chOff x="1127456" y="1954767"/>
            <a:chExt cx="3701996" cy="605946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E3E87B7-E471-423C-9699-BC61E303DA7A}"/>
                </a:ext>
              </a:extLst>
            </p:cNvPr>
            <p:cNvSpPr txBox="1"/>
            <p:nvPr/>
          </p:nvSpPr>
          <p:spPr>
            <a:xfrm>
              <a:off x="1127456" y="1983632"/>
              <a:ext cx="3701996" cy="5770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横方向を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軸といいます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05942F1-5B78-4423-B71A-883514FD665D}"/>
                </a:ext>
              </a:extLst>
            </p:cNvPr>
            <p:cNvSpPr txBox="1"/>
            <p:nvPr/>
          </p:nvSpPr>
          <p:spPr>
            <a:xfrm>
              <a:off x="1802372" y="2077206"/>
              <a:ext cx="100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よこほうこう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C58BBA9-4EB0-4A27-95D3-B5CA44CE744B}"/>
                </a:ext>
              </a:extLst>
            </p:cNvPr>
            <p:cNvSpPr txBox="1"/>
            <p:nvPr/>
          </p:nvSpPr>
          <p:spPr>
            <a:xfrm>
              <a:off x="2614854" y="2072570"/>
              <a:ext cx="10790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エックスじく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F0FB292-23DB-4278-9438-638155015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6823" y="1954767"/>
              <a:ext cx="565549" cy="6059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26593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402327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F16ADBC-3176-4C55-BAAC-06E776BCA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28" y="1028826"/>
            <a:ext cx="7377344" cy="5535988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0B5F8AEA-EFFB-4AB6-8381-E12C91F53C66}"/>
              </a:ext>
            </a:extLst>
          </p:cNvPr>
          <p:cNvCxnSpPr>
            <a:cxnSpLocks/>
            <a:stCxn id="7" idx="2"/>
            <a:endCxn id="7" idx="0"/>
          </p:cNvCxnSpPr>
          <p:nvPr/>
        </p:nvCxnSpPr>
        <p:spPr>
          <a:xfrm flipV="1">
            <a:off x="4572000" y="1028826"/>
            <a:ext cx="0" cy="5535988"/>
          </a:xfrm>
          <a:prstGeom prst="straightConnector1">
            <a:avLst/>
          </a:prstGeom>
          <a:ln w="571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3EF9751-BF66-4F92-8C45-0A47BC534EC8}"/>
              </a:ext>
            </a:extLst>
          </p:cNvPr>
          <p:cNvSpPr txBox="1"/>
          <p:nvPr/>
        </p:nvSpPr>
        <p:spPr>
          <a:xfrm>
            <a:off x="3229729" y="1220720"/>
            <a:ext cx="8397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70AD6A7-EE79-4688-9CDB-8F9380E228D4}"/>
              </a:ext>
            </a:extLst>
          </p:cNvPr>
          <p:cNvGrpSpPr/>
          <p:nvPr/>
        </p:nvGrpSpPr>
        <p:grpSpPr>
          <a:xfrm>
            <a:off x="4978753" y="2205037"/>
            <a:ext cx="3701996" cy="605946"/>
            <a:chOff x="1127456" y="1954767"/>
            <a:chExt cx="3701996" cy="605946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6E3E87B7-E471-423C-9699-BC61E303DA7A}"/>
                </a:ext>
              </a:extLst>
            </p:cNvPr>
            <p:cNvSpPr txBox="1"/>
            <p:nvPr/>
          </p:nvSpPr>
          <p:spPr>
            <a:xfrm>
              <a:off x="1127456" y="1983632"/>
              <a:ext cx="3701996" cy="5770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縦方向を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軸といいます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05942F1-5B78-4423-B71A-883514FD665D}"/>
                </a:ext>
              </a:extLst>
            </p:cNvPr>
            <p:cNvSpPr txBox="1"/>
            <p:nvPr/>
          </p:nvSpPr>
          <p:spPr>
            <a:xfrm>
              <a:off x="1802372" y="2077206"/>
              <a:ext cx="100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たてほうこう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C58BBA9-4EB0-4A27-95D3-B5CA44CE744B}"/>
                </a:ext>
              </a:extLst>
            </p:cNvPr>
            <p:cNvSpPr txBox="1"/>
            <p:nvPr/>
          </p:nvSpPr>
          <p:spPr>
            <a:xfrm>
              <a:off x="2614854" y="2072570"/>
              <a:ext cx="8590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ワイじく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F0FB292-23DB-4278-9438-638155015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6823" y="1954767"/>
              <a:ext cx="565549" cy="6059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2224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402327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1384034" y="1999879"/>
            <a:ext cx="2924047" cy="1387164"/>
          </a:xfrm>
          <a:prstGeom prst="wedgeRoundRectCallout">
            <a:avLst>
              <a:gd name="adj1" fmla="val 55741"/>
              <a:gd name="adj2" fmla="val 7575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CB087C3-DFDA-4AC1-80AB-0D3A429EDC06}"/>
              </a:ext>
            </a:extLst>
          </p:cNvPr>
          <p:cNvGrpSpPr/>
          <p:nvPr/>
        </p:nvGrpSpPr>
        <p:grpSpPr>
          <a:xfrm>
            <a:off x="1437063" y="2109880"/>
            <a:ext cx="2817987" cy="1015663"/>
            <a:chOff x="5897388" y="1591507"/>
            <a:chExt cx="2817987" cy="1015663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932267E-14B6-433E-81D9-B194EBF592A6}"/>
                </a:ext>
              </a:extLst>
            </p:cNvPr>
            <p:cNvSpPr txBox="1"/>
            <p:nvPr/>
          </p:nvSpPr>
          <p:spPr>
            <a:xfrm>
              <a:off x="5897388" y="1591507"/>
              <a:ext cx="2817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ステージ中央の座標は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endPara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2D64CBE-FFDB-4145-8188-B2D0CD665361}"/>
                </a:ext>
              </a:extLst>
            </p:cNvPr>
            <p:cNvSpPr txBox="1"/>
            <p:nvPr/>
          </p:nvSpPr>
          <p:spPr>
            <a:xfrm>
              <a:off x="6889606" y="1663730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ちゅうおう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31ACAE7-5128-4095-AF67-123E6F601298}"/>
                </a:ext>
              </a:extLst>
            </p:cNvPr>
            <p:cNvSpPr txBox="1"/>
            <p:nvPr/>
          </p:nvSpPr>
          <p:spPr>
            <a:xfrm>
              <a:off x="7536826" y="1654852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98DEE92-3653-426C-8FBF-302969C874C7}"/>
                </a:ext>
              </a:extLst>
            </p:cNvPr>
            <p:cNvSpPr txBox="1"/>
            <p:nvPr/>
          </p:nvSpPr>
          <p:spPr>
            <a:xfrm>
              <a:off x="6251046" y="2148959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CBECE3B-6ADF-4248-9205-A14765EBE968}"/>
                </a:ext>
              </a:extLst>
            </p:cNvPr>
            <p:cNvSpPr txBox="1"/>
            <p:nvPr/>
          </p:nvSpPr>
          <p:spPr>
            <a:xfrm>
              <a:off x="7341217" y="2136531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A92539A-A913-41F1-9D46-CA34B287BA74}"/>
              </a:ext>
            </a:extLst>
          </p:cNvPr>
          <p:cNvSpPr txBox="1"/>
          <p:nvPr/>
        </p:nvSpPr>
        <p:spPr>
          <a:xfrm>
            <a:off x="3680126" y="3796820"/>
            <a:ext cx="17837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4778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402327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5059389" y="1955491"/>
            <a:ext cx="2924047" cy="1387164"/>
          </a:xfrm>
          <a:prstGeom prst="wedgeRoundRectCallout">
            <a:avLst>
              <a:gd name="adj1" fmla="val 55741"/>
              <a:gd name="adj2" fmla="val 7575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CB087C3-DFDA-4AC1-80AB-0D3A429EDC06}"/>
              </a:ext>
            </a:extLst>
          </p:cNvPr>
          <p:cNvGrpSpPr/>
          <p:nvPr/>
        </p:nvGrpSpPr>
        <p:grpSpPr>
          <a:xfrm>
            <a:off x="5112418" y="2065492"/>
            <a:ext cx="2817987" cy="1015663"/>
            <a:chOff x="5897388" y="1591507"/>
            <a:chExt cx="2817987" cy="1015663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932267E-14B6-433E-81D9-B194EBF592A6}"/>
                </a:ext>
              </a:extLst>
            </p:cNvPr>
            <p:cNvSpPr txBox="1"/>
            <p:nvPr/>
          </p:nvSpPr>
          <p:spPr>
            <a:xfrm>
              <a:off x="5897388" y="1591507"/>
              <a:ext cx="2817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ステージ右端の座標は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240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endPara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2D64CBE-FFDB-4145-8188-B2D0CD665361}"/>
                </a:ext>
              </a:extLst>
            </p:cNvPr>
            <p:cNvSpPr txBox="1"/>
            <p:nvPr/>
          </p:nvSpPr>
          <p:spPr>
            <a:xfrm>
              <a:off x="6889612" y="1672608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みぎはし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31ACAE7-5128-4095-AF67-123E6F601298}"/>
                </a:ext>
              </a:extLst>
            </p:cNvPr>
            <p:cNvSpPr txBox="1"/>
            <p:nvPr/>
          </p:nvSpPr>
          <p:spPr>
            <a:xfrm>
              <a:off x="7501320" y="1663730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98DEE92-3653-426C-8FBF-302969C874C7}"/>
                </a:ext>
              </a:extLst>
            </p:cNvPr>
            <p:cNvSpPr txBox="1"/>
            <p:nvPr/>
          </p:nvSpPr>
          <p:spPr>
            <a:xfrm>
              <a:off x="6251046" y="2148959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CBECE3B-6ADF-4248-9205-A14765EBE968}"/>
                </a:ext>
              </a:extLst>
            </p:cNvPr>
            <p:cNvSpPr txBox="1"/>
            <p:nvPr/>
          </p:nvSpPr>
          <p:spPr>
            <a:xfrm>
              <a:off x="7456626" y="2136531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17335A7-5504-48E9-BD6B-32CECF2F2C70}"/>
              </a:ext>
            </a:extLst>
          </p:cNvPr>
          <p:cNvSpPr txBox="1"/>
          <p:nvPr/>
        </p:nvSpPr>
        <p:spPr>
          <a:xfrm>
            <a:off x="6471822" y="3871424"/>
            <a:ext cx="1927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X:240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2878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402327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1127456" y="2041836"/>
            <a:ext cx="2924047" cy="1387164"/>
          </a:xfrm>
          <a:prstGeom prst="wedgeRoundRectCallout">
            <a:avLst>
              <a:gd name="adj1" fmla="val -55076"/>
              <a:gd name="adj2" fmla="val 7511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CB087C3-DFDA-4AC1-80AB-0D3A429EDC06}"/>
              </a:ext>
            </a:extLst>
          </p:cNvPr>
          <p:cNvGrpSpPr/>
          <p:nvPr/>
        </p:nvGrpSpPr>
        <p:grpSpPr>
          <a:xfrm>
            <a:off x="1180485" y="2151837"/>
            <a:ext cx="2817987" cy="1015663"/>
            <a:chOff x="5897388" y="1591507"/>
            <a:chExt cx="2817987" cy="1015663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932267E-14B6-433E-81D9-B194EBF592A6}"/>
                </a:ext>
              </a:extLst>
            </p:cNvPr>
            <p:cNvSpPr txBox="1"/>
            <p:nvPr/>
          </p:nvSpPr>
          <p:spPr>
            <a:xfrm>
              <a:off x="5897388" y="1591507"/>
              <a:ext cx="2817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ステージ左端の座標は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-240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endPara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2D64CBE-FFDB-4145-8188-B2D0CD665361}"/>
                </a:ext>
              </a:extLst>
            </p:cNvPr>
            <p:cNvSpPr txBox="1"/>
            <p:nvPr/>
          </p:nvSpPr>
          <p:spPr>
            <a:xfrm>
              <a:off x="6889612" y="1672608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ひだりはし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31ACAE7-5128-4095-AF67-123E6F601298}"/>
                </a:ext>
              </a:extLst>
            </p:cNvPr>
            <p:cNvSpPr txBox="1"/>
            <p:nvPr/>
          </p:nvSpPr>
          <p:spPr>
            <a:xfrm>
              <a:off x="7501320" y="1663730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98DEE92-3653-426C-8FBF-302969C874C7}"/>
                </a:ext>
              </a:extLst>
            </p:cNvPr>
            <p:cNvSpPr txBox="1"/>
            <p:nvPr/>
          </p:nvSpPr>
          <p:spPr>
            <a:xfrm>
              <a:off x="6064612" y="2148959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CBECE3B-6ADF-4248-9205-A14765EBE968}"/>
                </a:ext>
              </a:extLst>
            </p:cNvPr>
            <p:cNvSpPr txBox="1"/>
            <p:nvPr/>
          </p:nvSpPr>
          <p:spPr>
            <a:xfrm>
              <a:off x="7536525" y="2136531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2159D37-BD48-443F-80D3-94EE715B75A1}"/>
              </a:ext>
            </a:extLst>
          </p:cNvPr>
          <p:cNvSpPr txBox="1"/>
          <p:nvPr/>
        </p:nvSpPr>
        <p:spPr>
          <a:xfrm>
            <a:off x="662166" y="3864929"/>
            <a:ext cx="1927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X:-240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8279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402327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5257463" y="1220720"/>
            <a:ext cx="2924047" cy="1387164"/>
          </a:xfrm>
          <a:prstGeom prst="wedgeRoundRectCallout">
            <a:avLst>
              <a:gd name="adj1" fmla="val -71470"/>
              <a:gd name="adj2" fmla="val -5992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CB087C3-DFDA-4AC1-80AB-0D3A429EDC06}"/>
              </a:ext>
            </a:extLst>
          </p:cNvPr>
          <p:cNvGrpSpPr/>
          <p:nvPr/>
        </p:nvGrpSpPr>
        <p:grpSpPr>
          <a:xfrm>
            <a:off x="5310492" y="1330721"/>
            <a:ext cx="2817987" cy="1015663"/>
            <a:chOff x="5897388" y="1591507"/>
            <a:chExt cx="2817987" cy="1015663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932267E-14B6-433E-81D9-B194EBF592A6}"/>
                </a:ext>
              </a:extLst>
            </p:cNvPr>
            <p:cNvSpPr txBox="1"/>
            <p:nvPr/>
          </p:nvSpPr>
          <p:spPr>
            <a:xfrm>
              <a:off x="5897388" y="1591507"/>
              <a:ext cx="2817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ステージ上端の座標は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  <a:endPara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2D64CBE-FFDB-4145-8188-B2D0CD665361}"/>
                </a:ext>
              </a:extLst>
            </p:cNvPr>
            <p:cNvSpPr txBox="1"/>
            <p:nvPr/>
          </p:nvSpPr>
          <p:spPr>
            <a:xfrm>
              <a:off x="6889612" y="1672608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うえはし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31ACAE7-5128-4095-AF67-123E6F601298}"/>
                </a:ext>
              </a:extLst>
            </p:cNvPr>
            <p:cNvSpPr txBox="1"/>
            <p:nvPr/>
          </p:nvSpPr>
          <p:spPr>
            <a:xfrm>
              <a:off x="7501320" y="1663730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98DEE92-3653-426C-8FBF-302969C874C7}"/>
                </a:ext>
              </a:extLst>
            </p:cNvPr>
            <p:cNvSpPr txBox="1"/>
            <p:nvPr/>
          </p:nvSpPr>
          <p:spPr>
            <a:xfrm>
              <a:off x="6117880" y="2148959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CBECE3B-6ADF-4248-9205-A14765EBE968}"/>
                </a:ext>
              </a:extLst>
            </p:cNvPr>
            <p:cNvSpPr txBox="1"/>
            <p:nvPr/>
          </p:nvSpPr>
          <p:spPr>
            <a:xfrm>
              <a:off x="7208052" y="2136531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442BD62-A222-4B2D-91EF-C52594E1BA8B}"/>
              </a:ext>
            </a:extLst>
          </p:cNvPr>
          <p:cNvSpPr txBox="1"/>
          <p:nvPr/>
        </p:nvSpPr>
        <p:spPr>
          <a:xfrm>
            <a:off x="2687032" y="826087"/>
            <a:ext cx="1927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Y:180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3453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座標について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402327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ざひょう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A3718BB-FDF1-41A7-9018-40F7CDFE2AF9}"/>
              </a:ext>
            </a:extLst>
          </p:cNvPr>
          <p:cNvGrpSpPr/>
          <p:nvPr/>
        </p:nvGrpSpPr>
        <p:grpSpPr>
          <a:xfrm>
            <a:off x="826502" y="960832"/>
            <a:ext cx="7490996" cy="5671976"/>
            <a:chOff x="826502" y="960832"/>
            <a:chExt cx="7490996" cy="5671976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FF16ADBC-3176-4C55-BAAC-06E776BC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3328" y="1028826"/>
              <a:ext cx="7377344" cy="5535988"/>
            </a:xfrm>
            <a:prstGeom prst="rect">
              <a:avLst/>
            </a:prstGeom>
          </p:spPr>
        </p:pic>
        <p:sp>
          <p:nvSpPr>
            <p:cNvPr id="2" name="楕円 1">
              <a:extLst>
                <a:ext uri="{FF2B5EF4-FFF2-40B4-BE49-F238E27FC236}">
                  <a16:creationId xmlns:a16="http://schemas.microsoft.com/office/drawing/2014/main" id="{775576A9-A7AB-44D9-9326-AC6EC304ED45}"/>
                </a:ext>
              </a:extLst>
            </p:cNvPr>
            <p:cNvSpPr/>
            <p:nvPr/>
          </p:nvSpPr>
          <p:spPr>
            <a:xfrm>
              <a:off x="449842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BBF456DF-7270-4CBE-AB9D-2853B96EB3D3}"/>
                </a:ext>
              </a:extLst>
            </p:cNvPr>
            <p:cNvSpPr/>
            <p:nvPr/>
          </p:nvSpPr>
          <p:spPr>
            <a:xfrm>
              <a:off x="8181510" y="3728826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0719B566-F3DC-40EC-B5BF-6D3746A3394D}"/>
                </a:ext>
              </a:extLst>
            </p:cNvPr>
            <p:cNvSpPr/>
            <p:nvPr/>
          </p:nvSpPr>
          <p:spPr>
            <a:xfrm>
              <a:off x="4498422" y="960832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8D482070-E55F-45E0-8DF5-0DDBBAD0B772}"/>
                </a:ext>
              </a:extLst>
            </p:cNvPr>
            <p:cNvSpPr/>
            <p:nvPr/>
          </p:nvSpPr>
          <p:spPr>
            <a:xfrm>
              <a:off x="826502" y="3716923"/>
              <a:ext cx="135988" cy="13598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28A2589-C67B-405D-A8E1-1B8F2E7A1173}"/>
                </a:ext>
              </a:extLst>
            </p:cNvPr>
            <p:cNvSpPr/>
            <p:nvPr/>
          </p:nvSpPr>
          <p:spPr>
            <a:xfrm>
              <a:off x="4498422" y="6496820"/>
              <a:ext cx="135988" cy="135988"/>
            </a:xfrm>
            <a:prstGeom prst="ellipse">
              <a:avLst/>
            </a:prstGeom>
            <a:solidFill>
              <a:srgbClr val="FF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DE777823-EA96-4422-B2D1-93086B2EE13A}"/>
              </a:ext>
            </a:extLst>
          </p:cNvPr>
          <p:cNvSpPr/>
          <p:nvPr/>
        </p:nvSpPr>
        <p:spPr>
          <a:xfrm>
            <a:off x="1333533" y="4518065"/>
            <a:ext cx="2924047" cy="1387164"/>
          </a:xfrm>
          <a:prstGeom prst="wedgeRoundRectCallout">
            <a:avLst>
              <a:gd name="adj1" fmla="val 59082"/>
              <a:gd name="adj2" fmla="val 9367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CB087C3-DFDA-4AC1-80AB-0D3A429EDC06}"/>
              </a:ext>
            </a:extLst>
          </p:cNvPr>
          <p:cNvGrpSpPr/>
          <p:nvPr/>
        </p:nvGrpSpPr>
        <p:grpSpPr>
          <a:xfrm>
            <a:off x="1386562" y="4628066"/>
            <a:ext cx="2817987" cy="1015663"/>
            <a:chOff x="5897388" y="1591507"/>
            <a:chExt cx="2817987" cy="1015663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932267E-14B6-433E-81D9-B194EBF592A6}"/>
                </a:ext>
              </a:extLst>
            </p:cNvPr>
            <p:cNvSpPr txBox="1"/>
            <p:nvPr/>
          </p:nvSpPr>
          <p:spPr>
            <a:xfrm>
              <a:off x="5897388" y="1591507"/>
              <a:ext cx="28179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ステージ下端の座標は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座標：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-180</a:t>
              </a:r>
              <a:endPara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2D64CBE-FFDB-4145-8188-B2D0CD665361}"/>
                </a:ext>
              </a:extLst>
            </p:cNvPr>
            <p:cNvSpPr txBox="1"/>
            <p:nvPr/>
          </p:nvSpPr>
          <p:spPr>
            <a:xfrm>
              <a:off x="6889612" y="1672608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したはし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31ACAE7-5128-4095-AF67-123E6F601298}"/>
                </a:ext>
              </a:extLst>
            </p:cNvPr>
            <p:cNvSpPr txBox="1"/>
            <p:nvPr/>
          </p:nvSpPr>
          <p:spPr>
            <a:xfrm>
              <a:off x="7501320" y="1663730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98DEE92-3653-426C-8FBF-302969C874C7}"/>
                </a:ext>
              </a:extLst>
            </p:cNvPr>
            <p:cNvSpPr txBox="1"/>
            <p:nvPr/>
          </p:nvSpPr>
          <p:spPr>
            <a:xfrm>
              <a:off x="6055734" y="2148959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CBECE3B-6ADF-4248-9205-A14765EBE968}"/>
                </a:ext>
              </a:extLst>
            </p:cNvPr>
            <p:cNvSpPr txBox="1"/>
            <p:nvPr/>
          </p:nvSpPr>
          <p:spPr>
            <a:xfrm>
              <a:off x="7145906" y="2136531"/>
              <a:ext cx="8356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9966BF8-8ECC-42AE-9573-857158340C02}"/>
              </a:ext>
            </a:extLst>
          </p:cNvPr>
          <p:cNvSpPr txBox="1"/>
          <p:nvPr/>
        </p:nvSpPr>
        <p:spPr>
          <a:xfrm>
            <a:off x="4542465" y="6006914"/>
            <a:ext cx="1927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X:0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en-US" altLang="ja-JP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Y:-180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895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500432-1593-4F45-B758-652A8AEA29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B7A10072-6D2B-41CB-83F2-F2E7F2458F5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6B3F86B-27E3-45D7-A221-9DFFA604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0EDACCEE-E08B-49B5-9450-52CBDF61BD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620"/>
          <a:stretch/>
        </p:blipFill>
        <p:spPr>
          <a:xfrm>
            <a:off x="718551" y="1726181"/>
            <a:ext cx="3672416" cy="27126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28E0BEE-F1E8-4DF2-A058-4C378AF024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550"/>
          <a:stretch/>
        </p:blipFill>
        <p:spPr>
          <a:xfrm>
            <a:off x="4690137" y="1707382"/>
            <a:ext cx="3663750" cy="2731453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DACE07D-5715-431B-9B14-BA0A515BCC43}"/>
              </a:ext>
            </a:extLst>
          </p:cNvPr>
          <p:cNvGrpSpPr/>
          <p:nvPr/>
        </p:nvGrpSpPr>
        <p:grpSpPr>
          <a:xfrm>
            <a:off x="745184" y="1028826"/>
            <a:ext cx="4698082" cy="577081"/>
            <a:chOff x="1626945" y="1069496"/>
            <a:chExt cx="4698082" cy="57708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483A8DC-5B84-486F-AD39-9CE90E780053}"/>
                </a:ext>
              </a:extLst>
            </p:cNvPr>
            <p:cNvSpPr txBox="1"/>
            <p:nvPr/>
          </p:nvSpPr>
          <p:spPr>
            <a:xfrm>
              <a:off x="1626945" y="1069496"/>
              <a:ext cx="4698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ステージで車を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の位置まで移動する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F7D2B1D-CF36-4973-B1B1-9E4FE89F9153}"/>
                </a:ext>
              </a:extLst>
            </p:cNvPr>
            <p:cNvSpPr txBox="1"/>
            <p:nvPr/>
          </p:nvSpPr>
          <p:spPr>
            <a:xfrm>
              <a:off x="2650675" y="1130301"/>
              <a:ext cx="6518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くるま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F6D8C31-A480-4684-B464-CF3720A83ADD}"/>
                </a:ext>
              </a:extLst>
            </p:cNvPr>
            <p:cNvSpPr txBox="1"/>
            <p:nvPr/>
          </p:nvSpPr>
          <p:spPr>
            <a:xfrm>
              <a:off x="3631318" y="1136589"/>
              <a:ext cx="6518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1783C56-12BA-4CA4-9559-6AAC86421A28}"/>
                </a:ext>
              </a:extLst>
            </p:cNvPr>
            <p:cNvSpPr txBox="1"/>
            <p:nvPr/>
          </p:nvSpPr>
          <p:spPr>
            <a:xfrm>
              <a:off x="4456421" y="1118812"/>
              <a:ext cx="8088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0" name="矢印: 右 59">
            <a:extLst>
              <a:ext uri="{FF2B5EF4-FFF2-40B4-BE49-F238E27FC236}">
                <a16:creationId xmlns:a16="http://schemas.microsoft.com/office/drawing/2014/main" id="{8C8A92FE-AB6F-4AB4-B8DA-97C1CAF92E34}"/>
              </a:ext>
            </a:extLst>
          </p:cNvPr>
          <p:cNvSpPr/>
          <p:nvPr/>
        </p:nvSpPr>
        <p:spPr>
          <a:xfrm>
            <a:off x="4202909" y="267847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03CC21D-84DA-409C-8FD4-2AF46FBBA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498" y="5255333"/>
            <a:ext cx="3306901" cy="101811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919E5CA0-8F08-4684-AC8D-7AEE63B13D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6904" y="4802849"/>
            <a:ext cx="2220105" cy="1665079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416ADD6-62FD-43FC-BF33-44A60AADBECA}"/>
              </a:ext>
            </a:extLst>
          </p:cNvPr>
          <p:cNvGrpSpPr/>
          <p:nvPr/>
        </p:nvGrpSpPr>
        <p:grpSpPr>
          <a:xfrm>
            <a:off x="400516" y="4657238"/>
            <a:ext cx="4698082" cy="577081"/>
            <a:chOff x="752042" y="4894745"/>
            <a:chExt cx="4698082" cy="577081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D5B5C8A3-935C-41A1-9F4D-080B51176529}"/>
                </a:ext>
              </a:extLst>
            </p:cNvPr>
            <p:cNvSpPr txBox="1"/>
            <p:nvPr/>
          </p:nvSpPr>
          <p:spPr>
            <a:xfrm>
              <a:off x="752042" y="4894745"/>
              <a:ext cx="469808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の座標ブロックの値が変わります。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9597AF7-89BF-4D8D-8C96-0DC948E25DD7}"/>
                </a:ext>
              </a:extLst>
            </p:cNvPr>
            <p:cNvSpPr txBox="1"/>
            <p:nvPr/>
          </p:nvSpPr>
          <p:spPr>
            <a:xfrm>
              <a:off x="1595953" y="4961838"/>
              <a:ext cx="8078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2641CDF6-6E25-485D-8A69-A92B3166967A}"/>
                </a:ext>
              </a:extLst>
            </p:cNvPr>
            <p:cNvSpPr txBox="1"/>
            <p:nvPr/>
          </p:nvSpPr>
          <p:spPr>
            <a:xfrm>
              <a:off x="3162243" y="4961838"/>
              <a:ext cx="6518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3ABA8631-F9EC-4F31-A6ED-6F840297E2F7}"/>
                </a:ext>
              </a:extLst>
            </p:cNvPr>
            <p:cNvSpPr txBox="1"/>
            <p:nvPr/>
          </p:nvSpPr>
          <p:spPr>
            <a:xfrm>
              <a:off x="3775213" y="4961838"/>
              <a:ext cx="3512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EAB9E125-C213-498E-9B4F-4D76EE4A8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3317" y="4933107"/>
              <a:ext cx="523875" cy="514350"/>
            </a:xfrm>
            <a:prstGeom prst="rect">
              <a:avLst/>
            </a:prstGeom>
          </p:spPr>
        </p:pic>
      </p:grpSp>
      <p:sp>
        <p:nvSpPr>
          <p:cNvPr id="77" name="四角形: 角を丸くする 76">
            <a:extLst>
              <a:ext uri="{FF2B5EF4-FFF2-40B4-BE49-F238E27FC236}">
                <a16:creationId xmlns:a16="http://schemas.microsoft.com/office/drawing/2014/main" id="{766518AA-A1B3-43CC-849E-A310928D4B03}"/>
              </a:ext>
            </a:extLst>
          </p:cNvPr>
          <p:cNvSpPr/>
          <p:nvPr/>
        </p:nvSpPr>
        <p:spPr>
          <a:xfrm>
            <a:off x="1244428" y="5826281"/>
            <a:ext cx="2530550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56633E27-D1D0-4221-83F9-B13E0EC3274C}"/>
              </a:ext>
            </a:extLst>
          </p:cNvPr>
          <p:cNvSpPr/>
          <p:nvPr/>
        </p:nvSpPr>
        <p:spPr>
          <a:xfrm>
            <a:off x="5691734" y="5673371"/>
            <a:ext cx="1181030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ED3DB774-910C-4171-96AC-77657406BD91}"/>
              </a:ext>
            </a:extLst>
          </p:cNvPr>
          <p:cNvGrpSpPr/>
          <p:nvPr/>
        </p:nvGrpSpPr>
        <p:grpSpPr>
          <a:xfrm>
            <a:off x="6806661" y="5090086"/>
            <a:ext cx="2409837" cy="1131079"/>
            <a:chOff x="6806661" y="5090086"/>
            <a:chExt cx="2409837" cy="1131079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C5506D3-FE08-4480-8E63-57539286D249}"/>
                </a:ext>
              </a:extLst>
            </p:cNvPr>
            <p:cNvSpPr txBox="1"/>
            <p:nvPr/>
          </p:nvSpPr>
          <p:spPr>
            <a:xfrm>
              <a:off x="6872764" y="5090086"/>
              <a:ext cx="234373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スプライトタブでも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確認できます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D71D8D6-01DF-416C-8B93-FC790081B051}"/>
                </a:ext>
              </a:extLst>
            </p:cNvPr>
            <p:cNvSpPr txBox="1"/>
            <p:nvPr/>
          </p:nvSpPr>
          <p:spPr>
            <a:xfrm>
              <a:off x="6806661" y="5668183"/>
              <a:ext cx="8078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6063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1326F368-6E2D-4244-AE2B-79998BD157E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2E0B5AC8-F4B7-4AA7-8951-338B07B453AB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E152B07-1C2E-4D2D-BDC5-398F63985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92845" y="202520"/>
              <a:ext cx="933025" cy="961185"/>
            </a:xfrm>
            <a:prstGeom prst="rect">
              <a:avLst/>
            </a:prstGeom>
          </p:spPr>
        </p:pic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500432-1593-4F45-B758-652A8AEA29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B7A10072-6D2B-41CB-83F2-F2E7F2458F5A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6B3F86B-27E3-45D7-A221-9DFFA6042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28EED518-A429-4D35-AC7A-B059197CF06D}"/>
              </a:ext>
            </a:extLst>
          </p:cNvPr>
          <p:cNvCxnSpPr>
            <a:cxnSpLocks/>
          </p:cNvCxnSpPr>
          <p:nvPr/>
        </p:nvCxnSpPr>
        <p:spPr>
          <a:xfrm>
            <a:off x="1019500" y="2323801"/>
            <a:ext cx="3942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464B69-B102-40E2-847C-A181FE80DA0F}"/>
              </a:ext>
            </a:extLst>
          </p:cNvPr>
          <p:cNvGrpSpPr/>
          <p:nvPr/>
        </p:nvGrpSpPr>
        <p:grpSpPr>
          <a:xfrm>
            <a:off x="178981" y="2009771"/>
            <a:ext cx="652422" cy="639195"/>
            <a:chOff x="627496" y="1919008"/>
            <a:chExt cx="652422" cy="639195"/>
          </a:xfrm>
        </p:grpSpPr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8590ACC5-0B5A-4073-B076-45C95BBD5638}"/>
                </a:ext>
              </a:extLst>
            </p:cNvPr>
            <p:cNvSpPr/>
            <p:nvPr/>
          </p:nvSpPr>
          <p:spPr>
            <a:xfrm>
              <a:off x="627496" y="191900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DAB74893-12D0-4E05-BD62-F3004BCC7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1769" y="1975863"/>
              <a:ext cx="523875" cy="514350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21ED494E-E12A-4954-B38B-1BA7E4EAA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6234" y="1479304"/>
            <a:ext cx="3589809" cy="2808944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D872B37-9F1E-42CD-BB5E-B2FBD203A717}"/>
              </a:ext>
            </a:extLst>
          </p:cNvPr>
          <p:cNvGrpSpPr/>
          <p:nvPr/>
        </p:nvGrpSpPr>
        <p:grpSpPr>
          <a:xfrm>
            <a:off x="4949243" y="4182811"/>
            <a:ext cx="4043651" cy="1131079"/>
            <a:chOff x="4949243" y="4733226"/>
            <a:chExt cx="4043651" cy="1131079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2D2F190F-2E08-47BF-8294-7C3E1241123E}"/>
                </a:ext>
              </a:extLst>
            </p:cNvPr>
            <p:cNvSpPr txBox="1"/>
            <p:nvPr/>
          </p:nvSpPr>
          <p:spPr>
            <a:xfrm>
              <a:off x="4949243" y="4733226"/>
              <a:ext cx="404365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待ち時間を「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0.2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5B3AE52F-54E4-4B43-8653-510103BE8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0860" y="4836693"/>
              <a:ext cx="1271985" cy="514021"/>
            </a:xfrm>
            <a:prstGeom prst="rect">
              <a:avLst/>
            </a:prstGeom>
          </p:spPr>
        </p:pic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DAF42CAF-E11E-45A9-AAB7-DB0D55FBCF5E}"/>
                </a:ext>
              </a:extLst>
            </p:cNvPr>
            <p:cNvSpPr txBox="1"/>
            <p:nvPr/>
          </p:nvSpPr>
          <p:spPr>
            <a:xfrm>
              <a:off x="5331994" y="4804990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CA710D58-262E-413C-8455-0D979D7177EE}"/>
                </a:ext>
              </a:extLst>
            </p:cNvPr>
            <p:cNvSpPr txBox="1"/>
            <p:nvPr/>
          </p:nvSpPr>
          <p:spPr>
            <a:xfrm>
              <a:off x="8119968" y="477872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5C82153B-86CA-450A-A3E7-7232DD94AB65}"/>
                </a:ext>
              </a:extLst>
            </p:cNvPr>
            <p:cNvSpPr txBox="1"/>
            <p:nvPr/>
          </p:nvSpPr>
          <p:spPr>
            <a:xfrm>
              <a:off x="5122680" y="534629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2717C845-A4AD-44F6-97C4-17D0BF2839A0}"/>
                </a:ext>
              </a:extLst>
            </p:cNvPr>
            <p:cNvSpPr txBox="1"/>
            <p:nvPr/>
          </p:nvSpPr>
          <p:spPr>
            <a:xfrm>
              <a:off x="5549531" y="534216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4DF27BDF-7726-4EAD-9AAB-37C29F5E0377}"/>
                </a:ext>
              </a:extLst>
            </p:cNvPr>
            <p:cNvSpPr txBox="1"/>
            <p:nvPr/>
          </p:nvSpPr>
          <p:spPr>
            <a:xfrm>
              <a:off x="6756555" y="534216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888252C-423D-4642-AAE3-6BFCFE739012}"/>
              </a:ext>
            </a:extLst>
          </p:cNvPr>
          <p:cNvGrpSpPr/>
          <p:nvPr/>
        </p:nvGrpSpPr>
        <p:grpSpPr>
          <a:xfrm>
            <a:off x="4949243" y="1131003"/>
            <a:ext cx="3967749" cy="1160860"/>
            <a:chOff x="4958121" y="2194207"/>
            <a:chExt cx="3967749" cy="1160860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3FF94F2-C682-4BF7-B136-22BEDD44AAA5}"/>
                </a:ext>
              </a:extLst>
            </p:cNvPr>
            <p:cNvSpPr txBox="1"/>
            <p:nvPr/>
          </p:nvSpPr>
          <p:spPr>
            <a:xfrm>
              <a:off x="4958121" y="2194207"/>
              <a:ext cx="396774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EFDB5EFC-D61D-4B2A-9DCD-43085FC86F92}"/>
                </a:ext>
              </a:extLst>
            </p:cNvPr>
            <p:cNvSpPr txBox="1"/>
            <p:nvPr/>
          </p:nvSpPr>
          <p:spPr>
            <a:xfrm>
              <a:off x="5357454" y="22450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959C0F4A-06CC-4DC5-9374-4414AE7EB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38618" y="2834285"/>
              <a:ext cx="2446849" cy="520782"/>
            </a:xfrm>
            <a:prstGeom prst="rect">
              <a:avLst/>
            </a:prstGeom>
          </p:spPr>
        </p:pic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A4292B7C-DFAD-415B-B568-5007AABF8F68}"/>
                </a:ext>
              </a:extLst>
            </p:cNvPr>
            <p:cNvSpPr txBox="1"/>
            <p:nvPr/>
          </p:nvSpPr>
          <p:spPr>
            <a:xfrm>
              <a:off x="7886514" y="282164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1D60818-CFB7-4423-92AC-2B05594EAC44}"/>
              </a:ext>
            </a:extLst>
          </p:cNvPr>
          <p:cNvGrpSpPr/>
          <p:nvPr/>
        </p:nvGrpSpPr>
        <p:grpSpPr>
          <a:xfrm>
            <a:off x="4958121" y="2293581"/>
            <a:ext cx="3924631" cy="577081"/>
            <a:chOff x="4958121" y="2843996"/>
            <a:chExt cx="3924631" cy="577081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ADB34514-0E4D-4B20-B176-285D275DEBFF}"/>
                </a:ext>
              </a:extLst>
            </p:cNvPr>
            <p:cNvSpPr txBox="1"/>
            <p:nvPr/>
          </p:nvSpPr>
          <p:spPr>
            <a:xfrm>
              <a:off x="4958121" y="2843996"/>
              <a:ext cx="392463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ずっと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7AF89F7-E50D-4760-A593-049589461E78}"/>
                </a:ext>
              </a:extLst>
            </p:cNvPr>
            <p:cNvSpPr txBox="1"/>
            <p:nvPr/>
          </p:nvSpPr>
          <p:spPr>
            <a:xfrm>
              <a:off x="7877636" y="291331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4E1B262D-7DD7-4D29-857E-2C298E5106ED}"/>
                </a:ext>
              </a:extLst>
            </p:cNvPr>
            <p:cNvSpPr txBox="1"/>
            <p:nvPr/>
          </p:nvSpPr>
          <p:spPr>
            <a:xfrm>
              <a:off x="5356570" y="292938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D84BA33-2A14-4BF8-BA07-0DBE8662918D}"/>
              </a:ext>
            </a:extLst>
          </p:cNvPr>
          <p:cNvGrpSpPr/>
          <p:nvPr/>
        </p:nvGrpSpPr>
        <p:grpSpPr>
          <a:xfrm>
            <a:off x="4958121" y="2973790"/>
            <a:ext cx="3967749" cy="1131079"/>
            <a:chOff x="4958121" y="3524205"/>
            <a:chExt cx="3967749" cy="1131079"/>
          </a:xfrm>
        </p:grpSpPr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B226ECF4-CAA0-44EC-A4A2-08899D07C5EC}"/>
                </a:ext>
              </a:extLst>
            </p:cNvPr>
            <p:cNvSpPr txBox="1"/>
            <p:nvPr/>
          </p:nvSpPr>
          <p:spPr>
            <a:xfrm>
              <a:off x="4958121" y="3524205"/>
              <a:ext cx="396774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選び、移動距離を「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１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6349ED9A-F8C3-4126-A2E3-5D12B8981D6D}"/>
                </a:ext>
              </a:extLst>
            </p:cNvPr>
            <p:cNvSpPr txBox="1"/>
            <p:nvPr/>
          </p:nvSpPr>
          <p:spPr>
            <a:xfrm>
              <a:off x="5357454" y="35750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B06A240-63D3-42C9-A00D-E43C80FB5FBC}"/>
                </a:ext>
              </a:extLst>
            </p:cNvPr>
            <p:cNvSpPr txBox="1"/>
            <p:nvPr/>
          </p:nvSpPr>
          <p:spPr>
            <a:xfrm>
              <a:off x="5157526" y="41246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7CA2A5F-55BF-4E34-9186-1E84FF91E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93291" y="3629561"/>
              <a:ext cx="1728813" cy="503223"/>
            </a:xfrm>
            <a:prstGeom prst="rect">
              <a:avLst/>
            </a:prstGeom>
          </p:spPr>
        </p:pic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BA154F15-5605-4681-BA7A-0662FB75E74E}"/>
                </a:ext>
              </a:extLst>
            </p:cNvPr>
            <p:cNvSpPr txBox="1"/>
            <p:nvPr/>
          </p:nvSpPr>
          <p:spPr>
            <a:xfrm>
              <a:off x="5895868" y="4128727"/>
              <a:ext cx="10722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いどうきょり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12" name="図 111">
            <a:extLst>
              <a:ext uri="{FF2B5EF4-FFF2-40B4-BE49-F238E27FC236}">
                <a16:creationId xmlns:a16="http://schemas.microsoft.com/office/drawing/2014/main" id="{67E93B8F-A6AA-4F63-B74A-28D428C72E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3744" y="5104474"/>
            <a:ext cx="1002671" cy="1698700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4CE8515-C530-40D0-9DB5-7991A7A7E8FC}"/>
              </a:ext>
            </a:extLst>
          </p:cNvPr>
          <p:cNvGrpSpPr/>
          <p:nvPr/>
        </p:nvGrpSpPr>
        <p:grpSpPr>
          <a:xfrm>
            <a:off x="2651985" y="5388046"/>
            <a:ext cx="4704867" cy="1389691"/>
            <a:chOff x="2172621" y="5219365"/>
            <a:chExt cx="4704867" cy="1389691"/>
          </a:xfrm>
        </p:grpSpPr>
        <p:sp>
          <p:nvSpPr>
            <p:cNvPr id="108" name="吹き出し: 角を丸めた四角形 107">
              <a:extLst>
                <a:ext uri="{FF2B5EF4-FFF2-40B4-BE49-F238E27FC236}">
                  <a16:creationId xmlns:a16="http://schemas.microsoft.com/office/drawing/2014/main" id="{2C596B70-4F69-47A8-B9B4-760B3B950CD7}"/>
                </a:ext>
              </a:extLst>
            </p:cNvPr>
            <p:cNvSpPr/>
            <p:nvPr/>
          </p:nvSpPr>
          <p:spPr>
            <a:xfrm>
              <a:off x="2172621" y="5219365"/>
              <a:ext cx="4704867" cy="1389691"/>
            </a:xfrm>
            <a:prstGeom prst="wedgeRoundRectCallout">
              <a:avLst>
                <a:gd name="adj1" fmla="val -54318"/>
                <a:gd name="adj2" fmla="val -1974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0F8DFCDD-B0C1-4BA5-9BA0-9CBD3A3F761E}"/>
                </a:ext>
              </a:extLst>
            </p:cNvPr>
            <p:cNvSpPr txBox="1"/>
            <p:nvPr/>
          </p:nvSpPr>
          <p:spPr>
            <a:xfrm>
              <a:off x="3797077" y="5432930"/>
              <a:ext cx="23139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に囲まれた命令は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CA7F8DC0-682A-4FE5-882D-D50C0C921606}"/>
                </a:ext>
              </a:extLst>
            </p:cNvPr>
            <p:cNvSpPr txBox="1"/>
            <p:nvPr/>
          </p:nvSpPr>
          <p:spPr>
            <a:xfrm>
              <a:off x="4730469" y="5476206"/>
              <a:ext cx="74572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573E42D6-7376-45B0-9AF0-39C4DA10E156}"/>
                </a:ext>
              </a:extLst>
            </p:cNvPr>
            <p:cNvSpPr txBox="1"/>
            <p:nvPr/>
          </p:nvSpPr>
          <p:spPr>
            <a:xfrm>
              <a:off x="3942929" y="5484323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F92AE860-79B8-46F7-82BC-05F15AE19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53744" y="5294695"/>
              <a:ext cx="1183579" cy="824687"/>
            </a:xfrm>
            <a:prstGeom prst="rect">
              <a:avLst/>
            </a:prstGeom>
          </p:spPr>
        </p:pic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C1A8C233-AC1D-44F8-BB37-C18FD4B40E3A}"/>
                </a:ext>
              </a:extLst>
            </p:cNvPr>
            <p:cNvSpPr txBox="1"/>
            <p:nvPr/>
          </p:nvSpPr>
          <p:spPr>
            <a:xfrm>
              <a:off x="2453046" y="6028168"/>
              <a:ext cx="43542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プログラムを止めるまでずっと実行されるよ。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5688C3A1-6FCD-44CA-8452-226C4C6ED1F0}"/>
                </a:ext>
              </a:extLst>
            </p:cNvPr>
            <p:cNvSpPr txBox="1"/>
            <p:nvPr/>
          </p:nvSpPr>
          <p:spPr>
            <a:xfrm>
              <a:off x="3585733" y="6076112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3CC56B9B-ACF7-4B2E-AFD9-52EBA20D897F}"/>
                </a:ext>
              </a:extLst>
            </p:cNvPr>
            <p:cNvSpPr txBox="1"/>
            <p:nvPr/>
          </p:nvSpPr>
          <p:spPr>
            <a:xfrm>
              <a:off x="5229740" y="6091281"/>
              <a:ext cx="7190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70B1199F-A462-4D70-8815-CCC79A3949A0}"/>
              </a:ext>
            </a:extLst>
          </p:cNvPr>
          <p:cNvGrpSpPr/>
          <p:nvPr/>
        </p:nvGrpSpPr>
        <p:grpSpPr>
          <a:xfrm>
            <a:off x="178981" y="2820430"/>
            <a:ext cx="652422" cy="639195"/>
            <a:chOff x="588984" y="3725957"/>
            <a:chExt cx="652422" cy="639195"/>
          </a:xfrm>
        </p:grpSpPr>
        <p:pic>
          <p:nvPicPr>
            <p:cNvPr id="127" name="図 126">
              <a:extLst>
                <a:ext uri="{FF2B5EF4-FFF2-40B4-BE49-F238E27FC236}">
                  <a16:creationId xmlns:a16="http://schemas.microsoft.com/office/drawing/2014/main" id="{6DBF2708-B071-488B-A0C2-A7F9041E2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128" name="四角形: 角を丸くする 127">
              <a:extLst>
                <a:ext uri="{FF2B5EF4-FFF2-40B4-BE49-F238E27FC236}">
                  <a16:creationId xmlns:a16="http://schemas.microsoft.com/office/drawing/2014/main" id="{4493AFC1-B738-4755-A9A9-5B07DB2B64E8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30" name="直線矢印コネクタ 129">
            <a:extLst>
              <a:ext uri="{FF2B5EF4-FFF2-40B4-BE49-F238E27FC236}">
                <a16:creationId xmlns:a16="http://schemas.microsoft.com/office/drawing/2014/main" id="{0444952C-9CB5-4A76-81F1-D05CBD5345E4}"/>
              </a:ext>
            </a:extLst>
          </p:cNvPr>
          <p:cNvCxnSpPr>
            <a:cxnSpLocks/>
          </p:cNvCxnSpPr>
          <p:nvPr/>
        </p:nvCxnSpPr>
        <p:spPr>
          <a:xfrm>
            <a:off x="1019499" y="3096232"/>
            <a:ext cx="3942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281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EA9B9F48-6CF0-4334-AD8D-0734FB3A2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894" y="2771479"/>
            <a:ext cx="3287123" cy="125122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49EFFBCB-2948-4437-AB7C-D4F45DBCB9DB}"/>
              </a:ext>
            </a:extLst>
          </p:cNvPr>
          <p:cNvGrpSpPr/>
          <p:nvPr/>
        </p:nvGrpSpPr>
        <p:grpSpPr>
          <a:xfrm>
            <a:off x="3247288" y="2131784"/>
            <a:ext cx="5730352" cy="577081"/>
            <a:chOff x="2157904" y="2069568"/>
            <a:chExt cx="5730352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6907071" y="212964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5046613" y="2129643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6218149" y="2129643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943D0C0-F0FF-455C-B6FA-533478B5434B}"/>
                </a:ext>
              </a:extLst>
            </p:cNvPr>
            <p:cNvSpPr txBox="1"/>
            <p:nvPr/>
          </p:nvSpPr>
          <p:spPr>
            <a:xfrm>
              <a:off x="5520360" y="2129643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8" y="1094634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「スピードアップ」のメッセージを受信した時のプログラミングをしよう！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DA30A2F-99BC-49B1-A728-475D7CB902FD}"/>
              </a:ext>
            </a:extLst>
          </p:cNvPr>
          <p:cNvSpPr txBox="1"/>
          <p:nvPr/>
        </p:nvSpPr>
        <p:spPr>
          <a:xfrm>
            <a:off x="4237317" y="11607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5045240" y="11607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296132" y="3117030"/>
            <a:ext cx="424527" cy="55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468380" y="2791864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2F34547-02FA-4AB7-9093-1491F6E948C8}"/>
              </a:ext>
            </a:extLst>
          </p:cNvPr>
          <p:cNvGrpSpPr/>
          <p:nvPr/>
        </p:nvGrpSpPr>
        <p:grpSpPr>
          <a:xfrm>
            <a:off x="5465896" y="2642491"/>
            <a:ext cx="3741623" cy="1131079"/>
            <a:chOff x="4323017" y="3481143"/>
            <a:chExt cx="3741623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323017" y="3481143"/>
              <a:ext cx="37416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スピードアップ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476330E-3F89-4DB2-B70E-FFCB65063CAC}"/>
                </a:ext>
              </a:extLst>
            </p:cNvPr>
            <p:cNvSpPr txBox="1"/>
            <p:nvPr/>
          </p:nvSpPr>
          <p:spPr>
            <a:xfrm>
              <a:off x="6552629" y="40787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7113" y="3665454"/>
              <a:ext cx="327481" cy="327481"/>
            </a:xfrm>
            <a:prstGeom prst="rect">
              <a:avLst/>
            </a:prstGeom>
          </p:spPr>
        </p:pic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9117A05-1A9B-4BAA-83D4-E474FD29D334}"/>
              </a:ext>
            </a:extLst>
          </p:cNvPr>
          <p:cNvGrpSpPr/>
          <p:nvPr/>
        </p:nvGrpSpPr>
        <p:grpSpPr>
          <a:xfrm>
            <a:off x="2348919" y="5165435"/>
            <a:ext cx="4446161" cy="1692565"/>
            <a:chOff x="3738470" y="4965475"/>
            <a:chExt cx="4446161" cy="169256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3738470" y="5224749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3819130" y="5149625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デバイス（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Codey)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で設定した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メッセージが選択できるよ！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542A60FB-C3A5-4603-AD2F-519EF236279C}"/>
                </a:ext>
              </a:extLst>
            </p:cNvPr>
            <p:cNvSpPr txBox="1"/>
            <p:nvPr/>
          </p:nvSpPr>
          <p:spPr>
            <a:xfrm>
              <a:off x="5724503" y="522474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22536" y="4965475"/>
              <a:ext cx="1062095" cy="1692565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4950025" y="5224749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2A06720-961B-44C2-8D86-9B0A4D1BAEE9}"/>
                </a:ext>
              </a:extLst>
            </p:cNvPr>
            <p:cNvSpPr txBox="1"/>
            <p:nvPr/>
          </p:nvSpPr>
          <p:spPr>
            <a:xfrm>
              <a:off x="5014325" y="5704035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A30C47DC-4155-4B3F-81A4-14630DEF4C70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3CD2F86B-6737-41F6-AC28-4DF99143C5D8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18AD4193-8163-4B51-8A6B-DD39B9A69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2E62702-9811-46E2-9DF9-BEA2F4A975B2}"/>
              </a:ext>
            </a:extLst>
          </p:cNvPr>
          <p:cNvGrpSpPr/>
          <p:nvPr/>
        </p:nvGrpSpPr>
        <p:grpSpPr>
          <a:xfrm>
            <a:off x="3302145" y="4176871"/>
            <a:ext cx="4535693" cy="608579"/>
            <a:chOff x="4482731" y="4147934"/>
            <a:chExt cx="4535693" cy="6085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2245E5D-A9ED-4903-8034-3BFCC9F1D14D}"/>
                </a:ext>
              </a:extLst>
            </p:cNvPr>
            <p:cNvSpPr txBox="1"/>
            <p:nvPr/>
          </p:nvSpPr>
          <p:spPr>
            <a:xfrm>
              <a:off x="4482731" y="4147934"/>
              <a:ext cx="453569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E0C6CA3-9EC0-4F98-B758-C132B3EC0590}"/>
                </a:ext>
              </a:extLst>
            </p:cNvPr>
            <p:cNvSpPr txBox="1"/>
            <p:nvPr/>
          </p:nvSpPr>
          <p:spPr>
            <a:xfrm>
              <a:off x="4882064" y="419880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D60F3753-139D-42DA-AC13-A0B4A4A0A4BA}"/>
                </a:ext>
              </a:extLst>
            </p:cNvPr>
            <p:cNvSpPr txBox="1"/>
            <p:nvPr/>
          </p:nvSpPr>
          <p:spPr>
            <a:xfrm>
              <a:off x="8070500" y="418168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786AA244-D5C6-466A-B9CF-1EB5C9CB1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17901" y="4253290"/>
              <a:ext cx="1728813" cy="503223"/>
            </a:xfrm>
            <a:prstGeom prst="rect">
              <a:avLst/>
            </a:prstGeom>
          </p:spPr>
        </p:pic>
      </p:grp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3E39DAC4-B913-4825-B9D7-7E3A56C9F170}"/>
              </a:ext>
            </a:extLst>
          </p:cNvPr>
          <p:cNvCxnSpPr>
            <a:cxnSpLocks/>
          </p:cNvCxnSpPr>
          <p:nvPr/>
        </p:nvCxnSpPr>
        <p:spPr>
          <a:xfrm>
            <a:off x="1296132" y="3691908"/>
            <a:ext cx="3942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C9ECCCA0-6D20-45C0-B00C-497F0F31DDEE}"/>
              </a:ext>
            </a:extLst>
          </p:cNvPr>
          <p:cNvGrpSpPr/>
          <p:nvPr/>
        </p:nvGrpSpPr>
        <p:grpSpPr>
          <a:xfrm>
            <a:off x="487983" y="3493286"/>
            <a:ext cx="652422" cy="639195"/>
            <a:chOff x="627496" y="1919008"/>
            <a:chExt cx="652422" cy="639195"/>
          </a:xfrm>
        </p:grpSpPr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C82E52D7-F90A-4FEA-886D-F103ECB8CA77}"/>
                </a:ext>
              </a:extLst>
            </p:cNvPr>
            <p:cNvSpPr/>
            <p:nvPr/>
          </p:nvSpPr>
          <p:spPr>
            <a:xfrm>
              <a:off x="627496" y="191900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FF185247-E654-468A-859C-52AE82D8B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1769" y="1975863"/>
              <a:ext cx="523875" cy="5143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4082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526F4CF-E6AC-4423-B842-803B429CCCC6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57CAC5B-673B-4D1F-B5F1-925E6DB5617C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からスプライトを操作しよう！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854132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じぶんのなまえ）０７レーシングゲーム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3" y="4695556"/>
              <a:ext cx="2602293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ファイル名を「（自分の名前）０７レーシングゲーム」にして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18950" y="1921159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806178" y="1921159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0A8D659-AFB1-4645-AF5E-4E7B78F43EB8}"/>
              </a:ext>
            </a:extLst>
          </p:cNvPr>
          <p:cNvSpPr txBox="1"/>
          <p:nvPr/>
        </p:nvSpPr>
        <p:spPr>
          <a:xfrm>
            <a:off x="5273678" y="391363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C4D6B27-C874-4A06-8F6F-393376F02BCA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をコントローラーにして車を操作しよう！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719BCAD-E676-4EDF-8564-BECF096537DA}"/>
              </a:ext>
            </a:extLst>
          </p:cNvPr>
          <p:cNvSpPr txBox="1"/>
          <p:nvPr/>
        </p:nvSpPr>
        <p:spPr>
          <a:xfrm>
            <a:off x="6638501" y="393200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466372C-C676-4B14-8EE6-F1522341B05E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077C3AF-0FEA-480E-BCFE-03BBA8C8800D}"/>
              </a:ext>
            </a:extLst>
          </p:cNvPr>
          <p:cNvSpPr txBox="1"/>
          <p:nvPr/>
        </p:nvSpPr>
        <p:spPr>
          <a:xfrm>
            <a:off x="5903135" y="386406"/>
            <a:ext cx="52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110F5B-23D7-42DB-9491-DA25375E7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151" y="1605907"/>
            <a:ext cx="4610743" cy="5048955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6237952" cy="1131079"/>
            <a:chOff x="4688163" y="2475477"/>
            <a:chExt cx="4010879" cy="1131079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アップロードモードをオフにし、接続ボタンを押す。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7003096" y="2525883"/>
              <a:ext cx="6522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7802140" y="2533632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3933319" y="6166401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4555098" y="5728422"/>
            <a:ext cx="928960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D50281B-9A20-4AD1-9E1A-32C8263CB1A7}"/>
              </a:ext>
            </a:extLst>
          </p:cNvPr>
          <p:cNvGrpSpPr/>
          <p:nvPr/>
        </p:nvGrpSpPr>
        <p:grpSpPr>
          <a:xfrm>
            <a:off x="5563489" y="3622552"/>
            <a:ext cx="3706046" cy="1015663"/>
            <a:chOff x="4608271" y="1476702"/>
            <a:chExt cx="3706046" cy="101566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1401361-310C-4F05-ACF4-2B059B73753C}"/>
                </a:ext>
              </a:extLst>
            </p:cNvPr>
            <p:cNvSpPr txBox="1"/>
            <p:nvPr/>
          </p:nvSpPr>
          <p:spPr>
            <a:xfrm>
              <a:off x="4608271" y="1476702"/>
              <a:ext cx="37060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スプライトを操作するために、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アップロードモードをオフにします。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1DB1967-6056-4D6A-A9BF-F6B4F1B02DCC}"/>
                </a:ext>
              </a:extLst>
            </p:cNvPr>
            <p:cNvSpPr txBox="1"/>
            <p:nvPr/>
          </p:nvSpPr>
          <p:spPr>
            <a:xfrm>
              <a:off x="5661397" y="1535735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5255699" y="4549892"/>
            <a:ext cx="840995" cy="11785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タイトル 4">
            <a:extLst>
              <a:ext uri="{FF2B5EF4-FFF2-40B4-BE49-F238E27FC236}">
                <a16:creationId xmlns:a16="http://schemas.microsoft.com/office/drawing/2014/main" id="{9DFC8B12-B922-4477-9FBB-316A7130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をコントローラーにして車を操作しよう！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29EA565-FC13-42EF-AA3D-E8927C8DCBD4}"/>
              </a:ext>
            </a:extLst>
          </p:cNvPr>
          <p:cNvSpPr txBox="1"/>
          <p:nvPr/>
        </p:nvSpPr>
        <p:spPr>
          <a:xfrm>
            <a:off x="6638501" y="393200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37AFCE5-C0CB-4CC0-8CFA-1F7179F4F737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85D3A28-3F16-4CC3-8C80-A8CCE5B160FA}"/>
              </a:ext>
            </a:extLst>
          </p:cNvPr>
          <p:cNvSpPr txBox="1"/>
          <p:nvPr/>
        </p:nvSpPr>
        <p:spPr>
          <a:xfrm>
            <a:off x="5903135" y="386406"/>
            <a:ext cx="52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をコントローラーにして車を操作しよう！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DA627C-38ED-49F5-8D0B-447CAB6F3633}"/>
              </a:ext>
            </a:extLst>
          </p:cNvPr>
          <p:cNvSpPr txBox="1"/>
          <p:nvPr/>
        </p:nvSpPr>
        <p:spPr>
          <a:xfrm>
            <a:off x="6638501" y="393200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E0595B0-40B7-48FA-ABA3-F29628BD763A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CCC3E9A-7D30-4A1E-9F5A-3F6D36CFAC58}"/>
              </a:ext>
            </a:extLst>
          </p:cNvPr>
          <p:cNvSpPr txBox="1"/>
          <p:nvPr/>
        </p:nvSpPr>
        <p:spPr>
          <a:xfrm>
            <a:off x="5903135" y="386406"/>
            <a:ext cx="52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 dirty="0"/>
              <a:t>をコントローラーにして車を操作しよう！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A8E61A4-6571-4060-B4F4-357F137E54E1}"/>
              </a:ext>
            </a:extLst>
          </p:cNvPr>
          <p:cNvSpPr txBox="1"/>
          <p:nvPr/>
        </p:nvSpPr>
        <p:spPr>
          <a:xfrm>
            <a:off x="6638501" y="393200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74CBECB-F82A-4DCB-B32A-6F1FF06C8F75}"/>
              </a:ext>
            </a:extLst>
          </p:cNvPr>
          <p:cNvSpPr txBox="1"/>
          <p:nvPr/>
        </p:nvSpPr>
        <p:spPr>
          <a:xfrm>
            <a:off x="2148678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3D959EE-82C1-4A78-AF62-4C8C9B6262A3}"/>
              </a:ext>
            </a:extLst>
          </p:cNvPr>
          <p:cNvSpPr txBox="1"/>
          <p:nvPr/>
        </p:nvSpPr>
        <p:spPr>
          <a:xfrm>
            <a:off x="5903135" y="386406"/>
            <a:ext cx="524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くるま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458975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531964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27910540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ボタンを押したときに、</a:t>
            </a:r>
            <a:endParaRPr lang="en-US" altLang="ja-JP" sz="20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3172006" y="1682524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3887908" y="1682524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4422186" y="1682524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7190315" y="1682524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97FDC6-DF90-439F-9126-DBD6DD176464}"/>
              </a:ext>
            </a:extLst>
          </p:cNvPr>
          <p:cNvSpPr txBox="1"/>
          <p:nvPr/>
        </p:nvSpPr>
        <p:spPr>
          <a:xfrm>
            <a:off x="2251938" y="1076228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07_02">
            <a:hlinkClick r:id="" action="ppaction://media"/>
            <a:extLst>
              <a:ext uri="{FF2B5EF4-FFF2-40B4-BE49-F238E27FC236}">
                <a16:creationId xmlns:a16="http://schemas.microsoft.com/office/drawing/2014/main" id="{C990C0C5-BC21-4272-BDAF-8714C33BC9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2234490"/>
            <a:ext cx="8284663" cy="401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09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96C8F6A-4C89-4F27-8C29-3FE2C744D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148" y="2719013"/>
            <a:ext cx="2661551" cy="135206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1114354-5429-4EED-8A8B-3FE68B09F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008" y="4580732"/>
            <a:ext cx="3508461" cy="213117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B1876103-4FA7-46B7-A942-774C36773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28" y="2088029"/>
            <a:ext cx="3257741" cy="22161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3FE5A00-CA18-443B-8168-58C20D331C9F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B65AF8BC-FEF2-43F0-BF46-DA355F6CE745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3E32DD25-988A-4C78-849E-47FF3E851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5CFE5A0-A71F-45C3-9FFC-1BA4BB18F6A4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命令を送信するプログラムを作ろう！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FE28284-D7B1-4B6E-9BD7-805D4D7E9FA4}"/>
              </a:ext>
            </a:extLst>
          </p:cNvPr>
          <p:cNvSpPr txBox="1"/>
          <p:nvPr/>
        </p:nvSpPr>
        <p:spPr>
          <a:xfrm>
            <a:off x="465064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1D1C0D0-4251-4F32-8550-AAF551956BC8}"/>
              </a:ext>
            </a:extLst>
          </p:cNvPr>
          <p:cNvSpPr txBox="1"/>
          <p:nvPr/>
        </p:nvSpPr>
        <p:spPr>
          <a:xfrm>
            <a:off x="1175008" y="130529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61F160-F3E6-40A2-BE4D-6CFB8D5D3B56}"/>
              </a:ext>
            </a:extLst>
          </p:cNvPr>
          <p:cNvSpPr txBox="1"/>
          <p:nvPr/>
        </p:nvSpPr>
        <p:spPr>
          <a:xfrm>
            <a:off x="3316005" y="131783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FA2D86C8-7E51-4DFF-A8B1-E0D866D53EF1}"/>
              </a:ext>
            </a:extLst>
          </p:cNvPr>
          <p:cNvSpPr/>
          <p:nvPr/>
        </p:nvSpPr>
        <p:spPr>
          <a:xfrm>
            <a:off x="2985462" y="2774142"/>
            <a:ext cx="411493" cy="41149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1B5C164-37B2-42EC-B564-166D782B2630}"/>
              </a:ext>
            </a:extLst>
          </p:cNvPr>
          <p:cNvSpPr/>
          <p:nvPr/>
        </p:nvSpPr>
        <p:spPr>
          <a:xfrm>
            <a:off x="1100831" y="3431623"/>
            <a:ext cx="2940199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A57446B7-E4BD-4498-9D4F-A40404858CAC}"/>
              </a:ext>
            </a:extLst>
          </p:cNvPr>
          <p:cNvSpPr/>
          <p:nvPr/>
        </p:nvSpPr>
        <p:spPr>
          <a:xfrm>
            <a:off x="3047463" y="6295570"/>
            <a:ext cx="940404" cy="361471"/>
          </a:xfrm>
          <a:prstGeom prst="roundRect">
            <a:avLst>
              <a:gd name="adj" fmla="val 395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22A5E0E8-2221-4B12-ABBB-4605269A497A}"/>
              </a:ext>
            </a:extLst>
          </p:cNvPr>
          <p:cNvSpPr/>
          <p:nvPr/>
        </p:nvSpPr>
        <p:spPr>
          <a:xfrm>
            <a:off x="1429620" y="5459822"/>
            <a:ext cx="2982584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35AAE799-2C11-495D-9D07-B358CEE5D533}"/>
              </a:ext>
            </a:extLst>
          </p:cNvPr>
          <p:cNvSpPr/>
          <p:nvPr/>
        </p:nvSpPr>
        <p:spPr>
          <a:xfrm>
            <a:off x="4619039" y="301978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2962CB00-2CD9-4DA6-AA93-550615038CDD}"/>
              </a:ext>
            </a:extLst>
          </p:cNvPr>
          <p:cNvSpPr/>
          <p:nvPr/>
        </p:nvSpPr>
        <p:spPr>
          <a:xfrm>
            <a:off x="5974570" y="3438145"/>
            <a:ext cx="648501" cy="362860"/>
          </a:xfrm>
          <a:prstGeom prst="roundRect">
            <a:avLst>
              <a:gd name="adj" fmla="val 4812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63CA7A7-1E61-443B-BE9D-739E63E8EA7B}"/>
              </a:ext>
            </a:extLst>
          </p:cNvPr>
          <p:cNvSpPr txBox="1"/>
          <p:nvPr/>
        </p:nvSpPr>
        <p:spPr>
          <a:xfrm>
            <a:off x="5335503" y="4200900"/>
            <a:ext cx="34434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ボタンも同じように作ろう。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8291D9A-2275-44DF-BA54-A1FEC0254016}"/>
              </a:ext>
            </a:extLst>
          </p:cNvPr>
          <p:cNvSpPr txBox="1"/>
          <p:nvPr/>
        </p:nvSpPr>
        <p:spPr>
          <a:xfrm>
            <a:off x="6278888" y="4254423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0DDF2F1-EB74-4A42-B84D-BBC38B1296E4}"/>
              </a:ext>
            </a:extLst>
          </p:cNvPr>
          <p:cNvSpPr txBox="1"/>
          <p:nvPr/>
        </p:nvSpPr>
        <p:spPr>
          <a:xfrm>
            <a:off x="7439486" y="4254422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6FC0AA6-7572-49FA-B370-14CFD05F14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4336" y="4822030"/>
            <a:ext cx="2575364" cy="1282249"/>
          </a:xfrm>
          <a:prstGeom prst="rect">
            <a:avLst/>
          </a:prstGeom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A25C990A-4296-439E-A73D-F863CD81BD07}"/>
              </a:ext>
            </a:extLst>
          </p:cNvPr>
          <p:cNvSpPr/>
          <p:nvPr/>
        </p:nvSpPr>
        <p:spPr>
          <a:xfrm>
            <a:off x="6014950" y="5535242"/>
            <a:ext cx="648501" cy="362860"/>
          </a:xfrm>
          <a:prstGeom prst="roundRect">
            <a:avLst>
              <a:gd name="adj" fmla="val 4812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03C03FA-E134-4E2F-B27B-A889E38AF023}"/>
              </a:ext>
            </a:extLst>
          </p:cNvPr>
          <p:cNvGrpSpPr/>
          <p:nvPr/>
        </p:nvGrpSpPr>
        <p:grpSpPr>
          <a:xfrm>
            <a:off x="846572" y="2719013"/>
            <a:ext cx="7603908" cy="4071007"/>
            <a:chOff x="909777" y="2646294"/>
            <a:chExt cx="7603908" cy="4071007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C5CD37B2-A717-439F-8FC4-0FA7B8C1CE6D}"/>
                </a:ext>
              </a:extLst>
            </p:cNvPr>
            <p:cNvSpPr/>
            <p:nvPr/>
          </p:nvSpPr>
          <p:spPr>
            <a:xfrm>
              <a:off x="909777" y="2646294"/>
              <a:ext cx="7603908" cy="40710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FA3AECBE-B2CF-44A2-9B79-D10C4A71E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47979" y="4382123"/>
              <a:ext cx="1342120" cy="1018718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5655F6A-8185-4EE7-ADEC-04FF36AC6F03}"/>
                </a:ext>
              </a:extLst>
            </p:cNvPr>
            <p:cNvSpPr txBox="1"/>
            <p:nvPr/>
          </p:nvSpPr>
          <p:spPr>
            <a:xfrm>
              <a:off x="2200495" y="3640833"/>
              <a:ext cx="5022472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メッセージの作り方は覚えたかな！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DB44909-20E7-4214-8785-D098B3AA46E3}"/>
                </a:ext>
              </a:extLst>
            </p:cNvPr>
            <p:cNvSpPr txBox="1"/>
            <p:nvPr/>
          </p:nvSpPr>
          <p:spPr>
            <a:xfrm>
              <a:off x="4098550" y="3597986"/>
              <a:ext cx="473185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59A6C43-9639-45E4-B88D-1729B593E581}"/>
                </a:ext>
              </a:extLst>
            </p:cNvPr>
            <p:cNvSpPr txBox="1"/>
            <p:nvPr/>
          </p:nvSpPr>
          <p:spPr>
            <a:xfrm>
              <a:off x="4625145" y="3581862"/>
              <a:ext cx="473185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1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9A1DC2CD-0F1E-4980-B84C-3272A41335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43"/>
          <a:stretch/>
        </p:blipFill>
        <p:spPr>
          <a:xfrm>
            <a:off x="1499681" y="2379297"/>
            <a:ext cx="5944084" cy="3441538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AA2AF2C-468E-4587-8B5A-CF81B8E967E8}"/>
              </a:ext>
            </a:extLst>
          </p:cNvPr>
          <p:cNvCxnSpPr>
            <a:cxnSpLocks/>
          </p:cNvCxnSpPr>
          <p:nvPr/>
        </p:nvCxnSpPr>
        <p:spPr>
          <a:xfrm>
            <a:off x="1507034" y="3612510"/>
            <a:ext cx="5936731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－その１－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E4533BFF-C0E6-461C-98C7-E586C808ED67}"/>
              </a:ext>
            </a:extLst>
          </p:cNvPr>
          <p:cNvGrpSpPr/>
          <p:nvPr/>
        </p:nvGrpSpPr>
        <p:grpSpPr>
          <a:xfrm>
            <a:off x="187678" y="5759131"/>
            <a:ext cx="9047762" cy="577081"/>
            <a:chOff x="187678" y="5475046"/>
            <a:chExt cx="9047762" cy="57708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CA2C807-FA12-41B9-9813-1DF22407ECA6}"/>
                </a:ext>
              </a:extLst>
            </p:cNvPr>
            <p:cNvSpPr txBox="1"/>
            <p:nvPr/>
          </p:nvSpPr>
          <p:spPr>
            <a:xfrm>
              <a:off x="187678" y="5475046"/>
              <a:ext cx="904776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71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95CCDEB-0EAC-4D47-9CC2-B319A3F26101}"/>
                </a:ext>
              </a:extLst>
            </p:cNvPr>
            <p:cNvSpPr txBox="1"/>
            <p:nvPr/>
          </p:nvSpPr>
          <p:spPr>
            <a:xfrm>
              <a:off x="1820510" y="5528314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FA9078-CC11-4AD1-8625-A7DAA5804CA8}"/>
                </a:ext>
              </a:extLst>
            </p:cNvPr>
            <p:cNvSpPr txBox="1"/>
            <p:nvPr/>
          </p:nvSpPr>
          <p:spPr>
            <a:xfrm>
              <a:off x="423233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95621FB-5D01-4FEA-970D-1DD64BC0D32F}"/>
                </a:ext>
              </a:extLst>
            </p:cNvPr>
            <p:cNvSpPr txBox="1"/>
            <p:nvPr/>
          </p:nvSpPr>
          <p:spPr>
            <a:xfrm>
              <a:off x="5249849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EF4AA97-95FA-4F87-B95D-E18D51092DB9}"/>
                </a:ext>
              </a:extLst>
            </p:cNvPr>
            <p:cNvSpPr txBox="1"/>
            <p:nvPr/>
          </p:nvSpPr>
          <p:spPr>
            <a:xfrm>
              <a:off x="5930848" y="553572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3471724-F440-435E-ACFD-CF192711164A}"/>
              </a:ext>
            </a:extLst>
          </p:cNvPr>
          <p:cNvGrpSpPr/>
          <p:nvPr/>
        </p:nvGrpSpPr>
        <p:grpSpPr>
          <a:xfrm>
            <a:off x="187677" y="6290749"/>
            <a:ext cx="8260772" cy="577081"/>
            <a:chOff x="551663" y="4869656"/>
            <a:chExt cx="8260772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5B7F40C-D0F6-45C8-85CE-C9F5BA8BD7C1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33F8434-DC29-4012-95B6-A0C24C7296F0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7285BF0D-AD0A-48C4-9BF7-33292DAE6E7B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FE2681E-845B-4999-B49D-17C9C5DC7710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44C47FC-DAD6-4D70-AD79-C4582C27EF36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命令を送信するプログラムを作ろう！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019D8C4-5A8B-43C6-ADAF-D0701717D154}"/>
              </a:ext>
            </a:extLst>
          </p:cNvPr>
          <p:cNvSpPr txBox="1"/>
          <p:nvPr/>
        </p:nvSpPr>
        <p:spPr>
          <a:xfrm>
            <a:off x="465064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F89E0E4-710A-4CAF-96E8-DB9CD580467E}"/>
              </a:ext>
            </a:extLst>
          </p:cNvPr>
          <p:cNvSpPr txBox="1"/>
          <p:nvPr/>
        </p:nvSpPr>
        <p:spPr>
          <a:xfrm>
            <a:off x="1175008" y="130529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5D9808D-1AC0-4187-936A-DEC8A4BEABBB}"/>
              </a:ext>
            </a:extLst>
          </p:cNvPr>
          <p:cNvSpPr txBox="1"/>
          <p:nvPr/>
        </p:nvSpPr>
        <p:spPr>
          <a:xfrm>
            <a:off x="3316005" y="1317835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0BEA841-9614-4A90-9F8B-1858905EF5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22D7566D-6132-4924-8160-C62444F81589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EC96466D-3042-441D-A524-540080C6F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12E6D9D2-49FD-496D-89AE-BE234145F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195" y="1693675"/>
            <a:ext cx="2324815" cy="131739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BEBA9EB-1161-49A9-BAF4-CAEB8A868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894" y="1756334"/>
            <a:ext cx="2391238" cy="1239901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3F562E0-F639-448D-A13B-914B30A0406C}"/>
              </a:ext>
            </a:extLst>
          </p:cNvPr>
          <p:cNvSpPr txBox="1"/>
          <p:nvPr/>
        </p:nvSpPr>
        <p:spPr>
          <a:xfrm>
            <a:off x="6604009" y="3019138"/>
            <a:ext cx="8397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X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E545F2D-2275-4801-8E70-FD4731BE1704}"/>
              </a:ext>
            </a:extLst>
          </p:cNvPr>
          <p:cNvGrpSpPr/>
          <p:nvPr/>
        </p:nvGrpSpPr>
        <p:grpSpPr>
          <a:xfrm>
            <a:off x="1499681" y="4072098"/>
            <a:ext cx="5940785" cy="1159944"/>
            <a:chOff x="2734476" y="4274138"/>
            <a:chExt cx="5940785" cy="1159944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B6E2A36-3CF0-4255-A599-EBE0D6C8F16D}"/>
                </a:ext>
              </a:extLst>
            </p:cNvPr>
            <p:cNvSpPr txBox="1"/>
            <p:nvPr/>
          </p:nvSpPr>
          <p:spPr>
            <a:xfrm>
              <a:off x="2734476" y="4303003"/>
              <a:ext cx="5940785" cy="113107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右に動かすときは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プラス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 左に動かすときは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マイナス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で数値を指定するよ。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EFA703E2-29A5-4E4F-A77B-8E219F65B1A9}"/>
                </a:ext>
              </a:extLst>
            </p:cNvPr>
            <p:cNvSpPr txBox="1"/>
            <p:nvPr/>
          </p:nvSpPr>
          <p:spPr>
            <a:xfrm>
              <a:off x="3409393" y="4396577"/>
              <a:ext cx="6343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41B2293-203B-48BC-BACD-B6549CD0B629}"/>
                </a:ext>
              </a:extLst>
            </p:cNvPr>
            <p:cNvSpPr txBox="1"/>
            <p:nvPr/>
          </p:nvSpPr>
          <p:spPr>
            <a:xfrm>
              <a:off x="3923020" y="4389293"/>
              <a:ext cx="4760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AFEEA6E3-2C00-4A50-A638-035DBA95B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43844" y="4274138"/>
              <a:ext cx="565549" cy="605946"/>
            </a:xfrm>
            <a:prstGeom prst="rect">
              <a:avLst/>
            </a:prstGeom>
          </p:spPr>
        </p:pic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7B8D8337-2291-43D9-884A-94D3395797CD}"/>
                </a:ext>
              </a:extLst>
            </p:cNvPr>
            <p:cNvSpPr txBox="1"/>
            <p:nvPr/>
          </p:nvSpPr>
          <p:spPr>
            <a:xfrm>
              <a:off x="3409393" y="4914611"/>
              <a:ext cx="6343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E964DD61-EA0A-4FB1-B953-2632EFB4FE59}"/>
                </a:ext>
              </a:extLst>
            </p:cNvPr>
            <p:cNvSpPr txBox="1"/>
            <p:nvPr/>
          </p:nvSpPr>
          <p:spPr>
            <a:xfrm>
              <a:off x="3930096" y="4922953"/>
              <a:ext cx="4760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901D23BB-49E0-408C-A7F2-D859E6A1FE42}"/>
                </a:ext>
              </a:extLst>
            </p:cNvPr>
            <p:cNvSpPr txBox="1"/>
            <p:nvPr/>
          </p:nvSpPr>
          <p:spPr>
            <a:xfrm>
              <a:off x="6440219" y="4937047"/>
              <a:ext cx="6343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C85361E-80B5-4CC6-9542-A70F80A91759}"/>
                </a:ext>
              </a:extLst>
            </p:cNvPr>
            <p:cNvSpPr txBox="1"/>
            <p:nvPr/>
          </p:nvSpPr>
          <p:spPr>
            <a:xfrm>
              <a:off x="7160917" y="4932087"/>
              <a:ext cx="588532" cy="2473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366995D-D8EC-4B3C-8E61-881B09603379}"/>
              </a:ext>
            </a:extLst>
          </p:cNvPr>
          <p:cNvGrpSpPr/>
          <p:nvPr/>
        </p:nvGrpSpPr>
        <p:grpSpPr>
          <a:xfrm>
            <a:off x="1255111" y="2357809"/>
            <a:ext cx="6256566" cy="3461997"/>
            <a:chOff x="1255111" y="2357809"/>
            <a:chExt cx="6256566" cy="3461997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E83A531B-BAC9-4184-AB44-75AC145B09F6}"/>
                </a:ext>
              </a:extLst>
            </p:cNvPr>
            <p:cNvSpPr/>
            <p:nvPr/>
          </p:nvSpPr>
          <p:spPr>
            <a:xfrm>
              <a:off x="1255111" y="2357809"/>
              <a:ext cx="6256566" cy="346199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52E9BA2D-59C6-4F8B-9111-3DD8182E2FD1}"/>
                </a:ext>
              </a:extLst>
            </p:cNvPr>
            <p:cNvGrpSpPr/>
            <p:nvPr/>
          </p:nvGrpSpPr>
          <p:grpSpPr>
            <a:xfrm>
              <a:off x="2508339" y="3227715"/>
              <a:ext cx="3879279" cy="1742335"/>
              <a:chOff x="639287" y="2607563"/>
              <a:chExt cx="3879279" cy="1742335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309B2422-1B94-42A6-9350-350F296BD4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17339" y="3331180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AF2B0833-E377-4301-B1C5-0CD1BAD917B2}"/>
                  </a:ext>
                </a:extLst>
              </p:cNvPr>
              <p:cNvSpPr txBox="1"/>
              <p:nvPr/>
            </p:nvSpPr>
            <p:spPr>
              <a:xfrm>
                <a:off x="639287" y="2650189"/>
                <a:ext cx="3879279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横方向は何軸だったかな？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4801539D-6B24-4F74-8B9C-E458BFAD5D05}"/>
                  </a:ext>
                </a:extLst>
              </p:cNvPr>
              <p:cNvSpPr txBox="1"/>
              <p:nvPr/>
            </p:nvSpPr>
            <p:spPr>
              <a:xfrm>
                <a:off x="929431" y="2607563"/>
                <a:ext cx="103478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よこほうこう</a:t>
                </a: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2D8948ED-FD51-46B3-9ECA-BE61F6DBDDBC}"/>
                  </a:ext>
                </a:extLst>
              </p:cNvPr>
              <p:cNvSpPr txBox="1"/>
              <p:nvPr/>
            </p:nvSpPr>
            <p:spPr>
              <a:xfrm>
                <a:off x="1949659" y="2621214"/>
                <a:ext cx="75734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なにじく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12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コースに触れたら「ゲームオーバー」となるプログラムを作ろう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7225826" y="105721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197FDC6-DF90-439F-9126-DBD6DD176464}"/>
              </a:ext>
            </a:extLst>
          </p:cNvPr>
          <p:cNvSpPr txBox="1"/>
          <p:nvPr/>
        </p:nvSpPr>
        <p:spPr>
          <a:xfrm>
            <a:off x="1621623" y="1072960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pic>
        <p:nvPicPr>
          <p:cNvPr id="2" name="07_03">
            <a:hlinkClick r:id="" action="ppaction://media"/>
            <a:extLst>
              <a:ext uri="{FF2B5EF4-FFF2-40B4-BE49-F238E27FC236}">
                <a16:creationId xmlns:a16="http://schemas.microsoft.com/office/drawing/2014/main" id="{C6527301-4344-42D5-9E3F-E75AD2D037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6460" y="2044387"/>
            <a:ext cx="8531079" cy="413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2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481671B-6D2D-4CD8-808E-1ACAC2556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811" y="1868265"/>
            <a:ext cx="3352800" cy="38290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44C47FC-DAD6-4D70-AD79-C4582C27EF36}"/>
              </a:ext>
            </a:extLst>
          </p:cNvPr>
          <p:cNvSpPr txBox="1"/>
          <p:nvPr/>
        </p:nvSpPr>
        <p:spPr>
          <a:xfrm>
            <a:off x="500576" y="1245270"/>
            <a:ext cx="78444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をクリックしたときのプログラムに命令を追加しよう！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5D9808D-1AC0-4187-936A-DEC8A4BEABBB}"/>
              </a:ext>
            </a:extLst>
          </p:cNvPr>
          <p:cNvSpPr txBox="1"/>
          <p:nvPr/>
        </p:nvSpPr>
        <p:spPr>
          <a:xfrm>
            <a:off x="4572000" y="131781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0BEA841-9614-4A90-9F8B-1858905EF5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22D7566D-6132-4924-8160-C62444F81589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EC96466D-3042-441D-A524-540080C6F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49" name="図 48">
            <a:extLst>
              <a:ext uri="{FF2B5EF4-FFF2-40B4-BE49-F238E27FC236}">
                <a16:creationId xmlns:a16="http://schemas.microsoft.com/office/drawing/2014/main" id="{39FDEB26-06E9-4632-9FD1-5124E7762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90" y="1353295"/>
            <a:ext cx="488799" cy="488799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CAC16C0-D65A-4237-BD02-A382DB3E21EE}"/>
              </a:ext>
            </a:extLst>
          </p:cNvPr>
          <p:cNvSpPr txBox="1"/>
          <p:nvPr/>
        </p:nvSpPr>
        <p:spPr>
          <a:xfrm>
            <a:off x="5255310" y="1319684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C9F6F9A-E945-4636-837A-CCA42A1084D5}"/>
              </a:ext>
            </a:extLst>
          </p:cNvPr>
          <p:cNvSpPr/>
          <p:nvPr/>
        </p:nvSpPr>
        <p:spPr>
          <a:xfrm>
            <a:off x="1330811" y="3551067"/>
            <a:ext cx="3352800" cy="1544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F46121BF-C91D-4AEB-88B9-6BDA866E5331}"/>
              </a:ext>
            </a:extLst>
          </p:cNvPr>
          <p:cNvGrpSpPr/>
          <p:nvPr/>
        </p:nvGrpSpPr>
        <p:grpSpPr>
          <a:xfrm>
            <a:off x="74138" y="4582047"/>
            <a:ext cx="652422" cy="639195"/>
            <a:chOff x="588984" y="3725957"/>
            <a:chExt cx="652422" cy="639195"/>
          </a:xfrm>
        </p:grpSpPr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5DEEE1CB-38E6-4873-A9E2-F5D3E3902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7C903AE9-FE25-4712-ADEA-14156D6754B7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E162E4D3-5055-47A0-979E-3E35335B3C83}"/>
              </a:ext>
            </a:extLst>
          </p:cNvPr>
          <p:cNvCxnSpPr>
            <a:cxnSpLocks/>
          </p:cNvCxnSpPr>
          <p:nvPr/>
        </p:nvCxnSpPr>
        <p:spPr>
          <a:xfrm>
            <a:off x="719389" y="4187279"/>
            <a:ext cx="100287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BD14CCF-D371-476E-A005-54D1CB4578A7}"/>
              </a:ext>
            </a:extLst>
          </p:cNvPr>
          <p:cNvGrpSpPr/>
          <p:nvPr/>
        </p:nvGrpSpPr>
        <p:grpSpPr>
          <a:xfrm>
            <a:off x="66967" y="3844786"/>
            <a:ext cx="652422" cy="639195"/>
            <a:chOff x="835019" y="4336185"/>
            <a:chExt cx="652422" cy="639195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49D383C-7934-40A7-9CBB-FF416D3E4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1520" y="4386124"/>
              <a:ext cx="561975" cy="571500"/>
            </a:xfrm>
            <a:prstGeom prst="rect">
              <a:avLst/>
            </a:prstGeom>
          </p:spPr>
        </p:pic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4BE5A074-E197-4775-96E3-A7CEF11BADF3}"/>
                </a:ext>
              </a:extLst>
            </p:cNvPr>
            <p:cNvSpPr/>
            <p:nvPr/>
          </p:nvSpPr>
          <p:spPr>
            <a:xfrm>
              <a:off x="835019" y="433618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0777AD45-7AD2-45B3-A8D0-600379A5B7F5}"/>
              </a:ext>
            </a:extLst>
          </p:cNvPr>
          <p:cNvGrpSpPr/>
          <p:nvPr/>
        </p:nvGrpSpPr>
        <p:grpSpPr>
          <a:xfrm>
            <a:off x="66967" y="3105265"/>
            <a:ext cx="652422" cy="639195"/>
            <a:chOff x="890672" y="5249760"/>
            <a:chExt cx="652422" cy="639195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571F2F90-F13B-4476-9DDD-129E94102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4701" y="5336505"/>
              <a:ext cx="571500" cy="552450"/>
            </a:xfrm>
            <a:prstGeom prst="rect">
              <a:avLst/>
            </a:prstGeom>
          </p:spPr>
        </p:pic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9493AFD4-21CA-4664-AFA1-458F392C075E}"/>
                </a:ext>
              </a:extLst>
            </p:cNvPr>
            <p:cNvSpPr/>
            <p:nvPr/>
          </p:nvSpPr>
          <p:spPr>
            <a:xfrm>
              <a:off x="890672" y="52497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060E2352-3320-44A6-8239-D3C07CCDC4D3}"/>
              </a:ext>
            </a:extLst>
          </p:cNvPr>
          <p:cNvCxnSpPr>
            <a:stCxn id="31" idx="3"/>
          </p:cNvCxnSpPr>
          <p:nvPr/>
        </p:nvCxnSpPr>
        <p:spPr>
          <a:xfrm flipV="1">
            <a:off x="726560" y="4582047"/>
            <a:ext cx="995706" cy="319598"/>
          </a:xfrm>
          <a:prstGeom prst="bentConnector3">
            <a:avLst>
              <a:gd name="adj1" fmla="val 40192"/>
            </a:avLst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コネクタ: カギ線 43">
            <a:extLst>
              <a:ext uri="{FF2B5EF4-FFF2-40B4-BE49-F238E27FC236}">
                <a16:creationId xmlns:a16="http://schemas.microsoft.com/office/drawing/2014/main" id="{C934A321-CCF8-45EA-A2E5-19E3C165E7A7}"/>
              </a:ext>
            </a:extLst>
          </p:cNvPr>
          <p:cNvCxnSpPr>
            <a:cxnSpLocks/>
          </p:cNvCxnSpPr>
          <p:nvPr/>
        </p:nvCxnSpPr>
        <p:spPr>
          <a:xfrm>
            <a:off x="719389" y="3465776"/>
            <a:ext cx="1393496" cy="411329"/>
          </a:xfrm>
          <a:prstGeom prst="bentConnector3">
            <a:avLst>
              <a:gd name="adj1" fmla="val 27065"/>
            </a:avLst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5621281-1B8A-4E69-87F3-05C19DE8DB02}"/>
              </a:ext>
            </a:extLst>
          </p:cNvPr>
          <p:cNvGrpSpPr/>
          <p:nvPr/>
        </p:nvGrpSpPr>
        <p:grpSpPr>
          <a:xfrm>
            <a:off x="4713880" y="1953852"/>
            <a:ext cx="4221883" cy="577081"/>
            <a:chOff x="-2037976" y="1758567"/>
            <a:chExt cx="4221883" cy="577081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14FB3F95-CF30-4B31-93B6-A855BE8FE391}"/>
                </a:ext>
              </a:extLst>
            </p:cNvPr>
            <p:cNvSpPr txBox="1"/>
            <p:nvPr/>
          </p:nvSpPr>
          <p:spPr>
            <a:xfrm>
              <a:off x="-2037976" y="1758567"/>
              <a:ext cx="422188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もし～なら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FAAB82A3-677F-4107-A61B-4038E35D7130}"/>
                </a:ext>
              </a:extLst>
            </p:cNvPr>
            <p:cNvSpPr txBox="1"/>
            <p:nvPr/>
          </p:nvSpPr>
          <p:spPr>
            <a:xfrm>
              <a:off x="1345816" y="182015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EEA0547E-2D28-4937-9947-C39CF0DC5231}"/>
                </a:ext>
              </a:extLst>
            </p:cNvPr>
            <p:cNvSpPr txBox="1"/>
            <p:nvPr/>
          </p:nvSpPr>
          <p:spPr>
            <a:xfrm>
              <a:off x="-1639527" y="1843958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6EBE4C5-A01D-428E-AD1B-D86F8266E2FE}"/>
              </a:ext>
            </a:extLst>
          </p:cNvPr>
          <p:cNvGrpSpPr/>
          <p:nvPr/>
        </p:nvGrpSpPr>
        <p:grpSpPr>
          <a:xfrm>
            <a:off x="4713880" y="2675645"/>
            <a:ext cx="4150091" cy="1131079"/>
            <a:chOff x="4793778" y="2560235"/>
            <a:chExt cx="4150091" cy="1131079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C87A572-FDFE-4031-A360-63A5C3BD7E95}"/>
                </a:ext>
              </a:extLst>
            </p:cNvPr>
            <p:cNvSpPr txBox="1"/>
            <p:nvPr/>
          </p:nvSpPr>
          <p:spPr>
            <a:xfrm>
              <a:off x="4793778" y="2560235"/>
              <a:ext cx="41500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もし～なら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」のブロックに入れる。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22AB6EB-2A1D-4D19-A35A-566400F130B7}"/>
                </a:ext>
              </a:extLst>
            </p:cNvPr>
            <p:cNvSpPr txBox="1"/>
            <p:nvPr/>
          </p:nvSpPr>
          <p:spPr>
            <a:xfrm>
              <a:off x="5193111" y="261110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4428ACBF-162D-4818-BB15-03B77366E09C}"/>
                </a:ext>
              </a:extLst>
            </p:cNvPr>
            <p:cNvSpPr txBox="1"/>
            <p:nvPr/>
          </p:nvSpPr>
          <p:spPr>
            <a:xfrm>
              <a:off x="8192825" y="262475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EB88A126-1359-4ED8-B378-61999C85F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751018" y="2723422"/>
              <a:ext cx="1368926" cy="356750"/>
            </a:xfrm>
            <a:prstGeom prst="rect">
              <a:avLst/>
            </a:prstGeom>
          </p:spPr>
        </p:pic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8F264564-F644-4A5F-AC8D-9CCD9B10AF59}"/>
                </a:ext>
              </a:extLst>
            </p:cNvPr>
            <p:cNvSpPr txBox="1"/>
            <p:nvPr/>
          </p:nvSpPr>
          <p:spPr>
            <a:xfrm>
              <a:off x="7922405" y="316754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31B9511C-9B8C-4E52-853C-A616B08C3473}"/>
              </a:ext>
            </a:extLst>
          </p:cNvPr>
          <p:cNvGrpSpPr/>
          <p:nvPr/>
        </p:nvGrpSpPr>
        <p:grpSpPr>
          <a:xfrm>
            <a:off x="4713879" y="3887779"/>
            <a:ext cx="4430121" cy="1131079"/>
            <a:chOff x="4713879" y="3772369"/>
            <a:chExt cx="4430121" cy="1131079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7325A976-F849-4199-AD97-D873A0A1E285}"/>
                </a:ext>
              </a:extLst>
            </p:cNvPr>
            <p:cNvSpPr txBox="1"/>
            <p:nvPr/>
          </p:nvSpPr>
          <p:spPr>
            <a:xfrm>
              <a:off x="4713879" y="3772369"/>
              <a:ext cx="443012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</a:t>
              </a:r>
              <a:b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選び、「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ゲームオーバー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8DAE57CA-CD9C-45A1-97E5-2F0124A7DFF9}"/>
                </a:ext>
              </a:extLst>
            </p:cNvPr>
            <p:cNvSpPr txBox="1"/>
            <p:nvPr/>
          </p:nvSpPr>
          <p:spPr>
            <a:xfrm>
              <a:off x="5093284" y="382242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AAF7EFB7-D40E-4BDF-B11E-AB9ED41FAA81}"/>
                </a:ext>
              </a:extLst>
            </p:cNvPr>
            <p:cNvSpPr txBox="1"/>
            <p:nvPr/>
          </p:nvSpPr>
          <p:spPr>
            <a:xfrm>
              <a:off x="4893356" y="43719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FEBBC71F-275C-4C00-8A50-6A9DCEC1DC19}"/>
                </a:ext>
              </a:extLst>
            </p:cNvPr>
            <p:cNvSpPr txBox="1"/>
            <p:nvPr/>
          </p:nvSpPr>
          <p:spPr>
            <a:xfrm>
              <a:off x="5543459" y="38262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E917CE4F-1C2D-4429-8BBF-DFF11E7A1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62242" y="3926000"/>
              <a:ext cx="2038384" cy="425274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539F9F58-476F-4ACD-BD18-595E212B77D3}"/>
              </a:ext>
            </a:extLst>
          </p:cNvPr>
          <p:cNvGrpSpPr/>
          <p:nvPr/>
        </p:nvGrpSpPr>
        <p:grpSpPr>
          <a:xfrm>
            <a:off x="4713880" y="5206796"/>
            <a:ext cx="4221883" cy="577081"/>
            <a:chOff x="4665853" y="5009160"/>
            <a:chExt cx="4221883" cy="577081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DB42FE01-CC07-44F8-BF30-87F2DBE4ED51}"/>
                </a:ext>
              </a:extLst>
            </p:cNvPr>
            <p:cNvSpPr txBox="1"/>
            <p:nvPr/>
          </p:nvSpPr>
          <p:spPr>
            <a:xfrm>
              <a:off x="4665853" y="5009160"/>
              <a:ext cx="422188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6D7401A5-3423-46A4-ACE0-D84A40381D65}"/>
                </a:ext>
              </a:extLst>
            </p:cNvPr>
            <p:cNvSpPr txBox="1"/>
            <p:nvPr/>
          </p:nvSpPr>
          <p:spPr>
            <a:xfrm>
              <a:off x="5048604" y="508092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91BD4E04-8B10-42CA-A276-A0000D5335EA}"/>
                </a:ext>
              </a:extLst>
            </p:cNvPr>
            <p:cNvSpPr txBox="1"/>
            <p:nvPr/>
          </p:nvSpPr>
          <p:spPr>
            <a:xfrm>
              <a:off x="8049642" y="50724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981A4173-E5A8-4F54-97EC-68EB17FD4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95746" y="5146761"/>
              <a:ext cx="1440832" cy="402813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C8F7E84F-5DF5-4756-9121-27A856E614AC}"/>
              </a:ext>
            </a:extLst>
          </p:cNvPr>
          <p:cNvGrpSpPr/>
          <p:nvPr/>
        </p:nvGrpSpPr>
        <p:grpSpPr>
          <a:xfrm>
            <a:off x="500576" y="5984810"/>
            <a:ext cx="5793692" cy="846555"/>
            <a:chOff x="500576" y="5984810"/>
            <a:chExt cx="5793692" cy="846555"/>
          </a:xfrm>
        </p:grpSpPr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1834074A-2218-4C43-9392-F291C2E84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0576" y="6089004"/>
              <a:ext cx="1052216" cy="742361"/>
            </a:xfrm>
            <a:prstGeom prst="rect">
              <a:avLst/>
            </a:prstGeom>
          </p:spPr>
        </p:pic>
        <p:sp>
          <p:nvSpPr>
            <p:cNvPr id="108" name="吹き出し: 角を丸めた四角形 107">
              <a:extLst>
                <a:ext uri="{FF2B5EF4-FFF2-40B4-BE49-F238E27FC236}">
                  <a16:creationId xmlns:a16="http://schemas.microsoft.com/office/drawing/2014/main" id="{7EB3140B-87B7-4373-9CD2-E7CEA156F2E9}"/>
                </a:ext>
              </a:extLst>
            </p:cNvPr>
            <p:cNvSpPr/>
            <p:nvPr/>
          </p:nvSpPr>
          <p:spPr>
            <a:xfrm>
              <a:off x="1722266" y="6037518"/>
              <a:ext cx="4572002" cy="669805"/>
            </a:xfrm>
            <a:prstGeom prst="wedgeRoundRectCallout">
              <a:avLst>
                <a:gd name="adj1" fmla="val -55523"/>
                <a:gd name="adj2" fmla="val -638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6DCEC79F-4EE5-4E81-AC83-8D67F3AB4E5F}"/>
                </a:ext>
              </a:extLst>
            </p:cNvPr>
            <p:cNvSpPr txBox="1"/>
            <p:nvPr/>
          </p:nvSpPr>
          <p:spPr>
            <a:xfrm>
              <a:off x="1955286" y="5984810"/>
              <a:ext cx="402772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コースの色は</a:t>
              </a:r>
              <a:r>
                <a:rPr kumimoji="1" lang="ja-JP" altLang="en-US" sz="2000" dirty="0">
                  <a:solidFill>
                    <a:srgbClr val="1E11EB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■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ではなくて</a:t>
              </a:r>
              <a:r>
                <a:rPr kumimoji="1" lang="ja-JP" altLang="en-US" sz="2000" dirty="0">
                  <a:solidFill>
                    <a:srgbClr val="9966FF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■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だよね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EE02AE37-0E68-4549-A31A-33D3A827B59E}"/>
                </a:ext>
              </a:extLst>
            </p:cNvPr>
            <p:cNvSpPr txBox="1"/>
            <p:nvPr/>
          </p:nvSpPr>
          <p:spPr>
            <a:xfrm>
              <a:off x="2715076" y="6133394"/>
              <a:ext cx="5132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61912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－その２－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504DF3A-A136-4EE2-B3E2-12FF5F43BB6D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45EE162-C29B-4370-B8E1-B6B6FA8085F8}"/>
              </a:ext>
            </a:extLst>
          </p:cNvPr>
          <p:cNvGrpSpPr/>
          <p:nvPr/>
        </p:nvGrpSpPr>
        <p:grpSpPr>
          <a:xfrm>
            <a:off x="55157" y="5719375"/>
            <a:ext cx="9261123" cy="1131079"/>
            <a:chOff x="187677" y="5759131"/>
            <a:chExt cx="9261123" cy="1131079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E4533BFF-C0E6-461C-98C7-E586C808ED67}"/>
                </a:ext>
              </a:extLst>
            </p:cNvPr>
            <p:cNvGrpSpPr/>
            <p:nvPr/>
          </p:nvGrpSpPr>
          <p:grpSpPr>
            <a:xfrm>
              <a:off x="187678" y="5759131"/>
              <a:ext cx="9261122" cy="1131079"/>
              <a:chOff x="187678" y="5475046"/>
              <a:chExt cx="9047762" cy="1131079"/>
            </a:xfrm>
          </p:grpSpPr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5CA2C807-FA12-41B9-9813-1DF22407ECA6}"/>
                  </a:ext>
                </a:extLst>
              </p:cNvPr>
              <p:cNvSpPr txBox="1"/>
              <p:nvPr/>
            </p:nvSpPr>
            <p:spPr>
              <a:xfrm>
                <a:off x="187678" y="5475046"/>
                <a:ext cx="9047762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プログラムを保存しよう！（ファイル名：「（自分の名前）</a:t>
                </a: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07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ステップアップ</a:t>
                </a: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」）</a:t>
                </a: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495CCDEB-0EAC-4D47-9CC2-B319A3F26101}"/>
                  </a:ext>
                </a:extLst>
              </p:cNvPr>
              <p:cNvSpPr txBox="1"/>
              <p:nvPr/>
            </p:nvSpPr>
            <p:spPr>
              <a:xfrm>
                <a:off x="1820510" y="5528314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59FA9078-CC11-4AD1-8625-A7DAA5804CA8}"/>
                  </a:ext>
                </a:extLst>
              </p:cNvPr>
              <p:cNvSpPr txBox="1"/>
              <p:nvPr/>
            </p:nvSpPr>
            <p:spPr>
              <a:xfrm>
                <a:off x="4232338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895621FB-5D01-4FEA-970D-1DD64BC0D32F}"/>
                  </a:ext>
                </a:extLst>
              </p:cNvPr>
              <p:cNvSpPr txBox="1"/>
              <p:nvPr/>
            </p:nvSpPr>
            <p:spPr>
              <a:xfrm>
                <a:off x="5249849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9EF4AA97-95FA-4F87-B95D-E18D51092DB9}"/>
                  </a:ext>
                </a:extLst>
              </p:cNvPr>
              <p:cNvSpPr txBox="1"/>
              <p:nvPr/>
            </p:nvSpPr>
            <p:spPr>
              <a:xfrm>
                <a:off x="5930848" y="5535721"/>
                <a:ext cx="6809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なまえ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03471724-F440-435E-ACFD-CF192711164A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C5B7F40C-D0F6-45C8-85CE-C9F5BA8BD7C1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033F8434-DC29-4012-95B6-A0C24C7296F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7285BF0D-AD0A-48C4-9BF7-33292DAE6E7B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EFE2681E-845B-4999-B49D-17C9C5DC7710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0BEA841-9614-4A90-9F8B-1858905EF53D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22D7566D-6132-4924-8160-C62444F81589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EC96466D-3042-441D-A524-540080C6F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A31FACE0-8198-4868-9CD2-7C35DF3E83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25" r="2227" b="3224"/>
          <a:stretch/>
        </p:blipFill>
        <p:spPr>
          <a:xfrm>
            <a:off x="3995148" y="1662898"/>
            <a:ext cx="3261998" cy="2292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0AF899A-E2F7-45D7-848A-C3811F8D1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074" y="1827596"/>
            <a:ext cx="2457869" cy="3836674"/>
          </a:xfrm>
          <a:prstGeom prst="rect">
            <a:avLst/>
          </a:prstGeom>
        </p:spPr>
      </p:pic>
      <p:sp>
        <p:nvSpPr>
          <p:cNvPr id="71" name="楕円 70">
            <a:extLst>
              <a:ext uri="{FF2B5EF4-FFF2-40B4-BE49-F238E27FC236}">
                <a16:creationId xmlns:a16="http://schemas.microsoft.com/office/drawing/2014/main" id="{05A3EC6B-E90A-4A76-BA23-28556BADEC58}"/>
              </a:ext>
            </a:extLst>
          </p:cNvPr>
          <p:cNvSpPr/>
          <p:nvPr/>
        </p:nvSpPr>
        <p:spPr>
          <a:xfrm>
            <a:off x="1851203" y="1791456"/>
            <a:ext cx="540783" cy="5446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6F1196CB-6F80-4A45-A5C3-CE6F5F8FB2E1}"/>
              </a:ext>
            </a:extLst>
          </p:cNvPr>
          <p:cNvSpPr/>
          <p:nvPr/>
        </p:nvSpPr>
        <p:spPr>
          <a:xfrm>
            <a:off x="1868313" y="5014549"/>
            <a:ext cx="540783" cy="5446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47FA7AC4-1D4F-4929-83E9-A17E22D908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959" y="4317544"/>
            <a:ext cx="2821366" cy="132064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9AD6DAB-A2A4-4A40-8C7F-5DD5CEB8EEC1}"/>
              </a:ext>
            </a:extLst>
          </p:cNvPr>
          <p:cNvGrpSpPr/>
          <p:nvPr/>
        </p:nvGrpSpPr>
        <p:grpSpPr>
          <a:xfrm>
            <a:off x="187677" y="1252130"/>
            <a:ext cx="2079124" cy="503186"/>
            <a:chOff x="187677" y="1252130"/>
            <a:chExt cx="2079124" cy="503186"/>
          </a:xfrm>
        </p:grpSpPr>
        <p:sp>
          <p:nvSpPr>
            <p:cNvPr id="73" name="吹き出し: 角を丸めた四角形 72">
              <a:extLst>
                <a:ext uri="{FF2B5EF4-FFF2-40B4-BE49-F238E27FC236}">
                  <a16:creationId xmlns:a16="http://schemas.microsoft.com/office/drawing/2014/main" id="{485E0A49-6D6E-4D4D-9353-D8F17C6BBF1A}"/>
                </a:ext>
              </a:extLst>
            </p:cNvPr>
            <p:cNvSpPr/>
            <p:nvPr/>
          </p:nvSpPr>
          <p:spPr>
            <a:xfrm>
              <a:off x="187677" y="1252130"/>
              <a:ext cx="2079124" cy="503186"/>
            </a:xfrm>
            <a:prstGeom prst="wedgeRoundRectCallout">
              <a:avLst>
                <a:gd name="adj1" fmla="val 34579"/>
                <a:gd name="adj2" fmla="val 68880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 algn="ctr"/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①色をクリックする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2BFF7A8-32A6-48BA-B557-2386AA8DECC8}"/>
                </a:ext>
              </a:extLst>
            </p:cNvPr>
            <p:cNvSpPr txBox="1"/>
            <p:nvPr/>
          </p:nvSpPr>
          <p:spPr>
            <a:xfrm>
              <a:off x="387964" y="1295434"/>
              <a:ext cx="4684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</a:p>
          </p:txBody>
        </p:sp>
      </p:grpSp>
      <p:sp>
        <p:nvSpPr>
          <p:cNvPr id="75" name="吹き出し: 角を丸めた四角形 74">
            <a:extLst>
              <a:ext uri="{FF2B5EF4-FFF2-40B4-BE49-F238E27FC236}">
                <a16:creationId xmlns:a16="http://schemas.microsoft.com/office/drawing/2014/main" id="{4320D905-4DD6-492E-98BF-E3F20FC75E55}"/>
              </a:ext>
            </a:extLst>
          </p:cNvPr>
          <p:cNvSpPr/>
          <p:nvPr/>
        </p:nvSpPr>
        <p:spPr>
          <a:xfrm>
            <a:off x="958089" y="4406309"/>
            <a:ext cx="2693456" cy="503186"/>
          </a:xfrm>
          <a:prstGeom prst="wedgeRoundRectCallout">
            <a:avLst>
              <a:gd name="adj1" fmla="val 4255"/>
              <a:gd name="adj2" fmla="val 75938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②スポイトをクリックする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4E28823-1AF4-438D-8F55-5A2DB5250823}"/>
              </a:ext>
            </a:extLst>
          </p:cNvPr>
          <p:cNvGrpSpPr/>
          <p:nvPr/>
        </p:nvGrpSpPr>
        <p:grpSpPr>
          <a:xfrm>
            <a:off x="4697897" y="2711283"/>
            <a:ext cx="4294997" cy="1274638"/>
            <a:chOff x="4697897" y="2711283"/>
            <a:chExt cx="4294997" cy="1274638"/>
          </a:xfrm>
        </p:grpSpPr>
        <p:sp>
          <p:nvSpPr>
            <p:cNvPr id="76" name="吹き出し: 角を丸めた四角形 75">
              <a:extLst>
                <a:ext uri="{FF2B5EF4-FFF2-40B4-BE49-F238E27FC236}">
                  <a16:creationId xmlns:a16="http://schemas.microsoft.com/office/drawing/2014/main" id="{6D0B162E-4B9D-4891-B1E1-C719200AA787}"/>
                </a:ext>
              </a:extLst>
            </p:cNvPr>
            <p:cNvSpPr/>
            <p:nvPr/>
          </p:nvSpPr>
          <p:spPr>
            <a:xfrm>
              <a:off x="4697897" y="2711283"/>
              <a:ext cx="4294997" cy="1274638"/>
            </a:xfrm>
            <a:prstGeom prst="wedgeRoundRectCallout">
              <a:avLst>
                <a:gd name="adj1" fmla="val 1798"/>
                <a:gd name="adj2" fmla="val -68324"/>
                <a:gd name="adj3" fmla="val 16667"/>
              </a:avLst>
            </a:prstGeom>
            <a:solidFill>
              <a:schemeClr val="bg1"/>
            </a:solidFill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ctr"/>
            <a:lstStyle/>
            <a:p>
              <a:pPr>
                <a:lnSpc>
                  <a:spcPct val="15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③マウスをステージまで動かし、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設定したい色をクリックする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（〇の色が選択されている色になるよ！）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7C777DA0-4537-4069-83D2-D3367FB871F8}"/>
                </a:ext>
              </a:extLst>
            </p:cNvPr>
            <p:cNvSpPr txBox="1"/>
            <p:nvPr/>
          </p:nvSpPr>
          <p:spPr>
            <a:xfrm>
              <a:off x="4951551" y="3200851"/>
              <a:ext cx="6840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6114F120-BBEA-4F40-A935-6A39400A895B}"/>
                </a:ext>
              </a:extLst>
            </p:cNvPr>
            <p:cNvSpPr txBox="1"/>
            <p:nvPr/>
          </p:nvSpPr>
          <p:spPr>
            <a:xfrm>
              <a:off x="5958054" y="3205842"/>
              <a:ext cx="4395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3B8CBA37-2ED8-4AF5-AFFD-0FFB9B0C906A}"/>
                </a:ext>
              </a:extLst>
            </p:cNvPr>
            <p:cNvSpPr txBox="1"/>
            <p:nvPr/>
          </p:nvSpPr>
          <p:spPr>
            <a:xfrm>
              <a:off x="6903149" y="2822158"/>
              <a:ext cx="5434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F010876F-3619-4CB9-BAEB-07623AE2D379}"/>
                </a:ext>
              </a:extLst>
            </p:cNvPr>
            <p:cNvSpPr txBox="1"/>
            <p:nvPr/>
          </p:nvSpPr>
          <p:spPr>
            <a:xfrm>
              <a:off x="5731310" y="3547747"/>
              <a:ext cx="6840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3223CFF7-6897-46B5-AB81-63FA2DBF8011}"/>
                </a:ext>
              </a:extLst>
            </p:cNvPr>
            <p:cNvSpPr txBox="1"/>
            <p:nvPr/>
          </p:nvSpPr>
          <p:spPr>
            <a:xfrm>
              <a:off x="5352026" y="3547747"/>
              <a:ext cx="4395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1BA60EEB-B268-4841-AEED-3BE0E8E18537}"/>
                </a:ext>
              </a:extLst>
            </p:cNvPr>
            <p:cNvSpPr txBox="1"/>
            <p:nvPr/>
          </p:nvSpPr>
          <p:spPr>
            <a:xfrm>
              <a:off x="7191925" y="3547747"/>
              <a:ext cx="43958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</a:p>
          </p:txBody>
        </p:sp>
      </p:grp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71067B57-0B99-4D75-9655-B170A7BF1268}"/>
              </a:ext>
            </a:extLst>
          </p:cNvPr>
          <p:cNvSpPr/>
          <p:nvPr/>
        </p:nvSpPr>
        <p:spPr>
          <a:xfrm>
            <a:off x="6294302" y="4303913"/>
            <a:ext cx="656295" cy="377951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4" name="矢印: 右 83">
            <a:extLst>
              <a:ext uri="{FF2B5EF4-FFF2-40B4-BE49-F238E27FC236}">
                <a16:creationId xmlns:a16="http://schemas.microsoft.com/office/drawing/2014/main" id="{5396BB37-A68F-426A-9450-4CADF5FCA5FF}"/>
              </a:ext>
            </a:extLst>
          </p:cNvPr>
          <p:cNvSpPr/>
          <p:nvPr/>
        </p:nvSpPr>
        <p:spPr>
          <a:xfrm>
            <a:off x="5053433" y="451532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8857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50745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1366647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1900925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4669054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pic>
        <p:nvPicPr>
          <p:cNvPr id="2" name="07_04">
            <a:hlinkClick r:id="" action="ppaction://media"/>
            <a:extLst>
              <a:ext uri="{FF2B5EF4-FFF2-40B4-BE49-F238E27FC236}">
                <a16:creationId xmlns:a16="http://schemas.microsoft.com/office/drawing/2014/main" id="{DD3012E7-5438-4C3B-B12A-941AF8B833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951402"/>
            <a:ext cx="8506274" cy="41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8235B1-66F4-4166-BF91-6FD0E1120C65}"/>
              </a:ext>
            </a:extLst>
          </p:cNvPr>
          <p:cNvSpPr txBox="1"/>
          <p:nvPr/>
        </p:nvSpPr>
        <p:spPr>
          <a:xfrm>
            <a:off x="618636" y="1065500"/>
            <a:ext cx="42995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コースの幅を狭くする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A470701-E60C-46BE-BAA4-803C72431ABD}"/>
              </a:ext>
            </a:extLst>
          </p:cNvPr>
          <p:cNvSpPr txBox="1"/>
          <p:nvPr/>
        </p:nvSpPr>
        <p:spPr>
          <a:xfrm>
            <a:off x="1495692" y="1134175"/>
            <a:ext cx="482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はば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ECC9E77-A67D-4FAF-96C4-A41450E52EF0}"/>
              </a:ext>
            </a:extLst>
          </p:cNvPr>
          <p:cNvSpPr txBox="1"/>
          <p:nvPr/>
        </p:nvSpPr>
        <p:spPr>
          <a:xfrm>
            <a:off x="1955914" y="1134401"/>
            <a:ext cx="482432" cy="2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せま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BA9BC4-BE5D-47E4-ADEA-6FF9ACF8D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22" y="3372359"/>
            <a:ext cx="3885690" cy="293966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22A19E2-9FAC-4E0C-955C-C625ECB9C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661" y="3377154"/>
            <a:ext cx="3885690" cy="2934869"/>
          </a:xfrm>
          <a:prstGeom prst="rect">
            <a:avLst/>
          </a:prstGeom>
        </p:spPr>
      </p:pic>
      <p:sp>
        <p:nvSpPr>
          <p:cNvPr id="38" name="矢印: 右 37">
            <a:extLst>
              <a:ext uri="{FF2B5EF4-FFF2-40B4-BE49-F238E27FC236}">
                <a16:creationId xmlns:a16="http://schemas.microsoft.com/office/drawing/2014/main" id="{354E56E5-FE3E-4D26-9638-73E46CF66D00}"/>
              </a:ext>
            </a:extLst>
          </p:cNvPr>
          <p:cNvSpPr/>
          <p:nvPr/>
        </p:nvSpPr>
        <p:spPr>
          <a:xfrm>
            <a:off x="4220425" y="446692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61F6F72F-EEAA-4539-BA28-D779A1B2C72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936297" y="4088839"/>
            <a:ext cx="577081" cy="577081"/>
          </a:xfrm>
          <a:prstGeom prst="rect">
            <a:avLst/>
          </a:prstGeom>
        </p:spPr>
      </p:pic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D6BCCBBB-8044-499D-B411-195E996B0A67}"/>
              </a:ext>
            </a:extLst>
          </p:cNvPr>
          <p:cNvCxnSpPr>
            <a:cxnSpLocks/>
          </p:cNvCxnSpPr>
          <p:nvPr/>
        </p:nvCxnSpPr>
        <p:spPr>
          <a:xfrm rot="16200000">
            <a:off x="2513378" y="4274627"/>
            <a:ext cx="0" cy="4612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0C744FF-B197-4A79-8D35-CC07D1DD2D5D}"/>
              </a:ext>
            </a:extLst>
          </p:cNvPr>
          <p:cNvSpPr txBox="1"/>
          <p:nvPr/>
        </p:nvSpPr>
        <p:spPr>
          <a:xfrm>
            <a:off x="1080806" y="6258018"/>
            <a:ext cx="6838075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 マウスをクリックしたまま、 マウスを移動して線を動かす。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BB3564E-38B9-40B6-9366-909D7A3F3D66}"/>
              </a:ext>
            </a:extLst>
          </p:cNvPr>
          <p:cNvSpPr txBox="1"/>
          <p:nvPr/>
        </p:nvSpPr>
        <p:spPr>
          <a:xfrm>
            <a:off x="5302937" y="6318741"/>
            <a:ext cx="741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973BEF3-CDFC-4112-A1CA-3404AD0D992D}"/>
              </a:ext>
            </a:extLst>
          </p:cNvPr>
          <p:cNvSpPr txBox="1"/>
          <p:nvPr/>
        </p:nvSpPr>
        <p:spPr>
          <a:xfrm>
            <a:off x="6204989" y="6316253"/>
            <a:ext cx="521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ADD30BC-EEF7-4797-A3F5-1ED45B51C243}"/>
              </a:ext>
            </a:extLst>
          </p:cNvPr>
          <p:cNvSpPr txBox="1"/>
          <p:nvPr/>
        </p:nvSpPr>
        <p:spPr>
          <a:xfrm>
            <a:off x="6670348" y="6318741"/>
            <a:ext cx="521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05B9918-E140-4B46-9548-0693F4D0AF5E}"/>
              </a:ext>
            </a:extLst>
          </p:cNvPr>
          <p:cNvSpPr txBox="1"/>
          <p:nvPr/>
        </p:nvSpPr>
        <p:spPr>
          <a:xfrm>
            <a:off x="1567928" y="1569531"/>
            <a:ext cx="5634824" cy="16850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①「背景」タブを選び、コスチュームボタンを押す。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「選択ツール」を選ぶ。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動かしたい線をクリックして選ぶ。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72DAF9B-7A36-484A-AF27-B5E17FADB5CD}"/>
              </a:ext>
            </a:extLst>
          </p:cNvPr>
          <p:cNvSpPr txBox="1"/>
          <p:nvPr/>
        </p:nvSpPr>
        <p:spPr>
          <a:xfrm>
            <a:off x="1964707" y="2181265"/>
            <a:ext cx="741038" cy="250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0159D83-83E0-4BC8-9FD6-C0400FDF8D79}"/>
              </a:ext>
            </a:extLst>
          </p:cNvPr>
          <p:cNvSpPr txBox="1"/>
          <p:nvPr/>
        </p:nvSpPr>
        <p:spPr>
          <a:xfrm>
            <a:off x="3565403" y="2181265"/>
            <a:ext cx="567268" cy="250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94B1D-C825-41EA-8680-170BB82D9A58}"/>
              </a:ext>
            </a:extLst>
          </p:cNvPr>
          <p:cNvSpPr txBox="1"/>
          <p:nvPr/>
        </p:nvSpPr>
        <p:spPr>
          <a:xfrm>
            <a:off x="2956849" y="2743642"/>
            <a:ext cx="521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04DE96E-E110-49F5-AC10-9605305E1267}"/>
              </a:ext>
            </a:extLst>
          </p:cNvPr>
          <p:cNvSpPr txBox="1"/>
          <p:nvPr/>
        </p:nvSpPr>
        <p:spPr>
          <a:xfrm>
            <a:off x="4795711" y="2739047"/>
            <a:ext cx="567268" cy="250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95B29D37-2554-4BC9-ABF3-15572ED5BA69}"/>
              </a:ext>
            </a:extLst>
          </p:cNvPr>
          <p:cNvSpPr txBox="1"/>
          <p:nvPr/>
        </p:nvSpPr>
        <p:spPr>
          <a:xfrm>
            <a:off x="1821443" y="2751556"/>
            <a:ext cx="521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246E2EC-92C8-46AA-A0A7-F1C8E9B4AA35}"/>
              </a:ext>
            </a:extLst>
          </p:cNvPr>
          <p:cNvSpPr txBox="1"/>
          <p:nvPr/>
        </p:nvSpPr>
        <p:spPr>
          <a:xfrm>
            <a:off x="1989032" y="162556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523790B-B015-4774-845D-CAD05AAB77D6}"/>
              </a:ext>
            </a:extLst>
          </p:cNvPr>
          <p:cNvSpPr txBox="1"/>
          <p:nvPr/>
        </p:nvSpPr>
        <p:spPr>
          <a:xfrm>
            <a:off x="3375956" y="1643318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76CC6F1-ED4D-4D89-8A41-33F4389148FD}"/>
              </a:ext>
            </a:extLst>
          </p:cNvPr>
          <p:cNvSpPr txBox="1"/>
          <p:nvPr/>
        </p:nvSpPr>
        <p:spPr>
          <a:xfrm>
            <a:off x="6331502" y="1636075"/>
            <a:ext cx="496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65874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07C38A9B-3A40-4D3A-90DB-1FA7B5AAE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65" y="1695325"/>
            <a:ext cx="6571286" cy="515213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1204616" y="3774426"/>
            <a:ext cx="455786" cy="461232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2938757" y="1727600"/>
            <a:ext cx="621189" cy="296514"/>
          </a:xfrm>
          <a:prstGeom prst="roundRect">
            <a:avLst>
              <a:gd name="adj" fmla="val 4017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761059" y="365094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3267638" y="1347967"/>
            <a:ext cx="514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D9C630B-B229-4C46-B450-841519784536}"/>
              </a:ext>
            </a:extLst>
          </p:cNvPr>
          <p:cNvSpPr txBox="1"/>
          <p:nvPr/>
        </p:nvSpPr>
        <p:spPr>
          <a:xfrm>
            <a:off x="618636" y="1029989"/>
            <a:ext cx="42995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ゴールを作る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08B06C-4460-4C48-95D9-1F19B6F08B09}"/>
              </a:ext>
            </a:extLst>
          </p:cNvPr>
          <p:cNvSpPr txBox="1"/>
          <p:nvPr/>
        </p:nvSpPr>
        <p:spPr>
          <a:xfrm>
            <a:off x="1495692" y="1098664"/>
            <a:ext cx="482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B514868-C9E2-44B7-BE4A-C47A2A1B2BFB}"/>
              </a:ext>
            </a:extLst>
          </p:cNvPr>
          <p:cNvSpPr txBox="1"/>
          <p:nvPr/>
        </p:nvSpPr>
        <p:spPr>
          <a:xfrm>
            <a:off x="4032493" y="3280156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EC2D554-64E7-433F-9661-1E320D54414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23622" y="3687221"/>
            <a:ext cx="577081" cy="577081"/>
          </a:xfrm>
          <a:prstGeom prst="rect">
            <a:avLst/>
          </a:prstGeom>
        </p:spPr>
      </p:pic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E06CCC89-4E43-4381-913E-2C1683D055A4}"/>
              </a:ext>
            </a:extLst>
          </p:cNvPr>
          <p:cNvCxnSpPr>
            <a:cxnSpLocks/>
          </p:cNvCxnSpPr>
          <p:nvPr/>
        </p:nvCxnSpPr>
        <p:spPr>
          <a:xfrm flipV="1">
            <a:off x="4871799" y="3870086"/>
            <a:ext cx="614495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33E4797-826E-4E0C-9C1E-A2947C26AA33}"/>
              </a:ext>
            </a:extLst>
          </p:cNvPr>
          <p:cNvSpPr/>
          <p:nvPr/>
        </p:nvSpPr>
        <p:spPr>
          <a:xfrm>
            <a:off x="1675244" y="2157408"/>
            <a:ext cx="1683373" cy="2272547"/>
          </a:xfrm>
          <a:prstGeom prst="roundRect">
            <a:avLst>
              <a:gd name="adj" fmla="val 346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C188B31-F72A-4A0C-AD16-CA0A38AC8CFA}"/>
              </a:ext>
            </a:extLst>
          </p:cNvPr>
          <p:cNvSpPr txBox="1"/>
          <p:nvPr/>
        </p:nvSpPr>
        <p:spPr>
          <a:xfrm>
            <a:off x="3382132" y="2859223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9B60F0C-0E6F-40BE-9F1E-0F6B369349DE}"/>
              </a:ext>
            </a:extLst>
          </p:cNvPr>
          <p:cNvGrpSpPr/>
          <p:nvPr/>
        </p:nvGrpSpPr>
        <p:grpSpPr>
          <a:xfrm>
            <a:off x="4802699" y="5690839"/>
            <a:ext cx="3611434" cy="1131079"/>
            <a:chOff x="3688072" y="5087896"/>
            <a:chExt cx="3611434" cy="113107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FCB8EBC7-F93C-448E-B9E1-88AAC4441DD1}"/>
                </a:ext>
              </a:extLst>
            </p:cNvPr>
            <p:cNvSpPr txBox="1"/>
            <p:nvPr/>
          </p:nvSpPr>
          <p:spPr>
            <a:xfrm>
              <a:off x="3688072" y="5087896"/>
              <a:ext cx="3611434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④マウスをクリックしたまま、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マウスを移動して線を引く。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460E74D6-2471-47E1-AFE2-7797CE91918C}"/>
                </a:ext>
              </a:extLst>
            </p:cNvPr>
            <p:cNvSpPr txBox="1"/>
            <p:nvPr/>
          </p:nvSpPr>
          <p:spPr>
            <a:xfrm>
              <a:off x="4871799" y="5719905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057AEA5-4EC8-4BC3-AE04-B06888C62CD2}"/>
                </a:ext>
              </a:extLst>
            </p:cNvPr>
            <p:cNvSpPr txBox="1"/>
            <p:nvPr/>
          </p:nvSpPr>
          <p:spPr>
            <a:xfrm>
              <a:off x="5782731" y="5702150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8A23FE8-BBE4-46A3-ADB9-C449D6AE79A5}"/>
                </a:ext>
              </a:extLst>
            </p:cNvPr>
            <p:cNvSpPr txBox="1"/>
            <p:nvPr/>
          </p:nvSpPr>
          <p:spPr>
            <a:xfrm>
              <a:off x="6248090" y="5704638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C4EC3974-4CCE-4BBC-9D73-F0FBB9804596}"/>
              </a:ext>
            </a:extLst>
          </p:cNvPr>
          <p:cNvGrpSpPr/>
          <p:nvPr/>
        </p:nvGrpSpPr>
        <p:grpSpPr>
          <a:xfrm>
            <a:off x="3688071" y="629033"/>
            <a:ext cx="5397487" cy="2239074"/>
            <a:chOff x="5104793" y="1023231"/>
            <a:chExt cx="5397487" cy="2239074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87624AD4-8B19-4AF2-BF20-9FE9157A9B13}"/>
                </a:ext>
              </a:extLst>
            </p:cNvPr>
            <p:cNvSpPr txBox="1"/>
            <p:nvPr/>
          </p:nvSpPr>
          <p:spPr>
            <a:xfrm>
              <a:off x="5104793" y="1023231"/>
              <a:ext cx="5397487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①「直線」を選択する。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 太さを「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 「外形」の ▼を押し、色調整パネルを開く。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　　の 〇 を移動して、色を青にする。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A648743-5C91-4ED2-85D8-C6FFFA648331}"/>
                </a:ext>
              </a:extLst>
            </p:cNvPr>
            <p:cNvSpPr txBox="1"/>
            <p:nvPr/>
          </p:nvSpPr>
          <p:spPr>
            <a:xfrm>
              <a:off x="6414499" y="1092012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DEF814D-8F39-4753-8BA6-1896949F67A0}"/>
                </a:ext>
              </a:extLst>
            </p:cNvPr>
            <p:cNvSpPr txBox="1"/>
            <p:nvPr/>
          </p:nvSpPr>
          <p:spPr>
            <a:xfrm>
              <a:off x="5362005" y="1657212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6360588-843F-4108-8ACC-B7C724885D3D}"/>
                </a:ext>
              </a:extLst>
            </p:cNvPr>
            <p:cNvSpPr txBox="1"/>
            <p:nvPr/>
          </p:nvSpPr>
          <p:spPr>
            <a:xfrm>
              <a:off x="5397202" y="1092960"/>
              <a:ext cx="9018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ちょくせん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A9E9FCFB-A9C0-40F1-BF48-71336A951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30816" y="2831979"/>
              <a:ext cx="609653" cy="365792"/>
            </a:xfrm>
            <a:prstGeom prst="rect">
              <a:avLst/>
            </a:prstGeom>
          </p:spPr>
        </p:pic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6E0964B-56AB-41CD-AB11-AF424D21BF57}"/>
                </a:ext>
              </a:extLst>
            </p:cNvPr>
            <p:cNvSpPr txBox="1"/>
            <p:nvPr/>
          </p:nvSpPr>
          <p:spPr>
            <a:xfrm>
              <a:off x="5586868" y="2177632"/>
              <a:ext cx="7394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F66D1E5-E343-4325-AC16-DC4148C3B6F4}"/>
                </a:ext>
              </a:extLst>
            </p:cNvPr>
            <p:cNvSpPr txBox="1"/>
            <p:nvPr/>
          </p:nvSpPr>
          <p:spPr>
            <a:xfrm>
              <a:off x="7056000" y="2188519"/>
              <a:ext cx="5211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D2241E14-73E9-4E90-9FD7-ACC6D3B70FA4}"/>
                </a:ext>
              </a:extLst>
            </p:cNvPr>
            <p:cNvSpPr txBox="1"/>
            <p:nvPr/>
          </p:nvSpPr>
          <p:spPr>
            <a:xfrm>
              <a:off x="7651616" y="2195388"/>
              <a:ext cx="11903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いろちょうせい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1E1F12D-0292-46B0-B850-4C36A8C63C4E}"/>
                </a:ext>
              </a:extLst>
            </p:cNvPr>
            <p:cNvSpPr txBox="1"/>
            <p:nvPr/>
          </p:nvSpPr>
          <p:spPr>
            <a:xfrm>
              <a:off x="9346084" y="2173367"/>
              <a:ext cx="48477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25C7D0C-A151-4713-9C31-4B35F13D3720}"/>
                </a:ext>
              </a:extLst>
            </p:cNvPr>
            <p:cNvSpPr txBox="1"/>
            <p:nvPr/>
          </p:nvSpPr>
          <p:spPr>
            <a:xfrm>
              <a:off x="7088772" y="2728952"/>
              <a:ext cx="7394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91B6279-CF38-42E3-BDE1-C3769B30E657}"/>
                </a:ext>
              </a:extLst>
            </p:cNvPr>
            <p:cNvSpPr txBox="1"/>
            <p:nvPr/>
          </p:nvSpPr>
          <p:spPr>
            <a:xfrm>
              <a:off x="8252178" y="2753258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F845A1B3-B5AB-49BA-A15F-A3366BE8BC1C}"/>
                </a:ext>
              </a:extLst>
            </p:cNvPr>
            <p:cNvSpPr txBox="1"/>
            <p:nvPr/>
          </p:nvSpPr>
          <p:spPr>
            <a:xfrm>
              <a:off x="8716227" y="2753258"/>
              <a:ext cx="5544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8960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601421" y="1086914"/>
            <a:ext cx="62965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ゴールに触れたら「おめでとう！」と言う。</a:t>
            </a:r>
            <a:endParaRPr lang="ja-JP" altLang="en-US" b="1" i="0" dirty="0">
              <a:solidFill>
                <a:schemeClr val="accent4">
                  <a:lumMod val="50000"/>
                </a:schemeClr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781C989-EE4C-46BB-82A3-96EEE5C141DD}"/>
              </a:ext>
            </a:extLst>
          </p:cNvPr>
          <p:cNvSpPr txBox="1"/>
          <p:nvPr/>
        </p:nvSpPr>
        <p:spPr>
          <a:xfrm>
            <a:off x="4461364" y="1129232"/>
            <a:ext cx="485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FF5DF84-412D-4901-B743-45D2951D9290}"/>
              </a:ext>
            </a:extLst>
          </p:cNvPr>
          <p:cNvSpPr txBox="1"/>
          <p:nvPr/>
        </p:nvSpPr>
        <p:spPr>
          <a:xfrm>
            <a:off x="1503913" y="1129233"/>
            <a:ext cx="490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2CA8C003-5B7A-4AE1-A2E6-3F0BDBC9D84C}"/>
              </a:ext>
            </a:extLst>
          </p:cNvPr>
          <p:cNvGrpSpPr/>
          <p:nvPr/>
        </p:nvGrpSpPr>
        <p:grpSpPr>
          <a:xfrm>
            <a:off x="7908066" y="140699"/>
            <a:ext cx="1110358" cy="1084828"/>
            <a:chOff x="7908066" y="140699"/>
            <a:chExt cx="1110358" cy="108482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FF597FE6-757C-4979-96A2-CEBD8F7237BF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BF990132-9226-4417-B87E-DB02BF2B0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8066" y="165787"/>
              <a:ext cx="1110358" cy="1034651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CCA03B74-1E89-4068-817D-DBDE97567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109" y="1615369"/>
            <a:ext cx="3411834" cy="5225247"/>
          </a:xfrm>
          <a:prstGeom prst="rect">
            <a:avLst/>
          </a:prstGeom>
        </p:spPr>
      </p:pic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31EA222D-388D-4204-9727-723B459075E6}"/>
              </a:ext>
            </a:extLst>
          </p:cNvPr>
          <p:cNvSpPr/>
          <p:nvPr/>
        </p:nvSpPr>
        <p:spPr>
          <a:xfrm>
            <a:off x="2771647" y="4676652"/>
            <a:ext cx="3125935" cy="1387167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125489E-6F56-4DBC-8B48-369C5F476B79}"/>
              </a:ext>
            </a:extLst>
          </p:cNvPr>
          <p:cNvGrpSpPr/>
          <p:nvPr/>
        </p:nvGrpSpPr>
        <p:grpSpPr>
          <a:xfrm>
            <a:off x="2427371" y="1663995"/>
            <a:ext cx="3888785" cy="5176621"/>
            <a:chOff x="2427371" y="1663995"/>
            <a:chExt cx="3888785" cy="5176621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2427371" y="1663995"/>
              <a:ext cx="3888785" cy="517662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3204" y="5326539"/>
              <a:ext cx="1301092" cy="968916"/>
            </a:xfrm>
            <a:prstGeom prst="rect">
              <a:avLst/>
            </a:prstGeom>
          </p:spPr>
        </p:pic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3EDB2D34-659E-4A77-AF6D-8049AD8B9F19}"/>
                </a:ext>
              </a:extLst>
            </p:cNvPr>
            <p:cNvGrpSpPr/>
            <p:nvPr/>
          </p:nvGrpSpPr>
          <p:grpSpPr>
            <a:xfrm>
              <a:off x="2700109" y="2639095"/>
              <a:ext cx="3307282" cy="2398903"/>
              <a:chOff x="6227151" y="2579222"/>
              <a:chExt cx="3307282" cy="2398903"/>
            </a:xfrm>
          </p:grpSpPr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1EC890-8E61-4B55-AC75-6D5C3C42AFAD}"/>
                  </a:ext>
                </a:extLst>
              </p:cNvPr>
              <p:cNvSpPr txBox="1"/>
              <p:nvPr/>
            </p:nvSpPr>
            <p:spPr>
              <a:xfrm>
                <a:off x="6227151" y="2615940"/>
                <a:ext cx="3307282" cy="23621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似ている命令を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ステップアップで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追加したね！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ゴール＝青色だね！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4BA51B3A-E27F-40FA-89B8-AC7E162EBB36}"/>
                  </a:ext>
                </a:extLst>
              </p:cNvPr>
              <p:cNvSpPr txBox="1"/>
              <p:nvPr/>
            </p:nvSpPr>
            <p:spPr>
              <a:xfrm>
                <a:off x="7880792" y="2582178"/>
                <a:ext cx="7572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83B2DBCA-D2A3-420A-8168-5C80DE84CB50}"/>
                  </a:ext>
                </a:extLst>
              </p:cNvPr>
              <p:cNvSpPr txBox="1"/>
              <p:nvPr/>
            </p:nvSpPr>
            <p:spPr>
              <a:xfrm>
                <a:off x="6961071" y="2579222"/>
                <a:ext cx="360427" cy="249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0834D53F-52B7-4604-9EB5-BC2A9C72F707}"/>
                  </a:ext>
                </a:extLst>
              </p:cNvPr>
              <p:cNvSpPr txBox="1"/>
              <p:nvPr/>
            </p:nvSpPr>
            <p:spPr>
              <a:xfrm>
                <a:off x="7030015" y="3506991"/>
                <a:ext cx="7572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ついか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4812293A-0203-414A-896C-B4DDFF2F557C}"/>
                  </a:ext>
                </a:extLst>
              </p:cNvPr>
              <p:cNvSpPr txBox="1"/>
              <p:nvPr/>
            </p:nvSpPr>
            <p:spPr>
              <a:xfrm>
                <a:off x="7621336" y="4401292"/>
                <a:ext cx="7572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あおいろ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27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2339</Words>
  <Application>Microsoft Office PowerPoint</Application>
  <PresentationFormat>画面に合わせる (4:3)</PresentationFormat>
  <Paragraphs>662</Paragraphs>
  <Slides>50</Slides>
  <Notes>5</Notes>
  <HiddenSlides>0</HiddenSlides>
  <MMClips>4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50</vt:i4>
      </vt:variant>
    </vt:vector>
  </HeadingPairs>
  <TitlesOfParts>
    <vt:vector size="57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第7回　レーシングゲームを作ろう</vt:lpstr>
      <vt:lpstr>目次</vt:lpstr>
      <vt:lpstr>プログラミングの準備</vt:lpstr>
      <vt:lpstr>パソコンとつなげよう</vt:lpstr>
      <vt:lpstr>mBlockを起動しよう</vt:lpstr>
      <vt:lpstr>本日のミッション！</vt:lpstr>
      <vt:lpstr>ミッション：Codeyをコントローラーにして車を操作しよう！</vt:lpstr>
      <vt:lpstr>ミッション：Codeyをコントローラーにして車を操作しよう！</vt:lpstr>
      <vt:lpstr>【準備①】　コースを作る</vt:lpstr>
      <vt:lpstr>【準備①】　コースを作る</vt:lpstr>
      <vt:lpstr>【準備①】　コースを作る</vt:lpstr>
      <vt:lpstr>【準備②】　車のスプライトを作る</vt:lpstr>
      <vt:lpstr>【準備②】　車のスプライトを作る</vt:lpstr>
      <vt:lpstr>【準備②】　車のスプライトを作る</vt:lpstr>
      <vt:lpstr>【準備②】　車のスプライトを作る</vt:lpstr>
      <vt:lpstr>【命令の送信】　Codeyのプログラミング</vt:lpstr>
      <vt:lpstr>【命令の送信】　 Codeyのプログラミング</vt:lpstr>
      <vt:lpstr>【命令の送信】　 Codeyのプログラミング</vt:lpstr>
      <vt:lpstr>【命令の受信】　スプライトのプログラミング</vt:lpstr>
      <vt:lpstr>【命令の受信】　スプライトのプログラミング</vt:lpstr>
      <vt:lpstr>【命令の受信】　スプライトのプログラミング</vt:lpstr>
      <vt:lpstr>座標について</vt:lpstr>
      <vt:lpstr>座標について</vt:lpstr>
      <vt:lpstr>座標について</vt:lpstr>
      <vt:lpstr>座標について</vt:lpstr>
      <vt:lpstr>座標について</vt:lpstr>
      <vt:lpstr>座標について</vt:lpstr>
      <vt:lpstr>座標について</vt:lpstr>
      <vt:lpstr>【命令の受信】　スプライトのプログラミング</vt:lpstr>
      <vt:lpstr>【命令の受信】　スプライトのプログラミング</vt:lpstr>
      <vt:lpstr>【命令の受信】　スプライトのプログラミング</vt:lpstr>
      <vt:lpstr>ミッション：Codeyからスプライトを操作しよう！</vt:lpstr>
      <vt:lpstr>ミッション：Codeyからスプライトを操作しよう！</vt:lpstr>
      <vt:lpstr>ミッション：Codeyをコントローラーにして車を操作しよう！</vt:lpstr>
      <vt:lpstr>ミッション：Codeyをコントローラーにして車を操作しよう！</vt:lpstr>
      <vt:lpstr>ミッション：Codeyをコントローラーにして車を操作しよう！</vt:lpstr>
      <vt:lpstr>ミッション：Codeyをコントローラーにして車を操作しよう！</vt:lpstr>
      <vt:lpstr>ステップアップ！</vt:lpstr>
      <vt:lpstr>考えてみよう！　－その１－</vt:lpstr>
      <vt:lpstr>考えてみよう！　－その１－</vt:lpstr>
      <vt:lpstr>考えてみよう！　－その１－</vt:lpstr>
      <vt:lpstr>考えてみよう！　－その２－</vt:lpstr>
      <vt:lpstr>考えてみよう！　－その２－</vt:lpstr>
      <vt:lpstr>考えてみよう！　－その２－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