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>
  <p:sldMasterIdLst>
    <p:sldMasterId id="2147483661" r:id="rId1"/>
  </p:sldMasterIdLst>
  <p:notesMasterIdLst>
    <p:notesMasterId r:id="rId21"/>
  </p:notesMasterIdLst>
  <p:handoutMasterIdLst>
    <p:handoutMasterId r:id="rId22"/>
  </p:handoutMasterIdLst>
  <p:sldIdLst>
    <p:sldId id="543" r:id="rId2"/>
    <p:sldId id="569" r:id="rId3"/>
    <p:sldId id="555" r:id="rId4"/>
    <p:sldId id="558" r:id="rId5"/>
    <p:sldId id="556" r:id="rId6"/>
    <p:sldId id="561" r:id="rId7"/>
    <p:sldId id="560" r:id="rId8"/>
    <p:sldId id="270" r:id="rId9"/>
    <p:sldId id="562" r:id="rId10"/>
    <p:sldId id="563" r:id="rId11"/>
    <p:sldId id="271" r:id="rId12"/>
    <p:sldId id="571" r:id="rId13"/>
    <p:sldId id="572" r:id="rId14"/>
    <p:sldId id="573" r:id="rId15"/>
    <p:sldId id="570" r:id="rId16"/>
    <p:sldId id="567" r:id="rId17"/>
    <p:sldId id="568" r:id="rId18"/>
    <p:sldId id="566" r:id="rId19"/>
    <p:sldId id="557" r:id="rId20"/>
  </p:sldIdLst>
  <p:sldSz cx="16256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24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00"/>
    <a:srgbClr val="FC9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87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902" y="84"/>
      </p:cViewPr>
      <p:guideLst>
        <p:guide orient="horz" pos="3824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352731D-CDD0-8846-B0AB-7818F5DA5E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B9F282-9EAE-4844-9CCE-3066E293B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27571-21CA-DD41-AB6B-3F3CE1317011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1F9DCF-8C04-0240-B053-11517633D5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24F01F-5B1F-5240-847C-1C088CF25E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7B017-F767-E147-9AD9-9DADE9E7DB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829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200"/>
            </a:lvl1pPr>
          </a:lstStyle>
          <a:p>
            <a:fld id="{8192FCBA-F1FB-4328-81F2-4DE7CEB27394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200"/>
            </a:lvl1pPr>
          </a:lstStyle>
          <a:p>
            <a:fld id="{AD84578D-AA3E-47D1-8B79-42E81FFF6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22217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47822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86729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F98F-7084-F24E-91AB-051C3E92650C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81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E0B5-B0D1-B14A-9B97-B43B4868D5DF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2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B68D-D3AE-6249-BD29-956AFB77D994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1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138B-26E0-7B49-81C3-5990B22904C1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74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C0CCA-C7BE-2848-BD17-C4AF1600852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31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EBA4-49CD-154F-9970-19ADBAF397C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48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6204-0D6C-BC4B-8DAB-86ECE81FF798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72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36A41-52C2-1D40-A15A-E7969FFF74E9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1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5CB8-9747-1A4E-A8F3-7AEA1764E96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35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73C2-6579-7044-A62B-9AB1467C3197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0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B31B-D591-7E42-8FB8-A7D3418AB07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42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6256000" cy="7995280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1" baseline="0" dirty="0">
                <a:ea typeface="Meiryo UI" panose="020B0604030504040204" pitchFamily="50" charset="-128"/>
              </a:defRPr>
            </a:lvl1pPr>
          </a:lstStyle>
          <a:p>
            <a:pPr marL="304798" lvl="0" indent="-304798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6256002" cy="12192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6495" y="9961214"/>
            <a:ext cx="12192000" cy="43018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2401" baseline="0" dirty="0">
                <a:solidFill>
                  <a:schemeClr val="accent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pPr marL="304798" lvl="0" indent="-304798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5" y="9056293"/>
            <a:ext cx="14142720" cy="904928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5867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580574" y="8402581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5087" y="11300189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77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4"/>
            <a:ext cx="16256002" cy="12192005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6730"/>
            <a:ext cx="16256000" cy="4165271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 dirty="0">
                <a:ea typeface="Meiryo UI" panose="020B0604030504040204" pitchFamily="50" charset="-128"/>
              </a:defRPr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914" y="2864681"/>
            <a:ext cx="12888686" cy="1327726"/>
          </a:xfrm>
        </p:spPr>
        <p:txBody>
          <a:bodyPr rtlCol="0" anchor="t">
            <a:noAutofit/>
          </a:bodyPr>
          <a:lstStyle>
            <a:lvl1pPr>
              <a:defRPr sz="6400" spc="-201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914" y="4381208"/>
            <a:ext cx="12888686" cy="404791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2844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609593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5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580572" y="2723643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7485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6256000" cy="12192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/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6" y="8221122"/>
            <a:ext cx="14391659" cy="1740092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5867" b="1" spc="-201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454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fld id="{DBF9FC83-3674-3D47-AC99-D855A9B434B3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6D35CB13-95B1-2F4C-B1E0-F1B712B67525}"/>
              </a:ext>
            </a:extLst>
          </p:cNvPr>
          <p:cNvSpPr txBox="1">
            <a:spLocks/>
          </p:cNvSpPr>
          <p:nvPr userDrawn="1"/>
        </p:nvSpPr>
        <p:spPr>
          <a:xfrm>
            <a:off x="14531997" y="11351363"/>
            <a:ext cx="606403" cy="840637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200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200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5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thisisgallery.com/20210198" TargetMode="External"/><Relationship Id="rId2" Type="http://schemas.openxmlformats.org/officeDocument/2006/relationships/hyperlink" Target="https://www.artpedia.asia/andy-warhol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494" y="9056292"/>
            <a:ext cx="14142720" cy="904928"/>
          </a:xfrm>
        </p:spPr>
        <p:txBody>
          <a:bodyPr rtlCol="0"/>
          <a:lstStyle/>
          <a:p>
            <a:r>
              <a:rPr lang="ja-JP" altLang="en-US"/>
              <a:t>第</a:t>
            </a:r>
            <a:r>
              <a:rPr lang="en-US" altLang="ja-JP" dirty="0"/>
              <a:t>7</a:t>
            </a:r>
            <a:r>
              <a:rPr lang="ja-JP" altLang="en-US"/>
              <a:t>回　アンディ・ウォーホルについて学ぼう！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9596" y="0"/>
            <a:ext cx="16265596" cy="8000000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" y="258823"/>
            <a:ext cx="5224628" cy="118136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54E95E-F681-5948-934F-8D431A895564}"/>
              </a:ext>
            </a:extLst>
          </p:cNvPr>
          <p:cNvSpPr txBox="1"/>
          <p:nvPr/>
        </p:nvSpPr>
        <p:spPr>
          <a:xfrm>
            <a:off x="1054951" y="868057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25AFC-C983-AF4D-8D01-A88EA95D06F9}"/>
              </a:ext>
            </a:extLst>
          </p:cNvPr>
          <p:cNvSpPr txBox="1"/>
          <p:nvPr/>
        </p:nvSpPr>
        <p:spPr>
          <a:xfrm>
            <a:off x="2245476" y="868057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B00BB6-FBD1-074F-988F-4B775AA294E9}"/>
              </a:ext>
            </a:extLst>
          </p:cNvPr>
          <p:cNvSpPr txBox="1"/>
          <p:nvPr/>
        </p:nvSpPr>
        <p:spPr>
          <a:xfrm>
            <a:off x="11757028" y="868057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まな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9C5871D-6A5C-45BC-B435-B1EDCFE2B251}"/>
              </a:ext>
            </a:extLst>
          </p:cNvPr>
          <p:cNvGrpSpPr/>
          <p:nvPr/>
        </p:nvGrpSpPr>
        <p:grpSpPr>
          <a:xfrm>
            <a:off x="82840" y="2302659"/>
            <a:ext cx="10924284" cy="3793341"/>
            <a:chOff x="0" y="2153313"/>
            <a:chExt cx="10924284" cy="379334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6A25B50-E2F0-744D-BE43-ACC948928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79"/>
            <a:stretch/>
          </p:blipFill>
          <p:spPr>
            <a:xfrm>
              <a:off x="0" y="4103167"/>
              <a:ext cx="10576572" cy="18434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11CF1E19-1017-4F97-9648-D9636B13D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3" y="2153313"/>
              <a:ext cx="10743521" cy="2417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980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図プレースホルダー 4">
            <a:extLst>
              <a:ext uri="{FF2B5EF4-FFF2-40B4-BE49-F238E27FC236}">
                <a16:creationId xmlns:a16="http://schemas.microsoft.com/office/drawing/2014/main" id="{B37C8601-B97B-5A45-8D83-9DC546B1ECBA}"/>
              </a:ext>
            </a:extLst>
          </p:cNvPr>
          <p:cNvSpPr txBox="1">
            <a:spLocks/>
          </p:cNvSpPr>
          <p:nvPr/>
        </p:nvSpPr>
        <p:spPr>
          <a:xfrm>
            <a:off x="215154" y="197224"/>
            <a:ext cx="15867528" cy="117616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indent="0" algn="ctr" defTabSz="457200" rtl="0" eaLnBrk="1" latinLnBrk="0" hangingPunct="1">
              <a:buNone/>
              <a:defRPr lang="en-GB" sz="1350" kern="1200" baseline="0" dirty="0">
                <a:solidFill>
                  <a:schemeClr val="tx1"/>
                </a:solidFill>
                <a:latin typeface="Meiryo" panose="020B0604030504040204" pitchFamily="34" charset="-128"/>
                <a:ea typeface="Meiryo UI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46" indent="-171446"/>
            <a:endParaRPr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92" y="2662438"/>
            <a:ext cx="12565096" cy="4634833"/>
          </a:xfrm>
        </p:spPr>
        <p:txBody>
          <a:bodyPr>
            <a:normAutofit/>
          </a:bodyPr>
          <a:lstStyle/>
          <a:p>
            <a:r>
              <a:rPr lang="ja-JP" altLang="en-US" sz="4400"/>
              <a:t>アンディ・ウォーホルってどんな人？</a:t>
            </a:r>
            <a:endParaRPr lang="en-US" altLang="ja-JP" sz="4400" dirty="0"/>
          </a:p>
          <a:p>
            <a:endParaRPr lang="en-US" altLang="ja-JP" sz="4400" dirty="0"/>
          </a:p>
          <a:p>
            <a:pPr>
              <a:lnSpc>
                <a:spcPct val="150000"/>
              </a:lnSpc>
            </a:pPr>
            <a:r>
              <a:rPr lang="ja-JP" altLang="en-US" sz="4400"/>
              <a:t>ポップ・アート</a:t>
            </a:r>
            <a:r>
              <a:rPr lang="ja-JP" altLang="ja-JP" sz="4400"/>
              <a:t>を作ってみよう</a:t>
            </a:r>
            <a:endParaRPr lang="en-US" altLang="ja-JP" sz="4400" dirty="0"/>
          </a:p>
          <a:p>
            <a:endParaRPr lang="en-US" altLang="ja-JP" sz="4400" dirty="0"/>
          </a:p>
          <a:p>
            <a:r>
              <a:rPr lang="ja-JP" altLang="en-US" sz="4400"/>
              <a:t>考えてみよう</a:t>
            </a:r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92" y="360912"/>
            <a:ext cx="14020800" cy="2356556"/>
          </a:xfrm>
        </p:spPr>
        <p:txBody>
          <a:bodyPr>
            <a:normAutofit/>
          </a:bodyPr>
          <a:lstStyle/>
          <a:p>
            <a:r>
              <a:rPr lang="ja-JP" altLang="en-US" sz="5400" b="1" dirty="0"/>
              <a:t>目次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761593" y="615579"/>
            <a:ext cx="123103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133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503AB1-0072-7346-8760-7C1FFFF044A9}"/>
              </a:ext>
            </a:extLst>
          </p:cNvPr>
          <p:cNvSpPr txBox="1"/>
          <p:nvPr/>
        </p:nvSpPr>
        <p:spPr>
          <a:xfrm>
            <a:off x="8855450" y="226232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ひと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1044CA8-DF51-D249-BAE5-29E96FE60182}"/>
              </a:ext>
            </a:extLst>
          </p:cNvPr>
          <p:cNvSpPr txBox="1"/>
          <p:nvPr/>
        </p:nvSpPr>
        <p:spPr>
          <a:xfrm>
            <a:off x="5492002" y="434376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25B0A0-3481-6846-A2CD-DDB56C53BF07}"/>
              </a:ext>
            </a:extLst>
          </p:cNvPr>
          <p:cNvSpPr txBox="1"/>
          <p:nvPr/>
        </p:nvSpPr>
        <p:spPr>
          <a:xfrm>
            <a:off x="1028298" y="603853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41456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アンディ・ウォーホル</a:t>
            </a:r>
            <a:r>
              <a:rPr lang="ja-JP" altLang="en-US" sz="6600" b="1">
                <a:ea typeface="Meiryo" panose="020B0604030504040204" pitchFamily="34" charset="-128"/>
              </a:rPr>
              <a:t>ってどんな人？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11522350" y="2869870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ひと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447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49102" y="2296660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219195" y="2198158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80442" y="764060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91483" y="392887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2534" y="195192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☆アンディ・ウォーホル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9198" y="2327963"/>
            <a:ext cx="9544242" cy="788174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アンディ・ウォーホルってどんな人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2311064" y="2569857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568564" y="1156106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31" name="サブタイトル 2"/>
          <p:cNvSpPr txBox="1"/>
          <p:nvPr/>
        </p:nvSpPr>
        <p:spPr>
          <a:xfrm>
            <a:off x="2534981" y="18022540"/>
            <a:ext cx="2681377" cy="1327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2489" dirty="0"/>
              <a:t>「</a:t>
            </a:r>
            <a:r>
              <a:rPr lang="en-US" altLang="ja-JP" sz="2489" dirty="0"/>
              <a:t>Liz Taylor</a:t>
            </a:r>
            <a:r>
              <a:rPr lang="ja-JP" altLang="en-US" sz="2489" dirty="0"/>
              <a:t>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EA02E26-FFBB-CE4D-8A96-DF4418391DE8}"/>
              </a:ext>
            </a:extLst>
          </p:cNvPr>
          <p:cNvSpPr txBox="1"/>
          <p:nvPr/>
        </p:nvSpPr>
        <p:spPr>
          <a:xfrm>
            <a:off x="9408165" y="192467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7C56FF89-FAB9-F54E-971E-64FC474E4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787" y="3463657"/>
            <a:ext cx="2035703" cy="3448838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63FE1F4-B972-3A4D-8818-5059F2915C24}"/>
              </a:ext>
            </a:extLst>
          </p:cNvPr>
          <p:cNvGrpSpPr/>
          <p:nvPr/>
        </p:nvGrpSpPr>
        <p:grpSpPr>
          <a:xfrm>
            <a:off x="4355560" y="3803527"/>
            <a:ext cx="8768459" cy="3993940"/>
            <a:chOff x="4355561" y="3803527"/>
            <a:chExt cx="8267362" cy="3993940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EC7E0BD2-6162-A34E-AE38-EC770A0E7792}"/>
                </a:ext>
              </a:extLst>
            </p:cNvPr>
            <p:cNvGrpSpPr/>
            <p:nvPr/>
          </p:nvGrpSpPr>
          <p:grpSpPr>
            <a:xfrm>
              <a:off x="4355561" y="3803527"/>
              <a:ext cx="8267362" cy="3993940"/>
              <a:chOff x="4355561" y="3803527"/>
              <a:chExt cx="8267362" cy="3993940"/>
            </a:xfrm>
          </p:grpSpPr>
          <p:grpSp>
            <p:nvGrpSpPr>
              <p:cNvPr id="30" name="グループ化 29">
                <a:extLst>
                  <a:ext uri="{FF2B5EF4-FFF2-40B4-BE49-F238E27FC236}">
                    <a16:creationId xmlns:a16="http://schemas.microsoft.com/office/drawing/2014/main" id="{767B05B7-6802-F14D-98C6-4AFA974DE2F4}"/>
                  </a:ext>
                </a:extLst>
              </p:cNvPr>
              <p:cNvGrpSpPr/>
              <p:nvPr/>
            </p:nvGrpSpPr>
            <p:grpSpPr>
              <a:xfrm>
                <a:off x="4355561" y="3803527"/>
                <a:ext cx="8267362" cy="3993940"/>
                <a:chOff x="3995239" y="8677453"/>
                <a:chExt cx="9008210" cy="7284941"/>
              </a:xfrm>
            </p:grpSpPr>
            <p:grpSp>
              <p:nvGrpSpPr>
                <p:cNvPr id="35" name="グループ化 34">
                  <a:extLst>
                    <a:ext uri="{FF2B5EF4-FFF2-40B4-BE49-F238E27FC236}">
                      <a16:creationId xmlns:a16="http://schemas.microsoft.com/office/drawing/2014/main" id="{C3255504-1BF4-0341-A039-F4AE25061791}"/>
                    </a:ext>
                  </a:extLst>
                </p:cNvPr>
                <p:cNvGrpSpPr/>
                <p:nvPr/>
              </p:nvGrpSpPr>
              <p:grpSpPr>
                <a:xfrm>
                  <a:off x="3995239" y="8677453"/>
                  <a:ext cx="9008210" cy="5922523"/>
                  <a:chOff x="3649306" y="2839884"/>
                  <a:chExt cx="9385376" cy="129937245"/>
                </a:xfrm>
              </p:grpSpPr>
              <p:grpSp>
                <p:nvGrpSpPr>
                  <p:cNvPr id="37" name="グループ化 36">
                    <a:extLst>
                      <a:ext uri="{FF2B5EF4-FFF2-40B4-BE49-F238E27FC236}">
                        <a16:creationId xmlns:a16="http://schemas.microsoft.com/office/drawing/2014/main" id="{3BD375C3-C948-B141-BD2E-2237DC5A2DD3}"/>
                      </a:ext>
                    </a:extLst>
                  </p:cNvPr>
                  <p:cNvGrpSpPr/>
                  <p:nvPr/>
                </p:nvGrpSpPr>
                <p:grpSpPr>
                  <a:xfrm>
                    <a:off x="3649306" y="2839884"/>
                    <a:ext cx="9385376" cy="129937245"/>
                    <a:chOff x="1243950" y="983888"/>
                    <a:chExt cx="4334592" cy="387406257"/>
                  </a:xfrm>
                </p:grpSpPr>
                <p:grpSp>
                  <p:nvGrpSpPr>
                    <p:cNvPr id="39" name="グループ化 38">
                      <a:extLst>
                        <a:ext uri="{FF2B5EF4-FFF2-40B4-BE49-F238E27FC236}">
                          <a16:creationId xmlns:a16="http://schemas.microsoft.com/office/drawing/2014/main" id="{6F2D14E0-E0C4-6543-97A2-6CCAB0BFA6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43950" y="983888"/>
                      <a:ext cx="4334592" cy="387406257"/>
                      <a:chOff x="1639994" y="705694"/>
                      <a:chExt cx="5177924" cy="387406257"/>
                    </a:xfrm>
                  </p:grpSpPr>
                  <p:sp>
                    <p:nvSpPr>
                      <p:cNvPr id="41" name="吹き出し: 角を丸めた四角形 19">
                        <a:extLst>
                          <a:ext uri="{FF2B5EF4-FFF2-40B4-BE49-F238E27FC236}">
                            <a16:creationId xmlns:a16="http://schemas.microsoft.com/office/drawing/2014/main" id="{04AA4412-D3EF-C840-9586-DF0FA6B799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39994" y="727767"/>
                        <a:ext cx="5177923" cy="387384184"/>
                      </a:xfrm>
                      <a:prstGeom prst="wedgeRoundRectCallout">
                        <a:avLst>
                          <a:gd name="adj1" fmla="val -54400"/>
                          <a:gd name="adj2" fmla="val 10300"/>
                          <a:gd name="adj3" fmla="val 16667"/>
                        </a:avLst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accent2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>
                          <a:solidFill>
                            <a:schemeClr val="tx1"/>
                          </a:solidFill>
                          <a:latin typeface="Meiryo" panose="020B0604030504040204" pitchFamily="34" charset="-128"/>
                        </a:endParaRPr>
                      </a:p>
                    </p:txBody>
                  </p:sp>
                  <p:sp>
                    <p:nvSpPr>
                      <p:cNvPr id="42" name="テキスト ボックス 41">
                        <a:extLst>
                          <a:ext uri="{FF2B5EF4-FFF2-40B4-BE49-F238E27FC236}">
                            <a16:creationId xmlns:a16="http://schemas.microsoft.com/office/drawing/2014/main" id="{A54144CA-BA97-5D42-8E2F-F600482B466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08993" y="705694"/>
                        <a:ext cx="3708925" cy="523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200000"/>
                          </a:lnSpc>
                        </a:pPr>
                        <a:endPara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</a:endParaRPr>
                      </a:p>
                    </p:txBody>
                  </p:sp>
                </p:grpSp>
                <p:sp>
                  <p:nvSpPr>
                    <p:cNvPr id="40" name="テキスト ボックス 39">
                      <a:extLst>
                        <a:ext uri="{FF2B5EF4-FFF2-40B4-BE49-F238E27FC236}">
                          <a16:creationId xmlns:a16="http://schemas.microsoft.com/office/drawing/2014/main" id="{FEAF3230-6B1E-3349-8390-9244D9F27A9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9040" y="1707334"/>
                      <a:ext cx="3578248" cy="17434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defTabSz="2167494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ja-JP" altLang="en-US" sz="3200"/>
                    </a:p>
                  </p:txBody>
                </p:sp>
              </p:grpSp>
              <p:sp>
                <p:nvSpPr>
                  <p:cNvPr id="38" name="テキスト ボックス 37">
                    <a:extLst>
                      <a:ext uri="{FF2B5EF4-FFF2-40B4-BE49-F238E27FC236}">
                        <a16:creationId xmlns:a16="http://schemas.microsoft.com/office/drawing/2014/main" id="{D47E68FD-2A09-3C4E-9F9B-87F4419DA694}"/>
                      </a:ext>
                    </a:extLst>
                  </p:cNvPr>
                  <p:cNvSpPr txBox="1"/>
                  <p:nvPr/>
                </p:nvSpPr>
                <p:spPr>
                  <a:xfrm>
                    <a:off x="3980558" y="3250570"/>
                    <a:ext cx="9000851" cy="2093263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lang="en-US" altLang="ja-JP" sz="3200" dirty="0">
                      <a:latin typeface="+mn-ea"/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</p:grpSp>
            <p:sp>
              <p:nvSpPr>
                <p:cNvPr id="36" name="テキスト ボックス 35">
                  <a:extLst>
                    <a:ext uri="{FF2B5EF4-FFF2-40B4-BE49-F238E27FC236}">
                      <a16:creationId xmlns:a16="http://schemas.microsoft.com/office/drawing/2014/main" id="{3C742CB6-7AC3-3C43-A362-FC50213BA996}"/>
                    </a:ext>
                  </a:extLst>
                </p:cNvPr>
                <p:cNvSpPr txBox="1"/>
                <p:nvPr/>
              </p:nvSpPr>
              <p:spPr>
                <a:xfrm>
                  <a:off x="4433850" y="8832818"/>
                  <a:ext cx="8130989" cy="71295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sz="3200" b="1" dirty="0">
                      <a:solidFill>
                        <a:schemeClr val="accent2"/>
                      </a:solidFill>
                      <a:latin typeface="+mn-ea"/>
                      <a:cs typeface="Times New Roman" panose="02020603050405020304" pitchFamily="18" charset="0"/>
                    </a:rPr>
                    <a:t>1928</a:t>
                  </a:r>
                  <a:r>
                    <a:rPr lang="ja-JP" altLang="en-US" sz="3200" b="1">
                      <a:solidFill>
                        <a:schemeClr val="accent2"/>
                      </a:solidFill>
                      <a:latin typeface="+mn-ea"/>
                      <a:cs typeface="Times New Roman" panose="02020603050405020304" pitchFamily="18" charset="0"/>
                    </a:rPr>
                    <a:t>年、アメリカ生まれ</a:t>
                  </a:r>
                  <a:r>
                    <a:rPr lang="ja-JP" altLang="en-US" sz="3200">
                      <a:latin typeface="+mn-ea"/>
                      <a:cs typeface="Times New Roman" panose="02020603050405020304" pitchFamily="18" charset="0"/>
                    </a:rPr>
                    <a:t>だよ。</a:t>
                  </a:r>
                  <a:endParaRPr lang="en-US" altLang="ja-JP" sz="3200" dirty="0">
                    <a:latin typeface="+mn-ea"/>
                    <a:cs typeface="Times New Roman" panose="02020603050405020304" pitchFamily="18" charset="0"/>
                  </a:endParaRPr>
                </a:p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>
                      <a:latin typeface="Open Sans" panose="020B0606030504020204" pitchFamily="34" charset="0"/>
                    </a:rPr>
                    <a:t>ポップ・アートの動きを引っ張った</a:t>
                  </a:r>
                  <a:endParaRPr lang="en-US" altLang="ja-JP" sz="3200" dirty="0">
                    <a:latin typeface="Open Sans" panose="020B0606030504020204" pitchFamily="34" charset="0"/>
                  </a:endParaRPr>
                </a:p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>
                      <a:latin typeface="Open Sans" panose="020B0606030504020204" pitchFamily="34" charset="0"/>
                    </a:rPr>
                    <a:t>代表的な美術家として知られているよ。</a:t>
                  </a:r>
                  <a:endParaRPr lang="ja-JP" altLang="en-US" sz="3200" dirty="0">
                    <a:solidFill>
                      <a:srgbClr val="191919"/>
                    </a:solidFill>
                    <a:latin typeface="Noto Sans JP"/>
                  </a:endParaRPr>
                </a:p>
              </p:txBody>
            </p:sp>
          </p:grp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8D0C7F3C-A0F0-8C49-82FC-49A335B5A887}"/>
                  </a:ext>
                </a:extLst>
              </p:cNvPr>
              <p:cNvSpPr txBox="1"/>
              <p:nvPr/>
            </p:nvSpPr>
            <p:spPr>
              <a:xfrm>
                <a:off x="5813448" y="399716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ねん</a:t>
                </a:r>
                <a:endParaRPr kumimoji="1" lang="en-US" altLang="ja-JP" dirty="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6AC94941-7E7F-784F-A907-9AF8471A8533}"/>
                  </a:ext>
                </a:extLst>
              </p:cNvPr>
              <p:cNvSpPr txBox="1"/>
              <p:nvPr/>
            </p:nvSpPr>
            <p:spPr>
              <a:xfrm>
                <a:off x="8156183" y="3978765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う</a:t>
                </a:r>
                <a:endParaRPr kumimoji="1" lang="en-US" altLang="ja-JP" dirty="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92BFB086-D083-1445-A409-F1AB375A2279}"/>
                  </a:ext>
                </a:extLst>
              </p:cNvPr>
              <p:cNvSpPr txBox="1"/>
              <p:nvPr/>
            </p:nvSpPr>
            <p:spPr>
              <a:xfrm>
                <a:off x="4647353" y="5947856"/>
                <a:ext cx="18004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だいひょうてき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9694F449-6889-E744-B078-CA0FB931661F}"/>
                  </a:ext>
                </a:extLst>
              </p:cNvPr>
              <p:cNvSpPr txBox="1"/>
              <p:nvPr/>
            </p:nvSpPr>
            <p:spPr>
              <a:xfrm>
                <a:off x="6343163" y="5947856"/>
                <a:ext cx="12623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びじゅつか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82580866-7E43-F844-9F42-4F7851E3F9DD}"/>
                  </a:ext>
                </a:extLst>
              </p:cNvPr>
              <p:cNvSpPr txBox="1"/>
              <p:nvPr/>
            </p:nvSpPr>
            <p:spPr>
              <a:xfrm>
                <a:off x="8647743" y="5947856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し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E403846F-7587-4D4D-A6B0-1340A5C30D9B}"/>
                </a:ext>
              </a:extLst>
            </p:cNvPr>
            <p:cNvSpPr txBox="1"/>
            <p:nvPr/>
          </p:nvSpPr>
          <p:spPr>
            <a:xfrm>
              <a:off x="7760741" y="500341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うご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EAF3C1C-484D-704D-BA41-3CDE7CE5E01F}"/>
                </a:ext>
              </a:extLst>
            </p:cNvPr>
            <p:cNvSpPr txBox="1"/>
            <p:nvPr/>
          </p:nvSpPr>
          <p:spPr>
            <a:xfrm>
              <a:off x="9028631" y="500255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D94B5FCC-0F09-9C42-B737-610594D5FDD8}"/>
                </a:ext>
              </a:extLst>
            </p:cNvPr>
            <p:cNvSpPr txBox="1"/>
            <p:nvPr/>
          </p:nvSpPr>
          <p:spPr>
            <a:xfrm>
              <a:off x="9846668" y="500255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ぱ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A10FF4D-D7A2-2145-8661-43ACBF1C346C}"/>
              </a:ext>
            </a:extLst>
          </p:cNvPr>
          <p:cNvGrpSpPr/>
          <p:nvPr/>
        </p:nvGrpSpPr>
        <p:grpSpPr>
          <a:xfrm>
            <a:off x="1580442" y="7586057"/>
            <a:ext cx="8911915" cy="2004181"/>
            <a:chOff x="1580442" y="8143482"/>
            <a:chExt cx="8911915" cy="2004181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530E6054-5C80-CD42-B202-E4E2FC3F48E6}"/>
                </a:ext>
              </a:extLst>
            </p:cNvPr>
            <p:cNvGrpSpPr/>
            <p:nvPr/>
          </p:nvGrpSpPr>
          <p:grpSpPr>
            <a:xfrm>
              <a:off x="1580442" y="8143482"/>
              <a:ext cx="8911915" cy="2004181"/>
              <a:chOff x="834304" y="-2111017"/>
              <a:chExt cx="4734281" cy="189124191"/>
            </a:xfrm>
          </p:grpSpPr>
          <p:sp>
            <p:nvSpPr>
              <p:cNvPr id="54" name="吹き出し: 角を丸めた四角形 19">
                <a:extLst>
                  <a:ext uri="{FF2B5EF4-FFF2-40B4-BE49-F238E27FC236}">
                    <a16:creationId xmlns:a16="http://schemas.microsoft.com/office/drawing/2014/main" id="{28A97E9A-83E1-F44A-9160-A49382F97CE5}"/>
                  </a:ext>
                </a:extLst>
              </p:cNvPr>
              <p:cNvSpPr/>
              <p:nvPr/>
            </p:nvSpPr>
            <p:spPr>
              <a:xfrm>
                <a:off x="834304" y="-2111017"/>
                <a:ext cx="4658073" cy="189124191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36FFB324-5EA2-E344-9FE2-FDBAB61982D3}"/>
                  </a:ext>
                </a:extLst>
              </p:cNvPr>
              <p:cNvSpPr txBox="1"/>
              <p:nvPr/>
            </p:nvSpPr>
            <p:spPr>
              <a:xfrm>
                <a:off x="910512" y="-2053077"/>
                <a:ext cx="4658073" cy="182972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ポップ・アート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は、身近な暮らしの中に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あるものをテーマにしたアートのことだよ！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2024707-BE92-114B-BC56-3055B5E87D0C}"/>
                </a:ext>
              </a:extLst>
            </p:cNvPr>
            <p:cNvSpPr txBox="1"/>
            <p:nvPr/>
          </p:nvSpPr>
          <p:spPr>
            <a:xfrm>
              <a:off x="5495383" y="825796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みぢか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1282470-33CA-CE49-ABB5-D859E8597DA6}"/>
                </a:ext>
              </a:extLst>
            </p:cNvPr>
            <p:cNvSpPr txBox="1"/>
            <p:nvPr/>
          </p:nvSpPr>
          <p:spPr>
            <a:xfrm>
              <a:off x="6701047" y="824235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2B65C5BF-D5B9-6E47-B5E5-DDC2F43D5E7E}"/>
                </a:ext>
              </a:extLst>
            </p:cNvPr>
            <p:cNvSpPr txBox="1"/>
            <p:nvPr/>
          </p:nvSpPr>
          <p:spPr>
            <a:xfrm>
              <a:off x="8261566" y="825160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4DD47244-83BC-E34F-8E9C-8F581EA79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534" y="9761806"/>
            <a:ext cx="2775331" cy="2106577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F4C09883-B463-3442-AF14-9636C36E1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5341" y="6188523"/>
            <a:ext cx="2314262" cy="368803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A5FCC26-5589-4E41-BBF3-8D849AB14E87}"/>
              </a:ext>
            </a:extLst>
          </p:cNvPr>
          <p:cNvGrpSpPr/>
          <p:nvPr/>
        </p:nvGrpSpPr>
        <p:grpSpPr>
          <a:xfrm>
            <a:off x="4290751" y="9833010"/>
            <a:ext cx="8911915" cy="2004181"/>
            <a:chOff x="4290751" y="9833010"/>
            <a:chExt cx="8911915" cy="2004181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21D78163-AE68-A84F-ADEA-B72C0F81172C}"/>
                </a:ext>
              </a:extLst>
            </p:cNvPr>
            <p:cNvGrpSpPr/>
            <p:nvPr/>
          </p:nvGrpSpPr>
          <p:grpSpPr>
            <a:xfrm>
              <a:off x="4290751" y="9833010"/>
              <a:ext cx="8911915" cy="2004181"/>
              <a:chOff x="834304" y="-2111017"/>
              <a:chExt cx="4734281" cy="189124191"/>
            </a:xfrm>
          </p:grpSpPr>
          <p:sp>
            <p:nvSpPr>
              <p:cNvPr id="51" name="吹き出し: 角を丸めた四角形 19">
                <a:extLst>
                  <a:ext uri="{FF2B5EF4-FFF2-40B4-BE49-F238E27FC236}">
                    <a16:creationId xmlns:a16="http://schemas.microsoft.com/office/drawing/2014/main" id="{32FC09F8-64ED-9A4A-87FD-6595EEAEE4A9}"/>
                  </a:ext>
                </a:extLst>
              </p:cNvPr>
              <p:cNvSpPr/>
              <p:nvPr/>
            </p:nvSpPr>
            <p:spPr>
              <a:xfrm>
                <a:off x="834304" y="-2111017"/>
                <a:ext cx="4658073" cy="189124191"/>
              </a:xfrm>
              <a:prstGeom prst="wedgeRoundRectCallout">
                <a:avLst>
                  <a:gd name="adj1" fmla="val -54812"/>
                  <a:gd name="adj2" fmla="val 7586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CB97BD4-3B5E-C249-98F0-603C16CDB9CC}"/>
                  </a:ext>
                </a:extLst>
              </p:cNvPr>
              <p:cNvSpPr txBox="1"/>
              <p:nvPr/>
            </p:nvSpPr>
            <p:spPr>
              <a:xfrm>
                <a:off x="910512" y="-2053077"/>
                <a:ext cx="4658073" cy="182972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身近なものには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雑誌やテレビ、マンガや映画などがあるね！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86040FC-4BB0-4D4D-BEB1-61B68F430AC7}"/>
                </a:ext>
              </a:extLst>
            </p:cNvPr>
            <p:cNvSpPr txBox="1"/>
            <p:nvPr/>
          </p:nvSpPr>
          <p:spPr>
            <a:xfrm>
              <a:off x="4561411" y="993051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みぢか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1517C4DC-5DD3-224E-B777-7BA747484FF9}"/>
                </a:ext>
              </a:extLst>
            </p:cNvPr>
            <p:cNvSpPr txBox="1"/>
            <p:nvPr/>
          </p:nvSpPr>
          <p:spPr>
            <a:xfrm>
              <a:off x="4458099" y="1089734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ざっし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548A295-2FB8-4B4C-A39A-498A50ECE179}"/>
                </a:ext>
              </a:extLst>
            </p:cNvPr>
            <p:cNvSpPr txBox="1"/>
            <p:nvPr/>
          </p:nvSpPr>
          <p:spPr>
            <a:xfrm>
              <a:off x="8969583" y="1089734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えいが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07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49102" y="2296660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219195" y="2198158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80442" y="764060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91483" y="392887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2534" y="195192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☆アンディ・ウォーホル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9198" y="2327963"/>
            <a:ext cx="9544242" cy="788174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アンディ・ウォーホルってどんな人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2311064" y="2569857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568564" y="1156106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31" name="サブタイトル 2"/>
          <p:cNvSpPr txBox="1"/>
          <p:nvPr/>
        </p:nvSpPr>
        <p:spPr>
          <a:xfrm>
            <a:off x="2534981" y="18022540"/>
            <a:ext cx="2681377" cy="1327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2489" dirty="0"/>
              <a:t>「</a:t>
            </a:r>
            <a:r>
              <a:rPr lang="en-US" altLang="ja-JP" sz="2489" dirty="0"/>
              <a:t>Liz Taylor</a:t>
            </a:r>
            <a:r>
              <a:rPr lang="ja-JP" altLang="en-US" sz="2489" dirty="0"/>
              <a:t>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EA02E26-FFBB-CE4D-8A96-DF4418391DE8}"/>
              </a:ext>
            </a:extLst>
          </p:cNvPr>
          <p:cNvSpPr txBox="1"/>
          <p:nvPr/>
        </p:nvSpPr>
        <p:spPr>
          <a:xfrm>
            <a:off x="9408165" y="192467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7C56FF89-FAB9-F54E-971E-64FC474E4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787" y="3463657"/>
            <a:ext cx="2035703" cy="3448838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F4C09883-B463-3442-AF14-9636C36E1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109" y="7248244"/>
            <a:ext cx="2314262" cy="3688031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110791A-F723-F54E-A5FD-10ABE6080375}"/>
              </a:ext>
            </a:extLst>
          </p:cNvPr>
          <p:cNvGrpSpPr/>
          <p:nvPr/>
        </p:nvGrpSpPr>
        <p:grpSpPr>
          <a:xfrm>
            <a:off x="4337156" y="3728324"/>
            <a:ext cx="11042482" cy="3247000"/>
            <a:chOff x="4355560" y="3803527"/>
            <a:chExt cx="11042482" cy="3247000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767B05B7-6802-F14D-98C6-4AFA974DE2F4}"/>
                </a:ext>
              </a:extLst>
            </p:cNvPr>
            <p:cNvGrpSpPr/>
            <p:nvPr/>
          </p:nvGrpSpPr>
          <p:grpSpPr>
            <a:xfrm>
              <a:off x="4355560" y="3803527"/>
              <a:ext cx="11042482" cy="3247000"/>
              <a:chOff x="3995239" y="8677453"/>
              <a:chExt cx="9008210" cy="5922523"/>
            </a:xfrm>
          </p:grpSpPr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C3255504-1BF4-0341-A039-F4AE25061791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5922523"/>
                <a:chOff x="3649306" y="2839884"/>
                <a:chExt cx="9385376" cy="129937245"/>
              </a:xfrm>
            </p:grpSpPr>
            <p:grpSp>
              <p:nvGrpSpPr>
                <p:cNvPr id="37" name="グループ化 36">
                  <a:extLst>
                    <a:ext uri="{FF2B5EF4-FFF2-40B4-BE49-F238E27FC236}">
                      <a16:creationId xmlns:a16="http://schemas.microsoft.com/office/drawing/2014/main" id="{3BD375C3-C948-B141-BD2E-2237DC5A2DD3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29937245"/>
                  <a:chOff x="1243950" y="983888"/>
                  <a:chExt cx="4334592" cy="387406257"/>
                </a:xfrm>
              </p:grpSpPr>
              <p:grpSp>
                <p:nvGrpSpPr>
                  <p:cNvPr id="39" name="グループ化 38">
                    <a:extLst>
                      <a:ext uri="{FF2B5EF4-FFF2-40B4-BE49-F238E27FC236}">
                        <a16:creationId xmlns:a16="http://schemas.microsoft.com/office/drawing/2014/main" id="{6F2D14E0-E0C4-6543-97A2-6CCAB0BFA6F1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387406257"/>
                    <a:chOff x="1639994" y="705694"/>
                    <a:chExt cx="5177924" cy="387406257"/>
                  </a:xfrm>
                </p:grpSpPr>
                <p:sp>
                  <p:nvSpPr>
                    <p:cNvPr id="41" name="吹き出し: 角を丸めた四角形 19">
                      <a:extLst>
                        <a:ext uri="{FF2B5EF4-FFF2-40B4-BE49-F238E27FC236}">
                          <a16:creationId xmlns:a16="http://schemas.microsoft.com/office/drawing/2014/main" id="{04AA4412-D3EF-C840-9586-DF0FA6B799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67"/>
                      <a:ext cx="5177923" cy="387384184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2" name="テキスト ボックス 41">
                      <a:extLst>
                        <a:ext uri="{FF2B5EF4-FFF2-40B4-BE49-F238E27FC236}">
                          <a16:creationId xmlns:a16="http://schemas.microsoft.com/office/drawing/2014/main" id="{A54144CA-BA97-5D42-8E2F-F600482B46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0" name="テキスト ボックス 39">
                    <a:extLst>
                      <a:ext uri="{FF2B5EF4-FFF2-40B4-BE49-F238E27FC236}">
                        <a16:creationId xmlns:a16="http://schemas.microsoft.com/office/drawing/2014/main" id="{FEAF3230-6B1E-3349-8390-9244D9F27A9E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D47E68FD-2A09-3C4E-9F9B-87F4419DA694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3C742CB6-7AC3-3C43-A362-FC50213BA996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5333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Open Sans" panose="020B0606030504020204" pitchFamily="34" charset="0"/>
                  </a:rPr>
                  <a:t>雑誌の広告やイラストを描いて商業デザイナーとして成功した後、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ファイン・アート</a:t>
                </a:r>
                <a:r>
                  <a:rPr lang="ja-JP" altLang="en-US" sz="3200">
                    <a:latin typeface="Open Sans" panose="020B0606030504020204" pitchFamily="34" charset="0"/>
                  </a:rPr>
                  <a:t>へ仕事を変えて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Open Sans" panose="020B0606030504020204" pitchFamily="34" charset="0"/>
                  </a:rPr>
                  <a:t>成功した珍しいタイプの美術家だよ。</a:t>
                </a:r>
                <a:endParaRPr lang="ja-JP" altLang="en-US" sz="3200" dirty="0">
                  <a:solidFill>
                    <a:srgbClr val="191919"/>
                  </a:solidFill>
                  <a:latin typeface="Noto Sans JP"/>
                </a:endParaRPr>
              </a:p>
            </p:txBody>
          </p:sp>
        </p:grp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B9021DF1-781F-CB45-9A94-4C371020A61C}"/>
                </a:ext>
              </a:extLst>
            </p:cNvPr>
            <p:cNvSpPr txBox="1"/>
            <p:nvPr/>
          </p:nvSpPr>
          <p:spPr>
            <a:xfrm>
              <a:off x="5008843" y="400235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ざっし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E9FABC5C-681B-6F49-A29C-AC0243F1D066}"/>
                </a:ext>
              </a:extLst>
            </p:cNvPr>
            <p:cNvSpPr txBox="1"/>
            <p:nvPr/>
          </p:nvSpPr>
          <p:spPr>
            <a:xfrm>
              <a:off x="6098575" y="400235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こうこく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0D59CC2E-F911-2142-AEA8-3CA81D81983A}"/>
                </a:ext>
              </a:extLst>
            </p:cNvPr>
            <p:cNvSpPr txBox="1"/>
            <p:nvPr/>
          </p:nvSpPr>
          <p:spPr>
            <a:xfrm>
              <a:off x="9461302" y="400235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694AA51D-1434-6647-8A93-C086BDDA0691}"/>
                </a:ext>
              </a:extLst>
            </p:cNvPr>
            <p:cNvSpPr txBox="1"/>
            <p:nvPr/>
          </p:nvSpPr>
          <p:spPr>
            <a:xfrm>
              <a:off x="10497120" y="400235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しょうぎょう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87DA04B-8DBB-A645-A63F-AD652F33F60C}"/>
                </a:ext>
              </a:extLst>
            </p:cNvPr>
            <p:cNvSpPr txBox="1"/>
            <p:nvPr/>
          </p:nvSpPr>
          <p:spPr>
            <a:xfrm>
              <a:off x="4883320" y="498956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せいこう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CF76465-4EAC-AB4F-855E-5B07450E2E9D}"/>
                </a:ext>
              </a:extLst>
            </p:cNvPr>
            <p:cNvSpPr txBox="1"/>
            <p:nvPr/>
          </p:nvSpPr>
          <p:spPr>
            <a:xfrm>
              <a:off x="6588956" y="498956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D9551319-4989-FD49-A16D-D2DB77C3A922}"/>
                </a:ext>
              </a:extLst>
            </p:cNvPr>
            <p:cNvSpPr txBox="1"/>
            <p:nvPr/>
          </p:nvSpPr>
          <p:spPr>
            <a:xfrm>
              <a:off x="11063254" y="49895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しごと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E367FC48-3C89-AB47-8970-1CBD8EB150DC}"/>
                </a:ext>
              </a:extLst>
            </p:cNvPr>
            <p:cNvSpPr txBox="1"/>
            <p:nvPr/>
          </p:nvSpPr>
          <p:spPr>
            <a:xfrm>
              <a:off x="12270328" y="498956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4C612497-E90F-CC48-8234-3CC8CA9A85A0}"/>
                </a:ext>
              </a:extLst>
            </p:cNvPr>
            <p:cNvSpPr txBox="1"/>
            <p:nvPr/>
          </p:nvSpPr>
          <p:spPr>
            <a:xfrm>
              <a:off x="4990579" y="592650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せいこう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4CB6394-39E6-1D44-8B86-0CC102823D17}"/>
                </a:ext>
              </a:extLst>
            </p:cNvPr>
            <p:cNvSpPr txBox="1"/>
            <p:nvPr/>
          </p:nvSpPr>
          <p:spPr>
            <a:xfrm>
              <a:off x="6471649" y="592650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めずら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9268A71A-3790-6D45-A54D-C40C2897F99F}"/>
                </a:ext>
              </a:extLst>
            </p:cNvPr>
            <p:cNvSpPr txBox="1"/>
            <p:nvPr/>
          </p:nvSpPr>
          <p:spPr>
            <a:xfrm>
              <a:off x="9424609" y="592650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びじゅつか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B807779-BAA5-EE41-B5C9-BB09A0522726}"/>
              </a:ext>
            </a:extLst>
          </p:cNvPr>
          <p:cNvGrpSpPr/>
          <p:nvPr/>
        </p:nvGrpSpPr>
        <p:grpSpPr>
          <a:xfrm>
            <a:off x="1983239" y="8292197"/>
            <a:ext cx="7085867" cy="2004181"/>
            <a:chOff x="3406490" y="8143482"/>
            <a:chExt cx="7085867" cy="2004181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530E6054-5C80-CD42-B202-E4E2FC3F48E6}"/>
                </a:ext>
              </a:extLst>
            </p:cNvPr>
            <p:cNvGrpSpPr/>
            <p:nvPr/>
          </p:nvGrpSpPr>
          <p:grpSpPr>
            <a:xfrm>
              <a:off x="3406490" y="8143482"/>
              <a:ext cx="7085867" cy="2004181"/>
              <a:chOff x="834304" y="-2111017"/>
              <a:chExt cx="4734281" cy="189124191"/>
            </a:xfrm>
          </p:grpSpPr>
          <p:sp>
            <p:nvSpPr>
              <p:cNvPr id="54" name="吹き出し: 角を丸めた四角形 19">
                <a:extLst>
                  <a:ext uri="{FF2B5EF4-FFF2-40B4-BE49-F238E27FC236}">
                    <a16:creationId xmlns:a16="http://schemas.microsoft.com/office/drawing/2014/main" id="{28A97E9A-83E1-F44A-9160-A49382F97CE5}"/>
                  </a:ext>
                </a:extLst>
              </p:cNvPr>
              <p:cNvSpPr/>
              <p:nvPr/>
            </p:nvSpPr>
            <p:spPr>
              <a:xfrm>
                <a:off x="834304" y="-2111017"/>
                <a:ext cx="4658073" cy="189124191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36FFB324-5EA2-E344-9FE2-FDBAB61982D3}"/>
                  </a:ext>
                </a:extLst>
              </p:cNvPr>
              <p:cNvSpPr txBox="1"/>
              <p:nvPr/>
            </p:nvSpPr>
            <p:spPr>
              <a:xfrm>
                <a:off x="910512" y="-2053077"/>
                <a:ext cx="4658073" cy="182972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ファイン・アート</a:t>
                </a:r>
                <a:r>
                  <a:rPr lang="ja-JP" altLang="en-US" sz="3200">
                    <a:latin typeface="Open Sans" panose="020B0606030504020204" pitchFamily="34" charset="0"/>
                  </a:rPr>
                  <a:t>は、絵画や彫刻、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  <a:cs typeface="Times New Roman" panose="02020603050405020304" pitchFamily="18" charset="0"/>
                  </a:rPr>
                  <a:t>詩や音楽のことだよ！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D4B538CB-3C02-E844-915D-CF4D480DDF66}"/>
                </a:ext>
              </a:extLst>
            </p:cNvPr>
            <p:cNvSpPr txBox="1"/>
            <p:nvPr/>
          </p:nvSpPr>
          <p:spPr>
            <a:xfrm>
              <a:off x="7661701" y="826281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かいが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22ADCD6-F3C5-F440-9535-671EFC12B41F}"/>
                </a:ext>
              </a:extLst>
            </p:cNvPr>
            <p:cNvSpPr txBox="1"/>
            <p:nvPr/>
          </p:nvSpPr>
          <p:spPr>
            <a:xfrm>
              <a:off x="8712533" y="8262810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ちょうこく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8CA7A49-0DCB-E14A-B237-D5D3580FF6C9}"/>
                </a:ext>
              </a:extLst>
            </p:cNvPr>
            <p:cNvSpPr txBox="1"/>
            <p:nvPr/>
          </p:nvSpPr>
          <p:spPr>
            <a:xfrm>
              <a:off x="3597583" y="925281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AA613DB-2206-B945-A976-BC53D95CFFAB}"/>
                </a:ext>
              </a:extLst>
            </p:cNvPr>
            <p:cNvSpPr txBox="1"/>
            <p:nvPr/>
          </p:nvSpPr>
          <p:spPr>
            <a:xfrm>
              <a:off x="4355560" y="925281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3000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49102" y="2296660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219195" y="2198158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80442" y="764060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91483" y="392887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2534" y="195192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☆アンディ・ウォーホル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9198" y="2327963"/>
            <a:ext cx="9544242" cy="788174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アンディ・ウォーホルってどんな人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2311064" y="2569857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568564" y="1156106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31" name="サブタイトル 2"/>
          <p:cNvSpPr txBox="1"/>
          <p:nvPr/>
        </p:nvSpPr>
        <p:spPr>
          <a:xfrm>
            <a:off x="2534981" y="18022540"/>
            <a:ext cx="2681377" cy="1327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2489" dirty="0"/>
              <a:t>「</a:t>
            </a:r>
            <a:r>
              <a:rPr lang="en-US" altLang="ja-JP" sz="2489" dirty="0"/>
              <a:t>Liz Taylor</a:t>
            </a:r>
            <a:r>
              <a:rPr lang="ja-JP" altLang="en-US" sz="2489" dirty="0"/>
              <a:t>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EA02E26-FFBB-CE4D-8A96-DF4418391DE8}"/>
              </a:ext>
            </a:extLst>
          </p:cNvPr>
          <p:cNvSpPr txBox="1"/>
          <p:nvPr/>
        </p:nvSpPr>
        <p:spPr>
          <a:xfrm>
            <a:off x="9408165" y="192467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7C56FF89-FAB9-F54E-971E-64FC474E4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26" y="3483208"/>
            <a:ext cx="2035703" cy="3448838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F4C09883-B463-3442-AF14-9636C36E1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199" y="7281759"/>
            <a:ext cx="2314262" cy="3688031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767B05B7-6802-F14D-98C6-4AFA974DE2F4}"/>
              </a:ext>
            </a:extLst>
          </p:cNvPr>
          <p:cNvGrpSpPr/>
          <p:nvPr/>
        </p:nvGrpSpPr>
        <p:grpSpPr>
          <a:xfrm>
            <a:off x="3181241" y="3764899"/>
            <a:ext cx="13074759" cy="3184171"/>
            <a:chOff x="3995239" y="8677453"/>
            <a:chExt cx="9008210" cy="7461923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C3255504-1BF4-0341-A039-F4AE25061791}"/>
                </a:ext>
              </a:extLst>
            </p:cNvPr>
            <p:cNvGrpSpPr/>
            <p:nvPr/>
          </p:nvGrpSpPr>
          <p:grpSpPr>
            <a:xfrm>
              <a:off x="3995239" y="8677453"/>
              <a:ext cx="9008210" cy="7461923"/>
              <a:chOff x="3649306" y="2839884"/>
              <a:chExt cx="9385376" cy="163710924"/>
            </a:xfrm>
          </p:grpSpPr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3BD375C3-C948-B141-BD2E-2237DC5A2DD3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163710924"/>
                <a:chOff x="1243950" y="983888"/>
                <a:chExt cx="4334592" cy="488102056"/>
              </a:xfrm>
            </p:grpSpPr>
            <p:grpSp>
              <p:nvGrpSpPr>
                <p:cNvPr id="39" name="グループ化 38">
                  <a:extLst>
                    <a:ext uri="{FF2B5EF4-FFF2-40B4-BE49-F238E27FC236}">
                      <a16:creationId xmlns:a16="http://schemas.microsoft.com/office/drawing/2014/main" id="{6F2D14E0-E0C4-6543-97A2-6CCAB0BFA6F1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488102056"/>
                  <a:chOff x="1639994" y="705694"/>
                  <a:chExt cx="5177924" cy="488102056"/>
                </a:xfrm>
              </p:grpSpPr>
              <p:sp>
                <p:nvSpPr>
                  <p:cNvPr id="41" name="吹き出し: 角を丸めた四角形 19">
                    <a:extLst>
                      <a:ext uri="{FF2B5EF4-FFF2-40B4-BE49-F238E27FC236}">
                        <a16:creationId xmlns:a16="http://schemas.microsoft.com/office/drawing/2014/main" id="{04AA4412-D3EF-C840-9586-DF0FA6B7995C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768"/>
                    <a:ext cx="4965781" cy="488079982"/>
                  </a:xfrm>
                  <a:prstGeom prst="wedgeRoundRectCallout">
                    <a:avLst>
                      <a:gd name="adj1" fmla="val -54400"/>
                      <a:gd name="adj2" fmla="val 10300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2" name="テキスト ボックス 41">
                    <a:extLst>
                      <a:ext uri="{FF2B5EF4-FFF2-40B4-BE49-F238E27FC236}">
                        <a16:creationId xmlns:a16="http://schemas.microsoft.com/office/drawing/2014/main" id="{A54144CA-BA97-5D42-8E2F-F600482B4669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FEAF3230-6B1E-3349-8390-9244D9F27A9E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D47E68FD-2A09-3C4E-9F9B-87F4419DA694}"/>
                  </a:ext>
                </a:extLst>
              </p:cNvPr>
              <p:cNvSpPr txBox="1"/>
              <p:nvPr/>
            </p:nvSpPr>
            <p:spPr>
              <a:xfrm>
                <a:off x="3980558" y="3250570"/>
                <a:ext cx="9000851" cy="20932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3C742CB6-7AC3-3C43-A362-FC50213BA996}"/>
                </a:ext>
              </a:extLst>
            </p:cNvPr>
            <p:cNvSpPr txBox="1"/>
            <p:nvPr/>
          </p:nvSpPr>
          <p:spPr>
            <a:xfrm>
              <a:off x="4433850" y="8832819"/>
              <a:ext cx="8200526" cy="68519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latin typeface="Open Sans" panose="020B0606030504020204" pitchFamily="34" charset="0"/>
                </a:rPr>
                <a:t>アメリカの現代美術で</a:t>
              </a:r>
              <a:r>
                <a:rPr lang="en-US" altLang="ja-JP" sz="3200" dirty="0">
                  <a:latin typeface="Open Sans" panose="020B0606030504020204" pitchFamily="34" charset="0"/>
                </a:rPr>
                <a:t>1</a:t>
              </a:r>
              <a:r>
                <a:rPr lang="ja-JP" altLang="en-US" sz="3200">
                  <a:latin typeface="Open Sans" panose="020B0606030504020204" pitchFamily="34" charset="0"/>
                </a:rPr>
                <a:t>番議論になる美術家だったよ。</a:t>
              </a:r>
              <a:endParaRPr lang="en-US" altLang="ja-JP" sz="3200" dirty="0">
                <a:latin typeface="Open Sans" panose="020B0606030504020204" pitchFamily="34" charset="0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solidFill>
                    <a:srgbClr val="393731"/>
                  </a:solidFill>
                  <a:latin typeface="+mn-ea"/>
                </a:rPr>
                <a:t>ウォーホルの有名な言葉に</a:t>
              </a:r>
              <a:endParaRPr lang="en-US" altLang="ja-JP" sz="3200" dirty="0">
                <a:solidFill>
                  <a:srgbClr val="393731"/>
                </a:solidFill>
                <a:latin typeface="+mn-ea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solidFill>
                    <a:srgbClr val="393731"/>
                  </a:solidFill>
                  <a:latin typeface="+mn-ea"/>
                </a:rPr>
                <a:t>「</a:t>
              </a:r>
              <a:r>
                <a:rPr lang="ja-JP" altLang="en-US" sz="3200" b="1">
                  <a:solidFill>
                    <a:schemeClr val="accent2"/>
                  </a:solidFill>
                  <a:latin typeface="+mn-ea"/>
                </a:rPr>
                <a:t>将来には誰でも</a:t>
              </a:r>
              <a:r>
                <a:rPr lang="en-US" altLang="ja-JP" sz="3200" b="1" dirty="0">
                  <a:solidFill>
                    <a:schemeClr val="accent2"/>
                  </a:solidFill>
                  <a:latin typeface="+mn-ea"/>
                </a:rPr>
                <a:t>15</a:t>
              </a:r>
              <a:r>
                <a:rPr lang="ja-JP" altLang="en-US" sz="3200" b="1">
                  <a:solidFill>
                    <a:schemeClr val="accent2"/>
                  </a:solidFill>
                  <a:latin typeface="+mn-ea"/>
                </a:rPr>
                <a:t>分間有名になれる</a:t>
              </a:r>
              <a:r>
                <a:rPr lang="ja-JP" altLang="en-US" sz="3200">
                  <a:solidFill>
                    <a:srgbClr val="393731"/>
                  </a:solidFill>
                  <a:latin typeface="+mn-ea"/>
                </a:rPr>
                <a:t>」というものがあるよ。</a:t>
              </a:r>
              <a:endParaRPr lang="en-US" altLang="ja-JP" sz="3200" dirty="0">
                <a:solidFill>
                  <a:srgbClr val="393731"/>
                </a:solidFill>
                <a:latin typeface="+mn-ea"/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530E6054-5C80-CD42-B202-E4E2FC3F48E6}"/>
              </a:ext>
            </a:extLst>
          </p:cNvPr>
          <p:cNvGrpSpPr/>
          <p:nvPr/>
        </p:nvGrpSpPr>
        <p:grpSpPr>
          <a:xfrm>
            <a:off x="1495877" y="7714731"/>
            <a:ext cx="7953807" cy="3101033"/>
            <a:chOff x="834304" y="-2111128"/>
            <a:chExt cx="4734281" cy="345259724"/>
          </a:xfrm>
        </p:grpSpPr>
        <p:sp>
          <p:nvSpPr>
            <p:cNvPr id="54" name="吹き出し: 角を丸めた四角形 19">
              <a:extLst>
                <a:ext uri="{FF2B5EF4-FFF2-40B4-BE49-F238E27FC236}">
                  <a16:creationId xmlns:a16="http://schemas.microsoft.com/office/drawing/2014/main" id="{28A97E9A-83E1-F44A-9160-A49382F97CE5}"/>
                </a:ext>
              </a:extLst>
            </p:cNvPr>
            <p:cNvSpPr/>
            <p:nvPr/>
          </p:nvSpPr>
          <p:spPr>
            <a:xfrm>
              <a:off x="834304" y="-2111128"/>
              <a:ext cx="4658073" cy="345259724"/>
            </a:xfrm>
            <a:prstGeom prst="wedgeRoundRectCallout">
              <a:avLst>
                <a:gd name="adj1" fmla="val 54378"/>
                <a:gd name="adj2" fmla="val 13848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6FFB324-5EA2-E344-9FE2-FDBAB61982D3}"/>
                </a:ext>
              </a:extLst>
            </p:cNvPr>
            <p:cNvSpPr txBox="1"/>
            <p:nvPr/>
          </p:nvSpPr>
          <p:spPr>
            <a:xfrm>
              <a:off x="910512" y="-2053122"/>
              <a:ext cx="4658073" cy="3255357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>
                  <a:solidFill>
                    <a:srgbClr val="393731"/>
                  </a:solidFill>
                  <a:latin typeface="+mn-ea"/>
                </a:rPr>
                <a:t>ウォーホルの作品のほとんどは、</a:t>
              </a:r>
              <a:endParaRPr lang="en-US" altLang="ja-JP" sz="3200" dirty="0">
                <a:solidFill>
                  <a:srgbClr val="39373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solidFill>
                    <a:srgbClr val="393731"/>
                  </a:solidFill>
                  <a:latin typeface="+mn-ea"/>
                </a:rPr>
                <a:t>人気があって、いつも高い値段で</a:t>
              </a:r>
              <a:endParaRPr lang="en-US" altLang="ja-JP" sz="3200" dirty="0">
                <a:solidFill>
                  <a:srgbClr val="39373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solidFill>
                    <a:srgbClr val="393731"/>
                  </a:solidFill>
                  <a:latin typeface="+mn-ea"/>
                </a:rPr>
                <a:t>購入されているよ。</a:t>
              </a:r>
              <a:endParaRPr lang="ja-JP" altLang="en-US" sz="3200" dirty="0">
                <a:latin typeface="+mn-ea"/>
              </a:endParaRPr>
            </a:p>
          </p:txBody>
        </p: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A5F34CD-FDBD-C940-907D-06B11B7192B8}"/>
              </a:ext>
            </a:extLst>
          </p:cNvPr>
          <p:cNvSpPr txBox="1"/>
          <p:nvPr/>
        </p:nvSpPr>
        <p:spPr>
          <a:xfrm>
            <a:off x="5795687" y="3946661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げんだいびじゅつ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6B2A9EE-B85F-E34C-B15C-E5C206C7D397}"/>
              </a:ext>
            </a:extLst>
          </p:cNvPr>
          <p:cNvSpPr txBox="1"/>
          <p:nvPr/>
        </p:nvSpPr>
        <p:spPr>
          <a:xfrm>
            <a:off x="8111951" y="396617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ばんぎろん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198D44-61DE-C34E-A704-34BB0DA1B0E8}"/>
              </a:ext>
            </a:extLst>
          </p:cNvPr>
          <p:cNvSpPr txBox="1"/>
          <p:nvPr/>
        </p:nvSpPr>
        <p:spPr>
          <a:xfrm>
            <a:off x="10586631" y="394666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びじゅつか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8DAA527-D7E8-834C-A5AF-F832905068C6}"/>
              </a:ext>
            </a:extLst>
          </p:cNvPr>
          <p:cNvSpPr txBox="1"/>
          <p:nvPr/>
        </p:nvSpPr>
        <p:spPr>
          <a:xfrm>
            <a:off x="6221192" y="492380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ゆうめい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DE197CC-F55A-B04D-8BF1-A58321B88324}"/>
              </a:ext>
            </a:extLst>
          </p:cNvPr>
          <p:cNvSpPr txBox="1"/>
          <p:nvPr/>
        </p:nvSpPr>
        <p:spPr>
          <a:xfrm>
            <a:off x="7504333" y="496816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ことば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3EA9121-73C6-EC41-AFFB-E479CA4B1831}"/>
              </a:ext>
            </a:extLst>
          </p:cNvPr>
          <p:cNvSpPr txBox="1"/>
          <p:nvPr/>
        </p:nvSpPr>
        <p:spPr>
          <a:xfrm>
            <a:off x="4148531" y="582562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しょうらい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280AB15-7CDF-D74E-BC42-1192BF48B0CD}"/>
              </a:ext>
            </a:extLst>
          </p:cNvPr>
          <p:cNvSpPr txBox="1"/>
          <p:nvPr/>
        </p:nvSpPr>
        <p:spPr>
          <a:xfrm>
            <a:off x="5795687" y="586633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だれ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C455DBE-EF13-9A44-9E6B-CE7068A7DBF1}"/>
              </a:ext>
            </a:extLst>
          </p:cNvPr>
          <p:cNvSpPr txBox="1"/>
          <p:nvPr/>
        </p:nvSpPr>
        <p:spPr>
          <a:xfrm>
            <a:off x="7605257" y="587830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ふんかんゆうめい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4D57F37-6FBA-B44E-BD0A-7278F9C8E4D0}"/>
              </a:ext>
            </a:extLst>
          </p:cNvPr>
          <p:cNvSpPr txBox="1"/>
          <p:nvPr/>
        </p:nvSpPr>
        <p:spPr>
          <a:xfrm>
            <a:off x="4069936" y="78405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232C646-23B4-9F4D-A4C7-9372A3F31CE5}"/>
              </a:ext>
            </a:extLst>
          </p:cNvPr>
          <p:cNvSpPr txBox="1"/>
          <p:nvPr/>
        </p:nvSpPr>
        <p:spPr>
          <a:xfrm>
            <a:off x="1725430" y="880785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にんき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98369A1-ED74-9C4B-AB5E-480D7FD385B7}"/>
              </a:ext>
            </a:extLst>
          </p:cNvPr>
          <p:cNvSpPr txBox="1"/>
          <p:nvPr/>
        </p:nvSpPr>
        <p:spPr>
          <a:xfrm>
            <a:off x="5698031" y="880785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たか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0D9FC41-61F8-DA41-9B2F-A1C1BC60F22E}"/>
              </a:ext>
            </a:extLst>
          </p:cNvPr>
          <p:cNvSpPr txBox="1"/>
          <p:nvPr/>
        </p:nvSpPr>
        <p:spPr>
          <a:xfrm>
            <a:off x="6569724" y="880219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ねだん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2B13C86-1E37-4C40-983F-CC2EAF08D921}"/>
              </a:ext>
            </a:extLst>
          </p:cNvPr>
          <p:cNvSpPr txBox="1"/>
          <p:nvPr/>
        </p:nvSpPr>
        <p:spPr>
          <a:xfrm>
            <a:off x="1691401" y="975818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こうにゅう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2827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49102" y="2296660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219195" y="2198158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80442" y="764060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91483" y="392887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2534" y="195192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☆アンディ・ウォーホル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9198" y="2327963"/>
            <a:ext cx="9544242" cy="788174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アンディ・ウォーホルってどんな人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2311064" y="2569857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568564" y="1156106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31" name="サブタイトル 2"/>
          <p:cNvSpPr txBox="1"/>
          <p:nvPr/>
        </p:nvSpPr>
        <p:spPr>
          <a:xfrm>
            <a:off x="2534981" y="18022540"/>
            <a:ext cx="2681377" cy="1327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2489" dirty="0"/>
              <a:t>「</a:t>
            </a:r>
            <a:r>
              <a:rPr lang="en-US" altLang="ja-JP" sz="2489" dirty="0"/>
              <a:t>Liz Taylor</a:t>
            </a:r>
            <a:r>
              <a:rPr lang="ja-JP" altLang="en-US" sz="2489" dirty="0"/>
              <a:t>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EA02E26-FFBB-CE4D-8A96-DF4418391DE8}"/>
              </a:ext>
            </a:extLst>
          </p:cNvPr>
          <p:cNvSpPr txBox="1"/>
          <p:nvPr/>
        </p:nvSpPr>
        <p:spPr>
          <a:xfrm>
            <a:off x="9408165" y="192467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7C56FF89-FAB9-F54E-971E-64FC474E4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12" y="3432354"/>
            <a:ext cx="2035703" cy="3448838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26EA6EA1-1FD4-E648-BD58-33124F465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4803" y="8123901"/>
            <a:ext cx="2775331" cy="2106577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AAD592A-796B-0747-8D96-D0A9F6C72325}"/>
              </a:ext>
            </a:extLst>
          </p:cNvPr>
          <p:cNvGrpSpPr/>
          <p:nvPr/>
        </p:nvGrpSpPr>
        <p:grpSpPr>
          <a:xfrm>
            <a:off x="4338563" y="3789421"/>
            <a:ext cx="9620359" cy="3184171"/>
            <a:chOff x="4338563" y="3789421"/>
            <a:chExt cx="9620359" cy="3184171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767B05B7-6802-F14D-98C6-4AFA974DE2F4}"/>
                </a:ext>
              </a:extLst>
            </p:cNvPr>
            <p:cNvGrpSpPr/>
            <p:nvPr/>
          </p:nvGrpSpPr>
          <p:grpSpPr>
            <a:xfrm>
              <a:off x="4338563" y="3789421"/>
              <a:ext cx="9620359" cy="3184171"/>
              <a:chOff x="3995239" y="8677453"/>
              <a:chExt cx="9008210" cy="7461923"/>
            </a:xfrm>
          </p:grpSpPr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C3255504-1BF4-0341-A039-F4AE25061791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7461923"/>
                <a:chOff x="3649306" y="2839884"/>
                <a:chExt cx="9385376" cy="163710924"/>
              </a:xfrm>
            </p:grpSpPr>
            <p:grpSp>
              <p:nvGrpSpPr>
                <p:cNvPr id="37" name="グループ化 36">
                  <a:extLst>
                    <a:ext uri="{FF2B5EF4-FFF2-40B4-BE49-F238E27FC236}">
                      <a16:creationId xmlns:a16="http://schemas.microsoft.com/office/drawing/2014/main" id="{3BD375C3-C948-B141-BD2E-2237DC5A2DD3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63710924"/>
                  <a:chOff x="1243950" y="983888"/>
                  <a:chExt cx="4334592" cy="488102056"/>
                </a:xfrm>
              </p:grpSpPr>
              <p:grpSp>
                <p:nvGrpSpPr>
                  <p:cNvPr id="39" name="グループ化 38">
                    <a:extLst>
                      <a:ext uri="{FF2B5EF4-FFF2-40B4-BE49-F238E27FC236}">
                        <a16:creationId xmlns:a16="http://schemas.microsoft.com/office/drawing/2014/main" id="{6F2D14E0-E0C4-6543-97A2-6CCAB0BFA6F1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488102056"/>
                    <a:chOff x="1639994" y="705694"/>
                    <a:chExt cx="5177924" cy="488102056"/>
                  </a:xfrm>
                </p:grpSpPr>
                <p:sp>
                  <p:nvSpPr>
                    <p:cNvPr id="41" name="吹き出し: 角を丸めた四角形 19">
                      <a:extLst>
                        <a:ext uri="{FF2B5EF4-FFF2-40B4-BE49-F238E27FC236}">
                          <a16:creationId xmlns:a16="http://schemas.microsoft.com/office/drawing/2014/main" id="{04AA4412-D3EF-C840-9586-DF0FA6B799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68"/>
                      <a:ext cx="4965781" cy="488079982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2" name="テキスト ボックス 41">
                      <a:extLst>
                        <a:ext uri="{FF2B5EF4-FFF2-40B4-BE49-F238E27FC236}">
                          <a16:creationId xmlns:a16="http://schemas.microsoft.com/office/drawing/2014/main" id="{A54144CA-BA97-5D42-8E2F-F600482B46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0" name="テキスト ボックス 39">
                    <a:extLst>
                      <a:ext uri="{FF2B5EF4-FFF2-40B4-BE49-F238E27FC236}">
                        <a16:creationId xmlns:a16="http://schemas.microsoft.com/office/drawing/2014/main" id="{FEAF3230-6B1E-3349-8390-9244D9F27A9E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D47E68FD-2A09-3C4E-9F9B-87F4419DA694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3C742CB6-7AC3-3C43-A362-FC50213BA996}"/>
                  </a:ext>
                </a:extLst>
              </p:cNvPr>
              <p:cNvSpPr txBox="1"/>
              <p:nvPr/>
            </p:nvSpPr>
            <p:spPr>
              <a:xfrm>
                <a:off x="4433850" y="8832819"/>
                <a:ext cx="8200526" cy="68519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Open Sans" panose="020B0606030504020204" pitchFamily="34" charset="0"/>
                  </a:rPr>
                  <a:t>ポップ・アートは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sz="3200" dirty="0">
                    <a:solidFill>
                      <a:srgbClr val="2C2E31"/>
                    </a:solidFill>
                    <a:latin typeface="Roboto" panose="020B0604020202020204" pitchFamily="2" charset="0"/>
                  </a:rPr>
                  <a:t>1950</a:t>
                </a:r>
                <a:r>
                  <a:rPr lang="ja-JP" altLang="en-US" sz="3200">
                    <a:solidFill>
                      <a:srgbClr val="2C2E31"/>
                    </a:solidFill>
                    <a:latin typeface="Roboto" panose="020B0604020202020204" pitchFamily="2" charset="0"/>
                  </a:rPr>
                  <a:t>年代にイギリス、</a:t>
                </a:r>
                <a:r>
                  <a:rPr lang="en-US" altLang="ja-JP" sz="3200" dirty="0">
                    <a:solidFill>
                      <a:srgbClr val="2C2E31"/>
                    </a:solidFill>
                    <a:latin typeface="Roboto" panose="020B0604020202020204" pitchFamily="2" charset="0"/>
                  </a:rPr>
                  <a:t>1960</a:t>
                </a:r>
                <a:r>
                  <a:rPr lang="ja-JP" altLang="en-US" sz="3200">
                    <a:solidFill>
                      <a:srgbClr val="2C2E31"/>
                    </a:solidFill>
                    <a:latin typeface="Roboto" panose="020B0604020202020204" pitchFamily="2" charset="0"/>
                  </a:rPr>
                  <a:t>年代にアメリカで登場したよ</a:t>
                </a:r>
                <a:r>
                  <a:rPr lang="ja-JP" altLang="en-US" sz="3200">
                    <a:solidFill>
                      <a:srgbClr val="393731"/>
                    </a:solidFill>
                    <a:latin typeface="+mn-ea"/>
                  </a:rPr>
                  <a:t>！</a:t>
                </a:r>
                <a:endParaRPr lang="en-US" altLang="ja-JP" sz="3200" dirty="0">
                  <a:solidFill>
                    <a:srgbClr val="2C2E31"/>
                  </a:solidFill>
                  <a:latin typeface="Roboto" panose="020B0604020202020204" pitchFamily="2" charset="0"/>
                </a:endParaRPr>
              </a:p>
            </p:txBody>
          </p: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FEFC34B-67C9-B045-A18A-F20D0AD5DC55}"/>
                </a:ext>
              </a:extLst>
            </p:cNvPr>
            <p:cNvSpPr txBox="1"/>
            <p:nvPr/>
          </p:nvSpPr>
          <p:spPr>
            <a:xfrm>
              <a:off x="5698031" y="493464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ねんだい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C461E3D-71ED-124B-8DF7-B39143790AD5}"/>
                </a:ext>
              </a:extLst>
            </p:cNvPr>
            <p:cNvSpPr txBox="1"/>
            <p:nvPr/>
          </p:nvSpPr>
          <p:spPr>
            <a:xfrm>
              <a:off x="9959413" y="493464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ねんだい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D4C5983A-F749-EF48-8646-2A719209CA28}"/>
                </a:ext>
              </a:extLst>
            </p:cNvPr>
            <p:cNvSpPr txBox="1"/>
            <p:nvPr/>
          </p:nvSpPr>
          <p:spPr>
            <a:xfrm>
              <a:off x="4698544" y="591133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とうじょう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9A1BCB0-D35C-044A-ABA2-A0AB6E79D885}"/>
              </a:ext>
            </a:extLst>
          </p:cNvPr>
          <p:cNvGrpSpPr/>
          <p:nvPr/>
        </p:nvGrpSpPr>
        <p:grpSpPr>
          <a:xfrm>
            <a:off x="1638926" y="7754116"/>
            <a:ext cx="9226205" cy="3101033"/>
            <a:chOff x="1982028" y="7726343"/>
            <a:chExt cx="9226205" cy="3101033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530E6054-5C80-CD42-B202-E4E2FC3F48E6}"/>
                </a:ext>
              </a:extLst>
            </p:cNvPr>
            <p:cNvGrpSpPr/>
            <p:nvPr/>
          </p:nvGrpSpPr>
          <p:grpSpPr>
            <a:xfrm>
              <a:off x="1982028" y="7726343"/>
              <a:ext cx="9226205" cy="3101033"/>
              <a:chOff x="834304" y="-2111128"/>
              <a:chExt cx="4734281" cy="345259724"/>
            </a:xfrm>
          </p:grpSpPr>
          <p:sp>
            <p:nvSpPr>
              <p:cNvPr id="54" name="吹き出し: 角を丸めた四角形 19">
                <a:extLst>
                  <a:ext uri="{FF2B5EF4-FFF2-40B4-BE49-F238E27FC236}">
                    <a16:creationId xmlns:a16="http://schemas.microsoft.com/office/drawing/2014/main" id="{28A97E9A-83E1-F44A-9160-A49382F97CE5}"/>
                  </a:ext>
                </a:extLst>
              </p:cNvPr>
              <p:cNvSpPr/>
              <p:nvPr/>
            </p:nvSpPr>
            <p:spPr>
              <a:xfrm>
                <a:off x="834304" y="-2111128"/>
                <a:ext cx="4658073" cy="345259724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36FFB324-5EA2-E344-9FE2-FDBAB61982D3}"/>
                  </a:ext>
                </a:extLst>
              </p:cNvPr>
              <p:cNvSpPr txBox="1"/>
              <p:nvPr/>
            </p:nvSpPr>
            <p:spPr>
              <a:xfrm>
                <a:off x="910512" y="-2053121"/>
                <a:ext cx="4658073" cy="3255357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アートの世界でそれまで見向きもされなかった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</a:rPr>
                  <a:t>一般の人たちの生活や社会が、</a:t>
                </a:r>
                <a:endParaRPr lang="en-US" altLang="ja-JP" sz="3200" b="1" dirty="0">
                  <a:solidFill>
                    <a:schemeClr val="accent2"/>
                  </a:solidFill>
                  <a:latin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</a:rPr>
                  <a:t>芸術として表現されるようになった</a:t>
                </a: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んだね！</a:t>
                </a:r>
                <a:endParaRPr lang="ja-JP" altLang="en-US" sz="3200" dirty="0">
                  <a:latin typeface="+mn-ea"/>
                </a:endParaRPr>
              </a:p>
            </p:txBody>
          </p:sp>
        </p:grp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A2AA30F-0383-7048-824F-C66CD1DA6C7F}"/>
                </a:ext>
              </a:extLst>
            </p:cNvPr>
            <p:cNvSpPr txBox="1"/>
            <p:nvPr/>
          </p:nvSpPr>
          <p:spPr>
            <a:xfrm>
              <a:off x="3784565" y="781874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せかい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05A0A1E-2A6D-9C41-8BB8-597A6CF0F36E}"/>
                </a:ext>
              </a:extLst>
            </p:cNvPr>
            <p:cNvSpPr txBox="1"/>
            <p:nvPr/>
          </p:nvSpPr>
          <p:spPr>
            <a:xfrm>
              <a:off x="6669469" y="781874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みむ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7077C6AD-E62B-424D-9304-A5CA65F6577E}"/>
                </a:ext>
              </a:extLst>
            </p:cNvPr>
            <p:cNvSpPr txBox="1"/>
            <p:nvPr/>
          </p:nvSpPr>
          <p:spPr>
            <a:xfrm>
              <a:off x="2130543" y="881002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いっぱん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2AF9323-1C61-FD45-AC0B-5108165E1529}"/>
                </a:ext>
              </a:extLst>
            </p:cNvPr>
            <p:cNvSpPr txBox="1"/>
            <p:nvPr/>
          </p:nvSpPr>
          <p:spPr>
            <a:xfrm>
              <a:off x="4952085" y="881002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せいかつ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A09FEE28-EC7A-1743-A0D1-D7C1BEEF2665}"/>
                </a:ext>
              </a:extLst>
            </p:cNvPr>
            <p:cNvSpPr txBox="1"/>
            <p:nvPr/>
          </p:nvSpPr>
          <p:spPr>
            <a:xfrm>
              <a:off x="6202468" y="881002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しゃかい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B9160AD-7829-AE41-9E0B-4F9B57896A7D}"/>
                </a:ext>
              </a:extLst>
            </p:cNvPr>
            <p:cNvSpPr txBox="1"/>
            <p:nvPr/>
          </p:nvSpPr>
          <p:spPr>
            <a:xfrm>
              <a:off x="2129982" y="976385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げいじゅつ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5C1E4F60-8179-AE47-9BF3-3C64EFAE84B9}"/>
                </a:ext>
              </a:extLst>
            </p:cNvPr>
            <p:cNvSpPr txBox="1"/>
            <p:nvPr/>
          </p:nvSpPr>
          <p:spPr>
            <a:xfrm>
              <a:off x="4135283" y="976385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BDC229A0-3ADB-4847-BD78-E12D6F8270AE}"/>
                </a:ext>
              </a:extLst>
            </p:cNvPr>
            <p:cNvSpPr txBox="1"/>
            <p:nvPr/>
          </p:nvSpPr>
          <p:spPr>
            <a:xfrm>
              <a:off x="3328915" y="881002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4037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サブタイトル 2"/>
          <p:cNvSpPr txBox="1"/>
          <p:nvPr/>
        </p:nvSpPr>
        <p:spPr>
          <a:xfrm>
            <a:off x="1172440" y="8244423"/>
            <a:ext cx="5312953" cy="2725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endParaRPr lang="ja-JP" altLang="en-US" sz="4267" dirty="0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11BC690-E42A-C44D-8E4E-EF8123D5C2B6}"/>
              </a:ext>
            </a:extLst>
          </p:cNvPr>
          <p:cNvGrpSpPr/>
          <p:nvPr/>
        </p:nvGrpSpPr>
        <p:grpSpPr>
          <a:xfrm>
            <a:off x="310806" y="17606"/>
            <a:ext cx="9811104" cy="1431599"/>
            <a:chOff x="310806" y="17606"/>
            <a:chExt cx="9811104" cy="143159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94C905BE-0C2D-9E43-A9A6-96EBF0D1FCD5}"/>
                </a:ext>
              </a:extLst>
            </p:cNvPr>
            <p:cNvGrpSpPr/>
            <p:nvPr/>
          </p:nvGrpSpPr>
          <p:grpSpPr>
            <a:xfrm>
              <a:off x="310806" y="326307"/>
              <a:ext cx="9811104" cy="1122898"/>
              <a:chOff x="1219194" y="8180224"/>
              <a:chExt cx="9811104" cy="1122898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847303" y="8301486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219194" y="8180224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/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596276" y="8502374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2DB18AE-DC95-5D46-ACE8-7132E9A05E3D}"/>
                </a:ext>
              </a:extLst>
            </p:cNvPr>
            <p:cNvSpPr txBox="1"/>
            <p:nvPr/>
          </p:nvSpPr>
          <p:spPr>
            <a:xfrm>
              <a:off x="3274919" y="176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071CE15A-223F-7D4A-9963-94EA8D098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146" y="5024122"/>
            <a:ext cx="2314262" cy="3688031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FD49B97E-F42F-E247-975C-CE6C7AB81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828" y="9339080"/>
            <a:ext cx="2775331" cy="2106577"/>
          </a:xfrm>
          <a:prstGeom prst="rect">
            <a:avLst/>
          </a:prstGeom>
        </p:spPr>
      </p:pic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AB65C61F-33A8-7F43-A92E-392CEC3E3696}"/>
              </a:ext>
            </a:extLst>
          </p:cNvPr>
          <p:cNvGrpSpPr/>
          <p:nvPr/>
        </p:nvGrpSpPr>
        <p:grpSpPr>
          <a:xfrm>
            <a:off x="930369" y="5616138"/>
            <a:ext cx="10616721" cy="3091933"/>
            <a:chOff x="930369" y="5616138"/>
            <a:chExt cx="10616721" cy="3091933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0F3265AA-CBC2-D647-8294-82CFA8B8A3A1}"/>
                </a:ext>
              </a:extLst>
            </p:cNvPr>
            <p:cNvGrpSpPr/>
            <p:nvPr/>
          </p:nvGrpSpPr>
          <p:grpSpPr>
            <a:xfrm>
              <a:off x="930369" y="5616138"/>
              <a:ext cx="10616721" cy="3091933"/>
              <a:chOff x="834304" y="-2111128"/>
              <a:chExt cx="4734281" cy="344246559"/>
            </a:xfrm>
          </p:grpSpPr>
          <p:sp>
            <p:nvSpPr>
              <p:cNvPr id="36" name="吹き出し: 角を丸めた四角形 19">
                <a:extLst>
                  <a:ext uri="{FF2B5EF4-FFF2-40B4-BE49-F238E27FC236}">
                    <a16:creationId xmlns:a16="http://schemas.microsoft.com/office/drawing/2014/main" id="{CC27FD9A-F950-6144-A9E0-20FFF964902C}"/>
                  </a:ext>
                </a:extLst>
              </p:cNvPr>
              <p:cNvSpPr/>
              <p:nvPr/>
            </p:nvSpPr>
            <p:spPr>
              <a:xfrm>
                <a:off x="834304" y="-2111128"/>
                <a:ext cx="4658073" cy="344246559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7ECB7CC-B3D8-FE49-8E8A-566E14196BEB}"/>
                  </a:ext>
                </a:extLst>
              </p:cNvPr>
              <p:cNvSpPr txBox="1"/>
              <p:nvPr/>
            </p:nvSpPr>
            <p:spPr>
              <a:xfrm>
                <a:off x="910512" y="-2053121"/>
                <a:ext cx="4658073" cy="325535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ウォーホルの個展で展示されたよ。</a:t>
                </a:r>
                <a:endParaRPr lang="en-US" altLang="ja-JP" sz="3200" dirty="0">
                  <a:solidFill>
                    <a:srgbClr val="262626"/>
                  </a:solidFill>
                  <a:latin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会場には</a:t>
                </a:r>
                <a:r>
                  <a:rPr lang="en-US" altLang="ja-JP" sz="3200" dirty="0">
                    <a:solidFill>
                      <a:srgbClr val="262626"/>
                    </a:solidFill>
                    <a:latin typeface="+mn-ea"/>
                  </a:rPr>
                  <a:t>32</a:t>
                </a: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枚のキャンベルのスープ缶の</a:t>
                </a:r>
                <a:endParaRPr lang="en-US" altLang="ja-JP" sz="3200" dirty="0">
                  <a:solidFill>
                    <a:srgbClr val="262626"/>
                  </a:solidFill>
                  <a:latin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キャンバスが同じように繰り返し展示されていたよ。</a:t>
                </a:r>
                <a:endParaRPr lang="ja-JP" altLang="en-US" sz="3200" dirty="0">
                  <a:latin typeface="+mn-ea"/>
                </a:endParaRPr>
              </a:p>
            </p:txBody>
          </p:sp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82F31F07-1C53-884D-AC39-877326C8B7B4}"/>
                </a:ext>
              </a:extLst>
            </p:cNvPr>
            <p:cNvSpPr txBox="1"/>
            <p:nvPr/>
          </p:nvSpPr>
          <p:spPr>
            <a:xfrm>
              <a:off x="3673517" y="570268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こてん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B018863E-C290-C544-8D8E-6EC7BE4A38D4}"/>
                </a:ext>
              </a:extLst>
            </p:cNvPr>
            <p:cNvSpPr txBox="1"/>
            <p:nvPr/>
          </p:nvSpPr>
          <p:spPr>
            <a:xfrm>
              <a:off x="4733120" y="572666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てんじ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CD23FC4C-77FB-5640-BB62-E54AE3C89375}"/>
                </a:ext>
              </a:extLst>
            </p:cNvPr>
            <p:cNvSpPr txBox="1"/>
            <p:nvPr/>
          </p:nvSpPr>
          <p:spPr>
            <a:xfrm>
              <a:off x="1101267" y="668347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かいじょう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1E3AFB-B1A6-464D-A8DB-A777C4171B45}"/>
                </a:ext>
              </a:extLst>
            </p:cNvPr>
            <p:cNvSpPr txBox="1"/>
            <p:nvPr/>
          </p:nvSpPr>
          <p:spPr>
            <a:xfrm>
              <a:off x="3211852" y="668347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まい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696F22C-29C5-5D45-B989-CDD44E79B988}"/>
                </a:ext>
              </a:extLst>
            </p:cNvPr>
            <p:cNvSpPr txBox="1"/>
            <p:nvPr/>
          </p:nvSpPr>
          <p:spPr>
            <a:xfrm>
              <a:off x="7678350" y="669788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F9E9B4FF-F53B-FC46-8A1E-F989A37F997C}"/>
                </a:ext>
              </a:extLst>
            </p:cNvPr>
            <p:cNvSpPr txBox="1"/>
            <p:nvPr/>
          </p:nvSpPr>
          <p:spPr>
            <a:xfrm>
              <a:off x="3552503" y="765320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3E7657E-6403-F447-9677-3A0F492173CF}"/>
                </a:ext>
              </a:extLst>
            </p:cNvPr>
            <p:cNvSpPr txBox="1"/>
            <p:nvPr/>
          </p:nvSpPr>
          <p:spPr>
            <a:xfrm>
              <a:off x="5621154" y="765320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2AB27DB-9FDE-6048-ABD4-B4CD756AE8FC}"/>
                </a:ext>
              </a:extLst>
            </p:cNvPr>
            <p:cNvSpPr txBox="1"/>
            <p:nvPr/>
          </p:nvSpPr>
          <p:spPr>
            <a:xfrm>
              <a:off x="6376708" y="765320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E40A863-95E8-4F48-9F02-8AF82944E891}"/>
                </a:ext>
              </a:extLst>
            </p:cNvPr>
            <p:cNvSpPr txBox="1"/>
            <p:nvPr/>
          </p:nvSpPr>
          <p:spPr>
            <a:xfrm>
              <a:off x="7219976" y="765320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てんじ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1DF15E8-592F-A146-8421-F97F3CC6DF81}"/>
              </a:ext>
            </a:extLst>
          </p:cNvPr>
          <p:cNvGrpSpPr/>
          <p:nvPr/>
        </p:nvGrpSpPr>
        <p:grpSpPr>
          <a:xfrm>
            <a:off x="6036652" y="9339080"/>
            <a:ext cx="7096286" cy="2106577"/>
            <a:chOff x="6036652" y="9339080"/>
            <a:chExt cx="7096286" cy="2106577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754573E1-D6CF-344B-B29C-BB2576C8EEFE}"/>
                </a:ext>
              </a:extLst>
            </p:cNvPr>
            <p:cNvGrpSpPr/>
            <p:nvPr/>
          </p:nvGrpSpPr>
          <p:grpSpPr>
            <a:xfrm>
              <a:off x="6036652" y="9339080"/>
              <a:ext cx="7096286" cy="2106577"/>
              <a:chOff x="3995239" y="8677453"/>
              <a:chExt cx="9008210" cy="7461923"/>
            </a:xfrm>
          </p:grpSpPr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id="{89A8BC65-E9D7-4C4A-8A59-D342B16F4D85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7461923"/>
                <a:chOff x="3649306" y="2839884"/>
                <a:chExt cx="9385376" cy="163710924"/>
              </a:xfrm>
            </p:grpSpPr>
            <p:grpSp>
              <p:nvGrpSpPr>
                <p:cNvPr id="50" name="グループ化 49">
                  <a:extLst>
                    <a:ext uri="{FF2B5EF4-FFF2-40B4-BE49-F238E27FC236}">
                      <a16:creationId xmlns:a16="http://schemas.microsoft.com/office/drawing/2014/main" id="{73A19558-821E-CB46-B824-CE5963740DB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63710924"/>
                  <a:chOff x="1243950" y="983888"/>
                  <a:chExt cx="4334592" cy="488102056"/>
                </a:xfrm>
              </p:grpSpPr>
              <p:grpSp>
                <p:nvGrpSpPr>
                  <p:cNvPr id="52" name="グループ化 51">
                    <a:extLst>
                      <a:ext uri="{FF2B5EF4-FFF2-40B4-BE49-F238E27FC236}">
                        <a16:creationId xmlns:a16="http://schemas.microsoft.com/office/drawing/2014/main" id="{7DB1879F-B595-374E-94F0-D367192F0457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488102056"/>
                    <a:chOff x="1639994" y="705694"/>
                    <a:chExt cx="5177924" cy="488102056"/>
                  </a:xfrm>
                </p:grpSpPr>
                <p:sp>
                  <p:nvSpPr>
                    <p:cNvPr id="54" name="吹き出し: 角を丸めた四角形 19">
                      <a:extLst>
                        <a:ext uri="{FF2B5EF4-FFF2-40B4-BE49-F238E27FC236}">
                          <a16:creationId xmlns:a16="http://schemas.microsoft.com/office/drawing/2014/main" id="{1A74EEC9-F2A8-CA4B-860D-82BA728070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68"/>
                      <a:ext cx="4965781" cy="488079982"/>
                    </a:xfrm>
                    <a:prstGeom prst="wedgeRoundRectCallout">
                      <a:avLst>
                        <a:gd name="adj1" fmla="val -57035"/>
                        <a:gd name="adj2" fmla="val 14556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5" name="テキスト ボックス 54">
                      <a:extLst>
                        <a:ext uri="{FF2B5EF4-FFF2-40B4-BE49-F238E27FC236}">
                          <a16:creationId xmlns:a16="http://schemas.microsoft.com/office/drawing/2014/main" id="{145ECB6E-442C-0D4A-87F9-6A5CD5E165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3" name="テキスト ボックス 52">
                    <a:extLst>
                      <a:ext uri="{FF2B5EF4-FFF2-40B4-BE49-F238E27FC236}">
                        <a16:creationId xmlns:a16="http://schemas.microsoft.com/office/drawing/2014/main" id="{5C7618CB-9544-114F-AAE9-8B05F236F11B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AA356F97-D2A0-9D49-B8D6-C6A8B6C27DAD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C6E72AEC-B83B-004B-9154-E51451CD5F56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200526" cy="6868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</a:rPr>
                  <a:t>機械のような正確な雰囲気が</a:t>
                </a:r>
                <a:endParaRPr lang="en-US" altLang="ja-JP" sz="3200" b="1" dirty="0">
                  <a:solidFill>
                    <a:schemeClr val="accent2"/>
                  </a:solidFill>
                  <a:latin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</a:rPr>
                  <a:t>感じられる</a:t>
                </a: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ね。</a:t>
                </a:r>
                <a:endParaRPr lang="en-US" altLang="ja-JP" sz="3200" dirty="0">
                  <a:solidFill>
                    <a:srgbClr val="2C2E31"/>
                  </a:solidFill>
                  <a:latin typeface="Roboto" panose="020B0604020202020204" pitchFamily="2" charset="0"/>
                </a:endParaRPr>
              </a:p>
            </p:txBody>
          </p:sp>
        </p:grp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61966E1-C6AA-B74B-8ABC-88488B37AAD7}"/>
                </a:ext>
              </a:extLst>
            </p:cNvPr>
            <p:cNvSpPr txBox="1"/>
            <p:nvPr/>
          </p:nvSpPr>
          <p:spPr>
            <a:xfrm>
              <a:off x="6485393" y="948275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きかい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BECA729-098D-A74B-A075-AE9BB689E015}"/>
                </a:ext>
              </a:extLst>
            </p:cNvPr>
            <p:cNvSpPr txBox="1"/>
            <p:nvPr/>
          </p:nvSpPr>
          <p:spPr>
            <a:xfrm>
              <a:off x="8846049" y="9482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せいかく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B9146466-F481-4C4A-BFF5-4B4617B2F628}"/>
                </a:ext>
              </a:extLst>
            </p:cNvPr>
            <p:cNvSpPr txBox="1"/>
            <p:nvPr/>
          </p:nvSpPr>
          <p:spPr>
            <a:xfrm>
              <a:off x="10121910" y="9482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ふんいき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96CD2B73-CDFD-EB47-9F74-A526B5017A70}"/>
                </a:ext>
              </a:extLst>
            </p:cNvPr>
            <p:cNvSpPr txBox="1"/>
            <p:nvPr/>
          </p:nvSpPr>
          <p:spPr>
            <a:xfrm>
              <a:off x="6376708" y="1052120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CFAD9F63-730E-734D-9576-878EA02C7821}"/>
              </a:ext>
            </a:extLst>
          </p:cNvPr>
          <p:cNvGrpSpPr/>
          <p:nvPr/>
        </p:nvGrpSpPr>
        <p:grpSpPr>
          <a:xfrm>
            <a:off x="5151873" y="1501608"/>
            <a:ext cx="5312953" cy="3771086"/>
            <a:chOff x="5151873" y="1501608"/>
            <a:chExt cx="5312953" cy="3771086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3E355587-F9F5-434E-B46A-1E7AF9D2089E}"/>
                </a:ext>
              </a:extLst>
            </p:cNvPr>
            <p:cNvGrpSpPr/>
            <p:nvPr/>
          </p:nvGrpSpPr>
          <p:grpSpPr>
            <a:xfrm>
              <a:off x="5151873" y="4429386"/>
              <a:ext cx="5312953" cy="843308"/>
              <a:chOff x="4455636" y="4670375"/>
              <a:chExt cx="5312953" cy="843308"/>
            </a:xfrm>
          </p:grpSpPr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E2099DDF-5A95-C648-8777-D8E216C8B068}"/>
                  </a:ext>
                </a:extLst>
              </p:cNvPr>
              <p:cNvSpPr txBox="1"/>
              <p:nvPr/>
            </p:nvSpPr>
            <p:spPr>
              <a:xfrm>
                <a:off x="4455636" y="4855041"/>
                <a:ext cx="5312953" cy="658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ja-JP" altLang="en-US" sz="3200" b="1"/>
                  <a:t>「キャンベルのスープ缶」</a:t>
                </a:r>
                <a:endParaRPr lang="en-US" altLang="ja-JP" sz="3200" b="1" dirty="0"/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5F65E97-1E32-C34D-9103-DA2F4BF6C191}"/>
                  </a:ext>
                </a:extLst>
              </p:cNvPr>
              <p:cNvSpPr txBox="1"/>
              <p:nvPr/>
            </p:nvSpPr>
            <p:spPr>
              <a:xfrm>
                <a:off x="8559305" y="4670375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かん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40E5A632-11F8-474A-8DF4-160F2D469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1014" y="1501608"/>
              <a:ext cx="4680896" cy="2944320"/>
            </a:xfrm>
            <a:prstGeom prst="rect">
              <a:avLst/>
            </a:prstGeom>
          </p:spPr>
        </p:pic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C8CE842-DB21-0141-8794-E49E35CCBA07}"/>
              </a:ext>
            </a:extLst>
          </p:cNvPr>
          <p:cNvSpPr txBox="1"/>
          <p:nvPr/>
        </p:nvSpPr>
        <p:spPr>
          <a:xfrm>
            <a:off x="193693" y="11621716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https://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www.artpedia.asia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campbells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-soup-cans/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サブタイトル 2"/>
          <p:cNvSpPr txBox="1"/>
          <p:nvPr/>
        </p:nvSpPr>
        <p:spPr>
          <a:xfrm>
            <a:off x="3416575" y="10312927"/>
            <a:ext cx="2681377" cy="1327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endParaRPr lang="ja-JP" altLang="en-US" sz="2489" dirty="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C43D387-6EBB-7240-8EE0-0846CC89D29B}"/>
              </a:ext>
            </a:extLst>
          </p:cNvPr>
          <p:cNvGrpSpPr/>
          <p:nvPr/>
        </p:nvGrpSpPr>
        <p:grpSpPr>
          <a:xfrm>
            <a:off x="310806" y="17606"/>
            <a:ext cx="9811104" cy="1431599"/>
            <a:chOff x="310806" y="17606"/>
            <a:chExt cx="9811104" cy="1431599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7EB733F0-9638-1D46-8E4B-6F7D993146D3}"/>
                </a:ext>
              </a:extLst>
            </p:cNvPr>
            <p:cNvGrpSpPr/>
            <p:nvPr/>
          </p:nvGrpSpPr>
          <p:grpSpPr>
            <a:xfrm>
              <a:off x="310806" y="326307"/>
              <a:ext cx="9811104" cy="1122898"/>
              <a:chOff x="1219194" y="8180224"/>
              <a:chExt cx="9811104" cy="1122898"/>
            </a:xfrm>
          </p:grpSpPr>
          <p:sp>
            <p:nvSpPr>
              <p:cNvPr id="16" name="サブタイトル 2">
                <a:extLst>
                  <a:ext uri="{FF2B5EF4-FFF2-40B4-BE49-F238E27FC236}">
                    <a16:creationId xmlns:a16="http://schemas.microsoft.com/office/drawing/2014/main" id="{DF05B9DA-7F79-BC49-AFE0-42CA8CF9962E}"/>
                  </a:ext>
                </a:extLst>
              </p:cNvPr>
              <p:cNvSpPr txBox="1"/>
              <p:nvPr/>
            </p:nvSpPr>
            <p:spPr>
              <a:xfrm>
                <a:off x="1847303" y="8301486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8" name="サブタイトル 2">
                <a:extLst>
                  <a:ext uri="{FF2B5EF4-FFF2-40B4-BE49-F238E27FC236}">
                    <a16:creationId xmlns:a16="http://schemas.microsoft.com/office/drawing/2014/main" id="{64AD039E-6AE0-7D4C-A7FA-A8D0A2935C28}"/>
                  </a:ext>
                </a:extLst>
              </p:cNvPr>
              <p:cNvSpPr txBox="1"/>
              <p:nvPr/>
            </p:nvSpPr>
            <p:spPr>
              <a:xfrm>
                <a:off x="1219194" y="8180224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/>
                  <a:t>　　どんな作品があるの？</a:t>
                </a:r>
              </a:p>
            </p:txBody>
          </p:sp>
          <p:sp>
            <p:nvSpPr>
              <p:cNvPr id="19" name="object 25">
                <a:extLst>
                  <a:ext uri="{FF2B5EF4-FFF2-40B4-BE49-F238E27FC236}">
                    <a16:creationId xmlns:a16="http://schemas.microsoft.com/office/drawing/2014/main" id="{E2D89EDE-110E-EF4F-898E-3C29666A7084}"/>
                  </a:ext>
                </a:extLst>
              </p:cNvPr>
              <p:cNvSpPr/>
              <p:nvPr/>
            </p:nvSpPr>
            <p:spPr>
              <a:xfrm flipV="1">
                <a:off x="2596276" y="8502374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4DA7F76-F13E-FD4E-9461-F7F8068068D8}"/>
                </a:ext>
              </a:extLst>
            </p:cNvPr>
            <p:cNvSpPr txBox="1"/>
            <p:nvPr/>
          </p:nvSpPr>
          <p:spPr>
            <a:xfrm>
              <a:off x="3274919" y="176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64285D49-9580-3D40-AFF2-D9D65ABB64DD}"/>
              </a:ext>
            </a:extLst>
          </p:cNvPr>
          <p:cNvGrpSpPr/>
          <p:nvPr/>
        </p:nvGrpSpPr>
        <p:grpSpPr>
          <a:xfrm>
            <a:off x="1008424" y="2013533"/>
            <a:ext cx="4031676" cy="4915191"/>
            <a:chOff x="1008424" y="2013533"/>
            <a:chExt cx="4031676" cy="4915191"/>
          </a:xfrm>
        </p:grpSpPr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E6CB4A90-CD26-874A-ABFF-39A08E4DD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424" y="2013533"/>
              <a:ext cx="4031676" cy="4021391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5E62926-E61A-BD46-A853-FAA72E5A7B42}"/>
                </a:ext>
              </a:extLst>
            </p:cNvPr>
            <p:cNvSpPr txBox="1"/>
            <p:nvPr/>
          </p:nvSpPr>
          <p:spPr>
            <a:xfrm>
              <a:off x="1704782" y="6270082"/>
              <a:ext cx="3052482" cy="658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ja-JP" altLang="en-US" sz="3200" b="1"/>
                <a:t>「</a:t>
              </a:r>
              <a:r>
                <a:rPr lang="en-US" altLang="ja-JP" sz="3200" b="1" dirty="0"/>
                <a:t>Marilyn 28</a:t>
              </a:r>
              <a:r>
                <a:rPr lang="ja-JP" altLang="en-US" sz="3200" b="1"/>
                <a:t>」</a:t>
              </a:r>
              <a:endParaRPr lang="en-US" altLang="ja-JP" sz="3200" b="1" dirty="0"/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DAD77F4C-D515-EA40-ACB3-36E453C49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211" y="2250852"/>
            <a:ext cx="2035703" cy="344883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FCB2F8F-4D30-664C-BA78-8FE07F655655}"/>
              </a:ext>
            </a:extLst>
          </p:cNvPr>
          <p:cNvGrpSpPr/>
          <p:nvPr/>
        </p:nvGrpSpPr>
        <p:grpSpPr>
          <a:xfrm>
            <a:off x="11771811" y="8043871"/>
            <a:ext cx="3388745" cy="4234106"/>
            <a:chOff x="11771811" y="8043871"/>
            <a:chExt cx="3388745" cy="4234106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0AC5033-6322-AF45-8BED-87E11207C92C}"/>
                </a:ext>
              </a:extLst>
            </p:cNvPr>
            <p:cNvSpPr txBox="1"/>
            <p:nvPr/>
          </p:nvSpPr>
          <p:spPr>
            <a:xfrm>
              <a:off x="12173544" y="11619335"/>
              <a:ext cx="2748925" cy="658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ja-JP" altLang="en-US" sz="3200" b="1"/>
                <a:t>「</a:t>
              </a:r>
              <a:r>
                <a:rPr lang="en-US" altLang="ja-JP" sz="3200" b="1" dirty="0"/>
                <a:t>Liz Taylor</a:t>
              </a:r>
              <a:r>
                <a:rPr lang="ja-JP" altLang="en-US" sz="3200" b="1"/>
                <a:t>」</a:t>
              </a:r>
              <a:endParaRPr lang="ja-JP" altLang="en-US" sz="3200" b="1" dirty="0"/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3191481-B62E-B642-947A-51F1F5E59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71811" y="8043871"/>
              <a:ext cx="3388745" cy="3475032"/>
            </a:xfrm>
            <a:prstGeom prst="rect">
              <a:avLst/>
            </a:prstGeom>
          </p:spPr>
        </p:pic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942DBDC-AEA3-B845-81DB-C7D178F9B076}"/>
              </a:ext>
            </a:extLst>
          </p:cNvPr>
          <p:cNvSpPr txBox="1"/>
          <p:nvPr/>
        </p:nvSpPr>
        <p:spPr>
          <a:xfrm>
            <a:off x="193693" y="11621716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https://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undetroze.hatenablog.com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/entry/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andy-warhol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2B022494-5174-D04F-8129-987910A6CFAC}"/>
              </a:ext>
            </a:extLst>
          </p:cNvPr>
          <p:cNvGrpSpPr/>
          <p:nvPr/>
        </p:nvGrpSpPr>
        <p:grpSpPr>
          <a:xfrm>
            <a:off x="6727649" y="1570467"/>
            <a:ext cx="9620359" cy="6909197"/>
            <a:chOff x="6819162" y="1532984"/>
            <a:chExt cx="9620359" cy="6909197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5B3EF648-34F9-C040-8C26-7594FDDB97E2}"/>
                </a:ext>
              </a:extLst>
            </p:cNvPr>
            <p:cNvGrpSpPr/>
            <p:nvPr/>
          </p:nvGrpSpPr>
          <p:grpSpPr>
            <a:xfrm>
              <a:off x="6819162" y="1532984"/>
              <a:ext cx="9620359" cy="6909197"/>
              <a:chOff x="3995239" y="8677453"/>
              <a:chExt cx="9008210" cy="16191317"/>
            </a:xfrm>
          </p:grpSpPr>
          <p:grpSp>
            <p:nvGrpSpPr>
              <p:cNvPr id="32" name="グループ化 31">
                <a:extLst>
                  <a:ext uri="{FF2B5EF4-FFF2-40B4-BE49-F238E27FC236}">
                    <a16:creationId xmlns:a16="http://schemas.microsoft.com/office/drawing/2014/main" id="{C40A769C-5CFD-D74D-9ED3-CC4202098B05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4653707"/>
                <a:chOff x="3649306" y="2839884"/>
                <a:chExt cx="9385376" cy="321495123"/>
              </a:xfrm>
            </p:grpSpPr>
            <p:grpSp>
              <p:nvGrpSpPr>
                <p:cNvPr id="34" name="グループ化 33">
                  <a:extLst>
                    <a:ext uri="{FF2B5EF4-FFF2-40B4-BE49-F238E27FC236}">
                      <a16:creationId xmlns:a16="http://schemas.microsoft.com/office/drawing/2014/main" id="{42448E02-7B2A-2641-A815-AC2E5803621B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321495123"/>
                  <a:chOff x="1243950" y="983888"/>
                  <a:chExt cx="4334592" cy="958533657"/>
                </a:xfrm>
              </p:grpSpPr>
              <p:grpSp>
                <p:nvGrpSpPr>
                  <p:cNvPr id="36" name="グループ化 35">
                    <a:extLst>
                      <a:ext uri="{FF2B5EF4-FFF2-40B4-BE49-F238E27FC236}">
                        <a16:creationId xmlns:a16="http://schemas.microsoft.com/office/drawing/2014/main" id="{8E42624B-A3DA-BC4C-B4E2-405B2CC6B348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958533657"/>
                    <a:chOff x="1639994" y="705694"/>
                    <a:chExt cx="5177924" cy="958533657"/>
                  </a:xfrm>
                </p:grpSpPr>
                <p:sp>
                  <p:nvSpPr>
                    <p:cNvPr id="38" name="吹き出し: 角を丸めた四角形 19">
                      <a:extLst>
                        <a:ext uri="{FF2B5EF4-FFF2-40B4-BE49-F238E27FC236}">
                          <a16:creationId xmlns:a16="http://schemas.microsoft.com/office/drawing/2014/main" id="{3AF92524-91AA-4240-9A14-ABB1BEE72C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68"/>
                      <a:ext cx="4965781" cy="958511583"/>
                    </a:xfrm>
                    <a:prstGeom prst="wedgeRoundRectCallout">
                      <a:avLst>
                        <a:gd name="adj1" fmla="val -54400"/>
                        <a:gd name="adj2" fmla="val 1030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39" name="テキスト ボックス 38">
                      <a:extLst>
                        <a:ext uri="{FF2B5EF4-FFF2-40B4-BE49-F238E27FC236}">
                          <a16:creationId xmlns:a16="http://schemas.microsoft.com/office/drawing/2014/main" id="{B106E740-5DFB-8B4B-B04C-AD50BFB90D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37" name="テキスト ボックス 36">
                    <a:extLst>
                      <a:ext uri="{FF2B5EF4-FFF2-40B4-BE49-F238E27FC236}">
                        <a16:creationId xmlns:a16="http://schemas.microsoft.com/office/drawing/2014/main" id="{3F0E56E5-38F6-FE42-B464-DEE0753B0275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26504B48-A996-1740-9B2C-19E572049258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B159598-1136-D246-8052-9A9C07BA207B}"/>
                  </a:ext>
                </a:extLst>
              </p:cNvPr>
              <p:cNvSpPr txBox="1"/>
              <p:nvPr/>
            </p:nvSpPr>
            <p:spPr>
              <a:xfrm>
                <a:off x="4433850" y="8832819"/>
                <a:ext cx="8200526" cy="160359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アメリカで人気女優として知られていた、</a:t>
                </a:r>
                <a:endParaRPr lang="en-US" altLang="ja-JP" sz="3200" dirty="0">
                  <a:solidFill>
                    <a:srgbClr val="262626"/>
                  </a:solidFill>
                  <a:latin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</a:rPr>
                  <a:t>マリリン・モンロー</a:t>
                </a: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を</a:t>
                </a:r>
                <a:endParaRPr lang="en-US" altLang="ja-JP" sz="3200" dirty="0">
                  <a:solidFill>
                    <a:srgbClr val="262626"/>
                  </a:solidFill>
                  <a:latin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セクシーな女性像として作品にしたよ。</a:t>
                </a:r>
                <a:endParaRPr lang="en-US" altLang="ja-JP" sz="3200" dirty="0">
                  <a:solidFill>
                    <a:srgbClr val="262626"/>
                  </a:solidFill>
                  <a:latin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大きくなったイメージが一般の人たちの間で</a:t>
                </a:r>
                <a:endParaRPr lang="en-US" altLang="ja-JP" sz="3200" dirty="0">
                  <a:solidFill>
                    <a:srgbClr val="262626"/>
                  </a:solidFill>
                  <a:latin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ひとりでに広まることを</a:t>
                </a:r>
                <a:endParaRPr lang="en-US" altLang="ja-JP" sz="3200" dirty="0">
                  <a:solidFill>
                    <a:srgbClr val="262626"/>
                  </a:solidFill>
                  <a:latin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作品の中で表現しているよ。</a:t>
                </a:r>
                <a:endParaRPr lang="ja-JP" altLang="en-US" sz="3200">
                  <a:latin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altLang="ja-JP" sz="3200" dirty="0">
                  <a:solidFill>
                    <a:srgbClr val="2C2E31"/>
                  </a:solidFill>
                  <a:latin typeface="Roboto" panose="020B0604020202020204" pitchFamily="2" charset="0"/>
                </a:endParaRPr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63EB879-65CF-9146-96D0-C1524AB68DAC}"/>
                </a:ext>
              </a:extLst>
            </p:cNvPr>
            <p:cNvSpPr txBox="1"/>
            <p:nvPr/>
          </p:nvSpPr>
          <p:spPr>
            <a:xfrm>
              <a:off x="9221663" y="172010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にんきじょゆう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6FEB8E5-F840-4D44-9F66-6523E7E4FBA8}"/>
                </a:ext>
              </a:extLst>
            </p:cNvPr>
            <p:cNvSpPr txBox="1"/>
            <p:nvPr/>
          </p:nvSpPr>
          <p:spPr>
            <a:xfrm>
              <a:off x="12173544" y="16904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D3D3CAA-5F8E-2042-B34A-B86E03418F30}"/>
                </a:ext>
              </a:extLst>
            </p:cNvPr>
            <p:cNvSpPr txBox="1"/>
            <p:nvPr/>
          </p:nvSpPr>
          <p:spPr>
            <a:xfrm>
              <a:off x="9337079" y="363794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じょせいぞう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34FE320-5DE2-8249-B302-D155BA37F460}"/>
                </a:ext>
              </a:extLst>
            </p:cNvPr>
            <p:cNvSpPr txBox="1"/>
            <p:nvPr/>
          </p:nvSpPr>
          <p:spPr>
            <a:xfrm>
              <a:off x="11805836" y="363794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A89A642-990F-3149-BAAC-26371C23ADA8}"/>
                </a:ext>
              </a:extLst>
            </p:cNvPr>
            <p:cNvSpPr txBox="1"/>
            <p:nvPr/>
          </p:nvSpPr>
          <p:spPr>
            <a:xfrm>
              <a:off x="7355125" y="454394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8C23A33D-1C52-1D4E-AF7E-1D50D16F22CB}"/>
                </a:ext>
              </a:extLst>
            </p:cNvPr>
            <p:cNvSpPr txBox="1"/>
            <p:nvPr/>
          </p:nvSpPr>
          <p:spPr>
            <a:xfrm>
              <a:off x="11771811" y="456968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いっぱん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97E58AF-0161-4941-9A0F-20273A73B21F}"/>
                </a:ext>
              </a:extLst>
            </p:cNvPr>
            <p:cNvSpPr txBox="1"/>
            <p:nvPr/>
          </p:nvSpPr>
          <p:spPr>
            <a:xfrm>
              <a:off x="12879807" y="458285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8DD1DC6-5B36-AC4C-AC3C-29AC59465ADA}"/>
                </a:ext>
              </a:extLst>
            </p:cNvPr>
            <p:cNvSpPr txBox="1"/>
            <p:nvPr/>
          </p:nvSpPr>
          <p:spPr>
            <a:xfrm>
              <a:off x="14535344" y="462462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あいだ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AD9A373-9C4A-694D-A802-FAFF6AE9F39B}"/>
                </a:ext>
              </a:extLst>
            </p:cNvPr>
            <p:cNvSpPr txBox="1"/>
            <p:nvPr/>
          </p:nvSpPr>
          <p:spPr>
            <a:xfrm>
              <a:off x="9337079" y="566559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431D8EF-FFB1-3347-BCD4-7A57044C6EE2}"/>
                </a:ext>
              </a:extLst>
            </p:cNvPr>
            <p:cNvSpPr txBox="1"/>
            <p:nvPr/>
          </p:nvSpPr>
          <p:spPr>
            <a:xfrm>
              <a:off x="7355125" y="658012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6242CAF4-C648-0941-A5CF-6854D3C81045}"/>
                </a:ext>
              </a:extLst>
            </p:cNvPr>
            <p:cNvSpPr txBox="1"/>
            <p:nvPr/>
          </p:nvSpPr>
          <p:spPr>
            <a:xfrm>
              <a:off x="8463214" y="658012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F80BF5A-56C7-A94F-9427-654967B1D3EB}"/>
                </a:ext>
              </a:extLst>
            </p:cNvPr>
            <p:cNvSpPr txBox="1"/>
            <p:nvPr/>
          </p:nvSpPr>
          <p:spPr>
            <a:xfrm>
              <a:off x="9306151" y="6599403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62" name="図 61">
            <a:extLst>
              <a:ext uri="{FF2B5EF4-FFF2-40B4-BE49-F238E27FC236}">
                <a16:creationId xmlns:a16="http://schemas.microsoft.com/office/drawing/2014/main" id="{175B6149-9588-714F-84CD-2482798CF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011" y="8815636"/>
            <a:ext cx="2775331" cy="2106577"/>
          </a:xfrm>
          <a:prstGeom prst="rect">
            <a:avLst/>
          </a:prstGeom>
        </p:spPr>
      </p:pic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7FFC17BF-B364-924C-8B4B-9DBAFEF9B051}"/>
              </a:ext>
            </a:extLst>
          </p:cNvPr>
          <p:cNvGrpSpPr/>
          <p:nvPr/>
        </p:nvGrpSpPr>
        <p:grpSpPr>
          <a:xfrm>
            <a:off x="4536431" y="8267578"/>
            <a:ext cx="7096286" cy="3134803"/>
            <a:chOff x="4536431" y="8267578"/>
            <a:chExt cx="7096286" cy="3134803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CC7C514E-203C-0C4E-8DE3-B40C7E317D49}"/>
                </a:ext>
              </a:extLst>
            </p:cNvPr>
            <p:cNvGrpSpPr/>
            <p:nvPr/>
          </p:nvGrpSpPr>
          <p:grpSpPr>
            <a:xfrm>
              <a:off x="4536431" y="8267578"/>
              <a:ext cx="7096286" cy="3134803"/>
              <a:chOff x="3995239" y="8677453"/>
              <a:chExt cx="9008210" cy="11104108"/>
            </a:xfrm>
          </p:grpSpPr>
          <p:grpSp>
            <p:nvGrpSpPr>
              <p:cNvPr id="69" name="グループ化 68">
                <a:extLst>
                  <a:ext uri="{FF2B5EF4-FFF2-40B4-BE49-F238E27FC236}">
                    <a16:creationId xmlns:a16="http://schemas.microsoft.com/office/drawing/2014/main" id="{35B23CBA-63D0-964D-8B7C-8D2EC41AD8D7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1104108"/>
                <a:chOff x="3649306" y="2839884"/>
                <a:chExt cx="9385376" cy="243618674"/>
              </a:xfrm>
            </p:grpSpPr>
            <p:grpSp>
              <p:nvGrpSpPr>
                <p:cNvPr id="71" name="グループ化 70">
                  <a:extLst>
                    <a:ext uri="{FF2B5EF4-FFF2-40B4-BE49-F238E27FC236}">
                      <a16:creationId xmlns:a16="http://schemas.microsoft.com/office/drawing/2014/main" id="{795AC55D-609E-CC44-9ED5-BC490EC94DEC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243618674"/>
                  <a:chOff x="1243950" y="983888"/>
                  <a:chExt cx="4334592" cy="726346005"/>
                </a:xfrm>
              </p:grpSpPr>
              <p:grpSp>
                <p:nvGrpSpPr>
                  <p:cNvPr id="73" name="グループ化 72">
                    <a:extLst>
                      <a:ext uri="{FF2B5EF4-FFF2-40B4-BE49-F238E27FC236}">
                        <a16:creationId xmlns:a16="http://schemas.microsoft.com/office/drawing/2014/main" id="{9A2B8C45-432D-8546-BCB0-3BAFFEECDAA4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726346005"/>
                    <a:chOff x="1639994" y="705694"/>
                    <a:chExt cx="5177924" cy="726346005"/>
                  </a:xfrm>
                </p:grpSpPr>
                <p:sp>
                  <p:nvSpPr>
                    <p:cNvPr id="75" name="吹き出し: 角を丸めた四角形 19">
                      <a:extLst>
                        <a:ext uri="{FF2B5EF4-FFF2-40B4-BE49-F238E27FC236}">
                          <a16:creationId xmlns:a16="http://schemas.microsoft.com/office/drawing/2014/main" id="{2E539A51-6415-7349-8886-BA701B3773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474"/>
                      <a:ext cx="4965781" cy="726324225"/>
                    </a:xfrm>
                    <a:prstGeom prst="wedgeRoundRectCallout">
                      <a:avLst>
                        <a:gd name="adj1" fmla="val -57035"/>
                        <a:gd name="adj2" fmla="val 14556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76" name="テキスト ボックス 75">
                      <a:extLst>
                        <a:ext uri="{FF2B5EF4-FFF2-40B4-BE49-F238E27FC236}">
                          <a16:creationId xmlns:a16="http://schemas.microsoft.com/office/drawing/2014/main" id="{236274B2-321A-C644-822E-BF06CE7470D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74" name="テキスト ボックス 73">
                    <a:extLst>
                      <a:ext uri="{FF2B5EF4-FFF2-40B4-BE49-F238E27FC236}">
                        <a16:creationId xmlns:a16="http://schemas.microsoft.com/office/drawing/2014/main" id="{18516425-9D12-5E45-ADDA-B0BA61903354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72" name="テキスト ボックス 71">
                  <a:extLst>
                    <a:ext uri="{FF2B5EF4-FFF2-40B4-BE49-F238E27FC236}">
                      <a16:creationId xmlns:a16="http://schemas.microsoft.com/office/drawing/2014/main" id="{8247E386-9FE1-9248-BF49-8A0A4507E9FF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78DDF6AB-619B-574C-8E84-0072CE5ADD93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200526" cy="103569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他にも有名な女優、</a:t>
                </a:r>
                <a:endParaRPr lang="en-US" altLang="ja-JP" sz="3200" dirty="0">
                  <a:solidFill>
                    <a:srgbClr val="262626"/>
                  </a:solidFill>
                  <a:latin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</a:rPr>
                  <a:t>エリザベス・テイラー</a:t>
                </a: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を</a:t>
                </a:r>
                <a:endParaRPr lang="en-US" altLang="ja-JP" sz="3200" dirty="0">
                  <a:solidFill>
                    <a:srgbClr val="262626"/>
                  </a:solidFill>
                  <a:latin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262626"/>
                    </a:solidFill>
                    <a:latin typeface="+mn-ea"/>
                  </a:rPr>
                  <a:t>作品にしたものもあるよ。</a:t>
                </a:r>
                <a:endParaRPr lang="en-US" altLang="ja-JP" sz="3200" dirty="0">
                  <a:solidFill>
                    <a:srgbClr val="2C2E31"/>
                  </a:solidFill>
                  <a:latin typeface="Roboto" panose="020B0604020202020204" pitchFamily="2" charset="0"/>
                </a:endParaRPr>
              </a:p>
            </p:txBody>
          </p:sp>
        </p:grp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0E19200B-A1F8-2749-A0B2-111BAFED3E6D}"/>
                </a:ext>
              </a:extLst>
            </p:cNvPr>
            <p:cNvSpPr txBox="1"/>
            <p:nvPr/>
          </p:nvSpPr>
          <p:spPr>
            <a:xfrm>
              <a:off x="7287579" y="842469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じょゆう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B35BAD37-F2F2-7D43-A673-8EFF952C6255}"/>
                </a:ext>
              </a:extLst>
            </p:cNvPr>
            <p:cNvSpPr txBox="1"/>
            <p:nvPr/>
          </p:nvSpPr>
          <p:spPr>
            <a:xfrm>
              <a:off x="4883917" y="844803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ほか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FB65708-2ADC-6645-9843-4EBDBEC48430}"/>
                </a:ext>
              </a:extLst>
            </p:cNvPr>
            <p:cNvSpPr txBox="1"/>
            <p:nvPr/>
          </p:nvSpPr>
          <p:spPr>
            <a:xfrm>
              <a:off x="6132054" y="844108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ゆうめい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CC7F559C-D917-3C46-889A-051A008F4D32}"/>
                </a:ext>
              </a:extLst>
            </p:cNvPr>
            <p:cNvSpPr txBox="1"/>
            <p:nvPr/>
          </p:nvSpPr>
          <p:spPr>
            <a:xfrm>
              <a:off x="4846035" y="1036702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6463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ポップ・</a:t>
            </a:r>
            <a:r>
              <a:rPr lang="ja-JP" altLang="ja-JP" sz="6600" b="1"/>
              <a:t>アートを作ってみよう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233173" y="2869870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つく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934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1198881" y="2602514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4" name="タイトル 1"/>
          <p:cNvSpPr txBox="1"/>
          <p:nvPr/>
        </p:nvSpPr>
        <p:spPr>
          <a:xfrm>
            <a:off x="1045914" y="509989"/>
            <a:ext cx="14495832" cy="15878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5689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79925" y="269287"/>
            <a:ext cx="14495832" cy="15878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ja-JP" sz="5689"/>
              <a:t>✂</a:t>
            </a:r>
            <a:r>
              <a:rPr lang="ja-JP" altLang="en-US" sz="5689"/>
              <a:t>ポップ・</a:t>
            </a:r>
            <a:r>
              <a:rPr lang="ja-JP" altLang="ja-JP" sz="5689"/>
              <a:t>アート</a:t>
            </a:r>
            <a:r>
              <a:rPr lang="ja-JP" altLang="ja-JP" sz="5689" dirty="0"/>
              <a:t>を作ってみよう～✂</a:t>
            </a:r>
            <a:endParaRPr lang="ja-JP" altLang="en-US" sz="5689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54269" y="2334057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22" name="object 25"/>
          <p:cNvSpPr/>
          <p:nvPr/>
        </p:nvSpPr>
        <p:spPr>
          <a:xfrm flipV="1">
            <a:off x="1045913" y="1084095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3" name="object 25"/>
          <p:cNvSpPr/>
          <p:nvPr/>
        </p:nvSpPr>
        <p:spPr>
          <a:xfrm flipV="1">
            <a:off x="1124536" y="2524908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4" name="図 13" descr="デスクの上に座っている人たち&#10;&#10;低い精度で自動的に生成された説明">
            <a:extLst>
              <a:ext uri="{FF2B5EF4-FFF2-40B4-BE49-F238E27FC236}">
                <a16:creationId xmlns:a16="http://schemas.microsoft.com/office/drawing/2014/main" id="{22C1EFB2-5106-4FB0-87D5-E0CF4037DE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2" t="44326" r="58128" b="39745"/>
          <a:stretch/>
        </p:blipFill>
        <p:spPr>
          <a:xfrm>
            <a:off x="1124536" y="3632181"/>
            <a:ext cx="6155560" cy="3428326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176BE8E3-BFBA-164D-870A-405982109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492" y="4305567"/>
            <a:ext cx="2775331" cy="2106577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37F0DEB2-DAB5-8F4A-9437-6815DE8F5970}"/>
              </a:ext>
            </a:extLst>
          </p:cNvPr>
          <p:cNvGrpSpPr/>
          <p:nvPr/>
        </p:nvGrpSpPr>
        <p:grpSpPr>
          <a:xfrm>
            <a:off x="10399657" y="3452709"/>
            <a:ext cx="5665095" cy="3134803"/>
            <a:chOff x="10399657" y="3452709"/>
            <a:chExt cx="5665095" cy="3134803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52ADAC22-3A1C-CD48-A4DC-5D0F3FCEA352}"/>
                </a:ext>
              </a:extLst>
            </p:cNvPr>
            <p:cNvGrpSpPr/>
            <p:nvPr/>
          </p:nvGrpSpPr>
          <p:grpSpPr>
            <a:xfrm>
              <a:off x="10399657" y="3452709"/>
              <a:ext cx="5665095" cy="3134803"/>
              <a:chOff x="3995239" y="8677453"/>
              <a:chExt cx="9008210" cy="11104108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F5BC43A5-A70B-BB43-8837-86D177C9653D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11104108"/>
                <a:chOff x="3649306" y="2839884"/>
                <a:chExt cx="9385376" cy="243618674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7E2E0633-EC12-F944-91C6-14826AC38502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243618674"/>
                  <a:chOff x="1243950" y="983888"/>
                  <a:chExt cx="4334592" cy="726346005"/>
                </a:xfrm>
              </p:grpSpPr>
              <p:grpSp>
                <p:nvGrpSpPr>
                  <p:cNvPr id="40" name="グループ化 39">
                    <a:extLst>
                      <a:ext uri="{FF2B5EF4-FFF2-40B4-BE49-F238E27FC236}">
                        <a16:creationId xmlns:a16="http://schemas.microsoft.com/office/drawing/2014/main" id="{13CDE6A4-F6C9-014B-A258-D05BAE2DB885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726346005"/>
                    <a:chOff x="1639994" y="705694"/>
                    <a:chExt cx="5177924" cy="726346005"/>
                  </a:xfrm>
                </p:grpSpPr>
                <p:sp>
                  <p:nvSpPr>
                    <p:cNvPr id="42" name="吹き出し: 角を丸めた四角形 19">
                      <a:extLst>
                        <a:ext uri="{FF2B5EF4-FFF2-40B4-BE49-F238E27FC236}">
                          <a16:creationId xmlns:a16="http://schemas.microsoft.com/office/drawing/2014/main" id="{57D73BF5-6C16-DF42-8B95-71CAC60153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474"/>
                      <a:ext cx="4965781" cy="726324225"/>
                    </a:xfrm>
                    <a:prstGeom prst="wedgeRoundRectCallout">
                      <a:avLst>
                        <a:gd name="adj1" fmla="val -57035"/>
                        <a:gd name="adj2" fmla="val 14556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3" name="テキスト ボックス 42">
                      <a:extLst>
                        <a:ext uri="{FF2B5EF4-FFF2-40B4-BE49-F238E27FC236}">
                          <a16:creationId xmlns:a16="http://schemas.microsoft.com/office/drawing/2014/main" id="{67C9077B-CE7D-9841-AE50-6ACD465D99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8C5DC6E4-CE4D-BF43-9A7B-192607C7DEBB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EC640CB9-8363-EB47-A34C-92F3A20EBD46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932CD229-2F1D-5849-9401-2B0CD8A7D1C1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200527" cy="103569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身近な暮らしの中にある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気になるものを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探してみよう！</a:t>
                </a:r>
                <a:endParaRPr lang="en-US" altLang="ja-JP" sz="4800" dirty="0"/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20919D9-6C1F-BA4F-BBD7-988AAF1D9509}"/>
                </a:ext>
              </a:extLst>
            </p:cNvPr>
            <p:cNvSpPr txBox="1"/>
            <p:nvPr/>
          </p:nvSpPr>
          <p:spPr>
            <a:xfrm>
              <a:off x="10837603" y="360105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みぢか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B1A8BD7-E542-5841-9004-DC08293F7A8C}"/>
                </a:ext>
              </a:extLst>
            </p:cNvPr>
            <p:cNvSpPr txBox="1"/>
            <p:nvPr/>
          </p:nvSpPr>
          <p:spPr>
            <a:xfrm>
              <a:off x="12006868" y="360105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C7DED20-9E23-3749-AB01-5DAE30925FCC}"/>
                </a:ext>
              </a:extLst>
            </p:cNvPr>
            <p:cNvSpPr txBox="1"/>
            <p:nvPr/>
          </p:nvSpPr>
          <p:spPr>
            <a:xfrm>
              <a:off x="13565958" y="36010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706BC0B4-9549-DF4C-80B6-2F2C16F549F8}"/>
                </a:ext>
              </a:extLst>
            </p:cNvPr>
            <p:cNvSpPr txBox="1"/>
            <p:nvPr/>
          </p:nvSpPr>
          <p:spPr>
            <a:xfrm>
              <a:off x="10745793" y="460343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2F3AB12-E10E-6347-8AE8-EA9FB9910E99}"/>
                </a:ext>
              </a:extLst>
            </p:cNvPr>
            <p:cNvSpPr txBox="1"/>
            <p:nvPr/>
          </p:nvSpPr>
          <p:spPr>
            <a:xfrm>
              <a:off x="10675491" y="558064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667E381-3873-3541-88A8-E251704F7B2D}"/>
              </a:ext>
            </a:extLst>
          </p:cNvPr>
          <p:cNvSpPr txBox="1"/>
          <p:nvPr/>
        </p:nvSpPr>
        <p:spPr>
          <a:xfrm>
            <a:off x="7415014" y="25779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D19BBA7-7BCB-CE4A-B630-0177154D13DF}"/>
              </a:ext>
            </a:extLst>
          </p:cNvPr>
          <p:cNvSpPr txBox="1"/>
          <p:nvPr/>
        </p:nvSpPr>
        <p:spPr>
          <a:xfrm>
            <a:off x="2381898" y="206469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EA56BA5-186D-6A45-9525-394649A89B2B}"/>
              </a:ext>
            </a:extLst>
          </p:cNvPr>
          <p:cNvSpPr txBox="1"/>
          <p:nvPr/>
        </p:nvSpPr>
        <p:spPr>
          <a:xfrm>
            <a:off x="3775641" y="206469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AE4919E-BBB1-DE42-9AC9-D028A7F1213B}"/>
              </a:ext>
            </a:extLst>
          </p:cNvPr>
          <p:cNvGrpSpPr/>
          <p:nvPr/>
        </p:nvGrpSpPr>
        <p:grpSpPr>
          <a:xfrm>
            <a:off x="509658" y="7173664"/>
            <a:ext cx="5675064" cy="1179190"/>
            <a:chOff x="509658" y="7173664"/>
            <a:chExt cx="5675064" cy="1179190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F9353FEB-02A4-9849-B648-D1AC6CA45C4C}"/>
                </a:ext>
              </a:extLst>
            </p:cNvPr>
            <p:cNvGrpSpPr/>
            <p:nvPr/>
          </p:nvGrpSpPr>
          <p:grpSpPr>
            <a:xfrm>
              <a:off x="509658" y="7456427"/>
              <a:ext cx="5675064" cy="896427"/>
              <a:chOff x="868247" y="1184379"/>
              <a:chExt cx="5675064" cy="896427"/>
            </a:xfrm>
          </p:grpSpPr>
          <p:sp>
            <p:nvSpPr>
              <p:cNvPr id="9" name="コンテンツ プレースホルダー 2"/>
              <p:cNvSpPr txBox="1"/>
              <p:nvPr/>
            </p:nvSpPr>
            <p:spPr>
              <a:xfrm>
                <a:off x="1212858" y="1391829"/>
                <a:ext cx="5330453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8" name="コンテンツ プレースホルダー 2"/>
              <p:cNvSpPr txBox="1"/>
              <p:nvPr/>
            </p:nvSpPr>
            <p:spPr>
              <a:xfrm>
                <a:off x="868247" y="1184379"/>
                <a:ext cx="5384801" cy="6557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319" dirty="0"/>
                  <a:t>用意するものは？</a:t>
                </a:r>
              </a:p>
            </p:txBody>
          </p:sp>
          <p:sp>
            <p:nvSpPr>
              <p:cNvPr id="24" name="object 25"/>
              <p:cNvSpPr/>
              <p:nvPr/>
            </p:nvSpPr>
            <p:spPr>
              <a:xfrm flipV="1">
                <a:off x="1138514" y="1452230"/>
                <a:ext cx="3203947" cy="263682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FB5EC22-858B-F845-B029-EF735FC56747}"/>
                </a:ext>
              </a:extLst>
            </p:cNvPr>
            <p:cNvSpPr txBox="1"/>
            <p:nvPr/>
          </p:nvSpPr>
          <p:spPr>
            <a:xfrm>
              <a:off x="760299" y="717366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ようい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60A834F-E49D-7A40-AA62-D307EC4DF658}"/>
              </a:ext>
            </a:extLst>
          </p:cNvPr>
          <p:cNvGrpSpPr/>
          <p:nvPr/>
        </p:nvGrpSpPr>
        <p:grpSpPr>
          <a:xfrm>
            <a:off x="361221" y="8959657"/>
            <a:ext cx="8921984" cy="2600145"/>
            <a:chOff x="375198" y="8551949"/>
            <a:chExt cx="8921984" cy="2600145"/>
          </a:xfrm>
        </p:grpSpPr>
        <p:sp>
          <p:nvSpPr>
            <p:cNvPr id="10" name="コンテンツ プレースホルダー 2"/>
            <p:cNvSpPr txBox="1"/>
            <p:nvPr/>
          </p:nvSpPr>
          <p:spPr>
            <a:xfrm>
              <a:off x="375198" y="8551949"/>
              <a:ext cx="8921984" cy="26001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200000"/>
                </a:lnSpc>
                <a:buNone/>
              </a:pPr>
              <a:r>
                <a:rPr lang="ja-JP" altLang="en-US" sz="3793" dirty="0"/>
                <a:t>・画用紙、コピー用紙</a:t>
              </a:r>
              <a:endParaRPr lang="en-US" altLang="ja-JP" sz="3793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lang="ja-JP" altLang="en-US" sz="3793" dirty="0"/>
                <a:t>・クレヨン、色鉛筆、絵の具など</a:t>
              </a:r>
              <a:endParaRPr lang="ja-JP" altLang="ja-JP" sz="3793" dirty="0"/>
            </a:p>
            <a:p>
              <a:pPr marL="0" indent="0" algn="ctr">
                <a:lnSpc>
                  <a:spcPct val="200000"/>
                </a:lnSpc>
                <a:buNone/>
              </a:pPr>
              <a:endParaRPr lang="ja-JP" altLang="en-US" sz="3793" dirty="0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F1CA94A-1FCD-4943-BBE2-DFC7F8CBFA7B}"/>
                </a:ext>
              </a:extLst>
            </p:cNvPr>
            <p:cNvSpPr txBox="1"/>
            <p:nvPr/>
          </p:nvSpPr>
          <p:spPr>
            <a:xfrm>
              <a:off x="1198880" y="880236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96C9414-EEC6-9C4C-A2C8-1AD953F38C0D}"/>
                </a:ext>
              </a:extLst>
            </p:cNvPr>
            <p:cNvSpPr txBox="1"/>
            <p:nvPr/>
          </p:nvSpPr>
          <p:spPr>
            <a:xfrm>
              <a:off x="4486284" y="880236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A2D2B84-00BE-A343-B88A-C6B6A98E3EED}"/>
                </a:ext>
              </a:extLst>
            </p:cNvPr>
            <p:cNvSpPr txBox="1"/>
            <p:nvPr/>
          </p:nvSpPr>
          <p:spPr>
            <a:xfrm>
              <a:off x="3486168" y="1001679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いろえんぴつ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EEDA8B7-85D4-BA44-9E82-DE52CE5918C7}"/>
                </a:ext>
              </a:extLst>
            </p:cNvPr>
            <p:cNvSpPr txBox="1"/>
            <p:nvPr/>
          </p:nvSpPr>
          <p:spPr>
            <a:xfrm>
              <a:off x="5478961" y="1001679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40917BF-4AA5-C344-9E73-BFDA5FA7744A}"/>
                </a:ext>
              </a:extLst>
            </p:cNvPr>
            <p:cNvSpPr txBox="1"/>
            <p:nvPr/>
          </p:nvSpPr>
          <p:spPr>
            <a:xfrm>
              <a:off x="6377276" y="1001679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909C75A-18B0-9043-8524-6C28937853CF}"/>
              </a:ext>
            </a:extLst>
          </p:cNvPr>
          <p:cNvGrpSpPr/>
          <p:nvPr/>
        </p:nvGrpSpPr>
        <p:grpSpPr>
          <a:xfrm>
            <a:off x="491728" y="67119"/>
            <a:ext cx="3255700" cy="1274266"/>
            <a:chOff x="491728" y="67119"/>
            <a:chExt cx="3255700" cy="1274266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3B18944F-9A00-844F-98C2-93A4817E7BE7}"/>
                </a:ext>
              </a:extLst>
            </p:cNvPr>
            <p:cNvGrpSpPr/>
            <p:nvPr/>
          </p:nvGrpSpPr>
          <p:grpSpPr>
            <a:xfrm>
              <a:off x="491728" y="372401"/>
              <a:ext cx="3255700" cy="968984"/>
              <a:chOff x="868245" y="5034048"/>
              <a:chExt cx="3255700" cy="968984"/>
            </a:xfrm>
          </p:grpSpPr>
          <p:sp>
            <p:nvSpPr>
              <p:cNvPr id="59" name="コンテンツ プレースホルダー 2">
                <a:extLst>
                  <a:ext uri="{FF2B5EF4-FFF2-40B4-BE49-F238E27FC236}">
                    <a16:creationId xmlns:a16="http://schemas.microsoft.com/office/drawing/2014/main" id="{A3239A91-2DC5-D14B-BE2B-A547E0C82D25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60" name="コンテンツ プレースホルダー 2">
                <a:extLst>
                  <a:ext uri="{FF2B5EF4-FFF2-40B4-BE49-F238E27FC236}">
                    <a16:creationId xmlns:a16="http://schemas.microsoft.com/office/drawing/2014/main" id="{C35AB4C1-36C2-4348-9891-6C2F8AD07498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61" name="object 25">
                <a:extLst>
                  <a:ext uri="{FF2B5EF4-FFF2-40B4-BE49-F238E27FC236}">
                    <a16:creationId xmlns:a16="http://schemas.microsoft.com/office/drawing/2014/main" id="{2C46F346-40A8-5349-844E-D1FB51144E0B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76329DB-368E-7C4E-BC2F-9C273DB6AAED}"/>
                </a:ext>
              </a:extLst>
            </p:cNvPr>
            <p:cNvSpPr txBox="1"/>
            <p:nvPr/>
          </p:nvSpPr>
          <p:spPr>
            <a:xfrm>
              <a:off x="808263" y="67119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64" name="図 63">
            <a:extLst>
              <a:ext uri="{FF2B5EF4-FFF2-40B4-BE49-F238E27FC236}">
                <a16:creationId xmlns:a16="http://schemas.microsoft.com/office/drawing/2014/main" id="{B9936747-1A2B-194A-831C-A469C5158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600" y="1790794"/>
            <a:ext cx="2035703" cy="3448838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FE21A30-F7E2-7C41-B79C-77A240D2DD45}"/>
              </a:ext>
            </a:extLst>
          </p:cNvPr>
          <p:cNvGrpSpPr/>
          <p:nvPr/>
        </p:nvGrpSpPr>
        <p:grpSpPr>
          <a:xfrm>
            <a:off x="4487339" y="5812974"/>
            <a:ext cx="6535507" cy="4352730"/>
            <a:chOff x="5494359" y="7256664"/>
            <a:chExt cx="6535507" cy="4352730"/>
          </a:xfrm>
        </p:grpSpPr>
        <p:pic>
          <p:nvPicPr>
            <p:cNvPr id="1026" name="Picture 2" descr="漫画のイラスト | かわいいフリー素材集 いらすとや">
              <a:extLst>
                <a:ext uri="{FF2B5EF4-FFF2-40B4-BE49-F238E27FC236}">
                  <a16:creationId xmlns:a16="http://schemas.microsoft.com/office/drawing/2014/main" id="{3633F035-3B5F-B54F-B477-F4E7B9451E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400" y="7470296"/>
              <a:ext cx="3925466" cy="3925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新聞折込チラシのイラスト | かわいいフリー素材集 いらすとや">
              <a:extLst>
                <a:ext uri="{FF2B5EF4-FFF2-40B4-BE49-F238E27FC236}">
                  <a16:creationId xmlns:a16="http://schemas.microsoft.com/office/drawing/2014/main" id="{0BF65236-CFE1-3B4D-BA42-09D021D8F2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4359" y="7256664"/>
              <a:ext cx="3871549" cy="4352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6CED04C-FCF3-7F49-AB4D-E3AF8FAF7E7B}"/>
              </a:ext>
            </a:extLst>
          </p:cNvPr>
          <p:cNvGrpSpPr/>
          <p:nvPr/>
        </p:nvGrpSpPr>
        <p:grpSpPr>
          <a:xfrm>
            <a:off x="5578783" y="2423670"/>
            <a:ext cx="7671052" cy="2183085"/>
            <a:chOff x="5578783" y="3780704"/>
            <a:chExt cx="7671052" cy="2183085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0CAC6E37-C3F6-4C4C-8E3B-7924C8F97A5B}"/>
                </a:ext>
              </a:extLst>
            </p:cNvPr>
            <p:cNvGrpSpPr/>
            <p:nvPr/>
          </p:nvGrpSpPr>
          <p:grpSpPr>
            <a:xfrm>
              <a:off x="5578783" y="3780704"/>
              <a:ext cx="7671052" cy="2183085"/>
              <a:chOff x="5954993" y="3159863"/>
              <a:chExt cx="7025901" cy="2183085"/>
            </a:xfrm>
          </p:grpSpPr>
          <p:grpSp>
            <p:nvGrpSpPr>
              <p:cNvPr id="66" name="グループ化 65">
                <a:extLst>
                  <a:ext uri="{FF2B5EF4-FFF2-40B4-BE49-F238E27FC236}">
                    <a16:creationId xmlns:a16="http://schemas.microsoft.com/office/drawing/2014/main" id="{66F7A4CE-C79E-EC46-8F5B-C23E3485ADCD}"/>
                  </a:ext>
                </a:extLst>
              </p:cNvPr>
              <p:cNvGrpSpPr/>
              <p:nvPr/>
            </p:nvGrpSpPr>
            <p:grpSpPr>
              <a:xfrm>
                <a:off x="5954993" y="3159863"/>
                <a:ext cx="7025901" cy="2183085"/>
                <a:chOff x="3995239" y="8677453"/>
                <a:chExt cx="9008210" cy="7461923"/>
              </a:xfrm>
            </p:grpSpPr>
            <p:grpSp>
              <p:nvGrpSpPr>
                <p:cNvPr id="70" name="グループ化 69">
                  <a:extLst>
                    <a:ext uri="{FF2B5EF4-FFF2-40B4-BE49-F238E27FC236}">
                      <a16:creationId xmlns:a16="http://schemas.microsoft.com/office/drawing/2014/main" id="{396D4B4A-FC86-D743-9833-E3EBF0E9FE44}"/>
                    </a:ext>
                  </a:extLst>
                </p:cNvPr>
                <p:cNvGrpSpPr/>
                <p:nvPr/>
              </p:nvGrpSpPr>
              <p:grpSpPr>
                <a:xfrm>
                  <a:off x="3995239" y="8677453"/>
                  <a:ext cx="9008210" cy="7461923"/>
                  <a:chOff x="3649306" y="2839884"/>
                  <a:chExt cx="9385376" cy="163710924"/>
                </a:xfrm>
              </p:grpSpPr>
              <p:grpSp>
                <p:nvGrpSpPr>
                  <p:cNvPr id="72" name="グループ化 71">
                    <a:extLst>
                      <a:ext uri="{FF2B5EF4-FFF2-40B4-BE49-F238E27FC236}">
                        <a16:creationId xmlns:a16="http://schemas.microsoft.com/office/drawing/2014/main" id="{D2AEB3B6-710B-364B-BE37-F37B60415A43}"/>
                      </a:ext>
                    </a:extLst>
                  </p:cNvPr>
                  <p:cNvGrpSpPr/>
                  <p:nvPr/>
                </p:nvGrpSpPr>
                <p:grpSpPr>
                  <a:xfrm>
                    <a:off x="3649306" y="2839884"/>
                    <a:ext cx="9385376" cy="163710924"/>
                    <a:chOff x="1243950" y="983888"/>
                    <a:chExt cx="4334592" cy="488102056"/>
                  </a:xfrm>
                </p:grpSpPr>
                <p:grpSp>
                  <p:nvGrpSpPr>
                    <p:cNvPr id="74" name="グループ化 73">
                      <a:extLst>
                        <a:ext uri="{FF2B5EF4-FFF2-40B4-BE49-F238E27FC236}">
                          <a16:creationId xmlns:a16="http://schemas.microsoft.com/office/drawing/2014/main" id="{4D1C8BB3-C2BD-C84C-8B48-0D2947FEE6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43950" y="983888"/>
                      <a:ext cx="4334592" cy="488102056"/>
                      <a:chOff x="1639994" y="705694"/>
                      <a:chExt cx="5177924" cy="488102056"/>
                    </a:xfrm>
                  </p:grpSpPr>
                  <p:sp>
                    <p:nvSpPr>
                      <p:cNvPr id="76" name="吹き出し: 角を丸めた四角形 19">
                        <a:extLst>
                          <a:ext uri="{FF2B5EF4-FFF2-40B4-BE49-F238E27FC236}">
                            <a16:creationId xmlns:a16="http://schemas.microsoft.com/office/drawing/2014/main" id="{4AFFDB15-B750-D847-B8BF-ECF5A9700F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39994" y="727768"/>
                        <a:ext cx="4965781" cy="488079982"/>
                      </a:xfrm>
                      <a:prstGeom prst="wedgeRoundRectCallout">
                        <a:avLst>
                          <a:gd name="adj1" fmla="val -54400"/>
                          <a:gd name="adj2" fmla="val 10300"/>
                          <a:gd name="adj3" fmla="val 16667"/>
                        </a:avLst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accent2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>
                          <a:solidFill>
                            <a:schemeClr val="tx1"/>
                          </a:solidFill>
                          <a:latin typeface="Meiryo" panose="020B0604030504040204" pitchFamily="34" charset="-128"/>
                        </a:endParaRPr>
                      </a:p>
                    </p:txBody>
                  </p:sp>
                  <p:sp>
                    <p:nvSpPr>
                      <p:cNvPr id="77" name="テキスト ボックス 76">
                        <a:extLst>
                          <a:ext uri="{FF2B5EF4-FFF2-40B4-BE49-F238E27FC236}">
                            <a16:creationId xmlns:a16="http://schemas.microsoft.com/office/drawing/2014/main" id="{8F8E6F7A-EB59-FA41-A64E-BFD71497FC8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08993" y="705694"/>
                        <a:ext cx="3708925" cy="523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200000"/>
                          </a:lnSpc>
                        </a:pPr>
                        <a:endPara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</a:endParaRPr>
                      </a:p>
                    </p:txBody>
                  </p:sp>
                </p:grpSp>
                <p:sp>
                  <p:nvSpPr>
                    <p:cNvPr id="75" name="テキスト ボックス 74">
                      <a:extLst>
                        <a:ext uri="{FF2B5EF4-FFF2-40B4-BE49-F238E27FC236}">
                          <a16:creationId xmlns:a16="http://schemas.microsoft.com/office/drawing/2014/main" id="{BB351AEA-0900-6142-B6B8-A308E6A1D7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9040" y="1707334"/>
                      <a:ext cx="3578248" cy="17434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defTabSz="2167494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ja-JP" altLang="en-US" sz="3200"/>
                    </a:p>
                  </p:txBody>
                </p:sp>
              </p:grpSp>
              <p:sp>
                <p:nvSpPr>
                  <p:cNvPr id="73" name="テキスト ボックス 72">
                    <a:extLst>
                      <a:ext uri="{FF2B5EF4-FFF2-40B4-BE49-F238E27FC236}">
                        <a16:creationId xmlns:a16="http://schemas.microsoft.com/office/drawing/2014/main" id="{09E6289F-7EC3-2C43-8B63-B6FD3E9EAA43}"/>
                      </a:ext>
                    </a:extLst>
                  </p:cNvPr>
                  <p:cNvSpPr txBox="1"/>
                  <p:nvPr/>
                </p:nvSpPr>
                <p:spPr>
                  <a:xfrm>
                    <a:off x="3980558" y="3250570"/>
                    <a:ext cx="9000851" cy="2093263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lang="en-US" altLang="ja-JP" sz="3200" dirty="0">
                      <a:latin typeface="+mn-ea"/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</p:grpSp>
            <p:sp>
              <p:nvSpPr>
                <p:cNvPr id="71" name="テキスト ボックス 70">
                  <a:extLst>
                    <a:ext uri="{FF2B5EF4-FFF2-40B4-BE49-F238E27FC236}">
                      <a16:creationId xmlns:a16="http://schemas.microsoft.com/office/drawing/2014/main" id="{674F9097-BFCF-0F4E-AF89-2FCF8EBBEDE7}"/>
                    </a:ext>
                  </a:extLst>
                </p:cNvPr>
                <p:cNvSpPr txBox="1"/>
                <p:nvPr/>
              </p:nvSpPr>
              <p:spPr>
                <a:xfrm>
                  <a:off x="4433850" y="8832818"/>
                  <a:ext cx="8200527" cy="66275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>
                      <a:latin typeface="Open Sans" panose="020B0606030504020204" pitchFamily="34" charset="0"/>
                    </a:rPr>
                    <a:t>家の中にあるチラシや雑誌から</a:t>
                  </a:r>
                  <a:endParaRPr lang="en-US" altLang="ja-JP" sz="3200" dirty="0">
                    <a:latin typeface="Open Sans" panose="020B0606030504020204" pitchFamily="34" charset="0"/>
                  </a:endParaRPr>
                </a:p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>
                      <a:latin typeface="Open Sans" panose="020B0606030504020204" pitchFamily="34" charset="0"/>
                    </a:rPr>
                    <a:t>作品にしたいものを</a:t>
                  </a:r>
                  <a:r>
                    <a:rPr lang="ja-JP" altLang="en-US" sz="3200">
                      <a:solidFill>
                        <a:srgbClr val="2C2E31"/>
                      </a:solidFill>
                      <a:latin typeface="Open Sans" panose="020B0606030504020204" pitchFamily="34" charset="0"/>
                    </a:rPr>
                    <a:t>選ぼう！</a:t>
                  </a:r>
                  <a:endParaRPr lang="en-US" altLang="ja-JP" sz="3200" dirty="0">
                    <a:solidFill>
                      <a:srgbClr val="2C2E31"/>
                    </a:solidFill>
                    <a:latin typeface="Roboto" panose="020B0604020202020204" pitchFamily="2" charset="0"/>
                  </a:endParaRPr>
                </a:p>
              </p:txBody>
            </p:sp>
          </p:grp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2905CAAD-0A36-7844-B760-FC16B9B7A367}"/>
                  </a:ext>
                </a:extLst>
              </p:cNvPr>
              <p:cNvSpPr txBox="1"/>
              <p:nvPr/>
            </p:nvSpPr>
            <p:spPr>
              <a:xfrm>
                <a:off x="6297085" y="3311968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いえ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AB3A68EC-CE40-404C-90DC-9392E9D95970}"/>
                  </a:ext>
                </a:extLst>
              </p:cNvPr>
              <p:cNvSpPr txBox="1"/>
              <p:nvPr/>
            </p:nvSpPr>
            <p:spPr>
              <a:xfrm>
                <a:off x="7037532" y="3311968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5A4364A2-1290-D64E-95A0-14C1FFCC0DB4}"/>
                  </a:ext>
                </a:extLst>
              </p:cNvPr>
              <p:cNvSpPr txBox="1"/>
              <p:nvPr/>
            </p:nvSpPr>
            <p:spPr>
              <a:xfrm>
                <a:off x="10026001" y="3329104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ざっし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AB4398FB-2B55-454F-B452-6690C177261F}"/>
                  </a:ext>
                </a:extLst>
              </p:cNvPr>
              <p:cNvSpPr txBox="1"/>
              <p:nvPr/>
            </p:nvSpPr>
            <p:spPr>
              <a:xfrm>
                <a:off x="9702836" y="4319987"/>
                <a:ext cx="5919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えら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F2BC729-EB12-7A41-9462-9530CDECC270}"/>
                </a:ext>
              </a:extLst>
            </p:cNvPr>
            <p:cNvSpPr txBox="1"/>
            <p:nvPr/>
          </p:nvSpPr>
          <p:spPr>
            <a:xfrm>
              <a:off x="6048376" y="494082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020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06A019A-1BFB-AF4A-8F2E-9DFFD362B221}"/>
              </a:ext>
            </a:extLst>
          </p:cNvPr>
          <p:cNvGrpSpPr/>
          <p:nvPr/>
        </p:nvGrpSpPr>
        <p:grpSpPr>
          <a:xfrm>
            <a:off x="2681685" y="3825668"/>
            <a:ext cx="12570515" cy="4157788"/>
            <a:chOff x="2849144" y="1013519"/>
            <a:chExt cx="12570515" cy="4157788"/>
          </a:xfrm>
        </p:grpSpPr>
        <p:sp>
          <p:nvSpPr>
            <p:cNvPr id="38" name="コンテンツ プレースホルダー 2">
              <a:extLst>
                <a:ext uri="{FF2B5EF4-FFF2-40B4-BE49-F238E27FC236}">
                  <a16:creationId xmlns:a16="http://schemas.microsoft.com/office/drawing/2014/main" id="{18166650-B12F-0042-B5AE-5E848B15CDE8}"/>
                </a:ext>
              </a:extLst>
            </p:cNvPr>
            <p:cNvSpPr txBox="1"/>
            <p:nvPr/>
          </p:nvSpPr>
          <p:spPr>
            <a:xfrm>
              <a:off x="2849144" y="1013519"/>
              <a:ext cx="12570515" cy="4157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200000"/>
                </a:lnSpc>
                <a:buNone/>
              </a:pPr>
              <a:r>
                <a:rPr lang="ja-JP" altLang="en-US" sz="3790"/>
                <a:t>選んだ広告をコピー用紙に印刷します。</a:t>
              </a:r>
              <a:endParaRPr lang="en-US" altLang="ja-JP" sz="3790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lang="ja-JP" altLang="en-US" sz="3790"/>
                <a:t>プリンタの印刷濃度を薄く設定して印刷すると、</a:t>
              </a:r>
              <a:endParaRPr lang="en-US" altLang="ja-JP" sz="3790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lang="ja-JP" altLang="en-US" sz="3790"/>
                <a:t>色が塗りやすくなります。</a:t>
              </a:r>
              <a:endParaRPr lang="en-US" altLang="ja-JP" sz="3790" dirty="0"/>
            </a:p>
            <a:p>
              <a:pPr marL="0" indent="0">
                <a:lnSpc>
                  <a:spcPct val="200000"/>
                </a:lnSpc>
                <a:buNone/>
              </a:pPr>
              <a:endParaRPr lang="ja-JP" altLang="en-US" sz="3790" dirty="0"/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F89CFBD4-ED05-B84C-B004-6911E7C67A18}"/>
                </a:ext>
              </a:extLst>
            </p:cNvPr>
            <p:cNvSpPr txBox="1"/>
            <p:nvPr/>
          </p:nvSpPr>
          <p:spPr>
            <a:xfrm>
              <a:off x="7410969" y="128211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5B802719-FBD4-614D-91EF-5A50EFA74DBF}"/>
                </a:ext>
              </a:extLst>
            </p:cNvPr>
            <p:cNvSpPr txBox="1"/>
            <p:nvPr/>
          </p:nvSpPr>
          <p:spPr>
            <a:xfrm>
              <a:off x="3027203" y="131491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1E9D4BB3-20B8-B74F-B208-E8A3534F89C6}"/>
                </a:ext>
              </a:extLst>
            </p:cNvPr>
            <p:cNvSpPr txBox="1"/>
            <p:nvPr/>
          </p:nvSpPr>
          <p:spPr>
            <a:xfrm>
              <a:off x="4419285" y="131491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こうこく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40869C74-12ED-3645-A748-2D5192D52D6D}"/>
                </a:ext>
              </a:extLst>
            </p:cNvPr>
            <p:cNvSpPr txBox="1"/>
            <p:nvPr/>
          </p:nvSpPr>
          <p:spPr>
            <a:xfrm>
              <a:off x="8808720" y="126283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いんさつ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9D854B0C-6480-214C-93BE-16EFB6F479DB}"/>
                </a:ext>
              </a:extLst>
            </p:cNvPr>
            <p:cNvSpPr txBox="1"/>
            <p:nvPr/>
          </p:nvSpPr>
          <p:spPr>
            <a:xfrm>
              <a:off x="10614538" y="253165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いんさつ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3478D30B-EF88-5143-AA7B-27FC071EC072}"/>
                </a:ext>
              </a:extLst>
            </p:cNvPr>
            <p:cNvSpPr txBox="1"/>
            <p:nvPr/>
          </p:nvSpPr>
          <p:spPr>
            <a:xfrm>
              <a:off x="5468758" y="253165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いんさつのうど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62A6A92A-0D7B-1241-9B6A-1F927123A6EB}"/>
                </a:ext>
              </a:extLst>
            </p:cNvPr>
            <p:cNvSpPr txBox="1"/>
            <p:nvPr/>
          </p:nvSpPr>
          <p:spPr>
            <a:xfrm>
              <a:off x="7781941" y="25316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28BD59C4-2C79-4449-9603-FD526A0659C1}"/>
                </a:ext>
              </a:extLst>
            </p:cNvPr>
            <p:cNvSpPr txBox="1"/>
            <p:nvPr/>
          </p:nvSpPr>
          <p:spPr>
            <a:xfrm>
              <a:off x="8780869" y="253165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せってい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EC546DD-7E12-3F45-B70D-8CB6E5EED207}"/>
                </a:ext>
              </a:extLst>
            </p:cNvPr>
            <p:cNvSpPr txBox="1"/>
            <p:nvPr/>
          </p:nvSpPr>
          <p:spPr>
            <a:xfrm>
              <a:off x="2925768" y="372945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EA9FA66E-0587-F949-B473-63A4C5FB14AC}"/>
                </a:ext>
              </a:extLst>
            </p:cNvPr>
            <p:cNvSpPr txBox="1"/>
            <p:nvPr/>
          </p:nvSpPr>
          <p:spPr>
            <a:xfrm>
              <a:off x="4065592" y="372945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ぬ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909C75A-18B0-9043-8524-6C28937853CF}"/>
              </a:ext>
            </a:extLst>
          </p:cNvPr>
          <p:cNvGrpSpPr/>
          <p:nvPr/>
        </p:nvGrpSpPr>
        <p:grpSpPr>
          <a:xfrm>
            <a:off x="491728" y="67119"/>
            <a:ext cx="3255700" cy="1274266"/>
            <a:chOff x="491728" y="67119"/>
            <a:chExt cx="3255700" cy="1274266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3B18944F-9A00-844F-98C2-93A4817E7BE7}"/>
                </a:ext>
              </a:extLst>
            </p:cNvPr>
            <p:cNvGrpSpPr/>
            <p:nvPr/>
          </p:nvGrpSpPr>
          <p:grpSpPr>
            <a:xfrm>
              <a:off x="491728" y="372401"/>
              <a:ext cx="3255700" cy="968984"/>
              <a:chOff x="868245" y="5034048"/>
              <a:chExt cx="3255700" cy="968984"/>
            </a:xfrm>
          </p:grpSpPr>
          <p:sp>
            <p:nvSpPr>
              <p:cNvPr id="59" name="コンテンツ プレースホルダー 2">
                <a:extLst>
                  <a:ext uri="{FF2B5EF4-FFF2-40B4-BE49-F238E27FC236}">
                    <a16:creationId xmlns:a16="http://schemas.microsoft.com/office/drawing/2014/main" id="{A3239A91-2DC5-D14B-BE2B-A547E0C82D25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60" name="コンテンツ プレースホルダー 2">
                <a:extLst>
                  <a:ext uri="{FF2B5EF4-FFF2-40B4-BE49-F238E27FC236}">
                    <a16:creationId xmlns:a16="http://schemas.microsoft.com/office/drawing/2014/main" id="{C35AB4C1-36C2-4348-9891-6C2F8AD07498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61" name="object 25">
                <a:extLst>
                  <a:ext uri="{FF2B5EF4-FFF2-40B4-BE49-F238E27FC236}">
                    <a16:creationId xmlns:a16="http://schemas.microsoft.com/office/drawing/2014/main" id="{2C46F346-40A8-5349-844E-D1FB51144E0B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76329DB-368E-7C4E-BC2F-9C273DB6AAED}"/>
                </a:ext>
              </a:extLst>
            </p:cNvPr>
            <p:cNvSpPr txBox="1"/>
            <p:nvPr/>
          </p:nvSpPr>
          <p:spPr>
            <a:xfrm>
              <a:off x="808263" y="67119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74" name="図 73">
            <a:extLst>
              <a:ext uri="{FF2B5EF4-FFF2-40B4-BE49-F238E27FC236}">
                <a16:creationId xmlns:a16="http://schemas.microsoft.com/office/drawing/2014/main" id="{5E3D137F-AEB0-D54D-8D3A-0B2738BC4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4269" y="7583833"/>
            <a:ext cx="2314262" cy="3688031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6BE9F45-F0DD-4348-908D-6CE050841EDD}"/>
              </a:ext>
            </a:extLst>
          </p:cNvPr>
          <p:cNvGrpSpPr/>
          <p:nvPr/>
        </p:nvGrpSpPr>
        <p:grpSpPr>
          <a:xfrm>
            <a:off x="1793645" y="8106542"/>
            <a:ext cx="9625443" cy="3952623"/>
            <a:chOff x="808263" y="8302001"/>
            <a:chExt cx="9625443" cy="3952623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CA514720-FE48-7D44-8987-3EED8CF0C247}"/>
                </a:ext>
              </a:extLst>
            </p:cNvPr>
            <p:cNvGrpSpPr/>
            <p:nvPr/>
          </p:nvGrpSpPr>
          <p:grpSpPr>
            <a:xfrm>
              <a:off x="808263" y="8302001"/>
              <a:ext cx="9625443" cy="3952623"/>
              <a:chOff x="1562753" y="8302001"/>
              <a:chExt cx="8870953" cy="3952623"/>
            </a:xfrm>
          </p:grpSpPr>
          <p:grpSp>
            <p:nvGrpSpPr>
              <p:cNvPr id="4" name="グループ化 3">
                <a:extLst>
                  <a:ext uri="{FF2B5EF4-FFF2-40B4-BE49-F238E27FC236}">
                    <a16:creationId xmlns:a16="http://schemas.microsoft.com/office/drawing/2014/main" id="{D2720180-F557-8643-8686-BA4797D79FA3}"/>
                  </a:ext>
                </a:extLst>
              </p:cNvPr>
              <p:cNvGrpSpPr/>
              <p:nvPr/>
            </p:nvGrpSpPr>
            <p:grpSpPr>
              <a:xfrm>
                <a:off x="1562753" y="8302001"/>
                <a:ext cx="8870953" cy="3952623"/>
                <a:chOff x="5994373" y="8796985"/>
                <a:chExt cx="8870953" cy="3952623"/>
              </a:xfrm>
            </p:grpSpPr>
            <p:grpSp>
              <p:nvGrpSpPr>
                <p:cNvPr id="42" name="グループ化 41">
                  <a:extLst>
                    <a:ext uri="{FF2B5EF4-FFF2-40B4-BE49-F238E27FC236}">
                      <a16:creationId xmlns:a16="http://schemas.microsoft.com/office/drawing/2014/main" id="{F774E225-410D-6E49-8CB7-10FDB007E988}"/>
                    </a:ext>
                  </a:extLst>
                </p:cNvPr>
                <p:cNvGrpSpPr/>
                <p:nvPr/>
              </p:nvGrpSpPr>
              <p:grpSpPr>
                <a:xfrm>
                  <a:off x="5994373" y="8796985"/>
                  <a:ext cx="8870953" cy="3952623"/>
                  <a:chOff x="5892812" y="8696216"/>
                  <a:chExt cx="8870953" cy="3952623"/>
                </a:xfrm>
              </p:grpSpPr>
              <p:grpSp>
                <p:nvGrpSpPr>
                  <p:cNvPr id="43" name="グループ化 42">
                    <a:extLst>
                      <a:ext uri="{FF2B5EF4-FFF2-40B4-BE49-F238E27FC236}">
                        <a16:creationId xmlns:a16="http://schemas.microsoft.com/office/drawing/2014/main" id="{BFA03EBF-D87B-1044-B849-E173B473E529}"/>
                      </a:ext>
                    </a:extLst>
                  </p:cNvPr>
                  <p:cNvGrpSpPr/>
                  <p:nvPr/>
                </p:nvGrpSpPr>
                <p:grpSpPr>
                  <a:xfrm>
                    <a:off x="5892812" y="8696216"/>
                    <a:ext cx="8870953" cy="3952623"/>
                    <a:chOff x="5920812" y="8769627"/>
                    <a:chExt cx="8870953" cy="3952623"/>
                  </a:xfrm>
                </p:grpSpPr>
                <p:grpSp>
                  <p:nvGrpSpPr>
                    <p:cNvPr id="47" name="グループ化 46">
                      <a:extLst>
                        <a:ext uri="{FF2B5EF4-FFF2-40B4-BE49-F238E27FC236}">
                          <a16:creationId xmlns:a16="http://schemas.microsoft.com/office/drawing/2014/main" id="{A3264898-022C-4F45-A76C-BC6C8C6172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20812" y="8769627"/>
                      <a:ext cx="8870953" cy="3952623"/>
                      <a:chOff x="3995239" y="8677453"/>
                      <a:chExt cx="9008210" cy="14000993"/>
                    </a:xfrm>
                  </p:grpSpPr>
                  <p:grpSp>
                    <p:nvGrpSpPr>
                      <p:cNvPr id="56" name="グループ化 55">
                        <a:extLst>
                          <a:ext uri="{FF2B5EF4-FFF2-40B4-BE49-F238E27FC236}">
                            <a16:creationId xmlns:a16="http://schemas.microsoft.com/office/drawing/2014/main" id="{92DCAAE5-A03A-C14A-BA06-CDEAEBFC2D9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995239" y="8677453"/>
                        <a:ext cx="9008210" cy="11468204"/>
                        <a:chOff x="3649306" y="2839884"/>
                        <a:chExt cx="9385376" cy="251606760"/>
                      </a:xfrm>
                    </p:grpSpPr>
                    <p:grpSp>
                      <p:nvGrpSpPr>
                        <p:cNvPr id="63" name="グループ化 62">
                          <a:extLst>
                            <a:ext uri="{FF2B5EF4-FFF2-40B4-BE49-F238E27FC236}">
                              <a16:creationId xmlns:a16="http://schemas.microsoft.com/office/drawing/2014/main" id="{534A2D14-8125-C442-8EBF-623401569C4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649306" y="2839884"/>
                          <a:ext cx="9385376" cy="251606760"/>
                          <a:chOff x="1243950" y="983888"/>
                          <a:chExt cx="4334592" cy="750162384"/>
                        </a:xfrm>
                      </p:grpSpPr>
                      <p:grpSp>
                        <p:nvGrpSpPr>
                          <p:cNvPr id="66" name="グループ化 65">
                            <a:extLst>
                              <a:ext uri="{FF2B5EF4-FFF2-40B4-BE49-F238E27FC236}">
                                <a16:creationId xmlns:a16="http://schemas.microsoft.com/office/drawing/2014/main" id="{127E0289-2EC6-CE45-9C43-8467A34773CF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243950" y="983888"/>
                            <a:ext cx="4334592" cy="750162384"/>
                            <a:chOff x="1639994" y="705694"/>
                            <a:chExt cx="5177924" cy="750162384"/>
                          </a:xfrm>
                        </p:grpSpPr>
                        <p:sp>
                          <p:nvSpPr>
                            <p:cNvPr id="71" name="吹き出し: 角を丸めた四角形 19">
                              <a:extLst>
                                <a:ext uri="{FF2B5EF4-FFF2-40B4-BE49-F238E27FC236}">
                                  <a16:creationId xmlns:a16="http://schemas.microsoft.com/office/drawing/2014/main" id="{754B2CB0-2764-6D4D-8810-8E4CDDD4E67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639994" y="727706"/>
                              <a:ext cx="4965781" cy="750140372"/>
                            </a:xfrm>
                            <a:prstGeom prst="wedgeRoundRectCallout">
                              <a:avLst>
                                <a:gd name="adj1" fmla="val 56137"/>
                                <a:gd name="adj2" fmla="val 14002"/>
                                <a:gd name="adj3" fmla="val 16667"/>
                              </a:avLst>
                            </a:prstGeom>
                            <a:solidFill>
                              <a:schemeClr val="bg1"/>
                            </a:solidFill>
                            <a:ln w="28575" cap="flat" cmpd="sng" algn="ctr">
                              <a:solidFill>
                                <a:schemeClr val="accent5"/>
                              </a:solidFill>
                              <a:prstDash val="solid"/>
                              <a:round/>
                              <a:headEnd type="none" w="med" len="med"/>
                              <a:tailEnd type="none" w="med" len="med"/>
                            </a:ln>
                          </p:spPr>
                          <p:style>
                            <a:lnRef idx="0">
                              <a:scrgbClr r="0" g="0" b="0"/>
                            </a:lnRef>
                            <a:fillRef idx="0">
                              <a:scrgbClr r="0" g="0" b="0"/>
                            </a:fillRef>
                            <a:effectRef idx="0">
                              <a:scrgbClr r="0" g="0" b="0"/>
                            </a:effectRef>
                            <a:fontRef idx="minor">
                              <a:schemeClr val="accent2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kumimoji="1" lang="ja-JP" altLang="en-US">
                                <a:solidFill>
                                  <a:schemeClr val="tx1"/>
                                </a:solidFill>
                                <a:latin typeface="Meiryo" panose="020B0604030504040204" pitchFamily="34" charset="-128"/>
                              </a:endParaRPr>
                            </a:p>
                          </p:txBody>
                        </p:sp>
                        <p:sp>
                          <p:nvSpPr>
                            <p:cNvPr id="72" name="テキスト ボックス 71">
                              <a:extLst>
                                <a:ext uri="{FF2B5EF4-FFF2-40B4-BE49-F238E27FC236}">
                                  <a16:creationId xmlns:a16="http://schemas.microsoft.com/office/drawing/2014/main" id="{85FD4DC0-0F83-0547-B224-72A745889513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3108993" y="705694"/>
                              <a:ext cx="3708925" cy="523220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pPr>
                                <a:lnSpc>
                                  <a:spcPct val="200000"/>
                                </a:lnSpc>
                              </a:pPr>
                              <a:endParaRPr kumimoji="1" lang="en-US" altLang="ja-JP" sz="1600" dirty="0">
                                <a:latin typeface="Meiryo" panose="020B0604030504040204" pitchFamily="34" charset="-128"/>
                                <a:ea typeface="Meiryo" panose="020B0604030504040204" pitchFamily="34" charset="-128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70" name="テキスト ボックス 69">
                            <a:extLst>
                              <a:ext uri="{FF2B5EF4-FFF2-40B4-BE49-F238E27FC236}">
                                <a16:creationId xmlns:a16="http://schemas.microsoft.com/office/drawing/2014/main" id="{B8631688-94F3-D94D-B024-B3A7F8BBBEA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579040" y="1707334"/>
                            <a:ext cx="3578248" cy="174349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>
                            <a:spAutoFit/>
                          </a:bodyPr>
                          <a:lstStyle/>
                          <a:p>
                            <a:pPr defTabSz="2167494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ja-JP" altLang="en-US" sz="3200"/>
                          </a:p>
                        </p:txBody>
                      </p:sp>
                    </p:grpSp>
                    <p:sp>
                      <p:nvSpPr>
                        <p:cNvPr id="64" name="テキスト ボックス 63">
                          <a:extLst>
                            <a:ext uri="{FF2B5EF4-FFF2-40B4-BE49-F238E27FC236}">
                              <a16:creationId xmlns:a16="http://schemas.microsoft.com/office/drawing/2014/main" id="{05AC9E84-9025-9F44-B658-82E601C37AD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980558" y="3250570"/>
                          <a:ext cx="9000851" cy="2093263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>
                          <a:spAutoFit/>
                        </a:bodyPr>
                        <a:lstStyle/>
                        <a:p>
                          <a:pPr>
                            <a:lnSpc>
                              <a:spcPct val="200000"/>
                            </a:lnSpc>
                          </a:pPr>
                          <a:endParaRPr lang="en-US" altLang="ja-JP" sz="3200" dirty="0">
                            <a:latin typeface="+mn-ea"/>
                            <a:cs typeface="Times New Roman" panose="02020603050405020304" pitchFamily="18" charset="0"/>
                            <a:sym typeface="+mn-ea"/>
                          </a:endParaRPr>
                        </a:p>
                      </p:txBody>
                    </p:sp>
                  </p:grpSp>
                  <p:sp>
                    <p:nvSpPr>
                      <p:cNvPr id="62" name="テキスト ボックス 61">
                        <a:extLst>
                          <a:ext uri="{FF2B5EF4-FFF2-40B4-BE49-F238E27FC236}">
                            <a16:creationId xmlns:a16="http://schemas.microsoft.com/office/drawing/2014/main" id="{2A4B8DC9-3CE0-294B-BFB0-D44A91C7DDE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33850" y="8832818"/>
                        <a:ext cx="8200526" cy="1384562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defTabSz="2167494" eaLnBrk="0" fontAlgn="base" hangingPunct="0">
                          <a:lnSpc>
                            <a:spcPct val="2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ja-JP" altLang="en-US" sz="3200">
                            <a:solidFill>
                              <a:srgbClr val="262626"/>
                            </a:solidFill>
                            <a:latin typeface="+mn-ea"/>
                          </a:rPr>
                          <a:t>画用紙を印刷に使うと</a:t>
                        </a:r>
                        <a:endParaRPr lang="en-US" altLang="ja-JP" sz="3200" dirty="0">
                          <a:solidFill>
                            <a:srgbClr val="262626"/>
                          </a:solidFill>
                          <a:latin typeface="+mn-ea"/>
                        </a:endParaRPr>
                      </a:p>
                      <a:p>
                        <a:pPr defTabSz="2167494" eaLnBrk="0" fontAlgn="base" hangingPunct="0">
                          <a:lnSpc>
                            <a:spcPct val="2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ja-JP" altLang="en-US" sz="3200">
                            <a:solidFill>
                              <a:srgbClr val="262626"/>
                            </a:solidFill>
                            <a:latin typeface="+mn-ea"/>
                          </a:rPr>
                          <a:t>プリンタが故障することがあるよ。</a:t>
                        </a:r>
                        <a:endParaRPr lang="en-US" altLang="ja-JP" sz="3200" dirty="0">
                          <a:solidFill>
                            <a:srgbClr val="262626"/>
                          </a:solidFill>
                          <a:latin typeface="+mn-ea"/>
                        </a:endParaRPr>
                      </a:p>
                      <a:p>
                        <a:pPr defTabSz="2167494" eaLnBrk="0" fontAlgn="base" hangingPunct="0">
                          <a:lnSpc>
                            <a:spcPct val="2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ja-JP" altLang="en-US" sz="3200" b="1">
                            <a:solidFill>
                              <a:srgbClr val="FF0000"/>
                            </a:solidFill>
                            <a:latin typeface="+mn-ea"/>
                          </a:rPr>
                          <a:t>印刷する時は印刷用のコピー用紙を使ってね！</a:t>
                        </a:r>
                        <a:endParaRPr lang="en-US" altLang="ja-JP" sz="3200" b="1" dirty="0">
                          <a:solidFill>
                            <a:srgbClr val="FF0000"/>
                          </a:solidFill>
                          <a:latin typeface="+mn-ea"/>
                        </a:endParaRPr>
                      </a:p>
                    </p:txBody>
                  </p:sp>
                </p:grpSp>
                <p:sp>
                  <p:nvSpPr>
                    <p:cNvPr id="48" name="テキスト ボックス 47">
                      <a:extLst>
                        <a:ext uri="{FF2B5EF4-FFF2-40B4-BE49-F238E27FC236}">
                          <a16:creationId xmlns:a16="http://schemas.microsoft.com/office/drawing/2014/main" id="{218CF0E7-F438-654D-8794-7894017DCD9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34876" y="8918564"/>
                      <a:ext cx="110799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kumimoji="1" lang="ja-JP" altLang="en-US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いんさつ</a:t>
                      </a:r>
                      <a:endParaRPr kumimoji="1" lang="en-US" altLang="ja-JP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9" name="テキスト ボックス 48">
                      <a:extLst>
                        <a:ext uri="{FF2B5EF4-FFF2-40B4-BE49-F238E27FC236}">
                          <a16:creationId xmlns:a16="http://schemas.microsoft.com/office/drawing/2014/main" id="{06D8E463-2D6F-2B49-A78A-02C6C76FB4E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78046" y="8918564"/>
                      <a:ext cx="110799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kumimoji="1" lang="ja-JP" altLang="en-US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がようし</a:t>
                      </a:r>
                      <a:endParaRPr kumimoji="1" lang="en-US" altLang="ja-JP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1" name="テキスト ボックス 50">
                      <a:extLst>
                        <a:ext uri="{FF2B5EF4-FFF2-40B4-BE49-F238E27FC236}">
                          <a16:creationId xmlns:a16="http://schemas.microsoft.com/office/drawing/2014/main" id="{25D5F9C2-5A30-3F42-9E74-2BB2626B715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31460" y="9936806"/>
                      <a:ext cx="110799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kumimoji="1" lang="ja-JP" altLang="en-US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こしょう</a:t>
                      </a:r>
                      <a:endParaRPr kumimoji="1" lang="en-US" altLang="ja-JP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4" name="テキスト ボックス 43">
                    <a:extLst>
                      <a:ext uri="{FF2B5EF4-FFF2-40B4-BE49-F238E27FC236}">
                        <a16:creationId xmlns:a16="http://schemas.microsoft.com/office/drawing/2014/main" id="{BC8808A8-4D8C-6A40-B0AC-0FA825C6376A}"/>
                      </a:ext>
                    </a:extLst>
                  </p:cNvPr>
                  <p:cNvSpPr txBox="1"/>
                  <p:nvPr/>
                </p:nvSpPr>
                <p:spPr>
                  <a:xfrm>
                    <a:off x="6324740" y="10806268"/>
                    <a:ext cx="110799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>
                        <a:solidFill>
                          <a:srgbClr val="FF0000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rPr>
                      <a:t>いんさつ</a:t>
                    </a:r>
                    <a:endParaRPr kumimoji="1" lang="en-US" altLang="ja-JP" dirty="0">
                      <a:solidFill>
                        <a:srgbClr val="FF0000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  <p:sp>
                <p:nvSpPr>
                  <p:cNvPr id="45" name="テキスト ボックス 44">
                    <a:extLst>
                      <a:ext uri="{FF2B5EF4-FFF2-40B4-BE49-F238E27FC236}">
                        <a16:creationId xmlns:a16="http://schemas.microsoft.com/office/drawing/2014/main" id="{C0276E8E-A5AA-984D-B1F8-692250C29F9B}"/>
                      </a:ext>
                    </a:extLst>
                  </p:cNvPr>
                  <p:cNvSpPr txBox="1"/>
                  <p:nvPr/>
                </p:nvSpPr>
                <p:spPr>
                  <a:xfrm>
                    <a:off x="7806876" y="10806268"/>
                    <a:ext cx="64633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>
                        <a:solidFill>
                          <a:srgbClr val="FF0000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rPr>
                      <a:t>とき</a:t>
                    </a:r>
                    <a:endParaRPr kumimoji="1" lang="en-US" altLang="ja-JP" dirty="0">
                      <a:solidFill>
                        <a:srgbClr val="FF0000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  <p:sp>
                <p:nvSpPr>
                  <p:cNvPr id="46" name="テキスト ボックス 45">
                    <a:extLst>
                      <a:ext uri="{FF2B5EF4-FFF2-40B4-BE49-F238E27FC236}">
                        <a16:creationId xmlns:a16="http://schemas.microsoft.com/office/drawing/2014/main" id="{9AB5A507-9B35-F64C-98AF-BA06EDA8E409}"/>
                      </a:ext>
                    </a:extLst>
                  </p:cNvPr>
                  <p:cNvSpPr txBox="1"/>
                  <p:nvPr/>
                </p:nvSpPr>
                <p:spPr>
                  <a:xfrm>
                    <a:off x="8512923" y="10806268"/>
                    <a:ext cx="15696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>
                        <a:solidFill>
                          <a:srgbClr val="FF0000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rPr>
                      <a:t>いんさつよう</a:t>
                    </a:r>
                    <a:endParaRPr kumimoji="1" lang="en-US" altLang="ja-JP" dirty="0">
                      <a:solidFill>
                        <a:srgbClr val="FF0000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73" name="テキスト ボックス 72">
                  <a:extLst>
                    <a:ext uri="{FF2B5EF4-FFF2-40B4-BE49-F238E27FC236}">
                      <a16:creationId xmlns:a16="http://schemas.microsoft.com/office/drawing/2014/main" id="{D8E483DD-DCB3-CF44-A09D-88EF18F4C9C1}"/>
                    </a:ext>
                  </a:extLst>
                </p:cNvPr>
                <p:cNvSpPr txBox="1"/>
                <p:nvPr/>
              </p:nvSpPr>
              <p:spPr>
                <a:xfrm>
                  <a:off x="9024501" y="8965986"/>
                  <a:ext cx="6463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つか</a:t>
                  </a:r>
                  <a:endParaRPr kumimoji="1" lang="en-US" altLang="ja-JP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DFCFA5D7-635C-834A-99A2-9ACD6770B69A}"/>
                  </a:ext>
                </a:extLst>
              </p:cNvPr>
              <p:cNvSpPr txBox="1"/>
              <p:nvPr/>
            </p:nvSpPr>
            <p:spPr>
              <a:xfrm>
                <a:off x="7980917" y="10412053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solidFill>
                      <a:srgbClr val="FF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つか</a:t>
                </a:r>
                <a:endParaRPr kumimoji="1" lang="en-US" altLang="ja-JP" dirty="0">
                  <a:solidFill>
                    <a:srgbClr val="FF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D5163DC-042A-DB44-B490-568D7A07ECF6}"/>
                </a:ext>
              </a:extLst>
            </p:cNvPr>
            <p:cNvSpPr txBox="1"/>
            <p:nvPr/>
          </p:nvSpPr>
          <p:spPr>
            <a:xfrm>
              <a:off x="6651704" y="1041205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rgbClr val="FF0000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ようし</a:t>
              </a:r>
              <a:endParaRPr kumimoji="1" lang="en-US" altLang="ja-JP" dirty="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77" name="図 76">
            <a:extLst>
              <a:ext uri="{FF2B5EF4-FFF2-40B4-BE49-F238E27FC236}">
                <a16:creationId xmlns:a16="http://schemas.microsoft.com/office/drawing/2014/main" id="{C6C54F2B-8449-2C46-AE8D-C2D33A005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508" y="132326"/>
            <a:ext cx="2035703" cy="3448838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DF066219-B8C8-5346-8A79-3654E96D66D1}"/>
              </a:ext>
            </a:extLst>
          </p:cNvPr>
          <p:cNvGrpSpPr/>
          <p:nvPr/>
        </p:nvGrpSpPr>
        <p:grpSpPr>
          <a:xfrm>
            <a:off x="6298804" y="1179748"/>
            <a:ext cx="5792909" cy="1157022"/>
            <a:chOff x="5578783" y="3780704"/>
            <a:chExt cx="7671052" cy="1157022"/>
          </a:xfrm>
        </p:grpSpPr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1C5DF48B-1BA0-3048-9C36-78344D7F992D}"/>
                </a:ext>
              </a:extLst>
            </p:cNvPr>
            <p:cNvGrpSpPr/>
            <p:nvPr/>
          </p:nvGrpSpPr>
          <p:grpSpPr>
            <a:xfrm>
              <a:off x="5578783" y="3780704"/>
              <a:ext cx="7671052" cy="1157022"/>
              <a:chOff x="5954993" y="3159863"/>
              <a:chExt cx="7025901" cy="1157022"/>
            </a:xfrm>
          </p:grpSpPr>
          <p:grpSp>
            <p:nvGrpSpPr>
              <p:cNvPr id="83" name="グループ化 82">
                <a:extLst>
                  <a:ext uri="{FF2B5EF4-FFF2-40B4-BE49-F238E27FC236}">
                    <a16:creationId xmlns:a16="http://schemas.microsoft.com/office/drawing/2014/main" id="{CD0879BC-31EF-CA41-9EB7-E19CBE2640EB}"/>
                  </a:ext>
                </a:extLst>
              </p:cNvPr>
              <p:cNvGrpSpPr/>
              <p:nvPr/>
            </p:nvGrpSpPr>
            <p:grpSpPr>
              <a:xfrm>
                <a:off x="5954993" y="3159863"/>
                <a:ext cx="7025901" cy="1157022"/>
                <a:chOff x="3995239" y="8677453"/>
                <a:chExt cx="9008210" cy="3954775"/>
              </a:xfrm>
            </p:grpSpPr>
            <p:grpSp>
              <p:nvGrpSpPr>
                <p:cNvPr id="88" name="グループ化 87">
                  <a:extLst>
                    <a:ext uri="{FF2B5EF4-FFF2-40B4-BE49-F238E27FC236}">
                      <a16:creationId xmlns:a16="http://schemas.microsoft.com/office/drawing/2014/main" id="{D009A7FA-1BEC-8949-AE5B-D1C26C7BEECB}"/>
                    </a:ext>
                  </a:extLst>
                </p:cNvPr>
                <p:cNvGrpSpPr/>
                <p:nvPr/>
              </p:nvGrpSpPr>
              <p:grpSpPr>
                <a:xfrm>
                  <a:off x="3995239" y="8677453"/>
                  <a:ext cx="9008210" cy="3954775"/>
                  <a:chOff x="3649306" y="2839884"/>
                  <a:chExt cx="9385376" cy="86765811"/>
                </a:xfrm>
              </p:grpSpPr>
              <p:grpSp>
                <p:nvGrpSpPr>
                  <p:cNvPr id="90" name="グループ化 89">
                    <a:extLst>
                      <a:ext uri="{FF2B5EF4-FFF2-40B4-BE49-F238E27FC236}">
                        <a16:creationId xmlns:a16="http://schemas.microsoft.com/office/drawing/2014/main" id="{6FF6B912-50A0-4044-8127-F9D8AAF6984B}"/>
                      </a:ext>
                    </a:extLst>
                  </p:cNvPr>
                  <p:cNvGrpSpPr/>
                  <p:nvPr/>
                </p:nvGrpSpPr>
                <p:grpSpPr>
                  <a:xfrm>
                    <a:off x="3649306" y="2839884"/>
                    <a:ext cx="9385376" cy="86765811"/>
                    <a:chOff x="1243950" y="983888"/>
                    <a:chExt cx="4334592" cy="258691172"/>
                  </a:xfrm>
                </p:grpSpPr>
                <p:grpSp>
                  <p:nvGrpSpPr>
                    <p:cNvPr id="92" name="グループ化 91">
                      <a:extLst>
                        <a:ext uri="{FF2B5EF4-FFF2-40B4-BE49-F238E27FC236}">
                          <a16:creationId xmlns:a16="http://schemas.microsoft.com/office/drawing/2014/main" id="{F6E83B58-2F1E-9940-B1A1-60F52D6804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43950" y="983888"/>
                      <a:ext cx="4334592" cy="258691172"/>
                      <a:chOff x="1639994" y="705694"/>
                      <a:chExt cx="5177924" cy="258691172"/>
                    </a:xfrm>
                  </p:grpSpPr>
                  <p:sp>
                    <p:nvSpPr>
                      <p:cNvPr id="101" name="吹き出し: 角を丸めた四角形 19">
                        <a:extLst>
                          <a:ext uri="{FF2B5EF4-FFF2-40B4-BE49-F238E27FC236}">
                            <a16:creationId xmlns:a16="http://schemas.microsoft.com/office/drawing/2014/main" id="{C5167D16-02FB-1944-BC8E-7EB0A37422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39994" y="727829"/>
                        <a:ext cx="4965781" cy="258669037"/>
                      </a:xfrm>
                      <a:prstGeom prst="wedgeRoundRectCallout">
                        <a:avLst>
                          <a:gd name="adj1" fmla="val -54400"/>
                          <a:gd name="adj2" fmla="val 10300"/>
                          <a:gd name="adj3" fmla="val 16667"/>
                        </a:avLst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accent2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>
                          <a:solidFill>
                            <a:schemeClr val="tx1"/>
                          </a:solidFill>
                          <a:latin typeface="Meiryo" panose="020B0604030504040204" pitchFamily="34" charset="-128"/>
                        </a:endParaRPr>
                      </a:p>
                    </p:txBody>
                  </p:sp>
                  <p:sp>
                    <p:nvSpPr>
                      <p:cNvPr id="117" name="テキスト ボックス 116">
                        <a:extLst>
                          <a:ext uri="{FF2B5EF4-FFF2-40B4-BE49-F238E27FC236}">
                            <a16:creationId xmlns:a16="http://schemas.microsoft.com/office/drawing/2014/main" id="{7844D5B6-67EF-9440-8344-ED82AA1B8C5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08993" y="705694"/>
                        <a:ext cx="3708925" cy="523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200000"/>
                          </a:lnSpc>
                        </a:pPr>
                        <a:endPara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</a:endParaRPr>
                      </a:p>
                    </p:txBody>
                  </p:sp>
                </p:grpSp>
                <p:sp>
                  <p:nvSpPr>
                    <p:cNvPr id="93" name="テキスト ボックス 92">
                      <a:extLst>
                        <a:ext uri="{FF2B5EF4-FFF2-40B4-BE49-F238E27FC236}">
                          <a16:creationId xmlns:a16="http://schemas.microsoft.com/office/drawing/2014/main" id="{60EA761B-87B6-9E4C-964C-AAE5F019E9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9040" y="1707334"/>
                      <a:ext cx="3578248" cy="17434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defTabSz="2167494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ja-JP" altLang="en-US" sz="3200"/>
                    </a:p>
                  </p:txBody>
                </p:sp>
              </p:grpSp>
              <p:sp>
                <p:nvSpPr>
                  <p:cNvPr id="91" name="テキスト ボックス 90">
                    <a:extLst>
                      <a:ext uri="{FF2B5EF4-FFF2-40B4-BE49-F238E27FC236}">
                        <a16:creationId xmlns:a16="http://schemas.microsoft.com/office/drawing/2014/main" id="{40C94604-D3B6-8147-845D-E017C7CF8538}"/>
                      </a:ext>
                    </a:extLst>
                  </p:cNvPr>
                  <p:cNvSpPr txBox="1"/>
                  <p:nvPr/>
                </p:nvSpPr>
                <p:spPr>
                  <a:xfrm>
                    <a:off x="3980558" y="3250570"/>
                    <a:ext cx="9000851" cy="2093263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lang="en-US" altLang="ja-JP" sz="3200" dirty="0">
                      <a:latin typeface="+mn-ea"/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</p:grpSp>
            <p:sp>
              <p:nvSpPr>
                <p:cNvPr id="89" name="テキスト ボックス 88">
                  <a:extLst>
                    <a:ext uri="{FF2B5EF4-FFF2-40B4-BE49-F238E27FC236}">
                      <a16:creationId xmlns:a16="http://schemas.microsoft.com/office/drawing/2014/main" id="{8140940C-1E56-D445-BFA8-7CFE939A7976}"/>
                    </a:ext>
                  </a:extLst>
                </p:cNvPr>
                <p:cNvSpPr txBox="1"/>
                <p:nvPr/>
              </p:nvSpPr>
              <p:spPr>
                <a:xfrm>
                  <a:off x="4433851" y="8832818"/>
                  <a:ext cx="8200526" cy="32611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>
                      <a:latin typeface="Open Sans" panose="020B0606030504020204" pitchFamily="34" charset="0"/>
                    </a:rPr>
                    <a:t>先生と一緒に</a:t>
                  </a:r>
                  <a:r>
                    <a:rPr lang="ja-JP" altLang="en-US" sz="3200">
                      <a:solidFill>
                        <a:srgbClr val="2C2E31"/>
                      </a:solidFill>
                      <a:latin typeface="Open Sans" panose="020B0606030504020204" pitchFamily="34" charset="0"/>
                    </a:rPr>
                    <a:t>準備しよう！</a:t>
                  </a:r>
                  <a:endParaRPr lang="en-US" altLang="ja-JP" sz="3200" dirty="0">
                    <a:solidFill>
                      <a:srgbClr val="2C2E31"/>
                    </a:solidFill>
                    <a:latin typeface="Roboto" panose="020B0604020202020204" pitchFamily="2" charset="0"/>
                  </a:endParaRPr>
                </a:p>
              </p:txBody>
            </p:sp>
          </p:grp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397CC08F-B49C-264F-BA92-20EE881C8229}"/>
                  </a:ext>
                </a:extLst>
              </p:cNvPr>
              <p:cNvSpPr txBox="1"/>
              <p:nvPr/>
            </p:nvSpPr>
            <p:spPr>
              <a:xfrm>
                <a:off x="6297085" y="3311968"/>
                <a:ext cx="10148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せんせい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FD632A5E-035C-F843-ABBB-FB79B052F1D9}"/>
                  </a:ext>
                </a:extLst>
              </p:cNvPr>
              <p:cNvSpPr txBox="1"/>
              <p:nvPr/>
            </p:nvSpPr>
            <p:spPr>
              <a:xfrm>
                <a:off x="7756069" y="3331607"/>
                <a:ext cx="10148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いっしょ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BFBB38C-E271-1549-A6B3-CC00ACFDBFBE}"/>
                </a:ext>
              </a:extLst>
            </p:cNvPr>
            <p:cNvSpPr txBox="1"/>
            <p:nvPr/>
          </p:nvSpPr>
          <p:spPr>
            <a:xfrm>
              <a:off x="9211011" y="395244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じゅんび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9108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909C75A-18B0-9043-8524-6C28937853CF}"/>
              </a:ext>
            </a:extLst>
          </p:cNvPr>
          <p:cNvGrpSpPr/>
          <p:nvPr/>
        </p:nvGrpSpPr>
        <p:grpSpPr>
          <a:xfrm>
            <a:off x="491728" y="67119"/>
            <a:ext cx="3255700" cy="1274266"/>
            <a:chOff x="491728" y="67119"/>
            <a:chExt cx="3255700" cy="1274266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3B18944F-9A00-844F-98C2-93A4817E7BE7}"/>
                </a:ext>
              </a:extLst>
            </p:cNvPr>
            <p:cNvGrpSpPr/>
            <p:nvPr/>
          </p:nvGrpSpPr>
          <p:grpSpPr>
            <a:xfrm>
              <a:off x="491728" y="372401"/>
              <a:ext cx="3255700" cy="968984"/>
              <a:chOff x="868245" y="5034048"/>
              <a:chExt cx="3255700" cy="968984"/>
            </a:xfrm>
          </p:grpSpPr>
          <p:sp>
            <p:nvSpPr>
              <p:cNvPr id="59" name="コンテンツ プレースホルダー 2">
                <a:extLst>
                  <a:ext uri="{FF2B5EF4-FFF2-40B4-BE49-F238E27FC236}">
                    <a16:creationId xmlns:a16="http://schemas.microsoft.com/office/drawing/2014/main" id="{A3239A91-2DC5-D14B-BE2B-A547E0C82D25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60" name="コンテンツ プレースホルダー 2">
                <a:extLst>
                  <a:ext uri="{FF2B5EF4-FFF2-40B4-BE49-F238E27FC236}">
                    <a16:creationId xmlns:a16="http://schemas.microsoft.com/office/drawing/2014/main" id="{C35AB4C1-36C2-4348-9891-6C2F8AD07498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61" name="object 25">
                <a:extLst>
                  <a:ext uri="{FF2B5EF4-FFF2-40B4-BE49-F238E27FC236}">
                    <a16:creationId xmlns:a16="http://schemas.microsoft.com/office/drawing/2014/main" id="{2C46F346-40A8-5349-844E-D1FB51144E0B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76329DB-368E-7C4E-BC2F-9C273DB6AAED}"/>
                </a:ext>
              </a:extLst>
            </p:cNvPr>
            <p:cNvSpPr txBox="1"/>
            <p:nvPr/>
          </p:nvSpPr>
          <p:spPr>
            <a:xfrm>
              <a:off x="808263" y="67119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1B689FBB-B3F7-2044-800D-C622E25A8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946" y="3149769"/>
            <a:ext cx="2775331" cy="2106577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2720180-F557-8643-8686-BA4797D79FA3}"/>
              </a:ext>
            </a:extLst>
          </p:cNvPr>
          <p:cNvGrpSpPr/>
          <p:nvPr/>
        </p:nvGrpSpPr>
        <p:grpSpPr>
          <a:xfrm>
            <a:off x="6281243" y="2288608"/>
            <a:ext cx="8870953" cy="3237591"/>
            <a:chOff x="5994373" y="8796985"/>
            <a:chExt cx="8870953" cy="3237591"/>
          </a:xfrm>
        </p:grpSpPr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F774E225-410D-6E49-8CB7-10FDB007E988}"/>
                </a:ext>
              </a:extLst>
            </p:cNvPr>
            <p:cNvGrpSpPr/>
            <p:nvPr/>
          </p:nvGrpSpPr>
          <p:grpSpPr>
            <a:xfrm>
              <a:off x="5994373" y="8796985"/>
              <a:ext cx="8870953" cy="3237591"/>
              <a:chOff x="5892812" y="8696216"/>
              <a:chExt cx="8870953" cy="3237591"/>
            </a:xfrm>
          </p:grpSpPr>
          <p:grpSp>
            <p:nvGrpSpPr>
              <p:cNvPr id="43" name="グループ化 42">
                <a:extLst>
                  <a:ext uri="{FF2B5EF4-FFF2-40B4-BE49-F238E27FC236}">
                    <a16:creationId xmlns:a16="http://schemas.microsoft.com/office/drawing/2014/main" id="{BFA03EBF-D87B-1044-B849-E173B473E529}"/>
                  </a:ext>
                </a:extLst>
              </p:cNvPr>
              <p:cNvGrpSpPr/>
              <p:nvPr/>
            </p:nvGrpSpPr>
            <p:grpSpPr>
              <a:xfrm>
                <a:off x="5892812" y="8696216"/>
                <a:ext cx="8870953" cy="3237591"/>
                <a:chOff x="5920812" y="8769627"/>
                <a:chExt cx="8870953" cy="3237591"/>
              </a:xfrm>
            </p:grpSpPr>
            <p:grpSp>
              <p:nvGrpSpPr>
                <p:cNvPr id="47" name="グループ化 46">
                  <a:extLst>
                    <a:ext uri="{FF2B5EF4-FFF2-40B4-BE49-F238E27FC236}">
                      <a16:creationId xmlns:a16="http://schemas.microsoft.com/office/drawing/2014/main" id="{A3264898-022C-4F45-A76C-BC6C8C617271}"/>
                    </a:ext>
                  </a:extLst>
                </p:cNvPr>
                <p:cNvGrpSpPr/>
                <p:nvPr/>
              </p:nvGrpSpPr>
              <p:grpSpPr>
                <a:xfrm>
                  <a:off x="5920812" y="8769627"/>
                  <a:ext cx="8870953" cy="3237591"/>
                  <a:chOff x="3995239" y="8677453"/>
                  <a:chExt cx="9008210" cy="11468204"/>
                </a:xfrm>
              </p:grpSpPr>
              <p:grpSp>
                <p:nvGrpSpPr>
                  <p:cNvPr id="56" name="グループ化 55">
                    <a:extLst>
                      <a:ext uri="{FF2B5EF4-FFF2-40B4-BE49-F238E27FC236}">
                        <a16:creationId xmlns:a16="http://schemas.microsoft.com/office/drawing/2014/main" id="{92DCAAE5-A03A-C14A-BA06-CDEAEBFC2D97}"/>
                      </a:ext>
                    </a:extLst>
                  </p:cNvPr>
                  <p:cNvGrpSpPr/>
                  <p:nvPr/>
                </p:nvGrpSpPr>
                <p:grpSpPr>
                  <a:xfrm>
                    <a:off x="3995239" y="8677453"/>
                    <a:ext cx="9008210" cy="11468204"/>
                    <a:chOff x="3649306" y="2839884"/>
                    <a:chExt cx="9385376" cy="251606760"/>
                  </a:xfrm>
                </p:grpSpPr>
                <p:grpSp>
                  <p:nvGrpSpPr>
                    <p:cNvPr id="63" name="グループ化 62">
                      <a:extLst>
                        <a:ext uri="{FF2B5EF4-FFF2-40B4-BE49-F238E27FC236}">
                          <a16:creationId xmlns:a16="http://schemas.microsoft.com/office/drawing/2014/main" id="{534A2D14-8125-C442-8EBF-623401569C4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49306" y="2839884"/>
                      <a:ext cx="9385376" cy="251606760"/>
                      <a:chOff x="1243950" y="983888"/>
                      <a:chExt cx="4334592" cy="750162384"/>
                    </a:xfrm>
                  </p:grpSpPr>
                  <p:grpSp>
                    <p:nvGrpSpPr>
                      <p:cNvPr id="66" name="グループ化 65">
                        <a:extLst>
                          <a:ext uri="{FF2B5EF4-FFF2-40B4-BE49-F238E27FC236}">
                            <a16:creationId xmlns:a16="http://schemas.microsoft.com/office/drawing/2014/main" id="{127E0289-2EC6-CE45-9C43-8467A34773C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243950" y="983888"/>
                        <a:ext cx="4334592" cy="750162384"/>
                        <a:chOff x="1639994" y="705694"/>
                        <a:chExt cx="5177924" cy="750162384"/>
                      </a:xfrm>
                    </p:grpSpPr>
                    <p:sp>
                      <p:nvSpPr>
                        <p:cNvPr id="71" name="吹き出し: 角を丸めた四角形 19">
                          <a:extLst>
                            <a:ext uri="{FF2B5EF4-FFF2-40B4-BE49-F238E27FC236}">
                              <a16:creationId xmlns:a16="http://schemas.microsoft.com/office/drawing/2014/main" id="{754B2CB0-2764-6D4D-8810-8E4CDDD4E6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639994" y="727706"/>
                          <a:ext cx="4965781" cy="750140372"/>
                        </a:xfrm>
                        <a:prstGeom prst="wedgeRoundRectCallout">
                          <a:avLst>
                            <a:gd name="adj1" fmla="val -57035"/>
                            <a:gd name="adj2" fmla="val 14556"/>
                            <a:gd name="adj3" fmla="val 16667"/>
                          </a:avLst>
                        </a:prstGeom>
                        <a:solidFill>
                          <a:schemeClr val="bg1"/>
                        </a:solidFill>
                        <a:ln w="28575" cap="flat" cmpd="sng" algn="ctr">
                          <a:solidFill>
                            <a:schemeClr val="accent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accent2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>
                            <a:solidFill>
                              <a:schemeClr val="tx1"/>
                            </a:solidFill>
                            <a:latin typeface="Meiryo" panose="020B0604030504040204" pitchFamily="34" charset="-128"/>
                          </a:endParaRPr>
                        </a:p>
                      </p:txBody>
                    </p:sp>
                    <p:sp>
                      <p:nvSpPr>
                        <p:cNvPr id="72" name="テキスト ボックス 71">
                          <a:extLst>
                            <a:ext uri="{FF2B5EF4-FFF2-40B4-BE49-F238E27FC236}">
                              <a16:creationId xmlns:a16="http://schemas.microsoft.com/office/drawing/2014/main" id="{85FD4DC0-0F83-0547-B224-72A74588951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108993" y="705694"/>
                          <a:ext cx="3708925" cy="52322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>
                            <a:lnSpc>
                              <a:spcPct val="200000"/>
                            </a:lnSpc>
                          </a:pPr>
                          <a:endParaRPr kumimoji="1" lang="en-US" altLang="ja-JP" sz="1600" dirty="0">
                            <a:latin typeface="Meiryo" panose="020B0604030504040204" pitchFamily="34" charset="-128"/>
                            <a:ea typeface="Meiryo" panose="020B0604030504040204" pitchFamily="34" charset="-128"/>
                          </a:endParaRPr>
                        </a:p>
                      </p:txBody>
                    </p:sp>
                  </p:grpSp>
                  <p:sp>
                    <p:nvSpPr>
                      <p:cNvPr id="70" name="テキスト ボックス 69">
                        <a:extLst>
                          <a:ext uri="{FF2B5EF4-FFF2-40B4-BE49-F238E27FC236}">
                            <a16:creationId xmlns:a16="http://schemas.microsoft.com/office/drawing/2014/main" id="{B8631688-94F3-D94D-B024-B3A7F8BBBEA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579040" y="1707334"/>
                        <a:ext cx="3578248" cy="17434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 defTabSz="2167494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 sz="3200"/>
                      </a:p>
                    </p:txBody>
                  </p:sp>
                </p:grpSp>
                <p:sp>
                  <p:nvSpPr>
                    <p:cNvPr id="64" name="テキスト ボックス 63">
                      <a:extLst>
                        <a:ext uri="{FF2B5EF4-FFF2-40B4-BE49-F238E27FC236}">
                          <a16:creationId xmlns:a16="http://schemas.microsoft.com/office/drawing/2014/main" id="{05AC9E84-9025-9F44-B658-82E601C37AD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80558" y="3250570"/>
                      <a:ext cx="9000851" cy="2093263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en-US" altLang="ja-JP" sz="3200" dirty="0">
                        <a:latin typeface="+mn-ea"/>
                        <a:cs typeface="Times New Roman" panose="02020603050405020304" pitchFamily="18" charset="0"/>
                        <a:sym typeface="+mn-ea"/>
                      </a:endParaRPr>
                    </a:p>
                  </p:txBody>
                </p:sp>
              </p:grpSp>
              <p:sp>
                <p:nvSpPr>
                  <p:cNvPr id="62" name="テキスト ボックス 61">
                    <a:extLst>
                      <a:ext uri="{FF2B5EF4-FFF2-40B4-BE49-F238E27FC236}">
                        <a16:creationId xmlns:a16="http://schemas.microsoft.com/office/drawing/2014/main" id="{2A4B8DC9-3CE0-294B-BFB0-D44A91C7DDE0}"/>
                      </a:ext>
                    </a:extLst>
                  </p:cNvPr>
                  <p:cNvSpPr txBox="1"/>
                  <p:nvPr/>
                </p:nvSpPr>
                <p:spPr>
                  <a:xfrm>
                    <a:off x="4433850" y="8832818"/>
                    <a:ext cx="8200526" cy="103569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lnSpc>
                        <a:spcPct val="2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ja-JP" altLang="en-US" sz="3200">
                        <a:solidFill>
                          <a:srgbClr val="262626"/>
                        </a:solidFill>
                        <a:latin typeface="+mn-ea"/>
                      </a:rPr>
                      <a:t>プリンタがない人は、コピー用紙や</a:t>
                    </a:r>
                    <a:endParaRPr lang="en-US" altLang="ja-JP" sz="3200" dirty="0">
                      <a:solidFill>
                        <a:srgbClr val="262626"/>
                      </a:solidFill>
                      <a:latin typeface="+mn-ea"/>
                    </a:endParaRPr>
                  </a:p>
                  <a:p>
                    <a:pPr defTabSz="2167494" eaLnBrk="0" fontAlgn="base" hangingPunct="0">
                      <a:lnSpc>
                        <a:spcPct val="2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ja-JP" altLang="en-US" sz="3200">
                        <a:solidFill>
                          <a:srgbClr val="262626"/>
                        </a:solidFill>
                        <a:latin typeface="+mn-ea"/>
                      </a:rPr>
                      <a:t>画用紙を広告の上に重ねて写すか、</a:t>
                    </a:r>
                    <a:endParaRPr lang="en-US" altLang="ja-JP" sz="3200" dirty="0">
                      <a:solidFill>
                        <a:srgbClr val="262626"/>
                      </a:solidFill>
                      <a:latin typeface="+mn-ea"/>
                    </a:endParaRPr>
                  </a:p>
                  <a:p>
                    <a:pPr defTabSz="2167494" eaLnBrk="0" fontAlgn="base" hangingPunct="0">
                      <a:lnSpc>
                        <a:spcPct val="2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ja-JP" altLang="en-US" sz="3200">
                        <a:solidFill>
                          <a:srgbClr val="262626"/>
                        </a:solidFill>
                        <a:latin typeface="+mn-ea"/>
                      </a:rPr>
                      <a:t>広告を真似して描いてみよう！</a:t>
                    </a:r>
                    <a:endParaRPr lang="en-US" altLang="ja-JP" sz="3200" dirty="0">
                      <a:solidFill>
                        <a:srgbClr val="262626"/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48" name="テキスト ボックス 47">
                  <a:extLst>
                    <a:ext uri="{FF2B5EF4-FFF2-40B4-BE49-F238E27FC236}">
                      <a16:creationId xmlns:a16="http://schemas.microsoft.com/office/drawing/2014/main" id="{218CF0E7-F438-654D-8794-7894017DCD98}"/>
                    </a:ext>
                  </a:extLst>
                </p:cNvPr>
                <p:cNvSpPr txBox="1"/>
                <p:nvPr/>
              </p:nvSpPr>
              <p:spPr>
                <a:xfrm>
                  <a:off x="9242534" y="8909589"/>
                  <a:ext cx="6463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ひと</a:t>
                  </a:r>
                  <a:endParaRPr kumimoji="1" lang="en-US" altLang="ja-JP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06D8E463-2D6F-2B49-A78A-02C6C76FB4E1}"/>
                    </a:ext>
                  </a:extLst>
                </p:cNvPr>
                <p:cNvSpPr txBox="1"/>
                <p:nvPr/>
              </p:nvSpPr>
              <p:spPr>
                <a:xfrm>
                  <a:off x="6510410" y="9948469"/>
                  <a:ext cx="110799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がようし</a:t>
                  </a:r>
                  <a:endParaRPr kumimoji="1" lang="en-US" altLang="ja-JP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25D5F9C2-5A30-3F42-9E74-2BB2626B715D}"/>
                    </a:ext>
                  </a:extLst>
                </p:cNvPr>
                <p:cNvSpPr txBox="1"/>
                <p:nvPr/>
              </p:nvSpPr>
              <p:spPr>
                <a:xfrm>
                  <a:off x="7917806" y="9948469"/>
                  <a:ext cx="110799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こうこく</a:t>
                  </a:r>
                  <a:endParaRPr kumimoji="1" lang="en-US" altLang="ja-JP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53" name="テキスト ボックス 52">
                  <a:extLst>
                    <a:ext uri="{FF2B5EF4-FFF2-40B4-BE49-F238E27FC236}">
                      <a16:creationId xmlns:a16="http://schemas.microsoft.com/office/drawing/2014/main" id="{C780626B-9376-7045-96CA-57433DE8EBB2}"/>
                    </a:ext>
                  </a:extLst>
                </p:cNvPr>
                <p:cNvSpPr txBox="1"/>
                <p:nvPr/>
              </p:nvSpPr>
              <p:spPr>
                <a:xfrm>
                  <a:off x="9154202" y="9948469"/>
                  <a:ext cx="6463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うえ</a:t>
                  </a:r>
                  <a:endParaRPr kumimoji="1" lang="en-US" altLang="ja-JP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54" name="テキスト ボックス 53">
                  <a:extLst>
                    <a:ext uri="{FF2B5EF4-FFF2-40B4-BE49-F238E27FC236}">
                      <a16:creationId xmlns:a16="http://schemas.microsoft.com/office/drawing/2014/main" id="{7A40360D-54EE-E447-9919-6CC4EBCE7366}"/>
                    </a:ext>
                  </a:extLst>
                </p:cNvPr>
                <p:cNvSpPr txBox="1"/>
                <p:nvPr/>
              </p:nvSpPr>
              <p:spPr>
                <a:xfrm>
                  <a:off x="9968207" y="9948469"/>
                  <a:ext cx="6463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かさ</a:t>
                  </a:r>
                  <a:endParaRPr kumimoji="1" lang="en-US" altLang="ja-JP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55" name="テキスト ボックス 54">
                  <a:extLst>
                    <a:ext uri="{FF2B5EF4-FFF2-40B4-BE49-F238E27FC236}">
                      <a16:creationId xmlns:a16="http://schemas.microsoft.com/office/drawing/2014/main" id="{EED8C98D-0C92-FA49-94CA-BA3F4B2ED3ED}"/>
                    </a:ext>
                  </a:extLst>
                </p:cNvPr>
                <p:cNvSpPr txBox="1"/>
                <p:nvPr/>
              </p:nvSpPr>
              <p:spPr>
                <a:xfrm>
                  <a:off x="11168536" y="9948469"/>
                  <a:ext cx="6463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うつ</a:t>
                  </a:r>
                  <a:endParaRPr kumimoji="1" lang="en-US" altLang="ja-JP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BC8808A8-4D8C-6A40-B0AC-0FA825C6376A}"/>
                  </a:ext>
                </a:extLst>
              </p:cNvPr>
              <p:cNvSpPr txBox="1"/>
              <p:nvPr/>
            </p:nvSpPr>
            <p:spPr>
              <a:xfrm>
                <a:off x="6324740" y="1079028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こうこく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C0276E8E-A5AA-984D-B1F8-692250C29F9B}"/>
                  </a:ext>
                </a:extLst>
              </p:cNvPr>
              <p:cNvSpPr txBox="1"/>
              <p:nvPr/>
            </p:nvSpPr>
            <p:spPr>
              <a:xfrm>
                <a:off x="7609102" y="10806326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まね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9AB5A507-9B35-F64C-98AF-BA06EDA8E409}"/>
                  </a:ext>
                </a:extLst>
              </p:cNvPr>
              <p:cNvSpPr txBox="1"/>
              <p:nvPr/>
            </p:nvSpPr>
            <p:spPr>
              <a:xfrm>
                <a:off x="9205230" y="10799196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D8E483DD-DCB3-CF44-A09D-88EF18F4C9C1}"/>
                </a:ext>
              </a:extLst>
            </p:cNvPr>
            <p:cNvSpPr txBox="1"/>
            <p:nvPr/>
          </p:nvSpPr>
          <p:spPr>
            <a:xfrm>
              <a:off x="11797966" y="896341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5122" name="Picture 2" descr="さい帯血を提供するには">
            <a:extLst>
              <a:ext uri="{FF2B5EF4-FFF2-40B4-BE49-F238E27FC236}">
                <a16:creationId xmlns:a16="http://schemas.microsoft.com/office/drawing/2014/main" id="{6413AAD5-D5BC-4849-8A3C-96D651144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638" y="6665802"/>
            <a:ext cx="3453279" cy="44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図 49" descr="冷蔵庫, 食品 が含まれている画像&#10;&#10;自動的に生成された説明">
            <a:extLst>
              <a:ext uri="{FF2B5EF4-FFF2-40B4-BE49-F238E27FC236}">
                <a16:creationId xmlns:a16="http://schemas.microsoft.com/office/drawing/2014/main" id="{DB8F724E-E221-1245-BE00-6EEC6894AE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" t="5031" r="5340" b="10292"/>
          <a:stretch/>
        </p:blipFill>
        <p:spPr>
          <a:xfrm>
            <a:off x="2651601" y="6665802"/>
            <a:ext cx="5992263" cy="415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10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図 77" descr="テキスト&#10;&#10;自動的に生成された説明">
            <a:extLst>
              <a:ext uri="{FF2B5EF4-FFF2-40B4-BE49-F238E27FC236}">
                <a16:creationId xmlns:a16="http://schemas.microsoft.com/office/drawing/2014/main" id="{C2EE65F5-4936-6E40-A83B-9BA9CC90A8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8" t="20673" r="17307" b="9465"/>
          <a:stretch/>
        </p:blipFill>
        <p:spPr>
          <a:xfrm>
            <a:off x="1863316" y="5908133"/>
            <a:ext cx="6075999" cy="4951654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909C75A-18B0-9043-8524-6C28937853CF}"/>
              </a:ext>
            </a:extLst>
          </p:cNvPr>
          <p:cNvGrpSpPr/>
          <p:nvPr/>
        </p:nvGrpSpPr>
        <p:grpSpPr>
          <a:xfrm>
            <a:off x="491728" y="67119"/>
            <a:ext cx="3255700" cy="1274266"/>
            <a:chOff x="491728" y="67119"/>
            <a:chExt cx="3255700" cy="1274266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3B18944F-9A00-844F-98C2-93A4817E7BE7}"/>
                </a:ext>
              </a:extLst>
            </p:cNvPr>
            <p:cNvGrpSpPr/>
            <p:nvPr/>
          </p:nvGrpSpPr>
          <p:grpSpPr>
            <a:xfrm>
              <a:off x="491728" y="372401"/>
              <a:ext cx="3255700" cy="968984"/>
              <a:chOff x="868245" y="5034048"/>
              <a:chExt cx="3255700" cy="968984"/>
            </a:xfrm>
          </p:grpSpPr>
          <p:sp>
            <p:nvSpPr>
              <p:cNvPr id="59" name="コンテンツ プレースホルダー 2">
                <a:extLst>
                  <a:ext uri="{FF2B5EF4-FFF2-40B4-BE49-F238E27FC236}">
                    <a16:creationId xmlns:a16="http://schemas.microsoft.com/office/drawing/2014/main" id="{A3239A91-2DC5-D14B-BE2B-A547E0C82D25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60" name="コンテンツ プレースホルダー 2">
                <a:extLst>
                  <a:ext uri="{FF2B5EF4-FFF2-40B4-BE49-F238E27FC236}">
                    <a16:creationId xmlns:a16="http://schemas.microsoft.com/office/drawing/2014/main" id="{C35AB4C1-36C2-4348-9891-6C2F8AD07498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61" name="object 25">
                <a:extLst>
                  <a:ext uri="{FF2B5EF4-FFF2-40B4-BE49-F238E27FC236}">
                    <a16:creationId xmlns:a16="http://schemas.microsoft.com/office/drawing/2014/main" id="{2C46F346-40A8-5349-844E-D1FB51144E0B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76329DB-368E-7C4E-BC2F-9C273DB6AAED}"/>
                </a:ext>
              </a:extLst>
            </p:cNvPr>
            <p:cNvSpPr txBox="1"/>
            <p:nvPr/>
          </p:nvSpPr>
          <p:spPr>
            <a:xfrm>
              <a:off x="808263" y="67119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37" name="図 36">
            <a:extLst>
              <a:ext uri="{FF2B5EF4-FFF2-40B4-BE49-F238E27FC236}">
                <a16:creationId xmlns:a16="http://schemas.microsoft.com/office/drawing/2014/main" id="{40A20A82-46DF-EF4E-98D9-8F477962B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988" y="1605379"/>
            <a:ext cx="2035703" cy="3448838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7CD066A-F423-874E-B963-BC5C2B0E715D}"/>
              </a:ext>
            </a:extLst>
          </p:cNvPr>
          <p:cNvGrpSpPr/>
          <p:nvPr/>
        </p:nvGrpSpPr>
        <p:grpSpPr>
          <a:xfrm>
            <a:off x="6681538" y="1822406"/>
            <a:ext cx="7671052" cy="3128717"/>
            <a:chOff x="6681538" y="2245650"/>
            <a:chExt cx="7671052" cy="3128717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B091BCD5-6C41-F944-8970-09434CEE9A4D}"/>
                </a:ext>
              </a:extLst>
            </p:cNvPr>
            <p:cNvGrpSpPr/>
            <p:nvPr/>
          </p:nvGrpSpPr>
          <p:grpSpPr>
            <a:xfrm>
              <a:off x="6681538" y="2245650"/>
              <a:ext cx="7671052" cy="3128717"/>
              <a:chOff x="6754141" y="2730156"/>
              <a:chExt cx="7671052" cy="3128717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D2BC8D02-4AAD-DC46-98C0-C2A2C2925F02}"/>
                  </a:ext>
                </a:extLst>
              </p:cNvPr>
              <p:cNvGrpSpPr/>
              <p:nvPr/>
            </p:nvGrpSpPr>
            <p:grpSpPr>
              <a:xfrm>
                <a:off x="6754141" y="2730156"/>
                <a:ext cx="7671052" cy="3128717"/>
                <a:chOff x="3995239" y="8677453"/>
                <a:chExt cx="9008210" cy="10694153"/>
              </a:xfrm>
            </p:grpSpPr>
            <p:grpSp>
              <p:nvGrpSpPr>
                <p:cNvPr id="46" name="グループ化 45">
                  <a:extLst>
                    <a:ext uri="{FF2B5EF4-FFF2-40B4-BE49-F238E27FC236}">
                      <a16:creationId xmlns:a16="http://schemas.microsoft.com/office/drawing/2014/main" id="{C66A8FC0-EF5B-F34A-8534-57F4E1C2AD5A}"/>
                    </a:ext>
                  </a:extLst>
                </p:cNvPr>
                <p:cNvGrpSpPr/>
                <p:nvPr/>
              </p:nvGrpSpPr>
              <p:grpSpPr>
                <a:xfrm>
                  <a:off x="3995239" y="8677453"/>
                  <a:ext cx="9008210" cy="10694153"/>
                  <a:chOff x="3649306" y="2839884"/>
                  <a:chExt cx="9385376" cy="234624465"/>
                </a:xfrm>
              </p:grpSpPr>
              <p:grpSp>
                <p:nvGrpSpPr>
                  <p:cNvPr id="48" name="グループ化 47">
                    <a:extLst>
                      <a:ext uri="{FF2B5EF4-FFF2-40B4-BE49-F238E27FC236}">
                        <a16:creationId xmlns:a16="http://schemas.microsoft.com/office/drawing/2014/main" id="{95F63D9A-68CF-244D-89DC-0088172DA43E}"/>
                      </a:ext>
                    </a:extLst>
                  </p:cNvPr>
                  <p:cNvGrpSpPr/>
                  <p:nvPr/>
                </p:nvGrpSpPr>
                <p:grpSpPr>
                  <a:xfrm>
                    <a:off x="3649306" y="2839884"/>
                    <a:ext cx="9385376" cy="234624465"/>
                    <a:chOff x="1243950" y="983888"/>
                    <a:chExt cx="4334592" cy="699529885"/>
                  </a:xfrm>
                </p:grpSpPr>
                <p:grpSp>
                  <p:nvGrpSpPr>
                    <p:cNvPr id="50" name="グループ化 49">
                      <a:extLst>
                        <a:ext uri="{FF2B5EF4-FFF2-40B4-BE49-F238E27FC236}">
                          <a16:creationId xmlns:a16="http://schemas.microsoft.com/office/drawing/2014/main" id="{D966A8B3-A1C7-2149-9CBA-EE50C34842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43950" y="983888"/>
                      <a:ext cx="4334592" cy="699529885"/>
                      <a:chOff x="1639994" y="705694"/>
                      <a:chExt cx="5177924" cy="699529885"/>
                    </a:xfrm>
                  </p:grpSpPr>
                  <p:sp>
                    <p:nvSpPr>
                      <p:cNvPr id="52" name="吹き出し: 角を丸めた四角形 19">
                        <a:extLst>
                          <a:ext uri="{FF2B5EF4-FFF2-40B4-BE49-F238E27FC236}">
                            <a16:creationId xmlns:a16="http://schemas.microsoft.com/office/drawing/2014/main" id="{2C436845-F618-C641-ADC0-AA0E731DA0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39994" y="727605"/>
                        <a:ext cx="4965781" cy="699507974"/>
                      </a:xfrm>
                      <a:prstGeom prst="wedgeRoundRectCallout">
                        <a:avLst>
                          <a:gd name="adj1" fmla="val -54400"/>
                          <a:gd name="adj2" fmla="val 10300"/>
                          <a:gd name="adj3" fmla="val 16667"/>
                        </a:avLst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accent2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>
                          <a:solidFill>
                            <a:schemeClr val="tx1"/>
                          </a:solidFill>
                          <a:latin typeface="Meiryo" panose="020B0604030504040204" pitchFamily="34" charset="-128"/>
                        </a:endParaRPr>
                      </a:p>
                    </p:txBody>
                  </p:sp>
                  <p:sp>
                    <p:nvSpPr>
                      <p:cNvPr id="53" name="テキスト ボックス 52">
                        <a:extLst>
                          <a:ext uri="{FF2B5EF4-FFF2-40B4-BE49-F238E27FC236}">
                            <a16:creationId xmlns:a16="http://schemas.microsoft.com/office/drawing/2014/main" id="{DAD36B52-D8D5-FD49-896C-AE6AA15FF58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08993" y="705694"/>
                        <a:ext cx="3708925" cy="523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200000"/>
                          </a:lnSpc>
                        </a:pPr>
                        <a:endParaRPr kumimoji="1" lang="en-US" altLang="ja-JP" sz="1600" dirty="0">
                          <a:latin typeface="Meiryo" panose="020B0604030504040204" pitchFamily="34" charset="-128"/>
                          <a:ea typeface="Meiryo" panose="020B0604030504040204" pitchFamily="34" charset="-128"/>
                        </a:endParaRPr>
                      </a:p>
                    </p:txBody>
                  </p:sp>
                </p:grpSp>
                <p:sp>
                  <p:nvSpPr>
                    <p:cNvPr id="51" name="テキスト ボックス 50">
                      <a:extLst>
                        <a:ext uri="{FF2B5EF4-FFF2-40B4-BE49-F238E27FC236}">
                          <a16:creationId xmlns:a16="http://schemas.microsoft.com/office/drawing/2014/main" id="{75B4ED6B-BCBD-194C-8C6F-73BD55A34B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9040" y="1707334"/>
                      <a:ext cx="3578248" cy="17434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defTabSz="2167494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ja-JP" altLang="en-US" sz="3200"/>
                    </a:p>
                  </p:txBody>
                </p:sp>
              </p:grpSp>
              <p:sp>
                <p:nvSpPr>
                  <p:cNvPr id="49" name="テキスト ボックス 48">
                    <a:extLst>
                      <a:ext uri="{FF2B5EF4-FFF2-40B4-BE49-F238E27FC236}">
                        <a16:creationId xmlns:a16="http://schemas.microsoft.com/office/drawing/2014/main" id="{819D17E1-58F6-3A4C-8A70-51126C105CA2}"/>
                      </a:ext>
                    </a:extLst>
                  </p:cNvPr>
                  <p:cNvSpPr txBox="1"/>
                  <p:nvPr/>
                </p:nvSpPr>
                <p:spPr>
                  <a:xfrm>
                    <a:off x="3980558" y="3250570"/>
                    <a:ext cx="9000851" cy="2093263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lang="en-US" altLang="ja-JP" sz="3200" dirty="0">
                      <a:latin typeface="+mn-ea"/>
                      <a:cs typeface="Times New Roman" panose="02020603050405020304" pitchFamily="18" charset="0"/>
                      <a:sym typeface="+mn-ea"/>
                    </a:endParaRPr>
                  </a:p>
                </p:txBody>
              </p:sp>
            </p:grpSp>
            <p:sp>
              <p:nvSpPr>
                <p:cNvPr id="47" name="テキスト ボックス 46">
                  <a:extLst>
                    <a:ext uri="{FF2B5EF4-FFF2-40B4-BE49-F238E27FC236}">
                      <a16:creationId xmlns:a16="http://schemas.microsoft.com/office/drawing/2014/main" id="{0066E68A-E83A-864B-A52B-DDDABFFBC15A}"/>
                    </a:ext>
                  </a:extLst>
                </p:cNvPr>
                <p:cNvSpPr txBox="1"/>
                <p:nvPr/>
              </p:nvSpPr>
              <p:spPr>
                <a:xfrm>
                  <a:off x="4433850" y="8832818"/>
                  <a:ext cx="8200527" cy="9993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/>
                    <a:t>準備ができたら、</a:t>
                  </a:r>
                  <a:endParaRPr lang="en-US" altLang="ja-JP" sz="3200" dirty="0"/>
                </a:p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/>
                    <a:t>好きな色を塗って</a:t>
                  </a:r>
                  <a:endParaRPr lang="en-US" altLang="ja-JP" sz="3200" dirty="0"/>
                </a:p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>
                      <a:solidFill>
                        <a:srgbClr val="2C2E31"/>
                      </a:solidFill>
                      <a:latin typeface="Open Sans" panose="020B0606030504020204" pitchFamily="34" charset="0"/>
                    </a:rPr>
                    <a:t>自分だけの作品を作ろう！</a:t>
                  </a:r>
                  <a:endParaRPr lang="en-US" altLang="ja-JP" sz="3200" dirty="0">
                    <a:solidFill>
                      <a:srgbClr val="2C2E31"/>
                    </a:solidFill>
                    <a:latin typeface="Roboto" panose="020B0604020202020204" pitchFamily="2" charset="0"/>
                  </a:endParaRPr>
                </a:p>
              </p:txBody>
            </p:sp>
          </p:grp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CAF7C477-A9CC-0B4D-82D4-AD1632ED0536}"/>
                  </a:ext>
                </a:extLst>
              </p:cNvPr>
              <p:cNvSpPr txBox="1"/>
              <p:nvPr/>
            </p:nvSpPr>
            <p:spPr>
              <a:xfrm>
                <a:off x="7184035" y="3889759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す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43150A2D-DAF0-FE4E-BC11-04102CF8BE85}"/>
                  </a:ext>
                </a:extLst>
              </p:cNvPr>
              <p:cNvSpPr txBox="1"/>
              <p:nvPr/>
            </p:nvSpPr>
            <p:spPr>
              <a:xfrm>
                <a:off x="8305317" y="3889759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いろ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BCE74BF-B0EB-E747-9071-99E95B3F1EBD}"/>
                  </a:ext>
                </a:extLst>
              </p:cNvPr>
              <p:cNvSpPr txBox="1"/>
              <p:nvPr/>
            </p:nvSpPr>
            <p:spPr>
              <a:xfrm>
                <a:off x="9263249" y="3889759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ぬ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AFEA33D5-C187-A547-9382-A128F52505A5}"/>
                  </a:ext>
                </a:extLst>
              </p:cNvPr>
              <p:cNvSpPr txBox="1"/>
              <p:nvPr/>
            </p:nvSpPr>
            <p:spPr>
              <a:xfrm>
                <a:off x="7097456" y="289692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じゅんび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9884982-A8AD-B745-A826-0920DC7E4DB1}"/>
                </a:ext>
              </a:extLst>
            </p:cNvPr>
            <p:cNvSpPr txBox="1"/>
            <p:nvPr/>
          </p:nvSpPr>
          <p:spPr>
            <a:xfrm>
              <a:off x="7078152" y="441195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E50726F4-0688-F745-A506-5AB2136AC490}"/>
                </a:ext>
              </a:extLst>
            </p:cNvPr>
            <p:cNvSpPr txBox="1"/>
            <p:nvPr/>
          </p:nvSpPr>
          <p:spPr>
            <a:xfrm>
              <a:off x="9010216" y="441195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57739FEF-7318-CA41-B498-F8864F0E35EB}"/>
                </a:ext>
              </a:extLst>
            </p:cNvPr>
            <p:cNvSpPr txBox="1"/>
            <p:nvPr/>
          </p:nvSpPr>
          <p:spPr>
            <a:xfrm>
              <a:off x="10224964" y="44119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95" name="図 94">
            <a:extLst>
              <a:ext uri="{FF2B5EF4-FFF2-40B4-BE49-F238E27FC236}">
                <a16:creationId xmlns:a16="http://schemas.microsoft.com/office/drawing/2014/main" id="{982CA01C-D391-8444-BC01-ACA952AB12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1" t="17067" r="16637" b="10292"/>
          <a:stretch/>
        </p:blipFill>
        <p:spPr>
          <a:xfrm>
            <a:off x="8486221" y="5908134"/>
            <a:ext cx="6891655" cy="5000262"/>
          </a:xfrm>
          <a:prstGeom prst="rect">
            <a:avLst/>
          </a:prstGeom>
        </p:spPr>
      </p:pic>
      <p:sp>
        <p:nvSpPr>
          <p:cNvPr id="5" name="右矢印 4">
            <a:extLst>
              <a:ext uri="{FF2B5EF4-FFF2-40B4-BE49-F238E27FC236}">
                <a16:creationId xmlns:a16="http://schemas.microsoft.com/office/drawing/2014/main" id="{56A952AB-419E-4942-BE8E-ABC25D5B7798}"/>
              </a:ext>
            </a:extLst>
          </p:cNvPr>
          <p:cNvSpPr/>
          <p:nvPr/>
        </p:nvSpPr>
        <p:spPr>
          <a:xfrm>
            <a:off x="7089547" y="7822152"/>
            <a:ext cx="2793347" cy="10522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772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03" y="3211239"/>
            <a:ext cx="14131793" cy="1908061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ja-JP" altLang="en-US" sz="6600" b="1"/>
              <a:t>考えてみよう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F4C709-8CA2-644A-A92A-2548C243B184}"/>
              </a:ext>
            </a:extLst>
          </p:cNvPr>
          <p:cNvSpPr txBox="1"/>
          <p:nvPr/>
        </p:nvSpPr>
        <p:spPr>
          <a:xfrm>
            <a:off x="1062103" y="3135352"/>
            <a:ext cx="1141659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275535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図 56">
            <a:extLst>
              <a:ext uri="{FF2B5EF4-FFF2-40B4-BE49-F238E27FC236}">
                <a16:creationId xmlns:a16="http://schemas.microsoft.com/office/drawing/2014/main" id="{136BF321-BD74-5741-B251-BB865230C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280018" y="1904986"/>
            <a:ext cx="2020104" cy="3448838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BB55488-7688-204B-A6C3-44818BC86BC7}"/>
              </a:ext>
            </a:extLst>
          </p:cNvPr>
          <p:cNvGrpSpPr/>
          <p:nvPr/>
        </p:nvGrpSpPr>
        <p:grpSpPr>
          <a:xfrm>
            <a:off x="412107" y="135522"/>
            <a:ext cx="9790548" cy="1516907"/>
            <a:chOff x="1038576" y="2002763"/>
            <a:chExt cx="9790548" cy="1516907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B57E524B-5B8E-1948-9FDA-3DFF83C7EBB8}"/>
                </a:ext>
              </a:extLst>
            </p:cNvPr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43" name="サブタイトル 2">
                <a:extLst>
                  <a:ext uri="{FF2B5EF4-FFF2-40B4-BE49-F238E27FC236}">
                    <a16:creationId xmlns:a16="http://schemas.microsoft.com/office/drawing/2014/main" id="{7BCBE8B8-79D3-EF42-9B7A-A0EE2188C32F}"/>
                  </a:ext>
                </a:extLst>
              </p:cNvPr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46" name="サブタイトル 2">
                <a:extLst>
                  <a:ext uri="{FF2B5EF4-FFF2-40B4-BE49-F238E27FC236}">
                    <a16:creationId xmlns:a16="http://schemas.microsoft.com/office/drawing/2014/main" id="{10AA0201-F1EA-CA41-A4A0-B2B07E574AA4}"/>
                  </a:ext>
                </a:extLst>
              </p:cNvPr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ja-JP" altLang="en-US" sz="4267">
                    <a:latin typeface="Meiryo" panose="020B0604030504040204" pitchFamily="34" charset="-128"/>
                    <a:ea typeface="Meiryo" panose="020B0604030504040204" pitchFamily="34" charset="-128"/>
                  </a:rPr>
                  <a:t>　　</a:t>
                </a:r>
                <a:r>
                  <a:rPr lang="ja-JP" altLang="en-US" sz="4400"/>
                  <a:t>考えてみよう</a:t>
                </a:r>
                <a:endParaRPr lang="ja-JP" altLang="en-US" sz="4400" dirty="0"/>
              </a:p>
            </p:txBody>
          </p:sp>
          <p:sp>
            <p:nvSpPr>
              <p:cNvPr id="47" name="object 25">
                <a:extLst>
                  <a:ext uri="{FF2B5EF4-FFF2-40B4-BE49-F238E27FC236}">
                    <a16:creationId xmlns:a16="http://schemas.microsoft.com/office/drawing/2014/main" id="{8068447A-1BFD-704C-928D-71F94662D148}"/>
                  </a:ext>
                </a:extLst>
              </p:cNvPr>
              <p:cNvSpPr/>
              <p:nvPr/>
            </p:nvSpPr>
            <p:spPr>
              <a:xfrm flipV="1">
                <a:off x="4112457" y="520648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486A060-F4CC-E641-BD6C-0763BF026090}"/>
                </a:ext>
              </a:extLst>
            </p:cNvPr>
            <p:cNvSpPr txBox="1"/>
            <p:nvPr/>
          </p:nvSpPr>
          <p:spPr>
            <a:xfrm>
              <a:off x="4559553" y="20027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00B3F561-8314-AF44-A7B3-9CDA2F7C3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638" y="7078224"/>
            <a:ext cx="2775331" cy="210657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67CD665-45D5-CC4E-808A-E96B176BE05A}"/>
              </a:ext>
            </a:extLst>
          </p:cNvPr>
          <p:cNvGrpSpPr/>
          <p:nvPr/>
        </p:nvGrpSpPr>
        <p:grpSpPr>
          <a:xfrm>
            <a:off x="943634" y="2219522"/>
            <a:ext cx="8578112" cy="3134302"/>
            <a:chOff x="943634" y="2219522"/>
            <a:chExt cx="8578112" cy="3134302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BA372976-4ABD-F141-BC98-5A0BDC5A50A7}"/>
                </a:ext>
              </a:extLst>
            </p:cNvPr>
            <p:cNvGrpSpPr/>
            <p:nvPr/>
          </p:nvGrpSpPr>
          <p:grpSpPr>
            <a:xfrm>
              <a:off x="943634" y="2219522"/>
              <a:ext cx="8578112" cy="3134302"/>
              <a:chOff x="3995239" y="8677453"/>
              <a:chExt cx="9008210" cy="8709107"/>
            </a:xfrm>
          </p:grpSpPr>
          <p:grpSp>
            <p:nvGrpSpPr>
              <p:cNvPr id="63" name="グループ化 62">
                <a:extLst>
                  <a:ext uri="{FF2B5EF4-FFF2-40B4-BE49-F238E27FC236}">
                    <a16:creationId xmlns:a16="http://schemas.microsoft.com/office/drawing/2014/main" id="{EFED41D2-6373-2D41-8596-A25BEA97950A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8709107"/>
                <a:chOff x="3649306" y="2839884"/>
                <a:chExt cx="9385376" cy="191073514"/>
              </a:xfrm>
            </p:grpSpPr>
            <p:grpSp>
              <p:nvGrpSpPr>
                <p:cNvPr id="65" name="グループ化 64">
                  <a:extLst>
                    <a:ext uri="{FF2B5EF4-FFF2-40B4-BE49-F238E27FC236}">
                      <a16:creationId xmlns:a16="http://schemas.microsoft.com/office/drawing/2014/main" id="{54E4954B-7D2E-0F4B-AB42-2E8166645CB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91073514"/>
                  <a:chOff x="1243950" y="983888"/>
                  <a:chExt cx="4334592" cy="569683269"/>
                </a:xfrm>
              </p:grpSpPr>
              <p:grpSp>
                <p:nvGrpSpPr>
                  <p:cNvPr id="67" name="グループ化 66">
                    <a:extLst>
                      <a:ext uri="{FF2B5EF4-FFF2-40B4-BE49-F238E27FC236}">
                        <a16:creationId xmlns:a16="http://schemas.microsoft.com/office/drawing/2014/main" id="{4AFF1D83-D478-1547-BC5E-6574A254E988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569683269"/>
                    <a:chOff x="1639994" y="705694"/>
                    <a:chExt cx="5177924" cy="569683269"/>
                  </a:xfrm>
                </p:grpSpPr>
                <p:sp>
                  <p:nvSpPr>
                    <p:cNvPr id="69" name="吹き出し: 角を丸めた四角形 19">
                      <a:extLst>
                        <a:ext uri="{FF2B5EF4-FFF2-40B4-BE49-F238E27FC236}">
                          <a16:creationId xmlns:a16="http://schemas.microsoft.com/office/drawing/2014/main" id="{4FD8164D-8830-8B4C-AF7A-F175417AE7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87"/>
                      <a:ext cx="5177923" cy="569661276"/>
                    </a:xfrm>
                    <a:prstGeom prst="wedgeRoundRectCallout">
                      <a:avLst>
                        <a:gd name="adj1" fmla="val 55371"/>
                        <a:gd name="adj2" fmla="val -181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70" name="テキスト ボックス 69">
                      <a:extLst>
                        <a:ext uri="{FF2B5EF4-FFF2-40B4-BE49-F238E27FC236}">
                          <a16:creationId xmlns:a16="http://schemas.microsoft.com/office/drawing/2014/main" id="{38C6BE74-63A7-144C-840E-BE75E202AC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68" name="テキスト ボックス 67">
                    <a:extLst>
                      <a:ext uri="{FF2B5EF4-FFF2-40B4-BE49-F238E27FC236}">
                        <a16:creationId xmlns:a16="http://schemas.microsoft.com/office/drawing/2014/main" id="{28E99FF3-A7ED-1547-B3B1-49FB887D467E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307FBFA4-7FE4-4547-B67C-D62F306374AB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54665BE-CA40-9842-8265-ADEBB2398AFA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8124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今回作った作品以外に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身近にポップ・アート制作に使える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素材がないか探してみよう！</a:t>
                </a:r>
                <a:endParaRPr lang="en-US" altLang="ja-JP" sz="3200" dirty="0"/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93241C5-ABB9-0B45-8DE2-676F0FCEB13C}"/>
                </a:ext>
              </a:extLst>
            </p:cNvPr>
            <p:cNvSpPr txBox="1"/>
            <p:nvPr/>
          </p:nvSpPr>
          <p:spPr>
            <a:xfrm>
              <a:off x="3363637" y="238717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さくひんいがい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11888F6-B4D3-4747-B13F-7C1E649448C6}"/>
                </a:ext>
              </a:extLst>
            </p:cNvPr>
            <p:cNvSpPr txBox="1"/>
            <p:nvPr/>
          </p:nvSpPr>
          <p:spPr>
            <a:xfrm>
              <a:off x="1376504" y="238717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こんかいつく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FFEF3A6-7831-AF48-80EC-2254677E8DD6}"/>
                </a:ext>
              </a:extLst>
            </p:cNvPr>
            <p:cNvSpPr txBox="1"/>
            <p:nvPr/>
          </p:nvSpPr>
          <p:spPr>
            <a:xfrm>
              <a:off x="1544861" y="336206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みぢか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D7A67BEE-2A77-7149-A1EE-57EA2085827F}"/>
                </a:ext>
              </a:extLst>
            </p:cNvPr>
            <p:cNvSpPr txBox="1"/>
            <p:nvPr/>
          </p:nvSpPr>
          <p:spPr>
            <a:xfrm>
              <a:off x="5429417" y="336206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B9814E00-C7BB-764C-A4CA-869EADD07096}"/>
                </a:ext>
              </a:extLst>
            </p:cNvPr>
            <p:cNvSpPr txBox="1"/>
            <p:nvPr/>
          </p:nvSpPr>
          <p:spPr>
            <a:xfrm>
              <a:off x="6652322" y="336206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CBC4591-DE0E-5E41-961F-59999785B379}"/>
                </a:ext>
              </a:extLst>
            </p:cNvPr>
            <p:cNvSpPr txBox="1"/>
            <p:nvPr/>
          </p:nvSpPr>
          <p:spPr>
            <a:xfrm>
              <a:off x="1376504" y="435014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E899CAF1-447E-7844-AE85-29440998B869}"/>
                </a:ext>
              </a:extLst>
            </p:cNvPr>
            <p:cNvSpPr txBox="1"/>
            <p:nvPr/>
          </p:nvSpPr>
          <p:spPr>
            <a:xfrm>
              <a:off x="3825301" y="435014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B933B72-9576-F74D-8346-B4C46397FB64}"/>
              </a:ext>
            </a:extLst>
          </p:cNvPr>
          <p:cNvGrpSpPr/>
          <p:nvPr/>
        </p:nvGrpSpPr>
        <p:grpSpPr>
          <a:xfrm>
            <a:off x="6652322" y="6567300"/>
            <a:ext cx="6720145" cy="3128423"/>
            <a:chOff x="6596276" y="6524944"/>
            <a:chExt cx="6720145" cy="3128423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4C72A258-B1EE-8449-9590-6B1531822AE6}"/>
                </a:ext>
              </a:extLst>
            </p:cNvPr>
            <p:cNvGrpSpPr/>
            <p:nvPr/>
          </p:nvGrpSpPr>
          <p:grpSpPr>
            <a:xfrm>
              <a:off x="6596276" y="6524944"/>
              <a:ext cx="6720145" cy="3128423"/>
              <a:chOff x="3995239" y="8677453"/>
              <a:chExt cx="9008210" cy="7319696"/>
            </a:xfrm>
          </p:grpSpPr>
          <p:grpSp>
            <p:nvGrpSpPr>
              <p:cNvPr id="85" name="グループ化 84">
                <a:extLst>
                  <a:ext uri="{FF2B5EF4-FFF2-40B4-BE49-F238E27FC236}">
                    <a16:creationId xmlns:a16="http://schemas.microsoft.com/office/drawing/2014/main" id="{EAE2C18B-C28B-3A48-B653-9D03A254CA6D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7319696"/>
                <a:chOff x="3649306" y="2839884"/>
                <a:chExt cx="9385376" cy="160590542"/>
              </a:xfrm>
            </p:grpSpPr>
            <p:grpSp>
              <p:nvGrpSpPr>
                <p:cNvPr id="87" name="グループ化 86">
                  <a:extLst>
                    <a:ext uri="{FF2B5EF4-FFF2-40B4-BE49-F238E27FC236}">
                      <a16:creationId xmlns:a16="http://schemas.microsoft.com/office/drawing/2014/main" id="{C7D93C26-824E-6C4C-BDB4-AE58E130E9C1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60590542"/>
                  <a:chOff x="1243950" y="983888"/>
                  <a:chExt cx="4334592" cy="478798675"/>
                </a:xfrm>
              </p:grpSpPr>
              <p:grpSp>
                <p:nvGrpSpPr>
                  <p:cNvPr id="89" name="グループ化 88">
                    <a:extLst>
                      <a:ext uri="{FF2B5EF4-FFF2-40B4-BE49-F238E27FC236}">
                        <a16:creationId xmlns:a16="http://schemas.microsoft.com/office/drawing/2014/main" id="{1B32FBC5-ACEA-CF45-BC7A-A9BF72DDF377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478798675"/>
                    <a:chOff x="1639994" y="705694"/>
                    <a:chExt cx="5177924" cy="478798675"/>
                  </a:xfrm>
                </p:grpSpPr>
                <p:sp>
                  <p:nvSpPr>
                    <p:cNvPr id="91" name="吹き出し: 角を丸めた四角形 19">
                      <a:extLst>
                        <a:ext uri="{FF2B5EF4-FFF2-40B4-BE49-F238E27FC236}">
                          <a16:creationId xmlns:a16="http://schemas.microsoft.com/office/drawing/2014/main" id="{4D8791B7-967C-A448-A7DE-2C59D02FE1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47"/>
                      <a:ext cx="5177923" cy="478776722"/>
                    </a:xfrm>
                    <a:prstGeom prst="wedgeRoundRectCallout">
                      <a:avLst>
                        <a:gd name="adj1" fmla="val -59087"/>
                        <a:gd name="adj2" fmla="val 13553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92" name="テキスト ボックス 91">
                      <a:extLst>
                        <a:ext uri="{FF2B5EF4-FFF2-40B4-BE49-F238E27FC236}">
                          <a16:creationId xmlns:a16="http://schemas.microsoft.com/office/drawing/2014/main" id="{20025D1A-466E-0943-8739-785D9DE3F7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90" name="テキスト ボックス 89">
                    <a:extLst>
                      <a:ext uri="{FF2B5EF4-FFF2-40B4-BE49-F238E27FC236}">
                        <a16:creationId xmlns:a16="http://schemas.microsoft.com/office/drawing/2014/main" id="{FDB3E253-B9F5-FC42-9703-34A603406403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88" name="テキスト ボックス 87">
                  <a:extLst>
                    <a:ext uri="{FF2B5EF4-FFF2-40B4-BE49-F238E27FC236}">
                      <a16:creationId xmlns:a16="http://schemas.microsoft.com/office/drawing/2014/main" id="{DCD0533E-D23D-B940-90CC-7C43249B25F2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C7575678-923B-3144-8CA2-18D1EF9B1DBA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53062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その素材でどんな作品を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作りたいかな？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紙に書き出してみよう！</a:t>
                </a:r>
                <a:endParaRPr lang="en-US" altLang="ja-JP" sz="3200" dirty="0"/>
              </a:p>
            </p:txBody>
          </p:sp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94B6CF3-02E3-4A4B-ADBA-2EF87E4ACB70}"/>
                </a:ext>
              </a:extLst>
            </p:cNvPr>
            <p:cNvSpPr txBox="1"/>
            <p:nvPr/>
          </p:nvSpPr>
          <p:spPr>
            <a:xfrm>
              <a:off x="7810926" y="674475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7CCA6DA-9712-0A47-AD92-CB4225C2368C}"/>
                </a:ext>
              </a:extLst>
            </p:cNvPr>
            <p:cNvSpPr txBox="1"/>
            <p:nvPr/>
          </p:nvSpPr>
          <p:spPr>
            <a:xfrm>
              <a:off x="10171961" y="674475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2E4EDE09-0839-E341-A8F5-10B6ED3BB237}"/>
                </a:ext>
              </a:extLst>
            </p:cNvPr>
            <p:cNvSpPr txBox="1"/>
            <p:nvPr/>
          </p:nvSpPr>
          <p:spPr>
            <a:xfrm>
              <a:off x="6975487" y="763821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18E3E87-DBE1-3345-882C-43FB1204625D}"/>
                </a:ext>
              </a:extLst>
            </p:cNvPr>
            <p:cNvSpPr txBox="1"/>
            <p:nvPr/>
          </p:nvSpPr>
          <p:spPr>
            <a:xfrm>
              <a:off x="6923480" y="865153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50AED07-0099-0149-A52F-8BE7DE67FAE7}"/>
                </a:ext>
              </a:extLst>
            </p:cNvPr>
            <p:cNvSpPr txBox="1"/>
            <p:nvPr/>
          </p:nvSpPr>
          <p:spPr>
            <a:xfrm>
              <a:off x="7773573" y="86515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ECBD33ED-9F12-794B-B847-0DF05FC89F51}"/>
                </a:ext>
              </a:extLst>
            </p:cNvPr>
            <p:cNvSpPr txBox="1"/>
            <p:nvPr/>
          </p:nvSpPr>
          <p:spPr>
            <a:xfrm>
              <a:off x="8623665" y="86515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7582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16256000" cy="12192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7833" y="4692430"/>
            <a:ext cx="10043720" cy="2114425"/>
          </a:xfrm>
        </p:spPr>
        <p:txBody>
          <a:bodyPr/>
          <a:lstStyle/>
          <a:p>
            <a:r>
              <a:rPr lang="ja-JP" altLang="en-US" sz="7200" dirty="0"/>
              <a:t>おつかれさまでした！</a:t>
            </a:r>
            <a:br>
              <a:rPr lang="en-US" altLang="ja-JP" sz="7200" dirty="0"/>
            </a:br>
            <a:r>
              <a:rPr lang="ja-JP" altLang="en-US" sz="72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3807156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/>
          <p:nvPr/>
        </p:nvSpPr>
        <p:spPr>
          <a:xfrm>
            <a:off x="1823307" y="118794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434348" y="81677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45399" y="619080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参考</a:t>
            </a:r>
            <a:r>
              <a:rPr lang="en-US" altLang="ja-JP" sz="7585" dirty="0"/>
              <a:t>URL</a:t>
            </a:r>
          </a:p>
        </p:txBody>
      </p:sp>
      <p:sp>
        <p:nvSpPr>
          <p:cNvPr id="7" name="サブタイトル 2"/>
          <p:cNvSpPr txBox="1"/>
          <p:nvPr/>
        </p:nvSpPr>
        <p:spPr>
          <a:xfrm>
            <a:off x="864777" y="3012267"/>
            <a:ext cx="14178844" cy="378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4230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4230">
                <a:latin typeface="Meiryo" panose="020B0604030504040204" pitchFamily="34" charset="-128"/>
                <a:ea typeface="Meiryo" panose="020B0604030504040204" pitchFamily="34" charset="-128"/>
              </a:rPr>
              <a:t>アンディ・ウォーホル</a:t>
            </a:r>
            <a:r>
              <a:rPr lang="en-US" altLang="ja-JP" sz="4230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br>
              <a:rPr lang="en-US" altLang="ja-JP" sz="7200" dirty="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hlinkClick r:id="rId2"/>
              </a:rPr>
              <a:t>https://www.artpedia.asia/andy-warhol/</a:t>
            </a:r>
            <a:endParaRPr lang="en-US" altLang="ja-JP" sz="237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hlinkClick r:id="rId3"/>
              </a:rPr>
              <a:t>https://media.thisisgallery.com/20210198</a:t>
            </a:r>
            <a:endParaRPr lang="en-US" altLang="ja-JP" sz="237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</a:t>
            </a:r>
            <a:r>
              <a:rPr lang="en-US" altLang="ja-JP" sz="2370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undetroze.hatenablog.com</a:t>
            </a: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/entry/</a:t>
            </a:r>
            <a:r>
              <a:rPr lang="en-US" altLang="ja-JP" sz="2370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andy-warhol</a:t>
            </a: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</a:t>
            </a:r>
            <a:endParaRPr lang="ja-JP" altLang="en-US" sz="237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4267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ja-JP" altLang="en-US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7" name="object 25"/>
          <p:cNvSpPr/>
          <p:nvPr/>
        </p:nvSpPr>
        <p:spPr>
          <a:xfrm flipV="1">
            <a:off x="2811429" y="1579994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88A479-60EA-0848-84AC-B844744E8CE5}"/>
              </a:ext>
            </a:extLst>
          </p:cNvPr>
          <p:cNvSpPr txBox="1"/>
          <p:nvPr/>
        </p:nvSpPr>
        <p:spPr>
          <a:xfrm>
            <a:off x="6408296" y="4532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さんこう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9088</TotalTime>
  <Words>982</Words>
  <Application>Microsoft Office PowerPoint</Application>
  <PresentationFormat>ユーザー設定</PresentationFormat>
  <Paragraphs>286</Paragraphs>
  <Slides>19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30" baseType="lpstr">
      <vt:lpstr>Meiryo UI</vt:lpstr>
      <vt:lpstr>Noto Sans JP</vt:lpstr>
      <vt:lpstr>UD デジタル 教科書体 NP-R</vt:lpstr>
      <vt:lpstr>メイリオ</vt:lpstr>
      <vt:lpstr>メイリオ</vt:lpstr>
      <vt:lpstr>游ゴシック</vt:lpstr>
      <vt:lpstr>Arial</vt:lpstr>
      <vt:lpstr>Calibri</vt:lpstr>
      <vt:lpstr>Open Sans</vt:lpstr>
      <vt:lpstr>Roboto</vt:lpstr>
      <vt:lpstr>Office テーマ</vt:lpstr>
      <vt:lpstr>第7回　アンディ・ウォーホルについて学ぼう！</vt:lpstr>
      <vt:lpstr>目次</vt:lpstr>
      <vt:lpstr>アンディ・ウォーホルってどんな人？</vt:lpstr>
      <vt:lpstr>☆アンディ・ウォーホル</vt:lpstr>
      <vt:lpstr>☆アンディ・ウォーホル</vt:lpstr>
      <vt:lpstr>☆アンディ・ウォーホル</vt:lpstr>
      <vt:lpstr>☆アンディ・ウォーホル</vt:lpstr>
      <vt:lpstr>PowerPoint プレゼンテーション</vt:lpstr>
      <vt:lpstr>PowerPoint プレゼンテーション</vt:lpstr>
      <vt:lpstr>ポップ・アートを作ってみよう</vt:lpstr>
      <vt:lpstr>✂ポップ・アートを作ってみよう～✂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考えてみよう</vt:lpstr>
      <vt:lpstr>PowerPoint プレゼンテーション</vt:lpstr>
      <vt:lpstr>おつかれさまでした！ がんばったね！</vt:lpstr>
      <vt:lpstr>参考URL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☆インベーダーアート</dc:title>
  <dc:creator>user</dc:creator>
  <cp:lastModifiedBy>Okuwaki Koji</cp:lastModifiedBy>
  <cp:revision>574</cp:revision>
  <cp:lastPrinted>2021-06-22T01:30:00Z</cp:lastPrinted>
  <dcterms:created xsi:type="dcterms:W3CDTF">2021-03-16T07:34:00Z</dcterms:created>
  <dcterms:modified xsi:type="dcterms:W3CDTF">2022-03-22T09:24:53Z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