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85" r:id="rId13"/>
    <p:sldId id="397" r:id="rId14"/>
    <p:sldId id="394" r:id="rId15"/>
    <p:sldId id="395" r:id="rId16"/>
    <p:sldId id="384" r:id="rId17"/>
    <p:sldId id="388" r:id="rId18"/>
    <p:sldId id="391" r:id="rId19"/>
    <p:sldId id="362" r:id="rId20"/>
    <p:sldId id="392" r:id="rId21"/>
    <p:sldId id="403" r:id="rId22"/>
    <p:sldId id="330" r:id="rId23"/>
    <p:sldId id="338" r:id="rId24"/>
    <p:sldId id="331" r:id="rId25"/>
    <p:sldId id="337" r:id="rId26"/>
    <p:sldId id="332" r:id="rId27"/>
    <p:sldId id="333" r:id="rId28"/>
    <p:sldId id="354" r:id="rId29"/>
    <p:sldId id="404" r:id="rId30"/>
    <p:sldId id="375" r:id="rId31"/>
    <p:sldId id="406" r:id="rId32"/>
    <p:sldId id="407" r:id="rId33"/>
    <p:sldId id="359" r:id="rId34"/>
    <p:sldId id="355" r:id="rId35"/>
    <p:sldId id="408" r:id="rId36"/>
    <p:sldId id="410" r:id="rId37"/>
    <p:sldId id="412" r:id="rId38"/>
    <p:sldId id="40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85D4E7"/>
    <a:srgbClr val="0C596D"/>
    <a:srgbClr val="145C72"/>
    <a:srgbClr val="014E52"/>
    <a:srgbClr val="03556D"/>
    <a:srgbClr val="067F9C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5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6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5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4596757"/>
            <a:ext cx="8338762" cy="1006429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6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からスプライトを動かそう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234573" y="4870178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7198202" y="4863845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BF015552-8B05-4E06-A564-021DAC1E03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9" y="987995"/>
            <a:ext cx="6570974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ボタンを押すとドラムの音がなる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2912523" y="1034245"/>
              <a:ext cx="39575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36846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4664516" y="1055460"/>
              <a:ext cx="46353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06_01">
            <a:hlinkClick r:id="" action="ppaction://media"/>
            <a:extLst>
              <a:ext uri="{FF2B5EF4-FFF2-40B4-BE49-F238E27FC236}">
                <a16:creationId xmlns:a16="http://schemas.microsoft.com/office/drawing/2014/main" id="{3C3AC7E2-4951-4829-873B-7A136894AF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385" y="1618937"/>
            <a:ext cx="8763230" cy="44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3327016"/>
            <a:ext cx="3482458" cy="207535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のボタンを押すと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のスプライトにメッセージが送られる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143066" y="1900745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27163" y="189801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6EFF9A6-CD59-4CD8-91AB-51761FFDA6AB}"/>
              </a:ext>
            </a:extLst>
          </p:cNvPr>
          <p:cNvSpPr txBox="1"/>
          <p:nvPr/>
        </p:nvSpPr>
        <p:spPr>
          <a:xfrm>
            <a:off x="6969408" y="1857840"/>
            <a:ext cx="446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2639851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①ボタンを押す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343242" y="2662810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9178" y="3709630"/>
            <a:ext cx="1779832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ドラム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205194" y="2617942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37869" y="372062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381192" y="36819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1128574" y="5669928"/>
            <a:ext cx="6759112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（命令を送信する）・スプライト（命令を受信する）</a:t>
              </a:r>
              <a:r>
                <a:rPr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両方のプログラムが必要です！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7C4637-0170-446B-BABA-12674F8315EC}"/>
                </a:ext>
              </a:extLst>
            </p:cNvPr>
            <p:cNvSpPr txBox="1"/>
            <p:nvPr/>
          </p:nvSpPr>
          <p:spPr>
            <a:xfrm>
              <a:off x="6016649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1C96762-576B-42E2-A794-D13126805D83}"/>
                </a:ext>
              </a:extLst>
            </p:cNvPr>
            <p:cNvSpPr txBox="1"/>
            <p:nvPr/>
          </p:nvSpPr>
          <p:spPr>
            <a:xfrm>
              <a:off x="3086927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301505-9E90-4A3B-993B-555C52C9ADB7}"/>
                </a:ext>
              </a:extLst>
            </p:cNvPr>
            <p:cNvSpPr txBox="1"/>
            <p:nvPr/>
          </p:nvSpPr>
          <p:spPr>
            <a:xfrm>
              <a:off x="669657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D46E33-AB72-4BF4-BB12-E36EDEF2E23D}"/>
                </a:ext>
              </a:extLst>
            </p:cNvPr>
            <p:cNvSpPr txBox="1"/>
            <p:nvPr/>
          </p:nvSpPr>
          <p:spPr>
            <a:xfrm>
              <a:off x="2575743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3289087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7DDBBA3-4A5D-4690-BF4D-3875B20709EA}"/>
                </a:ext>
              </a:extLst>
            </p:cNvPr>
            <p:cNvSpPr txBox="1"/>
            <p:nvPr/>
          </p:nvSpPr>
          <p:spPr>
            <a:xfrm>
              <a:off x="5144468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1431889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3098737"/>
            <a:ext cx="2185653" cy="2309285"/>
          </a:xfrm>
          <a:prstGeom prst="rect">
            <a:avLst/>
          </a:prstGeom>
        </p:spPr>
      </p:pic>
      <p:sp>
        <p:nvSpPr>
          <p:cNvPr id="55" name="楕円 54">
            <a:extLst>
              <a:ext uri="{FF2B5EF4-FFF2-40B4-BE49-F238E27FC236}">
                <a16:creationId xmlns:a16="http://schemas.microsoft.com/office/drawing/2014/main" id="{90BAF890-FBC6-4DCC-A8CE-5F3E459E96B5}"/>
              </a:ext>
            </a:extLst>
          </p:cNvPr>
          <p:cNvSpPr/>
          <p:nvPr/>
        </p:nvSpPr>
        <p:spPr>
          <a:xfrm>
            <a:off x="794025" y="4583374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2146966"/>
            <a:ext cx="710862" cy="710862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285A492-A02F-4539-89CC-4055173A64F0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77B44CD-58D3-4431-BC4F-2018FD28D3BB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A74BA87-482A-4E1D-A7C7-CF9611A179B6}"/>
              </a:ext>
            </a:extLst>
          </p:cNvPr>
          <p:cNvSpPr txBox="1"/>
          <p:nvPr/>
        </p:nvSpPr>
        <p:spPr>
          <a:xfrm>
            <a:off x="2545238" y="1861139"/>
            <a:ext cx="3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0504076-0A04-4963-BF48-52892EA1EFA1}"/>
              </a:ext>
            </a:extLst>
          </p:cNvPr>
          <p:cNvSpPr txBox="1"/>
          <p:nvPr/>
        </p:nvSpPr>
        <p:spPr>
          <a:xfrm>
            <a:off x="1827703" y="2698373"/>
            <a:ext cx="3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23AD75-A2E0-40EA-99B3-DA16078C4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944" y="1336089"/>
            <a:ext cx="5362061" cy="543215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のプログラミング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296132" y="2275672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440136" y="1950506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DA677E-538A-456B-A7D0-FE2E8BB2BBBB}"/>
              </a:ext>
            </a:extLst>
          </p:cNvPr>
          <p:cNvGrpSpPr/>
          <p:nvPr/>
        </p:nvGrpSpPr>
        <p:grpSpPr>
          <a:xfrm>
            <a:off x="2865960" y="1396102"/>
            <a:ext cx="5995281" cy="1131079"/>
            <a:chOff x="2823934" y="2096274"/>
            <a:chExt cx="5995281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823934" y="2096274"/>
              <a:ext cx="59952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メッセージ１を送る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0CADA6-EE39-404E-B7FE-0578675C0688}"/>
                </a:ext>
              </a:extLst>
            </p:cNvPr>
            <p:cNvSpPr txBox="1"/>
            <p:nvPr/>
          </p:nvSpPr>
          <p:spPr>
            <a:xfrm>
              <a:off x="6773662" y="2163569"/>
              <a:ext cx="4857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893604" y="271293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6989016" y="2712937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4525055" y="2432482"/>
            <a:ext cx="1133004" cy="7236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4525055" y="4269475"/>
            <a:ext cx="1218797" cy="2187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8AC6EDF-9FF8-47E1-BB16-894FA399F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416" y="4986755"/>
            <a:ext cx="2830658" cy="13008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3679058-33F5-4047-8A66-B9E3AF16C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93" y="4524140"/>
            <a:ext cx="3650850" cy="22261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のプログラミング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B0AD24D-93E6-4C41-802F-567EAE2C78DB}"/>
              </a:ext>
            </a:extLst>
          </p:cNvPr>
          <p:cNvGrpSpPr/>
          <p:nvPr/>
        </p:nvGrpSpPr>
        <p:grpSpPr>
          <a:xfrm>
            <a:off x="676619" y="1483444"/>
            <a:ext cx="3197593" cy="2291608"/>
            <a:chOff x="676619" y="1483444"/>
            <a:chExt cx="3197593" cy="2291608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5DBB657-D7DF-4199-A5EA-4818097EF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619" y="1483444"/>
              <a:ext cx="3197593" cy="2291608"/>
            </a:xfrm>
            <a:prstGeom prst="rect">
              <a:avLst/>
            </a:prstGeom>
          </p:spPr>
        </p:pic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5CAD32A7-7A19-4061-95B9-13E874E4276C}"/>
                </a:ext>
              </a:extLst>
            </p:cNvPr>
            <p:cNvSpPr/>
            <p:nvPr/>
          </p:nvSpPr>
          <p:spPr>
            <a:xfrm>
              <a:off x="2482993" y="2132239"/>
              <a:ext cx="411493" cy="41149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EE6E4702-0E90-49F6-98C8-0D11A7BA281F}"/>
                </a:ext>
              </a:extLst>
            </p:cNvPr>
            <p:cNvSpPr/>
            <p:nvPr/>
          </p:nvSpPr>
          <p:spPr>
            <a:xfrm>
              <a:off x="743666" y="2791817"/>
              <a:ext cx="2940199" cy="394884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56438" y="1677346"/>
            <a:ext cx="4275428" cy="1131079"/>
            <a:chOff x="4371422" y="1751046"/>
            <a:chExt cx="4275428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「新着メッセージ」を選びます。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23CD59C-B52B-4D31-AD1F-C5D60ACA8974}"/>
                </a:ext>
              </a:extLst>
            </p:cNvPr>
            <p:cNvSpPr txBox="1"/>
            <p:nvPr/>
          </p:nvSpPr>
          <p:spPr>
            <a:xfrm>
              <a:off x="6616890" y="235199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E9A05E5-C821-49D3-BDC8-FDE64B82FDB7}"/>
                </a:ext>
              </a:extLst>
            </p:cNvPr>
            <p:cNvSpPr txBox="1"/>
            <p:nvPr/>
          </p:nvSpPr>
          <p:spPr>
            <a:xfrm>
              <a:off x="4517813" y="2316585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9136" y="1967454"/>
              <a:ext cx="327481" cy="327481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2898307" y="6295455"/>
            <a:ext cx="940404" cy="36147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1185207" y="3894128"/>
            <a:ext cx="72308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新しいメッセージの名前を「右」にして、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03DC1A1-EA9B-4825-A901-15028F44B125}"/>
              </a:ext>
            </a:extLst>
          </p:cNvPr>
          <p:cNvSpPr txBox="1"/>
          <p:nvPr/>
        </p:nvSpPr>
        <p:spPr>
          <a:xfrm>
            <a:off x="1128374" y="3970855"/>
            <a:ext cx="58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88F47C9-47B9-454D-BA4D-00B586F1276F}"/>
              </a:ext>
            </a:extLst>
          </p:cNvPr>
          <p:cNvSpPr txBox="1"/>
          <p:nvPr/>
        </p:nvSpPr>
        <p:spPr>
          <a:xfrm>
            <a:off x="3152483" y="3970855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1FE6C42-10A9-4D37-ADAF-4600E6772FB0}"/>
              </a:ext>
            </a:extLst>
          </p:cNvPr>
          <p:cNvSpPr txBox="1"/>
          <p:nvPr/>
        </p:nvSpPr>
        <p:spPr>
          <a:xfrm>
            <a:off x="3937795" y="3970855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FA7D8DC-CD3F-4262-9571-FA91241CDA83}"/>
              </a:ext>
            </a:extLst>
          </p:cNvPr>
          <p:cNvSpPr txBox="1"/>
          <p:nvPr/>
        </p:nvSpPr>
        <p:spPr>
          <a:xfrm>
            <a:off x="6711518" y="3970855"/>
            <a:ext cx="524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1243187" y="5450944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175111" y="5673102"/>
            <a:ext cx="1157844" cy="444316"/>
          </a:xfrm>
          <a:prstGeom prst="roundRect">
            <a:avLst>
              <a:gd name="adj" fmla="val 4400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D934335-B718-470C-8B49-1695CBD163C9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FF26289-F1C6-4A02-AED3-1E51CCCA2A8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181BDC-83E3-4315-918F-E172463B43B1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812528-355E-431B-867E-696925CA897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DBA18765-BC30-44D4-946B-FD3465381FF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C686C20-A5F6-4821-920D-78F39387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D7A7A9A-6DE1-4DDB-A197-AEFD232E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97" y="5008354"/>
            <a:ext cx="8465398" cy="130872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4F9D2ED3-A18C-40B9-AF2D-58D90C982A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「スプライト」タブにドラムのスプライトを追加しよう！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5035859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FE2557-15E9-4E7F-84BE-5634DD4C603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76BD54-6476-49BC-8640-0B53F27D1944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6482996" y="5498351"/>
            <a:ext cx="628016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E9470D2-D969-4A27-8232-821C235A0CEB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6648003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00B86A2-379F-42B2-A8B9-E1A727214D83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DD8D518-1B32-4ACC-9878-BC44B598DA64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8605C45-085F-4EA8-8119-01D726248BD9}"/>
                </a:ext>
              </a:extLst>
            </p:cNvPr>
            <p:cNvSpPr txBox="1"/>
            <p:nvPr/>
          </p:nvSpPr>
          <p:spPr>
            <a:xfrm>
              <a:off x="4778134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4C1DA25-837A-437E-9D38-D17458424B07}"/>
                </a:ext>
              </a:extLst>
            </p:cNvPr>
            <p:cNvSpPr txBox="1"/>
            <p:nvPr/>
          </p:nvSpPr>
          <p:spPr>
            <a:xfrm>
              <a:off x="6648003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F1454B7-49BA-41A9-8134-201F96F67070}"/>
              </a:ext>
            </a:extLst>
          </p:cNvPr>
          <p:cNvGrpSpPr/>
          <p:nvPr/>
        </p:nvGrpSpPr>
        <p:grpSpPr>
          <a:xfrm>
            <a:off x="4364854" y="4404322"/>
            <a:ext cx="3310329" cy="577081"/>
            <a:chOff x="2947386" y="6145414"/>
            <a:chExt cx="3310329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395F23A-1DEE-4920-8F88-C02BD155E932}"/>
                </a:ext>
              </a:extLst>
            </p:cNvPr>
            <p:cNvSpPr txBox="1"/>
            <p:nvPr/>
          </p:nvSpPr>
          <p:spPr>
            <a:xfrm>
              <a:off x="2947386" y="6145414"/>
              <a:ext cx="33103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③音楽のボタンを押す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E8B989A-A2EC-41DA-A506-9E18A0052F6D}"/>
                </a:ext>
              </a:extLst>
            </p:cNvPr>
            <p:cNvSpPr txBox="1"/>
            <p:nvPr/>
          </p:nvSpPr>
          <p:spPr>
            <a:xfrm>
              <a:off x="4800796" y="621436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7B0348F-5BA0-40D7-B55A-A23B3E7CE606}"/>
                </a:ext>
              </a:extLst>
            </p:cNvPr>
            <p:cNvSpPr txBox="1"/>
            <p:nvPr/>
          </p:nvSpPr>
          <p:spPr>
            <a:xfrm>
              <a:off x="3163148" y="6218270"/>
              <a:ext cx="725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おんがく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18A81176-CCEA-4C84-8E86-7664B369D0E7}"/>
              </a:ext>
            </a:extLst>
          </p:cNvPr>
          <p:cNvCxnSpPr>
            <a:cxnSpLocks/>
          </p:cNvCxnSpPr>
          <p:nvPr/>
        </p:nvCxnSpPr>
        <p:spPr>
          <a:xfrm>
            <a:off x="6949837" y="4794323"/>
            <a:ext cx="0" cy="6210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0DCED441-3B41-4248-BDD3-EA4131E5B335}"/>
              </a:ext>
            </a:extLst>
          </p:cNvPr>
          <p:cNvCxnSpPr>
            <a:cxnSpLocks/>
          </p:cNvCxnSpPr>
          <p:nvPr/>
        </p:nvCxnSpPr>
        <p:spPr>
          <a:xfrm flipH="1">
            <a:off x="6733837" y="4794323"/>
            <a:ext cx="21600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2799874-60D9-4E88-89E3-1870686A83A7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908066" y="140699"/>
            <a:chExt cx="1084828" cy="108482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50CE52BE-877B-4857-975C-1778F604C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156D9AF7-79C8-49F9-8826-43618E626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526" y="4522074"/>
            <a:ext cx="2784257" cy="21151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C1B4CBD-C7DB-41EF-9770-F0EEDC9B0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963" y="1702917"/>
            <a:ext cx="2447925" cy="609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710719" y="1781363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C7A6D7C-DAD1-4613-93E4-9BEAE26BC553}"/>
              </a:ext>
            </a:extLst>
          </p:cNvPr>
          <p:cNvGrpSpPr/>
          <p:nvPr/>
        </p:nvGrpSpPr>
        <p:grpSpPr>
          <a:xfrm>
            <a:off x="4315970" y="1399631"/>
            <a:ext cx="3712929" cy="1131079"/>
            <a:chOff x="4315970" y="1399631"/>
            <a:chExt cx="371292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④画面を下までスクロールし、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4476762" y="1464896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8448DAB-4445-46EC-93C0-8B6FA82A86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E676301-AF7B-48DD-A304-6FBECD733D90}"/>
                </a:ext>
              </a:extLst>
            </p:cNvPr>
            <p:cNvSpPr txBox="1"/>
            <p:nvPr/>
          </p:nvSpPr>
          <p:spPr>
            <a:xfrm>
              <a:off x="5160341" y="1464896"/>
              <a:ext cx="542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388AE1B-02FA-4092-8CD0-EEC3991E8B70}"/>
                </a:ext>
              </a:extLst>
            </p:cNvPr>
            <p:cNvSpPr txBox="1"/>
            <p:nvPr/>
          </p:nvSpPr>
          <p:spPr>
            <a:xfrm>
              <a:off x="6172434" y="1997363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1BDA36C6-6FAA-44D7-A509-CEDC1FC0F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633" y="2946507"/>
            <a:ext cx="3416257" cy="2246306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2851762" y="4760812"/>
            <a:ext cx="1355883" cy="37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67E7058-2513-4274-A930-D97DA7B43513}"/>
              </a:ext>
            </a:extLst>
          </p:cNvPr>
          <p:cNvGrpSpPr/>
          <p:nvPr/>
        </p:nvGrpSpPr>
        <p:grpSpPr>
          <a:xfrm>
            <a:off x="4360391" y="3119145"/>
            <a:ext cx="4712588" cy="1131079"/>
            <a:chOff x="4360391" y="3119145"/>
            <a:chExt cx="4712588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038DE0A-AD63-4F21-8977-AF3DFE9E0908}"/>
                </a:ext>
              </a:extLst>
            </p:cNvPr>
            <p:cNvSpPr txBox="1"/>
            <p:nvPr/>
          </p:nvSpPr>
          <p:spPr>
            <a:xfrm>
              <a:off x="4360391" y="3119145"/>
              <a:ext cx="47125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⑤画面を上までスクロールする。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Drum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F6D327C-3C68-4B51-811F-F68A05B7A1E7}"/>
                </a:ext>
              </a:extLst>
            </p:cNvPr>
            <p:cNvSpPr txBox="1"/>
            <p:nvPr/>
          </p:nvSpPr>
          <p:spPr>
            <a:xfrm>
              <a:off x="4521183" y="3184410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EFAE3BB-B26D-460A-A55F-1490EFE100D4}"/>
                </a:ext>
              </a:extLst>
            </p:cNvPr>
            <p:cNvSpPr txBox="1"/>
            <p:nvPr/>
          </p:nvSpPr>
          <p:spPr>
            <a:xfrm>
              <a:off x="5204762" y="3184411"/>
              <a:ext cx="620174" cy="244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593D3C9-817A-41A8-86AD-F9FF88027AC3}"/>
                </a:ext>
              </a:extLst>
            </p:cNvPr>
            <p:cNvSpPr txBox="1"/>
            <p:nvPr/>
          </p:nvSpPr>
          <p:spPr>
            <a:xfrm>
              <a:off x="7998739" y="3742454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EB2B68-274A-4784-A9AA-9BC083729728}"/>
                </a:ext>
              </a:extLst>
            </p:cNvPr>
            <p:cNvSpPr txBox="1"/>
            <p:nvPr/>
          </p:nvSpPr>
          <p:spPr>
            <a:xfrm>
              <a:off x="4609008" y="3771215"/>
              <a:ext cx="841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EA8FE2D-C0CD-4833-B807-5B2A1E133456}"/>
              </a:ext>
            </a:extLst>
          </p:cNvPr>
          <p:cNvGrpSpPr/>
          <p:nvPr/>
        </p:nvGrpSpPr>
        <p:grpSpPr>
          <a:xfrm>
            <a:off x="550416" y="5812725"/>
            <a:ext cx="4294769" cy="577081"/>
            <a:chOff x="550416" y="5661803"/>
            <a:chExt cx="4294769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395F23A-1DEE-4920-8F88-C02BD155E932}"/>
                </a:ext>
              </a:extLst>
            </p:cNvPr>
            <p:cNvSpPr txBox="1"/>
            <p:nvPr/>
          </p:nvSpPr>
          <p:spPr>
            <a:xfrm>
              <a:off x="550416" y="5661803"/>
              <a:ext cx="42947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スプライトがタブ内に追加されます。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E8B989A-A2EC-41DA-A506-9E18A0052F6D}"/>
                </a:ext>
              </a:extLst>
            </p:cNvPr>
            <p:cNvSpPr txBox="1"/>
            <p:nvPr/>
          </p:nvSpPr>
          <p:spPr>
            <a:xfrm flipH="1">
              <a:off x="2569176" y="5730829"/>
              <a:ext cx="511903" cy="249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C4B8743-A39B-43E9-9FC8-04ED1EF1DA20}"/>
                </a:ext>
              </a:extLst>
            </p:cNvPr>
            <p:cNvSpPr txBox="1"/>
            <p:nvPr/>
          </p:nvSpPr>
          <p:spPr>
            <a:xfrm flipH="1">
              <a:off x="3080393" y="5745176"/>
              <a:ext cx="639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BE01BC41-342A-43B9-B50B-7692C04353CE}"/>
              </a:ext>
            </a:extLst>
          </p:cNvPr>
          <p:cNvSpPr>
            <a:spLocks noChangeAspect="1"/>
          </p:cNvSpPr>
          <p:nvPr/>
        </p:nvSpPr>
        <p:spPr>
          <a:xfrm>
            <a:off x="5029804" y="5823750"/>
            <a:ext cx="740682" cy="740682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090C2ED-50BB-48E2-8788-C7B4F9EA6E99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31B4362-017D-4848-A9A0-0122B50B8DC2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D810B66-1F5A-4A4F-B039-1D66BF7F8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216" y="2943526"/>
            <a:ext cx="3416257" cy="1708129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2408679" y="2910995"/>
            <a:ext cx="1692000" cy="1692000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0AA6A83-1AF3-4041-A995-1C079744318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2FF5094D-4673-4807-AF6D-53EEA8353B2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4E23987E-A0A4-4CD4-A1AE-8F363628F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11421C5-9BE1-4CD4-9295-B6A03937A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86" y="2702584"/>
            <a:ext cx="2885863" cy="268141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E5B13BB-B802-45D1-B51D-AFC62AA72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638" y="3034860"/>
            <a:ext cx="2834136" cy="213145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8A26D28-A5EC-48DB-9BC9-C551FB6F0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509" y="3024847"/>
            <a:ext cx="2881373" cy="216459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25527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画面上にスプライトを並べよう！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69CBF99-ADD4-4CD5-8C67-24E0B1EFDBEF}"/>
              </a:ext>
            </a:extLst>
          </p:cNvPr>
          <p:cNvSpPr txBox="1"/>
          <p:nvPr/>
        </p:nvSpPr>
        <p:spPr>
          <a:xfrm>
            <a:off x="2707998" y="1316462"/>
            <a:ext cx="573872" cy="25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2254B55-159B-429C-BCBA-184D33DD4970}"/>
              </a:ext>
            </a:extLst>
          </p:cNvPr>
          <p:cNvSpPr txBox="1"/>
          <p:nvPr/>
        </p:nvSpPr>
        <p:spPr>
          <a:xfrm>
            <a:off x="459893" y="1320717"/>
            <a:ext cx="983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FF63CB6-0E55-47FD-A123-3C2F3CAD736F}"/>
              </a:ext>
            </a:extLst>
          </p:cNvPr>
          <p:cNvGrpSpPr/>
          <p:nvPr/>
        </p:nvGrpSpPr>
        <p:grpSpPr>
          <a:xfrm>
            <a:off x="3344509" y="2011677"/>
            <a:ext cx="5762746" cy="577081"/>
            <a:chOff x="3409029" y="2681029"/>
            <a:chExt cx="5762746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B8251C2-B606-4E20-80B7-2ADA304137C8}"/>
                </a:ext>
              </a:extLst>
            </p:cNvPr>
            <p:cNvSpPr txBox="1"/>
            <p:nvPr/>
          </p:nvSpPr>
          <p:spPr>
            <a:xfrm>
              <a:off x="3409029" y="2681029"/>
              <a:ext cx="5762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①ステージの矢印をマウスで移動し、間隔を揃える。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76FD48A-5072-45C8-845D-2374E184A670}"/>
                </a:ext>
              </a:extLst>
            </p:cNvPr>
            <p:cNvSpPr txBox="1"/>
            <p:nvPr/>
          </p:nvSpPr>
          <p:spPr>
            <a:xfrm>
              <a:off x="4742362" y="2749366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BE65747-F390-47F2-9DF9-27C5599DD796}"/>
                </a:ext>
              </a:extLst>
            </p:cNvPr>
            <p:cNvSpPr txBox="1"/>
            <p:nvPr/>
          </p:nvSpPr>
          <p:spPr>
            <a:xfrm>
              <a:off x="7260555" y="2749366"/>
              <a:ext cx="6969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かんかく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24C6193-2B8F-4876-884E-E9AC8AA3FC4E}"/>
                </a:ext>
              </a:extLst>
            </p:cNvPr>
            <p:cNvSpPr txBox="1"/>
            <p:nvPr/>
          </p:nvSpPr>
          <p:spPr>
            <a:xfrm>
              <a:off x="6349913" y="2749366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4068F0D-1E62-44BF-AE6F-2C5720395BBF}"/>
                </a:ext>
              </a:extLst>
            </p:cNvPr>
            <p:cNvSpPr txBox="1"/>
            <p:nvPr/>
          </p:nvSpPr>
          <p:spPr>
            <a:xfrm>
              <a:off x="7894345" y="2749366"/>
              <a:ext cx="5749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矢印: 右 65">
            <a:extLst>
              <a:ext uri="{FF2B5EF4-FFF2-40B4-BE49-F238E27FC236}">
                <a16:creationId xmlns:a16="http://schemas.microsoft.com/office/drawing/2014/main" id="{02A43D29-6E5B-4829-BCF3-AA76E17AD868}"/>
              </a:ext>
            </a:extLst>
          </p:cNvPr>
          <p:cNvSpPr/>
          <p:nvPr/>
        </p:nvSpPr>
        <p:spPr>
          <a:xfrm>
            <a:off x="5915795" y="372535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吹き出し: 角を丸めた四角形 66">
            <a:extLst>
              <a:ext uri="{FF2B5EF4-FFF2-40B4-BE49-F238E27FC236}">
                <a16:creationId xmlns:a16="http://schemas.microsoft.com/office/drawing/2014/main" id="{91518C00-6137-4056-8DBE-78B7970E947C}"/>
              </a:ext>
            </a:extLst>
          </p:cNvPr>
          <p:cNvSpPr/>
          <p:nvPr/>
        </p:nvSpPr>
        <p:spPr>
          <a:xfrm>
            <a:off x="3287347" y="5173360"/>
            <a:ext cx="4936115" cy="1684640"/>
          </a:xfrm>
          <a:prstGeom prst="wedgeRoundRectCallout">
            <a:avLst>
              <a:gd name="adj1" fmla="val 52773"/>
              <a:gd name="adj2" fmla="val -1758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18C779A2-F4CB-4140-8EDC-E3C62FAAE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351685" y="5184889"/>
            <a:ext cx="732342" cy="124071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C670DC4-D8AB-434C-AC61-6F8937AF7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1572" y="5285380"/>
            <a:ext cx="895350" cy="485775"/>
          </a:xfrm>
          <a:prstGeom prst="rect">
            <a:avLst/>
          </a:prstGeom>
        </p:spPr>
      </p:pic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664D6DC5-CB18-4A78-9080-0DE8A535A594}"/>
              </a:ext>
            </a:extLst>
          </p:cNvPr>
          <p:cNvSpPr/>
          <p:nvPr/>
        </p:nvSpPr>
        <p:spPr>
          <a:xfrm>
            <a:off x="933567" y="2702584"/>
            <a:ext cx="718471" cy="42127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93BC7CD7-4ED1-4771-AA73-B04EA8414E5D}"/>
              </a:ext>
            </a:extLst>
          </p:cNvPr>
          <p:cNvSpPr/>
          <p:nvPr/>
        </p:nvSpPr>
        <p:spPr>
          <a:xfrm>
            <a:off x="3425646" y="5276502"/>
            <a:ext cx="451062" cy="4857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ADFCDB7A-ED2C-4873-BA3B-A2524B77F5F2}"/>
              </a:ext>
            </a:extLst>
          </p:cNvPr>
          <p:cNvCxnSpPr>
            <a:stCxn id="88" idx="1"/>
            <a:endCxn id="89" idx="1"/>
          </p:cNvCxnSpPr>
          <p:nvPr/>
        </p:nvCxnSpPr>
        <p:spPr>
          <a:xfrm rot="10800000" flipH="1" flipV="1">
            <a:off x="933566" y="2913224"/>
            <a:ext cx="2492079" cy="2606166"/>
          </a:xfrm>
          <a:prstGeom prst="bentConnector3">
            <a:avLst>
              <a:gd name="adj1" fmla="val -28766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E02C3230-0ABE-40E9-9F4E-1E996CC66384}"/>
              </a:ext>
            </a:extLst>
          </p:cNvPr>
          <p:cNvGrpSpPr/>
          <p:nvPr/>
        </p:nvGrpSpPr>
        <p:grpSpPr>
          <a:xfrm>
            <a:off x="3517162" y="5642590"/>
            <a:ext cx="4706300" cy="1015663"/>
            <a:chOff x="3718608" y="6206030"/>
            <a:chExt cx="4706300" cy="1015663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68111840-6C94-4421-A84F-A2AE7450CF25}"/>
                </a:ext>
              </a:extLst>
            </p:cNvPr>
            <p:cNvSpPr txBox="1"/>
            <p:nvPr/>
          </p:nvSpPr>
          <p:spPr>
            <a:xfrm>
              <a:off x="3718608" y="6206030"/>
              <a:ext cx="47063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このボタンを押すと、ステージが大きくなるよ。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スプライトの位置を調整するときに便利だね！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DB6694B-E166-43D9-AFC1-74F93CD86734}"/>
                </a:ext>
              </a:extLst>
            </p:cNvPr>
            <p:cNvSpPr txBox="1"/>
            <p:nvPr/>
          </p:nvSpPr>
          <p:spPr>
            <a:xfrm>
              <a:off x="4930260" y="6260965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2078C14C-B9B8-4D95-ACDF-B28A339A18EC}"/>
                </a:ext>
              </a:extLst>
            </p:cNvPr>
            <p:cNvSpPr txBox="1"/>
            <p:nvPr/>
          </p:nvSpPr>
          <p:spPr>
            <a:xfrm>
              <a:off x="5489799" y="6750817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DB1F0BB8-5032-412E-9F70-74DB9173CD23}"/>
                </a:ext>
              </a:extLst>
            </p:cNvPr>
            <p:cNvSpPr txBox="1"/>
            <p:nvPr/>
          </p:nvSpPr>
          <p:spPr>
            <a:xfrm>
              <a:off x="6907331" y="6750278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5D4C5F87-1D8B-4376-8CA9-200408E6FD57}"/>
                </a:ext>
              </a:extLst>
            </p:cNvPr>
            <p:cNvSpPr txBox="1"/>
            <p:nvPr/>
          </p:nvSpPr>
          <p:spPr>
            <a:xfrm>
              <a:off x="6774406" y="6278721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ECB951C0-BBE4-4EF4-B117-97FE408C5F79}"/>
                </a:ext>
              </a:extLst>
            </p:cNvPr>
            <p:cNvSpPr txBox="1"/>
            <p:nvPr/>
          </p:nvSpPr>
          <p:spPr>
            <a:xfrm>
              <a:off x="5043294" y="6763690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4E6F39E2-36F9-4B9A-810D-1CD39BD4517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E5A5119-62A7-47A8-B7AB-EA94E7DD38E4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0B9F27BF-32CD-48D2-82C9-A6CED94D128D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5DAD149-1C7F-4092-BD71-BD473639B0D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6F3F7F14-1804-4C89-B1B0-77989887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222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59635E1-6611-471B-A334-20C2C3D93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204" y="3706045"/>
            <a:ext cx="1406433" cy="312028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BE1BCF9-7935-497E-B6F2-FFC499AF2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68" y="1745071"/>
            <a:ext cx="3099748" cy="49664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ドラムのプログラミングをしよう！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611E4C1-BC65-400B-8616-181B21C3B3C1}"/>
              </a:ext>
            </a:extLst>
          </p:cNvPr>
          <p:cNvSpPr txBox="1"/>
          <p:nvPr/>
        </p:nvSpPr>
        <p:spPr>
          <a:xfrm>
            <a:off x="3917939" y="1671715"/>
            <a:ext cx="482057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Dru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ｍ」のスプライトを選択して、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プログラムの画面が表示されます。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28C721-B580-4C57-A0DA-8C0043F04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795" y="2398484"/>
            <a:ext cx="1619476" cy="36200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4EC9800-6B54-4A72-B836-1B6E95A72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087" b="65905"/>
          <a:stretch/>
        </p:blipFill>
        <p:spPr>
          <a:xfrm>
            <a:off x="6284172" y="3722948"/>
            <a:ext cx="2856380" cy="2298326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5435390" y="42775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873568" y="5778301"/>
            <a:ext cx="1624234" cy="422473"/>
          </a:xfrm>
          <a:prstGeom prst="roundRect">
            <a:avLst>
              <a:gd name="adj" fmla="val 4188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40A3B42-7458-4BC1-927E-78FF2126B3D2}"/>
              </a:ext>
            </a:extLst>
          </p:cNvPr>
          <p:cNvSpPr txBox="1"/>
          <p:nvPr/>
        </p:nvSpPr>
        <p:spPr>
          <a:xfrm>
            <a:off x="4223546" y="1740612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ドラム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778D69-1138-426A-9A02-4D2947E7C4DB}"/>
              </a:ext>
            </a:extLst>
          </p:cNvPr>
          <p:cNvSpPr txBox="1"/>
          <p:nvPr/>
        </p:nvSpPr>
        <p:spPr>
          <a:xfrm>
            <a:off x="6594649" y="1731790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E7E1E10-87B0-418F-8F9B-CB23D63855A1}"/>
              </a:ext>
            </a:extLst>
          </p:cNvPr>
          <p:cNvSpPr txBox="1"/>
          <p:nvPr/>
        </p:nvSpPr>
        <p:spPr>
          <a:xfrm>
            <a:off x="6018918" y="2268032"/>
            <a:ext cx="309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4E1B4AA-3252-490D-865F-58073B986739}"/>
              </a:ext>
            </a:extLst>
          </p:cNvPr>
          <p:cNvSpPr txBox="1"/>
          <p:nvPr/>
        </p:nvSpPr>
        <p:spPr>
          <a:xfrm>
            <a:off x="5220091" y="2842139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1EC5F2E-3BD4-4533-B1A9-16475D4D4323}"/>
              </a:ext>
            </a:extLst>
          </p:cNvPr>
          <p:cNvSpPr txBox="1"/>
          <p:nvPr/>
        </p:nvSpPr>
        <p:spPr>
          <a:xfrm>
            <a:off x="5935718" y="2841606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D930EC8-D48D-4A76-A06D-0CBA9ED73F3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1E43E4A5-985E-4A66-8674-09696F65B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E70AC6-3FD0-4016-8AE5-866B7B8F176D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59B43B-923C-4666-846F-5EFCF5C3B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345" y="2816286"/>
            <a:ext cx="3672080" cy="21209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BBAD51-D02A-414B-B07C-6A231D9773E2}"/>
              </a:ext>
            </a:extLst>
          </p:cNvPr>
          <p:cNvGrpSpPr/>
          <p:nvPr/>
        </p:nvGrpSpPr>
        <p:grpSpPr>
          <a:xfrm>
            <a:off x="2157904" y="2069568"/>
            <a:ext cx="5730352" cy="577081"/>
            <a:chOff x="3109310" y="1918511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109310" y="1918511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627657" y="19608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5767199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6938735" y="1960830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6240946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「ドラム」のメッセージを受信した時のプログラミングをしよう！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3305163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4113086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04273" y="325019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548277" y="2925029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B81EA89-1FCA-43C0-8298-64DF9FDBA646}"/>
              </a:ext>
            </a:extLst>
          </p:cNvPr>
          <p:cNvGrpSpPr/>
          <p:nvPr/>
        </p:nvGrpSpPr>
        <p:grpSpPr>
          <a:xfrm>
            <a:off x="4323017" y="3481143"/>
            <a:ext cx="4698082" cy="577081"/>
            <a:chOff x="4614594" y="2460089"/>
            <a:chExt cx="4698082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614594" y="2460089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をクリックし、「ドラム」を選びます。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476330E-3F89-4DB2-B70E-FFCB65063CAC}"/>
                </a:ext>
              </a:extLst>
            </p:cNvPr>
            <p:cNvSpPr txBox="1"/>
            <p:nvPr/>
          </p:nvSpPr>
          <p:spPr>
            <a:xfrm>
              <a:off x="7990907" y="2511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8690" y="2644400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2810802" y="3079457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305076" y="4068856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3794008" y="4802430"/>
            <a:ext cx="4446161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で設定した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5724503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4950025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5014325" y="5704035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吹き出し: 角を丸めた四角形 126">
            <a:extLst>
              <a:ext uri="{FF2B5EF4-FFF2-40B4-BE49-F238E27FC236}">
                <a16:creationId xmlns:a16="http://schemas.microsoft.com/office/drawing/2014/main" id="{352729E5-56EE-419B-9F7F-2D279B802542}"/>
              </a:ext>
            </a:extLst>
          </p:cNvPr>
          <p:cNvSpPr/>
          <p:nvPr/>
        </p:nvSpPr>
        <p:spPr>
          <a:xfrm>
            <a:off x="1515237" y="4747472"/>
            <a:ext cx="6916654" cy="1849567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C10479E-E049-46F3-91AE-6CC8ED08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677" y="1622518"/>
            <a:ext cx="3196361" cy="25845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3DB5B11-5256-471A-B553-B9CED090947B}"/>
              </a:ext>
            </a:extLst>
          </p:cNvPr>
          <p:cNvGrpSpPr/>
          <p:nvPr/>
        </p:nvGrpSpPr>
        <p:grpSpPr>
          <a:xfrm>
            <a:off x="588984" y="1905076"/>
            <a:ext cx="663701" cy="648073"/>
            <a:chOff x="573493" y="2497348"/>
            <a:chExt cx="663701" cy="64807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8D42CDC-B112-446F-BDFB-B2F51833E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969" y="2516771"/>
              <a:ext cx="657225" cy="628650"/>
            </a:xfrm>
            <a:prstGeom prst="rect">
              <a:avLst/>
            </a:prstGeom>
          </p:spPr>
        </p:pic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30C58743-3172-4376-9A18-3C10218E6E8C}"/>
                </a:ext>
              </a:extLst>
            </p:cNvPr>
            <p:cNvSpPr/>
            <p:nvPr/>
          </p:nvSpPr>
          <p:spPr>
            <a:xfrm>
              <a:off x="573493" y="249734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0E96A3-B5BB-4B21-A86C-462C1FBF2CA0}"/>
              </a:ext>
            </a:extLst>
          </p:cNvPr>
          <p:cNvGrpSpPr/>
          <p:nvPr/>
        </p:nvGrpSpPr>
        <p:grpSpPr>
          <a:xfrm>
            <a:off x="4785630" y="1725153"/>
            <a:ext cx="3967749" cy="577081"/>
            <a:chOff x="2195779" y="1515820"/>
            <a:chExt cx="396774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6980DE9-D1E1-4727-9219-163213863E2F}"/>
                </a:ext>
              </a:extLst>
            </p:cNvPr>
            <p:cNvSpPr txBox="1"/>
            <p:nvPr/>
          </p:nvSpPr>
          <p:spPr>
            <a:xfrm>
              <a:off x="2195779" y="1515820"/>
              <a:ext cx="39677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high tom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49E22CC-2DB1-4A35-ACB7-6FC309A51633}"/>
                </a:ext>
              </a:extLst>
            </p:cNvPr>
            <p:cNvSpPr txBox="1"/>
            <p:nvPr/>
          </p:nvSpPr>
          <p:spPr>
            <a:xfrm>
              <a:off x="5278338" y="15581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73D975D-CEB8-48A3-B0DC-DB93694142F9}"/>
                </a:ext>
              </a:extLst>
            </p:cNvPr>
            <p:cNvSpPr txBox="1"/>
            <p:nvPr/>
          </p:nvSpPr>
          <p:spPr>
            <a:xfrm>
              <a:off x="3967104" y="1566693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ハイ　タム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C8DDDDF-C7EC-45A9-B4D0-D46ADDB42B3C}"/>
                </a:ext>
              </a:extLst>
            </p:cNvPr>
            <p:cNvSpPr txBox="1"/>
            <p:nvPr/>
          </p:nvSpPr>
          <p:spPr>
            <a:xfrm>
              <a:off x="2595112" y="156669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BBB5021-ECB2-4283-AB00-9EF0B9152916}"/>
              </a:ext>
            </a:extLst>
          </p:cNvPr>
          <p:cNvCxnSpPr>
            <a:cxnSpLocks/>
          </p:cNvCxnSpPr>
          <p:nvPr/>
        </p:nvCxnSpPr>
        <p:spPr>
          <a:xfrm>
            <a:off x="1349400" y="2976236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82B3F66-A031-44FB-8575-3ECB19707D11}"/>
              </a:ext>
            </a:extLst>
          </p:cNvPr>
          <p:cNvGrpSpPr/>
          <p:nvPr/>
        </p:nvGrpSpPr>
        <p:grpSpPr>
          <a:xfrm>
            <a:off x="588984" y="2637963"/>
            <a:ext cx="652422" cy="639195"/>
            <a:chOff x="588875" y="3127860"/>
            <a:chExt cx="652422" cy="639195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A07B4614-93A4-4FEA-ABC8-3B9A2B1FE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A376C560-64AC-4E56-BCFB-45394E8BA9F4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EF5C0BE5-AC72-4A5A-B90D-D697CD965047}"/>
              </a:ext>
            </a:extLst>
          </p:cNvPr>
          <p:cNvGrpSpPr/>
          <p:nvPr/>
        </p:nvGrpSpPr>
        <p:grpSpPr>
          <a:xfrm>
            <a:off x="4785338" y="2186457"/>
            <a:ext cx="4296518" cy="577081"/>
            <a:chOff x="4785338" y="3012083"/>
            <a:chExt cx="4296518" cy="57708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06DC974-CAA9-4BE1-924B-CABE93C56284}"/>
                </a:ext>
              </a:extLst>
            </p:cNvPr>
            <p:cNvSpPr txBox="1"/>
            <p:nvPr/>
          </p:nvSpPr>
          <p:spPr>
            <a:xfrm>
              <a:off x="4785338" y="3012083"/>
              <a:ext cx="42965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drum-b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2D2B42BE-0DC4-44BB-83CA-C27F1BA37B82}"/>
                </a:ext>
              </a:extLst>
            </p:cNvPr>
            <p:cNvSpPr txBox="1"/>
            <p:nvPr/>
          </p:nvSpPr>
          <p:spPr>
            <a:xfrm>
              <a:off x="8169130" y="30911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DD661DE-B78A-4B7C-A3BB-19E19573A666}"/>
                </a:ext>
              </a:extLst>
            </p:cNvPr>
            <p:cNvSpPr txBox="1"/>
            <p:nvPr/>
          </p:nvSpPr>
          <p:spPr>
            <a:xfrm>
              <a:off x="6936016" y="3105927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kumimoji="1" lang="en-US" altLang="ja-JP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61760E2-C224-4C68-97D0-EEA3460F761D}"/>
              </a:ext>
            </a:extLst>
          </p:cNvPr>
          <p:cNvSpPr txBox="1"/>
          <p:nvPr/>
        </p:nvSpPr>
        <p:spPr>
          <a:xfrm>
            <a:off x="5211310" y="2258367"/>
            <a:ext cx="470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BF87198-CBD2-40AB-B6E5-B4C982A68B3B}"/>
              </a:ext>
            </a:extLst>
          </p:cNvPr>
          <p:cNvSpPr txBox="1"/>
          <p:nvPr/>
        </p:nvSpPr>
        <p:spPr>
          <a:xfrm>
            <a:off x="5665329" y="2269313"/>
            <a:ext cx="470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FB63A244-B09E-4820-A5AD-ADF9AFD2F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884" y="4874902"/>
            <a:ext cx="1585460" cy="163331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E6328085-4438-4A57-9BF5-541330899E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7670" y="4809549"/>
            <a:ext cx="1854219" cy="1764550"/>
          </a:xfrm>
          <a:prstGeom prst="rect">
            <a:avLst/>
          </a:prstGeom>
        </p:spPr>
      </p:pic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B49A3602-9E8B-4E5B-8A10-7E0BA56C2226}"/>
              </a:ext>
            </a:extLst>
          </p:cNvPr>
          <p:cNvCxnSpPr>
            <a:stCxn id="56" idx="3"/>
          </p:cNvCxnSpPr>
          <p:nvPr/>
        </p:nvCxnSpPr>
        <p:spPr>
          <a:xfrm>
            <a:off x="1241406" y="2224674"/>
            <a:ext cx="551883" cy="319597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7162D01-A82D-4D33-A01C-8E162CB913F1}"/>
              </a:ext>
            </a:extLst>
          </p:cNvPr>
          <p:cNvGrpSpPr/>
          <p:nvPr/>
        </p:nvGrpSpPr>
        <p:grpSpPr>
          <a:xfrm>
            <a:off x="588984" y="3361972"/>
            <a:ext cx="652422" cy="639195"/>
            <a:chOff x="588984" y="3725957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9011CA2-BAA0-4071-898A-8E1E73D6F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74F91E8E-8BB1-42AB-89D7-A942B557C49C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AF5EDAD8-B9CE-4685-A23C-504C68A58BC4}"/>
              </a:ext>
            </a:extLst>
          </p:cNvPr>
          <p:cNvCxnSpPr>
            <a:cxnSpLocks/>
            <a:stCxn id="111" idx="3"/>
          </p:cNvCxnSpPr>
          <p:nvPr/>
        </p:nvCxnSpPr>
        <p:spPr>
          <a:xfrm flipV="1">
            <a:off x="1241406" y="3431838"/>
            <a:ext cx="551539" cy="249732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E7E46D41-D65B-4DE8-9F5F-665CBF5DA936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582938" y="2973368"/>
            <a:ext cx="2754920" cy="1233666"/>
          </a:xfrm>
          <a:prstGeom prst="bentConnector4">
            <a:avLst>
              <a:gd name="adj1" fmla="val -9297"/>
              <a:gd name="adj2" fmla="val 118530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B6913FC5-1F74-4FDD-8118-100D5A69855D}"/>
              </a:ext>
            </a:extLst>
          </p:cNvPr>
          <p:cNvGrpSpPr/>
          <p:nvPr/>
        </p:nvGrpSpPr>
        <p:grpSpPr>
          <a:xfrm>
            <a:off x="4785338" y="2718879"/>
            <a:ext cx="4296518" cy="1131079"/>
            <a:chOff x="4785338" y="3544505"/>
            <a:chExt cx="4296518" cy="1131079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39F8FBAE-E529-4C7D-B85F-793527BDCBAD}"/>
                </a:ext>
              </a:extLst>
            </p:cNvPr>
            <p:cNvSpPr txBox="1"/>
            <p:nvPr/>
          </p:nvSpPr>
          <p:spPr>
            <a:xfrm>
              <a:off x="4785338" y="3544505"/>
              <a:ext cx="42965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待ち時間を「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15C73848-E3CC-47A7-9844-45840F20F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56955" y="3603582"/>
              <a:ext cx="1390650" cy="561975"/>
            </a:xfrm>
            <a:prstGeom prst="rect">
              <a:avLst/>
            </a:prstGeom>
          </p:spPr>
        </p:pic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1BEDF7E9-C487-4F5B-B8E1-F5BB86B7EF50}"/>
                </a:ext>
              </a:extLst>
            </p:cNvPr>
            <p:cNvSpPr txBox="1"/>
            <p:nvPr/>
          </p:nvSpPr>
          <p:spPr>
            <a:xfrm>
              <a:off x="5168089" y="361626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892B8E6-7892-40E5-B543-CF6C84153C04}"/>
                </a:ext>
              </a:extLst>
            </p:cNvPr>
            <p:cNvSpPr txBox="1"/>
            <p:nvPr/>
          </p:nvSpPr>
          <p:spPr>
            <a:xfrm>
              <a:off x="8169130" y="35900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033F6BB0-D82A-476F-A8D8-943407F93970}"/>
                </a:ext>
              </a:extLst>
            </p:cNvPr>
            <p:cNvSpPr txBox="1"/>
            <p:nvPr/>
          </p:nvSpPr>
          <p:spPr>
            <a:xfrm>
              <a:off x="4958775" y="415756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C49DF1F4-2668-427E-8315-1DAE1111403A}"/>
                </a:ext>
              </a:extLst>
            </p:cNvPr>
            <p:cNvSpPr txBox="1"/>
            <p:nvPr/>
          </p:nvSpPr>
          <p:spPr>
            <a:xfrm>
              <a:off x="5385626" y="41534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0036EAE6-9ECD-4A91-8518-200B1C42BFB4}"/>
                </a:ext>
              </a:extLst>
            </p:cNvPr>
            <p:cNvSpPr txBox="1"/>
            <p:nvPr/>
          </p:nvSpPr>
          <p:spPr>
            <a:xfrm>
              <a:off x="6592650" y="41534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8EC6DCB8-424D-408A-9D7F-649098921D09}"/>
              </a:ext>
            </a:extLst>
          </p:cNvPr>
          <p:cNvGrpSpPr/>
          <p:nvPr/>
        </p:nvGrpSpPr>
        <p:grpSpPr>
          <a:xfrm>
            <a:off x="4794216" y="3678470"/>
            <a:ext cx="4296518" cy="577081"/>
            <a:chOff x="4785338" y="3012083"/>
            <a:chExt cx="4296518" cy="577081"/>
          </a:xfrm>
        </p:grpSpPr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4AF5514D-4284-4F46-9365-8CBAC6E7B9D9}"/>
                </a:ext>
              </a:extLst>
            </p:cNvPr>
            <p:cNvSpPr txBox="1"/>
            <p:nvPr/>
          </p:nvSpPr>
          <p:spPr>
            <a:xfrm>
              <a:off x="4785338" y="3012083"/>
              <a:ext cx="42965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drum-a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D8D8D5EA-BE47-4AB9-8660-91F4870A90AE}"/>
                </a:ext>
              </a:extLst>
            </p:cNvPr>
            <p:cNvSpPr txBox="1"/>
            <p:nvPr/>
          </p:nvSpPr>
          <p:spPr>
            <a:xfrm>
              <a:off x="8169130" y="30911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D42FFF3E-32EF-421D-9266-C13D1E1182D6}"/>
                </a:ext>
              </a:extLst>
            </p:cNvPr>
            <p:cNvSpPr txBox="1"/>
            <p:nvPr/>
          </p:nvSpPr>
          <p:spPr>
            <a:xfrm>
              <a:off x="6936016" y="3105927"/>
              <a:ext cx="9397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kumimoji="1" lang="en-US" altLang="ja-JP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6" name="矢印: 左右 125">
            <a:extLst>
              <a:ext uri="{FF2B5EF4-FFF2-40B4-BE49-F238E27FC236}">
                <a16:creationId xmlns:a16="http://schemas.microsoft.com/office/drawing/2014/main" id="{18B08CD2-D7FC-4142-A9D7-BF9DCAC2B8AB}"/>
              </a:ext>
            </a:extLst>
          </p:cNvPr>
          <p:cNvSpPr/>
          <p:nvPr/>
        </p:nvSpPr>
        <p:spPr>
          <a:xfrm>
            <a:off x="6108669" y="5386871"/>
            <a:ext cx="967961" cy="659937"/>
          </a:xfrm>
          <a:prstGeom prst="leftRightArrow">
            <a:avLst/>
          </a:prstGeom>
          <a:solidFill>
            <a:srgbClr val="85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953CD808-6964-43FC-B5A7-F4AF2E5EA468}"/>
              </a:ext>
            </a:extLst>
          </p:cNvPr>
          <p:cNvGrpSpPr/>
          <p:nvPr/>
        </p:nvGrpSpPr>
        <p:grpSpPr>
          <a:xfrm>
            <a:off x="1702701" y="5072309"/>
            <a:ext cx="3257072" cy="1034632"/>
            <a:chOff x="4297825" y="4915687"/>
            <a:chExt cx="3257072" cy="1034632"/>
          </a:xfrm>
        </p:grpSpPr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7D33869F-2066-4520-8E24-091B576FFA1E}"/>
                </a:ext>
              </a:extLst>
            </p:cNvPr>
            <p:cNvSpPr txBox="1"/>
            <p:nvPr/>
          </p:nvSpPr>
          <p:spPr>
            <a:xfrm>
              <a:off x="4364332" y="4934656"/>
              <a:ext cx="31905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コスチュームを入れ替えると、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動いているように見えるよ！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D144D2CE-6408-49A6-9726-18D0B9A6F4E7}"/>
                </a:ext>
              </a:extLst>
            </p:cNvPr>
            <p:cNvSpPr txBox="1"/>
            <p:nvPr/>
          </p:nvSpPr>
          <p:spPr>
            <a:xfrm>
              <a:off x="5722637" y="4915687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B07A4EB3-7F1C-4704-A7AB-8756BE0BB5F8}"/>
                </a:ext>
              </a:extLst>
            </p:cNvPr>
            <p:cNvSpPr txBox="1"/>
            <p:nvPr/>
          </p:nvSpPr>
          <p:spPr>
            <a:xfrm>
              <a:off x="6117963" y="4919404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325FF0F7-AF55-4DAD-BADD-5A5BD1DAFFD0}"/>
                </a:ext>
              </a:extLst>
            </p:cNvPr>
            <p:cNvSpPr txBox="1"/>
            <p:nvPr/>
          </p:nvSpPr>
          <p:spPr>
            <a:xfrm>
              <a:off x="4297825" y="5394350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EA724892-6324-415B-9CEF-7ECB86C8B190}"/>
                </a:ext>
              </a:extLst>
            </p:cNvPr>
            <p:cNvSpPr txBox="1"/>
            <p:nvPr/>
          </p:nvSpPr>
          <p:spPr>
            <a:xfrm>
              <a:off x="5962708" y="5403228"/>
              <a:ext cx="440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9" name="図 138">
            <a:extLst>
              <a:ext uri="{FF2B5EF4-FFF2-40B4-BE49-F238E27FC236}">
                <a16:creationId xmlns:a16="http://schemas.microsoft.com/office/drawing/2014/main" id="{AAF8E64E-3A7D-4D68-9EC1-2D9C9D31D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735" y="4594170"/>
            <a:ext cx="1182210" cy="2002870"/>
          </a:xfrm>
          <a:prstGeom prst="rect">
            <a:avLst/>
          </a:prstGeom>
        </p:spPr>
      </p:pic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6B37616B-7700-4F9C-8A95-58C7FC6C80B2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</p:spTree>
    <p:extLst>
      <p:ext uri="{BB962C8B-B14F-4D97-AF65-F5344CB8AC3E}">
        <p14:creationId xmlns:p14="http://schemas.microsoft.com/office/powerpoint/2010/main" val="1378524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526F4CF-E6AC-4423-B842-803B429CCCC6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7CAC5B-673B-4D1F-B5F1-925E6DB5617C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じぶんのなまえ）０６ドラム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84875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ファイル名を「（自分の名前）０６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0A8D659-AFB1-4645-AF5E-4E7B78F43EB8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4D6B27-C874-4A06-8F6F-393376F02BC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52B4B8E-0DAD-4776-8E03-4FADBA6A7CBE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2B6955-5D82-41F0-83E6-3C0EBB929F7B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110F5B-23D7-42DB-9491-DA25375E7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51" y="1605907"/>
            <a:ext cx="4610743" cy="50489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6237952" cy="1131079"/>
            <a:chOff x="4688163" y="2475477"/>
            <a:chExt cx="4010879" cy="113107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アップロードモードをオフにし、接続ボタンを押す。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7003096" y="2525883"/>
              <a:ext cx="6522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7802140" y="2533632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3933319" y="6166401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F7A2480-416B-4D7D-80F6-4490330512EA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5B1D66-5241-4D35-BF53-552179BADC47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4555098" y="5728422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D50281B-9A20-4AD1-9E1A-32C8263CB1A7}"/>
              </a:ext>
            </a:extLst>
          </p:cNvPr>
          <p:cNvGrpSpPr/>
          <p:nvPr/>
        </p:nvGrpSpPr>
        <p:grpSpPr>
          <a:xfrm>
            <a:off x="5563489" y="3622552"/>
            <a:ext cx="3706046" cy="1015663"/>
            <a:chOff x="4608271" y="1476702"/>
            <a:chExt cx="3706046" cy="101566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1401361-310C-4F05-ACF4-2B059B73753C}"/>
                </a:ext>
              </a:extLst>
            </p:cNvPr>
            <p:cNvSpPr txBox="1"/>
            <p:nvPr/>
          </p:nvSpPr>
          <p:spPr>
            <a:xfrm>
              <a:off x="4608271" y="1476702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1DB1967-6056-4D6A-A9BF-F6B4F1B02DCC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5255699" y="4549892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8036781-773B-42BB-9E80-E6915E9ACC63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CDC8E44-3C4D-4311-8EB7-52FE0E36417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1B777D1-1E39-4E2D-983E-6CF980E06A53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C378022-0053-4DE8-BB91-11BB832503E3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4ABF5F12-B3A6-4124-891F-5C1495464E91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E74C1FC-662D-4F41-B7A9-EFD00CD5F5F9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DE8930A-2BC7-4C09-A1BC-6D4256F3ECE3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F14022A-0E5F-4457-B79B-86F0DB93FF80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ボタンを押したときに、動画と同じ動きをするプログラムを作ろう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615890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4331792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4866070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634199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1799177" y="1067306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" name="06_02">
            <a:hlinkClick r:id="" action="ppaction://media"/>
            <a:extLst>
              <a:ext uri="{FF2B5EF4-FFF2-40B4-BE49-F238E27FC236}">
                <a16:creationId xmlns:a16="http://schemas.microsoft.com/office/drawing/2014/main" id="{9836F21A-AFEC-4FB1-ABD7-C04F8F5574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492" y="1657417"/>
            <a:ext cx="8699015" cy="437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命令を送信するプログラムを作ろう！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3316005" y="131783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D0A38A2-F65F-4941-A4AE-068F08ADE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79" y="2002493"/>
            <a:ext cx="3341331" cy="258096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F4500DC-F190-4E51-844D-34F992105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64" y="4583456"/>
            <a:ext cx="3475056" cy="212325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9E43F8F-CE65-4426-9701-34CFDC43D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766" y="2646294"/>
            <a:ext cx="2840855" cy="1497506"/>
          </a:xfrm>
          <a:prstGeom prst="rect">
            <a:avLst/>
          </a:prstGeom>
        </p:spPr>
      </p:pic>
      <p:sp>
        <p:nvSpPr>
          <p:cNvPr id="51" name="楕円 50">
            <a:extLst>
              <a:ext uri="{FF2B5EF4-FFF2-40B4-BE49-F238E27FC236}">
                <a16:creationId xmlns:a16="http://schemas.microsoft.com/office/drawing/2014/main" id="{FA2D86C8-7E51-4DFF-A8B1-E0D866D53EF1}"/>
              </a:ext>
            </a:extLst>
          </p:cNvPr>
          <p:cNvSpPr/>
          <p:nvPr/>
        </p:nvSpPr>
        <p:spPr>
          <a:xfrm>
            <a:off x="2635970" y="2718638"/>
            <a:ext cx="411493" cy="4114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1B5C164-37B2-42EC-B564-166D782B2630}"/>
              </a:ext>
            </a:extLst>
          </p:cNvPr>
          <p:cNvSpPr/>
          <p:nvPr/>
        </p:nvSpPr>
        <p:spPr>
          <a:xfrm>
            <a:off x="1100831" y="3395047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57446B7-E4BD-4498-9D4F-A40404858CAC}"/>
              </a:ext>
            </a:extLst>
          </p:cNvPr>
          <p:cNvSpPr/>
          <p:nvPr/>
        </p:nvSpPr>
        <p:spPr>
          <a:xfrm>
            <a:off x="3047463" y="6268138"/>
            <a:ext cx="940404" cy="361471"/>
          </a:xfrm>
          <a:prstGeom prst="roundRect">
            <a:avLst>
              <a:gd name="adj" fmla="val 395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22A5E0E8-2221-4B12-ABBB-4605269A497A}"/>
              </a:ext>
            </a:extLst>
          </p:cNvPr>
          <p:cNvSpPr/>
          <p:nvPr/>
        </p:nvSpPr>
        <p:spPr>
          <a:xfrm>
            <a:off x="1429620" y="5459822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35AAE799-2C11-495D-9D07-B358CEE5D533}"/>
              </a:ext>
            </a:extLst>
          </p:cNvPr>
          <p:cNvSpPr/>
          <p:nvPr/>
        </p:nvSpPr>
        <p:spPr>
          <a:xfrm>
            <a:off x="4619039" y="301978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962CB00-2CD9-4DA6-AA93-550615038CDD}"/>
              </a:ext>
            </a:extLst>
          </p:cNvPr>
          <p:cNvSpPr/>
          <p:nvPr/>
        </p:nvSpPr>
        <p:spPr>
          <a:xfrm>
            <a:off x="5992858" y="3411553"/>
            <a:ext cx="1157844" cy="444316"/>
          </a:xfrm>
          <a:prstGeom prst="roundRect">
            <a:avLst>
              <a:gd name="adj" fmla="val 4400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3C03FA-E134-4E2F-B27B-A889E38AF023}"/>
              </a:ext>
            </a:extLst>
          </p:cNvPr>
          <p:cNvGrpSpPr/>
          <p:nvPr/>
        </p:nvGrpSpPr>
        <p:grpSpPr>
          <a:xfrm>
            <a:off x="909777" y="2646294"/>
            <a:ext cx="7603908" cy="4071007"/>
            <a:chOff x="909777" y="2646294"/>
            <a:chExt cx="7603908" cy="4071007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C5CD37B2-A717-439F-8FC4-0FA7B8C1CE6D}"/>
                </a:ext>
              </a:extLst>
            </p:cNvPr>
            <p:cNvSpPr/>
            <p:nvPr/>
          </p:nvSpPr>
          <p:spPr>
            <a:xfrm>
              <a:off x="909777" y="2646294"/>
              <a:ext cx="7603908" cy="4071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A3AECBE-B2CF-44A2-9B79-D10C4A71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47979" y="4382123"/>
              <a:ext cx="1342120" cy="101871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655F6A-8185-4EE7-ADEC-04FF36AC6F03}"/>
                </a:ext>
              </a:extLst>
            </p:cNvPr>
            <p:cNvSpPr txBox="1"/>
            <p:nvPr/>
          </p:nvSpPr>
          <p:spPr>
            <a:xfrm>
              <a:off x="2200495" y="3640833"/>
              <a:ext cx="5022472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メッセージの作り方は覚えたかな！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DB44909-20E7-4214-8785-D098B3AA46E3}"/>
                </a:ext>
              </a:extLst>
            </p:cNvPr>
            <p:cNvSpPr txBox="1"/>
            <p:nvPr/>
          </p:nvSpPr>
          <p:spPr>
            <a:xfrm>
              <a:off x="4098550" y="3597986"/>
              <a:ext cx="473185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59A6C43-9639-45E4-B88D-1729B593E581}"/>
                </a:ext>
              </a:extLst>
            </p:cNvPr>
            <p:cNvSpPr txBox="1"/>
            <p:nvPr/>
          </p:nvSpPr>
          <p:spPr>
            <a:xfrm>
              <a:off x="4625145" y="3581862"/>
              <a:ext cx="473185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2E09445-E7A6-4FA6-887A-AD6E84EC7E8F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D327E6D8-718A-4B64-B819-F855030804B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A25304-F834-4DDA-8459-6111A84A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3950" y="145558"/>
              <a:ext cx="859793" cy="987935"/>
            </a:xfrm>
            <a:prstGeom prst="rect">
              <a:avLst/>
            </a:prstGeom>
          </p:spPr>
        </p:pic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A3D1622-2FE6-49EE-931D-DD2294585F2C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命令を送信するプログラムを作ろう！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12274E-465D-4566-AD39-A2463A0052FC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2B9CAAE-EA7E-49E7-AAEA-C2DA745E6384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CFF6F8-64E1-4D3A-9734-69EE36A66C3C}"/>
              </a:ext>
            </a:extLst>
          </p:cNvPr>
          <p:cNvSpPr txBox="1"/>
          <p:nvPr/>
        </p:nvSpPr>
        <p:spPr>
          <a:xfrm>
            <a:off x="3316005" y="131783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1379D39-7081-4FC3-ABFC-5633953D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64" y="2338193"/>
            <a:ext cx="8465398" cy="130872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FCC49B1-398B-41DB-8FD2-46B1F60F1B15}"/>
              </a:ext>
            </a:extLst>
          </p:cNvPr>
          <p:cNvSpPr/>
          <p:nvPr/>
        </p:nvSpPr>
        <p:spPr>
          <a:xfrm>
            <a:off x="6334363" y="2828190"/>
            <a:ext cx="628016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951A597-EB5B-401C-984A-BA958718E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64" y="3750443"/>
            <a:ext cx="2447925" cy="609600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237CC10-F554-4B92-A92F-85BB1DF78B89}"/>
              </a:ext>
            </a:extLst>
          </p:cNvPr>
          <p:cNvSpPr/>
          <p:nvPr/>
        </p:nvSpPr>
        <p:spPr>
          <a:xfrm>
            <a:off x="1932820" y="3828889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1B83EDB-D1F6-4F6B-B870-32020124A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71" y="4512403"/>
            <a:ext cx="3416257" cy="2246306"/>
          </a:xfrm>
          <a:prstGeom prst="rect">
            <a:avLst/>
          </a:prstGeom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6AA13E5-EF3D-4198-92E9-ACA1D9D01780}"/>
              </a:ext>
            </a:extLst>
          </p:cNvPr>
          <p:cNvSpPr/>
          <p:nvPr/>
        </p:nvSpPr>
        <p:spPr>
          <a:xfrm>
            <a:off x="2498500" y="6326708"/>
            <a:ext cx="1355883" cy="37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22692AD-298C-4E14-B77F-BEF8106C174C}"/>
              </a:ext>
            </a:extLst>
          </p:cNvPr>
          <p:cNvSpPr txBox="1"/>
          <p:nvPr/>
        </p:nvSpPr>
        <p:spPr>
          <a:xfrm>
            <a:off x="420371" y="1789078"/>
            <a:ext cx="7383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①スプライトタブ　→　「追加」→　音楽のボタンを押す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3925C6-11CB-4564-A852-27EA8A7E67BF}"/>
              </a:ext>
            </a:extLst>
          </p:cNvPr>
          <p:cNvSpPr txBox="1"/>
          <p:nvPr/>
        </p:nvSpPr>
        <p:spPr>
          <a:xfrm>
            <a:off x="3117991" y="1863141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D5BD57-D7BC-4D34-B93E-EC8AE31CD8C0}"/>
              </a:ext>
            </a:extLst>
          </p:cNvPr>
          <p:cNvSpPr txBox="1"/>
          <p:nvPr/>
        </p:nvSpPr>
        <p:spPr>
          <a:xfrm>
            <a:off x="5946219" y="1854236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110BD9F-D34A-4E29-A16E-5238A148FBDF}"/>
              </a:ext>
            </a:extLst>
          </p:cNvPr>
          <p:cNvSpPr txBox="1"/>
          <p:nvPr/>
        </p:nvSpPr>
        <p:spPr>
          <a:xfrm>
            <a:off x="4335128" y="1861954"/>
            <a:ext cx="725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おんがく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617DC4D-8B1F-414E-9A74-C0D39EBA147F}"/>
              </a:ext>
            </a:extLst>
          </p:cNvPr>
          <p:cNvGrpSpPr/>
          <p:nvPr/>
        </p:nvGrpSpPr>
        <p:grpSpPr>
          <a:xfrm>
            <a:off x="4281021" y="3694432"/>
            <a:ext cx="3712929" cy="1131079"/>
            <a:chOff x="4315970" y="1399631"/>
            <a:chExt cx="371292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8149F5-DD4B-431C-84AB-02912C343024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②画面を下までスクロールし、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F7174DA-0A2A-4656-9D26-616D2148776A}"/>
                </a:ext>
              </a:extLst>
            </p:cNvPr>
            <p:cNvSpPr txBox="1"/>
            <p:nvPr/>
          </p:nvSpPr>
          <p:spPr>
            <a:xfrm>
              <a:off x="4476762" y="1464896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F2A7CA32-8134-4F61-8351-7DEF68F86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9C97292-4644-4117-B898-6090E96401AA}"/>
                </a:ext>
              </a:extLst>
            </p:cNvPr>
            <p:cNvSpPr txBox="1"/>
            <p:nvPr/>
          </p:nvSpPr>
          <p:spPr>
            <a:xfrm>
              <a:off x="5160341" y="1464896"/>
              <a:ext cx="542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C60F76C-284A-4B9D-8CB2-FB3986D9E093}"/>
                </a:ext>
              </a:extLst>
            </p:cNvPr>
            <p:cNvSpPr txBox="1"/>
            <p:nvPr/>
          </p:nvSpPr>
          <p:spPr>
            <a:xfrm>
              <a:off x="6172434" y="1997363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FB8ABB88-A374-40C3-BCF9-3C167070A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109" y="4502139"/>
            <a:ext cx="3560839" cy="1743583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B5A1EE9-F7BB-44FA-8AC3-BC376ADD1E65}"/>
              </a:ext>
            </a:extLst>
          </p:cNvPr>
          <p:cNvSpPr/>
          <p:nvPr/>
        </p:nvSpPr>
        <p:spPr>
          <a:xfrm>
            <a:off x="348250" y="4502139"/>
            <a:ext cx="1692000" cy="1692000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96F7C03-42B1-43BD-BC4B-85EA6D751E8D}"/>
              </a:ext>
            </a:extLst>
          </p:cNvPr>
          <p:cNvSpPr txBox="1"/>
          <p:nvPr/>
        </p:nvSpPr>
        <p:spPr>
          <a:xfrm>
            <a:off x="4292077" y="5063060"/>
            <a:ext cx="47125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Saxophone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C4A76D-0D7C-4734-82CE-FC38E1560B60}"/>
              </a:ext>
            </a:extLst>
          </p:cNvPr>
          <p:cNvSpPr txBox="1"/>
          <p:nvPr/>
        </p:nvSpPr>
        <p:spPr>
          <a:xfrm>
            <a:off x="4698237" y="5141490"/>
            <a:ext cx="1439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サキソフォン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5DEC821-AB2D-4163-B2C1-6B318A51227A}"/>
              </a:ext>
            </a:extLst>
          </p:cNvPr>
          <p:cNvSpPr txBox="1"/>
          <p:nvPr/>
        </p:nvSpPr>
        <p:spPr>
          <a:xfrm>
            <a:off x="5453745" y="5684961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8669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2E09445-E7A6-4FA6-887A-AD6E84EC7E8F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D327E6D8-718A-4B64-B819-F855030804B0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AA25304-F834-4DDA-8459-6111A84A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3950" y="145558"/>
              <a:ext cx="859793" cy="987935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3997C27-E0F3-4C37-B9CB-79A50B2D3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347" y="2189625"/>
            <a:ext cx="3939049" cy="2949436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F1099E8-5B92-4D07-A8E3-34B889A07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88" y="2251769"/>
            <a:ext cx="3946748" cy="2790748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A1A2767-38E8-4809-BA58-B5E849117095}"/>
              </a:ext>
            </a:extLst>
          </p:cNvPr>
          <p:cNvGrpSpPr/>
          <p:nvPr/>
        </p:nvGrpSpPr>
        <p:grpSpPr>
          <a:xfrm>
            <a:off x="487010" y="1751205"/>
            <a:ext cx="4183832" cy="3826275"/>
            <a:chOff x="487010" y="1751205"/>
            <a:chExt cx="4183832" cy="382627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E83A531B-BAC9-4184-AB44-75AC145B09F6}"/>
                </a:ext>
              </a:extLst>
            </p:cNvPr>
            <p:cNvSpPr/>
            <p:nvPr/>
          </p:nvSpPr>
          <p:spPr>
            <a:xfrm>
              <a:off x="487010" y="1751205"/>
              <a:ext cx="4183832" cy="38262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52E9BA2D-59C6-4F8B-9111-3DD8182E2FD1}"/>
                </a:ext>
              </a:extLst>
            </p:cNvPr>
            <p:cNvGrpSpPr/>
            <p:nvPr/>
          </p:nvGrpSpPr>
          <p:grpSpPr>
            <a:xfrm>
              <a:off x="639287" y="2601116"/>
              <a:ext cx="3879279" cy="1748782"/>
              <a:chOff x="639287" y="2601116"/>
              <a:chExt cx="3879279" cy="1748782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309B2422-1B94-42A6-9350-350F296BD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7339" y="3331180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AF2B0833-E377-4301-B1C5-0CD1BAD917B2}"/>
                  </a:ext>
                </a:extLst>
              </p:cNvPr>
              <p:cNvSpPr txBox="1"/>
              <p:nvPr/>
            </p:nvSpPr>
            <p:spPr>
              <a:xfrm>
                <a:off x="639287" y="2650189"/>
                <a:ext cx="3879279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音や見た目を変えてみよう！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801539D-6B24-4F74-8B9C-E458BFAD5D05}"/>
                  </a:ext>
                </a:extLst>
              </p:cNvPr>
              <p:cNvSpPr txBox="1"/>
              <p:nvPr/>
            </p:nvSpPr>
            <p:spPr>
              <a:xfrm>
                <a:off x="835457" y="2609080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おと</a:t>
                </a: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72ABE50-185F-46EE-95A4-0AAA46B567B1}"/>
                  </a:ext>
                </a:extLst>
              </p:cNvPr>
              <p:cNvSpPr txBox="1"/>
              <p:nvPr/>
            </p:nvSpPr>
            <p:spPr>
              <a:xfrm>
                <a:off x="2350023" y="2601116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D8948ED-FD51-46B3-9ECA-BE61F6DBDDBC}"/>
                  </a:ext>
                </a:extLst>
              </p:cNvPr>
              <p:cNvSpPr txBox="1"/>
              <p:nvPr/>
            </p:nvSpPr>
            <p:spPr>
              <a:xfrm>
                <a:off x="1335385" y="2620545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C450F1EB-F37D-40A1-9492-DB60E97AEDC9}"/>
                  </a:ext>
                </a:extLst>
              </p:cNvPr>
              <p:cNvSpPr txBox="1"/>
              <p:nvPr/>
            </p:nvSpPr>
            <p:spPr>
              <a:xfrm>
                <a:off x="1832668" y="2601116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</a:t>
                </a:r>
              </a:p>
            </p:txBody>
          </p:sp>
        </p:grp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4533BFF-C0E6-461C-98C7-E586C808ED67}"/>
              </a:ext>
            </a:extLst>
          </p:cNvPr>
          <p:cNvGrpSpPr/>
          <p:nvPr/>
        </p:nvGrpSpPr>
        <p:grpSpPr>
          <a:xfrm>
            <a:off x="0" y="5759131"/>
            <a:ext cx="9235440" cy="577081"/>
            <a:chOff x="0" y="5475046"/>
            <a:chExt cx="9235440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CA2C807-FA12-41B9-9813-1DF22407ECA6}"/>
                </a:ext>
              </a:extLst>
            </p:cNvPr>
            <p:cNvSpPr txBox="1"/>
            <p:nvPr/>
          </p:nvSpPr>
          <p:spPr>
            <a:xfrm>
              <a:off x="0" y="5475046"/>
              <a:ext cx="92354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06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95CCDEB-0EAC-4D47-9CC2-B319A3F26101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FA9078-CC11-4AD1-8625-A7DAA5804CA8}"/>
                </a:ext>
              </a:extLst>
            </p:cNvPr>
            <p:cNvSpPr txBox="1"/>
            <p:nvPr/>
          </p:nvSpPr>
          <p:spPr>
            <a:xfrm>
              <a:off x="4044770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95621FB-5D01-4FEA-970D-1DD64BC0D32F}"/>
                </a:ext>
              </a:extLst>
            </p:cNvPr>
            <p:cNvSpPr txBox="1"/>
            <p:nvPr/>
          </p:nvSpPr>
          <p:spPr>
            <a:xfrm>
              <a:off x="5038835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EF4AA97-95FA-4F87-B95D-E18D51092DB9}"/>
                </a:ext>
              </a:extLst>
            </p:cNvPr>
            <p:cNvSpPr txBox="1"/>
            <p:nvPr/>
          </p:nvSpPr>
          <p:spPr>
            <a:xfrm>
              <a:off x="5755003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3471724-F440-435E-ACFD-CF192711164A}"/>
              </a:ext>
            </a:extLst>
          </p:cNvPr>
          <p:cNvGrpSpPr/>
          <p:nvPr/>
        </p:nvGrpSpPr>
        <p:grpSpPr>
          <a:xfrm>
            <a:off x="187677" y="6290749"/>
            <a:ext cx="8260772" cy="577081"/>
            <a:chOff x="551663" y="4869656"/>
            <a:chExt cx="8260772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5B7F40C-D0F6-45C8-85CE-C9F5BA8BD7C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33F8434-DC29-4012-95B6-A0C24C7296F0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285BF0D-AD0A-48C4-9BF7-33292DAE6E7B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FE2681E-845B-4999-B49D-17C9C5DC7710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3" name="06_03">
            <a:hlinkClick r:id="" action="ppaction://media"/>
            <a:extLst>
              <a:ext uri="{FF2B5EF4-FFF2-40B4-BE49-F238E27FC236}">
                <a16:creationId xmlns:a16="http://schemas.microsoft.com/office/drawing/2014/main" id="{B824153A-9C70-4DBF-A9EB-8AA7979B99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388" y="1963501"/>
            <a:ext cx="9055223" cy="35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4534AFD-0944-41CE-95D4-78061D1EAE27}"/>
              </a:ext>
            </a:extLst>
          </p:cNvPr>
          <p:cNvGrpSpPr/>
          <p:nvPr/>
        </p:nvGrpSpPr>
        <p:grpSpPr>
          <a:xfrm>
            <a:off x="514218" y="1092133"/>
            <a:ext cx="4404011" cy="577081"/>
            <a:chOff x="514218" y="1092133"/>
            <a:chExt cx="4404011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08235B1-66F4-4166-BF91-6FD0E1120C65}"/>
                </a:ext>
              </a:extLst>
            </p:cNvPr>
            <p:cNvSpPr txBox="1"/>
            <p:nvPr/>
          </p:nvSpPr>
          <p:spPr>
            <a:xfrm>
              <a:off x="618636" y="1092133"/>
              <a:ext cx="42995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旗を押すと、音楽が流れる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A470701-E60C-46BE-BAA4-803C72431ABD}"/>
                </a:ext>
              </a:extLst>
            </p:cNvPr>
            <p:cNvSpPr txBox="1"/>
            <p:nvPr/>
          </p:nvSpPr>
          <p:spPr>
            <a:xfrm>
              <a:off x="1912940" y="1160808"/>
              <a:ext cx="7998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おんがく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ECC9E77-A67D-4FAF-96C4-A41450E52EF0}"/>
                </a:ext>
              </a:extLst>
            </p:cNvPr>
            <p:cNvSpPr txBox="1"/>
            <p:nvPr/>
          </p:nvSpPr>
          <p:spPr>
            <a:xfrm>
              <a:off x="2550718" y="1161034"/>
              <a:ext cx="662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80B8ABA-12EF-4112-8F20-A97295E8CBF6}"/>
                </a:ext>
              </a:extLst>
            </p:cNvPr>
            <p:cNvSpPr txBox="1"/>
            <p:nvPr/>
          </p:nvSpPr>
          <p:spPr>
            <a:xfrm>
              <a:off x="942712" y="1147901"/>
              <a:ext cx="662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969931C-B2AA-4041-A90F-76C04F2FAA08}"/>
                </a:ext>
              </a:extLst>
            </p:cNvPr>
            <p:cNvSpPr txBox="1"/>
            <p:nvPr/>
          </p:nvSpPr>
          <p:spPr>
            <a:xfrm>
              <a:off x="514218" y="1147900"/>
              <a:ext cx="662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はた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E7B76F-3A76-477F-9BC0-C80CEF86EBBA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C168DFFD-8B96-43B1-89D6-D869C1F455BD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8A6931-87A9-4075-BB57-53DDD2E08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51D6A4E-034A-4B87-8277-33A64ED1F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12" y="1964679"/>
            <a:ext cx="2943779" cy="4808984"/>
          </a:xfrm>
          <a:prstGeom prst="rect">
            <a:avLst/>
          </a:prstGeom>
        </p:spPr>
      </p:pic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AF616F19-1E25-4C96-B00E-D0A37288C11C}"/>
              </a:ext>
            </a:extLst>
          </p:cNvPr>
          <p:cNvSpPr/>
          <p:nvPr/>
        </p:nvSpPr>
        <p:spPr>
          <a:xfrm>
            <a:off x="525632" y="2511413"/>
            <a:ext cx="759505" cy="7644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29E9BD0A-3652-4313-B66B-E655BBCCB567}"/>
              </a:ext>
            </a:extLst>
          </p:cNvPr>
          <p:cNvSpPr/>
          <p:nvPr/>
        </p:nvSpPr>
        <p:spPr>
          <a:xfrm>
            <a:off x="1740472" y="6152930"/>
            <a:ext cx="1446611" cy="382224"/>
          </a:xfrm>
          <a:prstGeom prst="roundRect">
            <a:avLst>
              <a:gd name="adj" fmla="val 445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3C86BF6-B5B6-4D15-8770-73ACC76D061A}"/>
              </a:ext>
            </a:extLst>
          </p:cNvPr>
          <p:cNvGrpSpPr/>
          <p:nvPr/>
        </p:nvGrpSpPr>
        <p:grpSpPr>
          <a:xfrm>
            <a:off x="3469411" y="1929331"/>
            <a:ext cx="5603568" cy="577081"/>
            <a:chOff x="3469411" y="1929331"/>
            <a:chExt cx="5603568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C6523D3-8490-4889-8783-5E6FC0432ECA}"/>
                </a:ext>
              </a:extLst>
            </p:cNvPr>
            <p:cNvSpPr txBox="1"/>
            <p:nvPr/>
          </p:nvSpPr>
          <p:spPr>
            <a:xfrm>
              <a:off x="3469411" y="1929331"/>
              <a:ext cx="56035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のスプライトを選択し、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224C4C4-C325-42AA-A058-F9D474B8202F}"/>
                </a:ext>
              </a:extLst>
            </p:cNvPr>
            <p:cNvSpPr txBox="1"/>
            <p:nvPr/>
          </p:nvSpPr>
          <p:spPr>
            <a:xfrm>
              <a:off x="3543746" y="1990971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8B4A1E5-628F-4ADE-9BA9-396562C4E1DB}"/>
                </a:ext>
              </a:extLst>
            </p:cNvPr>
            <p:cNvSpPr txBox="1"/>
            <p:nvPr/>
          </p:nvSpPr>
          <p:spPr>
            <a:xfrm>
              <a:off x="5635287" y="1990971"/>
              <a:ext cx="907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A85E460-F8ED-419F-B825-4D9CA8D71200}"/>
                </a:ext>
              </a:extLst>
            </p:cNvPr>
            <p:cNvSpPr txBox="1"/>
            <p:nvPr/>
          </p:nvSpPr>
          <p:spPr>
            <a:xfrm>
              <a:off x="8273598" y="1990971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B8530435-E944-419B-BB34-3651D682D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3333" y="2085496"/>
              <a:ext cx="1470787" cy="373412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0B53A6B-EAE7-4EEC-B2A5-FFBF12D463B4}"/>
              </a:ext>
            </a:extLst>
          </p:cNvPr>
          <p:cNvGrpSpPr/>
          <p:nvPr/>
        </p:nvGrpSpPr>
        <p:grpSpPr>
          <a:xfrm>
            <a:off x="4591313" y="3054652"/>
            <a:ext cx="1456361" cy="3240803"/>
            <a:chOff x="3912169" y="2766529"/>
            <a:chExt cx="1456361" cy="3240803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BC965DA-8D56-403F-B003-733E42820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71356"/>
            <a:stretch/>
          </p:blipFill>
          <p:spPr>
            <a:xfrm>
              <a:off x="3912169" y="2766529"/>
              <a:ext cx="1456361" cy="1944663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F78A93C7-BD6F-4824-B516-68693437F8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1395" b="-487"/>
            <a:stretch/>
          </p:blipFill>
          <p:spPr>
            <a:xfrm>
              <a:off x="3912169" y="4711192"/>
              <a:ext cx="1456361" cy="1296140"/>
            </a:xfrm>
            <a:prstGeom prst="rect">
              <a:avLst/>
            </a:prstGeom>
          </p:spPr>
        </p:pic>
      </p:grpSp>
      <p:sp>
        <p:nvSpPr>
          <p:cNvPr id="64" name="矢印: 右 63">
            <a:extLst>
              <a:ext uri="{FF2B5EF4-FFF2-40B4-BE49-F238E27FC236}">
                <a16:creationId xmlns:a16="http://schemas.microsoft.com/office/drawing/2014/main" id="{AA10CC9F-9DCF-442F-BCB3-0802E392511E}"/>
              </a:ext>
            </a:extLst>
          </p:cNvPr>
          <p:cNvSpPr/>
          <p:nvPr/>
        </p:nvSpPr>
        <p:spPr>
          <a:xfrm>
            <a:off x="4002070" y="424879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1A297E5-110E-481E-8E91-D21BE3955FEA}"/>
              </a:ext>
            </a:extLst>
          </p:cNvPr>
          <p:cNvGrpSpPr/>
          <p:nvPr/>
        </p:nvGrpSpPr>
        <p:grpSpPr>
          <a:xfrm>
            <a:off x="6274478" y="4080630"/>
            <a:ext cx="2816255" cy="577081"/>
            <a:chOff x="5635287" y="3175782"/>
            <a:chExt cx="2816255" cy="577081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C9787F7-A946-427E-919E-BA58448F17CD}"/>
                </a:ext>
              </a:extLst>
            </p:cNvPr>
            <p:cNvSpPr txBox="1"/>
            <p:nvPr/>
          </p:nvSpPr>
          <p:spPr>
            <a:xfrm>
              <a:off x="5635287" y="3175782"/>
              <a:ext cx="281625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「音を追加する」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4A85030-9B91-405D-98EF-380715E8A1E1}"/>
                </a:ext>
              </a:extLst>
            </p:cNvPr>
            <p:cNvSpPr txBox="1"/>
            <p:nvPr/>
          </p:nvSpPr>
          <p:spPr>
            <a:xfrm>
              <a:off x="5825033" y="3245679"/>
              <a:ext cx="504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9D692E6-21ED-4783-BAB9-B40BAFBB99F8}"/>
                </a:ext>
              </a:extLst>
            </p:cNvPr>
            <p:cNvSpPr txBox="1"/>
            <p:nvPr/>
          </p:nvSpPr>
          <p:spPr>
            <a:xfrm>
              <a:off x="6343251" y="3245679"/>
              <a:ext cx="586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F2C65E99-177D-408D-AAF7-579BC495B844}"/>
                </a:ext>
              </a:extLst>
            </p:cNvPr>
            <p:cNvSpPr txBox="1"/>
            <p:nvPr/>
          </p:nvSpPr>
          <p:spPr>
            <a:xfrm>
              <a:off x="7687361" y="3245679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267F4EE8-A271-4BFA-B220-2F177A5367FE}"/>
              </a:ext>
            </a:extLst>
          </p:cNvPr>
          <p:cNvSpPr/>
          <p:nvPr/>
        </p:nvSpPr>
        <p:spPr>
          <a:xfrm>
            <a:off x="4939740" y="5390702"/>
            <a:ext cx="759505" cy="7644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12814B1C-F93A-4731-A6A3-BC6EF6AE54A7}"/>
              </a:ext>
            </a:extLst>
          </p:cNvPr>
          <p:cNvCxnSpPr>
            <a:cxnSpLocks/>
          </p:cNvCxnSpPr>
          <p:nvPr/>
        </p:nvCxnSpPr>
        <p:spPr>
          <a:xfrm flipH="1">
            <a:off x="3161672" y="2440894"/>
            <a:ext cx="864649" cy="38545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22692AD-298C-4E14-B77F-BEF8106C174C}"/>
              </a:ext>
            </a:extLst>
          </p:cNvPr>
          <p:cNvSpPr txBox="1"/>
          <p:nvPr/>
        </p:nvSpPr>
        <p:spPr>
          <a:xfrm>
            <a:off x="498332" y="1252898"/>
            <a:ext cx="7383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「ループ」　→　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Dance Around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」→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3925C6-11CB-4564-A852-27EA8A7E67BF}"/>
              </a:ext>
            </a:extLst>
          </p:cNvPr>
          <p:cNvSpPr txBox="1"/>
          <p:nvPr/>
        </p:nvSpPr>
        <p:spPr>
          <a:xfrm>
            <a:off x="2798374" y="1343554"/>
            <a:ext cx="1391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　アラウンド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D5BD57-D7BC-4D34-B93E-EC8AE31CD8C0}"/>
              </a:ext>
            </a:extLst>
          </p:cNvPr>
          <p:cNvSpPr txBox="1"/>
          <p:nvPr/>
        </p:nvSpPr>
        <p:spPr>
          <a:xfrm>
            <a:off x="5391295" y="1309793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EB41FE9-167E-4635-B915-72297A2415AE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1627FEB7-2A96-48E1-9D28-B2222BCC2D69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C7873CB4-DC03-44C5-9288-4B607A12C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A365C1B-957C-439F-9965-497C76BE43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84"/>
          <a:stretch/>
        </p:blipFill>
        <p:spPr>
          <a:xfrm>
            <a:off x="542731" y="2024110"/>
            <a:ext cx="7882178" cy="4610834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768BB430-C131-46FB-B845-BFF4ECE52447}"/>
              </a:ext>
            </a:extLst>
          </p:cNvPr>
          <p:cNvSpPr/>
          <p:nvPr/>
        </p:nvSpPr>
        <p:spPr>
          <a:xfrm>
            <a:off x="2392678" y="2513884"/>
            <a:ext cx="628016" cy="300337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C3E58EBC-9B3C-4CC7-8084-E85A60CF94C4}"/>
              </a:ext>
            </a:extLst>
          </p:cNvPr>
          <p:cNvSpPr/>
          <p:nvPr/>
        </p:nvSpPr>
        <p:spPr>
          <a:xfrm>
            <a:off x="5728119" y="4311771"/>
            <a:ext cx="1178709" cy="1178709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E100CABD-7B18-4DC8-9B73-342916AC9570}"/>
              </a:ext>
            </a:extLst>
          </p:cNvPr>
          <p:cNvSpPr/>
          <p:nvPr/>
        </p:nvSpPr>
        <p:spPr>
          <a:xfrm>
            <a:off x="7235302" y="6295455"/>
            <a:ext cx="1045165" cy="32173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307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E7B7E70-845C-48FB-A542-9CCAC5B4C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409679"/>
            <a:ext cx="2912010" cy="485062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E7B76F-3A76-477F-9BC0-C80CEF86EBBA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C168DFFD-8B96-43B1-89D6-D869C1F455BD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08A6931-87A9-4075-BB57-53DDD2E08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29E9BD0A-3652-4313-B66B-E655BBCCB567}"/>
              </a:ext>
            </a:extLst>
          </p:cNvPr>
          <p:cNvSpPr/>
          <p:nvPr/>
        </p:nvSpPr>
        <p:spPr>
          <a:xfrm>
            <a:off x="1625062" y="5664658"/>
            <a:ext cx="1446611" cy="382224"/>
          </a:xfrm>
          <a:prstGeom prst="roundRect">
            <a:avLst>
              <a:gd name="adj" fmla="val 445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C6523D3-8490-4889-8783-5E6FC0432ECA}"/>
              </a:ext>
            </a:extLst>
          </p:cNvPr>
          <p:cNvSpPr txBox="1"/>
          <p:nvPr/>
        </p:nvSpPr>
        <p:spPr>
          <a:xfrm>
            <a:off x="5149600" y="1423781"/>
            <a:ext cx="9494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A85E460-F8ED-419F-B825-4D9CA8D71200}"/>
              </a:ext>
            </a:extLst>
          </p:cNvPr>
          <p:cNvSpPr txBox="1"/>
          <p:nvPr/>
        </p:nvSpPr>
        <p:spPr>
          <a:xfrm>
            <a:off x="5385414" y="1466100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7023CC3-F3CE-4261-AD7F-82C46A058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63" y="1625827"/>
            <a:ext cx="1341236" cy="35055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674423F-1662-456F-A99D-16D1AB25B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022" y="2890454"/>
            <a:ext cx="3419475" cy="2228850"/>
          </a:xfrm>
          <a:prstGeom prst="rect">
            <a:avLst/>
          </a:prstGeom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4C0B7AFB-669E-43BD-819F-A485D72C5862}"/>
              </a:ext>
            </a:extLst>
          </p:cNvPr>
          <p:cNvCxnSpPr>
            <a:cxnSpLocks/>
          </p:cNvCxnSpPr>
          <p:nvPr/>
        </p:nvCxnSpPr>
        <p:spPr>
          <a:xfrm>
            <a:off x="4478981" y="3329756"/>
            <a:ext cx="4098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F51C5D4-C2B3-4C2A-91C8-D6106B09A150}"/>
              </a:ext>
            </a:extLst>
          </p:cNvPr>
          <p:cNvGrpSpPr/>
          <p:nvPr/>
        </p:nvGrpSpPr>
        <p:grpSpPr>
          <a:xfrm>
            <a:off x="3765028" y="3004590"/>
            <a:ext cx="667899" cy="650331"/>
            <a:chOff x="475743" y="2747684"/>
            <a:chExt cx="667899" cy="650331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C3B094B8-5C92-4DC4-BA96-146F52AFF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9AE46F55-AE60-4D74-9F73-CD59A2E8B506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98F3B00-40D3-4B38-88D3-4AB385D7B511}"/>
              </a:ext>
            </a:extLst>
          </p:cNvPr>
          <p:cNvGrpSpPr/>
          <p:nvPr/>
        </p:nvGrpSpPr>
        <p:grpSpPr>
          <a:xfrm>
            <a:off x="3663086" y="2186139"/>
            <a:ext cx="5146179" cy="577081"/>
            <a:chOff x="3663086" y="2270485"/>
            <a:chExt cx="5146179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41EB141-E036-4799-BE7A-366DC796DFAB}"/>
                </a:ext>
              </a:extLst>
            </p:cNvPr>
            <p:cNvSpPr txBox="1"/>
            <p:nvPr/>
          </p:nvSpPr>
          <p:spPr>
            <a:xfrm>
              <a:off x="3663086" y="2270485"/>
              <a:ext cx="51461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旗が押されたとき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67B084A-F7E1-4080-B185-10BA1A90F2C0}"/>
                </a:ext>
              </a:extLst>
            </p:cNvPr>
            <p:cNvSpPr txBox="1"/>
            <p:nvPr/>
          </p:nvSpPr>
          <p:spPr>
            <a:xfrm>
              <a:off x="7959488" y="23216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1D515EB-46A3-4BC1-8F04-85B23B4A7491}"/>
                </a:ext>
              </a:extLst>
            </p:cNvPr>
            <p:cNvSpPr txBox="1"/>
            <p:nvPr/>
          </p:nvSpPr>
          <p:spPr>
            <a:xfrm>
              <a:off x="6099033" y="231280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3191E24-DF97-40CE-8098-432BA819A129}"/>
                </a:ext>
              </a:extLst>
            </p:cNvPr>
            <p:cNvSpPr txBox="1"/>
            <p:nvPr/>
          </p:nvSpPr>
          <p:spPr>
            <a:xfrm>
              <a:off x="5699160" y="230993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はた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B0B2F177-AFE8-49A5-8892-A388B00FA255}"/>
              </a:ext>
            </a:extLst>
          </p:cNvPr>
          <p:cNvCxnSpPr>
            <a:cxnSpLocks/>
          </p:cNvCxnSpPr>
          <p:nvPr/>
        </p:nvCxnSpPr>
        <p:spPr>
          <a:xfrm flipH="1">
            <a:off x="3044968" y="1929569"/>
            <a:ext cx="864649" cy="38545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6336E7FE-AC1F-4E7C-AD54-93BEBAE4469B}"/>
              </a:ext>
            </a:extLst>
          </p:cNvPr>
          <p:cNvGrpSpPr/>
          <p:nvPr/>
        </p:nvGrpSpPr>
        <p:grpSpPr>
          <a:xfrm>
            <a:off x="3769226" y="3736572"/>
            <a:ext cx="663701" cy="648073"/>
            <a:chOff x="573493" y="2497348"/>
            <a:chExt cx="663701" cy="648073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D4AE115F-34E7-4A30-A94F-1CC974CEF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969" y="2516771"/>
              <a:ext cx="657225" cy="6286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811980F5-863A-42C4-8B4C-13E56066C451}"/>
                </a:ext>
              </a:extLst>
            </p:cNvPr>
            <p:cNvSpPr/>
            <p:nvPr/>
          </p:nvSpPr>
          <p:spPr>
            <a:xfrm>
              <a:off x="573493" y="249734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コネクタ: カギ線 58">
            <a:extLst>
              <a:ext uri="{FF2B5EF4-FFF2-40B4-BE49-F238E27FC236}">
                <a16:creationId xmlns:a16="http://schemas.microsoft.com/office/drawing/2014/main" id="{E58B0B23-84FA-4662-8B66-EED194791623}"/>
              </a:ext>
            </a:extLst>
          </p:cNvPr>
          <p:cNvCxnSpPr>
            <a:cxnSpLocks/>
            <a:stCxn id="58" idx="3"/>
          </p:cNvCxnSpPr>
          <p:nvPr/>
        </p:nvCxnSpPr>
        <p:spPr>
          <a:xfrm flipV="1">
            <a:off x="4421648" y="3755995"/>
            <a:ext cx="467138" cy="3001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60174E3-20D4-4ACB-9187-ED9CD192DEED}"/>
              </a:ext>
            </a:extLst>
          </p:cNvPr>
          <p:cNvGrpSpPr/>
          <p:nvPr/>
        </p:nvGrpSpPr>
        <p:grpSpPr>
          <a:xfrm>
            <a:off x="3714306" y="4929111"/>
            <a:ext cx="5310294" cy="1685077"/>
            <a:chOff x="3714306" y="5062277"/>
            <a:chExt cx="5310294" cy="1685077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C7B9EFC-7223-4CF7-A16A-BD608A566E3D}"/>
                </a:ext>
              </a:extLst>
            </p:cNvPr>
            <p:cNvSpPr txBox="1"/>
            <p:nvPr/>
          </p:nvSpPr>
          <p:spPr>
            <a:xfrm>
              <a:off x="3714306" y="5062277"/>
              <a:ext cx="531029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終わるまで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Dance Around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の音を鳴らす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3141D023-4BB8-4AEB-89E3-F5F793EA4C2C}"/>
                </a:ext>
              </a:extLst>
            </p:cNvPr>
            <p:cNvSpPr txBox="1"/>
            <p:nvPr/>
          </p:nvSpPr>
          <p:spPr>
            <a:xfrm>
              <a:off x="7548552" y="622109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83B513C-2B34-432D-BB76-9EED62ED28C8}"/>
                </a:ext>
              </a:extLst>
            </p:cNvPr>
            <p:cNvSpPr txBox="1"/>
            <p:nvPr/>
          </p:nvSpPr>
          <p:spPr>
            <a:xfrm>
              <a:off x="5075900" y="5654455"/>
              <a:ext cx="8646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ダンス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6F8FB18-E10B-488B-AD45-B0E1022C2CA3}"/>
                </a:ext>
              </a:extLst>
            </p:cNvPr>
            <p:cNvSpPr txBox="1"/>
            <p:nvPr/>
          </p:nvSpPr>
          <p:spPr>
            <a:xfrm>
              <a:off x="3888454" y="51131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36FF898-4362-4899-B290-EB12D384B7D5}"/>
                </a:ext>
              </a:extLst>
            </p:cNvPr>
            <p:cNvSpPr txBox="1"/>
            <p:nvPr/>
          </p:nvSpPr>
          <p:spPr>
            <a:xfrm>
              <a:off x="3918645" y="5654455"/>
              <a:ext cx="4751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81CE08E-EF3A-407D-99CF-12522E850662}"/>
                </a:ext>
              </a:extLst>
            </p:cNvPr>
            <p:cNvSpPr txBox="1"/>
            <p:nvPr/>
          </p:nvSpPr>
          <p:spPr>
            <a:xfrm>
              <a:off x="6034784" y="5654455"/>
              <a:ext cx="8646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アラウンド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052CF97-6744-404E-907F-BFB489FDEADC}"/>
                </a:ext>
              </a:extLst>
            </p:cNvPr>
            <p:cNvSpPr txBox="1"/>
            <p:nvPr/>
          </p:nvSpPr>
          <p:spPr>
            <a:xfrm>
              <a:off x="6899432" y="5654455"/>
              <a:ext cx="649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798F1AB-4B16-4048-A2E2-00FFC752F379}"/>
                </a:ext>
              </a:extLst>
            </p:cNvPr>
            <p:cNvSpPr txBox="1"/>
            <p:nvPr/>
          </p:nvSpPr>
          <p:spPr>
            <a:xfrm>
              <a:off x="7383582" y="5654455"/>
              <a:ext cx="649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2DCA58CA-A56B-408C-9331-34E8BCACF26B}"/>
              </a:ext>
            </a:extLst>
          </p:cNvPr>
          <p:cNvSpPr/>
          <p:nvPr/>
        </p:nvSpPr>
        <p:spPr>
          <a:xfrm>
            <a:off x="5698537" y="4437260"/>
            <a:ext cx="1297068" cy="291408"/>
          </a:xfrm>
          <a:prstGeom prst="roundRect">
            <a:avLst>
              <a:gd name="adj" fmla="val 44539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01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02D5BE4-50B7-4C72-BE40-47A62BE2B40D}"/>
              </a:ext>
            </a:extLst>
          </p:cNvPr>
          <p:cNvGrpSpPr/>
          <p:nvPr/>
        </p:nvGrpSpPr>
        <p:grpSpPr>
          <a:xfrm>
            <a:off x="601421" y="1353244"/>
            <a:ext cx="3599771" cy="577081"/>
            <a:chOff x="3271546" y="1073202"/>
            <a:chExt cx="3599771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3271546" y="1073202"/>
              <a:ext cx="35997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：歩くような動きをする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781C989-EE4C-46BB-82A3-96EEE5C141DD}"/>
                </a:ext>
              </a:extLst>
            </p:cNvPr>
            <p:cNvSpPr txBox="1"/>
            <p:nvPr/>
          </p:nvSpPr>
          <p:spPr>
            <a:xfrm>
              <a:off x="5462487" y="1151033"/>
              <a:ext cx="485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FF5DF84-412D-4901-B743-45D2951D9290}"/>
                </a:ext>
              </a:extLst>
            </p:cNvPr>
            <p:cNvSpPr txBox="1"/>
            <p:nvPr/>
          </p:nvSpPr>
          <p:spPr>
            <a:xfrm>
              <a:off x="4322945" y="1136020"/>
              <a:ext cx="4906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ある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CA4839A4-5317-4DE1-A49F-EBC66593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99" y="2289717"/>
            <a:ext cx="2943225" cy="18097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5521381-4FA7-48B7-9534-B984BC845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497" y="2210298"/>
            <a:ext cx="2698812" cy="3778337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949386A-7B05-4F42-9710-65D13C643DD0}"/>
              </a:ext>
            </a:extLst>
          </p:cNvPr>
          <p:cNvGrpSpPr/>
          <p:nvPr/>
        </p:nvGrpSpPr>
        <p:grpSpPr>
          <a:xfrm>
            <a:off x="608412" y="2210298"/>
            <a:ext cx="3592780" cy="3766711"/>
            <a:chOff x="-1817180" y="1078481"/>
            <a:chExt cx="3592780" cy="3766711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-1817180" y="1078481"/>
              <a:ext cx="3592780" cy="376671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10294" y="2912899"/>
              <a:ext cx="1301092" cy="968916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D30E978-2AC5-4A11-AA1C-A1D689F4DAD7}"/>
                </a:ext>
              </a:extLst>
            </p:cNvPr>
            <p:cNvGrpSpPr/>
            <p:nvPr/>
          </p:nvGrpSpPr>
          <p:grpSpPr>
            <a:xfrm>
              <a:off x="-1695633" y="1690216"/>
              <a:ext cx="3307282" cy="1013909"/>
              <a:chOff x="-1713389" y="1343986"/>
              <a:chExt cx="3307282" cy="1013909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-1713389" y="1380704"/>
                <a:ext cx="330728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A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ボタンが押されたときの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命令はなんだっけ？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-1286348" y="1826091"/>
                <a:ext cx="7572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83B2DBCA-D2A3-420A-8168-5C80DE84CB50}"/>
                  </a:ext>
                </a:extLst>
              </p:cNvPr>
              <p:cNvSpPr txBox="1"/>
              <p:nvPr/>
            </p:nvSpPr>
            <p:spPr>
              <a:xfrm>
                <a:off x="-402419" y="1343986"/>
                <a:ext cx="360427" cy="24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</a:t>
                </a:r>
              </a:p>
            </p:txBody>
          </p:sp>
        </p:grp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AEA6C661-608F-4DA5-A4B3-65A0C203D8D5}"/>
              </a:ext>
            </a:extLst>
          </p:cNvPr>
          <p:cNvGrpSpPr/>
          <p:nvPr/>
        </p:nvGrpSpPr>
        <p:grpSpPr>
          <a:xfrm>
            <a:off x="5048024" y="1373742"/>
            <a:ext cx="3599771" cy="577081"/>
            <a:chOff x="3271546" y="1073202"/>
            <a:chExt cx="3599771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C3C0FA0-FF3A-4911-B33C-0FEA00266018}"/>
                </a:ext>
              </a:extLst>
            </p:cNvPr>
            <p:cNvSpPr txBox="1"/>
            <p:nvPr/>
          </p:nvSpPr>
          <p:spPr>
            <a:xfrm>
              <a:off x="3271546" y="1073202"/>
              <a:ext cx="35997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：揺れる動きをする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434FF2D-7BD5-4998-AA4C-60A48A3D39DE}"/>
                </a:ext>
              </a:extLst>
            </p:cNvPr>
            <p:cNvSpPr txBox="1"/>
            <p:nvPr/>
          </p:nvSpPr>
          <p:spPr>
            <a:xfrm>
              <a:off x="4983092" y="1151033"/>
              <a:ext cx="4852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DE93CEE-CBBF-452B-B198-C31DE323238C}"/>
                </a:ext>
              </a:extLst>
            </p:cNvPr>
            <p:cNvSpPr txBox="1"/>
            <p:nvPr/>
          </p:nvSpPr>
          <p:spPr>
            <a:xfrm>
              <a:off x="4322945" y="1136020"/>
              <a:ext cx="4906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ゆ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672ACCF-5114-474B-9A68-268FE4540F0E}"/>
              </a:ext>
            </a:extLst>
          </p:cNvPr>
          <p:cNvGrpSpPr/>
          <p:nvPr/>
        </p:nvGrpSpPr>
        <p:grpSpPr>
          <a:xfrm>
            <a:off x="4878952" y="2221924"/>
            <a:ext cx="3592780" cy="3766711"/>
            <a:chOff x="4878952" y="2221924"/>
            <a:chExt cx="3592780" cy="3766711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1EA50644-B715-4F00-8B23-25125E042739}"/>
                </a:ext>
              </a:extLst>
            </p:cNvPr>
            <p:cNvSpPr/>
            <p:nvPr/>
          </p:nvSpPr>
          <p:spPr>
            <a:xfrm>
              <a:off x="4878952" y="2221924"/>
              <a:ext cx="3592780" cy="376671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395E7821-3CED-41F8-9329-60827F333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5838" y="4056342"/>
              <a:ext cx="1301092" cy="968916"/>
            </a:xfrm>
            <a:prstGeom prst="rect">
              <a:avLst/>
            </a:prstGeom>
          </p:spPr>
        </p:pic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251468C2-CDEC-45B9-9414-6C47BF09912B}"/>
                </a:ext>
              </a:extLst>
            </p:cNvPr>
            <p:cNvGrpSpPr/>
            <p:nvPr/>
          </p:nvGrpSpPr>
          <p:grpSpPr>
            <a:xfrm>
              <a:off x="5000499" y="2826635"/>
              <a:ext cx="3307282" cy="1020933"/>
              <a:chOff x="5000499" y="2826635"/>
              <a:chExt cx="3307282" cy="1020933"/>
            </a:xfrm>
          </p:grpSpPr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317DACF-D56C-4AEE-B9BB-BE273097CCD6}"/>
                  </a:ext>
                </a:extLst>
              </p:cNvPr>
              <p:cNvSpPr txBox="1"/>
              <p:nvPr/>
            </p:nvSpPr>
            <p:spPr>
              <a:xfrm>
                <a:off x="5000499" y="2870377"/>
                <a:ext cx="330728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揺れる動きは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どうやって作る？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6B560CE9-6E1E-41D3-B535-589E7442AEE7}"/>
                  </a:ext>
                </a:extLst>
              </p:cNvPr>
              <p:cNvSpPr txBox="1"/>
              <p:nvPr/>
            </p:nvSpPr>
            <p:spPr>
              <a:xfrm>
                <a:off x="6529686" y="2826635"/>
                <a:ext cx="448164" cy="24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CD56BD2-D990-497B-9525-B0B25565AEBB}"/>
                  </a:ext>
                </a:extLst>
              </p:cNvPr>
              <p:cNvSpPr txBox="1"/>
              <p:nvPr/>
            </p:nvSpPr>
            <p:spPr>
              <a:xfrm>
                <a:off x="5849830" y="2833659"/>
                <a:ext cx="360427" cy="24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ゆ</a:t>
                </a:r>
              </a:p>
            </p:txBody>
          </p:sp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E27CB77F-D86D-42E9-BD45-35A26A91B47D}"/>
                  </a:ext>
                </a:extLst>
              </p:cNvPr>
              <p:cNvSpPr txBox="1"/>
              <p:nvPr/>
            </p:nvSpPr>
            <p:spPr>
              <a:xfrm>
                <a:off x="6796612" y="3298155"/>
                <a:ext cx="448164" cy="24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7039D497-B62E-4773-916A-E09D3403A1C1}"/>
              </a:ext>
            </a:extLst>
          </p:cNvPr>
          <p:cNvGrpSpPr/>
          <p:nvPr/>
        </p:nvGrpSpPr>
        <p:grpSpPr>
          <a:xfrm>
            <a:off x="7881433" y="105236"/>
            <a:ext cx="1084828" cy="1084828"/>
            <a:chOff x="7881433" y="105236"/>
            <a:chExt cx="1084828" cy="1084828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F1480AB7-E101-4EA6-A0EF-6CF543EB7DFA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BFDEA64A-90AD-4479-A039-60FAA3C2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6672" y="124706"/>
              <a:ext cx="784243" cy="1036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1373</Words>
  <Application>Microsoft Office PowerPoint</Application>
  <PresentationFormat>画面に合わせる (4:3)</PresentationFormat>
  <Paragraphs>411</Paragraphs>
  <Slides>36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第6回　CodeyRockyからスプライトを動かそう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ミッション：Codeyからスプライトを操作しよう！</vt:lpstr>
      <vt:lpstr>ミッション：Codeyからスプライトを操作しよう！</vt:lpstr>
      <vt:lpstr>【命令の送信】　Codeyのプログラミング</vt:lpstr>
      <vt:lpstr>【命令の送信】　 Codeyのプログラミング</vt:lpstr>
      <vt:lpstr>【命令の送信】　 Codeyのプログラミング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ミッション：Codeyからスプライトを操作しよう！</vt:lpstr>
      <vt:lpstr>ミッション：Codeyからスプライトを操作しよう！</vt:lpstr>
      <vt:lpstr>ミッション：Codeyからスプライトを操作しよう！</vt:lpstr>
      <vt:lpstr>ミッション：Codeyからスプライトを操作しよう！</vt:lpstr>
      <vt:lpstr>ミッション：Codeyからスプライトを操作しよう！</vt:lpstr>
      <vt:lpstr>ミッション：Codeyからスプライトを操作しよう！</vt:lpstr>
      <vt:lpstr>ステップアップ！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