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>
  <p:sldMasterIdLst>
    <p:sldMasterId id="2147483661" r:id="rId1"/>
  </p:sldMasterIdLst>
  <p:notesMasterIdLst>
    <p:notesMasterId r:id="rId18"/>
  </p:notesMasterIdLst>
  <p:handoutMasterIdLst>
    <p:handoutMasterId r:id="rId19"/>
  </p:handoutMasterIdLst>
  <p:sldIdLst>
    <p:sldId id="543" r:id="rId2"/>
    <p:sldId id="555" r:id="rId3"/>
    <p:sldId id="544" r:id="rId4"/>
    <p:sldId id="268" r:id="rId5"/>
    <p:sldId id="546" r:id="rId6"/>
    <p:sldId id="548" r:id="rId7"/>
    <p:sldId id="549" r:id="rId8"/>
    <p:sldId id="550" r:id="rId9"/>
    <p:sldId id="547" r:id="rId10"/>
    <p:sldId id="551" r:id="rId11"/>
    <p:sldId id="286" r:id="rId12"/>
    <p:sldId id="553" r:id="rId13"/>
    <p:sldId id="556" r:id="rId14"/>
    <p:sldId id="558" r:id="rId15"/>
    <p:sldId id="554" r:id="rId16"/>
    <p:sldId id="557" r:id="rId17"/>
  </p:sldIdLst>
  <p:sldSz cx="16256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24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00"/>
    <a:srgbClr val="FC9D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2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1872" y="84"/>
      </p:cViewPr>
      <p:guideLst>
        <p:guide orient="horz" pos="3824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4352731D-CDD0-8846-B0AB-7818F5DA5E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DB9F282-9EAE-4844-9CCE-3066E293B1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27571-21CA-DD41-AB6B-3F3CE1317011}" type="datetimeFigureOut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F1F9DCF-8C04-0240-B053-11517633D5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C24F01F-5B1F-5240-847C-1C088CF25E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7B017-F767-E147-9AD9-9DADE9E7DB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829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r">
              <a:defRPr sz="1200"/>
            </a:lvl1pPr>
          </a:lstStyle>
          <a:p>
            <a:fld id="{8192FCBA-F1FB-4328-81F2-4DE7CEB27394}" type="datetimeFigureOut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1" tIns="47781" rIns="95561" bIns="4778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5561" tIns="47781" rIns="95561" bIns="4778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r">
              <a:defRPr sz="1200"/>
            </a:lvl1pPr>
          </a:lstStyle>
          <a:p>
            <a:fld id="{AD84578D-AA3E-47D1-8B79-42E81FFF6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13317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27270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86729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F98F-7084-F24E-91AB-051C3E92650C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813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E0B5-B0D1-B14A-9B97-B43B4868D5DF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26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B68D-D3AE-6249-BD29-956AFB77D994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01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138B-26E0-7B49-81C3-5990B22904C1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74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4453467"/>
            <a:ext cx="6877049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2988734"/>
            <a:ext cx="6910917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4453467"/>
            <a:ext cx="6910917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C0CCA-C7BE-2848-BD17-C4AF1600852B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313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EBA4-49CD-154F-9970-19ADBAF397CA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948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6204-0D6C-BC4B-8DAB-86ECE81FF798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72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755425"/>
            <a:ext cx="8229600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36A41-52C2-1D40-A15A-E7969FFF74E9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19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755425"/>
            <a:ext cx="8229600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55CB8-9747-1A4E-A8F3-7AEA1764E96A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358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C73C2-6579-7044-A62B-9AB1467C3197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00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649111"/>
            <a:ext cx="3505200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649111"/>
            <a:ext cx="10312400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EB31B-D591-7E42-8FB8-A7D3418AB07B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421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6256000" cy="7995280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1" baseline="0" dirty="0">
                <a:ea typeface="Meiryo UI" panose="020B0604030504040204" pitchFamily="50" charset="-128"/>
              </a:defRPr>
            </a:lvl1pPr>
          </a:lstStyle>
          <a:p>
            <a:pPr marL="304798" lvl="0" indent="-304798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16256002" cy="12192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1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6495" y="9961214"/>
            <a:ext cx="12192000" cy="43018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2401" baseline="0" dirty="0">
                <a:solidFill>
                  <a:schemeClr val="accent2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pPr marL="304798" lvl="0" indent="-304798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495" y="9056293"/>
            <a:ext cx="14142720" cy="904928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5867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580574" y="8402581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1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5087" y="11300189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97725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4"/>
            <a:ext cx="16256002" cy="12192005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8026730"/>
            <a:ext cx="16256000" cy="4165271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0" baseline="0" dirty="0">
                <a:ea typeface="Meiryo UI" panose="020B0604030504040204" pitchFamily="50" charset="-128"/>
              </a:defRPr>
            </a:lvl1pPr>
          </a:lstStyle>
          <a:p>
            <a:pPr marL="304797" lvl="0" indent="-304797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914" y="2864681"/>
            <a:ext cx="12888686" cy="1327726"/>
          </a:xfrm>
        </p:spPr>
        <p:txBody>
          <a:bodyPr rtlCol="0" anchor="t">
            <a:noAutofit/>
          </a:bodyPr>
          <a:lstStyle>
            <a:lvl1pPr>
              <a:defRPr sz="6400" spc="-201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914" y="4381208"/>
            <a:ext cx="12888686" cy="404791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2844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609593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6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5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147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7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580572" y="2723643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7485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6256000" cy="12192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0" baseline="0"/>
            </a:lvl1pPr>
          </a:lstStyle>
          <a:p>
            <a:pPr marL="304797" lvl="0" indent="-304797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496" y="8221122"/>
            <a:ext cx="14391659" cy="1740092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5867" b="1" spc="-201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454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fld id="{DBF9FC83-3674-3D47-AC99-D855A9B434B3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6D35CB13-95B1-2F4C-B1E0-F1B712B67525}"/>
              </a:ext>
            </a:extLst>
          </p:cNvPr>
          <p:cNvSpPr txBox="1">
            <a:spLocks/>
          </p:cNvSpPr>
          <p:nvPr userDrawn="1"/>
        </p:nvSpPr>
        <p:spPr>
          <a:xfrm>
            <a:off x="14531997" y="11351363"/>
            <a:ext cx="606403" cy="840637"/>
          </a:xfrm>
          <a:prstGeom prst="rect">
            <a:avLst/>
          </a:prstGeom>
          <a:solidFill>
            <a:schemeClr val="accent5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200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200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551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hdr="0" ftr="0" dt="0"/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kumimoji="1" sz="7822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kumimoji="1" sz="4978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556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pedia.asia/jackson-pollock-number-17a/" TargetMode="External"/><Relationship Id="rId2" Type="http://schemas.openxmlformats.org/officeDocument/2006/relationships/hyperlink" Target="https://www.artpedia.asia/jackson-pollock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494" y="9056292"/>
            <a:ext cx="14142720" cy="904928"/>
          </a:xfrm>
        </p:spPr>
        <p:txBody>
          <a:bodyPr rtlCol="0"/>
          <a:lstStyle/>
          <a:p>
            <a:r>
              <a:rPr lang="ja-JP" altLang="en-US"/>
              <a:t>第</a:t>
            </a:r>
            <a:r>
              <a:rPr lang="en-US" altLang="ja-JP" dirty="0"/>
              <a:t>6</a:t>
            </a:r>
            <a:r>
              <a:rPr lang="ja-JP" altLang="en-US"/>
              <a:t>回　ジャクソン・ポロックについて学ぼう！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9596" y="0"/>
            <a:ext cx="16265596" cy="8000000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0" y="258823"/>
            <a:ext cx="5224628" cy="118136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D54E95E-F681-5948-934F-8D431A895564}"/>
              </a:ext>
            </a:extLst>
          </p:cNvPr>
          <p:cNvSpPr txBox="1"/>
          <p:nvPr/>
        </p:nvSpPr>
        <p:spPr>
          <a:xfrm>
            <a:off x="1054951" y="8673685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B25AFC-C983-AF4D-8D01-A88EA95D06F9}"/>
              </a:ext>
            </a:extLst>
          </p:cNvPr>
          <p:cNvSpPr txBox="1"/>
          <p:nvPr/>
        </p:nvSpPr>
        <p:spPr>
          <a:xfrm>
            <a:off x="2245476" y="8673685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B00BB6-FBD1-074F-988F-4B775AA294E9}"/>
              </a:ext>
            </a:extLst>
          </p:cNvPr>
          <p:cNvSpPr txBox="1"/>
          <p:nvPr/>
        </p:nvSpPr>
        <p:spPr>
          <a:xfrm>
            <a:off x="11577734" y="8673685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まな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9C5871D-6A5C-45BC-B435-B1EDCFE2B251}"/>
              </a:ext>
            </a:extLst>
          </p:cNvPr>
          <p:cNvGrpSpPr/>
          <p:nvPr/>
        </p:nvGrpSpPr>
        <p:grpSpPr>
          <a:xfrm>
            <a:off x="82840" y="2113873"/>
            <a:ext cx="10924284" cy="3793341"/>
            <a:chOff x="0" y="2153313"/>
            <a:chExt cx="10924284" cy="3793341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6A25B50-E2F0-744D-BE43-ACC9489289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79"/>
            <a:stretch/>
          </p:blipFill>
          <p:spPr>
            <a:xfrm>
              <a:off x="0" y="4103167"/>
              <a:ext cx="10576572" cy="1843487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11CF1E19-1017-4F97-9648-D9636B13D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63" y="2153313"/>
              <a:ext cx="10743521" cy="24172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980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図プレースホルダー 4">
            <a:extLst>
              <a:ext uri="{FF2B5EF4-FFF2-40B4-BE49-F238E27FC236}">
                <a16:creationId xmlns:a16="http://schemas.microsoft.com/office/drawing/2014/main" id="{B37C8601-B97B-5A45-8D83-9DC546B1ECBA}"/>
              </a:ext>
            </a:extLst>
          </p:cNvPr>
          <p:cNvSpPr txBox="1">
            <a:spLocks/>
          </p:cNvSpPr>
          <p:nvPr/>
        </p:nvSpPr>
        <p:spPr>
          <a:xfrm>
            <a:off x="215154" y="197224"/>
            <a:ext cx="15867528" cy="117616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indent="0" algn="ctr" defTabSz="457200" rtl="0" eaLnBrk="1" latinLnBrk="0" hangingPunct="1">
              <a:buNone/>
              <a:defRPr lang="en-GB" sz="1350" kern="1200" baseline="0" dirty="0">
                <a:solidFill>
                  <a:schemeClr val="tx1"/>
                </a:solidFill>
                <a:latin typeface="Meiryo" panose="020B0604030504040204" pitchFamily="34" charset="-128"/>
                <a:ea typeface="Meiryo UI" panose="020B0604030504040204" pitchFamily="50" charset="-128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46" indent="-171446"/>
            <a:endParaRPr lang="ja-JP" altLang="en-US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092" y="2662438"/>
            <a:ext cx="12565096" cy="4634833"/>
          </a:xfrm>
        </p:spPr>
        <p:txBody>
          <a:bodyPr>
            <a:normAutofit fontScale="92500" lnSpcReduction="20000"/>
          </a:bodyPr>
          <a:lstStyle/>
          <a:p>
            <a:r>
              <a:rPr lang="ja-JP" altLang="en-US" sz="4400"/>
              <a:t>ジャクソン・ポロックってどんな人？</a:t>
            </a:r>
            <a:endParaRPr lang="en-US" altLang="ja-JP" sz="4400" dirty="0"/>
          </a:p>
          <a:p>
            <a:endParaRPr lang="en-US" altLang="ja-JP" sz="4400" dirty="0"/>
          </a:p>
          <a:p>
            <a:pPr>
              <a:lnSpc>
                <a:spcPct val="150000"/>
              </a:lnSpc>
            </a:pPr>
            <a:r>
              <a:rPr lang="ja-JP" altLang="en-US" sz="4400"/>
              <a:t>アクション・ペインティングアート</a:t>
            </a:r>
            <a:r>
              <a:rPr lang="ja-JP" altLang="ja-JP" sz="4400"/>
              <a:t>を</a:t>
            </a:r>
            <a:br>
              <a:rPr lang="en-US" altLang="ja-JP" sz="4400" dirty="0"/>
            </a:br>
            <a:r>
              <a:rPr lang="ja-JP" altLang="ja-JP" sz="4400"/>
              <a:t>作ってみよう</a:t>
            </a:r>
            <a:endParaRPr lang="en-US" altLang="ja-JP" sz="4400" dirty="0"/>
          </a:p>
          <a:p>
            <a:endParaRPr lang="en-US" altLang="ja-JP" sz="4400" dirty="0"/>
          </a:p>
          <a:p>
            <a:r>
              <a:rPr lang="ja-JP" altLang="en-US" sz="4400"/>
              <a:t>考えてみよう</a:t>
            </a:r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92" y="360912"/>
            <a:ext cx="14020800" cy="2356556"/>
          </a:xfrm>
        </p:spPr>
        <p:txBody>
          <a:bodyPr>
            <a:normAutofit/>
          </a:bodyPr>
          <a:lstStyle/>
          <a:p>
            <a:r>
              <a:rPr lang="ja-JP" altLang="en-US" sz="5400" b="1" dirty="0"/>
              <a:t>目次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761593" y="615579"/>
            <a:ext cx="1231038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2133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503AB1-0072-7346-8760-7C1FFFF044A9}"/>
              </a:ext>
            </a:extLst>
          </p:cNvPr>
          <p:cNvSpPr txBox="1"/>
          <p:nvPr/>
        </p:nvSpPr>
        <p:spPr>
          <a:xfrm>
            <a:off x="8855450" y="226232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ひと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1044CA8-DF51-D249-BAE5-29E96FE60182}"/>
              </a:ext>
            </a:extLst>
          </p:cNvPr>
          <p:cNvSpPr txBox="1"/>
          <p:nvPr/>
        </p:nvSpPr>
        <p:spPr>
          <a:xfrm>
            <a:off x="1009649" y="468994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つく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25B0A0-3481-6846-A2CD-DDB56C53BF07}"/>
              </a:ext>
            </a:extLst>
          </p:cNvPr>
          <p:cNvSpPr txBox="1"/>
          <p:nvPr/>
        </p:nvSpPr>
        <p:spPr>
          <a:xfrm>
            <a:off x="1028298" y="6038535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2414565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</p:spPr>
        <p:txBody>
          <a:bodyPr rtlCol="0"/>
          <a:lstStyle/>
          <a:p>
            <a:r>
              <a:rPr lang="ja-JP" altLang="en-US" sz="6600" b="1"/>
              <a:t>ジャクソン・ポロック</a:t>
            </a:r>
            <a:r>
              <a:rPr lang="ja-JP" altLang="en-US" sz="6600" b="1">
                <a:ea typeface="Meiryo" panose="020B0604030504040204" pitchFamily="34" charset="-128"/>
              </a:rPr>
              <a:t>ってどんな人？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11289268" y="2869870"/>
            <a:ext cx="822661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ひと</a:t>
            </a:r>
          </a:p>
        </p:txBody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901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1816019" y="2372186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986112" y="2273684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375071" y="722668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986112" y="351495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97163" y="153800"/>
            <a:ext cx="13817600" cy="1412032"/>
          </a:xfrm>
          <a:noFill/>
        </p:spPr>
        <p:txBody>
          <a:bodyPr>
            <a:noAutofit/>
          </a:bodyPr>
          <a:lstStyle/>
          <a:p>
            <a:r>
              <a:rPr lang="ja-JP" altLang="en-US" sz="6400" dirty="0"/>
              <a:t>☆ジャクソン・ポロック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86115" y="2403489"/>
            <a:ext cx="9544242" cy="788174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ジャクソン・ポロックってどんな人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1352491" y="2736826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1352493" y="1008537"/>
            <a:ext cx="13048021" cy="287580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713" y="6084713"/>
            <a:ext cx="22578" cy="2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16B5C588-F678-0E45-B6C9-3392F11F3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8827" y="3791118"/>
            <a:ext cx="2314262" cy="368803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38085F4A-200C-B249-916B-0E4628162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332" y="7591451"/>
            <a:ext cx="2035703" cy="3448838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B9E8A96-E7D2-F649-851F-5B998954DE5C}"/>
              </a:ext>
            </a:extLst>
          </p:cNvPr>
          <p:cNvGrpSpPr/>
          <p:nvPr/>
        </p:nvGrpSpPr>
        <p:grpSpPr>
          <a:xfrm>
            <a:off x="1205755" y="3793347"/>
            <a:ext cx="10358901" cy="2937291"/>
            <a:chOff x="1205755" y="3793347"/>
            <a:chExt cx="10358901" cy="2937291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B6FAC454-5427-B146-8AB2-001BF07F8E13}"/>
                </a:ext>
              </a:extLst>
            </p:cNvPr>
            <p:cNvGrpSpPr/>
            <p:nvPr/>
          </p:nvGrpSpPr>
          <p:grpSpPr>
            <a:xfrm>
              <a:off x="1205755" y="3793347"/>
              <a:ext cx="10358901" cy="2937291"/>
              <a:chOff x="834304" y="-2509976"/>
              <a:chExt cx="4866490" cy="103862332"/>
            </a:xfrm>
          </p:grpSpPr>
          <p:sp>
            <p:nvSpPr>
              <p:cNvPr id="43" name="吹き出し: 角を丸めた四角形 19">
                <a:extLst>
                  <a:ext uri="{FF2B5EF4-FFF2-40B4-BE49-F238E27FC236}">
                    <a16:creationId xmlns:a16="http://schemas.microsoft.com/office/drawing/2014/main" id="{093E852C-A987-0A41-AD51-166C44174B38}"/>
                  </a:ext>
                </a:extLst>
              </p:cNvPr>
              <p:cNvSpPr/>
              <p:nvPr/>
            </p:nvSpPr>
            <p:spPr>
              <a:xfrm>
                <a:off x="834304" y="-2110936"/>
                <a:ext cx="4658073" cy="103463292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145994DC-2D36-034C-8636-CBCA2E05FD60}"/>
                  </a:ext>
                </a:extLst>
              </p:cNvPr>
              <p:cNvSpPr txBox="1"/>
              <p:nvPr/>
            </p:nvSpPr>
            <p:spPr>
              <a:xfrm>
                <a:off x="1042721" y="-2509976"/>
                <a:ext cx="4658073" cy="1033880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sz="3200" b="1" dirty="0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</a:rPr>
                  <a:t>1912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</a:rPr>
                  <a:t>年、アメリカ・ワイオミング州生まれ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だよ。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Open Sans" panose="020B0606030504020204" pitchFamily="34" charset="0"/>
                  </a:rPr>
                  <a:t>抽象表現主義の流れを引っ張った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Open Sans" panose="020B0606030504020204" pitchFamily="34" charset="0"/>
                  </a:rPr>
                  <a:t>代表的な画家だよ。</a:t>
                </a:r>
                <a:endParaRPr lang="ja-JP" altLang="en-US" sz="3200" dirty="0"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F44353E-39F3-7B48-BA4E-18E5A65DD667}"/>
                </a:ext>
              </a:extLst>
            </p:cNvPr>
            <p:cNvSpPr txBox="1"/>
            <p:nvPr/>
          </p:nvSpPr>
          <p:spPr>
            <a:xfrm>
              <a:off x="2794663" y="3898221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ねん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898494B-F8F7-B748-803A-B06F387CEA91}"/>
                </a:ext>
              </a:extLst>
            </p:cNvPr>
            <p:cNvSpPr txBox="1"/>
            <p:nvPr/>
          </p:nvSpPr>
          <p:spPr>
            <a:xfrm>
              <a:off x="8108156" y="3898221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しゅうう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07E2562-66FE-4649-BA2F-D29CBD537C79}"/>
                </a:ext>
              </a:extLst>
            </p:cNvPr>
            <p:cNvSpPr txBox="1"/>
            <p:nvPr/>
          </p:nvSpPr>
          <p:spPr>
            <a:xfrm>
              <a:off x="1563558" y="4893022"/>
              <a:ext cx="30572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ちゅうしょうひょうげんしゅぎ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ADBEF26C-A3AB-6849-9D87-D0A4D39E4B98}"/>
                </a:ext>
              </a:extLst>
            </p:cNvPr>
            <p:cNvSpPr txBox="1"/>
            <p:nvPr/>
          </p:nvSpPr>
          <p:spPr>
            <a:xfrm>
              <a:off x="4475906" y="4893022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なが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6C8BB95A-B885-C14A-B906-B9446B5BF3D9}"/>
                </a:ext>
              </a:extLst>
            </p:cNvPr>
            <p:cNvSpPr txBox="1"/>
            <p:nvPr/>
          </p:nvSpPr>
          <p:spPr>
            <a:xfrm>
              <a:off x="5836334" y="4893022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ひ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74AD16D-8256-7746-A8BD-72C5C0FD9C3D}"/>
                </a:ext>
              </a:extLst>
            </p:cNvPr>
            <p:cNvSpPr txBox="1"/>
            <p:nvPr/>
          </p:nvSpPr>
          <p:spPr>
            <a:xfrm>
              <a:off x="6669824" y="4893022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ぱ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168E1E6C-2C27-4D41-BAA1-F44530F93C7B}"/>
                </a:ext>
              </a:extLst>
            </p:cNvPr>
            <p:cNvSpPr txBox="1"/>
            <p:nvPr/>
          </p:nvSpPr>
          <p:spPr>
            <a:xfrm>
              <a:off x="1702349" y="5878477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だいひょうてき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D6416E1C-9537-AD42-B793-45147FBE9D1B}"/>
                </a:ext>
              </a:extLst>
            </p:cNvPr>
            <p:cNvSpPr txBox="1"/>
            <p:nvPr/>
          </p:nvSpPr>
          <p:spPr>
            <a:xfrm>
              <a:off x="3499538" y="5878477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がか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21D32A8-50D1-0A4D-A082-5CE8BAFB1303}"/>
              </a:ext>
            </a:extLst>
          </p:cNvPr>
          <p:cNvGrpSpPr/>
          <p:nvPr/>
        </p:nvGrpSpPr>
        <p:grpSpPr>
          <a:xfrm>
            <a:off x="4326465" y="7843920"/>
            <a:ext cx="8481388" cy="2946318"/>
            <a:chOff x="4326465" y="7843920"/>
            <a:chExt cx="8481388" cy="2946318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A8E75C05-CD0A-9048-B36C-3C88B6B0D885}"/>
                </a:ext>
              </a:extLst>
            </p:cNvPr>
            <p:cNvGrpSpPr/>
            <p:nvPr/>
          </p:nvGrpSpPr>
          <p:grpSpPr>
            <a:xfrm>
              <a:off x="4326465" y="7843920"/>
              <a:ext cx="8481388" cy="2946318"/>
              <a:chOff x="3649306" y="2839884"/>
              <a:chExt cx="9385376" cy="88242636"/>
            </a:xfrm>
          </p:grpSpPr>
          <p:grpSp>
            <p:nvGrpSpPr>
              <p:cNvPr id="54" name="グループ化 53">
                <a:extLst>
                  <a:ext uri="{FF2B5EF4-FFF2-40B4-BE49-F238E27FC236}">
                    <a16:creationId xmlns:a16="http://schemas.microsoft.com/office/drawing/2014/main" id="{EC32E9A6-7A70-8745-8FFF-CD660A76F3B0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88242636"/>
                <a:chOff x="1243950" y="983888"/>
                <a:chExt cx="4334592" cy="263094306"/>
              </a:xfrm>
            </p:grpSpPr>
            <p:grpSp>
              <p:nvGrpSpPr>
                <p:cNvPr id="56" name="グループ化 55">
                  <a:extLst>
                    <a:ext uri="{FF2B5EF4-FFF2-40B4-BE49-F238E27FC236}">
                      <a16:creationId xmlns:a16="http://schemas.microsoft.com/office/drawing/2014/main" id="{FCA4BA1D-4008-184C-B2D7-09EAE6CCC269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263094306"/>
                  <a:chOff x="1639994" y="705694"/>
                  <a:chExt cx="5177924" cy="263094306"/>
                </a:xfrm>
              </p:grpSpPr>
              <p:sp>
                <p:nvSpPr>
                  <p:cNvPr id="58" name="吹き出し: 角を丸めた四角形 19">
                    <a:extLst>
                      <a:ext uri="{FF2B5EF4-FFF2-40B4-BE49-F238E27FC236}">
                        <a16:creationId xmlns:a16="http://schemas.microsoft.com/office/drawing/2014/main" id="{81A767E0-2EA3-534A-A239-BB1E948F40C5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738"/>
                    <a:ext cx="5177923" cy="263072262"/>
                  </a:xfrm>
                  <a:prstGeom prst="wedgeRoundRectCallout">
                    <a:avLst>
                      <a:gd name="adj1" fmla="val -54674"/>
                      <a:gd name="adj2" fmla="val -23844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59" name="テキスト ボックス 58">
                    <a:extLst>
                      <a:ext uri="{FF2B5EF4-FFF2-40B4-BE49-F238E27FC236}">
                        <a16:creationId xmlns:a16="http://schemas.microsoft.com/office/drawing/2014/main" id="{12B9E926-0640-BB46-AB51-40DB0920FE5C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57" name="テキスト ボックス 56">
                  <a:extLst>
                    <a:ext uri="{FF2B5EF4-FFF2-40B4-BE49-F238E27FC236}">
                      <a16:creationId xmlns:a16="http://schemas.microsoft.com/office/drawing/2014/main" id="{7ACF9ED2-627C-E447-88F2-91BF6F8938FB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DDD29DB9-C9FF-1C4B-979B-DE3F13FF22D9}"/>
                  </a:ext>
                </a:extLst>
              </p:cNvPr>
              <p:cNvSpPr txBox="1"/>
              <p:nvPr/>
            </p:nvSpPr>
            <p:spPr>
              <a:xfrm>
                <a:off x="3980558" y="3250560"/>
                <a:ext cx="9000851" cy="87570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</a:rPr>
                  <a:t>「抽象表現主義」は具体的なモチーフを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  <a:cs typeface="Times New Roman" panose="02020603050405020304" pitchFamily="18" charset="0"/>
                    <a:sym typeface="+mn-ea"/>
                  </a:rPr>
                  <a:t>使わず、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  <a:cs typeface="Times New Roman" panose="02020603050405020304" pitchFamily="18" charset="0"/>
                    <a:sym typeface="+mn-ea"/>
                  </a:rPr>
                  <a:t>感情を表現するスタイル</a:t>
                </a:r>
                <a:r>
                  <a:rPr lang="ja-JP" altLang="en-US" sz="3200">
                    <a:latin typeface="Open Sans" panose="020B0606030504020204" pitchFamily="34" charset="0"/>
                    <a:cs typeface="Times New Roman" panose="02020603050405020304" pitchFamily="18" charset="0"/>
                    <a:sym typeface="+mn-ea"/>
                  </a:rPr>
                  <a:t>の</a:t>
                </a:r>
                <a:endParaRPr lang="en-US" altLang="ja-JP" sz="3200" dirty="0">
                  <a:latin typeface="Open Sans" panose="020B0606030504020204" pitchFamily="34" charset="0"/>
                  <a:cs typeface="Times New Roman" panose="02020603050405020304" pitchFamily="18" charset="0"/>
                  <a:sym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  <a:cs typeface="Times New Roman" panose="02020603050405020304" pitchFamily="18" charset="0"/>
                    <a:sym typeface="+mn-ea"/>
                  </a:rPr>
                  <a:t>ことだよ！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485C0A8-9EBB-7E40-814A-93773D8B949F}"/>
                </a:ext>
              </a:extLst>
            </p:cNvPr>
            <p:cNvSpPr txBox="1"/>
            <p:nvPr/>
          </p:nvSpPr>
          <p:spPr>
            <a:xfrm>
              <a:off x="4890866" y="7965061"/>
              <a:ext cx="305724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ちゅうしょうひょうげんしゅぎ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B184FF3-FF7C-484B-9C05-8C58F2B6D357}"/>
                </a:ext>
              </a:extLst>
            </p:cNvPr>
            <p:cNvSpPr txBox="1"/>
            <p:nvPr/>
          </p:nvSpPr>
          <p:spPr>
            <a:xfrm>
              <a:off x="8372945" y="7965061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ぐたいてき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5FE95B78-FD0F-F045-99F6-4392FFB98BCD}"/>
                </a:ext>
              </a:extLst>
            </p:cNvPr>
            <p:cNvSpPr txBox="1"/>
            <p:nvPr/>
          </p:nvSpPr>
          <p:spPr>
            <a:xfrm>
              <a:off x="4684609" y="8972091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CEF7A97F-5949-8945-9B2E-25D95753A0EB}"/>
                </a:ext>
              </a:extLst>
            </p:cNvPr>
            <p:cNvSpPr txBox="1"/>
            <p:nvPr/>
          </p:nvSpPr>
          <p:spPr>
            <a:xfrm>
              <a:off x="6259455" y="8972091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かんじょう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656D3B2-D115-7A42-90F3-9F331316FF0B}"/>
                </a:ext>
              </a:extLst>
            </p:cNvPr>
            <p:cNvSpPr txBox="1"/>
            <p:nvPr/>
          </p:nvSpPr>
          <p:spPr>
            <a:xfrm>
              <a:off x="7502862" y="8972091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ひょうげん</a:t>
              </a:r>
              <a:endParaRPr kumimoji="1" lang="en-US" altLang="ja-JP" sz="1600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94CA993-1B6B-F845-B906-923005D6CEE3}"/>
              </a:ext>
            </a:extLst>
          </p:cNvPr>
          <p:cNvSpPr txBox="1"/>
          <p:nvPr/>
        </p:nvSpPr>
        <p:spPr>
          <a:xfrm>
            <a:off x="9113559" y="191780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1816019" y="2372186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986112" y="2273684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375071" y="722668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986112" y="351495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97163" y="153800"/>
            <a:ext cx="13817600" cy="1412032"/>
          </a:xfrm>
          <a:noFill/>
        </p:spPr>
        <p:txBody>
          <a:bodyPr>
            <a:noAutofit/>
          </a:bodyPr>
          <a:lstStyle/>
          <a:p>
            <a:r>
              <a:rPr lang="ja-JP" altLang="en-US" sz="6400" dirty="0"/>
              <a:t>☆ジャクソン・ポロック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86115" y="2403489"/>
            <a:ext cx="9544242" cy="788174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ジャクソン・ポロックってどんな人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1352491" y="2736826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1352493" y="1008537"/>
            <a:ext cx="13048021" cy="287580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713" y="6084713"/>
            <a:ext cx="22578" cy="2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16B5C588-F678-0E45-B6C9-3392F11F3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7632" y="3730888"/>
            <a:ext cx="2314262" cy="368803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38085F4A-200C-B249-916B-0E4628162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5071" y="8412228"/>
            <a:ext cx="2035703" cy="3448838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C7579A8-F92C-3B4B-B79A-FD7BEDDBBE11}"/>
              </a:ext>
            </a:extLst>
          </p:cNvPr>
          <p:cNvSpPr txBox="1"/>
          <p:nvPr/>
        </p:nvSpPr>
        <p:spPr>
          <a:xfrm>
            <a:off x="9133211" y="190129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57780539-6324-6143-BD74-ECC9810B7257}"/>
              </a:ext>
            </a:extLst>
          </p:cNvPr>
          <p:cNvGrpSpPr/>
          <p:nvPr/>
        </p:nvGrpSpPr>
        <p:grpSpPr>
          <a:xfrm>
            <a:off x="986112" y="3670520"/>
            <a:ext cx="12017336" cy="4895285"/>
            <a:chOff x="986112" y="3670520"/>
            <a:chExt cx="12017336" cy="4895285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B6FAC454-5427-B146-8AB2-001BF07F8E13}"/>
                </a:ext>
              </a:extLst>
            </p:cNvPr>
            <p:cNvGrpSpPr/>
            <p:nvPr/>
          </p:nvGrpSpPr>
          <p:grpSpPr>
            <a:xfrm>
              <a:off x="986112" y="3670520"/>
              <a:ext cx="12017336" cy="4895285"/>
              <a:chOff x="834304" y="-2110971"/>
              <a:chExt cx="4734281" cy="173096811"/>
            </a:xfrm>
          </p:grpSpPr>
          <p:sp>
            <p:nvSpPr>
              <p:cNvPr id="43" name="吹き出し: 角を丸めた四角形 19">
                <a:extLst>
                  <a:ext uri="{FF2B5EF4-FFF2-40B4-BE49-F238E27FC236}">
                    <a16:creationId xmlns:a16="http://schemas.microsoft.com/office/drawing/2014/main" id="{093E852C-A987-0A41-AD51-166C44174B38}"/>
                  </a:ext>
                </a:extLst>
              </p:cNvPr>
              <p:cNvSpPr/>
              <p:nvPr/>
            </p:nvSpPr>
            <p:spPr>
              <a:xfrm>
                <a:off x="834304" y="-2110971"/>
                <a:ext cx="4658073" cy="150631745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145994DC-2D36-034C-8636-CBCA2E05FD60}"/>
                  </a:ext>
                </a:extLst>
              </p:cNvPr>
              <p:cNvSpPr txBox="1"/>
              <p:nvPr/>
            </p:nvSpPr>
            <p:spPr>
              <a:xfrm>
                <a:off x="910512" y="-2053055"/>
                <a:ext cx="4658073" cy="1730388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ポロックは、</a:t>
                </a:r>
                <a:r>
                  <a:rPr lang="ja-JP" altLang="en-US" sz="3200">
                    <a:latin typeface="Open Sans" panose="020B0606030504020204" pitchFamily="34" charset="0"/>
                  </a:rPr>
                  <a:t>キャンバスを床に置いて、絵具缶から絵具を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</a:rPr>
                  <a:t>直接垂らす「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ドリッピング</a:t>
                </a:r>
                <a:r>
                  <a:rPr lang="ja-JP" altLang="en-US" sz="3200">
                    <a:latin typeface="Open Sans" panose="020B0606030504020204" pitchFamily="34" charset="0"/>
                  </a:rPr>
                  <a:t>」（したたらせ技法）や、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</a:rPr>
                  <a:t>絵の具を流し込む「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ポーリング</a:t>
                </a:r>
                <a:r>
                  <a:rPr lang="ja-JP" altLang="en-US" sz="3200">
                    <a:latin typeface="Open Sans" panose="020B0606030504020204" pitchFamily="34" charset="0"/>
                  </a:rPr>
                  <a:t>」（流しこみ技法）を</a:t>
                </a:r>
                <a:endParaRPr lang="en-US" altLang="ja-JP" sz="3200" dirty="0">
                  <a:latin typeface="Open Sans" panose="020B0606030504020204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Open Sans" panose="020B0606030504020204" pitchFamily="34" charset="0"/>
                  </a:rPr>
                  <a:t>発明したよ。 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 sz="3200" dirty="0"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1850410-0580-1E4C-935C-1EB8B0105E31}"/>
                </a:ext>
              </a:extLst>
            </p:cNvPr>
            <p:cNvSpPr txBox="1"/>
            <p:nvPr/>
          </p:nvSpPr>
          <p:spPr>
            <a:xfrm>
              <a:off x="6010627" y="375419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ゆか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191B547-9564-B240-9CC6-A9D74F65A026}"/>
                </a:ext>
              </a:extLst>
            </p:cNvPr>
            <p:cNvSpPr txBox="1"/>
            <p:nvPr/>
          </p:nvSpPr>
          <p:spPr>
            <a:xfrm>
              <a:off x="6973599" y="375419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215D5F99-CD7E-7644-AE0E-938210ABA5B7}"/>
                </a:ext>
              </a:extLst>
            </p:cNvPr>
            <p:cNvSpPr txBox="1"/>
            <p:nvPr/>
          </p:nvSpPr>
          <p:spPr>
            <a:xfrm>
              <a:off x="8583825" y="375419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えのぐかん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04FE12E5-C98E-464C-88D7-B4788CA60B62}"/>
                </a:ext>
              </a:extLst>
            </p:cNvPr>
            <p:cNvSpPr txBox="1"/>
            <p:nvPr/>
          </p:nvSpPr>
          <p:spPr>
            <a:xfrm>
              <a:off x="10654792" y="3754192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えのぐ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0A9C0928-82DA-EB49-B517-8378FBB989EF}"/>
                </a:ext>
              </a:extLst>
            </p:cNvPr>
            <p:cNvSpPr txBox="1"/>
            <p:nvPr/>
          </p:nvSpPr>
          <p:spPr>
            <a:xfrm>
              <a:off x="1147638" y="478814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ちょくせつた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268216F-13D0-AF4D-80F7-5A76EF3860D9}"/>
                </a:ext>
              </a:extLst>
            </p:cNvPr>
            <p:cNvSpPr txBox="1"/>
            <p:nvPr/>
          </p:nvSpPr>
          <p:spPr>
            <a:xfrm>
              <a:off x="8982109" y="4788142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ぎほう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797A6A85-C63B-9C4A-B194-D38D2B029355}"/>
                </a:ext>
              </a:extLst>
            </p:cNvPr>
            <p:cNvSpPr txBox="1"/>
            <p:nvPr/>
          </p:nvSpPr>
          <p:spPr>
            <a:xfrm>
              <a:off x="1246904" y="574199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873BF32-AB97-9045-9034-CECD4839001E}"/>
                </a:ext>
              </a:extLst>
            </p:cNvPr>
            <p:cNvSpPr txBox="1"/>
            <p:nvPr/>
          </p:nvSpPr>
          <p:spPr>
            <a:xfrm>
              <a:off x="2783754" y="576026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なが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F0E93D01-92CC-354E-BF75-3EA604D70057}"/>
                </a:ext>
              </a:extLst>
            </p:cNvPr>
            <p:cNvSpPr txBox="1"/>
            <p:nvPr/>
          </p:nvSpPr>
          <p:spPr>
            <a:xfrm>
              <a:off x="3717426" y="575780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29EA5709-DB55-1A48-92F1-2954FCE0563B}"/>
                </a:ext>
              </a:extLst>
            </p:cNvPr>
            <p:cNvSpPr txBox="1"/>
            <p:nvPr/>
          </p:nvSpPr>
          <p:spPr>
            <a:xfrm>
              <a:off x="7668291" y="575780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なが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1F89528-19CE-364E-925B-33C80F0475C4}"/>
                </a:ext>
              </a:extLst>
            </p:cNvPr>
            <p:cNvSpPr txBox="1"/>
            <p:nvPr/>
          </p:nvSpPr>
          <p:spPr>
            <a:xfrm>
              <a:off x="9340960" y="576349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ぎほう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C4DC0F8-AA36-9C45-8D99-292E8D767ADE}"/>
                </a:ext>
              </a:extLst>
            </p:cNvPr>
            <p:cNvSpPr txBox="1"/>
            <p:nvPr/>
          </p:nvSpPr>
          <p:spPr>
            <a:xfrm>
              <a:off x="1187952" y="669583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はつめい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FF01FE6-CC68-704C-B4D3-1103C4F0F042}"/>
              </a:ext>
            </a:extLst>
          </p:cNvPr>
          <p:cNvGrpSpPr/>
          <p:nvPr/>
        </p:nvGrpSpPr>
        <p:grpSpPr>
          <a:xfrm>
            <a:off x="4287470" y="8413956"/>
            <a:ext cx="9008210" cy="3404256"/>
            <a:chOff x="4287470" y="8413956"/>
            <a:chExt cx="9008210" cy="3404256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CC38C20-3F95-3B48-927F-E547B92D483C}"/>
                </a:ext>
              </a:extLst>
            </p:cNvPr>
            <p:cNvGrpSpPr/>
            <p:nvPr/>
          </p:nvGrpSpPr>
          <p:grpSpPr>
            <a:xfrm>
              <a:off x="4287470" y="8413956"/>
              <a:ext cx="9008210" cy="3404256"/>
              <a:chOff x="3995239" y="8677453"/>
              <a:chExt cx="9008210" cy="4022088"/>
            </a:xfrm>
          </p:grpSpPr>
          <p:grpSp>
            <p:nvGrpSpPr>
              <p:cNvPr id="48" name="グループ化 47">
                <a:extLst>
                  <a:ext uri="{FF2B5EF4-FFF2-40B4-BE49-F238E27FC236}">
                    <a16:creationId xmlns:a16="http://schemas.microsoft.com/office/drawing/2014/main" id="{A8E75C05-CD0A-9048-B36C-3C88B6B0D885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4022088"/>
                <a:chOff x="3649306" y="2839884"/>
                <a:chExt cx="9385376" cy="88242636"/>
              </a:xfrm>
            </p:grpSpPr>
            <p:grpSp>
              <p:nvGrpSpPr>
                <p:cNvPr id="54" name="グループ化 53">
                  <a:extLst>
                    <a:ext uri="{FF2B5EF4-FFF2-40B4-BE49-F238E27FC236}">
                      <a16:creationId xmlns:a16="http://schemas.microsoft.com/office/drawing/2014/main" id="{EC32E9A6-7A70-8745-8FFF-CD660A76F3B0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88242636"/>
                  <a:chOff x="1243950" y="983888"/>
                  <a:chExt cx="4334592" cy="263094306"/>
                </a:xfrm>
              </p:grpSpPr>
              <p:grpSp>
                <p:nvGrpSpPr>
                  <p:cNvPr id="56" name="グループ化 55">
                    <a:extLst>
                      <a:ext uri="{FF2B5EF4-FFF2-40B4-BE49-F238E27FC236}">
                        <a16:creationId xmlns:a16="http://schemas.microsoft.com/office/drawing/2014/main" id="{FCA4BA1D-4008-184C-B2D7-09EAE6CCC269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263094306"/>
                    <a:chOff x="1639994" y="705694"/>
                    <a:chExt cx="5177924" cy="263094306"/>
                  </a:xfrm>
                </p:grpSpPr>
                <p:sp>
                  <p:nvSpPr>
                    <p:cNvPr id="58" name="吹き出し: 角を丸めた四角形 19">
                      <a:extLst>
                        <a:ext uri="{FF2B5EF4-FFF2-40B4-BE49-F238E27FC236}">
                          <a16:creationId xmlns:a16="http://schemas.microsoft.com/office/drawing/2014/main" id="{81A767E0-2EA3-534A-A239-BB1E948F40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738"/>
                      <a:ext cx="5177923" cy="263072262"/>
                    </a:xfrm>
                    <a:prstGeom prst="wedgeRoundRectCallout">
                      <a:avLst>
                        <a:gd name="adj1" fmla="val -54674"/>
                        <a:gd name="adj2" fmla="val -23844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59" name="テキスト ボックス 58">
                      <a:extLst>
                        <a:ext uri="{FF2B5EF4-FFF2-40B4-BE49-F238E27FC236}">
                          <a16:creationId xmlns:a16="http://schemas.microsoft.com/office/drawing/2014/main" id="{12B9E926-0640-BB46-AB51-40DB0920FE5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57" name="テキスト ボックス 56">
                    <a:extLst>
                      <a:ext uri="{FF2B5EF4-FFF2-40B4-BE49-F238E27FC236}">
                        <a16:creationId xmlns:a16="http://schemas.microsoft.com/office/drawing/2014/main" id="{7ACF9ED2-627C-E447-88F2-91BF6F8938FB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55" name="テキスト ボックス 54">
                  <a:extLst>
                    <a:ext uri="{FF2B5EF4-FFF2-40B4-BE49-F238E27FC236}">
                      <a16:creationId xmlns:a16="http://schemas.microsoft.com/office/drawing/2014/main" id="{DDD29DB9-C9FF-1C4B-979B-DE3F13FF22D9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527ADFC2-C725-0440-9BDC-49AC9DBF592C}"/>
                  </a:ext>
                </a:extLst>
              </p:cNvPr>
              <p:cNvSpPr txBox="1"/>
              <p:nvPr/>
            </p:nvSpPr>
            <p:spPr>
              <a:xfrm>
                <a:off x="4433849" y="8832818"/>
                <a:ext cx="8130988" cy="3454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200000"/>
                  </a:lnSpc>
                </a:pPr>
                <a:r>
                  <a:rPr lang="ja-JP" altLang="en-US" sz="3200">
                    <a:solidFill>
                      <a:srgbClr val="393731"/>
                    </a:solidFill>
                    <a:latin typeface="Open Sans" panose="020B0606030504020204" pitchFamily="34" charset="0"/>
                  </a:rPr>
                  <a:t>ポロックは、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キャンバスの周りを</a:t>
                </a:r>
                <a:endParaRPr lang="en-US" altLang="ja-JP" sz="3200" b="1" dirty="0">
                  <a:solidFill>
                    <a:schemeClr val="accent2"/>
                  </a:solidFill>
                  <a:latin typeface="Open Sans" panose="020B0606030504020204" pitchFamily="34" charset="0"/>
                </a:endParaRPr>
              </a:p>
              <a:p>
                <a:pPr algn="l"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Open Sans" panose="020B0606030504020204" pitchFamily="34" charset="0"/>
                  </a:rPr>
                  <a:t>動きまわりながら描いた</a:t>
                </a:r>
                <a:r>
                  <a:rPr lang="ja-JP" altLang="en-US" sz="3200">
                    <a:solidFill>
                      <a:srgbClr val="393731"/>
                    </a:solidFill>
                    <a:latin typeface="Open Sans" panose="020B0606030504020204" pitchFamily="34" charset="0"/>
                  </a:rPr>
                  <a:t>よ。</a:t>
                </a:r>
                <a:endParaRPr lang="en-US" altLang="ja-JP" sz="3200" dirty="0">
                  <a:solidFill>
                    <a:srgbClr val="393731"/>
                  </a:solidFill>
                  <a:latin typeface="Open Sans" panose="020B0606030504020204" pitchFamily="34" charset="0"/>
                </a:endParaRPr>
              </a:p>
              <a:p>
                <a:pPr algn="l">
                  <a:lnSpc>
                    <a:spcPct val="200000"/>
                  </a:lnSpc>
                </a:pPr>
                <a:r>
                  <a:rPr lang="ja-JP" altLang="en-US" sz="3200">
                    <a:solidFill>
                      <a:srgbClr val="393731"/>
                    </a:solidFill>
                    <a:latin typeface="Open Sans" panose="020B0606030504020204" pitchFamily="34" charset="0"/>
                  </a:rPr>
                  <a:t>美術史では画期的だったよ。</a:t>
                </a:r>
                <a:endParaRPr lang="ja-JP" altLang="en-US" sz="3200" dirty="0">
                  <a:solidFill>
                    <a:srgbClr val="393731"/>
                  </a:solidFill>
                  <a:latin typeface="Open Sans" panose="020B0606030504020204" pitchFamily="34" charset="0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51D43CF5-CB4C-974B-B6F7-E1EF853ABFBC}"/>
                </a:ext>
              </a:extLst>
            </p:cNvPr>
            <p:cNvSpPr txBox="1"/>
            <p:nvPr/>
          </p:nvSpPr>
          <p:spPr>
            <a:xfrm>
              <a:off x="9633594" y="864431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まわ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A80461E9-B523-EF42-82C0-6D92144C6213}"/>
                </a:ext>
              </a:extLst>
            </p:cNvPr>
            <p:cNvSpPr txBox="1"/>
            <p:nvPr/>
          </p:nvSpPr>
          <p:spPr>
            <a:xfrm>
              <a:off x="4759191" y="962525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うご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B6A27F06-9903-014D-9751-7FF04E4CF93D}"/>
                </a:ext>
              </a:extLst>
            </p:cNvPr>
            <p:cNvSpPr txBox="1"/>
            <p:nvPr/>
          </p:nvSpPr>
          <p:spPr>
            <a:xfrm>
              <a:off x="8095933" y="962525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A7BC19EB-5F61-0B4D-B808-E1319AF28C07}"/>
                </a:ext>
              </a:extLst>
            </p:cNvPr>
            <p:cNvSpPr txBox="1"/>
            <p:nvPr/>
          </p:nvSpPr>
          <p:spPr>
            <a:xfrm>
              <a:off x="4783397" y="10593816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びじゅつし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73E66BD5-9F9A-9648-85A7-3D00B5D1A3E1}"/>
                </a:ext>
              </a:extLst>
            </p:cNvPr>
            <p:cNvSpPr txBox="1"/>
            <p:nvPr/>
          </p:nvSpPr>
          <p:spPr>
            <a:xfrm>
              <a:off x="6777885" y="10593816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かっきてき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8FDE55B-83A1-9C44-964F-EEED3B8D21F5}"/>
              </a:ext>
            </a:extLst>
          </p:cNvPr>
          <p:cNvSpPr txBox="1"/>
          <p:nvPr/>
        </p:nvSpPr>
        <p:spPr>
          <a:xfrm>
            <a:off x="2057989" y="575780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ぐ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0631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1816019" y="2372186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986112" y="2273684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375071" y="722668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986112" y="351495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97163" y="153800"/>
            <a:ext cx="13817600" cy="1412032"/>
          </a:xfrm>
          <a:noFill/>
        </p:spPr>
        <p:txBody>
          <a:bodyPr>
            <a:noAutofit/>
          </a:bodyPr>
          <a:lstStyle/>
          <a:p>
            <a:r>
              <a:rPr lang="ja-JP" altLang="en-US" sz="6400" dirty="0"/>
              <a:t>☆ジャクソン・ポロック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86115" y="2403489"/>
            <a:ext cx="9544242" cy="788174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ジャクソン・ポロックってどんな人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1352491" y="2736826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1352493" y="1008537"/>
            <a:ext cx="13048021" cy="287580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713" y="6084713"/>
            <a:ext cx="22578" cy="2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16B5C588-F678-0E45-B6C9-3392F11F3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0155" y="3777759"/>
            <a:ext cx="2314262" cy="368803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38085F4A-200C-B249-916B-0E4628162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5071" y="8193897"/>
            <a:ext cx="2035703" cy="3448838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C7579A8-F92C-3B4B-B79A-FD7BEDDBBE11}"/>
              </a:ext>
            </a:extLst>
          </p:cNvPr>
          <p:cNvSpPr txBox="1"/>
          <p:nvPr/>
        </p:nvSpPr>
        <p:spPr>
          <a:xfrm>
            <a:off x="9133211" y="190129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B6FAC454-5427-B146-8AB2-001BF07F8E13}"/>
              </a:ext>
            </a:extLst>
          </p:cNvPr>
          <p:cNvGrpSpPr/>
          <p:nvPr/>
        </p:nvGrpSpPr>
        <p:grpSpPr>
          <a:xfrm>
            <a:off x="1766371" y="3720603"/>
            <a:ext cx="8398038" cy="4123859"/>
            <a:chOff x="834304" y="-2111017"/>
            <a:chExt cx="4734281" cy="189124191"/>
          </a:xfrm>
        </p:grpSpPr>
        <p:sp>
          <p:nvSpPr>
            <p:cNvPr id="43" name="吹き出し: 角を丸めた四角形 19">
              <a:extLst>
                <a:ext uri="{FF2B5EF4-FFF2-40B4-BE49-F238E27FC236}">
                  <a16:creationId xmlns:a16="http://schemas.microsoft.com/office/drawing/2014/main" id="{093E852C-A987-0A41-AD51-166C44174B38}"/>
                </a:ext>
              </a:extLst>
            </p:cNvPr>
            <p:cNvSpPr/>
            <p:nvPr/>
          </p:nvSpPr>
          <p:spPr>
            <a:xfrm>
              <a:off x="834304" y="-2111017"/>
              <a:ext cx="4658073" cy="189124191"/>
            </a:xfrm>
            <a:prstGeom prst="wedgeRoundRectCallout">
              <a:avLst>
                <a:gd name="adj1" fmla="val 54378"/>
                <a:gd name="adj2" fmla="val 13848"/>
                <a:gd name="adj3" fmla="val 16667"/>
              </a:avLst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145994DC-2D36-034C-8636-CBCA2E05FD60}"/>
                </a:ext>
              </a:extLst>
            </p:cNvPr>
            <p:cNvSpPr txBox="1"/>
            <p:nvPr/>
          </p:nvSpPr>
          <p:spPr>
            <a:xfrm>
              <a:off x="910512" y="-2053049"/>
              <a:ext cx="4658073" cy="1792596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+mn-ea"/>
                  <a:cs typeface="Times New Roman" panose="02020603050405020304" pitchFamily="18" charset="0"/>
                </a:rPr>
                <a:t>ポロックの発明した「ドリッピング」や</a:t>
              </a:r>
              <a:endParaRPr lang="en-US" altLang="ja-JP" sz="3200" dirty="0">
                <a:latin typeface="+mn-ea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+mn-ea"/>
                  <a:cs typeface="Times New Roman" panose="02020603050405020304" pitchFamily="18" charset="0"/>
                </a:rPr>
                <a:t>「ポーリング」は</a:t>
              </a:r>
              <a:endParaRPr lang="en-US" altLang="ja-JP" sz="3200" dirty="0">
                <a:latin typeface="+mn-ea"/>
                <a:cs typeface="Times New Roman" panose="02020603050405020304" pitchFamily="18" charset="0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Open Sans" panose="020B0606030504020204" pitchFamily="34" charset="0"/>
                </a:rPr>
                <a:t>「</a:t>
              </a:r>
              <a:r>
                <a:rPr lang="ja-JP" altLang="en-US" sz="3200" b="1">
                  <a:solidFill>
                    <a:schemeClr val="accent2"/>
                  </a:solidFill>
                  <a:latin typeface="Open Sans" panose="020B0606030504020204" pitchFamily="34" charset="0"/>
                </a:rPr>
                <a:t>アクション・ペインティング</a:t>
              </a:r>
              <a:r>
                <a:rPr lang="ja-JP" altLang="en-US" sz="3200">
                  <a:latin typeface="Open Sans" panose="020B0606030504020204" pitchFamily="34" charset="0"/>
                </a:rPr>
                <a:t>」と</a:t>
              </a:r>
              <a:endParaRPr lang="en-US" altLang="ja-JP" sz="3200" dirty="0">
                <a:latin typeface="Open Sans" panose="020B0606030504020204" pitchFamily="34" charset="0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Open Sans" panose="020B0606030504020204" pitchFamily="34" charset="0"/>
                  <a:cs typeface="Times New Roman" panose="02020603050405020304" pitchFamily="18" charset="0"/>
                </a:rPr>
                <a:t>呼ばれているよ。</a:t>
              </a:r>
              <a:endParaRPr lang="ja-JP" altLang="en-US" sz="3200" dirty="0"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62E673C-41F6-194B-8E4F-50122F9AEC5D}"/>
              </a:ext>
            </a:extLst>
          </p:cNvPr>
          <p:cNvSpPr txBox="1"/>
          <p:nvPr/>
        </p:nvSpPr>
        <p:spPr>
          <a:xfrm>
            <a:off x="3910987" y="385048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はつめい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CF4A449-A806-B447-9EC9-5B6FAAEA2CBB}"/>
              </a:ext>
            </a:extLst>
          </p:cNvPr>
          <p:cNvSpPr txBox="1"/>
          <p:nvPr/>
        </p:nvSpPr>
        <p:spPr>
          <a:xfrm>
            <a:off x="1977424" y="670166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よ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40FEAF5-FB5A-F648-BE60-11AB38DBBC54}"/>
              </a:ext>
            </a:extLst>
          </p:cNvPr>
          <p:cNvGrpSpPr/>
          <p:nvPr/>
        </p:nvGrpSpPr>
        <p:grpSpPr>
          <a:xfrm>
            <a:off x="4242538" y="8109132"/>
            <a:ext cx="9008210" cy="3404256"/>
            <a:chOff x="4242538" y="8109132"/>
            <a:chExt cx="9008210" cy="3404256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CC38C20-3F95-3B48-927F-E547B92D483C}"/>
                </a:ext>
              </a:extLst>
            </p:cNvPr>
            <p:cNvGrpSpPr/>
            <p:nvPr/>
          </p:nvGrpSpPr>
          <p:grpSpPr>
            <a:xfrm>
              <a:off x="4242538" y="8109132"/>
              <a:ext cx="9008210" cy="3404256"/>
              <a:chOff x="3995239" y="8677453"/>
              <a:chExt cx="9008210" cy="4022088"/>
            </a:xfrm>
          </p:grpSpPr>
          <p:grpSp>
            <p:nvGrpSpPr>
              <p:cNvPr id="48" name="グループ化 47">
                <a:extLst>
                  <a:ext uri="{FF2B5EF4-FFF2-40B4-BE49-F238E27FC236}">
                    <a16:creationId xmlns:a16="http://schemas.microsoft.com/office/drawing/2014/main" id="{A8E75C05-CD0A-9048-B36C-3C88B6B0D885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4022088"/>
                <a:chOff x="3649306" y="2839884"/>
                <a:chExt cx="9385376" cy="88242636"/>
              </a:xfrm>
            </p:grpSpPr>
            <p:grpSp>
              <p:nvGrpSpPr>
                <p:cNvPr id="54" name="グループ化 53">
                  <a:extLst>
                    <a:ext uri="{FF2B5EF4-FFF2-40B4-BE49-F238E27FC236}">
                      <a16:creationId xmlns:a16="http://schemas.microsoft.com/office/drawing/2014/main" id="{EC32E9A6-7A70-8745-8FFF-CD660A76F3B0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88242636"/>
                  <a:chOff x="1243950" y="983888"/>
                  <a:chExt cx="4334592" cy="263094306"/>
                </a:xfrm>
              </p:grpSpPr>
              <p:grpSp>
                <p:nvGrpSpPr>
                  <p:cNvPr id="56" name="グループ化 55">
                    <a:extLst>
                      <a:ext uri="{FF2B5EF4-FFF2-40B4-BE49-F238E27FC236}">
                        <a16:creationId xmlns:a16="http://schemas.microsoft.com/office/drawing/2014/main" id="{FCA4BA1D-4008-184C-B2D7-09EAE6CCC269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263094306"/>
                    <a:chOff x="1639994" y="705694"/>
                    <a:chExt cx="5177924" cy="263094306"/>
                  </a:xfrm>
                </p:grpSpPr>
                <p:sp>
                  <p:nvSpPr>
                    <p:cNvPr id="58" name="吹き出し: 角を丸めた四角形 19">
                      <a:extLst>
                        <a:ext uri="{FF2B5EF4-FFF2-40B4-BE49-F238E27FC236}">
                          <a16:creationId xmlns:a16="http://schemas.microsoft.com/office/drawing/2014/main" id="{81A767E0-2EA3-534A-A239-BB1E948F40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738"/>
                      <a:ext cx="5177923" cy="263072262"/>
                    </a:xfrm>
                    <a:prstGeom prst="wedgeRoundRectCallout">
                      <a:avLst>
                        <a:gd name="adj1" fmla="val -54674"/>
                        <a:gd name="adj2" fmla="val -23844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59" name="テキスト ボックス 58">
                      <a:extLst>
                        <a:ext uri="{FF2B5EF4-FFF2-40B4-BE49-F238E27FC236}">
                          <a16:creationId xmlns:a16="http://schemas.microsoft.com/office/drawing/2014/main" id="{12B9E926-0640-BB46-AB51-40DB0920FE5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57" name="テキスト ボックス 56">
                    <a:extLst>
                      <a:ext uri="{FF2B5EF4-FFF2-40B4-BE49-F238E27FC236}">
                        <a16:creationId xmlns:a16="http://schemas.microsoft.com/office/drawing/2014/main" id="{7ACF9ED2-627C-E447-88F2-91BF6F8938FB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55" name="テキスト ボックス 54">
                  <a:extLst>
                    <a:ext uri="{FF2B5EF4-FFF2-40B4-BE49-F238E27FC236}">
                      <a16:creationId xmlns:a16="http://schemas.microsoft.com/office/drawing/2014/main" id="{DDD29DB9-C9FF-1C4B-979B-DE3F13FF22D9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527ADFC2-C725-0440-9BDC-49AC9DBF592C}"/>
                  </a:ext>
                </a:extLst>
              </p:cNvPr>
              <p:cNvSpPr txBox="1"/>
              <p:nvPr/>
            </p:nvSpPr>
            <p:spPr>
              <a:xfrm>
                <a:off x="4433849" y="8832817"/>
                <a:ext cx="8130988" cy="3454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アクション・ペインティング</a:t>
                </a:r>
                <a:r>
                  <a:rPr lang="ja-JP" altLang="ja-JP" sz="3200"/>
                  <a:t>は</a:t>
                </a:r>
                <a:r>
                  <a:rPr lang="ja-JP" altLang="en-US" sz="3200"/>
                  <a:t>、</a:t>
                </a:r>
                <a:endParaRPr lang="en-US" altLang="ja-JP" sz="3200" dirty="0"/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191919"/>
                    </a:solidFill>
                    <a:latin typeface="Noto Sans JP"/>
                  </a:rPr>
                  <a:t>絵の具をキャンバスや紙に丁寧に塗って</a:t>
                </a:r>
                <a:endParaRPr lang="en-US" altLang="ja-JP" sz="3200" dirty="0">
                  <a:solidFill>
                    <a:srgbClr val="191919"/>
                  </a:solidFill>
                  <a:latin typeface="Noto Sans JP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191919"/>
                    </a:solidFill>
                    <a:latin typeface="Noto Sans JP"/>
                  </a:rPr>
                  <a:t>完成させるタイプの絵ではないよ。</a:t>
                </a:r>
                <a:endParaRPr lang="ja-JP" altLang="en-US" sz="3200" dirty="0">
                  <a:solidFill>
                    <a:srgbClr val="191919"/>
                  </a:solidFill>
                  <a:latin typeface="Noto Sans JP"/>
                </a:endParaRPr>
              </a:p>
            </p:txBody>
          </p:sp>
        </p:grp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A5685EAF-A63D-D84E-B77D-F6E771241CB8}"/>
                </a:ext>
              </a:extLst>
            </p:cNvPr>
            <p:cNvSpPr txBox="1"/>
            <p:nvPr/>
          </p:nvSpPr>
          <p:spPr>
            <a:xfrm>
              <a:off x="4794029" y="935955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E44D4B5D-BBA9-0E4A-9BA4-36A386E27EE6}"/>
                </a:ext>
              </a:extLst>
            </p:cNvPr>
            <p:cNvSpPr txBox="1"/>
            <p:nvPr/>
          </p:nvSpPr>
          <p:spPr>
            <a:xfrm>
              <a:off x="8699084" y="935955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D88C6CE-D51F-9643-9B3E-0EFE1150795F}"/>
                </a:ext>
              </a:extLst>
            </p:cNvPr>
            <p:cNvSpPr txBox="1"/>
            <p:nvPr/>
          </p:nvSpPr>
          <p:spPr>
            <a:xfrm>
              <a:off x="9602219" y="935955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ていねい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26139A89-266A-4046-9AE9-63BCA9257DB9}"/>
                </a:ext>
              </a:extLst>
            </p:cNvPr>
            <p:cNvSpPr txBox="1"/>
            <p:nvPr/>
          </p:nvSpPr>
          <p:spPr>
            <a:xfrm>
              <a:off x="10886462" y="9359554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ぬ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BBA5348D-7C23-5846-A703-BB86D6BF2FB1}"/>
                </a:ext>
              </a:extLst>
            </p:cNvPr>
            <p:cNvSpPr txBox="1"/>
            <p:nvPr/>
          </p:nvSpPr>
          <p:spPr>
            <a:xfrm>
              <a:off x="4731178" y="1026801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かんせい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0D3119D6-09BA-4241-A7CE-5C684D9C4A5B}"/>
                </a:ext>
              </a:extLst>
            </p:cNvPr>
            <p:cNvSpPr txBox="1"/>
            <p:nvPr/>
          </p:nvSpPr>
          <p:spPr>
            <a:xfrm>
              <a:off x="8442820" y="1026801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B914ADC-11A2-6946-BF54-0180D7FF205F}"/>
              </a:ext>
            </a:extLst>
          </p:cNvPr>
          <p:cNvSpPr txBox="1"/>
          <p:nvPr/>
        </p:nvSpPr>
        <p:spPr>
          <a:xfrm>
            <a:off x="5570815" y="937728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ぐ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3371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1816019" y="2372186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986112" y="2273684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375071" y="722668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986112" y="351495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97163" y="153800"/>
            <a:ext cx="13817600" cy="1412032"/>
          </a:xfrm>
          <a:noFill/>
        </p:spPr>
        <p:txBody>
          <a:bodyPr>
            <a:noAutofit/>
          </a:bodyPr>
          <a:lstStyle/>
          <a:p>
            <a:r>
              <a:rPr lang="ja-JP" altLang="en-US" sz="6400" dirty="0"/>
              <a:t>☆ジャクソン・ポロック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86115" y="2403489"/>
            <a:ext cx="9544242" cy="788174"/>
          </a:xfrm>
        </p:spPr>
        <p:txBody>
          <a:bodyPr>
            <a:normAutofit/>
          </a:bodyPr>
          <a:lstStyle/>
          <a:p>
            <a:r>
              <a:rPr kumimoji="1" lang="ja-JP" altLang="en-US" dirty="0"/>
              <a:t>ジャクソン・ポロックってどんな人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1352491" y="2736826"/>
            <a:ext cx="8759711" cy="28945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1352493" y="1008537"/>
            <a:ext cx="13048021" cy="287580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713" y="6084713"/>
            <a:ext cx="22578" cy="2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16B5C588-F678-0E45-B6C9-3392F11F3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0155" y="3777759"/>
            <a:ext cx="2314262" cy="3688031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38085F4A-200C-B249-916B-0E4628162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5071" y="8193897"/>
            <a:ext cx="2035703" cy="3448838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C7579A8-F92C-3B4B-B79A-FD7BEDDBBE11}"/>
              </a:ext>
            </a:extLst>
          </p:cNvPr>
          <p:cNvSpPr txBox="1"/>
          <p:nvPr/>
        </p:nvSpPr>
        <p:spPr>
          <a:xfrm>
            <a:off x="9133211" y="190129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B6FAC454-5427-B146-8AB2-001BF07F8E13}"/>
              </a:ext>
            </a:extLst>
          </p:cNvPr>
          <p:cNvGrpSpPr/>
          <p:nvPr/>
        </p:nvGrpSpPr>
        <p:grpSpPr>
          <a:xfrm>
            <a:off x="1766371" y="3720603"/>
            <a:ext cx="8398038" cy="4123859"/>
            <a:chOff x="834304" y="-2111017"/>
            <a:chExt cx="4734281" cy="189124191"/>
          </a:xfrm>
        </p:grpSpPr>
        <p:sp>
          <p:nvSpPr>
            <p:cNvPr id="43" name="吹き出し: 角を丸めた四角形 19">
              <a:extLst>
                <a:ext uri="{FF2B5EF4-FFF2-40B4-BE49-F238E27FC236}">
                  <a16:creationId xmlns:a16="http://schemas.microsoft.com/office/drawing/2014/main" id="{093E852C-A987-0A41-AD51-166C44174B38}"/>
                </a:ext>
              </a:extLst>
            </p:cNvPr>
            <p:cNvSpPr/>
            <p:nvPr/>
          </p:nvSpPr>
          <p:spPr>
            <a:xfrm>
              <a:off x="834304" y="-2111017"/>
              <a:ext cx="4658073" cy="189124191"/>
            </a:xfrm>
            <a:prstGeom prst="wedgeRoundRectCallout">
              <a:avLst>
                <a:gd name="adj1" fmla="val 54378"/>
                <a:gd name="adj2" fmla="val 13848"/>
                <a:gd name="adj3" fmla="val 16667"/>
              </a:avLst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145994DC-2D36-034C-8636-CBCA2E05FD60}"/>
                </a:ext>
              </a:extLst>
            </p:cNvPr>
            <p:cNvSpPr txBox="1"/>
            <p:nvPr/>
          </p:nvSpPr>
          <p:spPr>
            <a:xfrm>
              <a:off x="910512" y="-2053049"/>
              <a:ext cx="4658073" cy="1792596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>
                  <a:solidFill>
                    <a:srgbClr val="191919"/>
                  </a:solidFill>
                  <a:latin typeface="Noto Sans JP"/>
                </a:rPr>
                <a:t>アクション・ペインティングは、</a:t>
              </a:r>
              <a:endParaRPr lang="en-US" altLang="ja-JP" sz="3200" dirty="0">
                <a:solidFill>
                  <a:srgbClr val="191919"/>
                </a:solidFill>
                <a:latin typeface="Noto Sans JP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>
                  <a:solidFill>
                    <a:srgbClr val="191919"/>
                  </a:solidFill>
                  <a:latin typeface="Noto Sans JP"/>
                </a:rPr>
                <a:t>絵の具を飛び散らせたり垂らしたり、</a:t>
              </a:r>
              <a:endParaRPr lang="en-US" altLang="ja-JP" sz="3200" dirty="0">
                <a:solidFill>
                  <a:srgbClr val="191919"/>
                </a:solidFill>
                <a:latin typeface="Noto Sans JP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 b="1">
                  <a:solidFill>
                    <a:schemeClr val="accent2"/>
                  </a:solidFill>
                  <a:latin typeface="Noto Sans JP"/>
                </a:rPr>
                <a:t>身振り手振りを使って工夫しながら</a:t>
              </a:r>
              <a:endParaRPr lang="en-US" altLang="ja-JP" sz="3200" b="1" dirty="0">
                <a:solidFill>
                  <a:schemeClr val="accent2"/>
                </a:solidFill>
                <a:latin typeface="Noto Sans JP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 b="1">
                  <a:solidFill>
                    <a:schemeClr val="accent2"/>
                  </a:solidFill>
                  <a:latin typeface="Noto Sans JP"/>
                </a:rPr>
                <a:t>作品を完成させる方法</a:t>
              </a:r>
              <a:r>
                <a:rPr lang="ja-JP" altLang="en-US" sz="3200">
                  <a:solidFill>
                    <a:srgbClr val="191919"/>
                  </a:solidFill>
                  <a:latin typeface="Noto Sans JP"/>
                </a:rPr>
                <a:t>だよ。</a:t>
              </a:r>
              <a:endParaRPr lang="ja-JP" altLang="en-US" sz="3200" dirty="0"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97ACBC2-8A8E-934C-B936-BA59A2DE6B3C}"/>
              </a:ext>
            </a:extLst>
          </p:cNvPr>
          <p:cNvSpPr txBox="1"/>
          <p:nvPr/>
        </p:nvSpPr>
        <p:spPr>
          <a:xfrm>
            <a:off x="2002040" y="4820147"/>
            <a:ext cx="3908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え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1DAC598-52AB-EC40-AEA8-9B549C788674}"/>
              </a:ext>
            </a:extLst>
          </p:cNvPr>
          <p:cNvSpPr txBox="1"/>
          <p:nvPr/>
        </p:nvSpPr>
        <p:spPr>
          <a:xfrm>
            <a:off x="2860919" y="48201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ぐ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1DE02CC-9569-3D43-84D6-DA6254560A7E}"/>
              </a:ext>
            </a:extLst>
          </p:cNvPr>
          <p:cNvSpPr txBox="1"/>
          <p:nvPr/>
        </p:nvSpPr>
        <p:spPr>
          <a:xfrm>
            <a:off x="3536665" y="48201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と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56A6AA3-F69D-6649-AEC8-B3A95EB495F7}"/>
              </a:ext>
            </a:extLst>
          </p:cNvPr>
          <p:cNvSpPr txBox="1"/>
          <p:nvPr/>
        </p:nvSpPr>
        <p:spPr>
          <a:xfrm>
            <a:off x="4420160" y="48201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ち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550841-9297-264A-A698-1EF4509EC04F}"/>
              </a:ext>
            </a:extLst>
          </p:cNvPr>
          <p:cNvSpPr txBox="1"/>
          <p:nvPr/>
        </p:nvSpPr>
        <p:spPr>
          <a:xfrm>
            <a:off x="6405746" y="48201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た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86D6487-3D2F-C945-8639-F050B5AABFA6}"/>
              </a:ext>
            </a:extLst>
          </p:cNvPr>
          <p:cNvSpPr txBox="1"/>
          <p:nvPr/>
        </p:nvSpPr>
        <p:spPr>
          <a:xfrm>
            <a:off x="2069756" y="578714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みぶ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00D83DC-F860-9B4B-9153-02D4AC85B304}"/>
              </a:ext>
            </a:extLst>
          </p:cNvPr>
          <p:cNvSpPr txBox="1"/>
          <p:nvPr/>
        </p:nvSpPr>
        <p:spPr>
          <a:xfrm>
            <a:off x="3276417" y="578714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てぶ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ACE3F17-736D-8D48-8CC1-10E49E093BAE}"/>
              </a:ext>
            </a:extLst>
          </p:cNvPr>
          <p:cNvSpPr txBox="1"/>
          <p:nvPr/>
        </p:nvSpPr>
        <p:spPr>
          <a:xfrm>
            <a:off x="4667976" y="578714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つか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0C1F656-E3A8-5940-AA72-2CAECD41AEA5}"/>
              </a:ext>
            </a:extLst>
          </p:cNvPr>
          <p:cNvSpPr txBox="1"/>
          <p:nvPr/>
        </p:nvSpPr>
        <p:spPr>
          <a:xfrm>
            <a:off x="6096324" y="578714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くふう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BC8AF9B-25BB-804B-B078-B2D46343DA1D}"/>
              </a:ext>
            </a:extLst>
          </p:cNvPr>
          <p:cNvSpPr txBox="1"/>
          <p:nvPr/>
        </p:nvSpPr>
        <p:spPr>
          <a:xfrm>
            <a:off x="1947556" y="679853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D271E9C-A2F0-C14E-B6FB-B2B8C5626A0B}"/>
              </a:ext>
            </a:extLst>
          </p:cNvPr>
          <p:cNvSpPr txBox="1"/>
          <p:nvPr/>
        </p:nvSpPr>
        <p:spPr>
          <a:xfrm>
            <a:off x="3190736" y="679853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かんせい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A8BD93D-8800-9547-88C5-203833B222D1}"/>
              </a:ext>
            </a:extLst>
          </p:cNvPr>
          <p:cNvSpPr txBox="1"/>
          <p:nvPr/>
        </p:nvSpPr>
        <p:spPr>
          <a:xfrm>
            <a:off x="5178348" y="679853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ほうほう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3F74E17-C49F-BF42-A045-321AC583108A}"/>
              </a:ext>
            </a:extLst>
          </p:cNvPr>
          <p:cNvGrpSpPr/>
          <p:nvPr/>
        </p:nvGrpSpPr>
        <p:grpSpPr>
          <a:xfrm>
            <a:off x="4255351" y="8399465"/>
            <a:ext cx="8474531" cy="3404256"/>
            <a:chOff x="4255351" y="8399465"/>
            <a:chExt cx="8474531" cy="3404256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CC38C20-3F95-3B48-927F-E547B92D483C}"/>
                </a:ext>
              </a:extLst>
            </p:cNvPr>
            <p:cNvGrpSpPr/>
            <p:nvPr/>
          </p:nvGrpSpPr>
          <p:grpSpPr>
            <a:xfrm>
              <a:off x="4255351" y="8399465"/>
              <a:ext cx="8474531" cy="3404256"/>
              <a:chOff x="3995239" y="8677453"/>
              <a:chExt cx="9008210" cy="4022088"/>
            </a:xfrm>
          </p:grpSpPr>
          <p:grpSp>
            <p:nvGrpSpPr>
              <p:cNvPr id="48" name="グループ化 47">
                <a:extLst>
                  <a:ext uri="{FF2B5EF4-FFF2-40B4-BE49-F238E27FC236}">
                    <a16:creationId xmlns:a16="http://schemas.microsoft.com/office/drawing/2014/main" id="{A8E75C05-CD0A-9048-B36C-3C88B6B0D885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4022088"/>
                <a:chOff x="3649306" y="2839884"/>
                <a:chExt cx="9385376" cy="88242636"/>
              </a:xfrm>
            </p:grpSpPr>
            <p:grpSp>
              <p:nvGrpSpPr>
                <p:cNvPr id="54" name="グループ化 53">
                  <a:extLst>
                    <a:ext uri="{FF2B5EF4-FFF2-40B4-BE49-F238E27FC236}">
                      <a16:creationId xmlns:a16="http://schemas.microsoft.com/office/drawing/2014/main" id="{EC32E9A6-7A70-8745-8FFF-CD660A76F3B0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88242636"/>
                  <a:chOff x="1243950" y="983888"/>
                  <a:chExt cx="4334592" cy="263094306"/>
                </a:xfrm>
              </p:grpSpPr>
              <p:grpSp>
                <p:nvGrpSpPr>
                  <p:cNvPr id="56" name="グループ化 55">
                    <a:extLst>
                      <a:ext uri="{FF2B5EF4-FFF2-40B4-BE49-F238E27FC236}">
                        <a16:creationId xmlns:a16="http://schemas.microsoft.com/office/drawing/2014/main" id="{FCA4BA1D-4008-184C-B2D7-09EAE6CCC269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263094306"/>
                    <a:chOff x="1639994" y="705694"/>
                    <a:chExt cx="5177924" cy="263094306"/>
                  </a:xfrm>
                </p:grpSpPr>
                <p:sp>
                  <p:nvSpPr>
                    <p:cNvPr id="58" name="吹き出し: 角を丸めた四角形 19">
                      <a:extLst>
                        <a:ext uri="{FF2B5EF4-FFF2-40B4-BE49-F238E27FC236}">
                          <a16:creationId xmlns:a16="http://schemas.microsoft.com/office/drawing/2014/main" id="{81A767E0-2EA3-534A-A239-BB1E948F40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738"/>
                      <a:ext cx="5177923" cy="263072262"/>
                    </a:xfrm>
                    <a:prstGeom prst="wedgeRoundRectCallout">
                      <a:avLst>
                        <a:gd name="adj1" fmla="val -54674"/>
                        <a:gd name="adj2" fmla="val -23844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59" name="テキスト ボックス 58">
                      <a:extLst>
                        <a:ext uri="{FF2B5EF4-FFF2-40B4-BE49-F238E27FC236}">
                          <a16:creationId xmlns:a16="http://schemas.microsoft.com/office/drawing/2014/main" id="{12B9E926-0640-BB46-AB51-40DB0920FE5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57" name="テキスト ボックス 56">
                    <a:extLst>
                      <a:ext uri="{FF2B5EF4-FFF2-40B4-BE49-F238E27FC236}">
                        <a16:creationId xmlns:a16="http://schemas.microsoft.com/office/drawing/2014/main" id="{7ACF9ED2-627C-E447-88F2-91BF6F8938FB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55" name="テキスト ボックス 54">
                  <a:extLst>
                    <a:ext uri="{FF2B5EF4-FFF2-40B4-BE49-F238E27FC236}">
                      <a16:creationId xmlns:a16="http://schemas.microsoft.com/office/drawing/2014/main" id="{DDD29DB9-C9FF-1C4B-979B-DE3F13FF22D9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527ADFC2-C725-0440-9BDC-49AC9DBF592C}"/>
                  </a:ext>
                </a:extLst>
              </p:cNvPr>
              <p:cNvSpPr txBox="1"/>
              <p:nvPr/>
            </p:nvSpPr>
            <p:spPr>
              <a:xfrm>
                <a:off x="4433849" y="8832817"/>
                <a:ext cx="8130988" cy="3454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Noto Sans JP"/>
                  </a:rPr>
                  <a:t>「絵を描く」という行動（アクション）</a:t>
                </a:r>
                <a:endParaRPr lang="en-US" altLang="ja-JP" sz="3200" b="1" dirty="0">
                  <a:solidFill>
                    <a:schemeClr val="accent2"/>
                  </a:solidFill>
                  <a:latin typeface="Noto Sans JP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Noto Sans JP"/>
                  </a:rPr>
                  <a:t>そのものを大切にしている</a:t>
                </a:r>
                <a:endParaRPr lang="en-US" altLang="ja-JP" sz="3200" b="1" dirty="0">
                  <a:solidFill>
                    <a:schemeClr val="accent2"/>
                  </a:solidFill>
                  <a:latin typeface="Noto Sans JP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Noto Sans JP"/>
                  </a:rPr>
                  <a:t>アート</a:t>
                </a:r>
                <a:r>
                  <a:rPr lang="ja-JP" altLang="en-US" sz="3200">
                    <a:solidFill>
                      <a:srgbClr val="191919"/>
                    </a:solidFill>
                    <a:latin typeface="Noto Sans JP"/>
                  </a:rPr>
                  <a:t>なんだね。</a:t>
                </a:r>
                <a:endParaRPr lang="ja-JP" altLang="en-US" sz="3200" dirty="0">
                  <a:solidFill>
                    <a:srgbClr val="191919"/>
                  </a:solidFill>
                  <a:latin typeface="Noto Sans JP"/>
                </a:endParaRPr>
              </a:p>
            </p:txBody>
          </p:sp>
        </p:grp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6F587A9-3A82-9147-BC43-B8A94688BFFD}"/>
                </a:ext>
              </a:extLst>
            </p:cNvPr>
            <p:cNvSpPr txBox="1"/>
            <p:nvPr/>
          </p:nvSpPr>
          <p:spPr>
            <a:xfrm>
              <a:off x="5164979" y="863441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C014A7A7-F3DD-614B-AEF2-7A62FB94C363}"/>
                </a:ext>
              </a:extLst>
            </p:cNvPr>
            <p:cNvSpPr txBox="1"/>
            <p:nvPr/>
          </p:nvSpPr>
          <p:spPr>
            <a:xfrm>
              <a:off x="5990248" y="863441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4B64972A-BAE5-5043-B451-FA3FCE989D08}"/>
                </a:ext>
              </a:extLst>
            </p:cNvPr>
            <p:cNvSpPr txBox="1"/>
            <p:nvPr/>
          </p:nvSpPr>
          <p:spPr>
            <a:xfrm>
              <a:off x="8283803" y="863441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こうどう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84DDFC47-93C6-784D-8950-FA31862C2E88}"/>
                </a:ext>
              </a:extLst>
            </p:cNvPr>
            <p:cNvSpPr txBox="1"/>
            <p:nvPr/>
          </p:nvSpPr>
          <p:spPr>
            <a:xfrm>
              <a:off x="6821244" y="955302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たいせつ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9028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713" y="6084713"/>
            <a:ext cx="22578" cy="2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1A82EF6-D9A8-F347-B56C-A4838261F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3460" y="2069930"/>
            <a:ext cx="2314262" cy="3688031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7A2E37B-4308-3043-A776-C7AE731A7D9C}"/>
              </a:ext>
            </a:extLst>
          </p:cNvPr>
          <p:cNvGrpSpPr/>
          <p:nvPr/>
        </p:nvGrpSpPr>
        <p:grpSpPr>
          <a:xfrm>
            <a:off x="177077" y="43670"/>
            <a:ext cx="9816435" cy="1522767"/>
            <a:chOff x="367486" y="262109"/>
            <a:chExt cx="9816435" cy="1522767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1EFA438B-843C-B641-9D8D-680DD5D72E5D}"/>
                </a:ext>
              </a:extLst>
            </p:cNvPr>
            <p:cNvGrpSpPr/>
            <p:nvPr/>
          </p:nvGrpSpPr>
          <p:grpSpPr>
            <a:xfrm>
              <a:off x="367486" y="587093"/>
              <a:ext cx="9816435" cy="1197783"/>
              <a:chOff x="1193307" y="7645665"/>
              <a:chExt cx="9816435" cy="1197783"/>
            </a:xfrm>
          </p:grpSpPr>
          <p:sp>
            <p:nvSpPr>
              <p:cNvPr id="11" name="サブタイトル 2"/>
              <p:cNvSpPr txBox="1"/>
              <p:nvPr/>
            </p:nvSpPr>
            <p:spPr>
              <a:xfrm>
                <a:off x="1826747" y="7841812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10" name="サブタイトル 2"/>
              <p:cNvSpPr txBox="1"/>
              <p:nvPr/>
            </p:nvSpPr>
            <p:spPr>
              <a:xfrm>
                <a:off x="1193307" y="7645665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ja-JP" altLang="en-US" sz="4267" dirty="0"/>
                  <a:t>　　どんな作品があるの？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2596276" y="7961882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6C32AD5-0D43-0444-B492-A4A5092B4306}"/>
                </a:ext>
              </a:extLst>
            </p:cNvPr>
            <p:cNvSpPr txBox="1"/>
            <p:nvPr/>
          </p:nvSpPr>
          <p:spPr>
            <a:xfrm>
              <a:off x="3316107" y="26210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6E21B5B6-6D17-4348-B258-B7A48C2AC6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8129" y="7631469"/>
            <a:ext cx="2775331" cy="2106577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1DED768-1C9E-7B4D-9029-7E5C6A21A67F}"/>
              </a:ext>
            </a:extLst>
          </p:cNvPr>
          <p:cNvGrpSpPr/>
          <p:nvPr/>
        </p:nvGrpSpPr>
        <p:grpSpPr>
          <a:xfrm>
            <a:off x="1261803" y="7299694"/>
            <a:ext cx="8731709" cy="2998841"/>
            <a:chOff x="5237577" y="9107785"/>
            <a:chExt cx="8731709" cy="2998841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158181FA-946F-AF4F-9C6D-83B49C7CD24E}"/>
                </a:ext>
              </a:extLst>
            </p:cNvPr>
            <p:cNvGrpSpPr/>
            <p:nvPr/>
          </p:nvGrpSpPr>
          <p:grpSpPr>
            <a:xfrm>
              <a:off x="5237577" y="9107785"/>
              <a:ext cx="8731709" cy="2998841"/>
              <a:chOff x="3995239" y="8548259"/>
              <a:chExt cx="9008210" cy="5181774"/>
            </a:xfrm>
          </p:grpSpPr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1C8A5019-2AC6-9949-8950-9FEB62541301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5052580"/>
                <a:chOff x="3649306" y="2839884"/>
                <a:chExt cx="9385376" cy="110851111"/>
              </a:xfrm>
            </p:grpSpPr>
            <p:grpSp>
              <p:nvGrpSpPr>
                <p:cNvPr id="38" name="グループ化 37">
                  <a:extLst>
                    <a:ext uri="{FF2B5EF4-FFF2-40B4-BE49-F238E27FC236}">
                      <a16:creationId xmlns:a16="http://schemas.microsoft.com/office/drawing/2014/main" id="{1879E5A9-93CA-AA4E-B1F2-119334AE5532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110851111"/>
                  <a:chOff x="1243950" y="983888"/>
                  <a:chExt cx="4334592" cy="330501188"/>
                </a:xfrm>
              </p:grpSpPr>
              <p:grpSp>
                <p:nvGrpSpPr>
                  <p:cNvPr id="40" name="グループ化 39">
                    <a:extLst>
                      <a:ext uri="{FF2B5EF4-FFF2-40B4-BE49-F238E27FC236}">
                        <a16:creationId xmlns:a16="http://schemas.microsoft.com/office/drawing/2014/main" id="{BB32D123-3771-944F-A5E1-4E58679A2DCA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330501188"/>
                    <a:chOff x="1639994" y="705694"/>
                    <a:chExt cx="5177924" cy="330501188"/>
                  </a:xfrm>
                </p:grpSpPr>
                <p:sp>
                  <p:nvSpPr>
                    <p:cNvPr id="42" name="吹き出し: 角を丸めた四角形 19">
                      <a:extLst>
                        <a:ext uri="{FF2B5EF4-FFF2-40B4-BE49-F238E27FC236}">
                          <a16:creationId xmlns:a16="http://schemas.microsoft.com/office/drawing/2014/main" id="{A942DBF4-4142-8645-98F8-9DA98C3F6A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734"/>
                      <a:ext cx="5177923" cy="330479148"/>
                    </a:xfrm>
                    <a:prstGeom prst="wedgeRoundRectCallout">
                      <a:avLst>
                        <a:gd name="adj1" fmla="val 58672"/>
                        <a:gd name="adj2" fmla="val -20165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43" name="テキスト ボックス 42">
                      <a:extLst>
                        <a:ext uri="{FF2B5EF4-FFF2-40B4-BE49-F238E27FC236}">
                          <a16:creationId xmlns:a16="http://schemas.microsoft.com/office/drawing/2014/main" id="{93E4899A-249F-C14E-AAFC-EF41D358E53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41" name="テキスト ボックス 40">
                    <a:extLst>
                      <a:ext uri="{FF2B5EF4-FFF2-40B4-BE49-F238E27FC236}">
                        <a16:creationId xmlns:a16="http://schemas.microsoft.com/office/drawing/2014/main" id="{9C85458C-049A-8F41-A420-DFE7316E0B0C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EA745876-782E-BC49-B170-FA3ECAC88CA8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FB07C4D4-EAF2-7940-AABB-82943DB9F783}"/>
                  </a:ext>
                </a:extLst>
              </p:cNvPr>
              <p:cNvSpPr txBox="1"/>
              <p:nvPr/>
            </p:nvSpPr>
            <p:spPr>
              <a:xfrm>
                <a:off x="4433848" y="8548259"/>
                <a:ext cx="8130988" cy="50522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Noto Sans JP"/>
                  </a:rPr>
                  <a:t>実はポロックは作品を作るのに</a:t>
                </a:r>
                <a:endParaRPr lang="en-US" altLang="ja-JP" sz="3200" dirty="0">
                  <a:latin typeface="Noto Sans JP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Noto Sans JP"/>
                  </a:rPr>
                  <a:t>事前にしっかり自分の動きや絵の具の</a:t>
                </a:r>
                <a:endParaRPr lang="en-US" altLang="ja-JP" sz="3200" b="1" dirty="0">
                  <a:solidFill>
                    <a:schemeClr val="accent2"/>
                  </a:solidFill>
                  <a:latin typeface="Noto Sans JP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 b="1">
                    <a:solidFill>
                      <a:schemeClr val="accent2"/>
                    </a:solidFill>
                    <a:latin typeface="Noto Sans JP"/>
                  </a:rPr>
                  <a:t>垂れる量を意識</a:t>
                </a:r>
                <a:r>
                  <a:rPr lang="ja-JP" altLang="en-US" sz="3200">
                    <a:latin typeface="Noto Sans JP"/>
                  </a:rPr>
                  <a:t>しているよ。</a:t>
                </a:r>
                <a:endParaRPr lang="ja-JP" altLang="en-US" sz="3200" dirty="0">
                  <a:latin typeface="Noto Sans JP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444FBB61-990D-2844-BFAA-6D8B896C9483}"/>
                </a:ext>
              </a:extLst>
            </p:cNvPr>
            <p:cNvSpPr txBox="1"/>
            <p:nvPr/>
          </p:nvSpPr>
          <p:spPr>
            <a:xfrm>
              <a:off x="5704842" y="921329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じつ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9872342-CF22-B841-B0A9-9B1BAE770734}"/>
                </a:ext>
              </a:extLst>
            </p:cNvPr>
            <p:cNvSpPr txBox="1"/>
            <p:nvPr/>
          </p:nvSpPr>
          <p:spPr>
            <a:xfrm>
              <a:off x="8555632" y="921329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CB8335AF-D12C-3342-AF09-5675891D97E2}"/>
                </a:ext>
              </a:extLst>
            </p:cNvPr>
            <p:cNvSpPr txBox="1"/>
            <p:nvPr/>
          </p:nvSpPr>
          <p:spPr>
            <a:xfrm>
              <a:off x="9780593" y="921329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AD7C831-65AB-5B4E-8C1D-D7F5AE7C41C0}"/>
                </a:ext>
              </a:extLst>
            </p:cNvPr>
            <p:cNvSpPr txBox="1"/>
            <p:nvPr/>
          </p:nvSpPr>
          <p:spPr>
            <a:xfrm>
              <a:off x="5700390" y="1018391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じぜん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322114C2-8F0B-1942-B0F3-CF016C5F30C8}"/>
                </a:ext>
              </a:extLst>
            </p:cNvPr>
            <p:cNvSpPr txBox="1"/>
            <p:nvPr/>
          </p:nvSpPr>
          <p:spPr>
            <a:xfrm>
              <a:off x="8555632" y="1018391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じぶん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E0F3FC1-D0DB-6641-AFCC-21EE8D96D9EB}"/>
                </a:ext>
              </a:extLst>
            </p:cNvPr>
            <p:cNvSpPr txBox="1"/>
            <p:nvPr/>
          </p:nvSpPr>
          <p:spPr>
            <a:xfrm>
              <a:off x="9691926" y="1018391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うご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F037DC1-B9DA-554F-A13C-4666752071B6}"/>
                </a:ext>
              </a:extLst>
            </p:cNvPr>
            <p:cNvSpPr txBox="1"/>
            <p:nvPr/>
          </p:nvSpPr>
          <p:spPr>
            <a:xfrm>
              <a:off x="11045881" y="1018391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DF59E4F-549D-9F4C-9CF2-FACA2FE6E041}"/>
              </a:ext>
            </a:extLst>
          </p:cNvPr>
          <p:cNvSpPr txBox="1"/>
          <p:nvPr/>
        </p:nvSpPr>
        <p:spPr>
          <a:xfrm>
            <a:off x="7885145" y="837581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ぐ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D4AE294-3B27-B34C-88ED-FA7FC9C3B321}"/>
              </a:ext>
            </a:extLst>
          </p:cNvPr>
          <p:cNvSpPr txBox="1"/>
          <p:nvPr/>
        </p:nvSpPr>
        <p:spPr>
          <a:xfrm>
            <a:off x="1756600" y="93625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た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22BCC67C-771C-4A46-B61A-ADA1AF913E27}"/>
              </a:ext>
            </a:extLst>
          </p:cNvPr>
          <p:cNvSpPr txBox="1"/>
          <p:nvPr/>
        </p:nvSpPr>
        <p:spPr>
          <a:xfrm>
            <a:off x="2800811" y="936253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りょう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812903E-2FFB-3444-A81D-15D74D308AB7}"/>
              </a:ext>
            </a:extLst>
          </p:cNvPr>
          <p:cNvSpPr txBox="1"/>
          <p:nvPr/>
        </p:nvSpPr>
        <p:spPr>
          <a:xfrm>
            <a:off x="3795430" y="936253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いしき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76F4DF1-FD57-464D-ADEB-3BA60E31CBEE}"/>
              </a:ext>
            </a:extLst>
          </p:cNvPr>
          <p:cNvSpPr txBox="1"/>
          <p:nvPr/>
        </p:nvSpPr>
        <p:spPr>
          <a:xfrm>
            <a:off x="246530" y="11503137"/>
            <a:ext cx="8130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 https://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www.artpedia.asia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/jackson-pollock-number-17a/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CD2BBD0-D497-5E4A-A689-CB1AA74953F0}"/>
              </a:ext>
            </a:extLst>
          </p:cNvPr>
          <p:cNvGrpSpPr/>
          <p:nvPr/>
        </p:nvGrpSpPr>
        <p:grpSpPr>
          <a:xfrm>
            <a:off x="6801847" y="3188154"/>
            <a:ext cx="7390684" cy="2092210"/>
            <a:chOff x="5116565" y="3541105"/>
            <a:chExt cx="8398038" cy="2092210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63EC0F9C-C7FF-574E-8955-1826DB8AFCC2}"/>
                </a:ext>
              </a:extLst>
            </p:cNvPr>
            <p:cNvGrpSpPr/>
            <p:nvPr/>
          </p:nvGrpSpPr>
          <p:grpSpPr>
            <a:xfrm>
              <a:off x="5116565" y="3541105"/>
              <a:ext cx="8398038" cy="2092210"/>
              <a:chOff x="2816946" y="6896445"/>
              <a:chExt cx="8398038" cy="2092210"/>
            </a:xfrm>
          </p:grpSpPr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DCCE2232-3FDE-8641-BB1E-610B257D3A94}"/>
                  </a:ext>
                </a:extLst>
              </p:cNvPr>
              <p:cNvGrpSpPr/>
              <p:nvPr/>
            </p:nvGrpSpPr>
            <p:grpSpPr>
              <a:xfrm>
                <a:off x="2816946" y="6896445"/>
                <a:ext cx="8398038" cy="2092210"/>
                <a:chOff x="834304" y="-2111017"/>
                <a:chExt cx="4734281" cy="189124191"/>
              </a:xfrm>
            </p:grpSpPr>
            <p:sp>
              <p:nvSpPr>
                <p:cNvPr id="19" name="吹き出し: 角を丸めた四角形 19">
                  <a:extLst>
                    <a:ext uri="{FF2B5EF4-FFF2-40B4-BE49-F238E27FC236}">
                      <a16:creationId xmlns:a16="http://schemas.microsoft.com/office/drawing/2014/main" id="{34B52844-237B-4248-90A3-6DD3F924C359}"/>
                    </a:ext>
                  </a:extLst>
                </p:cNvPr>
                <p:cNvSpPr/>
                <p:nvPr/>
              </p:nvSpPr>
              <p:spPr>
                <a:xfrm>
                  <a:off x="834304" y="-2111017"/>
                  <a:ext cx="4658073" cy="189124191"/>
                </a:xfrm>
                <a:prstGeom prst="wedgeRoundRectCallout">
                  <a:avLst>
                    <a:gd name="adj1" fmla="val 54378"/>
                    <a:gd name="adj2" fmla="val 13848"/>
                    <a:gd name="adj3" fmla="val 16667"/>
                  </a:avLst>
                </a:prstGeom>
                <a:solidFill>
                  <a:schemeClr val="bg1"/>
                </a:solidFill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5C6D9F73-4C1F-9F41-A4AC-9E16F142A2C0}"/>
                    </a:ext>
                  </a:extLst>
                </p:cNvPr>
                <p:cNvSpPr txBox="1"/>
                <p:nvPr/>
              </p:nvSpPr>
              <p:spPr>
                <a:xfrm>
                  <a:off x="910512" y="-2053074"/>
                  <a:ext cx="4658073" cy="17527413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3200">
                      <a:latin typeface="+mn-ea"/>
                      <a:cs typeface="Times New Roman" panose="02020603050405020304" pitchFamily="18" charset="0"/>
                    </a:rPr>
                    <a:t>ぱっと見たときには思うままに</a:t>
                  </a:r>
                  <a:endParaRPr lang="en-US" altLang="ja-JP" sz="3200" dirty="0">
                    <a:latin typeface="+mn-ea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3200">
                      <a:latin typeface="+mn-ea"/>
                      <a:cs typeface="Times New Roman" panose="02020603050405020304" pitchFamily="18" charset="0"/>
                    </a:rPr>
                    <a:t>自由に作られたように見えるね！</a:t>
                  </a:r>
                  <a:endParaRPr lang="en-US" altLang="ja-JP" sz="3200" dirty="0">
                    <a:latin typeface="+mn-ea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09B000D6-82F4-094E-921A-69D916BBE7F4}"/>
                  </a:ext>
                </a:extLst>
              </p:cNvPr>
              <p:cNvSpPr txBox="1"/>
              <p:nvPr/>
            </p:nvSpPr>
            <p:spPr>
              <a:xfrm>
                <a:off x="4412098" y="7013786"/>
                <a:ext cx="415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み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161CD5B9-67A8-A144-BCC0-2F70AED95388}"/>
                  </a:ext>
                </a:extLst>
              </p:cNvPr>
              <p:cNvSpPr txBox="1"/>
              <p:nvPr/>
            </p:nvSpPr>
            <p:spPr>
              <a:xfrm>
                <a:off x="7057621" y="7013786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おも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1C5FC0C9-57B0-3B47-B267-492158B9FA58}"/>
                  </a:ext>
                </a:extLst>
              </p:cNvPr>
              <p:cNvSpPr txBox="1"/>
              <p:nvPr/>
            </p:nvSpPr>
            <p:spPr>
              <a:xfrm>
                <a:off x="4311029" y="7942550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つく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F2B608CB-1C8C-F842-8051-4E0EC6D498BC}"/>
                  </a:ext>
                </a:extLst>
              </p:cNvPr>
              <p:cNvSpPr txBox="1"/>
              <p:nvPr/>
            </p:nvSpPr>
            <p:spPr>
              <a:xfrm>
                <a:off x="7634645" y="7977889"/>
                <a:ext cx="415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>
                    <a:latin typeface="Meiryo" panose="020B0604030504040204" pitchFamily="34" charset="-128"/>
                    <a:ea typeface="Meiryo" panose="020B0604030504040204" pitchFamily="34" charset="-128"/>
                  </a:rPr>
                  <a:t>み</a:t>
                </a:r>
                <a:endParaRPr kumimoji="1" lang="en-US" altLang="ja-JP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F27D9AD-A805-084A-AFF2-6BE4EA14134E}"/>
                </a:ext>
              </a:extLst>
            </p:cNvPr>
            <p:cNvSpPr txBox="1"/>
            <p:nvPr/>
          </p:nvSpPr>
          <p:spPr>
            <a:xfrm>
              <a:off x="5314172" y="462254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じゆう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7F8D070A-93B1-1348-828B-CFD5A98DCE44}"/>
              </a:ext>
            </a:extLst>
          </p:cNvPr>
          <p:cNvGrpSpPr/>
          <p:nvPr/>
        </p:nvGrpSpPr>
        <p:grpSpPr>
          <a:xfrm>
            <a:off x="1293628" y="2110632"/>
            <a:ext cx="5069915" cy="4754570"/>
            <a:chOff x="1293628" y="2110632"/>
            <a:chExt cx="5069915" cy="4754570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AFF1A76-A3D7-0B47-BF75-41BB4D8E76C1}"/>
                </a:ext>
              </a:extLst>
            </p:cNvPr>
            <p:cNvSpPr txBox="1"/>
            <p:nvPr/>
          </p:nvSpPr>
          <p:spPr>
            <a:xfrm>
              <a:off x="1997544" y="6206560"/>
              <a:ext cx="3662082" cy="658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ja-JP" altLang="en-US" sz="3200" b="1"/>
                <a:t>「</a:t>
              </a:r>
              <a:r>
                <a:rPr lang="en-US" altLang="ja-JP" sz="3200" b="1" dirty="0"/>
                <a:t>Number 17A</a:t>
              </a:r>
              <a:r>
                <a:rPr lang="ja-JP" altLang="en-US" sz="3200" b="1"/>
                <a:t>」</a:t>
              </a:r>
              <a:endParaRPr lang="en-US" altLang="ja-JP" sz="3200" b="1" dirty="0"/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33E888A3-2875-0347-B180-08096DBAF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3628" y="2110632"/>
              <a:ext cx="5069915" cy="3881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7797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EFA438B-843C-B641-9D8D-680DD5D72E5D}"/>
              </a:ext>
            </a:extLst>
          </p:cNvPr>
          <p:cNvGrpSpPr/>
          <p:nvPr/>
        </p:nvGrpSpPr>
        <p:grpSpPr>
          <a:xfrm>
            <a:off x="367486" y="587093"/>
            <a:ext cx="9816435" cy="1197783"/>
            <a:chOff x="1193307" y="7645665"/>
            <a:chExt cx="9816435" cy="1197783"/>
          </a:xfrm>
        </p:grpSpPr>
        <p:sp>
          <p:nvSpPr>
            <p:cNvPr id="11" name="サブタイトル 2"/>
            <p:cNvSpPr txBox="1"/>
            <p:nvPr/>
          </p:nvSpPr>
          <p:spPr>
            <a:xfrm>
              <a:off x="1826747" y="7841812"/>
              <a:ext cx="9182995" cy="100163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txBody>
            <a:bodyPr vert="horz" lIns="216747" tIns="108373" rIns="216747" bIns="108373" rtlCol="0">
              <a:norm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ja-JP" altLang="en-US" sz="4267" dirty="0"/>
            </a:p>
          </p:txBody>
        </p:sp>
        <p:sp>
          <p:nvSpPr>
            <p:cNvPr id="10" name="サブタイトル 2"/>
            <p:cNvSpPr txBox="1"/>
            <p:nvPr/>
          </p:nvSpPr>
          <p:spPr>
            <a:xfrm>
              <a:off x="1193307" y="7645665"/>
              <a:ext cx="9544242" cy="8516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216747" tIns="108373" rIns="216747" bIns="108373" rtlCol="0">
              <a:norm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ja-JP" altLang="en-US" sz="4267" dirty="0"/>
                <a:t>　　どんな作品があるの？</a:t>
              </a:r>
            </a:p>
          </p:txBody>
        </p:sp>
        <p:sp>
          <p:nvSpPr>
            <p:cNvPr id="25" name="object 25"/>
            <p:cNvSpPr/>
            <p:nvPr/>
          </p:nvSpPr>
          <p:spPr>
            <a:xfrm flipV="1">
              <a:off x="2596276" y="7961882"/>
              <a:ext cx="5114534" cy="363885"/>
            </a:xfrm>
            <a:custGeom>
              <a:avLst/>
              <a:gdLst/>
              <a:ahLst/>
              <a:cxnLst/>
              <a:rect l="l" t="t" r="r" b="b"/>
              <a:pathLst>
                <a:path w="577214">
                  <a:moveTo>
                    <a:pt x="0" y="0"/>
                  </a:moveTo>
                  <a:lnTo>
                    <a:pt x="576684" y="0"/>
                  </a:lnTo>
                </a:path>
              </a:pathLst>
            </a:custGeom>
            <a:ln w="38100">
              <a:solidFill>
                <a:srgbClr val="FAE232"/>
              </a:solidFill>
            </a:ln>
          </p:spPr>
          <p:txBody>
            <a:bodyPr wrap="square" lIns="0" tIns="0" rIns="0" bIns="0" rtlCol="0"/>
            <a:lstStyle/>
            <a:p>
              <a:endParaRPr sz="4267"/>
            </a:p>
          </p:txBody>
        </p:sp>
      </p:grp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713" y="6084713"/>
            <a:ext cx="22578" cy="2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9A6DAEC-E7C4-AA4F-8E82-E272D61074C1}"/>
              </a:ext>
            </a:extLst>
          </p:cNvPr>
          <p:cNvSpPr txBox="1"/>
          <p:nvPr/>
        </p:nvSpPr>
        <p:spPr>
          <a:xfrm>
            <a:off x="3316107" y="2621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F6BF966C-D26E-9843-9947-5455047ED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749" y="6258831"/>
            <a:ext cx="2035703" cy="3448838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DFB9E4E5-D47E-8D42-9D87-EA9865ED4291}"/>
              </a:ext>
            </a:extLst>
          </p:cNvPr>
          <p:cNvGrpSpPr/>
          <p:nvPr/>
        </p:nvGrpSpPr>
        <p:grpSpPr>
          <a:xfrm>
            <a:off x="3564083" y="6880703"/>
            <a:ext cx="5878846" cy="2205094"/>
            <a:chOff x="3564083" y="6880703"/>
            <a:chExt cx="5878846" cy="2205094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5EF0A6D7-5370-E849-BC86-0D94AC71CC1C}"/>
                </a:ext>
              </a:extLst>
            </p:cNvPr>
            <p:cNvGrpSpPr/>
            <p:nvPr/>
          </p:nvGrpSpPr>
          <p:grpSpPr>
            <a:xfrm>
              <a:off x="3564083" y="6880703"/>
              <a:ext cx="5878846" cy="2205094"/>
              <a:chOff x="3995239" y="8677453"/>
              <a:chExt cx="9008210" cy="4022088"/>
            </a:xfrm>
          </p:grpSpPr>
          <p:grpSp>
            <p:nvGrpSpPr>
              <p:cNvPr id="40" name="グループ化 39">
                <a:extLst>
                  <a:ext uri="{FF2B5EF4-FFF2-40B4-BE49-F238E27FC236}">
                    <a16:creationId xmlns:a16="http://schemas.microsoft.com/office/drawing/2014/main" id="{30418F2F-C357-B240-B1EA-62DB81939A81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4022088"/>
                <a:chOff x="3649306" y="2839884"/>
                <a:chExt cx="9385376" cy="88242636"/>
              </a:xfrm>
            </p:grpSpPr>
            <p:grpSp>
              <p:nvGrpSpPr>
                <p:cNvPr id="42" name="グループ化 41">
                  <a:extLst>
                    <a:ext uri="{FF2B5EF4-FFF2-40B4-BE49-F238E27FC236}">
                      <a16:creationId xmlns:a16="http://schemas.microsoft.com/office/drawing/2014/main" id="{5729918E-81F5-814D-BB71-AE6C4F424C6B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88242636"/>
                  <a:chOff x="1243950" y="983888"/>
                  <a:chExt cx="4334592" cy="263094306"/>
                </a:xfrm>
              </p:grpSpPr>
              <p:grpSp>
                <p:nvGrpSpPr>
                  <p:cNvPr id="44" name="グループ化 43">
                    <a:extLst>
                      <a:ext uri="{FF2B5EF4-FFF2-40B4-BE49-F238E27FC236}">
                        <a16:creationId xmlns:a16="http://schemas.microsoft.com/office/drawing/2014/main" id="{35E6C7C0-DD47-DF47-AB15-7F04397E6F41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263094306"/>
                    <a:chOff x="1639994" y="705694"/>
                    <a:chExt cx="5177924" cy="263094306"/>
                  </a:xfrm>
                </p:grpSpPr>
                <p:sp>
                  <p:nvSpPr>
                    <p:cNvPr id="46" name="吹き出し: 角を丸めた四角形 19">
                      <a:extLst>
                        <a:ext uri="{FF2B5EF4-FFF2-40B4-BE49-F238E27FC236}">
                          <a16:creationId xmlns:a16="http://schemas.microsoft.com/office/drawing/2014/main" id="{DAFDB886-8386-A94B-A3EB-06A5D2F1D8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738"/>
                      <a:ext cx="5177923" cy="263072262"/>
                    </a:xfrm>
                    <a:prstGeom prst="wedgeRoundRectCallout">
                      <a:avLst>
                        <a:gd name="adj1" fmla="val -59087"/>
                        <a:gd name="adj2" fmla="val 13553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47" name="テキスト ボックス 46">
                      <a:extLst>
                        <a:ext uri="{FF2B5EF4-FFF2-40B4-BE49-F238E27FC236}">
                          <a16:creationId xmlns:a16="http://schemas.microsoft.com/office/drawing/2014/main" id="{8CD13E71-A0B2-AC44-BAA9-614CC52249C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45" name="テキスト ボックス 44">
                    <a:extLst>
                      <a:ext uri="{FF2B5EF4-FFF2-40B4-BE49-F238E27FC236}">
                        <a16:creationId xmlns:a16="http://schemas.microsoft.com/office/drawing/2014/main" id="{751EDFAB-F3FD-FB44-8389-B7612EE9DE14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43" name="テキスト ボックス 42">
                  <a:extLst>
                    <a:ext uri="{FF2B5EF4-FFF2-40B4-BE49-F238E27FC236}">
                      <a16:creationId xmlns:a16="http://schemas.microsoft.com/office/drawing/2014/main" id="{B8B1FE7B-834D-4547-8436-E07E67C45DAC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1AB2AC7C-5CD4-C44C-9CF3-0A5584010BD4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130989" cy="35098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191919"/>
                    </a:solidFill>
                    <a:latin typeface="Noto Sans JP"/>
                  </a:rPr>
                  <a:t>タイトルをつけずに番号を</a:t>
                </a:r>
                <a:endParaRPr lang="en-US" altLang="ja-JP" sz="3200" dirty="0">
                  <a:solidFill>
                    <a:srgbClr val="191919"/>
                  </a:solidFill>
                  <a:latin typeface="Noto Sans JP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solidFill>
                      <a:srgbClr val="191919"/>
                    </a:solidFill>
                    <a:latin typeface="Noto Sans JP"/>
                  </a:rPr>
                  <a:t>振っている作品があるよ！</a:t>
                </a:r>
                <a:endParaRPr lang="ja-JP" altLang="en-US" sz="3200" dirty="0">
                  <a:solidFill>
                    <a:srgbClr val="191919"/>
                  </a:solidFill>
                  <a:latin typeface="Noto Sans JP"/>
                </a:endParaRPr>
              </a:p>
            </p:txBody>
          </p:sp>
        </p:grp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5B005FC4-D08D-BC46-9505-845A54BF682E}"/>
                </a:ext>
              </a:extLst>
            </p:cNvPr>
            <p:cNvSpPr txBox="1"/>
            <p:nvPr/>
          </p:nvSpPr>
          <p:spPr>
            <a:xfrm>
              <a:off x="7511378" y="708541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ばんごう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5717B28-040A-354B-B5B0-BA3BC26F1885}"/>
                </a:ext>
              </a:extLst>
            </p:cNvPr>
            <p:cNvSpPr txBox="1"/>
            <p:nvPr/>
          </p:nvSpPr>
          <p:spPr>
            <a:xfrm>
              <a:off x="3912224" y="806525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ふ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85F10D4-E531-9040-8AB1-7B828BB0D616}"/>
                </a:ext>
              </a:extLst>
            </p:cNvPr>
            <p:cNvSpPr txBox="1"/>
            <p:nvPr/>
          </p:nvSpPr>
          <p:spPr>
            <a:xfrm>
              <a:off x="5989256" y="806525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811E4E0-7C4E-1045-B094-3DA2EA7E4E6D}"/>
              </a:ext>
            </a:extLst>
          </p:cNvPr>
          <p:cNvSpPr txBox="1"/>
          <p:nvPr/>
        </p:nvSpPr>
        <p:spPr>
          <a:xfrm>
            <a:off x="262228" y="10411527"/>
            <a:ext cx="81309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 https://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uncle.xn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--eck2cqb1aq2ef0l2gi.com/2020/09/29/%E3%82%B8%E3%83%A3%E3%82%AF%E3%82%BD%E3%83%B3%E3%83%BB%E3%83%9D%E3%83%AD%E3%83%83%E3%82%AF%EF%BC%9D%E3%83%8F%E3%83%BC%E3%83%89%E3%83%9C%E3%82%A4%E3%83%AB%E3%83%89%E7%BE%8E%E8%A1%93%E9%A4%A8/#toc6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0463BCA-0E50-0342-B0D2-4C3640028F77}"/>
              </a:ext>
            </a:extLst>
          </p:cNvPr>
          <p:cNvGrpSpPr/>
          <p:nvPr/>
        </p:nvGrpSpPr>
        <p:grpSpPr>
          <a:xfrm>
            <a:off x="10276379" y="6447026"/>
            <a:ext cx="5588468" cy="5056111"/>
            <a:chOff x="10276379" y="6447026"/>
            <a:chExt cx="5588468" cy="5056111"/>
          </a:xfrm>
        </p:grpSpPr>
        <p:sp>
          <p:nvSpPr>
            <p:cNvPr id="30" name="サブタイトル 2"/>
            <p:cNvSpPr txBox="1"/>
            <p:nvPr/>
          </p:nvSpPr>
          <p:spPr>
            <a:xfrm>
              <a:off x="11117316" y="10237395"/>
              <a:ext cx="4435622" cy="12657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ja-JP" altLang="en-US" sz="3200" b="1" dirty="0"/>
                <a:t>「</a:t>
              </a:r>
              <a:r>
                <a:rPr lang="en-US" altLang="ja-JP" sz="3200" b="1" dirty="0">
                  <a:solidFill>
                    <a:srgbClr val="333333"/>
                  </a:solidFill>
                  <a:latin typeface="HelveticaNeueIt"/>
                </a:rPr>
                <a:t>Number 28</a:t>
              </a:r>
              <a:r>
                <a:rPr lang="ja-JP" altLang="en-US" sz="3200" b="1" dirty="0"/>
                <a:t>」</a:t>
              </a:r>
              <a:endParaRPr lang="en-US" altLang="ja-JP" sz="3200" b="1" dirty="0"/>
            </a:p>
            <a:p>
              <a:pPr algn="l">
                <a:lnSpc>
                  <a:spcPct val="120000"/>
                </a:lnSpc>
              </a:pPr>
              <a:endParaRPr lang="en-US" altLang="ja-JP" sz="3200" b="1" dirty="0"/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6ED78BC9-5A3A-4A44-B3AA-8CDBF3633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6379" y="6447026"/>
              <a:ext cx="5588468" cy="3605795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821340E-2C26-A446-A995-DB7D1ED4D365}"/>
              </a:ext>
            </a:extLst>
          </p:cNvPr>
          <p:cNvGrpSpPr/>
          <p:nvPr/>
        </p:nvGrpSpPr>
        <p:grpSpPr>
          <a:xfrm>
            <a:off x="1873880" y="2292197"/>
            <a:ext cx="6341774" cy="3504430"/>
            <a:chOff x="1873880" y="2292197"/>
            <a:chExt cx="6341774" cy="3504430"/>
          </a:xfrm>
        </p:grpSpPr>
        <p:sp>
          <p:nvSpPr>
            <p:cNvPr id="29" name="サブタイトル 2"/>
            <p:cNvSpPr txBox="1"/>
            <p:nvPr/>
          </p:nvSpPr>
          <p:spPr>
            <a:xfrm>
              <a:off x="1873880" y="5051375"/>
              <a:ext cx="6341774" cy="7452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ja-JP" altLang="en-US" sz="3200" b="1" dirty="0"/>
                <a:t>「</a:t>
              </a:r>
              <a:r>
                <a:rPr lang="en-US" altLang="ja-JP" sz="3200" b="1" dirty="0">
                  <a:solidFill>
                    <a:srgbClr val="333333"/>
                  </a:solidFill>
                  <a:latin typeface="HelveticaNeueIt"/>
                </a:rPr>
                <a:t>Number 13A: Arabesque</a:t>
              </a:r>
              <a:r>
                <a:rPr lang="ja-JP" altLang="en-US" sz="3200" b="1" dirty="0"/>
                <a:t>」</a:t>
              </a:r>
              <a:endParaRPr lang="en-US" altLang="ja-JP" sz="3200" b="1" dirty="0"/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CB25B98E-C4E5-634B-B671-198F5E823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881" y="2292197"/>
              <a:ext cx="6341773" cy="2566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2806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103" y="2368091"/>
            <a:ext cx="14131793" cy="1908061"/>
          </a:xfrm>
        </p:spPr>
        <p:txBody>
          <a:bodyPr rtlCol="0"/>
          <a:lstStyle/>
          <a:p>
            <a:pPr>
              <a:lnSpc>
                <a:spcPct val="150000"/>
              </a:lnSpc>
            </a:pPr>
            <a:r>
              <a:rPr lang="ja-JP" altLang="en-US" sz="6600" b="1"/>
              <a:t>アクション・ペインティング</a:t>
            </a:r>
            <a:r>
              <a:rPr lang="ja-JP" altLang="ja-JP" sz="6600" b="1"/>
              <a:t>アートを</a:t>
            </a:r>
            <a:br>
              <a:rPr lang="en-US" altLang="ja-JP" sz="6600" b="1" dirty="0"/>
            </a:br>
            <a:r>
              <a:rPr lang="ja-JP" altLang="ja-JP" sz="6600" b="1"/>
              <a:t>作ってみよう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5F4C709-8CA2-644A-A92A-2548C243B184}"/>
              </a:ext>
            </a:extLst>
          </p:cNvPr>
          <p:cNvSpPr txBox="1"/>
          <p:nvPr/>
        </p:nvSpPr>
        <p:spPr>
          <a:xfrm>
            <a:off x="1229823" y="3927576"/>
            <a:ext cx="822661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1023294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 txBox="1"/>
          <p:nvPr/>
        </p:nvSpPr>
        <p:spPr>
          <a:xfrm>
            <a:off x="1139631" y="2884218"/>
            <a:ext cx="7935889" cy="6889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ja-JP" altLang="en-US" sz="4978" dirty="0"/>
          </a:p>
        </p:txBody>
      </p:sp>
      <p:sp>
        <p:nvSpPr>
          <p:cNvPr id="4" name="タイトル 1"/>
          <p:cNvSpPr txBox="1"/>
          <p:nvPr/>
        </p:nvSpPr>
        <p:spPr>
          <a:xfrm>
            <a:off x="1061008" y="625732"/>
            <a:ext cx="14495832" cy="158788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5689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5019" y="385030"/>
            <a:ext cx="14495832" cy="158788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ja-JP" altLang="ja-JP" sz="4504" dirty="0"/>
              <a:t>✂</a:t>
            </a:r>
            <a:r>
              <a:rPr lang="ja-JP" altLang="en-US" sz="4504" dirty="0"/>
              <a:t>アクションペインティング</a:t>
            </a:r>
            <a:r>
              <a:rPr lang="ja-JP" altLang="ja-JP" sz="4504" dirty="0"/>
              <a:t>アートを作ってみよう～</a:t>
            </a:r>
            <a:endParaRPr lang="ja-JP" altLang="en-US" sz="4504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95019" y="2615761"/>
            <a:ext cx="7935889" cy="68897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793" dirty="0"/>
              <a:t>どんな作品を制作しよう？</a:t>
            </a:r>
          </a:p>
        </p:txBody>
      </p:sp>
      <p:sp>
        <p:nvSpPr>
          <p:cNvPr id="10" name="コンテンツ プレースホルダー 2"/>
          <p:cNvSpPr txBox="1"/>
          <p:nvPr/>
        </p:nvSpPr>
        <p:spPr>
          <a:xfrm>
            <a:off x="734922" y="9082640"/>
            <a:ext cx="6336156" cy="29925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ja-JP" altLang="en-US" sz="3793" dirty="0"/>
              <a:t>・画用紙　　　</a:t>
            </a:r>
            <a:endParaRPr lang="en-US" altLang="ja-JP" sz="3793" dirty="0"/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3793"/>
              <a:t>・絵の具</a:t>
            </a:r>
            <a:endParaRPr lang="en-US" altLang="ja-JP" sz="3793" dirty="0"/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3793" dirty="0"/>
              <a:t>・筆</a:t>
            </a:r>
            <a:endParaRPr lang="en-US" altLang="ja-JP" sz="3793" dirty="0"/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3793" dirty="0"/>
              <a:t>　</a:t>
            </a:r>
            <a:endParaRPr lang="en-US" altLang="ja-JP" sz="3793" dirty="0"/>
          </a:p>
          <a:p>
            <a:pPr marL="0" indent="0">
              <a:lnSpc>
                <a:spcPct val="150000"/>
              </a:lnSpc>
              <a:buNone/>
            </a:pPr>
            <a:endParaRPr lang="en-US" altLang="ja-JP" sz="3793" dirty="0"/>
          </a:p>
        </p:txBody>
      </p:sp>
      <p:sp>
        <p:nvSpPr>
          <p:cNvPr id="22" name="object 25"/>
          <p:cNvSpPr/>
          <p:nvPr/>
        </p:nvSpPr>
        <p:spPr>
          <a:xfrm flipV="1">
            <a:off x="1061007" y="1199838"/>
            <a:ext cx="13693421" cy="323551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3" name="object 25"/>
          <p:cNvSpPr/>
          <p:nvPr/>
        </p:nvSpPr>
        <p:spPr>
          <a:xfrm flipV="1">
            <a:off x="1065286" y="2806612"/>
            <a:ext cx="5668238" cy="36388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6" name="Picture 2" descr="バレエ体験教室とカラフルとんぼ作り、花火フィンガーペイントあそび | Universal Childcare Akasak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184" y="4042535"/>
            <a:ext cx="5088567" cy="339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574DE882-019D-8443-B497-094C5D501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0669" y="5242030"/>
            <a:ext cx="2775331" cy="2106577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DCCA826-F254-D645-9AF4-F68BCC5DAA46}"/>
              </a:ext>
            </a:extLst>
          </p:cNvPr>
          <p:cNvGrpSpPr/>
          <p:nvPr/>
        </p:nvGrpSpPr>
        <p:grpSpPr>
          <a:xfrm>
            <a:off x="6975632" y="5183596"/>
            <a:ext cx="6336156" cy="2092210"/>
            <a:chOff x="6975632" y="5183596"/>
            <a:chExt cx="6336156" cy="2092210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3B160442-8787-8546-8B10-A12E05C5E57D}"/>
                </a:ext>
              </a:extLst>
            </p:cNvPr>
            <p:cNvGrpSpPr/>
            <p:nvPr/>
          </p:nvGrpSpPr>
          <p:grpSpPr>
            <a:xfrm>
              <a:off x="6975632" y="5183596"/>
              <a:ext cx="6336156" cy="2092210"/>
              <a:chOff x="834304" y="-2111017"/>
              <a:chExt cx="4734281" cy="189124191"/>
            </a:xfrm>
          </p:grpSpPr>
          <p:sp>
            <p:nvSpPr>
              <p:cNvPr id="37" name="吹き出し: 角を丸めた四角形 19">
                <a:extLst>
                  <a:ext uri="{FF2B5EF4-FFF2-40B4-BE49-F238E27FC236}">
                    <a16:creationId xmlns:a16="http://schemas.microsoft.com/office/drawing/2014/main" id="{F280A805-8C55-7E48-89F0-C5294EA4632F}"/>
                  </a:ext>
                </a:extLst>
              </p:cNvPr>
              <p:cNvSpPr/>
              <p:nvPr/>
            </p:nvSpPr>
            <p:spPr>
              <a:xfrm>
                <a:off x="834304" y="-2111017"/>
                <a:ext cx="4658073" cy="189124191"/>
              </a:xfrm>
              <a:prstGeom prst="wedgeRoundRectCallout">
                <a:avLst>
                  <a:gd name="adj1" fmla="val 55822"/>
                  <a:gd name="adj2" fmla="val 17276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0DE3B317-309B-5941-97D0-E235D056DB1E}"/>
                  </a:ext>
                </a:extLst>
              </p:cNvPr>
              <p:cNvSpPr txBox="1"/>
              <p:nvPr/>
            </p:nvSpPr>
            <p:spPr>
              <a:xfrm>
                <a:off x="910512" y="-2053074"/>
                <a:ext cx="4658073" cy="1752741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ジャクソン・ポロックの作品を真似して作ってみましょう！</a:t>
                </a:r>
                <a:endParaRPr lang="en-US" altLang="ja-JP" sz="4800" dirty="0"/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8725522-5392-6A40-92BB-DE3FBA151E8C}"/>
                </a:ext>
              </a:extLst>
            </p:cNvPr>
            <p:cNvSpPr txBox="1"/>
            <p:nvPr/>
          </p:nvSpPr>
          <p:spPr>
            <a:xfrm>
              <a:off x="11598798" y="530050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714B806-E0BD-E34B-8965-996586D4644F}"/>
                </a:ext>
              </a:extLst>
            </p:cNvPr>
            <p:cNvSpPr txBox="1"/>
            <p:nvPr/>
          </p:nvSpPr>
          <p:spPr>
            <a:xfrm>
              <a:off x="7223669" y="627518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まね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189EF41-A564-A641-83A7-27061DAA31D8}"/>
                </a:ext>
              </a:extLst>
            </p:cNvPr>
            <p:cNvSpPr txBox="1"/>
            <p:nvPr/>
          </p:nvSpPr>
          <p:spPr>
            <a:xfrm>
              <a:off x="8662376" y="627518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99DD444-2B0C-C441-A62C-9E2A7D93D48D}"/>
              </a:ext>
            </a:extLst>
          </p:cNvPr>
          <p:cNvGrpSpPr/>
          <p:nvPr/>
        </p:nvGrpSpPr>
        <p:grpSpPr>
          <a:xfrm>
            <a:off x="734922" y="7574626"/>
            <a:ext cx="5675064" cy="1209432"/>
            <a:chOff x="677253" y="7791131"/>
            <a:chExt cx="5675064" cy="1209432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7C4A2A69-6F06-534C-9568-851097A6115D}"/>
                </a:ext>
              </a:extLst>
            </p:cNvPr>
            <p:cNvGrpSpPr/>
            <p:nvPr/>
          </p:nvGrpSpPr>
          <p:grpSpPr>
            <a:xfrm>
              <a:off x="677253" y="8104136"/>
              <a:ext cx="5675064" cy="896427"/>
              <a:chOff x="868247" y="1184379"/>
              <a:chExt cx="5675064" cy="896427"/>
            </a:xfrm>
          </p:grpSpPr>
          <p:sp>
            <p:nvSpPr>
              <p:cNvPr id="9" name="コンテンツ プレースホルダー 2"/>
              <p:cNvSpPr txBox="1"/>
              <p:nvPr/>
            </p:nvSpPr>
            <p:spPr>
              <a:xfrm>
                <a:off x="1212858" y="1391829"/>
                <a:ext cx="5330453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8" name="コンテンツ プレースホルダー 2"/>
              <p:cNvSpPr txBox="1"/>
              <p:nvPr/>
            </p:nvSpPr>
            <p:spPr>
              <a:xfrm>
                <a:off x="868247" y="1184379"/>
                <a:ext cx="5384801" cy="6557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319" dirty="0"/>
                  <a:t>用意するものは？</a:t>
                </a:r>
              </a:p>
            </p:txBody>
          </p:sp>
          <p:sp>
            <p:nvSpPr>
              <p:cNvPr id="24" name="object 25"/>
              <p:cNvSpPr/>
              <p:nvPr/>
            </p:nvSpPr>
            <p:spPr>
              <a:xfrm flipV="1">
                <a:off x="1138514" y="1452230"/>
                <a:ext cx="3203947" cy="263682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F9F09ACC-8F9A-3D4F-B2B6-A56324C0A484}"/>
                </a:ext>
              </a:extLst>
            </p:cNvPr>
            <p:cNvSpPr txBox="1"/>
            <p:nvPr/>
          </p:nvSpPr>
          <p:spPr>
            <a:xfrm>
              <a:off x="947520" y="7791131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ようい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EDA92D2-A867-C044-9A15-27BD46538AEE}"/>
              </a:ext>
            </a:extLst>
          </p:cNvPr>
          <p:cNvSpPr txBox="1"/>
          <p:nvPr/>
        </p:nvSpPr>
        <p:spPr>
          <a:xfrm>
            <a:off x="10607717" y="44074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つく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F7B7A30-A526-3F42-B8C7-D4AA9B8F2162}"/>
              </a:ext>
            </a:extLst>
          </p:cNvPr>
          <p:cNvSpPr txBox="1"/>
          <p:nvPr/>
        </p:nvSpPr>
        <p:spPr>
          <a:xfrm>
            <a:off x="2261657" y="230190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FA9543A-ADDF-7944-94C1-E56D0D336CB9}"/>
              </a:ext>
            </a:extLst>
          </p:cNvPr>
          <p:cNvSpPr txBox="1"/>
          <p:nvPr/>
        </p:nvSpPr>
        <p:spPr>
          <a:xfrm>
            <a:off x="3708469" y="230190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6AC3969-C21F-0D40-94B2-D2E9101931F9}"/>
              </a:ext>
            </a:extLst>
          </p:cNvPr>
          <p:cNvSpPr txBox="1"/>
          <p:nvPr/>
        </p:nvSpPr>
        <p:spPr>
          <a:xfrm>
            <a:off x="1567292" y="911705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がようし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748A52B-B1AE-9F45-80DD-F7B2818EAAEC}"/>
              </a:ext>
            </a:extLst>
          </p:cNvPr>
          <p:cNvSpPr txBox="1"/>
          <p:nvPr/>
        </p:nvSpPr>
        <p:spPr>
          <a:xfrm>
            <a:off x="1510435" y="1008355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え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2E3A2F9-96A8-3A47-AA2A-8CE0F588DA3A}"/>
              </a:ext>
            </a:extLst>
          </p:cNvPr>
          <p:cNvSpPr txBox="1"/>
          <p:nvPr/>
        </p:nvSpPr>
        <p:spPr>
          <a:xfrm>
            <a:off x="2400157" y="1010108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ぐ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FC23550-CAEA-CA4B-A12D-DEF0A615BE5E}"/>
              </a:ext>
            </a:extLst>
          </p:cNvPr>
          <p:cNvSpPr txBox="1"/>
          <p:nvPr/>
        </p:nvSpPr>
        <p:spPr>
          <a:xfrm>
            <a:off x="1386101" y="1105004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ふで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649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 txBox="1"/>
          <p:nvPr/>
        </p:nvSpPr>
        <p:spPr>
          <a:xfrm>
            <a:off x="734279" y="640901"/>
            <a:ext cx="7935889" cy="6889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ja-JP" altLang="en-US" sz="4978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9667" y="372444"/>
            <a:ext cx="7935889" cy="68897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793" dirty="0"/>
              <a:t>どんな作品を制作しよう？</a:t>
            </a:r>
          </a:p>
        </p:txBody>
      </p:sp>
      <p:sp>
        <p:nvSpPr>
          <p:cNvPr id="23" name="object 25"/>
          <p:cNvSpPr/>
          <p:nvPr/>
        </p:nvSpPr>
        <p:spPr>
          <a:xfrm flipV="1">
            <a:off x="659934" y="563295"/>
            <a:ext cx="5668238" cy="36388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33" name="図 32" descr="テーブル, 屋内, コンピュータ, 座る が含まれている画像&#10;&#10;自動的に生成された説明">
            <a:extLst>
              <a:ext uri="{FF2B5EF4-FFF2-40B4-BE49-F238E27FC236}">
                <a16:creationId xmlns:a16="http://schemas.microsoft.com/office/drawing/2014/main" id="{B6F6E1CD-D6CF-42A8-8F99-8DE314FF71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4" r="3938" b="4523"/>
          <a:stretch/>
        </p:blipFill>
        <p:spPr>
          <a:xfrm rot="10800000">
            <a:off x="379253" y="1598335"/>
            <a:ext cx="7746209" cy="6008436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F7B7A30-A526-3F42-B8C7-D4AA9B8F2162}"/>
              </a:ext>
            </a:extLst>
          </p:cNvPr>
          <p:cNvSpPr txBox="1"/>
          <p:nvPr/>
        </p:nvSpPr>
        <p:spPr>
          <a:xfrm>
            <a:off x="1856305" y="5859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FA9543A-ADDF-7944-94C1-E56D0D336CB9}"/>
              </a:ext>
            </a:extLst>
          </p:cNvPr>
          <p:cNvSpPr txBox="1"/>
          <p:nvPr/>
        </p:nvSpPr>
        <p:spPr>
          <a:xfrm>
            <a:off x="3303117" y="5859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87211AB4-01A0-1546-88C5-A51358598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1738" y="3007052"/>
            <a:ext cx="2314262" cy="3688031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136BF321-BD74-5741-B251-BB865230C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410" y="8030318"/>
            <a:ext cx="2035703" cy="3448838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6B24DD0-BF81-2840-AA50-39F863D36F2A}"/>
              </a:ext>
            </a:extLst>
          </p:cNvPr>
          <p:cNvGrpSpPr/>
          <p:nvPr/>
        </p:nvGrpSpPr>
        <p:grpSpPr>
          <a:xfrm>
            <a:off x="8246661" y="3894237"/>
            <a:ext cx="5828422" cy="2092210"/>
            <a:chOff x="8246661" y="3894237"/>
            <a:chExt cx="5828422" cy="2092210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F276C971-72DB-CD41-A811-6DEAEE85DF60}"/>
                </a:ext>
              </a:extLst>
            </p:cNvPr>
            <p:cNvGrpSpPr/>
            <p:nvPr/>
          </p:nvGrpSpPr>
          <p:grpSpPr>
            <a:xfrm>
              <a:off x="8246661" y="3894237"/>
              <a:ext cx="5828422" cy="2092210"/>
              <a:chOff x="834304" y="-2111017"/>
              <a:chExt cx="4734281" cy="189124191"/>
            </a:xfrm>
          </p:grpSpPr>
          <p:sp>
            <p:nvSpPr>
              <p:cNvPr id="55" name="吹き出し: 角を丸めた四角形 19">
                <a:extLst>
                  <a:ext uri="{FF2B5EF4-FFF2-40B4-BE49-F238E27FC236}">
                    <a16:creationId xmlns:a16="http://schemas.microsoft.com/office/drawing/2014/main" id="{AF199869-ECEC-0842-BBCC-5BA9373C41F1}"/>
                  </a:ext>
                </a:extLst>
              </p:cNvPr>
              <p:cNvSpPr/>
              <p:nvPr/>
            </p:nvSpPr>
            <p:spPr>
              <a:xfrm>
                <a:off x="834304" y="-2111017"/>
                <a:ext cx="4658073" cy="189124191"/>
              </a:xfrm>
              <a:prstGeom prst="wedgeRoundRectCallout">
                <a:avLst>
                  <a:gd name="adj1" fmla="val 54378"/>
                  <a:gd name="adj2" fmla="val 13848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CD310ABF-C98C-EF45-89F0-F33DC1B005C4}"/>
                  </a:ext>
                </a:extLst>
              </p:cNvPr>
              <p:cNvSpPr txBox="1"/>
              <p:nvPr/>
            </p:nvSpPr>
            <p:spPr>
              <a:xfrm>
                <a:off x="910512" y="-2053074"/>
                <a:ext cx="4658073" cy="1752741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机の上に新聞紙を敷くと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</a:rPr>
                  <a:t>汚さずに絵が描けるよ！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8CE9D565-351B-5948-B9AA-19698F7DB468}"/>
                </a:ext>
              </a:extLst>
            </p:cNvPr>
            <p:cNvSpPr txBox="1"/>
            <p:nvPr/>
          </p:nvSpPr>
          <p:spPr>
            <a:xfrm>
              <a:off x="8325556" y="401995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148F1DCD-15E4-E74F-9009-53DD09C202F1}"/>
                </a:ext>
              </a:extLst>
            </p:cNvPr>
            <p:cNvSpPr txBox="1"/>
            <p:nvPr/>
          </p:nvSpPr>
          <p:spPr>
            <a:xfrm>
              <a:off x="9114916" y="401995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うえ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A72BDD3-D02A-A945-879C-966021A66932}"/>
                </a:ext>
              </a:extLst>
            </p:cNvPr>
            <p:cNvSpPr txBox="1"/>
            <p:nvPr/>
          </p:nvSpPr>
          <p:spPr>
            <a:xfrm>
              <a:off x="9977154" y="4019953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しんぶんし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1EFC96D4-5D52-214C-9771-E915A4FC5003}"/>
                </a:ext>
              </a:extLst>
            </p:cNvPr>
            <p:cNvSpPr txBox="1"/>
            <p:nvPr/>
          </p:nvSpPr>
          <p:spPr>
            <a:xfrm>
              <a:off x="11674919" y="401995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36DF74FD-48B3-3249-9D4B-1F080607F654}"/>
                </a:ext>
              </a:extLst>
            </p:cNvPr>
            <p:cNvSpPr txBox="1"/>
            <p:nvPr/>
          </p:nvSpPr>
          <p:spPr>
            <a:xfrm>
              <a:off x="8347002" y="497318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よご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44537471-F497-B947-A075-E026A4D98683}"/>
                </a:ext>
              </a:extLst>
            </p:cNvPr>
            <p:cNvSpPr txBox="1"/>
            <p:nvPr/>
          </p:nvSpPr>
          <p:spPr>
            <a:xfrm>
              <a:off x="10002337" y="497318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6103E373-0BC8-EE40-B780-A025FA2D746B}"/>
                </a:ext>
              </a:extLst>
            </p:cNvPr>
            <p:cNvSpPr txBox="1"/>
            <p:nvPr/>
          </p:nvSpPr>
          <p:spPr>
            <a:xfrm>
              <a:off x="10870208" y="497318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94C7B13-0984-1443-A2FA-DBE4294A7EE4}"/>
              </a:ext>
            </a:extLst>
          </p:cNvPr>
          <p:cNvGrpSpPr/>
          <p:nvPr/>
        </p:nvGrpSpPr>
        <p:grpSpPr>
          <a:xfrm>
            <a:off x="5370272" y="8652190"/>
            <a:ext cx="6720145" cy="2205093"/>
            <a:chOff x="5124743" y="8652188"/>
            <a:chExt cx="6720145" cy="2205093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BA372976-4ABD-F141-BC98-5A0BDC5A50A7}"/>
                </a:ext>
              </a:extLst>
            </p:cNvPr>
            <p:cNvGrpSpPr/>
            <p:nvPr/>
          </p:nvGrpSpPr>
          <p:grpSpPr>
            <a:xfrm>
              <a:off x="5124743" y="8652188"/>
              <a:ext cx="6720145" cy="2205093"/>
              <a:chOff x="3995239" y="8677453"/>
              <a:chExt cx="9008210" cy="4022088"/>
            </a:xfrm>
          </p:grpSpPr>
          <p:grpSp>
            <p:nvGrpSpPr>
              <p:cNvPr id="63" name="グループ化 62">
                <a:extLst>
                  <a:ext uri="{FF2B5EF4-FFF2-40B4-BE49-F238E27FC236}">
                    <a16:creationId xmlns:a16="http://schemas.microsoft.com/office/drawing/2014/main" id="{EFED41D2-6373-2D41-8596-A25BEA97950A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4022088"/>
                <a:chOff x="3649306" y="2839884"/>
                <a:chExt cx="9385376" cy="88242636"/>
              </a:xfrm>
            </p:grpSpPr>
            <p:grpSp>
              <p:nvGrpSpPr>
                <p:cNvPr id="65" name="グループ化 64">
                  <a:extLst>
                    <a:ext uri="{FF2B5EF4-FFF2-40B4-BE49-F238E27FC236}">
                      <a16:creationId xmlns:a16="http://schemas.microsoft.com/office/drawing/2014/main" id="{54E4954B-7D2E-0F4B-AB42-2E8166645CB7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88242636"/>
                  <a:chOff x="1243950" y="983888"/>
                  <a:chExt cx="4334592" cy="263094306"/>
                </a:xfrm>
              </p:grpSpPr>
              <p:grpSp>
                <p:nvGrpSpPr>
                  <p:cNvPr id="67" name="グループ化 66">
                    <a:extLst>
                      <a:ext uri="{FF2B5EF4-FFF2-40B4-BE49-F238E27FC236}">
                        <a16:creationId xmlns:a16="http://schemas.microsoft.com/office/drawing/2014/main" id="{4AFF1D83-D478-1547-BC5E-6574A254E988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263094306"/>
                    <a:chOff x="1639994" y="705694"/>
                    <a:chExt cx="5177924" cy="263094306"/>
                  </a:xfrm>
                </p:grpSpPr>
                <p:sp>
                  <p:nvSpPr>
                    <p:cNvPr id="69" name="吹き出し: 角を丸めた四角形 19">
                      <a:extLst>
                        <a:ext uri="{FF2B5EF4-FFF2-40B4-BE49-F238E27FC236}">
                          <a16:creationId xmlns:a16="http://schemas.microsoft.com/office/drawing/2014/main" id="{4FD8164D-8830-8B4C-AF7A-F175417AE7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738"/>
                      <a:ext cx="5177923" cy="263072262"/>
                    </a:xfrm>
                    <a:prstGeom prst="wedgeRoundRectCallout">
                      <a:avLst>
                        <a:gd name="adj1" fmla="val -59087"/>
                        <a:gd name="adj2" fmla="val 13553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70" name="テキスト ボックス 69">
                      <a:extLst>
                        <a:ext uri="{FF2B5EF4-FFF2-40B4-BE49-F238E27FC236}">
                          <a16:creationId xmlns:a16="http://schemas.microsoft.com/office/drawing/2014/main" id="{38C6BE74-63A7-144C-840E-BE75E202AC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68" name="テキスト ボックス 67">
                    <a:extLst>
                      <a:ext uri="{FF2B5EF4-FFF2-40B4-BE49-F238E27FC236}">
                        <a16:creationId xmlns:a16="http://schemas.microsoft.com/office/drawing/2014/main" id="{28E99FF3-A7ED-1547-B3B1-49FB887D467E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66" name="テキスト ボックス 65">
                  <a:extLst>
                    <a:ext uri="{FF2B5EF4-FFF2-40B4-BE49-F238E27FC236}">
                      <a16:creationId xmlns:a16="http://schemas.microsoft.com/office/drawing/2014/main" id="{307FBFA4-7FE4-4547-B67C-D62F306374AB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154665BE-CA40-9842-8265-ADEBB2398AFA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130989" cy="3536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画用紙の周りを動き回って、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好きなように色を重ねよう！</a:t>
                </a:r>
                <a:endParaRPr lang="en-US" altLang="ja-JP" sz="3200" dirty="0"/>
              </a:p>
            </p:txBody>
          </p:sp>
        </p:grp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B7568340-EC57-B349-8A5F-CF1FC7512CF3}"/>
                </a:ext>
              </a:extLst>
            </p:cNvPr>
            <p:cNvSpPr txBox="1"/>
            <p:nvPr/>
          </p:nvSpPr>
          <p:spPr>
            <a:xfrm>
              <a:off x="5574236" y="885019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がようし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31A49806-139E-FA4A-9AA5-6617606C62FB}"/>
                </a:ext>
              </a:extLst>
            </p:cNvPr>
            <p:cNvSpPr txBox="1"/>
            <p:nvPr/>
          </p:nvSpPr>
          <p:spPr>
            <a:xfrm>
              <a:off x="7106531" y="885019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まわ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2BC544E5-0C3A-C345-BDDA-665BE480EC10}"/>
                </a:ext>
              </a:extLst>
            </p:cNvPr>
            <p:cNvSpPr txBox="1"/>
            <p:nvPr/>
          </p:nvSpPr>
          <p:spPr>
            <a:xfrm>
              <a:off x="8239630" y="885019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うご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EA66BA55-5D0E-EB4A-BA18-AD3E82E45CF8}"/>
                </a:ext>
              </a:extLst>
            </p:cNvPr>
            <p:cNvSpPr txBox="1"/>
            <p:nvPr/>
          </p:nvSpPr>
          <p:spPr>
            <a:xfrm>
              <a:off x="9114915" y="885019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まわ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76D8BD35-6EFF-9B4B-A36E-1AB6D5034FD0}"/>
                </a:ext>
              </a:extLst>
            </p:cNvPr>
            <p:cNvSpPr txBox="1"/>
            <p:nvPr/>
          </p:nvSpPr>
          <p:spPr>
            <a:xfrm>
              <a:off x="5451947" y="984927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す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A66CC7E3-8E01-D443-A5E0-C26AE27494D3}"/>
                </a:ext>
              </a:extLst>
            </p:cNvPr>
            <p:cNvSpPr txBox="1"/>
            <p:nvPr/>
          </p:nvSpPr>
          <p:spPr>
            <a:xfrm>
              <a:off x="7876752" y="984927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いろ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753EF0D5-8EC1-F844-B20C-2FA513E5EDC5}"/>
                </a:ext>
              </a:extLst>
            </p:cNvPr>
            <p:cNvSpPr txBox="1"/>
            <p:nvPr/>
          </p:nvSpPr>
          <p:spPr>
            <a:xfrm>
              <a:off x="8670167" y="984927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かさ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0365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103" y="3211239"/>
            <a:ext cx="14131793" cy="1908061"/>
          </a:xfrm>
        </p:spPr>
        <p:txBody>
          <a:bodyPr rtlCol="0"/>
          <a:lstStyle/>
          <a:p>
            <a:pPr>
              <a:lnSpc>
                <a:spcPct val="150000"/>
              </a:lnSpc>
            </a:pPr>
            <a:r>
              <a:rPr lang="ja-JP" altLang="en-US" sz="6600" b="1"/>
              <a:t>考えてみよう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5F4C709-8CA2-644A-A92A-2548C243B184}"/>
              </a:ext>
            </a:extLst>
          </p:cNvPr>
          <p:cNvSpPr txBox="1"/>
          <p:nvPr/>
        </p:nvSpPr>
        <p:spPr>
          <a:xfrm>
            <a:off x="1062103" y="3135352"/>
            <a:ext cx="1141659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4275535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図 56">
            <a:extLst>
              <a:ext uri="{FF2B5EF4-FFF2-40B4-BE49-F238E27FC236}">
                <a16:creationId xmlns:a16="http://schemas.microsoft.com/office/drawing/2014/main" id="{136BF321-BD74-5741-B251-BB865230C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422833" y="1831838"/>
            <a:ext cx="2020104" cy="3448838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0BB55488-7688-204B-A6C3-44818BC86BC7}"/>
              </a:ext>
            </a:extLst>
          </p:cNvPr>
          <p:cNvGrpSpPr/>
          <p:nvPr/>
        </p:nvGrpSpPr>
        <p:grpSpPr>
          <a:xfrm>
            <a:off x="412107" y="135522"/>
            <a:ext cx="9790548" cy="1516907"/>
            <a:chOff x="1038576" y="2002763"/>
            <a:chExt cx="9790548" cy="1516907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B57E524B-5B8E-1948-9FDA-3DFF83C7EBB8}"/>
                </a:ext>
              </a:extLst>
            </p:cNvPr>
            <p:cNvGrpSpPr/>
            <p:nvPr/>
          </p:nvGrpSpPr>
          <p:grpSpPr>
            <a:xfrm>
              <a:off x="1038576" y="2326562"/>
              <a:ext cx="9790548" cy="1193108"/>
              <a:chOff x="1219194" y="4846950"/>
              <a:chExt cx="9790548" cy="1193108"/>
            </a:xfrm>
          </p:grpSpPr>
          <p:sp>
            <p:nvSpPr>
              <p:cNvPr id="43" name="サブタイトル 2">
                <a:extLst>
                  <a:ext uri="{FF2B5EF4-FFF2-40B4-BE49-F238E27FC236}">
                    <a16:creationId xmlns:a16="http://schemas.microsoft.com/office/drawing/2014/main" id="{7BCBE8B8-79D3-EF42-9B7A-A0EE2188C32F}"/>
                  </a:ext>
                </a:extLst>
              </p:cNvPr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46" name="サブタイトル 2">
                <a:extLst>
                  <a:ext uri="{FF2B5EF4-FFF2-40B4-BE49-F238E27FC236}">
                    <a16:creationId xmlns:a16="http://schemas.microsoft.com/office/drawing/2014/main" id="{10AA0201-F1EA-CA41-A4A0-B2B07E574AA4}"/>
                  </a:ext>
                </a:extLst>
              </p:cNvPr>
              <p:cNvSpPr txBox="1"/>
              <p:nvPr/>
            </p:nvSpPr>
            <p:spPr>
              <a:xfrm>
                <a:off x="1219194" y="4846950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ja-JP" altLang="en-US" sz="4267">
                    <a:latin typeface="Meiryo" panose="020B0604030504040204" pitchFamily="34" charset="-128"/>
                    <a:ea typeface="Meiryo" panose="020B0604030504040204" pitchFamily="34" charset="-128"/>
                  </a:rPr>
                  <a:t>　　</a:t>
                </a:r>
                <a:r>
                  <a:rPr lang="ja-JP" altLang="en-US" sz="4400"/>
                  <a:t>考えてみよう</a:t>
                </a:r>
                <a:endParaRPr lang="ja-JP" altLang="en-US" sz="4400" dirty="0"/>
              </a:p>
            </p:txBody>
          </p:sp>
          <p:sp>
            <p:nvSpPr>
              <p:cNvPr id="47" name="object 25">
                <a:extLst>
                  <a:ext uri="{FF2B5EF4-FFF2-40B4-BE49-F238E27FC236}">
                    <a16:creationId xmlns:a16="http://schemas.microsoft.com/office/drawing/2014/main" id="{8068447A-1BFD-704C-928D-71F94662D148}"/>
                  </a:ext>
                </a:extLst>
              </p:cNvPr>
              <p:cNvSpPr/>
              <p:nvPr/>
            </p:nvSpPr>
            <p:spPr>
              <a:xfrm flipV="1">
                <a:off x="4112457" y="5206480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486A060-F4CC-E641-BD6C-0763BF026090}"/>
                </a:ext>
              </a:extLst>
            </p:cNvPr>
            <p:cNvSpPr txBox="1"/>
            <p:nvPr/>
          </p:nvSpPr>
          <p:spPr>
            <a:xfrm>
              <a:off x="4559553" y="200276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</a:p>
          </p:txBody>
        </p:sp>
      </p:grpSp>
      <p:pic>
        <p:nvPicPr>
          <p:cNvPr id="48" name="図 47">
            <a:extLst>
              <a:ext uri="{FF2B5EF4-FFF2-40B4-BE49-F238E27FC236}">
                <a16:creationId xmlns:a16="http://schemas.microsoft.com/office/drawing/2014/main" id="{00B3F561-8314-AF44-A7B3-9CDA2F7C3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568" y="7227231"/>
            <a:ext cx="2775331" cy="2106577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4924C89-F112-D242-A717-7A703D1D6390}"/>
              </a:ext>
            </a:extLst>
          </p:cNvPr>
          <p:cNvGrpSpPr/>
          <p:nvPr/>
        </p:nvGrpSpPr>
        <p:grpSpPr>
          <a:xfrm>
            <a:off x="1019660" y="2538788"/>
            <a:ext cx="8132193" cy="2200524"/>
            <a:chOff x="1019660" y="2274394"/>
            <a:chExt cx="8132193" cy="2200524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BA372976-4ABD-F141-BC98-5A0BDC5A50A7}"/>
                </a:ext>
              </a:extLst>
            </p:cNvPr>
            <p:cNvGrpSpPr/>
            <p:nvPr/>
          </p:nvGrpSpPr>
          <p:grpSpPr>
            <a:xfrm>
              <a:off x="1019660" y="2274394"/>
              <a:ext cx="8132193" cy="2200524"/>
              <a:chOff x="3995239" y="8677453"/>
              <a:chExt cx="9008210" cy="6114471"/>
            </a:xfrm>
          </p:grpSpPr>
          <p:grpSp>
            <p:nvGrpSpPr>
              <p:cNvPr id="63" name="グループ化 62">
                <a:extLst>
                  <a:ext uri="{FF2B5EF4-FFF2-40B4-BE49-F238E27FC236}">
                    <a16:creationId xmlns:a16="http://schemas.microsoft.com/office/drawing/2014/main" id="{EFED41D2-6373-2D41-8596-A25BEA97950A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6114471"/>
                <a:chOff x="3649306" y="2839884"/>
                <a:chExt cx="9385376" cy="134148481"/>
              </a:xfrm>
            </p:grpSpPr>
            <p:grpSp>
              <p:nvGrpSpPr>
                <p:cNvPr id="65" name="グループ化 64">
                  <a:extLst>
                    <a:ext uri="{FF2B5EF4-FFF2-40B4-BE49-F238E27FC236}">
                      <a16:creationId xmlns:a16="http://schemas.microsoft.com/office/drawing/2014/main" id="{54E4954B-7D2E-0F4B-AB42-2E8166645CB7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134148481"/>
                  <a:chOff x="1243950" y="983888"/>
                  <a:chExt cx="4334592" cy="399962003"/>
                </a:xfrm>
              </p:grpSpPr>
              <p:grpSp>
                <p:nvGrpSpPr>
                  <p:cNvPr id="67" name="グループ化 66">
                    <a:extLst>
                      <a:ext uri="{FF2B5EF4-FFF2-40B4-BE49-F238E27FC236}">
                        <a16:creationId xmlns:a16="http://schemas.microsoft.com/office/drawing/2014/main" id="{4AFF1D83-D478-1547-BC5E-6574A254E988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399962003"/>
                    <a:chOff x="1639994" y="705694"/>
                    <a:chExt cx="5177924" cy="399962003"/>
                  </a:xfrm>
                </p:grpSpPr>
                <p:sp>
                  <p:nvSpPr>
                    <p:cNvPr id="69" name="吹き出し: 角を丸めた四角形 19">
                      <a:extLst>
                        <a:ext uri="{FF2B5EF4-FFF2-40B4-BE49-F238E27FC236}">
                          <a16:creationId xmlns:a16="http://schemas.microsoft.com/office/drawing/2014/main" id="{4FD8164D-8830-8B4C-AF7A-F175417AE7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647"/>
                      <a:ext cx="5177923" cy="399940050"/>
                    </a:xfrm>
                    <a:prstGeom prst="wedgeRoundRectCallout">
                      <a:avLst>
                        <a:gd name="adj1" fmla="val 55371"/>
                        <a:gd name="adj2" fmla="val -18160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70" name="テキスト ボックス 69">
                      <a:extLst>
                        <a:ext uri="{FF2B5EF4-FFF2-40B4-BE49-F238E27FC236}">
                          <a16:creationId xmlns:a16="http://schemas.microsoft.com/office/drawing/2014/main" id="{38C6BE74-63A7-144C-840E-BE75E202AC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68" name="テキスト ボックス 67">
                    <a:extLst>
                      <a:ext uri="{FF2B5EF4-FFF2-40B4-BE49-F238E27FC236}">
                        <a16:creationId xmlns:a16="http://schemas.microsoft.com/office/drawing/2014/main" id="{28E99FF3-A7ED-1547-B3B1-49FB887D467E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66" name="テキスト ボックス 65">
                  <a:extLst>
                    <a:ext uri="{FF2B5EF4-FFF2-40B4-BE49-F238E27FC236}">
                      <a16:creationId xmlns:a16="http://schemas.microsoft.com/office/drawing/2014/main" id="{307FBFA4-7FE4-4547-B67C-D62F306374AB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154665BE-CA40-9842-8265-ADEBB2398AFA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130989" cy="53877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完成した作品に題名をつけよう！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思いついた題名を紙に書いてみよう！</a:t>
                </a:r>
                <a:endParaRPr lang="en-US" altLang="ja-JP" sz="3200" dirty="0"/>
              </a:p>
            </p:txBody>
          </p:sp>
        </p:grp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7D9D5C3F-C4CE-A44A-9D04-F68A05575319}"/>
                </a:ext>
              </a:extLst>
            </p:cNvPr>
            <p:cNvSpPr txBox="1"/>
            <p:nvPr/>
          </p:nvSpPr>
          <p:spPr>
            <a:xfrm>
              <a:off x="1415616" y="245148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かんせい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7B1CBC1C-9275-7B46-A75D-17FA9DD3BF75}"/>
                </a:ext>
              </a:extLst>
            </p:cNvPr>
            <p:cNvSpPr txBox="1"/>
            <p:nvPr/>
          </p:nvSpPr>
          <p:spPr>
            <a:xfrm>
              <a:off x="3004237" y="245148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42F50351-C1BB-6F4C-B44A-CBC5458A6AFB}"/>
                </a:ext>
              </a:extLst>
            </p:cNvPr>
            <p:cNvSpPr txBox="1"/>
            <p:nvPr/>
          </p:nvSpPr>
          <p:spPr>
            <a:xfrm>
              <a:off x="4221169" y="245148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だいめい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DB279E44-5EA6-5940-BAAC-257AA92488A3}"/>
                </a:ext>
              </a:extLst>
            </p:cNvPr>
            <p:cNvSpPr txBox="1"/>
            <p:nvPr/>
          </p:nvSpPr>
          <p:spPr>
            <a:xfrm>
              <a:off x="1415616" y="342153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おも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0B67C22B-F40F-5A49-AFE1-C04E8C37729D}"/>
                </a:ext>
              </a:extLst>
            </p:cNvPr>
            <p:cNvSpPr txBox="1"/>
            <p:nvPr/>
          </p:nvSpPr>
          <p:spPr>
            <a:xfrm>
              <a:off x="3379086" y="342153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だいめい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BE5D64E2-95D5-A347-90B2-2AEBCF762E83}"/>
                </a:ext>
              </a:extLst>
            </p:cNvPr>
            <p:cNvSpPr txBox="1"/>
            <p:nvPr/>
          </p:nvSpPr>
          <p:spPr>
            <a:xfrm>
              <a:off x="4608613" y="342153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D270A4EE-86AE-6C46-8DDE-F670CA4FEEBC}"/>
                </a:ext>
              </a:extLst>
            </p:cNvPr>
            <p:cNvSpPr txBox="1"/>
            <p:nvPr/>
          </p:nvSpPr>
          <p:spPr>
            <a:xfrm>
              <a:off x="5571642" y="3421531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5841AE6-A175-6A4A-802D-DA8CEB318F51}"/>
              </a:ext>
            </a:extLst>
          </p:cNvPr>
          <p:cNvGrpSpPr/>
          <p:nvPr/>
        </p:nvGrpSpPr>
        <p:grpSpPr>
          <a:xfrm>
            <a:off x="6239325" y="6273932"/>
            <a:ext cx="6720145" cy="4012992"/>
            <a:chOff x="6137492" y="6560802"/>
            <a:chExt cx="6720145" cy="4012992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4C72A258-B1EE-8449-9590-6B1531822AE6}"/>
                </a:ext>
              </a:extLst>
            </p:cNvPr>
            <p:cNvGrpSpPr/>
            <p:nvPr/>
          </p:nvGrpSpPr>
          <p:grpSpPr>
            <a:xfrm>
              <a:off x="6137492" y="6560802"/>
              <a:ext cx="6720145" cy="4012992"/>
              <a:chOff x="3995239" y="8677453"/>
              <a:chExt cx="9008210" cy="7319696"/>
            </a:xfrm>
          </p:grpSpPr>
          <p:grpSp>
            <p:nvGrpSpPr>
              <p:cNvPr id="85" name="グループ化 84">
                <a:extLst>
                  <a:ext uri="{FF2B5EF4-FFF2-40B4-BE49-F238E27FC236}">
                    <a16:creationId xmlns:a16="http://schemas.microsoft.com/office/drawing/2014/main" id="{EAE2C18B-C28B-3A48-B653-9D03A254CA6D}"/>
                  </a:ext>
                </a:extLst>
              </p:cNvPr>
              <p:cNvGrpSpPr/>
              <p:nvPr/>
            </p:nvGrpSpPr>
            <p:grpSpPr>
              <a:xfrm>
                <a:off x="3995239" y="8677453"/>
                <a:ext cx="9008210" cy="7319696"/>
                <a:chOff x="3649306" y="2839884"/>
                <a:chExt cx="9385376" cy="160590542"/>
              </a:xfrm>
            </p:grpSpPr>
            <p:grpSp>
              <p:nvGrpSpPr>
                <p:cNvPr id="87" name="グループ化 86">
                  <a:extLst>
                    <a:ext uri="{FF2B5EF4-FFF2-40B4-BE49-F238E27FC236}">
                      <a16:creationId xmlns:a16="http://schemas.microsoft.com/office/drawing/2014/main" id="{C7D93C26-824E-6C4C-BDB4-AE58E130E9C1}"/>
                    </a:ext>
                  </a:extLst>
                </p:cNvPr>
                <p:cNvGrpSpPr/>
                <p:nvPr/>
              </p:nvGrpSpPr>
              <p:grpSpPr>
                <a:xfrm>
                  <a:off x="3649306" y="2839884"/>
                  <a:ext cx="9385376" cy="160590542"/>
                  <a:chOff x="1243950" y="983888"/>
                  <a:chExt cx="4334592" cy="478798675"/>
                </a:xfrm>
              </p:grpSpPr>
              <p:grpSp>
                <p:nvGrpSpPr>
                  <p:cNvPr id="89" name="グループ化 88">
                    <a:extLst>
                      <a:ext uri="{FF2B5EF4-FFF2-40B4-BE49-F238E27FC236}">
                        <a16:creationId xmlns:a16="http://schemas.microsoft.com/office/drawing/2014/main" id="{1B32FBC5-ACEA-CF45-BC7A-A9BF72DDF377}"/>
                      </a:ext>
                    </a:extLst>
                  </p:cNvPr>
                  <p:cNvGrpSpPr/>
                  <p:nvPr/>
                </p:nvGrpSpPr>
                <p:grpSpPr>
                  <a:xfrm>
                    <a:off x="1243950" y="983888"/>
                    <a:ext cx="4334592" cy="478798675"/>
                    <a:chOff x="1639994" y="705694"/>
                    <a:chExt cx="5177924" cy="478798675"/>
                  </a:xfrm>
                </p:grpSpPr>
                <p:sp>
                  <p:nvSpPr>
                    <p:cNvPr id="91" name="吹き出し: 角を丸めた四角形 19">
                      <a:extLst>
                        <a:ext uri="{FF2B5EF4-FFF2-40B4-BE49-F238E27FC236}">
                          <a16:creationId xmlns:a16="http://schemas.microsoft.com/office/drawing/2014/main" id="{4D8791B7-967C-A448-A7DE-2C59D02FE1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39994" y="727647"/>
                      <a:ext cx="5177923" cy="478776722"/>
                    </a:xfrm>
                    <a:prstGeom prst="wedgeRoundRectCallout">
                      <a:avLst>
                        <a:gd name="adj1" fmla="val -59087"/>
                        <a:gd name="adj2" fmla="val 13553"/>
                        <a:gd name="adj3" fmla="val 16667"/>
                      </a:avLst>
                    </a:prstGeom>
                    <a:solidFill>
                      <a:schemeClr val="bg1"/>
                    </a:solidFill>
                    <a:ln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accent2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  <a:latin typeface="Meiryo" panose="020B0604030504040204" pitchFamily="34" charset="-128"/>
                      </a:endParaRPr>
                    </a:p>
                  </p:txBody>
                </p:sp>
                <p:sp>
                  <p:nvSpPr>
                    <p:cNvPr id="92" name="テキスト ボックス 91">
                      <a:extLst>
                        <a:ext uri="{FF2B5EF4-FFF2-40B4-BE49-F238E27FC236}">
                          <a16:creationId xmlns:a16="http://schemas.microsoft.com/office/drawing/2014/main" id="{20025D1A-466E-0943-8739-785D9DE3F79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08993" y="705694"/>
                      <a:ext cx="3708925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lnSpc>
                          <a:spcPct val="200000"/>
                        </a:lnSpc>
                      </a:pPr>
                      <a:endParaRPr kumimoji="1" lang="en-US" altLang="ja-JP" sz="1600" dirty="0"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p:txBody>
                </p:sp>
              </p:grpSp>
              <p:sp>
                <p:nvSpPr>
                  <p:cNvPr id="90" name="テキスト ボックス 89">
                    <a:extLst>
                      <a:ext uri="{FF2B5EF4-FFF2-40B4-BE49-F238E27FC236}">
                        <a16:creationId xmlns:a16="http://schemas.microsoft.com/office/drawing/2014/main" id="{FDB3E253-B9F5-FC42-9703-34A603406403}"/>
                      </a:ext>
                    </a:extLst>
                  </p:cNvPr>
                  <p:cNvSpPr txBox="1"/>
                  <p:nvPr/>
                </p:nvSpPr>
                <p:spPr>
                  <a:xfrm>
                    <a:off x="1579040" y="1707334"/>
                    <a:ext cx="3578248" cy="174349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defTabSz="2167494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ja-JP" altLang="en-US" sz="3200"/>
                  </a:p>
                </p:txBody>
              </p:sp>
            </p:grpSp>
            <p:sp>
              <p:nvSpPr>
                <p:cNvPr id="88" name="テキスト ボックス 87">
                  <a:extLst>
                    <a:ext uri="{FF2B5EF4-FFF2-40B4-BE49-F238E27FC236}">
                      <a16:creationId xmlns:a16="http://schemas.microsoft.com/office/drawing/2014/main" id="{DCD0533E-D23D-B940-90CC-7C43249B25F2}"/>
                    </a:ext>
                  </a:extLst>
                </p:cNvPr>
                <p:cNvSpPr txBox="1"/>
                <p:nvPr/>
              </p:nvSpPr>
              <p:spPr>
                <a:xfrm>
                  <a:off x="3980558" y="3250570"/>
                  <a:ext cx="9000851" cy="209326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lang="en-US" altLang="ja-JP" sz="3200" dirty="0">
                    <a:latin typeface="+mn-ea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p:grp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C7575678-923B-3144-8CA2-18D1EF9B1DBA}"/>
                  </a:ext>
                </a:extLst>
              </p:cNvPr>
              <p:cNvSpPr txBox="1"/>
              <p:nvPr/>
            </p:nvSpPr>
            <p:spPr>
              <a:xfrm>
                <a:off x="4433850" y="8832818"/>
                <a:ext cx="8130989" cy="71026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なぜその題名にしたのかな？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考えて紙に書いてみよう！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先生や友達同士で発表するのも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良いね！</a:t>
                </a:r>
                <a:endParaRPr lang="en-US" altLang="ja-JP" sz="3200" dirty="0"/>
              </a:p>
            </p:txBody>
          </p:sp>
        </p:grp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296EC03A-04D4-0548-9610-6F32F121A7EC}"/>
                </a:ext>
              </a:extLst>
            </p:cNvPr>
            <p:cNvSpPr txBox="1"/>
            <p:nvPr/>
          </p:nvSpPr>
          <p:spPr>
            <a:xfrm>
              <a:off x="8043855" y="671332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だいめい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B93710F6-71BD-6744-BDF9-C5FBBB229498}"/>
                </a:ext>
              </a:extLst>
            </p:cNvPr>
            <p:cNvSpPr txBox="1"/>
            <p:nvPr/>
          </p:nvSpPr>
          <p:spPr>
            <a:xfrm>
              <a:off x="7707853" y="774693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59AF614E-AB69-0F4F-B5B3-89EA68C50A04}"/>
                </a:ext>
              </a:extLst>
            </p:cNvPr>
            <p:cNvSpPr txBox="1"/>
            <p:nvPr/>
          </p:nvSpPr>
          <p:spPr>
            <a:xfrm>
              <a:off x="8548148" y="774693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F3C2BABA-0738-1B42-84AD-2CA917AE84EF}"/>
                </a:ext>
              </a:extLst>
            </p:cNvPr>
            <p:cNvSpPr txBox="1"/>
            <p:nvPr/>
          </p:nvSpPr>
          <p:spPr>
            <a:xfrm>
              <a:off x="6464696" y="7746932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5B7507A3-4314-D74E-8CE0-65EA11D49F19}"/>
                </a:ext>
              </a:extLst>
            </p:cNvPr>
            <p:cNvSpPr txBox="1"/>
            <p:nvPr/>
          </p:nvSpPr>
          <p:spPr>
            <a:xfrm>
              <a:off x="6464696" y="871710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E334E155-015E-324B-8EB6-3E9D7C8523E7}"/>
                </a:ext>
              </a:extLst>
            </p:cNvPr>
            <p:cNvSpPr txBox="1"/>
            <p:nvPr/>
          </p:nvSpPr>
          <p:spPr>
            <a:xfrm>
              <a:off x="7697606" y="871710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ともだちどうし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0B9E8E8B-C4CD-0945-9DA9-8B5A0BFB637B}"/>
                </a:ext>
              </a:extLst>
            </p:cNvPr>
            <p:cNvSpPr txBox="1"/>
            <p:nvPr/>
          </p:nvSpPr>
          <p:spPr>
            <a:xfrm>
              <a:off x="9623013" y="8717106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はっぴょう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1E8FC0CB-E493-EE49-81C6-855AB882EC7C}"/>
                </a:ext>
              </a:extLst>
            </p:cNvPr>
            <p:cNvSpPr txBox="1"/>
            <p:nvPr/>
          </p:nvSpPr>
          <p:spPr>
            <a:xfrm>
              <a:off x="6503261" y="967702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7582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16256000" cy="12192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7833" y="4692430"/>
            <a:ext cx="10043720" cy="2114425"/>
          </a:xfrm>
        </p:spPr>
        <p:txBody>
          <a:bodyPr/>
          <a:lstStyle/>
          <a:p>
            <a:r>
              <a:rPr lang="ja-JP" altLang="en-US" sz="7200" dirty="0"/>
              <a:t>おつかれさまでした！</a:t>
            </a:r>
            <a:br>
              <a:rPr lang="en-US" altLang="ja-JP" sz="7200" dirty="0"/>
            </a:br>
            <a:r>
              <a:rPr lang="ja-JP" altLang="en-US" sz="72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4020181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/>
          <p:nvPr/>
        </p:nvSpPr>
        <p:spPr>
          <a:xfrm>
            <a:off x="1823307" y="1187948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8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434348" y="816775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45399" y="619080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参考</a:t>
            </a:r>
            <a:r>
              <a:rPr lang="en-US" altLang="ja-JP" sz="7585" dirty="0"/>
              <a:t>URL</a:t>
            </a:r>
          </a:p>
        </p:txBody>
      </p:sp>
      <p:sp>
        <p:nvSpPr>
          <p:cNvPr id="7" name="サブタイトル 2"/>
          <p:cNvSpPr txBox="1"/>
          <p:nvPr/>
        </p:nvSpPr>
        <p:spPr>
          <a:xfrm>
            <a:off x="864777" y="3012267"/>
            <a:ext cx="14178844" cy="37829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427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【</a:t>
            </a:r>
            <a:r>
              <a:rPr lang="ja-JP" altLang="en-US" sz="4270">
                <a:latin typeface="Meiryo" panose="020B0604030504040204" pitchFamily="34" charset="-128"/>
                <a:ea typeface="Meiryo" panose="020B0604030504040204" pitchFamily="34" charset="-128"/>
              </a:rPr>
              <a:t>ジャクソン・ポロック</a:t>
            </a:r>
            <a:r>
              <a:rPr lang="en-US" altLang="ja-JP" sz="4270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  <a:br>
              <a:rPr lang="en-US" altLang="ja-JP" sz="7200" dirty="0">
                <a:latin typeface="Meiryo" panose="020B0604030504040204" pitchFamily="34" charset="-128"/>
                <a:ea typeface="Meiryo" panose="020B0604030504040204" pitchFamily="34" charset="-128"/>
              </a:rPr>
            </a:br>
            <a:r>
              <a:rPr lang="en-US" altLang="ja-JP" sz="2370" dirty="0">
                <a:latin typeface="Meiryo" panose="020B0604030504040204" pitchFamily="34" charset="-128"/>
                <a:ea typeface="Meiryo" panose="020B0604030504040204" pitchFamily="34" charset="-128"/>
                <a:hlinkClick r:id="rId2"/>
              </a:rPr>
              <a:t>https://www.artpedia.asia/jackson-pollock/</a:t>
            </a:r>
            <a:endParaRPr lang="en-US" altLang="ja-JP" sz="237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2370" dirty="0">
                <a:latin typeface="Meiryo" panose="020B0604030504040204" pitchFamily="34" charset="-128"/>
                <a:ea typeface="Meiryo" panose="020B0604030504040204" pitchFamily="34" charset="-128"/>
                <a:hlinkClick r:id="rId3"/>
              </a:rPr>
              <a:t>https://www.artpedia.asia/jackson-pollock-number-17a/</a:t>
            </a:r>
            <a:endParaRPr lang="en-US" altLang="ja-JP" sz="237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ja-JP" sz="2370" dirty="0">
                <a:latin typeface="Meiryo" panose="020B0604030504040204" pitchFamily="34" charset="-128"/>
                <a:ea typeface="Meiryo" panose="020B0604030504040204" pitchFamily="34" charset="-128"/>
              </a:rPr>
              <a:t>https://</a:t>
            </a:r>
            <a:r>
              <a:rPr lang="en-US" altLang="ja-JP" sz="2370" dirty="0" err="1">
                <a:latin typeface="Meiryo" panose="020B0604030504040204" pitchFamily="34" charset="-128"/>
                <a:ea typeface="Meiryo" panose="020B0604030504040204" pitchFamily="34" charset="-128"/>
              </a:rPr>
              <a:t>uncle.xn</a:t>
            </a:r>
            <a:r>
              <a:rPr lang="en-US" altLang="ja-JP" sz="2370" dirty="0">
                <a:latin typeface="Meiryo" panose="020B0604030504040204" pitchFamily="34" charset="-128"/>
                <a:ea typeface="Meiryo" panose="020B0604030504040204" pitchFamily="34" charset="-128"/>
              </a:rPr>
              <a:t>--eck2cqb1aq2ef0l2gi.com/2020/09/29/%E3%82%B8%E3%83%A3%E3%82%AF%E3%82%BD%E3%83%B3%E3%83%BB%E3%83%9D%E3%83%AD%E3%83%83%E3%82%AF%EF%BC%9D%E3%83%8F%E3%83%BC%E3%83%89%E3%83%9C%E3%82%A4%E3%83%AB%E3%83%89%E7%BE%8E%E8%A1%93%E9%A4%A8/#toc6</a:t>
            </a:r>
            <a:br>
              <a:rPr lang="en-US" altLang="ja-JP" sz="2370" dirty="0">
                <a:latin typeface="Meiryo" panose="020B0604030504040204" pitchFamily="34" charset="-128"/>
                <a:ea typeface="Meiryo" panose="020B0604030504040204" pitchFamily="34" charset="-128"/>
              </a:rPr>
            </a:br>
            <a:endParaRPr lang="en-US" altLang="ja-JP" sz="237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ja-JP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ja-JP" sz="4267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ja-JP" altLang="en-US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7" name="object 25"/>
          <p:cNvSpPr/>
          <p:nvPr/>
        </p:nvSpPr>
        <p:spPr>
          <a:xfrm flipV="1">
            <a:off x="2811429" y="1579994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788A479-60EA-0848-84AC-B844744E8CE5}"/>
              </a:ext>
            </a:extLst>
          </p:cNvPr>
          <p:cNvSpPr txBox="1"/>
          <p:nvPr/>
        </p:nvSpPr>
        <p:spPr>
          <a:xfrm>
            <a:off x="6408296" y="45322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さんこう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7445</TotalTime>
  <Words>900</Words>
  <Application>Microsoft Office PowerPoint</Application>
  <PresentationFormat>ユーザー設定</PresentationFormat>
  <Paragraphs>226</Paragraphs>
  <Slides>16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7" baseType="lpstr">
      <vt:lpstr>HelveticaNeueIt</vt:lpstr>
      <vt:lpstr>Meiryo UI</vt:lpstr>
      <vt:lpstr>Noto Sans JP</vt:lpstr>
      <vt:lpstr>UD デジタル 教科書体 NP-R</vt:lpstr>
      <vt:lpstr>メイリオ</vt:lpstr>
      <vt:lpstr>メイリオ</vt:lpstr>
      <vt:lpstr>游ゴシック</vt:lpstr>
      <vt:lpstr>Arial</vt:lpstr>
      <vt:lpstr>Calibri</vt:lpstr>
      <vt:lpstr>Open Sans</vt:lpstr>
      <vt:lpstr>Office テーマ</vt:lpstr>
      <vt:lpstr>第6回　ジャクソン・ポロックについて学ぼう！</vt:lpstr>
      <vt:lpstr>目次</vt:lpstr>
      <vt:lpstr>ジャクソン・ポロックってどんな人？</vt:lpstr>
      <vt:lpstr>☆ジャクソン・ポロック</vt:lpstr>
      <vt:lpstr>☆ジャクソン・ポロック</vt:lpstr>
      <vt:lpstr>☆ジャクソン・ポロック</vt:lpstr>
      <vt:lpstr>☆ジャクソン・ポロック</vt:lpstr>
      <vt:lpstr>PowerPoint プレゼンテーション</vt:lpstr>
      <vt:lpstr>PowerPoint プレゼンテーション</vt:lpstr>
      <vt:lpstr>アクション・ペインティングアートを 作ってみよう</vt:lpstr>
      <vt:lpstr>✂アクションペインティングアートを作ってみよう～</vt:lpstr>
      <vt:lpstr>PowerPoint プレゼンテーション</vt:lpstr>
      <vt:lpstr>考えてみよう</vt:lpstr>
      <vt:lpstr>PowerPoint プレゼンテーション</vt:lpstr>
      <vt:lpstr>おつかれさまでした！ がんばったね！</vt:lpstr>
      <vt:lpstr>参考URL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☆インベーダーアート</dc:title>
  <dc:creator>user</dc:creator>
  <cp:lastModifiedBy>Okuwaki Koji</cp:lastModifiedBy>
  <cp:revision>509</cp:revision>
  <cp:lastPrinted>2021-06-22T01:30:00Z</cp:lastPrinted>
  <dcterms:created xsi:type="dcterms:W3CDTF">2021-03-16T07:34:00Z</dcterms:created>
  <dcterms:modified xsi:type="dcterms:W3CDTF">2022-03-22T09:24:43Z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1041-11.8.2.8498</vt:lpwstr>
  </property>
</Properties>
</file>