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4"/>
  </p:sldMasterIdLst>
  <p:notesMasterIdLst>
    <p:notesMasterId r:id="rId41"/>
  </p:notesMasterIdLst>
  <p:handoutMasterIdLst>
    <p:handoutMasterId r:id="rId42"/>
  </p:handoutMasterIdLst>
  <p:sldIdLst>
    <p:sldId id="256" r:id="rId5"/>
    <p:sldId id="310" r:id="rId6"/>
    <p:sldId id="346" r:id="rId7"/>
    <p:sldId id="339" r:id="rId8"/>
    <p:sldId id="347" r:id="rId9"/>
    <p:sldId id="320" r:id="rId10"/>
    <p:sldId id="259" r:id="rId11"/>
    <p:sldId id="348" r:id="rId12"/>
    <p:sldId id="328" r:id="rId13"/>
    <p:sldId id="385" r:id="rId14"/>
    <p:sldId id="386" r:id="rId15"/>
    <p:sldId id="384" r:id="rId16"/>
    <p:sldId id="388" r:id="rId17"/>
    <p:sldId id="389" r:id="rId18"/>
    <p:sldId id="390" r:id="rId19"/>
    <p:sldId id="391" r:id="rId20"/>
    <p:sldId id="362" r:id="rId21"/>
    <p:sldId id="394" r:id="rId22"/>
    <p:sldId id="395" r:id="rId23"/>
    <p:sldId id="396" r:id="rId24"/>
    <p:sldId id="397" r:id="rId25"/>
    <p:sldId id="392" r:id="rId26"/>
    <p:sldId id="398" r:id="rId27"/>
    <p:sldId id="330" r:id="rId28"/>
    <p:sldId id="338" r:id="rId29"/>
    <p:sldId id="331" r:id="rId30"/>
    <p:sldId id="404" r:id="rId31"/>
    <p:sldId id="332" r:id="rId32"/>
    <p:sldId id="333" r:id="rId33"/>
    <p:sldId id="359" r:id="rId34"/>
    <p:sldId id="355" r:id="rId35"/>
    <p:sldId id="376" r:id="rId36"/>
    <p:sldId id="400" r:id="rId37"/>
    <p:sldId id="401" r:id="rId38"/>
    <p:sldId id="402" r:id="rId39"/>
    <p:sldId id="335" r:id="rId40"/>
  </p:sldIdLst>
  <p:sldSz cx="9144000" cy="6858000" type="screen4x3"/>
  <p:notesSz cx="6858000" cy="9144000"/>
  <p:defaultTextStyle>
    <a:defPPr rtl="0">
      <a:defRPr lang="ja-jp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作成者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75E75"/>
    <a:srgbClr val="0C596D"/>
    <a:srgbClr val="145C72"/>
    <a:srgbClr val="014E52"/>
    <a:srgbClr val="03556D"/>
    <a:srgbClr val="067F9C"/>
    <a:srgbClr val="85D4E7"/>
    <a:srgbClr val="79AE02"/>
    <a:srgbClr val="1DA9BF"/>
    <a:srgbClr val="01C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5244" autoAdjust="0"/>
  </p:normalViewPr>
  <p:slideViewPr>
    <p:cSldViewPr snapToGrid="0">
      <p:cViewPr varScale="1">
        <p:scale>
          <a:sx n="113" d="100"/>
          <a:sy n="113" d="100"/>
        </p:scale>
        <p:origin x="1590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9" d="100"/>
          <a:sy n="89" d="100"/>
        </p:scale>
        <p:origin x="3798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handoutMaster" Target="handoutMasters/handoutMaster1.xml"/><Relationship Id="rId47" Type="http://schemas.openxmlformats.org/officeDocument/2006/relationships/tableStyles" Target="tableStyles.xml"/><Relationship Id="rId7" Type="http://schemas.openxmlformats.org/officeDocument/2006/relationships/slide" Target="slides/slide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commentAuthors" Target="commentAuthor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theme" Target="theme/theme1.xml"/><Relationship Id="rId20" Type="http://schemas.openxmlformats.org/officeDocument/2006/relationships/slide" Target="slides/slide16.xml"/><Relationship Id="rId41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56876A3F-4FE3-4D4F-B92F-163183850746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894516C7-1FF3-F44B-93B1-24B9AA324A7A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97D3AE85-3212-4814-8B87-FF7ABCA0BF92}" type="datetime1">
              <a:rPr lang="ja-JP" altLang="en-US" smtClean="0">
                <a:latin typeface="Meiryo UI" panose="020B0604030504040204" pitchFamily="50" charset="-128"/>
                <a:ea typeface="Meiryo UI" panose="020B0604030504040204" pitchFamily="50" charset="-128"/>
              </a:rPr>
              <a:t>2021/11/11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EDC6268A-8AA9-4C40-BEFB-029DF3E8113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08E928AC-AE76-324A-BA05-D16BF60C79E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AE62C3C4-9460-4343-9283-24A378E2714B}" type="slidenum">
              <a:rPr lang="en-US" altLang="ja-JP" smtClean="0">
                <a:latin typeface="Meiryo UI" panose="020B0604030504040204" pitchFamily="50" charset="-128"/>
                <a:ea typeface="Meiryo UI" panose="020B0604030504040204" pitchFamily="50" charset="-128"/>
              </a:rPr>
              <a:t>‹#›</a:t>
            </a:fld>
            <a:endParaRPr lang="ja-JP" altLang="en-US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4190548977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5F08A2D6-1316-4A14-9673-025911DEF5CC}" type="datetime1">
              <a:rPr lang="ja-JP" altLang="en-US" smtClean="0"/>
              <a:t>2021/11/11</a:t>
            </a:fld>
            <a:endParaRPr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ja-JP" altLang="en-US" noProof="0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  <a:p>
            <a:pPr lvl="3" rtl="0"/>
            <a:r>
              <a:rPr lang="ja-JP" altLang="en-US" noProof="0" dirty="0"/>
              <a:t>第 </a:t>
            </a:r>
            <a:r>
              <a:rPr lang="en-US" altLang="ja-JP" noProof="0" dirty="0"/>
              <a:t>4 </a:t>
            </a:r>
            <a:r>
              <a:rPr lang="ja-JP" altLang="en-US" noProof="0" dirty="0"/>
              <a:t>レベル</a:t>
            </a:r>
          </a:p>
          <a:p>
            <a:pPr lvl="4" rtl="0"/>
            <a:r>
              <a:rPr lang="ja-JP" altLang="en-US" noProof="0" dirty="0"/>
              <a:t>第 </a:t>
            </a:r>
            <a:r>
              <a:rPr lang="en-US" altLang="ja-JP" noProof="0" dirty="0"/>
              <a:t>5 </a:t>
            </a:r>
            <a:r>
              <a:rPr lang="ja-JP" altLang="en-US" noProof="0" dirty="0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aseline="0"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fld id="{F6DE8F2A-B3D4-43F2-B39B-CD77F64A1950}" type="slidenum">
              <a:rPr lang="en-US" altLang="ja-JP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46177964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1pPr>
    <a:lvl2pPr marL="4572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2pPr>
    <a:lvl3pPr marL="9144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3pPr>
    <a:lvl4pPr marL="13716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4pPr>
    <a:lvl5pPr marL="1828800" algn="l" defTabSz="914400" rtl="0" eaLnBrk="1" latinLnBrk="0" hangingPunct="1">
      <a:defRPr sz="1200" kern="1200" baseline="0">
        <a:solidFill>
          <a:schemeClr val="tx1"/>
        </a:solidFill>
        <a:latin typeface="Meiryo UI" panose="020B0604030504040204" pitchFamily="50" charset="-128"/>
        <a:ea typeface="Meiryo UI" panose="020B0604030504040204" pitchFamily="50" charset="-128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1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681437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2892350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7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08562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endParaRPr lang="ja-JP" altLang="en-US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 rtlCol="0"/>
          <a:lstStyle/>
          <a:p>
            <a:pPr rtl="0"/>
            <a:fld id="{F6DE8F2A-B3D4-43F2-B39B-CD77F64A1950}" type="slidenum">
              <a:rPr lang="en-US" altLang="ja-JP" smtClean="0"/>
              <a:t>30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924059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図プレースホルダー 35">
            <a:extLst>
              <a:ext uri="{FF2B5EF4-FFF2-40B4-BE49-F238E27FC236}">
                <a16:creationId xmlns:a16="http://schemas.microsoft.com/office/drawing/2014/main" id="{8B934246-87B1-4444-9DCA-06622CAD5507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144000" cy="4497345"/>
          </a:xfrm>
          <a:custGeom>
            <a:avLst/>
            <a:gdLst>
              <a:gd name="connsiteX0" fmla="*/ 0 w 11944014"/>
              <a:gd name="connsiteY0" fmla="*/ 0 h 4372387"/>
              <a:gd name="connsiteX1" fmla="*/ 11944014 w 11944014"/>
              <a:gd name="connsiteY1" fmla="*/ 0 h 4372387"/>
              <a:gd name="connsiteX2" fmla="*/ 11944014 w 11944014"/>
              <a:gd name="connsiteY2" fmla="*/ 4064314 h 4372387"/>
              <a:gd name="connsiteX3" fmla="*/ 11419539 w 11944014"/>
              <a:gd name="connsiteY3" fmla="*/ 4152711 h 4372387"/>
              <a:gd name="connsiteX4" fmla="*/ 4857299 w 11944014"/>
              <a:gd name="connsiteY4" fmla="*/ 3772522 h 4372387"/>
              <a:gd name="connsiteX5" fmla="*/ 510557 w 11944014"/>
              <a:gd name="connsiteY5" fmla="*/ 3115117 h 4372387"/>
              <a:gd name="connsiteX6" fmla="*/ 0 w 11944014"/>
              <a:gd name="connsiteY6" fmla="*/ 3085767 h 4372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944014" h="4372387">
                <a:moveTo>
                  <a:pt x="0" y="0"/>
                </a:moveTo>
                <a:lnTo>
                  <a:pt x="11944014" y="0"/>
                </a:lnTo>
                <a:lnTo>
                  <a:pt x="11944014" y="4064314"/>
                </a:lnTo>
                <a:lnTo>
                  <a:pt x="11419539" y="4152711"/>
                </a:lnTo>
                <a:cubicBezTo>
                  <a:pt x="10120431" y="4379826"/>
                  <a:pt x="8581267" y="4634432"/>
                  <a:pt x="4857299" y="3772522"/>
                </a:cubicBezTo>
                <a:cubicBezTo>
                  <a:pt x="3261016" y="3403063"/>
                  <a:pt x="1951876" y="3212078"/>
                  <a:pt x="510557" y="3115117"/>
                </a:cubicBezTo>
                <a:lnTo>
                  <a:pt x="0" y="30857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 dirty="0"/>
              <a:t>画像の挿入</a:t>
            </a:r>
          </a:p>
        </p:txBody>
      </p:sp>
      <p:sp>
        <p:nvSpPr>
          <p:cNvPr id="8" name="フリーフォーム:図形 7">
            <a:extLst>
              <a:ext uri="{FF2B5EF4-FFF2-40B4-BE49-F238E27FC236}">
                <a16:creationId xmlns:a16="http://schemas.microsoft.com/office/drawing/2014/main" id="{1E99C6B2-05CE-48A7-8696-CEC64BE74DF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custGeom>
            <a:avLst/>
            <a:gdLst>
              <a:gd name="connsiteX0" fmla="*/ 123993 w 12192001"/>
              <a:gd name="connsiteY0" fmla="*/ 123993 h 6858000"/>
              <a:gd name="connsiteX1" fmla="*/ 123993 w 12192001"/>
              <a:gd name="connsiteY1" fmla="*/ 3209760 h 6858000"/>
              <a:gd name="connsiteX2" fmla="*/ 634550 w 12192001"/>
              <a:gd name="connsiteY2" fmla="*/ 3239110 h 6858000"/>
              <a:gd name="connsiteX3" fmla="*/ 4981292 w 12192001"/>
              <a:gd name="connsiteY3" fmla="*/ 3896515 h 6858000"/>
              <a:gd name="connsiteX4" fmla="*/ 11543532 w 12192001"/>
              <a:gd name="connsiteY4" fmla="*/ 4276704 h 6858000"/>
              <a:gd name="connsiteX5" fmla="*/ 12068007 w 12192001"/>
              <a:gd name="connsiteY5" fmla="*/ 4188307 h 6858000"/>
              <a:gd name="connsiteX6" fmla="*/ 12068007 w 12192001"/>
              <a:gd name="connsiteY6" fmla="*/ 123993 h 6858000"/>
              <a:gd name="connsiteX7" fmla="*/ 0 w 12192001"/>
              <a:gd name="connsiteY7" fmla="*/ 0 h 6858000"/>
              <a:gd name="connsiteX8" fmla="*/ 12192000 w 12192001"/>
              <a:gd name="connsiteY8" fmla="*/ 0 h 6858000"/>
              <a:gd name="connsiteX9" fmla="*/ 12192000 w 12192001"/>
              <a:gd name="connsiteY9" fmla="*/ 4167393 h 6858000"/>
              <a:gd name="connsiteX10" fmla="*/ 12192001 w 12192001"/>
              <a:gd name="connsiteY10" fmla="*/ 4167393 h 6858000"/>
              <a:gd name="connsiteX11" fmla="*/ 12192001 w 12192001"/>
              <a:gd name="connsiteY11" fmla="*/ 4799849 h 6858000"/>
              <a:gd name="connsiteX12" fmla="*/ 12192001 w 12192001"/>
              <a:gd name="connsiteY12" fmla="*/ 4950491 h 6858000"/>
              <a:gd name="connsiteX13" fmla="*/ 12192001 w 12192001"/>
              <a:gd name="connsiteY13" fmla="*/ 6858000 h 6858000"/>
              <a:gd name="connsiteX14" fmla="*/ 12192000 w 12192001"/>
              <a:gd name="connsiteY14" fmla="*/ 6858000 h 6858000"/>
              <a:gd name="connsiteX15" fmla="*/ 1 w 12192001"/>
              <a:gd name="connsiteY15" fmla="*/ 6858000 h 6858000"/>
              <a:gd name="connsiteX16" fmla="*/ 0 w 12192001"/>
              <a:gd name="connsiteY1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2192001" h="6858000">
                <a:moveTo>
                  <a:pt x="123993" y="123993"/>
                </a:moveTo>
                <a:lnTo>
                  <a:pt x="123993" y="3209760"/>
                </a:lnTo>
                <a:lnTo>
                  <a:pt x="634550" y="3239110"/>
                </a:lnTo>
                <a:cubicBezTo>
                  <a:pt x="2075869" y="3336071"/>
                  <a:pt x="3385009" y="3527056"/>
                  <a:pt x="4981292" y="3896515"/>
                </a:cubicBezTo>
                <a:cubicBezTo>
                  <a:pt x="8705260" y="4758425"/>
                  <a:pt x="10244424" y="4503819"/>
                  <a:pt x="11543532" y="4276704"/>
                </a:cubicBezTo>
                <a:lnTo>
                  <a:pt x="12068007" y="4188307"/>
                </a:lnTo>
                <a:lnTo>
                  <a:pt x="12068007" y="123993"/>
                </a:lnTo>
                <a:close/>
                <a:moveTo>
                  <a:pt x="0" y="0"/>
                </a:moveTo>
                <a:lnTo>
                  <a:pt x="12192000" y="0"/>
                </a:lnTo>
                <a:lnTo>
                  <a:pt x="12192000" y="4167393"/>
                </a:lnTo>
                <a:lnTo>
                  <a:pt x="12192001" y="4167393"/>
                </a:lnTo>
                <a:lnTo>
                  <a:pt x="12192001" y="4799849"/>
                </a:lnTo>
                <a:lnTo>
                  <a:pt x="12192001" y="4950491"/>
                </a:lnTo>
                <a:lnTo>
                  <a:pt x="12192001" y="6858000"/>
                </a:lnTo>
                <a:lnTo>
                  <a:pt x="12192000" y="6858000"/>
                </a:lnTo>
                <a:lnTo>
                  <a:pt x="1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 dirty="0">
              <a:solidFill>
                <a:schemeClr val="tx1"/>
              </a:solidFill>
              <a:latin typeface="UD デジタル 教科書体 NP-R" panose="02020400000000000000" pitchFamily="18" charset="-128"/>
              <a:ea typeface="UD デジタル 教科書体 NP-R" panose="02020400000000000000" pitchFamily="18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82321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UD デジタル 教科書体 NP-R" panose="02020400000000000000" pitchFamily="18" charset="-128"/>
                <a:ea typeface="UD デジタル 教科書体 NP-R" panose="02020400000000000000" pitchFamily="18" charset="-128"/>
              </a:defRPr>
            </a:lvl1pPr>
          </a:lstStyle>
          <a:p>
            <a:pPr marL="171446" lvl="0" indent="-171446" rtl="0"/>
            <a:r>
              <a:rPr lang="ja-JP" altLang="en-US" noProof="0" dirty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C4B94609-D15A-43A0-B247-A9041AEEB9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704841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 2 と画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D314F9CD-0693-4A94-A67A-F71413300A64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39624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長方形 3">
            <a:extLst>
              <a:ext uri="{FF2B5EF4-FFF2-40B4-BE49-F238E27FC236}">
                <a16:creationId xmlns:a16="http://schemas.microsoft.com/office/drawing/2014/main" id="{7B386286-CEE2-E94A-BBC0-0A3723EB14DE}"/>
              </a:ext>
            </a:extLst>
          </p:cNvPr>
          <p:cNvSpPr/>
          <p:nvPr userDrawn="1"/>
        </p:nvSpPr>
        <p:spPr>
          <a:xfrm>
            <a:off x="8256674" y="6220326"/>
            <a:ext cx="649705" cy="63767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24B9EF11-1292-4338-8025-9F4410129735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397571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フリーフォーム:図形 11">
            <a:extLst>
              <a:ext uri="{FF2B5EF4-FFF2-40B4-BE49-F238E27FC236}">
                <a16:creationId xmlns:a16="http://schemas.microsoft.com/office/drawing/2014/main" id="{6D24BA90-E7BA-471E-AA13-3329EDCD80A2}"/>
              </a:ext>
            </a:extLst>
          </p:cNvPr>
          <p:cNvSpPr/>
          <p:nvPr userDrawn="1"/>
        </p:nvSpPr>
        <p:spPr>
          <a:xfrm flipV="1">
            <a:off x="-1" y="-3"/>
            <a:ext cx="9144001" cy="6858003"/>
          </a:xfrm>
          <a:custGeom>
            <a:avLst/>
            <a:gdLst>
              <a:gd name="connsiteX0" fmla="*/ 9171734 w 12192001"/>
              <a:gd name="connsiteY0" fmla="*/ 2269381 h 6858003"/>
              <a:gd name="connsiteX1" fmla="*/ 4981292 w 12192001"/>
              <a:gd name="connsiteY1" fmla="*/ 1670903 h 6858003"/>
              <a:gd name="connsiteX2" fmla="*/ 634550 w 12192001"/>
              <a:gd name="connsiteY2" fmla="*/ 1013497 h 6858003"/>
              <a:gd name="connsiteX3" fmla="*/ 123993 w 12192001"/>
              <a:gd name="connsiteY3" fmla="*/ 984148 h 6858003"/>
              <a:gd name="connsiteX4" fmla="*/ 123993 w 12192001"/>
              <a:gd name="connsiteY4" fmla="*/ 123993 h 6858003"/>
              <a:gd name="connsiteX5" fmla="*/ 12068007 w 12192001"/>
              <a:gd name="connsiteY5" fmla="*/ 123993 h 6858003"/>
              <a:gd name="connsiteX6" fmla="*/ 12068007 w 12192001"/>
              <a:gd name="connsiteY6" fmla="*/ 1962695 h 6858003"/>
              <a:gd name="connsiteX7" fmla="*/ 11543532 w 12192001"/>
              <a:gd name="connsiteY7" fmla="*/ 2051091 h 6858003"/>
              <a:gd name="connsiteX8" fmla="*/ 9171734 w 12192001"/>
              <a:gd name="connsiteY8" fmla="*/ 2269381 h 6858003"/>
              <a:gd name="connsiteX9" fmla="*/ 1 w 12192001"/>
              <a:gd name="connsiteY9" fmla="*/ 6858003 h 6858003"/>
              <a:gd name="connsiteX10" fmla="*/ 12192001 w 12192001"/>
              <a:gd name="connsiteY10" fmla="*/ 6858003 h 6858003"/>
              <a:gd name="connsiteX11" fmla="*/ 12192001 w 12192001"/>
              <a:gd name="connsiteY11" fmla="*/ 2724879 h 6858003"/>
              <a:gd name="connsiteX12" fmla="*/ 12192001 w 12192001"/>
              <a:gd name="connsiteY12" fmla="*/ 2477360 h 6858003"/>
              <a:gd name="connsiteX13" fmla="*/ 12192001 w 12192001"/>
              <a:gd name="connsiteY13" fmla="*/ 1941781 h 6858003"/>
              <a:gd name="connsiteX14" fmla="*/ 12192000 w 12192001"/>
              <a:gd name="connsiteY14" fmla="*/ 1941781 h 6858003"/>
              <a:gd name="connsiteX15" fmla="*/ 12192000 w 12192001"/>
              <a:gd name="connsiteY15" fmla="*/ 0 h 6858003"/>
              <a:gd name="connsiteX16" fmla="*/ 0 w 12192001"/>
              <a:gd name="connsiteY16" fmla="*/ 0 h 6858003"/>
              <a:gd name="connsiteX17" fmla="*/ 0 w 12192001"/>
              <a:gd name="connsiteY17" fmla="*/ 6858000 h 6858003"/>
              <a:gd name="connsiteX18" fmla="*/ 1 w 12192001"/>
              <a:gd name="connsiteY18" fmla="*/ 6858000 h 685800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12192001" h="6858003">
                <a:moveTo>
                  <a:pt x="9171734" y="2269381"/>
                </a:moveTo>
                <a:cubicBezTo>
                  <a:pt x="8159059" y="2253684"/>
                  <a:pt x="6843276" y="2101858"/>
                  <a:pt x="4981292" y="1670903"/>
                </a:cubicBezTo>
                <a:cubicBezTo>
                  <a:pt x="3385010" y="1301444"/>
                  <a:pt x="2075869" y="1110459"/>
                  <a:pt x="634550" y="1013497"/>
                </a:cubicBezTo>
                <a:lnTo>
                  <a:pt x="123993" y="984148"/>
                </a:lnTo>
                <a:lnTo>
                  <a:pt x="123993" y="123993"/>
                </a:lnTo>
                <a:lnTo>
                  <a:pt x="12068007" y="123993"/>
                </a:lnTo>
                <a:lnTo>
                  <a:pt x="12068007" y="1962695"/>
                </a:lnTo>
                <a:lnTo>
                  <a:pt x="11543532" y="2051091"/>
                </a:lnTo>
                <a:cubicBezTo>
                  <a:pt x="10893978" y="2164649"/>
                  <a:pt x="10184410" y="2285079"/>
                  <a:pt x="9171734" y="2269381"/>
                </a:cubicBezTo>
                <a:close/>
                <a:moveTo>
                  <a:pt x="1" y="6858003"/>
                </a:moveTo>
                <a:lnTo>
                  <a:pt x="12192001" y="6858003"/>
                </a:lnTo>
                <a:lnTo>
                  <a:pt x="12192001" y="2724879"/>
                </a:lnTo>
                <a:lnTo>
                  <a:pt x="12192001" y="2477360"/>
                </a:lnTo>
                <a:lnTo>
                  <a:pt x="12192001" y="1941781"/>
                </a:lnTo>
                <a:lnTo>
                  <a:pt x="12192000" y="1941781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  <a:lnTo>
                  <a:pt x="1" y="68580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図プレースホルダー 10">
            <a:extLst>
              <a:ext uri="{FF2B5EF4-FFF2-40B4-BE49-F238E27FC236}">
                <a16:creationId xmlns:a16="http://schemas.microsoft.com/office/drawing/2014/main" id="{9467520A-F508-4AA5-BBCF-30AE2B312E0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4515035"/>
            <a:ext cx="9144000" cy="2342965"/>
          </a:xfrm>
          <a:custGeom>
            <a:avLst/>
            <a:gdLst>
              <a:gd name="connsiteX0" fmla="*/ 9047741 w 11944014"/>
              <a:gd name="connsiteY0" fmla="*/ 1387 h 2146775"/>
              <a:gd name="connsiteX1" fmla="*/ 11419539 w 11944014"/>
              <a:gd name="connsiteY1" fmla="*/ 219677 h 2146775"/>
              <a:gd name="connsiteX2" fmla="*/ 11944014 w 11944014"/>
              <a:gd name="connsiteY2" fmla="*/ 308073 h 2146775"/>
              <a:gd name="connsiteX3" fmla="*/ 11944014 w 11944014"/>
              <a:gd name="connsiteY3" fmla="*/ 2146775 h 2146775"/>
              <a:gd name="connsiteX4" fmla="*/ 0 w 11944014"/>
              <a:gd name="connsiteY4" fmla="*/ 2146775 h 2146775"/>
              <a:gd name="connsiteX5" fmla="*/ 0 w 11944014"/>
              <a:gd name="connsiteY5" fmla="*/ 1286620 h 2146775"/>
              <a:gd name="connsiteX6" fmla="*/ 510557 w 11944014"/>
              <a:gd name="connsiteY6" fmla="*/ 1257271 h 2146775"/>
              <a:gd name="connsiteX7" fmla="*/ 4857299 w 11944014"/>
              <a:gd name="connsiteY7" fmla="*/ 599865 h 2146775"/>
              <a:gd name="connsiteX8" fmla="*/ 9047741 w 11944014"/>
              <a:gd name="connsiteY8" fmla="*/ 1387 h 21467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944014" h="2146775">
                <a:moveTo>
                  <a:pt x="9047741" y="1387"/>
                </a:moveTo>
                <a:cubicBezTo>
                  <a:pt x="10060417" y="-14311"/>
                  <a:pt x="10769985" y="106119"/>
                  <a:pt x="11419539" y="219677"/>
                </a:cubicBezTo>
                <a:lnTo>
                  <a:pt x="11944014" y="308073"/>
                </a:lnTo>
                <a:lnTo>
                  <a:pt x="11944014" y="2146775"/>
                </a:lnTo>
                <a:lnTo>
                  <a:pt x="0" y="2146775"/>
                </a:lnTo>
                <a:lnTo>
                  <a:pt x="0" y="1286620"/>
                </a:lnTo>
                <a:lnTo>
                  <a:pt x="510557" y="1257271"/>
                </a:lnTo>
                <a:cubicBezTo>
                  <a:pt x="1951876" y="1160309"/>
                  <a:pt x="3261017" y="969324"/>
                  <a:pt x="4857299" y="599865"/>
                </a:cubicBezTo>
                <a:cubicBezTo>
                  <a:pt x="6719283" y="168910"/>
                  <a:pt x="8035066" y="17084"/>
                  <a:pt x="9047741" y="1387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2215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6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 dirty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350A3AA2-7D54-487F-8AD2-09E0D950B455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8391393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画像を含むセクション ヘッダー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図プレースホルダー 4">
            <a:extLst>
              <a:ext uri="{FF2B5EF4-FFF2-40B4-BE49-F238E27FC236}">
                <a16:creationId xmlns:a16="http://schemas.microsoft.com/office/drawing/2014/main" id="{A836EFBB-5449-47CB-96D6-CB08287F755D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3" y="0"/>
            <a:ext cx="9143999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 dirty="0">
                <a:solidFill>
                  <a:schemeClr val="tx1"/>
                </a:solidFill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3860800"/>
            <a:ext cx="7249886" cy="1686720"/>
          </a:xfrm>
        </p:spPr>
        <p:txBody>
          <a:bodyPr rtlCol="0" anchor="b">
            <a:noAutofit/>
          </a:bodyPr>
          <a:lstStyle>
            <a:lvl1pPr>
              <a:defRPr sz="3600" spc="-113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2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5610175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5B68A07C-35C9-40A7-8487-9EAD314C595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CE9143E8-1B27-4F08-9F20-BE30B14AC24E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845FF900-D87B-4A4B-8BA8-D7A372486CC1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47055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と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3B7F86AE-7774-0B40-8944-DF91C77B02F3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34739" y="1463040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20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2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2" name="フッター プレースホルダー 1">
            <a:extLst>
              <a:ext uri="{FF2B5EF4-FFF2-40B4-BE49-F238E27FC236}">
                <a16:creationId xmlns:a16="http://schemas.microsoft.com/office/drawing/2014/main" id="{CE0E0E20-F611-46E3-8C9D-5D39152C228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63012532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72618346-1C0B-46DB-AAA6-71C865DE85FE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2692174" y="1323684"/>
            <a:ext cx="6023201" cy="4770098"/>
          </a:xfrm>
        </p:spPr>
        <p:txBody>
          <a:bodyPr rtlCol="0">
            <a:noAutofit/>
          </a:bodyPr>
          <a:lstStyle>
            <a:lvl1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  <a:lvl2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20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2pPr>
            <a:lvl3pPr>
              <a:lnSpc>
                <a:spcPct val="100000"/>
              </a:lnSpc>
              <a:spcBef>
                <a:spcPts val="450"/>
              </a:spcBef>
              <a:spcAft>
                <a:spcPts val="900"/>
              </a:spcAft>
              <a:defRPr sz="1050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3pPr>
            <a:lvl4pPr>
              <a:defRPr sz="1050"/>
            </a:lvl4pPr>
            <a:lvl5pPr>
              <a:defRPr sz="1050"/>
            </a:lvl5pPr>
          </a:lstStyle>
          <a:p>
            <a:pPr lvl="0" rtl="0"/>
            <a:r>
              <a:rPr lang="ja-JP" altLang="en-US" noProof="0" dirty="0"/>
              <a:t>マスター テキストのスタイルを編集する</a:t>
            </a:r>
          </a:p>
          <a:p>
            <a:pPr lvl="1" rtl="0"/>
            <a:r>
              <a:rPr lang="ja-JP" altLang="en-US" noProof="0" dirty="0"/>
              <a:t>第 </a:t>
            </a:r>
            <a:r>
              <a:rPr lang="en-US" altLang="ja-JP" noProof="0" dirty="0"/>
              <a:t>2 </a:t>
            </a:r>
            <a:r>
              <a:rPr lang="ja-JP" altLang="en-US" noProof="0" dirty="0"/>
              <a:t>レベル</a:t>
            </a:r>
          </a:p>
          <a:p>
            <a:pPr lvl="2" rtl="0"/>
            <a:r>
              <a:rPr lang="ja-JP" altLang="en-US" noProof="0" dirty="0"/>
              <a:t>第 </a:t>
            </a:r>
            <a:r>
              <a:rPr lang="en-US" altLang="ja-JP" noProof="0" dirty="0"/>
              <a:t>3 </a:t>
            </a:r>
            <a:r>
              <a:rPr lang="ja-JP" altLang="en-US" noProof="0" dirty="0"/>
              <a:t>レベル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フッター プレースホルダー 5">
            <a:extLst>
              <a:ext uri="{FF2B5EF4-FFF2-40B4-BE49-F238E27FC236}">
                <a16:creationId xmlns:a16="http://schemas.microsoft.com/office/drawing/2014/main" id="{5CF34E29-AC3B-4EDA-9337-F256FB26B8E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932014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05328109-BF43-024A-B25B-C69E4098CF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1956D662-20CE-48DA-B57A-26F7272F3E5D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51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6" name="テキスト プレースホルダー 4">
            <a:extLst>
              <a:ext uri="{FF2B5EF4-FFF2-40B4-BE49-F238E27FC236}">
                <a16:creationId xmlns:a16="http://schemas.microsoft.com/office/drawing/2014/main" id="{1F05F3BA-65F5-4621-807B-C8B857D01CA9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4829175" y="1463351"/>
            <a:ext cx="388620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6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8" name="コンテンツ プレースホルダー 5">
            <a:extLst>
              <a:ext uri="{FF2B5EF4-FFF2-40B4-BE49-F238E27FC236}">
                <a16:creationId xmlns:a16="http://schemas.microsoft.com/office/drawing/2014/main" id="{CDF89E18-CCB2-4D69-AB77-CAB656EC211C}"/>
              </a:ext>
            </a:extLst>
          </p:cNvPr>
          <p:cNvSpPr>
            <a:spLocks noGrp="1"/>
          </p:cNvSpPr>
          <p:nvPr>
            <p:ph sz="quarter" idx="4" hasCustomPrompt="1"/>
          </p:nvPr>
        </p:nvSpPr>
        <p:spPr>
          <a:xfrm>
            <a:off x="4829176" y="2149311"/>
            <a:ext cx="3886201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9" name="テキスト プレースホルダー 2">
            <a:extLst>
              <a:ext uri="{FF2B5EF4-FFF2-40B4-BE49-F238E27FC236}">
                <a16:creationId xmlns:a16="http://schemas.microsoft.com/office/drawing/2014/main" id="{986F9159-693C-4325-939A-8C6869B22466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334738" y="1463351"/>
            <a:ext cx="3980090" cy="487003"/>
          </a:xfrm>
        </p:spPr>
        <p:txBody>
          <a:bodyPr rtlCol="0" anchor="b">
            <a:normAutofit/>
          </a:bodyPr>
          <a:lstStyle>
            <a:lvl1pPr marL="0" indent="0">
              <a:buNone/>
              <a:defRPr sz="1200" b="1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 b="1"/>
            </a:lvl2pPr>
            <a:lvl3pPr marL="685783" indent="0">
              <a:buNone/>
              <a:defRPr sz="1350" b="1"/>
            </a:lvl3pPr>
            <a:lvl4pPr marL="1028675" indent="0">
              <a:buNone/>
              <a:defRPr sz="1200" b="1"/>
            </a:lvl4pPr>
            <a:lvl5pPr marL="1371566" indent="0">
              <a:buNone/>
              <a:defRPr sz="1200" b="1"/>
            </a:lvl5pPr>
            <a:lvl6pPr marL="1714457" indent="0">
              <a:buNone/>
              <a:defRPr sz="1200" b="1"/>
            </a:lvl6pPr>
            <a:lvl7pPr marL="2057348" indent="0">
              <a:buNone/>
              <a:defRPr sz="1200" b="1"/>
            </a:lvl7pPr>
            <a:lvl8pPr marL="2400240" indent="0">
              <a:buNone/>
              <a:defRPr sz="1200" b="1"/>
            </a:lvl8pPr>
            <a:lvl9pPr marL="2743132" indent="0">
              <a:buNone/>
              <a:defRPr sz="1200" b="1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20" name="コンテンツ プレースホルダー 3">
            <a:extLst>
              <a:ext uri="{FF2B5EF4-FFF2-40B4-BE49-F238E27FC236}">
                <a16:creationId xmlns:a16="http://schemas.microsoft.com/office/drawing/2014/main" id="{BEA361C8-0231-48E8-965E-6BB6D606C9FC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334737" y="2149311"/>
            <a:ext cx="3980092" cy="4040352"/>
          </a:xfrm>
        </p:spPr>
        <p:txBody>
          <a:bodyPr rtlCol="0">
            <a:normAutofit/>
          </a:bodyPr>
          <a:lstStyle>
            <a:lvl1pPr>
              <a:defRPr sz="1050" baseline="0">
                <a:ea typeface="Meiryo UI" panose="020B0604030504040204" pitchFamily="50" charset="-128"/>
              </a:defRPr>
            </a:lvl1pPr>
            <a:lvl2pPr>
              <a:defRPr sz="1050" baseline="0">
                <a:ea typeface="Meiryo UI" panose="020B0604030504040204" pitchFamily="50" charset="-128"/>
              </a:defRPr>
            </a:lvl2pPr>
            <a:lvl3pPr>
              <a:defRPr sz="105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1" name="フッター プレースホルダー 5">
            <a:extLst>
              <a:ext uri="{FF2B5EF4-FFF2-40B4-BE49-F238E27FC236}">
                <a16:creationId xmlns:a16="http://schemas.microsoft.com/office/drawing/2014/main" id="{A912C864-FAEA-4D9B-92EB-89C0BCBBB948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01596330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較の白の背景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6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040085" y="1509626"/>
            <a:ext cx="367529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6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5040085" y="2156690"/>
            <a:ext cx="3675290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E0FB9F81-CC7F-5244-95A6-279BE4B51A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8" name="フッター プレースホルダー 5">
            <a:extLst>
              <a:ext uri="{FF2B5EF4-FFF2-40B4-BE49-F238E27FC236}">
                <a16:creationId xmlns:a16="http://schemas.microsoft.com/office/drawing/2014/main" id="{FB0FCFCB-76B7-4D89-A656-BB9E5DFB7A7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4025333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0" y="3802065"/>
            <a:ext cx="7338060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0" y="4294303"/>
            <a:ext cx="7338060" cy="1737360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5" name="長方形 14">
            <a:extLst>
              <a:ext uri="{FF2B5EF4-FFF2-40B4-BE49-F238E27FC236}">
                <a16:creationId xmlns:a16="http://schemas.microsoft.com/office/drawing/2014/main" id="{05951AB2-D568-4A7E-9408-FADC8BED4119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フッター プレースホルダー 5">
            <a:extLst>
              <a:ext uri="{FF2B5EF4-FFF2-40B4-BE49-F238E27FC236}">
                <a16:creationId xmlns:a16="http://schemas.microsoft.com/office/drawing/2014/main" id="{C3108621-4D6A-4686-836A-54E08952BAA7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4241479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写真 + 3 つのセクショ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5" name="図プレースホルダー 4">
            <a:extLst>
              <a:ext uri="{FF2B5EF4-FFF2-40B4-BE49-F238E27FC236}">
                <a16:creationId xmlns:a16="http://schemas.microsoft.com/office/drawing/2014/main" id="{92C6531E-FB8E-4000-B873-B745C681E2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1248881"/>
            <a:ext cx="9144000" cy="2119313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5143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6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0" name="テキスト プレースホルダー 8">
            <a:extLst>
              <a:ext uri="{FF2B5EF4-FFF2-40B4-BE49-F238E27FC236}">
                <a16:creationId xmlns:a16="http://schemas.microsoft.com/office/drawing/2014/main" id="{3F93C618-7612-42AB-B890-45E85BD492F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46727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テキスト プレースホルダー 8">
            <a:extLst>
              <a:ext uri="{FF2B5EF4-FFF2-40B4-BE49-F238E27FC236}">
                <a16:creationId xmlns:a16="http://schemas.microsoft.com/office/drawing/2014/main" id="{08664829-F6FB-4E31-BF5C-C895ADF2BA7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477002" y="3802065"/>
            <a:ext cx="2115571" cy="334508"/>
          </a:xfrm>
        </p:spPr>
        <p:txBody>
          <a:bodyPr rtlCol="0">
            <a:noAutofit/>
          </a:bodyPr>
          <a:lstStyle>
            <a:lvl1pPr marL="0" indent="0" algn="ctr">
              <a:buNone/>
              <a:defRPr sz="1200" b="1" baseline="0">
                <a:solidFill>
                  <a:schemeClr val="accent5">
                    <a:lumMod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5143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3" name="テキスト プレースホルダー 8">
            <a:extLst>
              <a:ext uri="{FF2B5EF4-FFF2-40B4-BE49-F238E27FC236}">
                <a16:creationId xmlns:a16="http://schemas.microsoft.com/office/drawing/2014/main" id="{464BC696-49A6-4328-BB42-5566BAC00F8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46727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4" name="テキスト プレースホルダー 8">
            <a:extLst>
              <a:ext uri="{FF2B5EF4-FFF2-40B4-BE49-F238E27FC236}">
                <a16:creationId xmlns:a16="http://schemas.microsoft.com/office/drawing/2014/main" id="{7E9E558E-F7EF-4347-AD3C-FDB2A9BCF618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477002" y="4294303"/>
            <a:ext cx="2115571" cy="1496898"/>
          </a:xfrm>
        </p:spPr>
        <p:txBody>
          <a:bodyPr rtlCol="0">
            <a:noAutofit/>
          </a:bodyPr>
          <a:lstStyle>
            <a:lvl1pPr marL="0" indent="0" algn="l">
              <a:spcAft>
                <a:spcPts val="450"/>
              </a:spcAft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B9AD2AC4-32E8-BC46-848C-BEA37118C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フッター プレースホルダー 5">
            <a:extLst>
              <a:ext uri="{FF2B5EF4-FFF2-40B4-BE49-F238E27FC236}">
                <a16:creationId xmlns:a16="http://schemas.microsoft.com/office/drawing/2014/main" id="{CB1B2997-2B47-4693-A150-7B23575E572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55448194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ページの半分の写真 + 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図プレースホルダー 4">
            <a:extLst>
              <a:ext uri="{FF2B5EF4-FFF2-40B4-BE49-F238E27FC236}">
                <a16:creationId xmlns:a16="http://schemas.microsoft.com/office/drawing/2014/main" id="{679784BB-7CDD-484B-8F47-9CF1D79993F5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724400" y="0"/>
            <a:ext cx="4419600" cy="6858000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EDEB162-E699-464C-B2EE-136D517A9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8" y="618429"/>
            <a:ext cx="3878036" cy="840230"/>
          </a:xfrm>
        </p:spPr>
        <p:txBody>
          <a:bodyPr vert="horz" wrap="square" lIns="91440" tIns="45720" rIns="91440" bIns="45720" rtlCol="0" anchor="ctr">
            <a:spAutoFit/>
          </a:bodyPr>
          <a:lstStyle>
            <a:lvl1pPr>
              <a:defRPr lang="en-GB" sz="2700" spc="-45" baseline="0" dirty="0"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9" name="テキスト プレースホルダー 8">
            <a:extLst>
              <a:ext uri="{FF2B5EF4-FFF2-40B4-BE49-F238E27FC236}">
                <a16:creationId xmlns:a16="http://schemas.microsoft.com/office/drawing/2014/main" id="{FF7966C8-8738-4743-AE43-80F0C197B6C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28627" y="2061165"/>
            <a:ext cx="3784147" cy="334508"/>
          </a:xfrm>
        </p:spPr>
        <p:txBody>
          <a:bodyPr rtlCol="0">
            <a:noAutofit/>
          </a:bodyPr>
          <a:lstStyle>
            <a:lvl1pPr marL="0" indent="0" algn="l">
              <a:buNone/>
              <a:defRPr sz="1200" b="1" baseline="0">
                <a:solidFill>
                  <a:schemeClr val="accent3"/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2" name="テキスト プレースホルダー 8">
            <a:extLst>
              <a:ext uri="{FF2B5EF4-FFF2-40B4-BE49-F238E27FC236}">
                <a16:creationId xmlns:a16="http://schemas.microsoft.com/office/drawing/2014/main" id="{B1885C44-356C-410C-B697-9BA0E2858222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428627" y="2708232"/>
            <a:ext cx="3784147" cy="3561943"/>
          </a:xfrm>
        </p:spPr>
        <p:txBody>
          <a:bodyPr rtlCol="0">
            <a:noAutofit/>
          </a:bodyPr>
          <a:lstStyle>
            <a:lvl1pPr marL="0" indent="0" algn="l">
              <a:buNone/>
              <a:defRPr sz="105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1E6A75B6-7B4E-496F-A846-0FFBB6E1D164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スライド番号プレースホルダー 5">
            <a:extLst>
              <a:ext uri="{FF2B5EF4-FFF2-40B4-BE49-F238E27FC236}">
                <a16:creationId xmlns:a16="http://schemas.microsoft.com/office/drawing/2014/main" id="{7648ACB4-9C22-4636-800F-578055A5BC10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3" name="フッター プレースホルダー 5">
            <a:extLst>
              <a:ext uri="{FF2B5EF4-FFF2-40B4-BE49-F238E27FC236}">
                <a16:creationId xmlns:a16="http://schemas.microsoft.com/office/drawing/2014/main" id="{67E162F8-0D13-4C5A-A8F3-643DA6745FFC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438724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フローチャート:ドキュメント 3">
            <a:extLst>
              <a:ext uri="{FF2B5EF4-FFF2-40B4-BE49-F238E27FC236}">
                <a16:creationId xmlns:a16="http://schemas.microsoft.com/office/drawing/2014/main" id="{D5C833BC-89A8-4D28-9D63-F45F14D694BF}"/>
              </a:ext>
            </a:extLst>
          </p:cNvPr>
          <p:cNvSpPr/>
          <p:nvPr userDrawn="1"/>
        </p:nvSpPr>
        <p:spPr>
          <a:xfrm flipH="1">
            <a:off x="92991" y="124955"/>
            <a:ext cx="8965061" cy="4408002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17" h="24785">
                <a:moveTo>
                  <a:pt x="17" y="0"/>
                </a:moveTo>
                <a:lnTo>
                  <a:pt x="21617" y="0"/>
                </a:lnTo>
                <a:lnTo>
                  <a:pt x="21617" y="17322"/>
                </a:lnTo>
                <a:cubicBezTo>
                  <a:pt x="10919" y="19230"/>
                  <a:pt x="10221" y="28798"/>
                  <a:pt x="0" y="22875"/>
                </a:cubicBezTo>
                <a:cubicBezTo>
                  <a:pt x="6" y="15250"/>
                  <a:pt x="11" y="7625"/>
                  <a:pt x="17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3" name="サブタイトル 2">
            <a:extLst>
              <a:ext uri="{FF2B5EF4-FFF2-40B4-BE49-F238E27FC236}">
                <a16:creationId xmlns:a16="http://schemas.microsoft.com/office/drawing/2014/main" id="{FA174F0C-3444-43F9-9DFF-354C44272A6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1153" y="5603183"/>
            <a:ext cx="6858000" cy="279307"/>
          </a:xfrm>
        </p:spPr>
        <p:txBody>
          <a:bodyPr vert="horz" lIns="91440" tIns="45720" rIns="91440" bIns="45720" rtlCol="0">
            <a:spAutoFit/>
          </a:bodyPr>
          <a:lstStyle>
            <a:lvl1pPr marL="0" indent="0">
              <a:buNone/>
              <a:defRPr lang="en-GB" sz="1350" baseline="0" dirty="0">
                <a:solidFill>
                  <a:schemeClr val="accent2">
                    <a:lumMod val="50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171446" lvl="0" indent="-171446" rtl="0"/>
            <a:r>
              <a:rPr lang="ja-JP" altLang="en-US" noProof="0"/>
              <a:t>サブタイトル</a:t>
            </a: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3" y="5053805"/>
            <a:ext cx="7955280" cy="549381"/>
          </a:xfrm>
        </p:spPr>
        <p:txBody>
          <a:bodyPr vert="horz" lIns="91440" tIns="45720" rIns="91440" bIns="45720" rtlCol="0" anchor="b">
            <a:spAutoFit/>
          </a:bodyPr>
          <a:lstStyle>
            <a:lvl1pPr>
              <a:defRPr lang="en-GB" sz="3300" b="1" baseline="0" dirty="0">
                <a:solidFill>
                  <a:schemeClr val="tx1">
                    <a:lumMod val="75000"/>
                    <a:lumOff val="2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/>
              <a:t>タイトル</a:t>
            </a:r>
          </a:p>
        </p:txBody>
      </p:sp>
      <p:sp>
        <p:nvSpPr>
          <p:cNvPr id="11" name="長方形 10">
            <a:extLst>
              <a:ext uri="{FF2B5EF4-FFF2-40B4-BE49-F238E27FC236}">
                <a16:creationId xmlns:a16="http://schemas.microsoft.com/office/drawing/2014/main" id="{45C25376-E6F9-4E5A-A81D-E7FA342FB230}"/>
              </a:ext>
            </a:extLst>
          </p:cNvPr>
          <p:cNvSpPr/>
          <p:nvPr userDrawn="1"/>
        </p:nvSpPr>
        <p:spPr>
          <a:xfrm>
            <a:off x="326572" y="4726452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742C14A7-8231-43C8-963C-787BB7AE57E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5822404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セクション ヘッダ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フローチャート:ドキュメント 3">
            <a:extLst>
              <a:ext uri="{FF2B5EF4-FFF2-40B4-BE49-F238E27FC236}">
                <a16:creationId xmlns:a16="http://schemas.microsoft.com/office/drawing/2014/main" id="{7F75D8AF-79DE-4E2B-A15F-8EC66948BC31}"/>
              </a:ext>
            </a:extLst>
          </p:cNvPr>
          <p:cNvSpPr/>
          <p:nvPr userDrawn="1"/>
        </p:nvSpPr>
        <p:spPr>
          <a:xfrm flipH="1" flipV="1">
            <a:off x="85945" y="4581497"/>
            <a:ext cx="8972111" cy="2152681"/>
          </a:xfrm>
          <a:custGeom>
            <a:avLst/>
            <a:gdLst>
              <a:gd name="connsiteX0" fmla="*/ 0 w 21600"/>
              <a:gd name="connsiteY0" fmla="*/ 0 h 21600"/>
              <a:gd name="connsiteX1" fmla="*/ 21600 w 21600"/>
              <a:gd name="connsiteY1" fmla="*/ 0 h 21600"/>
              <a:gd name="connsiteX2" fmla="*/ 21600 w 21600"/>
              <a:gd name="connsiteY2" fmla="*/ 17322 h 21600"/>
              <a:gd name="connsiteX3" fmla="*/ 0 w 21600"/>
              <a:gd name="connsiteY3" fmla="*/ 20172 h 21600"/>
              <a:gd name="connsiteX4" fmla="*/ 0 w 21600"/>
              <a:gd name="connsiteY4" fmla="*/ 0 h 21600"/>
              <a:gd name="connsiteX0" fmla="*/ 17 w 21617"/>
              <a:gd name="connsiteY0" fmla="*/ 0 h 23765"/>
              <a:gd name="connsiteX1" fmla="*/ 21617 w 21617"/>
              <a:gd name="connsiteY1" fmla="*/ 0 h 23765"/>
              <a:gd name="connsiteX2" fmla="*/ 21617 w 21617"/>
              <a:gd name="connsiteY2" fmla="*/ 17322 h 23765"/>
              <a:gd name="connsiteX3" fmla="*/ 0 w 21617"/>
              <a:gd name="connsiteY3" fmla="*/ 22875 h 23765"/>
              <a:gd name="connsiteX4" fmla="*/ 17 w 21617"/>
              <a:gd name="connsiteY4" fmla="*/ 0 h 23765"/>
              <a:gd name="connsiteX0" fmla="*/ 17 w 21617"/>
              <a:gd name="connsiteY0" fmla="*/ 0 h 24368"/>
              <a:gd name="connsiteX1" fmla="*/ 21617 w 21617"/>
              <a:gd name="connsiteY1" fmla="*/ 0 h 24368"/>
              <a:gd name="connsiteX2" fmla="*/ 21617 w 21617"/>
              <a:gd name="connsiteY2" fmla="*/ 17322 h 24368"/>
              <a:gd name="connsiteX3" fmla="*/ 0 w 21617"/>
              <a:gd name="connsiteY3" fmla="*/ 22875 h 24368"/>
              <a:gd name="connsiteX4" fmla="*/ 17 w 21617"/>
              <a:gd name="connsiteY4" fmla="*/ 0 h 24368"/>
              <a:gd name="connsiteX0" fmla="*/ 17 w 21617"/>
              <a:gd name="connsiteY0" fmla="*/ 0 h 24514"/>
              <a:gd name="connsiteX1" fmla="*/ 21617 w 21617"/>
              <a:gd name="connsiteY1" fmla="*/ 0 h 24514"/>
              <a:gd name="connsiteX2" fmla="*/ 21617 w 21617"/>
              <a:gd name="connsiteY2" fmla="*/ 17322 h 24514"/>
              <a:gd name="connsiteX3" fmla="*/ 0 w 21617"/>
              <a:gd name="connsiteY3" fmla="*/ 22875 h 24514"/>
              <a:gd name="connsiteX4" fmla="*/ 17 w 21617"/>
              <a:gd name="connsiteY4" fmla="*/ 0 h 24514"/>
              <a:gd name="connsiteX0" fmla="*/ 17 w 21617"/>
              <a:gd name="connsiteY0" fmla="*/ 0 h 24569"/>
              <a:gd name="connsiteX1" fmla="*/ 21617 w 21617"/>
              <a:gd name="connsiteY1" fmla="*/ 0 h 24569"/>
              <a:gd name="connsiteX2" fmla="*/ 21617 w 21617"/>
              <a:gd name="connsiteY2" fmla="*/ 17322 h 24569"/>
              <a:gd name="connsiteX3" fmla="*/ 0 w 21617"/>
              <a:gd name="connsiteY3" fmla="*/ 22875 h 24569"/>
              <a:gd name="connsiteX4" fmla="*/ 17 w 21617"/>
              <a:gd name="connsiteY4" fmla="*/ 0 h 24569"/>
              <a:gd name="connsiteX0" fmla="*/ 17 w 21617"/>
              <a:gd name="connsiteY0" fmla="*/ 0 h 24698"/>
              <a:gd name="connsiteX1" fmla="*/ 21617 w 21617"/>
              <a:gd name="connsiteY1" fmla="*/ 0 h 24698"/>
              <a:gd name="connsiteX2" fmla="*/ 21617 w 21617"/>
              <a:gd name="connsiteY2" fmla="*/ 17322 h 24698"/>
              <a:gd name="connsiteX3" fmla="*/ 0 w 21617"/>
              <a:gd name="connsiteY3" fmla="*/ 22875 h 24698"/>
              <a:gd name="connsiteX4" fmla="*/ 17 w 21617"/>
              <a:gd name="connsiteY4" fmla="*/ 0 h 24698"/>
              <a:gd name="connsiteX0" fmla="*/ 17 w 21617"/>
              <a:gd name="connsiteY0" fmla="*/ 0 h 24785"/>
              <a:gd name="connsiteX1" fmla="*/ 21617 w 21617"/>
              <a:gd name="connsiteY1" fmla="*/ 0 h 24785"/>
              <a:gd name="connsiteX2" fmla="*/ 21617 w 21617"/>
              <a:gd name="connsiteY2" fmla="*/ 17322 h 24785"/>
              <a:gd name="connsiteX3" fmla="*/ 0 w 21617"/>
              <a:gd name="connsiteY3" fmla="*/ 22875 h 24785"/>
              <a:gd name="connsiteX4" fmla="*/ 17 w 21617"/>
              <a:gd name="connsiteY4" fmla="*/ 0 h 24785"/>
              <a:gd name="connsiteX0" fmla="*/ 34 w 21634"/>
              <a:gd name="connsiteY0" fmla="*/ 0 h 36778"/>
              <a:gd name="connsiteX1" fmla="*/ 21634 w 21634"/>
              <a:gd name="connsiteY1" fmla="*/ 0 h 36778"/>
              <a:gd name="connsiteX2" fmla="*/ 21634 w 21634"/>
              <a:gd name="connsiteY2" fmla="*/ 17322 h 36778"/>
              <a:gd name="connsiteX3" fmla="*/ 0 w 21634"/>
              <a:gd name="connsiteY3" fmla="*/ 35787 h 36778"/>
              <a:gd name="connsiteX4" fmla="*/ 34 w 21634"/>
              <a:gd name="connsiteY4" fmla="*/ 0 h 36778"/>
              <a:gd name="connsiteX0" fmla="*/ 34 w 21634"/>
              <a:gd name="connsiteY0" fmla="*/ 0 h 41874"/>
              <a:gd name="connsiteX1" fmla="*/ 21634 w 21634"/>
              <a:gd name="connsiteY1" fmla="*/ 0 h 41874"/>
              <a:gd name="connsiteX2" fmla="*/ 21634 w 21634"/>
              <a:gd name="connsiteY2" fmla="*/ 17322 h 41874"/>
              <a:gd name="connsiteX3" fmla="*/ 0 w 21634"/>
              <a:gd name="connsiteY3" fmla="*/ 35787 h 41874"/>
              <a:gd name="connsiteX4" fmla="*/ 34 w 21634"/>
              <a:gd name="connsiteY4" fmla="*/ 0 h 41874"/>
              <a:gd name="connsiteX0" fmla="*/ 34 w 21634"/>
              <a:gd name="connsiteY0" fmla="*/ 0 h 42123"/>
              <a:gd name="connsiteX1" fmla="*/ 21634 w 21634"/>
              <a:gd name="connsiteY1" fmla="*/ 0 h 42123"/>
              <a:gd name="connsiteX2" fmla="*/ 21634 w 21634"/>
              <a:gd name="connsiteY2" fmla="*/ 17322 h 42123"/>
              <a:gd name="connsiteX3" fmla="*/ 0 w 21634"/>
              <a:gd name="connsiteY3" fmla="*/ 35787 h 42123"/>
              <a:gd name="connsiteX4" fmla="*/ 34 w 21634"/>
              <a:gd name="connsiteY4" fmla="*/ 0 h 42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1634" h="42123">
                <a:moveTo>
                  <a:pt x="34" y="0"/>
                </a:moveTo>
                <a:lnTo>
                  <a:pt x="21634" y="0"/>
                </a:lnTo>
                <a:lnTo>
                  <a:pt x="21634" y="17322"/>
                </a:lnTo>
                <a:cubicBezTo>
                  <a:pt x="10970" y="21444"/>
                  <a:pt x="9198" y="56098"/>
                  <a:pt x="0" y="35787"/>
                </a:cubicBezTo>
                <a:cubicBezTo>
                  <a:pt x="6" y="28162"/>
                  <a:pt x="28" y="7625"/>
                  <a:pt x="34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8C9A3716-1F35-4634-B53D-27722735B2D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2514" y="1611383"/>
            <a:ext cx="7249886" cy="746846"/>
          </a:xfrm>
        </p:spPr>
        <p:txBody>
          <a:bodyPr rtlCol="0" anchor="t">
            <a:noAutofit/>
          </a:bodyPr>
          <a:lstStyle>
            <a:lvl1pPr>
              <a:defRPr sz="3600" spc="-113" baseline="0">
                <a:solidFill>
                  <a:schemeClr val="tx1">
                    <a:lumMod val="75000"/>
                    <a:lumOff val="25000"/>
                  </a:schemeClr>
                </a:solidFill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セクション ヘッダー </a:t>
            </a:r>
            <a:r>
              <a:rPr lang="en-US" altLang="ja-JP" noProof="0"/>
              <a:t>1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F96A4796-E4C0-42FE-9F82-5D46B8789E25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22514" y="2464429"/>
            <a:ext cx="7249886" cy="166199"/>
          </a:xfrm>
        </p:spPr>
        <p:txBody>
          <a:bodyPr tIns="0" bIns="0" rtlCol="0">
            <a:spAutoFit/>
          </a:bodyPr>
          <a:lstStyle>
            <a:lvl1pPr marL="0" indent="0">
              <a:buNone/>
              <a:defRPr sz="1200" baseline="0">
                <a:solidFill>
                  <a:schemeClr val="accent3"/>
                </a:solidFill>
                <a:ea typeface="Meiryo UI" panose="020B0604030504040204" pitchFamily="50" charset="-128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 rtl="0"/>
            <a:r>
              <a:rPr lang="ja-JP" altLang="en-US" noProof="0"/>
              <a:t>サブタイトル</a:t>
            </a:r>
          </a:p>
        </p:txBody>
      </p:sp>
      <p:sp>
        <p:nvSpPr>
          <p:cNvPr id="13" name="長方形 12">
            <a:extLst>
              <a:ext uri="{FF2B5EF4-FFF2-40B4-BE49-F238E27FC236}">
                <a16:creationId xmlns:a16="http://schemas.microsoft.com/office/drawing/2014/main" id="{560C8850-C2CD-4E0B-AA6F-6B884EB94B4B}"/>
              </a:ext>
            </a:extLst>
          </p:cNvPr>
          <p:cNvSpPr/>
          <p:nvPr userDrawn="1"/>
        </p:nvSpPr>
        <p:spPr>
          <a:xfrm>
            <a:off x="326572" y="1532049"/>
            <a:ext cx="54428" cy="13716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ja-JP" altLang="en-US" sz="1350" baseline="0" noProof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長方形 7">
            <a:extLst>
              <a:ext uri="{FF2B5EF4-FFF2-40B4-BE49-F238E27FC236}">
                <a16:creationId xmlns:a16="http://schemas.microsoft.com/office/drawing/2014/main" id="{80D3D7B7-CDD7-4664-B2D8-6F60FEAEAC45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スライド番号プレースホルダー 5">
            <a:extLst>
              <a:ext uri="{FF2B5EF4-FFF2-40B4-BE49-F238E27FC236}">
                <a16:creationId xmlns:a16="http://schemas.microsoft.com/office/drawing/2014/main" id="{9E81145E-5F17-4CB6-9E17-ECF3BB38DE75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02FFE477-4812-4DDF-88D3-E08DF8C46159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36721932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つ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1" name="コンテンツ プレースホルダー 2">
            <a:extLst>
              <a:ext uri="{FF2B5EF4-FFF2-40B4-BE49-F238E27FC236}">
                <a16:creationId xmlns:a16="http://schemas.microsoft.com/office/drawing/2014/main" id="{758E3AAF-44AA-41E0-AE18-8B461598AD07}"/>
              </a:ext>
            </a:extLst>
          </p:cNvPr>
          <p:cNvSpPr>
            <a:spLocks noGrp="1"/>
          </p:cNvSpPr>
          <p:nvPr>
            <p:ph sz="half" idx="1" hasCustomPrompt="1"/>
          </p:nvPr>
        </p:nvSpPr>
        <p:spPr>
          <a:xfrm>
            <a:off x="334738" y="1825625"/>
            <a:ext cx="398009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3" name="コンテンツ プレースホルダー 3">
            <a:extLst>
              <a:ext uri="{FF2B5EF4-FFF2-40B4-BE49-F238E27FC236}">
                <a16:creationId xmlns:a16="http://schemas.microsoft.com/office/drawing/2014/main" id="{FC1B8B60-5429-4EF9-93D0-2CCCF562B916}"/>
              </a:ext>
            </a:extLst>
          </p:cNvPr>
          <p:cNvSpPr>
            <a:spLocks noGrp="1"/>
          </p:cNvSpPr>
          <p:nvPr>
            <p:ph sz="half" idx="2" hasCustomPrompt="1"/>
          </p:nvPr>
        </p:nvSpPr>
        <p:spPr>
          <a:xfrm>
            <a:off x="4829175" y="1825625"/>
            <a:ext cx="3886200" cy="4351338"/>
          </a:xfrm>
        </p:spPr>
        <p:txBody>
          <a:bodyPr rtlCol="0">
            <a:normAutofit/>
          </a:bodyPr>
          <a:lstStyle>
            <a:lvl1pPr>
              <a:defRPr sz="1500" baseline="0">
                <a:ea typeface="Meiryo UI" panose="020B0604030504040204" pitchFamily="50" charset="-128"/>
              </a:defRPr>
            </a:lvl1pPr>
            <a:lvl2pPr>
              <a:defRPr sz="1350" baseline="0">
                <a:ea typeface="Meiryo UI" panose="020B0604030504040204" pitchFamily="50" charset="-128"/>
              </a:defRPr>
            </a:lvl2pPr>
            <a:lvl3pPr>
              <a:defRPr sz="1200" baseline="0">
                <a:ea typeface="Meiryo UI" panose="020B0604030504040204" pitchFamily="50" charset="-128"/>
              </a:defRPr>
            </a:lvl3pPr>
            <a:lvl4pPr>
              <a:defRPr sz="1050" baseline="0">
                <a:ea typeface="Meiryo UI" panose="020B0604030504040204" pitchFamily="50" charset="-128"/>
              </a:defRPr>
            </a:lvl4pPr>
            <a:lvl5pPr>
              <a:defRPr sz="1050" baseline="0">
                <a:ea typeface="Meiryo UI" panose="020B0604030504040204" pitchFamily="50" charset="-128"/>
              </a:defRPr>
            </a:lvl5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3A066C30-FFF6-4264-A199-085A97DD58A6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9470094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コンテンツ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6" name="コンテンツ プレースホルダー 2">
            <a:extLst>
              <a:ext uri="{FF2B5EF4-FFF2-40B4-BE49-F238E27FC236}">
                <a16:creationId xmlns:a16="http://schemas.microsoft.com/office/drawing/2014/main" id="{B43535EE-90E2-422C-B7AC-4D346E8D6E04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3887391" y="500220"/>
            <a:ext cx="4629150" cy="5368773"/>
          </a:xfrm>
        </p:spPr>
        <p:txBody>
          <a:bodyPr rtlCol="0">
            <a:normAutofit/>
          </a:bodyPr>
          <a:lstStyle>
            <a:lvl1pPr>
              <a:defRPr sz="1800" baseline="0">
                <a:ea typeface="Meiryo UI" panose="020B0604030504040204" pitchFamily="50" charset="-128"/>
              </a:defRPr>
            </a:lvl1pPr>
            <a:lvl2pPr>
              <a:defRPr sz="1500" baseline="0">
                <a:ea typeface="Meiryo UI" panose="020B0604030504040204" pitchFamily="50" charset="-128"/>
              </a:defRPr>
            </a:lvl2pPr>
            <a:lvl3pPr>
              <a:defRPr sz="1350" baseline="0">
                <a:ea typeface="Meiryo UI" panose="020B0604030504040204" pitchFamily="50" charset="-128"/>
              </a:defRPr>
            </a:lvl3pPr>
            <a:lvl4pPr>
              <a:defRPr sz="1200" baseline="0">
                <a:ea typeface="Meiryo UI" panose="020B0604030504040204" pitchFamily="50" charset="-128"/>
              </a:defRPr>
            </a:lvl4pPr>
            <a:lvl5pPr>
              <a:defRPr sz="1200" baseline="0">
                <a:ea typeface="Meiryo UI" panose="020B0604030504040204" pitchFamily="50" charset="-128"/>
              </a:defRPr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E1D69513-D412-42A6-939A-AB555FF5E36A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764241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キャプション付きの図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レーム 7">
            <a:extLst>
              <a:ext uri="{FF2B5EF4-FFF2-40B4-BE49-F238E27FC236}">
                <a16:creationId xmlns:a16="http://schemas.microsoft.com/office/drawing/2014/main" id="{53B0C39E-3796-4132-81FF-5A58EAF300A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0FA6C5C5-5069-4AE6-8A3D-3F2C6B9506E4}"/>
              </a:ext>
            </a:extLst>
          </p:cNvPr>
          <p:cNvSpPr/>
          <p:nvPr userDrawn="1"/>
        </p:nvSpPr>
        <p:spPr>
          <a:xfrm>
            <a:off x="334736" y="-1"/>
            <a:ext cx="891540" cy="12801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9" name="長方形 8">
            <a:extLst>
              <a:ext uri="{FF2B5EF4-FFF2-40B4-BE49-F238E27FC236}">
                <a16:creationId xmlns:a16="http://schemas.microsoft.com/office/drawing/2014/main" id="{C8943364-C409-4EE8-8020-9809E6B2B1AA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2" name="スライド番号プレースホルダー 5">
            <a:extLst>
              <a:ext uri="{FF2B5EF4-FFF2-40B4-BE49-F238E27FC236}">
                <a16:creationId xmlns:a16="http://schemas.microsoft.com/office/drawing/2014/main" id="{A67D090F-9522-445C-B984-52BE590455DC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4" name="タイトル 3">
            <a:extLst>
              <a:ext uri="{FF2B5EF4-FFF2-40B4-BE49-F238E27FC236}">
                <a16:creationId xmlns:a16="http://schemas.microsoft.com/office/drawing/2014/main" id="{00F7C607-177E-BC4B-9F1D-E0CD83EF04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858696"/>
            <a:ext cx="2949178" cy="840230"/>
          </a:xfrm>
        </p:spPr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5" name="テキスト プレースホルダー 3">
            <a:extLst>
              <a:ext uri="{FF2B5EF4-FFF2-40B4-BE49-F238E27FC236}">
                <a16:creationId xmlns:a16="http://schemas.microsoft.com/office/drawing/2014/main" id="{9B6692B7-0F8A-4381-96B4-5F358BFD1E90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629841" y="2057400"/>
            <a:ext cx="2949178" cy="3811588"/>
          </a:xfrm>
        </p:spPr>
        <p:txBody>
          <a:bodyPr rtlCol="0"/>
          <a:lstStyle>
            <a:lvl1pPr marL="0" indent="0">
              <a:buNone/>
              <a:defRPr sz="1200" baseline="0">
                <a:ea typeface="Meiryo UI" panose="020B0604030504040204" pitchFamily="50" charset="-128"/>
              </a:defRPr>
            </a:lvl1pPr>
            <a:lvl2pPr marL="342892" indent="0">
              <a:buNone/>
              <a:defRPr sz="1050"/>
            </a:lvl2pPr>
            <a:lvl3pPr marL="685783" indent="0">
              <a:buNone/>
              <a:defRPr sz="900"/>
            </a:lvl3pPr>
            <a:lvl4pPr marL="1028675" indent="0">
              <a:buNone/>
              <a:defRPr sz="750"/>
            </a:lvl4pPr>
            <a:lvl5pPr marL="1371566" indent="0">
              <a:buNone/>
              <a:defRPr sz="750"/>
            </a:lvl5pPr>
            <a:lvl6pPr marL="1714457" indent="0">
              <a:buNone/>
              <a:defRPr sz="750"/>
            </a:lvl6pPr>
            <a:lvl7pPr marL="2057348" indent="0">
              <a:buNone/>
              <a:defRPr sz="750"/>
            </a:lvl7pPr>
            <a:lvl8pPr marL="2400240" indent="0">
              <a:buNone/>
              <a:defRPr sz="750"/>
            </a:lvl8pPr>
            <a:lvl9pPr marL="2743132" indent="0">
              <a:buNone/>
              <a:defRPr sz="750"/>
            </a:lvl9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</p:txBody>
      </p:sp>
      <p:sp>
        <p:nvSpPr>
          <p:cNvPr id="11" name="図プレースホルダー 2">
            <a:extLst>
              <a:ext uri="{FF2B5EF4-FFF2-40B4-BE49-F238E27FC236}">
                <a16:creationId xmlns:a16="http://schemas.microsoft.com/office/drawing/2014/main" id="{131CB29F-0BE0-476F-B57A-7638E9BFAE7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500220"/>
            <a:ext cx="4629150" cy="5368773"/>
          </a:xfrm>
        </p:spPr>
        <p:txBody>
          <a:bodyPr rtlCol="0"/>
          <a:lstStyle>
            <a:lvl1pPr marL="0" indent="0">
              <a:buNone/>
              <a:defRPr sz="2400" baseline="0">
                <a:ea typeface="Meiryo UI" panose="020B0604030504040204" pitchFamily="50" charset="-128"/>
              </a:defRPr>
            </a:lvl1pPr>
            <a:lvl2pPr marL="342892" indent="0">
              <a:buNone/>
              <a:defRPr sz="2100"/>
            </a:lvl2pPr>
            <a:lvl3pPr marL="685783" indent="0">
              <a:buNone/>
              <a:defRPr sz="1800"/>
            </a:lvl3pPr>
            <a:lvl4pPr marL="1028675" indent="0">
              <a:buNone/>
              <a:defRPr sz="1500"/>
            </a:lvl4pPr>
            <a:lvl5pPr marL="1371566" indent="0">
              <a:buNone/>
              <a:defRPr sz="1500"/>
            </a:lvl5pPr>
            <a:lvl6pPr marL="1714457" indent="0">
              <a:buNone/>
              <a:defRPr sz="1500"/>
            </a:lvl6pPr>
            <a:lvl7pPr marL="2057348" indent="0">
              <a:buNone/>
              <a:defRPr sz="1500"/>
            </a:lvl7pPr>
            <a:lvl8pPr marL="2400240" indent="0">
              <a:buNone/>
              <a:defRPr sz="1500"/>
            </a:lvl8pPr>
            <a:lvl9pPr marL="2743132" indent="0">
              <a:buNone/>
              <a:defRPr sz="1500"/>
            </a:lvl9pPr>
          </a:lstStyle>
          <a:p>
            <a:pPr rtl="0"/>
            <a:r>
              <a:rPr lang="ja-JP" altLang="en-US" noProof="0"/>
              <a:t>アイコンをクリックして図を追加</a:t>
            </a:r>
          </a:p>
        </p:txBody>
      </p:sp>
      <p:sp>
        <p:nvSpPr>
          <p:cNvPr id="10" name="フッター プレースホルダー 5">
            <a:extLst>
              <a:ext uri="{FF2B5EF4-FFF2-40B4-BE49-F238E27FC236}">
                <a16:creationId xmlns:a16="http://schemas.microsoft.com/office/drawing/2014/main" id="{2296EB70-37C1-42AB-A420-5FF72B86C0F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640996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フッター プレースホルダー 5">
            <a:extLst>
              <a:ext uri="{FF2B5EF4-FFF2-40B4-BE49-F238E27FC236}">
                <a16:creationId xmlns:a16="http://schemas.microsoft.com/office/drawing/2014/main" id="{20273381-7E1B-4120-8736-F8FE9DE4B16F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334329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引用の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>
            <a:extLst>
              <a:ext uri="{FF2B5EF4-FFF2-40B4-BE49-F238E27FC236}">
                <a16:creationId xmlns:a16="http://schemas.microsoft.com/office/drawing/2014/main" id="{4E46C0F6-F728-4FF0-A7F3-F6AECCD35B3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90488" y="136528"/>
            <a:ext cx="8963025" cy="6584951"/>
          </a:xfrm>
          <a:solidFill>
            <a:schemeClr val="bg1">
              <a:lumMod val="95000"/>
            </a:schemeClr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>
                <a:ea typeface="Meiryo UI" panose="020B0604030504040204" pitchFamily="50" charset="-128"/>
              </a:defRPr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</a:p>
        </p:txBody>
      </p:sp>
      <p:sp>
        <p:nvSpPr>
          <p:cNvPr id="7" name="テキスト プレースホルダー 6">
            <a:extLst>
              <a:ext uri="{FF2B5EF4-FFF2-40B4-BE49-F238E27FC236}">
                <a16:creationId xmlns:a16="http://schemas.microsoft.com/office/drawing/2014/main" id="{E4DAD220-8CE3-4FF4-957A-1E24442C656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190625" y="4104799"/>
            <a:ext cx="7524750" cy="1072088"/>
          </a:xfrm>
          <a:solidFill>
            <a:schemeClr val="tx1">
              <a:alpha val="68000"/>
            </a:schemeClr>
          </a:solidFill>
        </p:spPr>
        <p:txBody>
          <a:bodyPr lIns="274320" tIns="274320" rIns="274320" bIns="274320" rtlCol="0" anchor="ctr">
            <a:spAutoFit/>
          </a:bodyPr>
          <a:lstStyle>
            <a:lvl1pPr marL="0" indent="0">
              <a:lnSpc>
                <a:spcPct val="100000"/>
              </a:lnSpc>
              <a:buNone/>
              <a:defRPr sz="1350" b="0" baseline="0">
                <a:solidFill>
                  <a:schemeClr val="bg1"/>
                </a:solidFill>
                <a:ea typeface="Meiryo UI" panose="020B0604030504040204" pitchFamily="50" charset="-128"/>
              </a:defRPr>
            </a:lvl1pPr>
          </a:lstStyle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0" rtl="0"/>
            <a:endParaRPr lang="ja-JP" altLang="en-US" noProof="0"/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58FDDD78-44AA-4B92-90B8-DFC56D688C5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52414" y="3269343"/>
            <a:ext cx="866525" cy="2001317"/>
          </a:xfrm>
          <a:noFill/>
        </p:spPr>
        <p:txBody>
          <a:bodyPr wrap="square" lIns="182880" tIns="182880" rIns="182880" bIns="91440" rtlCol="0">
            <a:spAutoFit/>
          </a:bodyPr>
          <a:lstStyle>
            <a:lvl1pPr marL="0" indent="0">
              <a:buNone/>
              <a:defRPr sz="12450" b="1" baseline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  <a:cs typeface="Arial" panose="020B0604020202020204" pitchFamily="34" charset="0"/>
              </a:defRPr>
            </a:lvl1pPr>
          </a:lstStyle>
          <a:p>
            <a:pPr lvl="0" rtl="0"/>
            <a:r>
              <a:rPr lang="ja-JP" altLang="en-US" noProof="0"/>
              <a:t>“</a:t>
            </a:r>
          </a:p>
        </p:txBody>
      </p:sp>
      <p:sp>
        <p:nvSpPr>
          <p:cNvPr id="9" name="フレーム 8">
            <a:extLst>
              <a:ext uri="{FF2B5EF4-FFF2-40B4-BE49-F238E27FC236}">
                <a16:creationId xmlns:a16="http://schemas.microsoft.com/office/drawing/2014/main" id="{0283712C-6C33-4303-985C-6493AAFAF405}"/>
              </a:ext>
            </a:extLst>
          </p:cNvPr>
          <p:cNvSpPr/>
          <p:nvPr userDrawn="1"/>
        </p:nvSpPr>
        <p:spPr>
          <a:xfrm>
            <a:off x="-1" y="0"/>
            <a:ext cx="9144001" cy="6858000"/>
          </a:xfrm>
          <a:prstGeom prst="frame">
            <a:avLst>
              <a:gd name="adj1" fmla="val 173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0" name="長方形 9">
            <a:extLst>
              <a:ext uri="{FF2B5EF4-FFF2-40B4-BE49-F238E27FC236}">
                <a16:creationId xmlns:a16="http://schemas.microsoft.com/office/drawing/2014/main" id="{5793B617-BDEC-4471-BF16-3ADF8D92DD69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11" name="スライド番号プレースホルダー 5">
            <a:extLst>
              <a:ext uri="{FF2B5EF4-FFF2-40B4-BE49-F238E27FC236}">
                <a16:creationId xmlns:a16="http://schemas.microsoft.com/office/drawing/2014/main" id="{33D238BD-C38B-4BEB-92A5-657AAB9C5351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50E81040-AE93-4763-96F3-062F0F2D8F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>
              <a:defRPr baseline="0">
                <a:ea typeface="Meiryo UI" panose="020B0604030504040204" pitchFamily="50" charset="-128"/>
              </a:defRPr>
            </a:lvl1pPr>
          </a:lstStyle>
          <a:p>
            <a:pPr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12" name="フッター プレースホルダー 5">
            <a:extLst>
              <a:ext uri="{FF2B5EF4-FFF2-40B4-BE49-F238E27FC236}">
                <a16:creationId xmlns:a16="http://schemas.microsoft.com/office/drawing/2014/main" id="{2A6C1EB5-C8C9-45BE-A0BB-15EC3289D3AB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7014396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お礼を述べる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図プレースホルダー 3">
            <a:extLst>
              <a:ext uri="{FF2B5EF4-FFF2-40B4-BE49-F238E27FC236}">
                <a16:creationId xmlns:a16="http://schemas.microsoft.com/office/drawing/2014/main" id="{7C719AD2-39D2-425C-90E5-8FD2D783ADDF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9144000" cy="6858000"/>
          </a:xfrm>
          <a:solidFill>
            <a:srgbClr val="85D4E7"/>
          </a:solidFill>
        </p:spPr>
        <p:txBody>
          <a:bodyPr vert="horz" wrap="square" lIns="91440" tIns="45720" rIns="91440" bIns="45720" rtlCol="0" anchor="ctr" anchorCtr="1">
            <a:noAutofit/>
          </a:bodyPr>
          <a:lstStyle>
            <a:lvl1pPr marL="0" indent="0">
              <a:buNone/>
              <a:defRPr lang="en-GB" sz="1350" baseline="0"/>
            </a:lvl1pPr>
          </a:lstStyle>
          <a:p>
            <a:pPr marL="171446" lvl="0" indent="-171446" algn="ctr" rtl="0"/>
            <a:r>
              <a:rPr lang="ja-JP" altLang="en-US" noProof="0"/>
              <a:t>画像の挿入</a:t>
            </a:r>
            <a:endParaRPr lang="ja-JP" altLang="en-GB" noProof="0"/>
          </a:p>
        </p:txBody>
      </p:sp>
      <p:sp>
        <p:nvSpPr>
          <p:cNvPr id="2" name="タイトル 1">
            <a:extLst>
              <a:ext uri="{FF2B5EF4-FFF2-40B4-BE49-F238E27FC236}">
                <a16:creationId xmlns:a16="http://schemas.microsoft.com/office/drawing/2014/main" id="{0E11612A-63A3-4175-9F77-FA03CCD38D4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1154" y="4596754"/>
            <a:ext cx="8095308" cy="1006429"/>
          </a:xfrm>
        </p:spPr>
        <p:txBody>
          <a:bodyPr vert="horz" wrap="square" lIns="91440" tIns="45720" rIns="91440" bIns="45720" rtlCol="0" anchor="b">
            <a:spAutoFit/>
          </a:bodyPr>
          <a:lstStyle>
            <a:lvl1pPr algn="ctr">
              <a:defRPr lang="en-GB" sz="3300" b="1" spc="-113" baseline="0" dirty="0">
                <a:solidFill>
                  <a:schemeClr val="bg1"/>
                </a:solidFill>
                <a:latin typeface="Meiryo UI" panose="020B0604030504040204" pitchFamily="50" charset="-128"/>
              </a:defRPr>
            </a:lvl1pPr>
          </a:lstStyle>
          <a:p>
            <a:pPr marL="0" lvl="0" rtl="0"/>
            <a:r>
              <a:rPr lang="ja-JP" altLang="en-US" noProof="0" dirty="0"/>
              <a:t>おつかれさまでした！</a:t>
            </a:r>
            <a:br>
              <a:rPr lang="en-US" altLang="ja-JP" noProof="0" dirty="0"/>
            </a:br>
            <a:r>
              <a:rPr lang="ja-JP" altLang="en-US" noProof="0" dirty="0"/>
              <a:t>おしまい！</a:t>
            </a:r>
            <a:endParaRPr lang="ja-JP" altLang="en-GB" noProof="0" dirty="0"/>
          </a:p>
        </p:txBody>
      </p:sp>
      <p:sp>
        <p:nvSpPr>
          <p:cNvPr id="4" name="フッター プレースホルダー 5">
            <a:extLst>
              <a:ext uri="{FF2B5EF4-FFF2-40B4-BE49-F238E27FC236}">
                <a16:creationId xmlns:a16="http://schemas.microsoft.com/office/drawing/2014/main" id="{4650ED99-C07A-480E-80FF-205E19869710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341928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FE1B3994-EC85-4CEE-B849-7AE33810F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spAutoFit/>
          </a:bodyPr>
          <a:lstStyle/>
          <a:p>
            <a:pPr lvl="0" rtl="0"/>
            <a:r>
              <a:rPr lang="ja-JP" altLang="en-US" noProof="0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E88709A-CA63-4EAC-968C-8873D088E69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34735" y="1253331"/>
            <a:ext cx="8380640" cy="47700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ja-JP" altLang="en-US" noProof="0"/>
              <a:t>マスター テキストのスタイルを編集する</a:t>
            </a:r>
          </a:p>
          <a:p>
            <a:pPr lvl="1" rtl="0"/>
            <a:r>
              <a:rPr lang="ja-JP" altLang="en-US" noProof="0"/>
              <a:t>第 </a:t>
            </a:r>
            <a:r>
              <a:rPr lang="en-US" altLang="ja-JP" noProof="0"/>
              <a:t>2 </a:t>
            </a:r>
            <a:r>
              <a:rPr lang="ja-JP" altLang="en-US" noProof="0"/>
              <a:t>レベル</a:t>
            </a:r>
          </a:p>
          <a:p>
            <a:pPr lvl="2" rtl="0"/>
            <a:r>
              <a:rPr lang="ja-JP" altLang="en-US" noProof="0"/>
              <a:t>第 </a:t>
            </a:r>
            <a:r>
              <a:rPr lang="en-US" altLang="ja-JP" noProof="0"/>
              <a:t>3 </a:t>
            </a:r>
            <a:r>
              <a:rPr lang="ja-JP" altLang="en-US" noProof="0"/>
              <a:t>レベル</a:t>
            </a:r>
          </a:p>
          <a:p>
            <a:pPr lvl="3" rtl="0"/>
            <a:r>
              <a:rPr lang="ja-JP" altLang="en-US" noProof="0"/>
              <a:t>第 </a:t>
            </a:r>
            <a:r>
              <a:rPr lang="en-US" altLang="ja-JP" noProof="0"/>
              <a:t>4 </a:t>
            </a:r>
            <a:r>
              <a:rPr lang="ja-JP" altLang="en-US" noProof="0"/>
              <a:t>レベル</a:t>
            </a:r>
          </a:p>
          <a:p>
            <a:pPr lvl="4" rtl="0"/>
            <a:r>
              <a:rPr lang="ja-JP" altLang="en-US" noProof="0"/>
              <a:t>第 </a:t>
            </a:r>
            <a:r>
              <a:rPr lang="en-US" altLang="ja-JP" noProof="0"/>
              <a:t>5 </a:t>
            </a:r>
            <a:r>
              <a:rPr lang="ja-JP" altLang="en-US" noProof="0"/>
              <a:t>レベル</a:t>
            </a:r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6BBA3C17-8AAC-4933-A7DA-CD7D3F840BE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34736" y="635635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aseline="0">
                <a:solidFill>
                  <a:schemeClr val="tx1">
                    <a:tint val="75000"/>
                  </a:schemeClr>
                </a:solidFill>
                <a:latin typeface="Meiryo UI" panose="020B0604030504040204" pitchFamily="50" charset="-128"/>
                <a:ea typeface="Meiryo UI" panose="020B0604030504040204" pitchFamily="50" charset="-128"/>
              </a:defRPr>
            </a:lvl1pPr>
          </a:lstStyle>
          <a:p>
            <a:endParaRPr kumimoji="1" lang="ja-JP" altLang="en-US" dirty="0"/>
          </a:p>
        </p:txBody>
      </p:sp>
      <p:sp>
        <p:nvSpPr>
          <p:cNvPr id="7" name="長方形 6">
            <a:extLst>
              <a:ext uri="{FF2B5EF4-FFF2-40B4-BE49-F238E27FC236}">
                <a16:creationId xmlns:a16="http://schemas.microsoft.com/office/drawing/2014/main" id="{72B1D122-60D0-8B4D-896A-2A770C0B6343}"/>
              </a:ext>
            </a:extLst>
          </p:cNvPr>
          <p:cNvSpPr/>
          <p:nvPr userDrawn="1"/>
        </p:nvSpPr>
        <p:spPr>
          <a:xfrm>
            <a:off x="8520012" y="6369050"/>
            <a:ext cx="251932" cy="488950"/>
          </a:xfrm>
          <a:prstGeom prst="rect">
            <a:avLst/>
          </a:prstGeom>
          <a:solidFill>
            <a:schemeClr val="bg2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 rtl="0"/>
            <a:endParaRPr lang="ja-JP" altLang="en-US" sz="1350" baseline="0" noProof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8" name="スライド番号プレースホルダー 5">
            <a:extLst>
              <a:ext uri="{FF2B5EF4-FFF2-40B4-BE49-F238E27FC236}">
                <a16:creationId xmlns:a16="http://schemas.microsoft.com/office/drawing/2014/main" id="{6B5B9FA1-1805-A944-AC99-868579EBA1AD}"/>
              </a:ext>
            </a:extLst>
          </p:cNvPr>
          <p:cNvSpPr txBox="1">
            <a:spLocks/>
          </p:cNvSpPr>
          <p:nvPr userDrawn="1"/>
        </p:nvSpPr>
        <p:spPr>
          <a:xfrm>
            <a:off x="8520012" y="6369055"/>
            <a:ext cx="251932" cy="365125"/>
          </a:xfrm>
          <a:prstGeom prst="rect">
            <a:avLst/>
          </a:prstGeom>
          <a:solidFill>
            <a:schemeClr val="accent2"/>
          </a:solidFill>
        </p:spPr>
        <p:txBody>
          <a:bodyPr vert="horz" lIns="0" tIns="34290" rIns="0" bIns="3429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b="0" kern="1200">
                <a:solidFill>
                  <a:srgbClr val="01C6FD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rtl="0"/>
            <a:fld id="{78048C4E-7BD1-46A5-B2F2-6AD408DAAD47}" type="slidenum">
              <a:rPr lang="en-US" altLang="ja-JP" sz="750" b="1" baseline="0" noProof="0" smtClean="0">
                <a:solidFill>
                  <a:schemeClr val="bg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pPr/>
              <a:t>‹#›</a:t>
            </a:fld>
            <a:endParaRPr lang="ja-JP" altLang="en-US" sz="750" b="1" baseline="0" noProof="0">
              <a:solidFill>
                <a:schemeClr val="bg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815756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61" r:id="rId4"/>
    <p:sldLayoutId id="2147483662" r:id="rId5"/>
    <p:sldLayoutId id="2147483650" r:id="rId6"/>
    <p:sldLayoutId id="2147483668" r:id="rId7"/>
    <p:sldLayoutId id="2147483674" r:id="rId8"/>
    <p:sldLayoutId id="2147483666" r:id="rId9"/>
    <p:sldLayoutId id="2147483664" r:id="rId10"/>
    <p:sldLayoutId id="2147483663" r:id="rId11"/>
    <p:sldLayoutId id="2147483667" r:id="rId12"/>
    <p:sldLayoutId id="2147483671" r:id="rId13"/>
    <p:sldLayoutId id="2147483672" r:id="rId14"/>
    <p:sldLayoutId id="2147483673" r:id="rId15"/>
    <p:sldLayoutId id="2147483675" r:id="rId16"/>
    <p:sldLayoutId id="2147483676" r:id="rId17"/>
    <p:sldLayoutId id="2147483665" r:id="rId18"/>
    <p:sldLayoutId id="2147483669" r:id="rId19"/>
    <p:sldLayoutId id="2147483670" r:id="rId20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kumimoji="1" lang="en-GB" sz="2700" b="1" kern="1200" spc="-45" baseline="0" dirty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j-cs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b="0" kern="1200" baseline="0">
          <a:solidFill>
            <a:schemeClr val="tx1"/>
          </a:solidFill>
          <a:latin typeface="Meiryo UI" panose="020B0604030504040204" pitchFamily="50" charset="-128"/>
          <a:ea typeface="Meiryo UI" panose="020B0604030504040204" pitchFamily="50" charset="-128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  <p15:guide id="3" pos="270" userDrawn="1">
          <p15:clr>
            <a:srgbClr val="F26B43"/>
          </p15:clr>
        </p15:guide>
        <p15:guide id="4" pos="5490" userDrawn="1">
          <p15:clr>
            <a:srgbClr val="F26B43"/>
          </p15:clr>
        </p15:guide>
        <p15:guide id="5" orient="horz" pos="360" userDrawn="1">
          <p15:clr>
            <a:srgbClr val="F26B43"/>
          </p15:clr>
        </p15:guide>
        <p15:guide id="6" orient="horz" pos="396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17.png"/><Relationship Id="rId7" Type="http://schemas.openxmlformats.org/officeDocument/2006/relationships/image" Target="../media/image27.sv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7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0.PNG"/><Relationship Id="rId4" Type="http://schemas.openxmlformats.org/officeDocument/2006/relationships/image" Target="../media/image38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image" Target="../media/image42.png"/><Relationship Id="rId7" Type="http://schemas.openxmlformats.org/officeDocument/2006/relationships/image" Target="../media/image45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0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4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56.png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PNG"/><Relationship Id="rId5" Type="http://schemas.openxmlformats.org/officeDocument/2006/relationships/image" Target="../media/image62.png"/><Relationship Id="rId4" Type="http://schemas.openxmlformats.org/officeDocument/2006/relationships/image" Target="../media/image6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7" Type="http://schemas.openxmlformats.org/officeDocument/2006/relationships/image" Target="../media/image30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1.png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67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0.png"/><Relationship Id="rId3" Type="http://schemas.openxmlformats.org/officeDocument/2006/relationships/image" Target="../media/image68.png"/><Relationship Id="rId7" Type="http://schemas.openxmlformats.org/officeDocument/2006/relationships/image" Target="../media/image69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60.png"/><Relationship Id="rId4" Type="http://schemas.openxmlformats.org/officeDocument/2006/relationships/image" Target="../media/image57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80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82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8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3.png"/><Relationship Id="rId5" Type="http://schemas.openxmlformats.org/officeDocument/2006/relationships/image" Target="../media/image32.png"/><Relationship Id="rId4" Type="http://schemas.openxmlformats.org/officeDocument/2006/relationships/image" Target="../media/image8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png"/><Relationship Id="rId2" Type="http://schemas.openxmlformats.org/officeDocument/2006/relationships/image" Target="../media/image8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83.png"/><Relationship Id="rId4" Type="http://schemas.openxmlformats.org/officeDocument/2006/relationships/image" Target="../media/image30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png"/><Relationship Id="rId7" Type="http://schemas.openxmlformats.org/officeDocument/2006/relationships/image" Target="../media/image83.png"/><Relationship Id="rId2" Type="http://schemas.openxmlformats.org/officeDocument/2006/relationships/image" Target="../media/image8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タイトル 50">
            <a:extLst>
              <a:ext uri="{FF2B5EF4-FFF2-40B4-BE49-F238E27FC236}">
                <a16:creationId xmlns:a16="http://schemas.microsoft.com/office/drawing/2014/main" id="{D8694222-4D81-4A9A-93A2-23C89102F2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21153" y="5053805"/>
            <a:ext cx="7955280" cy="549381"/>
          </a:xfrm>
        </p:spPr>
        <p:txBody>
          <a:bodyPr rtlCol="0"/>
          <a:lstStyle/>
          <a:p>
            <a:pPr rtl="0"/>
            <a:r>
              <a:rPr lang="ja-JP" altLang="en-US" dirty="0"/>
              <a:t>第</a:t>
            </a:r>
            <a:r>
              <a:rPr lang="en-US" altLang="ja-JP" dirty="0"/>
              <a:t>5</a:t>
            </a:r>
            <a:r>
              <a:rPr lang="ja-JP" altLang="en-US" dirty="0"/>
              <a:t>回　パソコンで</a:t>
            </a:r>
            <a:r>
              <a:rPr lang="en-US" altLang="ja-JP" dirty="0" err="1"/>
              <a:t>CodeyRocky</a:t>
            </a:r>
            <a:r>
              <a:rPr lang="ja-JP" altLang="en-US" dirty="0"/>
              <a:t>を動かそう</a:t>
            </a:r>
          </a:p>
        </p:txBody>
      </p:sp>
      <p:pic>
        <p:nvPicPr>
          <p:cNvPr id="43" name="図プレースホルダー 42">
            <a:extLst>
              <a:ext uri="{FF2B5EF4-FFF2-40B4-BE49-F238E27FC236}">
                <a16:creationId xmlns:a16="http://schemas.microsoft.com/office/drawing/2014/main" id="{A9682006-8B49-4EE9-8BCF-99C55DAE975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 rotWithShape="1">
          <a:blip r:embed="rId3"/>
          <a:srcRect t="13291" b="17185"/>
          <a:stretch/>
        </p:blipFill>
        <p:spPr>
          <a:xfrm>
            <a:off x="0" y="0"/>
            <a:ext cx="9144000" cy="4497345"/>
          </a:xfr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6CF29BCA-281B-4A76-A3AB-8A3610B365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1090" y="2049719"/>
            <a:ext cx="276816" cy="269232"/>
          </a:xfrm>
          <a:prstGeom prst="rect">
            <a:avLst/>
          </a:prstGeom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B989253F-1DEA-4192-8666-6DE8C51B68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19765" y="1010738"/>
            <a:ext cx="316842" cy="251947"/>
          </a:xfrm>
          <a:prstGeom prst="rect">
            <a:avLst/>
          </a:prstGeom>
        </p:spPr>
      </p:pic>
      <p:pic>
        <p:nvPicPr>
          <p:cNvPr id="13" name="図 12">
            <a:extLst>
              <a:ext uri="{FF2B5EF4-FFF2-40B4-BE49-F238E27FC236}">
                <a16:creationId xmlns:a16="http://schemas.microsoft.com/office/drawing/2014/main" id="{1C59FFED-0235-4303-A7EC-CA4D3BD529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1528" y="2282265"/>
            <a:ext cx="745508" cy="760932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288C4DB9-B9B8-4377-9707-62917B43C1C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19370" y="1093554"/>
            <a:ext cx="858619" cy="796922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0BBD78A3-6D33-4610-B512-E34CA32EB7C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27648" y="2251417"/>
            <a:ext cx="678669" cy="822629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AE44E63B-FB2E-4509-898C-45E004752DA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246699" y="2284836"/>
            <a:ext cx="796921" cy="755790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2D87AD86-348C-4429-ABD8-A13B7EBB695F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16542" y="2253987"/>
            <a:ext cx="730084" cy="817488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B5E2C9C5-EED1-480E-B668-FAFC2DABB51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4457" y="1134686"/>
            <a:ext cx="760932" cy="714659"/>
          </a:xfrm>
          <a:prstGeom prst="rect">
            <a:avLst/>
          </a:prstGeom>
        </p:spPr>
      </p:pic>
      <p:pic>
        <p:nvPicPr>
          <p:cNvPr id="28" name="図 27">
            <a:extLst>
              <a:ext uri="{FF2B5EF4-FFF2-40B4-BE49-F238E27FC236}">
                <a16:creationId xmlns:a16="http://schemas.microsoft.com/office/drawing/2014/main" id="{8FD6541D-BBAD-4717-8826-819C9CA93E6E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685364" y="1083271"/>
            <a:ext cx="591265" cy="817488"/>
          </a:xfrm>
          <a:prstGeom prst="rect">
            <a:avLst/>
          </a:prstGeom>
        </p:spPr>
      </p:pic>
      <p:pic>
        <p:nvPicPr>
          <p:cNvPr id="30" name="図 29">
            <a:extLst>
              <a:ext uri="{FF2B5EF4-FFF2-40B4-BE49-F238E27FC236}">
                <a16:creationId xmlns:a16="http://schemas.microsoft.com/office/drawing/2014/main" id="{16FC11FB-C869-4839-93D8-7EE84AA0C0E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936189" y="1377374"/>
            <a:ext cx="579008" cy="539449"/>
          </a:xfrm>
          <a:prstGeom prst="rect">
            <a:avLst/>
          </a:prstGeom>
        </p:spPr>
      </p:pic>
      <p:pic>
        <p:nvPicPr>
          <p:cNvPr id="33" name="図 32">
            <a:extLst>
              <a:ext uri="{FF2B5EF4-FFF2-40B4-BE49-F238E27FC236}">
                <a16:creationId xmlns:a16="http://schemas.microsoft.com/office/drawing/2014/main" id="{7113557E-7CFE-4D1A-90B7-9D8FDFDD80ED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048058" y="2305402"/>
            <a:ext cx="760932" cy="714659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900FAA54-D1E5-4261-B285-89AA6473C25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890012" y="2235992"/>
            <a:ext cx="745508" cy="853478"/>
          </a:xfrm>
          <a:prstGeom prst="rect">
            <a:avLst/>
          </a:prstGeom>
        </p:spPr>
      </p:pic>
      <p:pic>
        <p:nvPicPr>
          <p:cNvPr id="37" name="図 36">
            <a:extLst>
              <a:ext uri="{FF2B5EF4-FFF2-40B4-BE49-F238E27FC236}">
                <a16:creationId xmlns:a16="http://schemas.microsoft.com/office/drawing/2014/main" id="{06ECAA1B-F535-49BE-AC9F-DC3FFB6F0DB5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084001" y="2235992"/>
            <a:ext cx="745508" cy="853478"/>
          </a:xfrm>
          <a:prstGeom prst="rect">
            <a:avLst/>
          </a:prstGeom>
        </p:spPr>
      </p:pic>
      <p:pic>
        <p:nvPicPr>
          <p:cNvPr id="39" name="図 38">
            <a:extLst>
              <a:ext uri="{FF2B5EF4-FFF2-40B4-BE49-F238E27FC236}">
                <a16:creationId xmlns:a16="http://schemas.microsoft.com/office/drawing/2014/main" id="{611ABEB9-3847-4FAA-A1C6-A2BDB3C77B4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56839" y="2097637"/>
            <a:ext cx="316842" cy="251947"/>
          </a:xfrm>
          <a:prstGeom prst="rect">
            <a:avLst/>
          </a:prstGeom>
        </p:spPr>
      </p:pic>
      <p:pic>
        <p:nvPicPr>
          <p:cNvPr id="48" name="図 47">
            <a:extLst>
              <a:ext uri="{FF2B5EF4-FFF2-40B4-BE49-F238E27FC236}">
                <a16:creationId xmlns:a16="http://schemas.microsoft.com/office/drawing/2014/main" id="{3F6D95FD-5CCE-4F51-9FC3-C38D9248811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87369" y="2122698"/>
            <a:ext cx="316842" cy="251947"/>
          </a:xfrm>
          <a:prstGeom prst="rect">
            <a:avLst/>
          </a:prstGeom>
        </p:spPr>
      </p:pic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A6C444D3-E2C1-4BA4-AD65-5EC1940784F0}"/>
              </a:ext>
            </a:extLst>
          </p:cNvPr>
          <p:cNvSpPr txBox="1"/>
          <p:nvPr/>
        </p:nvSpPr>
        <p:spPr>
          <a:xfrm>
            <a:off x="576953" y="4864404"/>
            <a:ext cx="5209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だい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6A8515CD-2A35-40FF-B24A-F02209ED0147}"/>
              </a:ext>
            </a:extLst>
          </p:cNvPr>
          <p:cNvSpPr txBox="1"/>
          <p:nvPr/>
        </p:nvSpPr>
        <p:spPr>
          <a:xfrm>
            <a:off x="1249693" y="4864404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かい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35A6DF9-F4E2-47CA-B132-AEFEEAD12FAE}"/>
              </a:ext>
            </a:extLst>
          </p:cNvPr>
          <p:cNvSpPr txBox="1"/>
          <p:nvPr/>
        </p:nvSpPr>
        <p:spPr>
          <a:xfrm>
            <a:off x="3903399" y="4864404"/>
            <a:ext cx="227546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コーディロッキー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4FD00D0-CBB0-49ED-8DF7-533C6A658A02}"/>
              </a:ext>
            </a:extLst>
          </p:cNvPr>
          <p:cNvSpPr txBox="1"/>
          <p:nvPr/>
        </p:nvSpPr>
        <p:spPr>
          <a:xfrm>
            <a:off x="6532377" y="4857935"/>
            <a:ext cx="5326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うご</a:t>
            </a:r>
          </a:p>
        </p:txBody>
      </p:sp>
      <p:pic>
        <p:nvPicPr>
          <p:cNvPr id="26" name="図 25">
            <a:extLst>
              <a:ext uri="{FF2B5EF4-FFF2-40B4-BE49-F238E27FC236}">
                <a16:creationId xmlns:a16="http://schemas.microsoft.com/office/drawing/2014/main" id="{2B3DB259-24C9-4698-B0D1-598C9CB2A418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55476" y="190890"/>
            <a:ext cx="2938853" cy="6645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07560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F00D1731-08BD-4D94-AF8E-63DDD4D9DE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目次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8472E856-CD61-4D14-A861-3BF73F2314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739" y="1463040"/>
            <a:ext cx="6023201" cy="5301744"/>
          </a:xfrm>
        </p:spPr>
        <p:txBody>
          <a:bodyPr/>
          <a:lstStyle/>
          <a:p>
            <a:pPr>
              <a:lnSpc>
                <a:spcPct val="200000"/>
              </a:lnSpc>
            </a:pPr>
            <a:r>
              <a:rPr lang="ja-JP" altLang="en-US" dirty="0"/>
              <a:t>プログラミングの準備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本日のミッション！</a:t>
            </a:r>
          </a:p>
          <a:p>
            <a:pPr>
              <a:lnSpc>
                <a:spcPct val="200000"/>
              </a:lnSpc>
            </a:pPr>
            <a:r>
              <a:rPr lang="ja-JP" altLang="en-US" dirty="0"/>
              <a:t>チャレンジ！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88DE116F-22C9-4DF8-A0AA-2F49D61FABDB}"/>
              </a:ext>
            </a:extLst>
          </p:cNvPr>
          <p:cNvSpPr txBox="1"/>
          <p:nvPr/>
        </p:nvSpPr>
        <p:spPr>
          <a:xfrm>
            <a:off x="419747" y="334841"/>
            <a:ext cx="692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もくじ</a:t>
            </a: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2EBC64C2-4D99-42DB-99DA-903962961D36}"/>
              </a:ext>
            </a:extLst>
          </p:cNvPr>
          <p:cNvSpPr txBox="1"/>
          <p:nvPr/>
        </p:nvSpPr>
        <p:spPr>
          <a:xfrm>
            <a:off x="540151" y="2314260"/>
            <a:ext cx="658334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DE75ED4E-337E-4CF3-998B-018B53D16BB8}"/>
              </a:ext>
            </a:extLst>
          </p:cNvPr>
          <p:cNvSpPr txBox="1"/>
          <p:nvPr/>
        </p:nvSpPr>
        <p:spPr>
          <a:xfrm>
            <a:off x="2039666" y="1515646"/>
            <a:ext cx="643787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050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228008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プログラミングの準備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DE0FA59A-AB55-46F2-BA50-DF440BB2E6D0}"/>
              </a:ext>
            </a:extLst>
          </p:cNvPr>
          <p:cNvSpPr txBox="1"/>
          <p:nvPr/>
        </p:nvSpPr>
        <p:spPr>
          <a:xfrm>
            <a:off x="3515557" y="1351294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じゅんび</a:t>
            </a:r>
          </a:p>
        </p:txBody>
      </p:sp>
    </p:spTree>
    <p:extLst>
      <p:ext uri="{BB962C8B-B14F-4D97-AF65-F5344CB8AC3E}">
        <p14:creationId xmlns:p14="http://schemas.microsoft.com/office/powerpoint/2010/main" val="17519325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正方形/長方形 58">
            <a:extLst>
              <a:ext uri="{FF2B5EF4-FFF2-40B4-BE49-F238E27FC236}">
                <a16:creationId xmlns:a16="http://schemas.microsoft.com/office/drawing/2014/main" id="{EB99183E-1186-4856-9612-331505D66DAC}"/>
              </a:ext>
            </a:extLst>
          </p:cNvPr>
          <p:cNvSpPr/>
          <p:nvPr/>
        </p:nvSpPr>
        <p:spPr>
          <a:xfrm>
            <a:off x="5446765" y="1799094"/>
            <a:ext cx="3519523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4E6A9F34-937C-4E33-981A-60C368448CF3}"/>
              </a:ext>
            </a:extLst>
          </p:cNvPr>
          <p:cNvSpPr/>
          <p:nvPr/>
        </p:nvSpPr>
        <p:spPr>
          <a:xfrm>
            <a:off x="72715" y="1799094"/>
            <a:ext cx="5236132" cy="3580773"/>
          </a:xfrm>
          <a:prstGeom prst="rect">
            <a:avLst/>
          </a:prstGeom>
          <a:solidFill>
            <a:srgbClr val="067F9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Codey</a:t>
            </a:r>
            <a:r>
              <a:rPr lang="ja-JP" altLang="en-US" dirty="0"/>
              <a:t>と</a:t>
            </a:r>
            <a:r>
              <a:rPr lang="en-US" altLang="ja-JP" dirty="0"/>
              <a:t>Rocky</a:t>
            </a:r>
            <a:r>
              <a:rPr lang="ja-JP" altLang="en-US" dirty="0"/>
              <a:t>をつなげよう</a:t>
            </a: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683E895-0F92-4240-AA03-7F110DE1CF9C}"/>
              </a:ext>
            </a:extLst>
          </p:cNvPr>
          <p:cNvGrpSpPr/>
          <p:nvPr/>
        </p:nvGrpSpPr>
        <p:grpSpPr>
          <a:xfrm>
            <a:off x="868888" y="2014931"/>
            <a:ext cx="953129" cy="577081"/>
            <a:chOff x="316117" y="947390"/>
            <a:chExt cx="953129" cy="577081"/>
          </a:xfrm>
        </p:grpSpPr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98BD5770-ED1D-4DC5-9567-E8FBF7D0C185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64FEED78-65DA-45CF-985D-787D737A8CEE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</a:t>
              </a:r>
            </a:p>
          </p:txBody>
        </p:sp>
      </p:grpSp>
      <p:sp>
        <p:nvSpPr>
          <p:cNvPr id="80" name="テキスト ボックス 79">
            <a:extLst>
              <a:ext uri="{FF2B5EF4-FFF2-40B4-BE49-F238E27FC236}">
                <a16:creationId xmlns:a16="http://schemas.microsoft.com/office/drawing/2014/main" id="{D9841246-1F3E-4F3E-8625-16EF884B887A}"/>
              </a:ext>
            </a:extLst>
          </p:cNvPr>
          <p:cNvSpPr txBox="1"/>
          <p:nvPr/>
        </p:nvSpPr>
        <p:spPr>
          <a:xfrm>
            <a:off x="524264" y="404587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EF48600-8ED0-4B71-B709-9896CB3514C0}"/>
              </a:ext>
            </a:extLst>
          </p:cNvPr>
          <p:cNvSpPr txBox="1"/>
          <p:nvPr/>
        </p:nvSpPr>
        <p:spPr>
          <a:xfrm>
            <a:off x="1935128" y="401121"/>
            <a:ext cx="90302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ロッキー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6F97D4C7-4024-4FA1-B19D-13C871301C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2256" y="2694645"/>
            <a:ext cx="2031294" cy="2146196"/>
          </a:xfrm>
          <a:prstGeom prst="rect">
            <a:avLst/>
          </a:prstGeom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C516099B-C455-46BA-BC3C-3BBCE96408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8059" y="3108730"/>
            <a:ext cx="2469286" cy="1776154"/>
          </a:xfrm>
          <a:prstGeom prst="rect">
            <a:avLst/>
          </a:prstGeom>
        </p:spPr>
      </p:pic>
      <p:pic>
        <p:nvPicPr>
          <p:cNvPr id="15" name="図 14">
            <a:extLst>
              <a:ext uri="{FF2B5EF4-FFF2-40B4-BE49-F238E27FC236}">
                <a16:creationId xmlns:a16="http://schemas.microsoft.com/office/drawing/2014/main" id="{F3019C0A-2BDA-4B8E-8F6B-40F95616EE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00562" y="2534755"/>
            <a:ext cx="2977759" cy="2715717"/>
          </a:xfrm>
          <a:prstGeom prst="rect">
            <a:avLst/>
          </a:prstGeom>
        </p:spPr>
      </p:pic>
      <p:grpSp>
        <p:nvGrpSpPr>
          <p:cNvPr id="48" name="グループ化 47">
            <a:extLst>
              <a:ext uri="{FF2B5EF4-FFF2-40B4-BE49-F238E27FC236}">
                <a16:creationId xmlns:a16="http://schemas.microsoft.com/office/drawing/2014/main" id="{44628AD0-08A5-4302-A64D-302B3A269924}"/>
              </a:ext>
            </a:extLst>
          </p:cNvPr>
          <p:cNvGrpSpPr/>
          <p:nvPr/>
        </p:nvGrpSpPr>
        <p:grpSpPr>
          <a:xfrm>
            <a:off x="3296879" y="2024273"/>
            <a:ext cx="953129" cy="577081"/>
            <a:chOff x="316117" y="947390"/>
            <a:chExt cx="953129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90CD21F7-D3A9-4BDB-8725-1EEE6AAF46C0}"/>
                </a:ext>
              </a:extLst>
            </p:cNvPr>
            <p:cNvSpPr txBox="1"/>
            <p:nvPr/>
          </p:nvSpPr>
          <p:spPr>
            <a:xfrm>
              <a:off x="316117" y="947390"/>
              <a:ext cx="9531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6053A-D520-4702-B203-109F8D31714A}"/>
                </a:ext>
              </a:extLst>
            </p:cNvPr>
            <p:cNvSpPr txBox="1"/>
            <p:nvPr/>
          </p:nvSpPr>
          <p:spPr>
            <a:xfrm>
              <a:off x="316117" y="1015358"/>
              <a:ext cx="9531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ロッキー</a:t>
              </a:r>
            </a:p>
          </p:txBody>
        </p:sp>
      </p:grpSp>
      <p:sp>
        <p:nvSpPr>
          <p:cNvPr id="58" name="矢印: 右 57">
            <a:extLst>
              <a:ext uri="{FF2B5EF4-FFF2-40B4-BE49-F238E27FC236}">
                <a16:creationId xmlns:a16="http://schemas.microsoft.com/office/drawing/2014/main" id="{E30C75A4-5C1C-486C-A765-8690077CBED9}"/>
              </a:ext>
            </a:extLst>
          </p:cNvPr>
          <p:cNvSpPr/>
          <p:nvPr/>
        </p:nvSpPr>
        <p:spPr>
          <a:xfrm>
            <a:off x="5125263" y="3214217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solidFill>
              <a:schemeClr val="bg1"/>
            </a:solidFill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95FD11A-64C1-48E9-A145-7BC2D7BFED08}"/>
              </a:ext>
            </a:extLst>
          </p:cNvPr>
          <p:cNvGrpSpPr/>
          <p:nvPr/>
        </p:nvGrpSpPr>
        <p:grpSpPr>
          <a:xfrm>
            <a:off x="6307144" y="2024273"/>
            <a:ext cx="1807046" cy="577081"/>
            <a:chOff x="6307144" y="2024273"/>
            <a:chExt cx="1807046" cy="577081"/>
          </a:xfrm>
        </p:grpSpPr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3BC5863A-FAD9-440D-9D02-8180F8E6E4A1}"/>
                </a:ext>
              </a:extLst>
            </p:cNvPr>
            <p:cNvSpPr txBox="1"/>
            <p:nvPr/>
          </p:nvSpPr>
          <p:spPr>
            <a:xfrm>
              <a:off x="6307144" y="2024273"/>
              <a:ext cx="18070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chemeClr val="bg1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 Rocky</a:t>
              </a:r>
              <a:endParaRPr kumimoji="1" lang="ja-JP" altLang="en-US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A84B3E13-6E32-4EBB-93B4-4DC8508E3515}"/>
                </a:ext>
              </a:extLst>
            </p:cNvPr>
            <p:cNvSpPr txBox="1"/>
            <p:nvPr/>
          </p:nvSpPr>
          <p:spPr>
            <a:xfrm>
              <a:off x="6307144" y="2092241"/>
              <a:ext cx="169163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コーディー ロッキー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20263583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F4E19F1-A742-4A72-9788-62CD7B3E8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パソコンとつなげよう</a:t>
            </a:r>
          </a:p>
        </p:txBody>
      </p: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493BA2B9-986D-4D46-8D83-9C848911D0CD}"/>
              </a:ext>
            </a:extLst>
          </p:cNvPr>
          <p:cNvGrpSpPr/>
          <p:nvPr/>
        </p:nvGrpSpPr>
        <p:grpSpPr>
          <a:xfrm>
            <a:off x="566690" y="1060559"/>
            <a:ext cx="7183516" cy="577081"/>
            <a:chOff x="566690" y="1060559"/>
            <a:chExt cx="7183516" cy="577081"/>
          </a:xfrm>
        </p:grpSpPr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7442D66D-9583-41ED-B1E6-24204D6A5BDC}"/>
                </a:ext>
              </a:extLst>
            </p:cNvPr>
            <p:cNvSpPr txBox="1"/>
            <p:nvPr/>
          </p:nvSpPr>
          <p:spPr>
            <a:xfrm>
              <a:off x="615357" y="1060559"/>
              <a:ext cx="713484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USB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ケーブルでパソコンとつなげよう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!</a:t>
              </a: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C4D8F9FE-18FC-4495-8C7E-1F68A8AC2A2B}"/>
                </a:ext>
              </a:extLst>
            </p:cNvPr>
            <p:cNvSpPr txBox="1"/>
            <p:nvPr/>
          </p:nvSpPr>
          <p:spPr>
            <a:xfrm>
              <a:off x="566690" y="1149442"/>
              <a:ext cx="10366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ユーエスビー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24" name="図 23">
            <a:extLst>
              <a:ext uri="{FF2B5EF4-FFF2-40B4-BE49-F238E27FC236}">
                <a16:creationId xmlns:a16="http://schemas.microsoft.com/office/drawing/2014/main" id="{A56ADDD5-227A-4FC0-9E00-F66B984EAF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480" y="1811062"/>
            <a:ext cx="4461492" cy="3506878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25" name="Picture 4">
            <a:extLst>
              <a:ext uri="{FF2B5EF4-FFF2-40B4-BE49-F238E27FC236}">
                <a16:creationId xmlns:a16="http://schemas.microsoft.com/office/drawing/2014/main" id="{456E262F-2265-4436-A730-6B1BF91C27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8"/>
          <a:stretch/>
        </p:blipFill>
        <p:spPr bwMode="auto">
          <a:xfrm>
            <a:off x="5948043" y="1839039"/>
            <a:ext cx="2112883" cy="352337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楕円 25">
            <a:extLst>
              <a:ext uri="{FF2B5EF4-FFF2-40B4-BE49-F238E27FC236}">
                <a16:creationId xmlns:a16="http://schemas.microsoft.com/office/drawing/2014/main" id="{DAB6A2A4-BED0-447E-B5AC-DE2593913586}"/>
              </a:ext>
            </a:extLst>
          </p:cNvPr>
          <p:cNvSpPr/>
          <p:nvPr/>
        </p:nvSpPr>
        <p:spPr>
          <a:xfrm>
            <a:off x="6103401" y="3698058"/>
            <a:ext cx="914400" cy="914400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7" name="楕円 26">
            <a:extLst>
              <a:ext uri="{FF2B5EF4-FFF2-40B4-BE49-F238E27FC236}">
                <a16:creationId xmlns:a16="http://schemas.microsoft.com/office/drawing/2014/main" id="{0C4DAE72-5E30-4677-A6A4-9F4857468718}"/>
              </a:ext>
            </a:extLst>
          </p:cNvPr>
          <p:cNvSpPr/>
          <p:nvPr/>
        </p:nvSpPr>
        <p:spPr>
          <a:xfrm>
            <a:off x="2413383" y="1839039"/>
            <a:ext cx="1012038" cy="101203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1" name="楕円 30">
            <a:extLst>
              <a:ext uri="{FF2B5EF4-FFF2-40B4-BE49-F238E27FC236}">
                <a16:creationId xmlns:a16="http://schemas.microsoft.com/office/drawing/2014/main" id="{F324EDF7-AB4E-4EF3-B855-1F3CAF5A7817}"/>
              </a:ext>
            </a:extLst>
          </p:cNvPr>
          <p:cNvSpPr/>
          <p:nvPr/>
        </p:nvSpPr>
        <p:spPr>
          <a:xfrm>
            <a:off x="2447542" y="3329729"/>
            <a:ext cx="503186" cy="50318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32" name="直線矢印コネクタ 31">
            <a:extLst>
              <a:ext uri="{FF2B5EF4-FFF2-40B4-BE49-F238E27FC236}">
                <a16:creationId xmlns:a16="http://schemas.microsoft.com/office/drawing/2014/main" id="{52E2BA32-C915-411E-8C02-86AECBD29150}"/>
              </a:ext>
            </a:extLst>
          </p:cNvPr>
          <p:cNvCxnSpPr>
            <a:cxnSpLocks/>
            <a:stCxn id="37" idx="0"/>
            <a:endCxn id="31" idx="5"/>
          </p:cNvCxnSpPr>
          <p:nvPr/>
        </p:nvCxnSpPr>
        <p:spPr>
          <a:xfrm flipH="1" flipV="1">
            <a:off x="2877038" y="3759225"/>
            <a:ext cx="1207053" cy="2105022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B9520E08-3FDF-4B9F-81B7-C5B95E793067}"/>
              </a:ext>
            </a:extLst>
          </p:cNvPr>
          <p:cNvSpPr txBox="1"/>
          <p:nvPr/>
        </p:nvSpPr>
        <p:spPr>
          <a:xfrm>
            <a:off x="1603318" y="5822761"/>
            <a:ext cx="7134849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ボタンを押して電源を入れよう。青いランプが点灯するよ。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0E698D03-66EF-4375-A2CF-0EC780A882F4}"/>
              </a:ext>
            </a:extLst>
          </p:cNvPr>
          <p:cNvSpPr txBox="1"/>
          <p:nvPr/>
        </p:nvSpPr>
        <p:spPr>
          <a:xfrm>
            <a:off x="2551104" y="5865080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5E2CC76B-BA22-42E8-B505-899EFBDBA295}"/>
              </a:ext>
            </a:extLst>
          </p:cNvPr>
          <p:cNvSpPr txBox="1"/>
          <p:nvPr/>
        </p:nvSpPr>
        <p:spPr>
          <a:xfrm>
            <a:off x="3132362" y="5865080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1AABBD5-18C1-4C37-AC0D-05CCF978D71C}"/>
              </a:ext>
            </a:extLst>
          </p:cNvPr>
          <p:cNvSpPr txBox="1"/>
          <p:nvPr/>
        </p:nvSpPr>
        <p:spPr>
          <a:xfrm>
            <a:off x="3912246" y="5864247"/>
            <a:ext cx="3436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い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92AB4A9E-F816-4962-B4F3-97270AED6F7B}"/>
              </a:ext>
            </a:extLst>
          </p:cNvPr>
          <p:cNvSpPr txBox="1"/>
          <p:nvPr/>
        </p:nvSpPr>
        <p:spPr>
          <a:xfrm>
            <a:off x="4987163" y="5864247"/>
            <a:ext cx="5436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あお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A14B7347-FE18-4572-BF6A-6B46146F4DFF}"/>
              </a:ext>
            </a:extLst>
          </p:cNvPr>
          <p:cNvSpPr txBox="1"/>
          <p:nvPr/>
        </p:nvSpPr>
        <p:spPr>
          <a:xfrm>
            <a:off x="6331303" y="5864247"/>
            <a:ext cx="80317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てんとう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3" name="吹き出し: 角を丸めた四角形 42">
            <a:extLst>
              <a:ext uri="{FF2B5EF4-FFF2-40B4-BE49-F238E27FC236}">
                <a16:creationId xmlns:a16="http://schemas.microsoft.com/office/drawing/2014/main" id="{C182FADC-612D-4AC1-AD0F-0FE5640416D8}"/>
              </a:ext>
            </a:extLst>
          </p:cNvPr>
          <p:cNvSpPr/>
          <p:nvPr/>
        </p:nvSpPr>
        <p:spPr>
          <a:xfrm>
            <a:off x="3489597" y="3564501"/>
            <a:ext cx="1526470" cy="503186"/>
          </a:xfrm>
          <a:prstGeom prst="wedgeRoundRectCallout">
            <a:avLst>
              <a:gd name="adj1" fmla="val -89367"/>
              <a:gd name="adj2" fmla="val -19335"/>
              <a:gd name="adj3" fmla="val 16667"/>
            </a:avLst>
          </a:prstGeom>
          <a:solidFill>
            <a:schemeClr val="bg1"/>
          </a:solidFill>
          <a:ln w="28575" cmpd="sng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216000" rtlCol="0" anchor="ctr"/>
          <a:lstStyle/>
          <a:p>
            <a:pPr algn="ctr"/>
            <a:r>
              <a:rPr kumimoji="1"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</a:t>
            </a:r>
            <a:r>
              <a:rPr lang="ja-JP" altLang="en-US" sz="1600" b="1" dirty="0">
                <a:solidFill>
                  <a:schemeClr val="tx1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スイッチ</a:t>
            </a:r>
            <a:endParaRPr kumimoji="1" lang="ja-JP" altLang="en-US" sz="1600" b="1" dirty="0">
              <a:solidFill>
                <a:schemeClr val="tx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5" name="テキスト ボックス 44">
            <a:extLst>
              <a:ext uri="{FF2B5EF4-FFF2-40B4-BE49-F238E27FC236}">
                <a16:creationId xmlns:a16="http://schemas.microsoft.com/office/drawing/2014/main" id="{1C61F1F9-3997-430E-B5F9-1CD7E07D7D5B}"/>
              </a:ext>
            </a:extLst>
          </p:cNvPr>
          <p:cNvSpPr txBox="1"/>
          <p:nvPr/>
        </p:nvSpPr>
        <p:spPr>
          <a:xfrm>
            <a:off x="3444950" y="3618506"/>
            <a:ext cx="803176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</p:spTree>
    <p:extLst>
      <p:ext uri="{BB962C8B-B14F-4D97-AF65-F5344CB8AC3E}">
        <p14:creationId xmlns:p14="http://schemas.microsoft.com/office/powerpoint/2010/main" val="101332644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2161DAD4-1B7C-4E79-9E26-FE39DAB14F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 err="1"/>
              <a:t>mBlock</a:t>
            </a:r>
            <a:r>
              <a:rPr lang="ja-JP" altLang="en-US" dirty="0"/>
              <a:t>を起動しよう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F311F3E1-C2D8-4DBC-8408-F1BB33700098}"/>
              </a:ext>
            </a:extLst>
          </p:cNvPr>
          <p:cNvSpPr txBox="1"/>
          <p:nvPr/>
        </p:nvSpPr>
        <p:spPr>
          <a:xfrm>
            <a:off x="428625" y="424045"/>
            <a:ext cx="1311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エムブロック</a:t>
            </a:r>
          </a:p>
        </p:txBody>
      </p:sp>
      <p:pic>
        <p:nvPicPr>
          <p:cNvPr id="16" name="図 15">
            <a:extLst>
              <a:ext uri="{FF2B5EF4-FFF2-40B4-BE49-F238E27FC236}">
                <a16:creationId xmlns:a16="http://schemas.microsoft.com/office/drawing/2014/main" id="{1EC6CC26-EFDA-46E5-9BA4-13BDB42E88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0423" y="1549893"/>
            <a:ext cx="1219200" cy="1219200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5E83F90C-7C56-46B9-A708-E534E27A2126}"/>
              </a:ext>
            </a:extLst>
          </p:cNvPr>
          <p:cNvGrpSpPr/>
          <p:nvPr/>
        </p:nvGrpSpPr>
        <p:grpSpPr>
          <a:xfrm>
            <a:off x="1130423" y="2415376"/>
            <a:ext cx="292314" cy="292314"/>
            <a:chOff x="1084324" y="3782536"/>
            <a:chExt cx="363984" cy="363984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1BD9B8DB-0DF2-47EA-8207-0BE8E9B4E58C}"/>
                </a:ext>
              </a:extLst>
            </p:cNvPr>
            <p:cNvSpPr/>
            <p:nvPr/>
          </p:nvSpPr>
          <p:spPr>
            <a:xfrm>
              <a:off x="1084324" y="3782536"/>
              <a:ext cx="363984" cy="363984"/>
            </a:xfrm>
            <a:prstGeom prst="rect">
              <a:avLst/>
            </a:prstGeom>
            <a:solidFill>
              <a:schemeClr val="bg1"/>
            </a:solidFill>
            <a:ln w="1905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18" name="図 17">
              <a:extLst>
                <a:ext uri="{FF2B5EF4-FFF2-40B4-BE49-F238E27FC236}">
                  <a16:creationId xmlns:a16="http://schemas.microsoft.com/office/drawing/2014/main" id="{22C607F2-6E60-4E38-9327-CC46FAFCE9F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prstClr val="black"/>
                <a:schemeClr val="accent2">
                  <a:tint val="45000"/>
                  <a:satMod val="400000"/>
                </a:schemeClr>
              </a:duotone>
            </a:blip>
            <a:stretch>
              <a:fillRect/>
            </a:stretch>
          </p:blipFill>
          <p:spPr>
            <a:xfrm>
              <a:off x="1155871" y="3808787"/>
              <a:ext cx="217995" cy="311482"/>
            </a:xfrm>
            <a:prstGeom prst="rect">
              <a:avLst/>
            </a:prstGeom>
          </p:spPr>
        </p:pic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AC4BF01E-B9F7-4A1B-B51E-77143673CAF1}"/>
              </a:ext>
            </a:extLst>
          </p:cNvPr>
          <p:cNvSpPr txBox="1"/>
          <p:nvPr/>
        </p:nvSpPr>
        <p:spPr>
          <a:xfrm>
            <a:off x="1332929" y="2617272"/>
            <a:ext cx="904241" cy="4693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sz="1400" b="1" i="0" dirty="0" err="1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endParaRPr lang="en-US" altLang="ja-JP" sz="1400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25" name="図 24">
            <a:extLst>
              <a:ext uri="{FF2B5EF4-FFF2-40B4-BE49-F238E27FC236}">
                <a16:creationId xmlns:a16="http://schemas.microsoft.com/office/drawing/2014/main" id="{81ACB782-53C5-49DD-8ABB-271CC215C0E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39676" y="3613629"/>
            <a:ext cx="3045042" cy="305011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1191968C-A20C-4FA7-9000-46EB82A87057}"/>
              </a:ext>
            </a:extLst>
          </p:cNvPr>
          <p:cNvGrpSpPr/>
          <p:nvPr/>
        </p:nvGrpSpPr>
        <p:grpSpPr>
          <a:xfrm>
            <a:off x="2993499" y="1651661"/>
            <a:ext cx="5875293" cy="1131079"/>
            <a:chOff x="2993499" y="2228709"/>
            <a:chExt cx="5875293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2343EFB2-62F9-4C76-B014-E23A75145012}"/>
                </a:ext>
              </a:extLst>
            </p:cNvPr>
            <p:cNvSpPr txBox="1"/>
            <p:nvPr/>
          </p:nvSpPr>
          <p:spPr>
            <a:xfrm>
              <a:off x="2993499" y="2228709"/>
              <a:ext cx="587529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パソコンのデスクトップにある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b="1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」のアイコンをダブルクリックしよう！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DA56D4F2-48E5-4774-A745-BAFDFB35F12C}"/>
                </a:ext>
              </a:extLst>
            </p:cNvPr>
            <p:cNvSpPr txBox="1"/>
            <p:nvPr/>
          </p:nvSpPr>
          <p:spPr>
            <a:xfrm>
              <a:off x="3105952" y="2794248"/>
              <a:ext cx="1347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41C5CE72-CB83-4AE4-B30C-A9EC87EAED77}"/>
              </a:ext>
            </a:extLst>
          </p:cNvPr>
          <p:cNvGrpSpPr/>
          <p:nvPr/>
        </p:nvGrpSpPr>
        <p:grpSpPr>
          <a:xfrm>
            <a:off x="5543289" y="4615467"/>
            <a:ext cx="2781469" cy="577081"/>
            <a:chOff x="5543289" y="4615467"/>
            <a:chExt cx="2781469" cy="577081"/>
          </a:xfrm>
        </p:grpSpPr>
        <p:sp>
          <p:nvSpPr>
            <p:cNvPr id="27" name="テキスト ボックス 26">
              <a:extLst>
                <a:ext uri="{FF2B5EF4-FFF2-40B4-BE49-F238E27FC236}">
                  <a16:creationId xmlns:a16="http://schemas.microsoft.com/office/drawing/2014/main" id="{3BDA9EA5-F65D-4D7B-AF8B-DC91021FDAB4}"/>
                </a:ext>
              </a:extLst>
            </p:cNvPr>
            <p:cNvSpPr txBox="1"/>
            <p:nvPr/>
          </p:nvSpPr>
          <p:spPr>
            <a:xfrm>
              <a:off x="5782567" y="4615467"/>
              <a:ext cx="25421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i="0" dirty="0" err="1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が起動します。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8" name="テキスト ボックス 27">
              <a:extLst>
                <a:ext uri="{FF2B5EF4-FFF2-40B4-BE49-F238E27FC236}">
                  <a16:creationId xmlns:a16="http://schemas.microsoft.com/office/drawing/2014/main" id="{19A9FA22-8933-4420-B3E9-07FE80E15E29}"/>
                </a:ext>
              </a:extLst>
            </p:cNvPr>
            <p:cNvSpPr txBox="1"/>
            <p:nvPr/>
          </p:nvSpPr>
          <p:spPr>
            <a:xfrm>
              <a:off x="6759945" y="4664001"/>
              <a:ext cx="77868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0" name="テキスト ボックス 29">
              <a:extLst>
                <a:ext uri="{FF2B5EF4-FFF2-40B4-BE49-F238E27FC236}">
                  <a16:creationId xmlns:a16="http://schemas.microsoft.com/office/drawing/2014/main" id="{04EB85BE-F564-4F05-9F85-649C6A1AE7BC}"/>
                </a:ext>
              </a:extLst>
            </p:cNvPr>
            <p:cNvSpPr txBox="1"/>
            <p:nvPr/>
          </p:nvSpPr>
          <p:spPr>
            <a:xfrm>
              <a:off x="5543289" y="4681757"/>
              <a:ext cx="14648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A7E6BE03-00D8-4A96-AD3A-B5AB53DF923F}"/>
              </a:ext>
            </a:extLst>
          </p:cNvPr>
          <p:cNvSpPr txBox="1"/>
          <p:nvPr/>
        </p:nvSpPr>
        <p:spPr>
          <a:xfrm>
            <a:off x="1996504" y="415167"/>
            <a:ext cx="70623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きどう</a:t>
            </a:r>
          </a:p>
        </p:txBody>
      </p:sp>
    </p:spTree>
    <p:extLst>
      <p:ext uri="{BB962C8B-B14F-4D97-AF65-F5344CB8AC3E}">
        <p14:creationId xmlns:p14="http://schemas.microsoft.com/office/powerpoint/2010/main" val="417485345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本日のミッション！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課題をクリアしよう！</a:t>
            </a: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FE53E2FB-68DE-4E87-BFE4-EE544BD95E9D}"/>
              </a:ext>
            </a:extLst>
          </p:cNvPr>
          <p:cNvSpPr txBox="1"/>
          <p:nvPr/>
        </p:nvSpPr>
        <p:spPr>
          <a:xfrm>
            <a:off x="558026" y="2294729"/>
            <a:ext cx="560565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かだい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D4346904-B8A9-40F3-84A1-BC3982BF322A}"/>
              </a:ext>
            </a:extLst>
          </p:cNvPr>
          <p:cNvSpPr txBox="1"/>
          <p:nvPr/>
        </p:nvSpPr>
        <p:spPr>
          <a:xfrm>
            <a:off x="643634" y="1413273"/>
            <a:ext cx="896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4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ほんじつ</a:t>
            </a:r>
          </a:p>
        </p:txBody>
      </p:sp>
    </p:spTree>
    <p:extLst>
      <p:ext uri="{BB962C8B-B14F-4D97-AF65-F5344CB8AC3E}">
        <p14:creationId xmlns:p14="http://schemas.microsoft.com/office/powerpoint/2010/main" val="315908538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526D07D7-3FFF-4011-BC85-9F5AB8E4A953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3311D8E3-9AD4-458B-8601-BAEE01E98CA6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3D3EE3B-1772-4C23-8C54-8F05D918A427}"/>
              </a:ext>
            </a:extLst>
          </p:cNvPr>
          <p:cNvGrpSpPr/>
          <p:nvPr/>
        </p:nvGrpSpPr>
        <p:grpSpPr>
          <a:xfrm>
            <a:off x="619939" y="987995"/>
            <a:ext cx="6570974" cy="630942"/>
            <a:chOff x="619939" y="987995"/>
            <a:chExt cx="6570974" cy="630942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1A580B57-18AA-45D4-9D1C-68D3CCA2DFCA}"/>
                </a:ext>
              </a:extLst>
            </p:cNvPr>
            <p:cNvSpPr txBox="1"/>
            <p:nvPr/>
          </p:nvSpPr>
          <p:spPr>
            <a:xfrm>
              <a:off x="619939" y="987995"/>
              <a:ext cx="6570974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パソコンの矢印をクリックすると</a:t>
              </a:r>
              <a:r>
                <a:rPr lang="en-US" altLang="ja-JP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が動く</a:t>
              </a:r>
              <a:endPara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CFB9FC9A-D771-4BF2-9446-B4C39DE9A174}"/>
                </a:ext>
              </a:extLst>
            </p:cNvPr>
            <p:cNvSpPr txBox="1"/>
            <p:nvPr/>
          </p:nvSpPr>
          <p:spPr>
            <a:xfrm>
              <a:off x="1845636" y="1055460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5597C32B-1592-4F1A-BE3C-AF7828747830}"/>
                </a:ext>
              </a:extLst>
            </p:cNvPr>
            <p:cNvSpPr txBox="1"/>
            <p:nvPr/>
          </p:nvSpPr>
          <p:spPr>
            <a:xfrm>
              <a:off x="4572000" y="1055460"/>
              <a:ext cx="750334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</a:p>
          </p:txBody>
        </p:sp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6A6617B9-DEEB-4A81-8549-94AD16F70F10}"/>
                </a:ext>
              </a:extLst>
            </p:cNvPr>
            <p:cNvSpPr txBox="1"/>
            <p:nvPr/>
          </p:nvSpPr>
          <p:spPr>
            <a:xfrm>
              <a:off x="5454105" y="1055460"/>
              <a:ext cx="485056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kumimoji="1" lang="ja-JP" altLang="en-US" sz="105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" name="05_01">
            <a:hlinkClick r:id="" action="ppaction://media"/>
            <a:extLst>
              <a:ext uri="{FF2B5EF4-FFF2-40B4-BE49-F238E27FC236}">
                <a16:creationId xmlns:a16="http://schemas.microsoft.com/office/drawing/2014/main" id="{5E321EFF-1252-48B4-A114-9B4CF4CDA172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81207" y="1905888"/>
            <a:ext cx="8981585" cy="40495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106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000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455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これまでの操作方法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646670" y="1287589"/>
            <a:ext cx="11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2E94C96-C994-462F-9557-11253AB90EC4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3C8D6C8-0B7A-4E87-A775-9422D83082B2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8AEC7CD7-4464-4C8F-B5CF-7E2C60FF0D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3843" y="2772896"/>
            <a:ext cx="2185653" cy="2309285"/>
          </a:xfrm>
          <a:prstGeom prst="rect">
            <a:avLst/>
          </a:prstGeom>
        </p:spPr>
      </p:pic>
      <p:sp>
        <p:nvSpPr>
          <p:cNvPr id="28" name="楕円 27">
            <a:extLst>
              <a:ext uri="{FF2B5EF4-FFF2-40B4-BE49-F238E27FC236}">
                <a16:creationId xmlns:a16="http://schemas.microsoft.com/office/drawing/2014/main" id="{6DA02632-6605-4EE9-95ED-D548ED9B85E6}"/>
              </a:ext>
            </a:extLst>
          </p:cNvPr>
          <p:cNvSpPr/>
          <p:nvPr/>
        </p:nvSpPr>
        <p:spPr>
          <a:xfrm>
            <a:off x="873983" y="4257533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0" name="楕円 29">
            <a:extLst>
              <a:ext uri="{FF2B5EF4-FFF2-40B4-BE49-F238E27FC236}">
                <a16:creationId xmlns:a16="http://schemas.microsoft.com/office/drawing/2014/main" id="{001E98DC-6A14-4142-AB07-A1066077BBEF}"/>
              </a:ext>
            </a:extLst>
          </p:cNvPr>
          <p:cNvSpPr/>
          <p:nvPr/>
        </p:nvSpPr>
        <p:spPr>
          <a:xfrm>
            <a:off x="1437333" y="4506108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2" name="楕円 31">
            <a:extLst>
              <a:ext uri="{FF2B5EF4-FFF2-40B4-BE49-F238E27FC236}">
                <a16:creationId xmlns:a16="http://schemas.microsoft.com/office/drawing/2014/main" id="{8FE4AF25-2139-4DE6-A9D4-ABD7A7C0403F}"/>
              </a:ext>
            </a:extLst>
          </p:cNvPr>
          <p:cNvSpPr/>
          <p:nvPr/>
        </p:nvSpPr>
        <p:spPr>
          <a:xfrm>
            <a:off x="1991809" y="4257533"/>
            <a:ext cx="469188" cy="47255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DEAF1FA-ADC3-41D1-B6EE-6D47EFFA472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4447" y="2772896"/>
            <a:ext cx="2532112" cy="2309286"/>
          </a:xfrm>
          <a:prstGeom prst="rect">
            <a:avLst/>
          </a:prstGeom>
        </p:spPr>
      </p:pic>
      <p:pic>
        <p:nvPicPr>
          <p:cNvPr id="16" name="グラフィックス 15" descr="拍手">
            <a:extLst>
              <a:ext uri="{FF2B5EF4-FFF2-40B4-BE49-F238E27FC236}">
                <a16:creationId xmlns:a16="http://schemas.microsoft.com/office/drawing/2014/main" id="{DD4F3736-60DC-4D42-BC6A-008F9ED25D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083483" y="1996419"/>
            <a:ext cx="1225172" cy="1225172"/>
          </a:xfrm>
          <a:prstGeom prst="rect">
            <a:avLst/>
          </a:prstGeom>
        </p:spPr>
      </p:pic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323130" y="2445114"/>
            <a:ext cx="710862" cy="710862"/>
          </a:xfrm>
          <a:prstGeom prst="rect">
            <a:avLst/>
          </a:prstGeom>
        </p:spPr>
      </p:pic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7674DFDC-FD43-407E-AB85-555960CDE6CB}"/>
              </a:ext>
            </a:extLst>
          </p:cNvPr>
          <p:cNvGrpSpPr/>
          <p:nvPr/>
        </p:nvGrpSpPr>
        <p:grpSpPr>
          <a:xfrm>
            <a:off x="874269" y="5225675"/>
            <a:ext cx="1618458" cy="577081"/>
            <a:chOff x="1118828" y="5097762"/>
            <a:chExt cx="161845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E8BE22E-BB36-409B-9EB3-4A41F7C07CF7}"/>
                </a:ext>
              </a:extLst>
            </p:cNvPr>
            <p:cNvSpPr txBox="1"/>
            <p:nvPr/>
          </p:nvSpPr>
          <p:spPr>
            <a:xfrm>
              <a:off x="1118828" y="5097762"/>
              <a:ext cx="16184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669716B-2ED9-4E49-B464-360257597C1C}"/>
                </a:ext>
              </a:extLst>
            </p:cNvPr>
            <p:cNvSpPr txBox="1"/>
            <p:nvPr/>
          </p:nvSpPr>
          <p:spPr>
            <a:xfrm>
              <a:off x="2078919" y="5152718"/>
              <a:ext cx="3213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A070C05C-A0A7-40EB-AC29-E759357679A1}"/>
              </a:ext>
            </a:extLst>
          </p:cNvPr>
          <p:cNvGrpSpPr/>
          <p:nvPr/>
        </p:nvGrpSpPr>
        <p:grpSpPr>
          <a:xfrm>
            <a:off x="4018575" y="5247100"/>
            <a:ext cx="1618458" cy="577081"/>
            <a:chOff x="4415534" y="5271587"/>
            <a:chExt cx="1618458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77C37858-FCC6-48F8-927C-FB48BBC09AFB}"/>
                </a:ext>
              </a:extLst>
            </p:cNvPr>
            <p:cNvSpPr txBox="1"/>
            <p:nvPr/>
          </p:nvSpPr>
          <p:spPr>
            <a:xfrm>
              <a:off x="4415534" y="5271587"/>
              <a:ext cx="161845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音を聞かせる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7C4F7D66-A11F-42B2-BFE0-6EBD0B3FF242}"/>
                </a:ext>
              </a:extLst>
            </p:cNvPr>
            <p:cNvSpPr txBox="1"/>
            <p:nvPr/>
          </p:nvSpPr>
          <p:spPr>
            <a:xfrm>
              <a:off x="4415534" y="5340540"/>
              <a:ext cx="443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おと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4A302021-80D5-4A22-A30A-095F3F5AF933}"/>
                </a:ext>
              </a:extLst>
            </p:cNvPr>
            <p:cNvSpPr txBox="1"/>
            <p:nvPr/>
          </p:nvSpPr>
          <p:spPr>
            <a:xfrm>
              <a:off x="4858549" y="5331752"/>
              <a:ext cx="443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52" name="図 51">
            <a:extLst>
              <a:ext uri="{FF2B5EF4-FFF2-40B4-BE49-F238E27FC236}">
                <a16:creationId xmlns:a16="http://schemas.microsoft.com/office/drawing/2014/main" id="{B9C2EF05-FE57-4807-83A2-0513675D391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26319" y="2567191"/>
            <a:ext cx="2441258" cy="2640668"/>
          </a:xfrm>
          <a:prstGeom prst="rect">
            <a:avLst/>
          </a:prstGeom>
        </p:spPr>
      </p:pic>
      <p:grpSp>
        <p:nvGrpSpPr>
          <p:cNvPr id="57" name="グループ化 56">
            <a:extLst>
              <a:ext uri="{FF2B5EF4-FFF2-40B4-BE49-F238E27FC236}">
                <a16:creationId xmlns:a16="http://schemas.microsoft.com/office/drawing/2014/main" id="{9BE6414A-B953-48F2-87B7-FE93B6CF93C4}"/>
              </a:ext>
            </a:extLst>
          </p:cNvPr>
          <p:cNvGrpSpPr/>
          <p:nvPr/>
        </p:nvGrpSpPr>
        <p:grpSpPr>
          <a:xfrm>
            <a:off x="7154916" y="5238311"/>
            <a:ext cx="1425646" cy="577081"/>
            <a:chOff x="7096917" y="5241137"/>
            <a:chExt cx="1425646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705DE02-0630-46F2-8C64-805E5178B195}"/>
                </a:ext>
              </a:extLst>
            </p:cNvPr>
            <p:cNvSpPr txBox="1"/>
            <p:nvPr/>
          </p:nvSpPr>
          <p:spPr>
            <a:xfrm>
              <a:off x="7096917" y="5241137"/>
              <a:ext cx="14256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色を見せる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0878AB5D-8F5B-40D8-917E-0E31AD7E82E8}"/>
                </a:ext>
              </a:extLst>
            </p:cNvPr>
            <p:cNvSpPr txBox="1"/>
            <p:nvPr/>
          </p:nvSpPr>
          <p:spPr>
            <a:xfrm>
              <a:off x="7096917" y="5310090"/>
              <a:ext cx="443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D409BB1-2670-4DAC-AAA2-C3A5B6C4196B}"/>
                </a:ext>
              </a:extLst>
            </p:cNvPr>
            <p:cNvSpPr txBox="1"/>
            <p:nvPr/>
          </p:nvSpPr>
          <p:spPr>
            <a:xfrm>
              <a:off x="7539932" y="5301302"/>
              <a:ext cx="44301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407040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455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今回の操作方法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149519" y="1287589"/>
            <a:ext cx="115114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そうさほうほう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2E94C96-C994-462F-9557-11253AB90EC4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3C8D6C8-0B7A-4E87-A775-9422D83082B2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pic>
        <p:nvPicPr>
          <p:cNvPr id="12" name="図 11">
            <a:extLst>
              <a:ext uri="{FF2B5EF4-FFF2-40B4-BE49-F238E27FC236}">
                <a16:creationId xmlns:a16="http://schemas.microsoft.com/office/drawing/2014/main" id="{CDEAF1FA-ADC3-41D1-B6EE-6D47EFFA47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41024" y="3429000"/>
            <a:ext cx="2532112" cy="2309286"/>
          </a:xfrm>
          <a:prstGeom prst="rect">
            <a:avLst/>
          </a:prstGeom>
        </p:spPr>
      </p:pic>
      <p:pic>
        <p:nvPicPr>
          <p:cNvPr id="18" name="グラフィックス 17" descr="感嘆符">
            <a:extLst>
              <a:ext uri="{FF2B5EF4-FFF2-40B4-BE49-F238E27FC236}">
                <a16:creationId xmlns:a16="http://schemas.microsoft.com/office/drawing/2014/main" id="{8B147B93-1B7C-4BAC-B3DD-E4301259B0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122072" y="3028778"/>
            <a:ext cx="710862" cy="710862"/>
          </a:xfrm>
          <a:prstGeom prst="rect">
            <a:avLst/>
          </a:prstGeom>
        </p:spPr>
      </p:pic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2106DB-AD96-40D6-AACC-D173703E9083}"/>
              </a:ext>
            </a:extLst>
          </p:cNvPr>
          <p:cNvSpPr txBox="1"/>
          <p:nvPr/>
        </p:nvSpPr>
        <p:spPr>
          <a:xfrm>
            <a:off x="447308" y="1287589"/>
            <a:ext cx="72454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こんかい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E6892359-A175-440B-8ED0-7A98B0A43E1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716" y="3175720"/>
            <a:ext cx="3874994" cy="2309287"/>
          </a:xfrm>
          <a:prstGeom prst="rect">
            <a:avLst/>
          </a:prstGeom>
        </p:spPr>
      </p:pic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4EB75308-BC90-4DBA-A49D-CBD5742337D5}"/>
              </a:ext>
            </a:extLst>
          </p:cNvPr>
          <p:cNvGrpSpPr/>
          <p:nvPr/>
        </p:nvGrpSpPr>
        <p:grpSpPr>
          <a:xfrm>
            <a:off x="1391288" y="3289769"/>
            <a:ext cx="1423850" cy="1423850"/>
            <a:chOff x="4861541" y="1494122"/>
            <a:chExt cx="1423850" cy="1423850"/>
          </a:xfrm>
        </p:grpSpPr>
        <p:grpSp>
          <p:nvGrpSpPr>
            <p:cNvPr id="8" name="グループ化 7">
              <a:extLst>
                <a:ext uri="{FF2B5EF4-FFF2-40B4-BE49-F238E27FC236}">
                  <a16:creationId xmlns:a16="http://schemas.microsoft.com/office/drawing/2014/main" id="{0104BFC1-906B-4A6C-A1D3-45435B7BE9FB}"/>
                </a:ext>
              </a:extLst>
            </p:cNvPr>
            <p:cNvGrpSpPr/>
            <p:nvPr/>
          </p:nvGrpSpPr>
          <p:grpSpPr>
            <a:xfrm>
              <a:off x="4861541" y="1891349"/>
              <a:ext cx="1423850" cy="559942"/>
              <a:chOff x="4861541" y="1891349"/>
              <a:chExt cx="1423850" cy="559942"/>
            </a:xfrm>
          </p:grpSpPr>
          <p:pic>
            <p:nvPicPr>
              <p:cNvPr id="7" name="図 6">
                <a:extLst>
                  <a:ext uri="{FF2B5EF4-FFF2-40B4-BE49-F238E27FC236}">
                    <a16:creationId xmlns:a16="http://schemas.microsoft.com/office/drawing/2014/main" id="{7A5A4215-F537-4875-91E7-442CDDC45C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23541" y="1891349"/>
                <a:ext cx="661850" cy="559942"/>
              </a:xfrm>
              <a:prstGeom prst="rect">
                <a:avLst/>
              </a:prstGeom>
            </p:spPr>
          </p:pic>
          <p:pic>
            <p:nvPicPr>
              <p:cNvPr id="31" name="図 30">
                <a:extLst>
                  <a:ext uri="{FF2B5EF4-FFF2-40B4-BE49-F238E27FC236}">
                    <a16:creationId xmlns:a16="http://schemas.microsoft.com/office/drawing/2014/main" id="{A8D8BA5D-8543-4A5A-B2F5-48FBFE5B13B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flipH="1">
                <a:off x="4861541" y="1891349"/>
                <a:ext cx="661850" cy="559942"/>
              </a:xfrm>
              <a:prstGeom prst="rect">
                <a:avLst/>
              </a:prstGeom>
            </p:spPr>
          </p:pic>
        </p:grpSp>
        <p:grpSp>
          <p:nvGrpSpPr>
            <p:cNvPr id="33" name="グループ化 32">
              <a:extLst>
                <a:ext uri="{FF2B5EF4-FFF2-40B4-BE49-F238E27FC236}">
                  <a16:creationId xmlns:a16="http://schemas.microsoft.com/office/drawing/2014/main" id="{BC22399F-E1DB-4A15-96ED-D952624F89AA}"/>
                </a:ext>
              </a:extLst>
            </p:cNvPr>
            <p:cNvGrpSpPr/>
            <p:nvPr/>
          </p:nvGrpSpPr>
          <p:grpSpPr>
            <a:xfrm rot="5400000">
              <a:off x="4877860" y="1926076"/>
              <a:ext cx="1423850" cy="559942"/>
              <a:chOff x="4861541" y="1891349"/>
              <a:chExt cx="1423850" cy="559942"/>
            </a:xfrm>
          </p:grpSpPr>
          <p:pic>
            <p:nvPicPr>
              <p:cNvPr id="34" name="図 33">
                <a:extLst>
                  <a:ext uri="{FF2B5EF4-FFF2-40B4-BE49-F238E27FC236}">
                    <a16:creationId xmlns:a16="http://schemas.microsoft.com/office/drawing/2014/main" id="{A3E81422-57D7-4A1E-9FF4-58B8739A5BF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5623541" y="1891349"/>
                <a:ext cx="661850" cy="559942"/>
              </a:xfrm>
              <a:prstGeom prst="rect">
                <a:avLst/>
              </a:prstGeom>
            </p:spPr>
          </p:pic>
          <p:pic>
            <p:nvPicPr>
              <p:cNvPr id="35" name="図 34">
                <a:extLst>
                  <a:ext uri="{FF2B5EF4-FFF2-40B4-BE49-F238E27FC236}">
                    <a16:creationId xmlns:a16="http://schemas.microsoft.com/office/drawing/2014/main" id="{9A8A6C6F-D6CE-4FF9-8F92-57008FE799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 flipH="1">
                <a:off x="4861541" y="1891349"/>
                <a:ext cx="661850" cy="559942"/>
              </a:xfrm>
              <a:prstGeom prst="rect">
                <a:avLst/>
              </a:prstGeom>
            </p:spPr>
          </p:pic>
        </p:grpSp>
      </p:grp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77C37858-FCC6-48F8-927C-FB48BBC09AFB}"/>
              </a:ext>
            </a:extLst>
          </p:cNvPr>
          <p:cNvSpPr txBox="1"/>
          <p:nvPr/>
        </p:nvSpPr>
        <p:spPr>
          <a:xfrm>
            <a:off x="678075" y="1809770"/>
            <a:ext cx="783876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ja-JP" dirty="0" err="1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mBlock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の</a:t>
            </a:r>
            <a:r>
              <a:rPr lang="ja-JP" altLang="en-US" b="1" u="sng" dirty="0">
                <a:solidFill>
                  <a:srgbClr val="FF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をクリックすると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にメッセージが送られる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9" name="テキスト ボックス 38">
            <a:extLst>
              <a:ext uri="{FF2B5EF4-FFF2-40B4-BE49-F238E27FC236}">
                <a16:creationId xmlns:a16="http://schemas.microsoft.com/office/drawing/2014/main" id="{7C4F7D66-A11F-42B2-BFE0-6EBD0B3FF242}"/>
              </a:ext>
            </a:extLst>
          </p:cNvPr>
          <p:cNvSpPr txBox="1"/>
          <p:nvPr/>
        </p:nvSpPr>
        <p:spPr>
          <a:xfrm>
            <a:off x="651441" y="1878724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エムブロック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95C55729-76E3-4EBA-B99D-8D8A228D2411}"/>
              </a:ext>
            </a:extLst>
          </p:cNvPr>
          <p:cNvSpPr txBox="1"/>
          <p:nvPr/>
        </p:nvSpPr>
        <p:spPr>
          <a:xfrm>
            <a:off x="4639870" y="1868604"/>
            <a:ext cx="105945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6EFF9A6-CD59-4CD8-91AB-51761FFDA6AB}"/>
              </a:ext>
            </a:extLst>
          </p:cNvPr>
          <p:cNvSpPr txBox="1"/>
          <p:nvPr/>
        </p:nvSpPr>
        <p:spPr>
          <a:xfrm>
            <a:off x="6969408" y="1857840"/>
            <a:ext cx="44620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40" name="楕円 39">
            <a:extLst>
              <a:ext uri="{FF2B5EF4-FFF2-40B4-BE49-F238E27FC236}">
                <a16:creationId xmlns:a16="http://schemas.microsoft.com/office/drawing/2014/main" id="{F0889FC4-9954-48CB-BC6C-DCB271159981}"/>
              </a:ext>
            </a:extLst>
          </p:cNvPr>
          <p:cNvSpPr/>
          <p:nvPr/>
        </p:nvSpPr>
        <p:spPr>
          <a:xfrm>
            <a:off x="2110699" y="3605730"/>
            <a:ext cx="724633" cy="724633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2" name="テキスト ボックス 41">
            <a:extLst>
              <a:ext uri="{FF2B5EF4-FFF2-40B4-BE49-F238E27FC236}">
                <a16:creationId xmlns:a16="http://schemas.microsoft.com/office/drawing/2014/main" id="{F5F0B85D-90A0-466B-81D0-A1F48CD0D6B8}"/>
              </a:ext>
            </a:extLst>
          </p:cNvPr>
          <p:cNvSpPr txBox="1"/>
          <p:nvPr/>
        </p:nvSpPr>
        <p:spPr>
          <a:xfrm>
            <a:off x="1462198" y="2622761"/>
            <a:ext cx="1514997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①クリック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FDD947D6-74D4-4237-9C3E-D5A8761CBBE9}"/>
              </a:ext>
            </a:extLst>
          </p:cNvPr>
          <p:cNvGrpSpPr/>
          <p:nvPr/>
        </p:nvGrpSpPr>
        <p:grpSpPr>
          <a:xfrm>
            <a:off x="3667986" y="2606883"/>
            <a:ext cx="2224435" cy="577081"/>
            <a:chOff x="4156258" y="2622761"/>
            <a:chExt cx="2224435" cy="577081"/>
          </a:xfrm>
        </p:grpSpPr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B04E0FF0-909A-4545-9F4C-945675C30FFE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②メッセージ送信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023A1CC0-DDCE-4B01-9A24-084D680C2F88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EFCA3A32-9E2B-492A-9347-6F69FBDB7E8F}"/>
              </a:ext>
            </a:extLst>
          </p:cNvPr>
          <p:cNvGrpSpPr/>
          <p:nvPr/>
        </p:nvGrpSpPr>
        <p:grpSpPr>
          <a:xfrm>
            <a:off x="4386029" y="3699421"/>
            <a:ext cx="959941" cy="630942"/>
            <a:chOff x="4143350" y="3104386"/>
            <a:chExt cx="959941" cy="630942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11F8DBC3-F102-4FDB-922A-DE1FCC07F704}"/>
                </a:ext>
              </a:extLst>
            </p:cNvPr>
            <p:cNvSpPr txBox="1"/>
            <p:nvPr/>
          </p:nvSpPr>
          <p:spPr>
            <a:xfrm>
              <a:off x="4143350" y="3104386"/>
              <a:ext cx="959941" cy="630942"/>
            </a:xfrm>
            <a:prstGeom prst="rect">
              <a:avLst/>
            </a:prstGeom>
            <a:solidFill>
              <a:srgbClr val="FFC000"/>
            </a:solidFill>
            <a:ln w="28575">
              <a:solidFill>
                <a:schemeClr val="accent4">
                  <a:lumMod val="50000"/>
                </a:schemeClr>
              </a:solidFill>
            </a:ln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kumimoji="1" lang="en-US" altLang="ja-JP" sz="2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『</a:t>
              </a:r>
              <a:r>
                <a:rPr kumimoji="1" lang="ja-JP" altLang="en-US" sz="2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</a:t>
              </a:r>
              <a:r>
                <a:rPr kumimoji="1" lang="en-US" altLang="ja-JP" sz="2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』</a:t>
              </a:r>
              <a:endParaRPr kumimoji="1" lang="ja-JP" altLang="en-US" sz="2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5823C04B-C0F2-4FBA-B0DB-E0877E58D8F7}"/>
                </a:ext>
              </a:extLst>
            </p:cNvPr>
            <p:cNvSpPr txBox="1"/>
            <p:nvPr/>
          </p:nvSpPr>
          <p:spPr>
            <a:xfrm>
              <a:off x="4400718" y="3167795"/>
              <a:ext cx="478303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1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</a:p>
          </p:txBody>
        </p:sp>
      </p:grpSp>
      <p:grpSp>
        <p:nvGrpSpPr>
          <p:cNvPr id="59" name="グループ化 58">
            <a:extLst>
              <a:ext uri="{FF2B5EF4-FFF2-40B4-BE49-F238E27FC236}">
                <a16:creationId xmlns:a16="http://schemas.microsoft.com/office/drawing/2014/main" id="{28A58E28-1B25-4535-98CE-2037160077A7}"/>
              </a:ext>
            </a:extLst>
          </p:cNvPr>
          <p:cNvGrpSpPr/>
          <p:nvPr/>
        </p:nvGrpSpPr>
        <p:grpSpPr>
          <a:xfrm>
            <a:off x="6400503" y="2617942"/>
            <a:ext cx="2224435" cy="577081"/>
            <a:chOff x="4156258" y="2622761"/>
            <a:chExt cx="2224435" cy="577081"/>
          </a:xfrm>
        </p:grpSpPr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93DF898-AC15-4418-BD62-C1BC606458A6}"/>
                </a:ext>
              </a:extLst>
            </p:cNvPr>
            <p:cNvSpPr txBox="1"/>
            <p:nvPr/>
          </p:nvSpPr>
          <p:spPr>
            <a:xfrm>
              <a:off x="4156258" y="2622761"/>
              <a:ext cx="222443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③メッセージ受信</a:t>
              </a:r>
              <a:endPara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834AAF20-FF1A-451B-8147-B3F6977500C4}"/>
                </a:ext>
              </a:extLst>
            </p:cNvPr>
            <p:cNvSpPr txBox="1"/>
            <p:nvPr/>
          </p:nvSpPr>
          <p:spPr>
            <a:xfrm>
              <a:off x="5431292" y="2658175"/>
              <a:ext cx="8059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2" name="矢印: 右 61">
            <a:extLst>
              <a:ext uri="{FF2B5EF4-FFF2-40B4-BE49-F238E27FC236}">
                <a16:creationId xmlns:a16="http://schemas.microsoft.com/office/drawing/2014/main" id="{BD46C349-BE13-41CD-A0D7-40DFB515F90B}"/>
              </a:ext>
            </a:extLst>
          </p:cNvPr>
          <p:cNvSpPr/>
          <p:nvPr/>
        </p:nvSpPr>
        <p:spPr>
          <a:xfrm>
            <a:off x="3294575" y="3717041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矢印: 右 62">
            <a:extLst>
              <a:ext uri="{FF2B5EF4-FFF2-40B4-BE49-F238E27FC236}">
                <a16:creationId xmlns:a16="http://schemas.microsoft.com/office/drawing/2014/main" id="{EECE5B29-BDC4-4BB3-927B-E76CE72EC97B}"/>
              </a:ext>
            </a:extLst>
          </p:cNvPr>
          <p:cNvSpPr/>
          <p:nvPr/>
        </p:nvSpPr>
        <p:spPr>
          <a:xfrm>
            <a:off x="5712300" y="3711575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6AF71145-CA48-45A8-861E-7E66BE383E0B}"/>
              </a:ext>
            </a:extLst>
          </p:cNvPr>
          <p:cNvGrpSpPr/>
          <p:nvPr/>
        </p:nvGrpSpPr>
        <p:grpSpPr>
          <a:xfrm>
            <a:off x="1128574" y="5669928"/>
            <a:ext cx="6759112" cy="1131079"/>
            <a:chOff x="1483681" y="5767582"/>
            <a:chExt cx="6759112" cy="1131079"/>
          </a:xfrm>
        </p:grpSpPr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BEB5F32-1F3E-47F7-83B0-54F2799AD3E1}"/>
                </a:ext>
              </a:extLst>
            </p:cNvPr>
            <p:cNvSpPr txBox="1"/>
            <p:nvPr/>
          </p:nvSpPr>
          <p:spPr>
            <a:xfrm>
              <a:off x="1483681" y="5767582"/>
              <a:ext cx="6759112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スプライト（命令を送信する）・</a:t>
              </a:r>
              <a:r>
                <a:rPr lang="en-US" altLang="ja-JP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（命令を受信する）</a:t>
              </a:r>
              <a:r>
                <a:rPr lang="ja-JP" altLang="en-US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b="1" i="0" dirty="0">
                  <a:solidFill>
                    <a:srgbClr val="C00000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両方のプログラムが必要です！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7C4637-0170-446B-BABA-12674F8315EC}"/>
                </a:ext>
              </a:extLst>
            </p:cNvPr>
            <p:cNvSpPr txBox="1"/>
            <p:nvPr/>
          </p:nvSpPr>
          <p:spPr>
            <a:xfrm>
              <a:off x="6016649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71C96762-576B-42E2-A794-D13126805D83}"/>
                </a:ext>
              </a:extLst>
            </p:cNvPr>
            <p:cNvSpPr txBox="1"/>
            <p:nvPr/>
          </p:nvSpPr>
          <p:spPr>
            <a:xfrm>
              <a:off x="3086927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りょうほう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2F301505-9E90-4A3B-993B-555C52C9ADB7}"/>
                </a:ext>
              </a:extLst>
            </p:cNvPr>
            <p:cNvSpPr txBox="1"/>
            <p:nvPr/>
          </p:nvSpPr>
          <p:spPr>
            <a:xfrm>
              <a:off x="6696572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3FD46E33-AB72-4BF4-BB12-E36EDEF2E23D}"/>
                </a:ext>
              </a:extLst>
            </p:cNvPr>
            <p:cNvSpPr txBox="1"/>
            <p:nvPr/>
          </p:nvSpPr>
          <p:spPr>
            <a:xfrm>
              <a:off x="2984118" y="5850427"/>
              <a:ext cx="7015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5C98AD32-9120-47A9-BFA0-6932CF2C6453}"/>
                </a:ext>
              </a:extLst>
            </p:cNvPr>
            <p:cNvSpPr txBox="1"/>
            <p:nvPr/>
          </p:nvSpPr>
          <p:spPr>
            <a:xfrm>
              <a:off x="3697462" y="5850427"/>
              <a:ext cx="70156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17DDBBA3-4A5D-4690-BF4D-3875B20709EA}"/>
                </a:ext>
              </a:extLst>
            </p:cNvPr>
            <p:cNvSpPr txBox="1"/>
            <p:nvPr/>
          </p:nvSpPr>
          <p:spPr>
            <a:xfrm>
              <a:off x="5144468" y="6401754"/>
              <a:ext cx="82249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C00000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ひつよう</a:t>
              </a:r>
            </a:p>
          </p:txBody>
        </p:sp>
      </p:grp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471B0C2-920F-4DE5-B944-72D1E8A47282}"/>
              </a:ext>
            </a:extLst>
          </p:cNvPr>
          <p:cNvSpPr txBox="1"/>
          <p:nvPr/>
        </p:nvSpPr>
        <p:spPr>
          <a:xfrm>
            <a:off x="4849826" y="5752773"/>
            <a:ext cx="70156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8814180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6" y="1245270"/>
            <a:ext cx="2455688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スプライトって何？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12E94C96-C994-462F-9557-11253AB90EC4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C3C8D6C8-0B7A-4E87-A775-9422D83082B2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B62106DB-AD96-40D6-AACC-D173703E9083}"/>
              </a:ext>
            </a:extLst>
          </p:cNvPr>
          <p:cNvSpPr txBox="1"/>
          <p:nvPr/>
        </p:nvSpPr>
        <p:spPr>
          <a:xfrm>
            <a:off x="2007278" y="1278530"/>
            <a:ext cx="54949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なに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5" name="図 14">
            <a:extLst>
              <a:ext uri="{FF2B5EF4-FFF2-40B4-BE49-F238E27FC236}">
                <a16:creationId xmlns:a16="http://schemas.microsoft.com/office/drawing/2014/main" id="{DCA94E03-D22C-494E-A56F-E8D401701E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8588" y="2167725"/>
            <a:ext cx="2801992" cy="4620965"/>
          </a:xfrm>
          <a:prstGeom prst="rect">
            <a:avLst/>
          </a:prstGeom>
        </p:spPr>
      </p:pic>
      <p:sp>
        <p:nvSpPr>
          <p:cNvPr id="47" name="四角形: 角を丸くする 46">
            <a:extLst>
              <a:ext uri="{FF2B5EF4-FFF2-40B4-BE49-F238E27FC236}">
                <a16:creationId xmlns:a16="http://schemas.microsoft.com/office/drawing/2014/main" id="{C44F2B7C-9DFF-4CF3-8F93-635A580EC655}"/>
              </a:ext>
            </a:extLst>
          </p:cNvPr>
          <p:cNvSpPr/>
          <p:nvPr/>
        </p:nvSpPr>
        <p:spPr>
          <a:xfrm>
            <a:off x="1664557" y="218830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7" name="グループ化 16">
            <a:extLst>
              <a:ext uri="{FF2B5EF4-FFF2-40B4-BE49-F238E27FC236}">
                <a16:creationId xmlns:a16="http://schemas.microsoft.com/office/drawing/2014/main" id="{8A24AB4D-9EDD-4F2B-9ADD-493115A7FAD6}"/>
              </a:ext>
            </a:extLst>
          </p:cNvPr>
          <p:cNvGrpSpPr/>
          <p:nvPr/>
        </p:nvGrpSpPr>
        <p:grpSpPr>
          <a:xfrm flipV="1">
            <a:off x="2204846" y="2677994"/>
            <a:ext cx="1800000" cy="875715"/>
            <a:chOff x="2204846" y="1887881"/>
            <a:chExt cx="1800000" cy="268117"/>
          </a:xfrm>
        </p:grpSpPr>
        <p:cxnSp>
          <p:nvCxnSpPr>
            <p:cNvPr id="55" name="直線矢印コネクタ 54">
              <a:extLst>
                <a:ext uri="{FF2B5EF4-FFF2-40B4-BE49-F238E27FC236}">
                  <a16:creationId xmlns:a16="http://schemas.microsoft.com/office/drawing/2014/main" id="{BC304BD7-EF30-4158-A73D-08C2483800C9}"/>
                </a:ext>
              </a:extLst>
            </p:cNvPr>
            <p:cNvCxnSpPr>
              <a:cxnSpLocks/>
            </p:cNvCxnSpPr>
            <p:nvPr/>
          </p:nvCxnSpPr>
          <p:spPr>
            <a:xfrm>
              <a:off x="2208478" y="1890963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直線コネクタ 55">
              <a:extLst>
                <a:ext uri="{FF2B5EF4-FFF2-40B4-BE49-F238E27FC236}">
                  <a16:creationId xmlns:a16="http://schemas.microsoft.com/office/drawing/2014/main" id="{822910E7-483D-45C6-AEDA-2124CF8D6FD1}"/>
                </a:ext>
              </a:extLst>
            </p:cNvPr>
            <p:cNvCxnSpPr/>
            <p:nvPr/>
          </p:nvCxnSpPr>
          <p:spPr>
            <a:xfrm>
              <a:off x="2204846" y="1887881"/>
              <a:ext cx="180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268F7092-9EF5-4718-B2AF-58ABB51D6FE5}"/>
              </a:ext>
            </a:extLst>
          </p:cNvPr>
          <p:cNvGrpSpPr/>
          <p:nvPr/>
        </p:nvGrpSpPr>
        <p:grpSpPr>
          <a:xfrm>
            <a:off x="3972454" y="3228268"/>
            <a:ext cx="3967291" cy="577081"/>
            <a:chOff x="4066994" y="1590644"/>
            <a:chExt cx="3967291" cy="577081"/>
          </a:xfrm>
        </p:grpSpPr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19544B08-6C97-47A0-A719-58B9023C0649}"/>
                </a:ext>
              </a:extLst>
            </p:cNvPr>
            <p:cNvSpPr txBox="1"/>
            <p:nvPr/>
          </p:nvSpPr>
          <p:spPr>
            <a:xfrm>
              <a:off x="4066994" y="1590644"/>
              <a:ext cx="396729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「スプライト」のタブを選択しよう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4EF9AFE4-ADD8-45F0-A050-66810E9CB4F6}"/>
                </a:ext>
              </a:extLst>
            </p:cNvPr>
            <p:cNvSpPr txBox="1"/>
            <p:nvPr/>
          </p:nvSpPr>
          <p:spPr>
            <a:xfrm>
              <a:off x="6548671" y="1632963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A9FA52BE-E650-43CF-BF19-73652A01C6D3}"/>
              </a:ext>
            </a:extLst>
          </p:cNvPr>
          <p:cNvGrpSpPr/>
          <p:nvPr/>
        </p:nvGrpSpPr>
        <p:grpSpPr>
          <a:xfrm>
            <a:off x="3818414" y="1407545"/>
            <a:ext cx="5088588" cy="1800582"/>
            <a:chOff x="4004846" y="1638364"/>
            <a:chExt cx="5088588" cy="1800582"/>
          </a:xfrm>
        </p:grpSpPr>
        <p:sp>
          <p:nvSpPr>
            <p:cNvPr id="71" name="吹き出し: 角を丸めた四角形 70">
              <a:extLst>
                <a:ext uri="{FF2B5EF4-FFF2-40B4-BE49-F238E27FC236}">
                  <a16:creationId xmlns:a16="http://schemas.microsoft.com/office/drawing/2014/main" id="{297F625F-60BD-4931-A57E-1A720D8BA3A7}"/>
                </a:ext>
              </a:extLst>
            </p:cNvPr>
            <p:cNvSpPr/>
            <p:nvPr/>
          </p:nvSpPr>
          <p:spPr>
            <a:xfrm>
              <a:off x="4004846" y="1713488"/>
              <a:ext cx="3906116" cy="1584548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8B526E46-8529-4803-8329-6AF470379689}"/>
                </a:ext>
              </a:extLst>
            </p:cNvPr>
            <p:cNvSpPr txBox="1"/>
            <p:nvPr/>
          </p:nvSpPr>
          <p:spPr>
            <a:xfrm>
              <a:off x="4158886" y="1638364"/>
              <a:ext cx="3691479" cy="150810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スプライトとは、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en-US" altLang="ja-JP" sz="1600" b="1" dirty="0" err="1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mBlock</a:t>
              </a: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で何らかのアクションを行う</a:t>
              </a:r>
              <a:endParaRPr kumimoji="1" lang="en-US" altLang="ja-JP" sz="16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キャラクターや物のことだよ！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A8F5ADEE-1365-4941-80A4-EBB506F7995A}"/>
                </a:ext>
              </a:extLst>
            </p:cNvPr>
            <p:cNvSpPr txBox="1"/>
            <p:nvPr/>
          </p:nvSpPr>
          <p:spPr>
            <a:xfrm>
              <a:off x="4187287" y="2199980"/>
              <a:ext cx="863749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エムブロック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5C2B42DD-4E47-4CD1-A4F4-A99A86F376A4}"/>
                </a:ext>
              </a:extLst>
            </p:cNvPr>
            <p:cNvSpPr txBox="1"/>
            <p:nvPr/>
          </p:nvSpPr>
          <p:spPr>
            <a:xfrm>
              <a:off x="7071061" y="2199980"/>
              <a:ext cx="60709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おこな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A635DCD2-0403-47D1-9D98-51EC3B2908CD}"/>
                </a:ext>
              </a:extLst>
            </p:cNvPr>
            <p:cNvSpPr txBox="1"/>
            <p:nvPr/>
          </p:nvSpPr>
          <p:spPr>
            <a:xfrm>
              <a:off x="5589785" y="2677994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もの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F01BE19F-6801-4FC1-901E-C37C965D2F53}"/>
                </a:ext>
              </a:extLst>
            </p:cNvPr>
            <p:cNvSpPr txBox="1"/>
            <p:nvPr/>
          </p:nvSpPr>
          <p:spPr>
            <a:xfrm>
              <a:off x="5112696" y="2199980"/>
              <a:ext cx="47913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なん</a:t>
              </a:r>
              <a:endParaRPr kumimoji="1" lang="ja-JP" altLang="en-US" sz="8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7" name="図 76">
              <a:extLst>
                <a:ext uri="{FF2B5EF4-FFF2-40B4-BE49-F238E27FC236}">
                  <a16:creationId xmlns:a16="http://schemas.microsoft.com/office/drawing/2014/main" id="{DE7AC5FC-3F24-48E4-A44A-EEFF6D21BB1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8031339" y="1746381"/>
              <a:ext cx="1062095" cy="1692565"/>
            </a:xfrm>
            <a:prstGeom prst="rect">
              <a:avLst/>
            </a:prstGeom>
          </p:spPr>
        </p:pic>
      </p:grpSp>
      <p:pic>
        <p:nvPicPr>
          <p:cNvPr id="28" name="図 27">
            <a:extLst>
              <a:ext uri="{FF2B5EF4-FFF2-40B4-BE49-F238E27FC236}">
                <a16:creationId xmlns:a16="http://schemas.microsoft.com/office/drawing/2014/main" id="{FBC94789-5A43-44B8-9D58-10116F934B1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83320" y="3688033"/>
            <a:ext cx="1158337" cy="1530335"/>
          </a:xfrm>
          <a:prstGeom prst="rect">
            <a:avLst/>
          </a:prstGeom>
        </p:spPr>
      </p:pic>
      <p:grpSp>
        <p:nvGrpSpPr>
          <p:cNvPr id="29" name="グループ化 28">
            <a:extLst>
              <a:ext uri="{FF2B5EF4-FFF2-40B4-BE49-F238E27FC236}">
                <a16:creationId xmlns:a16="http://schemas.microsoft.com/office/drawing/2014/main" id="{EAFAE976-0E16-4CE9-932C-58DEAF07ECE2}"/>
              </a:ext>
            </a:extLst>
          </p:cNvPr>
          <p:cNvGrpSpPr/>
          <p:nvPr/>
        </p:nvGrpSpPr>
        <p:grpSpPr>
          <a:xfrm>
            <a:off x="4572000" y="4214335"/>
            <a:ext cx="4483962" cy="577081"/>
            <a:chOff x="4562385" y="4533043"/>
            <a:chExt cx="4483962" cy="577081"/>
          </a:xfrm>
        </p:grpSpPr>
        <p:sp>
          <p:nvSpPr>
            <p:cNvPr id="79" name="テキスト ボックス 78">
              <a:extLst>
                <a:ext uri="{FF2B5EF4-FFF2-40B4-BE49-F238E27FC236}">
                  <a16:creationId xmlns:a16="http://schemas.microsoft.com/office/drawing/2014/main" id="{6A4FE9E7-2899-4141-8FCB-714C0C298E13}"/>
                </a:ext>
              </a:extLst>
            </p:cNvPr>
            <p:cNvSpPr txBox="1"/>
            <p:nvPr/>
          </p:nvSpPr>
          <p:spPr>
            <a:xfrm>
              <a:off x="4562385" y="4533043"/>
              <a:ext cx="448396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「パンダ」のスプライトが表示されます。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0" name="テキスト ボックス 79">
              <a:extLst>
                <a:ext uri="{FF2B5EF4-FFF2-40B4-BE49-F238E27FC236}">
                  <a16:creationId xmlns:a16="http://schemas.microsoft.com/office/drawing/2014/main" id="{8AE423F4-FA45-421F-8A4B-EADF10798645}"/>
                </a:ext>
              </a:extLst>
            </p:cNvPr>
            <p:cNvSpPr txBox="1"/>
            <p:nvPr/>
          </p:nvSpPr>
          <p:spPr>
            <a:xfrm>
              <a:off x="7225231" y="4575362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81" name="四角形: 角を丸くする 80">
            <a:extLst>
              <a:ext uri="{FF2B5EF4-FFF2-40B4-BE49-F238E27FC236}">
                <a16:creationId xmlns:a16="http://schemas.microsoft.com/office/drawing/2014/main" id="{A1E25F18-9ABC-4D49-8A95-F29F1918DE63}"/>
              </a:ext>
            </a:extLst>
          </p:cNvPr>
          <p:cNvSpPr/>
          <p:nvPr/>
        </p:nvSpPr>
        <p:spPr>
          <a:xfrm>
            <a:off x="2007277" y="5790145"/>
            <a:ext cx="1455003" cy="41534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30" name="グループ化 29">
            <a:extLst>
              <a:ext uri="{FF2B5EF4-FFF2-40B4-BE49-F238E27FC236}">
                <a16:creationId xmlns:a16="http://schemas.microsoft.com/office/drawing/2014/main" id="{F48B59EB-93C0-41DC-A73A-C38EE44698D9}"/>
              </a:ext>
            </a:extLst>
          </p:cNvPr>
          <p:cNvGrpSpPr/>
          <p:nvPr/>
        </p:nvGrpSpPr>
        <p:grpSpPr>
          <a:xfrm>
            <a:off x="5025685" y="5502889"/>
            <a:ext cx="3295643" cy="1131079"/>
            <a:chOff x="3664450" y="5581841"/>
            <a:chExt cx="3295643" cy="1131079"/>
          </a:xfrm>
        </p:grpSpPr>
        <p:sp>
          <p:nvSpPr>
            <p:cNvPr id="83" name="テキスト ボックス 82">
              <a:extLst>
                <a:ext uri="{FF2B5EF4-FFF2-40B4-BE49-F238E27FC236}">
                  <a16:creationId xmlns:a16="http://schemas.microsoft.com/office/drawing/2014/main" id="{F85EE733-3293-49C0-B1C0-C74083551770}"/>
                </a:ext>
              </a:extLst>
            </p:cNvPr>
            <p:cNvSpPr txBox="1"/>
            <p:nvPr/>
          </p:nvSpPr>
          <p:spPr>
            <a:xfrm>
              <a:off x="3673328" y="5581841"/>
              <a:ext cx="3286765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「コスチューム」を押すと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他の画像も表示されます。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87A4D76C-05BF-44E5-B973-213284E84EF4}"/>
                </a:ext>
              </a:extLst>
            </p:cNvPr>
            <p:cNvSpPr txBox="1"/>
            <p:nvPr/>
          </p:nvSpPr>
          <p:spPr>
            <a:xfrm>
              <a:off x="4711614" y="6206970"/>
              <a:ext cx="780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9D720002-EA3D-4A67-A473-A8A032AAC2B9}"/>
                </a:ext>
              </a:extLst>
            </p:cNvPr>
            <p:cNvSpPr txBox="1"/>
            <p:nvPr/>
          </p:nvSpPr>
          <p:spPr>
            <a:xfrm>
              <a:off x="4033593" y="6206970"/>
              <a:ext cx="78051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がそう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F155593C-EC08-437A-A3EF-172739874E4F}"/>
                </a:ext>
              </a:extLst>
            </p:cNvPr>
            <p:cNvSpPr txBox="1"/>
            <p:nvPr/>
          </p:nvSpPr>
          <p:spPr>
            <a:xfrm>
              <a:off x="5734139" y="5667034"/>
              <a:ext cx="426965" cy="25437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7" name="テキスト ボックス 86">
              <a:extLst>
                <a:ext uri="{FF2B5EF4-FFF2-40B4-BE49-F238E27FC236}">
                  <a16:creationId xmlns:a16="http://schemas.microsoft.com/office/drawing/2014/main" id="{10CDD5E0-A999-4681-83DA-C9AAD748B943}"/>
                </a:ext>
              </a:extLst>
            </p:cNvPr>
            <p:cNvSpPr txBox="1"/>
            <p:nvPr/>
          </p:nvSpPr>
          <p:spPr>
            <a:xfrm>
              <a:off x="3664450" y="6206970"/>
              <a:ext cx="48142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1" name="図 40">
            <a:extLst>
              <a:ext uri="{FF2B5EF4-FFF2-40B4-BE49-F238E27FC236}">
                <a16:creationId xmlns:a16="http://schemas.microsoft.com/office/drawing/2014/main" id="{91151F85-4AC8-495A-9BF4-0AA2102B1DB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63034" y="5277962"/>
            <a:ext cx="1066454" cy="1442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717203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図 27">
            <a:extLst>
              <a:ext uri="{FF2B5EF4-FFF2-40B4-BE49-F238E27FC236}">
                <a16:creationId xmlns:a16="http://schemas.microsoft.com/office/drawing/2014/main" id="{4F9D2ED3-A18C-40B9-AF2D-58D90C982AF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5114"/>
          <a:stretch/>
        </p:blipFill>
        <p:spPr>
          <a:xfrm>
            <a:off x="768587" y="2167725"/>
            <a:ext cx="3191077" cy="2362167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851138" y="2216724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887924" y="3733732"/>
            <a:ext cx="840090" cy="79616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「スプライト」タブに矢印のスプライトを追加しよう！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2786579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4796159" y="1304970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ついか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>
            <a:off x="1785491" y="3910376"/>
            <a:ext cx="2521886" cy="1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D0FE2557-15E9-4E7F-84BE-5634DD4C603E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2A76BD54-6476-49BC-8640-0B53F27D1944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cxnSp>
        <p:nvCxnSpPr>
          <p:cNvPr id="30" name="直線矢印コネクタ 29">
            <a:extLst>
              <a:ext uri="{FF2B5EF4-FFF2-40B4-BE49-F238E27FC236}">
                <a16:creationId xmlns:a16="http://schemas.microsoft.com/office/drawing/2014/main" id="{668F26CA-7425-41ED-9EBC-6D1E38913273}"/>
              </a:ext>
            </a:extLst>
          </p:cNvPr>
          <p:cNvCxnSpPr>
            <a:cxnSpLocks/>
          </p:cNvCxnSpPr>
          <p:nvPr/>
        </p:nvCxnSpPr>
        <p:spPr>
          <a:xfrm flipH="1" flipV="1">
            <a:off x="2836642" y="2439889"/>
            <a:ext cx="1470735" cy="7743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図 7">
            <a:extLst>
              <a:ext uri="{FF2B5EF4-FFF2-40B4-BE49-F238E27FC236}">
                <a16:creationId xmlns:a16="http://schemas.microsoft.com/office/drawing/2014/main" id="{FBD072FA-80E2-40BA-9329-E20D465ADD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41052"/>
          <a:stretch/>
        </p:blipFill>
        <p:spPr>
          <a:xfrm>
            <a:off x="2171418" y="4229998"/>
            <a:ext cx="5213432" cy="1757685"/>
          </a:xfrm>
          <a:prstGeom prst="rect">
            <a:avLst/>
          </a:prstGeom>
        </p:spPr>
      </p:pic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2941441" y="5536298"/>
            <a:ext cx="841344" cy="40425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9E9470D2-D969-4A27-8232-821C235A0CEB}"/>
              </a:ext>
            </a:extLst>
          </p:cNvPr>
          <p:cNvGrpSpPr/>
          <p:nvPr/>
        </p:nvGrpSpPr>
        <p:grpSpPr>
          <a:xfrm>
            <a:off x="4401251" y="2139525"/>
            <a:ext cx="3712929" cy="577081"/>
            <a:chOff x="4401251" y="2139525"/>
            <a:chExt cx="3712929" cy="577081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4401251" y="2139525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①スプライトのタブを選択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6AE3359-2CE1-4C53-9F4A-543A5DA385F9}"/>
                </a:ext>
              </a:extLst>
            </p:cNvPr>
            <p:cNvSpPr txBox="1"/>
            <p:nvPr/>
          </p:nvSpPr>
          <p:spPr>
            <a:xfrm>
              <a:off x="6648003" y="2193668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600B86A2-379F-42B2-A8B9-E1A727214D83}"/>
              </a:ext>
            </a:extLst>
          </p:cNvPr>
          <p:cNvGrpSpPr/>
          <p:nvPr/>
        </p:nvGrpSpPr>
        <p:grpSpPr>
          <a:xfrm>
            <a:off x="4364854" y="3564314"/>
            <a:ext cx="3712929" cy="577081"/>
            <a:chOff x="4364854" y="3564314"/>
            <a:chExt cx="3712929" cy="577081"/>
          </a:xfrm>
        </p:grpSpPr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8DD8D518-1B32-4ACC-9878-BC44B598DA64}"/>
                </a:ext>
              </a:extLst>
            </p:cNvPr>
            <p:cNvSpPr txBox="1"/>
            <p:nvPr/>
          </p:nvSpPr>
          <p:spPr>
            <a:xfrm>
              <a:off x="4364854" y="35643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②「追加」のボタンを押す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98605C45-085F-4EA8-8119-01D726248BD9}"/>
                </a:ext>
              </a:extLst>
            </p:cNvPr>
            <p:cNvSpPr txBox="1"/>
            <p:nvPr/>
          </p:nvSpPr>
          <p:spPr>
            <a:xfrm>
              <a:off x="4778134" y="3638377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F4C1DA25-837A-437E-9D38-D17458424B07}"/>
                </a:ext>
              </a:extLst>
            </p:cNvPr>
            <p:cNvSpPr txBox="1"/>
            <p:nvPr/>
          </p:nvSpPr>
          <p:spPr>
            <a:xfrm>
              <a:off x="6648003" y="3638377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F157D229-5AAF-4211-B95A-64DD957FC34D}"/>
              </a:ext>
            </a:extLst>
          </p:cNvPr>
          <p:cNvGrpSpPr/>
          <p:nvPr/>
        </p:nvGrpSpPr>
        <p:grpSpPr>
          <a:xfrm>
            <a:off x="2544786" y="6145414"/>
            <a:ext cx="3712929" cy="577081"/>
            <a:chOff x="2544786" y="6145414"/>
            <a:chExt cx="3712929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395F23A-1DEE-4920-8F88-C02BD155E932}"/>
                </a:ext>
              </a:extLst>
            </p:cNvPr>
            <p:cNvSpPr txBox="1"/>
            <p:nvPr/>
          </p:nvSpPr>
          <p:spPr>
            <a:xfrm>
              <a:off x="2544786" y="6145414"/>
              <a:ext cx="371292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③アイコンのボタンを押す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E8B989A-A2EC-41DA-A506-9E18A0052F6D}"/>
                </a:ext>
              </a:extLst>
            </p:cNvPr>
            <p:cNvSpPr txBox="1"/>
            <p:nvPr/>
          </p:nvSpPr>
          <p:spPr>
            <a:xfrm>
              <a:off x="4845186" y="6205489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25D899E6-BE22-469A-9567-19DF3A1E83F0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4" name="正方形/長方形 3">
              <a:extLst>
                <a:ext uri="{FF2B5EF4-FFF2-40B4-BE49-F238E27FC236}">
                  <a16:creationId xmlns:a16="http://schemas.microsoft.com/office/drawing/2014/main" id="{6D067D91-19E9-44BE-8675-75509367645C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38E077C4-3D25-4D09-9830-6CF913CD638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4449256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1550E72-F572-425E-8846-DB9B2F57393A}"/>
              </a:ext>
            </a:extLst>
          </p:cNvPr>
          <p:cNvGrpSpPr/>
          <p:nvPr/>
        </p:nvGrpSpPr>
        <p:grpSpPr>
          <a:xfrm>
            <a:off x="751759" y="1710384"/>
            <a:ext cx="3438131" cy="608433"/>
            <a:chOff x="751760" y="1804995"/>
            <a:chExt cx="3438131" cy="608433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BCD66596-2ABF-4B40-8D20-C65CDB774C1D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51760" y="1804995"/>
              <a:ext cx="3438131" cy="608433"/>
            </a:xfrm>
            <a:prstGeom prst="rect">
              <a:avLst/>
            </a:prstGeom>
          </p:spPr>
        </p:pic>
        <p:sp>
          <p:nvSpPr>
            <p:cNvPr id="13" name="四角形: 角を丸くする 12">
              <a:extLst>
                <a:ext uri="{FF2B5EF4-FFF2-40B4-BE49-F238E27FC236}">
                  <a16:creationId xmlns:a16="http://schemas.microsoft.com/office/drawing/2014/main" id="{E2BCE014-32CE-4F65-8A7E-370FA7370F69}"/>
                </a:ext>
              </a:extLst>
            </p:cNvPr>
            <p:cNvSpPr/>
            <p:nvPr/>
          </p:nvSpPr>
          <p:spPr>
            <a:xfrm>
              <a:off x="2228191" y="1880969"/>
              <a:ext cx="432000" cy="432000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C7A6D7C-DAD1-4613-93E4-9BEAE26BC553}"/>
              </a:ext>
            </a:extLst>
          </p:cNvPr>
          <p:cNvGrpSpPr/>
          <p:nvPr/>
        </p:nvGrpSpPr>
        <p:grpSpPr>
          <a:xfrm>
            <a:off x="4315970" y="1399631"/>
            <a:ext cx="3712929" cy="1131079"/>
            <a:chOff x="4315970" y="1399631"/>
            <a:chExt cx="3712929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0DA6A634-8149-49BF-A482-5B0040977DE8}"/>
                </a:ext>
              </a:extLst>
            </p:cNvPr>
            <p:cNvSpPr txBox="1"/>
            <p:nvPr/>
          </p:nvSpPr>
          <p:spPr>
            <a:xfrm>
              <a:off x="4315970" y="1399631"/>
              <a:ext cx="371292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④画面を下までスクロールし、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のボタンを押す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B6AE3359-2CE1-4C53-9F4A-543A5DA385F9}"/>
                </a:ext>
              </a:extLst>
            </p:cNvPr>
            <p:cNvSpPr txBox="1"/>
            <p:nvPr/>
          </p:nvSpPr>
          <p:spPr>
            <a:xfrm>
              <a:off x="4476762" y="1464896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27" name="図 26">
              <a:extLst>
                <a:ext uri="{FF2B5EF4-FFF2-40B4-BE49-F238E27FC236}">
                  <a16:creationId xmlns:a16="http://schemas.microsoft.com/office/drawing/2014/main" id="{98448DAB-4445-46EC-93C0-8B6FA82A867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2323" t="10251" r="43584" b="13944"/>
            <a:stretch/>
          </p:blipFill>
          <p:spPr>
            <a:xfrm>
              <a:off x="4572000" y="2120474"/>
              <a:ext cx="416156" cy="396131"/>
            </a:xfrm>
            <a:prstGeom prst="rect">
              <a:avLst/>
            </a:prstGeom>
          </p:spPr>
        </p:pic>
        <p:sp>
          <p:nvSpPr>
            <p:cNvPr id="29" name="テキスト ボックス 28">
              <a:extLst>
                <a:ext uri="{FF2B5EF4-FFF2-40B4-BE49-F238E27FC236}">
                  <a16:creationId xmlns:a16="http://schemas.microsoft.com/office/drawing/2014/main" id="{5E676301-AF7B-48DD-A304-6FBECD733D90}"/>
                </a:ext>
              </a:extLst>
            </p:cNvPr>
            <p:cNvSpPr txBox="1"/>
            <p:nvPr/>
          </p:nvSpPr>
          <p:spPr>
            <a:xfrm>
              <a:off x="5160341" y="1464896"/>
              <a:ext cx="542775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6388AE1B-02FA-4092-8CD0-EEC3991E8B70}"/>
                </a:ext>
              </a:extLst>
            </p:cNvPr>
            <p:cNvSpPr txBox="1"/>
            <p:nvPr/>
          </p:nvSpPr>
          <p:spPr>
            <a:xfrm>
              <a:off x="6172434" y="1997363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1BDA36C6-6FAA-44D7-A509-CEDC1FC0F0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3633" y="2946507"/>
            <a:ext cx="3416257" cy="2246306"/>
          </a:xfrm>
          <a:prstGeom prst="rect">
            <a:avLst/>
          </a:prstGeom>
        </p:spPr>
      </p:pic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2408679" y="2910995"/>
            <a:ext cx="1692000" cy="1692000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40" name="四角形: 角を丸くする 39">
            <a:extLst>
              <a:ext uri="{FF2B5EF4-FFF2-40B4-BE49-F238E27FC236}">
                <a16:creationId xmlns:a16="http://schemas.microsoft.com/office/drawing/2014/main" id="{C9562902-E8E3-48C2-BB53-7FDAD8447F55}"/>
              </a:ext>
            </a:extLst>
          </p:cNvPr>
          <p:cNvSpPr/>
          <p:nvPr/>
        </p:nvSpPr>
        <p:spPr>
          <a:xfrm>
            <a:off x="2851762" y="4760812"/>
            <a:ext cx="1355883" cy="37526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B67E7058-2513-4274-A930-D97DA7B43513}"/>
              </a:ext>
            </a:extLst>
          </p:cNvPr>
          <p:cNvGrpSpPr/>
          <p:nvPr/>
        </p:nvGrpSpPr>
        <p:grpSpPr>
          <a:xfrm>
            <a:off x="4360391" y="3119145"/>
            <a:ext cx="4712588" cy="1131079"/>
            <a:chOff x="4360391" y="3119145"/>
            <a:chExt cx="4712588" cy="1131079"/>
          </a:xfrm>
        </p:grpSpPr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3038DE0A-AD63-4F21-8977-AF3DFE9E0908}"/>
                </a:ext>
              </a:extLst>
            </p:cNvPr>
            <p:cNvSpPr txBox="1"/>
            <p:nvPr/>
          </p:nvSpPr>
          <p:spPr>
            <a:xfrm>
              <a:off x="4360391" y="3119145"/>
              <a:ext cx="471258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⑤画面を中央までスクロールする。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Arrow1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」をクリックし、ボタンを押す。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3F6D327C-3C68-4B51-811F-F68A05B7A1E7}"/>
                </a:ext>
              </a:extLst>
            </p:cNvPr>
            <p:cNvSpPr txBox="1"/>
            <p:nvPr/>
          </p:nvSpPr>
          <p:spPr>
            <a:xfrm>
              <a:off x="4521183" y="3184410"/>
              <a:ext cx="7368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がめん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FEFAE3BB-B26D-460A-A55F-1490EFE100D4}"/>
                </a:ext>
              </a:extLst>
            </p:cNvPr>
            <p:cNvSpPr txBox="1"/>
            <p:nvPr/>
          </p:nvSpPr>
          <p:spPr>
            <a:xfrm>
              <a:off x="5204762" y="3184410"/>
              <a:ext cx="8415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ちゅうおう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7593D3C9-817A-41A8-86AD-F9FF88027AC3}"/>
                </a:ext>
              </a:extLst>
            </p:cNvPr>
            <p:cNvSpPr txBox="1"/>
            <p:nvPr/>
          </p:nvSpPr>
          <p:spPr>
            <a:xfrm>
              <a:off x="8158539" y="3742454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3EB2B68-274A-4784-A9AA-9BC083729728}"/>
                </a:ext>
              </a:extLst>
            </p:cNvPr>
            <p:cNvSpPr txBox="1"/>
            <p:nvPr/>
          </p:nvSpPr>
          <p:spPr>
            <a:xfrm>
              <a:off x="4712911" y="3774751"/>
              <a:ext cx="84159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アロー</a:t>
              </a:r>
              <a:r>
                <a:rPr kumimoji="1" lang="en-US" altLang="ja-JP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</a:p>
          </p:txBody>
        </p:sp>
      </p:grpSp>
      <p:pic>
        <p:nvPicPr>
          <p:cNvPr id="18" name="図 17">
            <a:extLst>
              <a:ext uri="{FF2B5EF4-FFF2-40B4-BE49-F238E27FC236}">
                <a16:creationId xmlns:a16="http://schemas.microsoft.com/office/drawing/2014/main" id="{BD067727-A00E-4828-85A4-6C8663F78C07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22876"/>
          <a:stretch/>
        </p:blipFill>
        <p:spPr>
          <a:xfrm>
            <a:off x="4965064" y="4558209"/>
            <a:ext cx="2708799" cy="2147163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9EA8FE2D-C0CD-4833-B807-5B2A1E133456}"/>
              </a:ext>
            </a:extLst>
          </p:cNvPr>
          <p:cNvGrpSpPr/>
          <p:nvPr/>
        </p:nvGrpSpPr>
        <p:grpSpPr>
          <a:xfrm>
            <a:off x="550416" y="5812725"/>
            <a:ext cx="4294769" cy="577081"/>
            <a:chOff x="550416" y="5661803"/>
            <a:chExt cx="4294769" cy="577081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B395F23A-1DEE-4920-8F88-C02BD155E932}"/>
                </a:ext>
              </a:extLst>
            </p:cNvPr>
            <p:cNvSpPr txBox="1"/>
            <p:nvPr/>
          </p:nvSpPr>
          <p:spPr>
            <a:xfrm>
              <a:off x="550416" y="5661803"/>
              <a:ext cx="42947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⑥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スプライトがタブ内に追加されます。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9E8B989A-A2EC-41DA-A506-9E18A0052F6D}"/>
                </a:ext>
              </a:extLst>
            </p:cNvPr>
            <p:cNvSpPr txBox="1"/>
            <p:nvPr/>
          </p:nvSpPr>
          <p:spPr>
            <a:xfrm flipH="1">
              <a:off x="2569176" y="5730829"/>
              <a:ext cx="511903" cy="24955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ない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C4B8743-A39B-43E9-9FC8-04ED1EF1DA20}"/>
                </a:ext>
              </a:extLst>
            </p:cNvPr>
            <p:cNvSpPr txBox="1"/>
            <p:nvPr/>
          </p:nvSpPr>
          <p:spPr>
            <a:xfrm flipH="1">
              <a:off x="3080393" y="5745176"/>
              <a:ext cx="63963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51" name="四角形: 角を丸くする 50">
            <a:extLst>
              <a:ext uri="{FF2B5EF4-FFF2-40B4-BE49-F238E27FC236}">
                <a16:creationId xmlns:a16="http://schemas.microsoft.com/office/drawing/2014/main" id="{BE01BC41-342A-43B9-B50B-7692C04353CE}"/>
              </a:ext>
            </a:extLst>
          </p:cNvPr>
          <p:cNvSpPr>
            <a:spLocks noChangeAspect="1"/>
          </p:cNvSpPr>
          <p:nvPr/>
        </p:nvSpPr>
        <p:spPr>
          <a:xfrm>
            <a:off x="5029804" y="5823750"/>
            <a:ext cx="740682" cy="740682"/>
          </a:xfrm>
          <a:prstGeom prst="roundRect">
            <a:avLst>
              <a:gd name="adj" fmla="val 9321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87971049-657F-426A-BA6F-B73181040651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0090C2ED-50BB-48E2-8788-C7B4F9EA6E99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34" name="グループ化 33">
            <a:extLst>
              <a:ext uri="{FF2B5EF4-FFF2-40B4-BE49-F238E27FC236}">
                <a16:creationId xmlns:a16="http://schemas.microsoft.com/office/drawing/2014/main" id="{7E2A811D-CC37-41F6-A1A7-0233F71CD03A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35" name="正方形/長方形 34">
              <a:extLst>
                <a:ext uri="{FF2B5EF4-FFF2-40B4-BE49-F238E27FC236}">
                  <a16:creationId xmlns:a16="http://schemas.microsoft.com/office/drawing/2014/main" id="{B8CB87C2-C3B5-42F8-AE29-8672661E87D4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36" name="図 35">
              <a:extLst>
                <a:ext uri="{FF2B5EF4-FFF2-40B4-BE49-F238E27FC236}">
                  <a16:creationId xmlns:a16="http://schemas.microsoft.com/office/drawing/2014/main" id="{AE214816-254B-4820-BD51-58084DB21D55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2731723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369462" y="5014686"/>
            <a:ext cx="8491157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⑦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「コスチューム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」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を選択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すると、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画面右側に矢印が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つ表示されるよ。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⑧ 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まずは右矢印をえらぼう！　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→　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①ー⑧の手順をくりかえして、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4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つの矢印をつくろう！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3" name="テキスト ボックス 52">
            <a:extLst>
              <a:ext uri="{FF2B5EF4-FFF2-40B4-BE49-F238E27FC236}">
                <a16:creationId xmlns:a16="http://schemas.microsoft.com/office/drawing/2014/main" id="{947C72E1-7E0E-4E4A-AA6A-66FE77EADDD9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4" name="テキスト ボックス 53">
            <a:extLst>
              <a:ext uri="{FF2B5EF4-FFF2-40B4-BE49-F238E27FC236}">
                <a16:creationId xmlns:a16="http://schemas.microsoft.com/office/drawing/2014/main" id="{680CC7FE-2AED-453E-8D09-2E394CE93671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38" name="グループ化 37">
            <a:extLst>
              <a:ext uri="{FF2B5EF4-FFF2-40B4-BE49-F238E27FC236}">
                <a16:creationId xmlns:a16="http://schemas.microsoft.com/office/drawing/2014/main" id="{90C6AD16-F52A-4AF9-B121-743B516B652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40" name="正方形/長方形 39">
              <a:extLst>
                <a:ext uri="{FF2B5EF4-FFF2-40B4-BE49-F238E27FC236}">
                  <a16:creationId xmlns:a16="http://schemas.microsoft.com/office/drawing/2014/main" id="{09BD21AD-C72E-4271-A36F-49E0D8D0BC85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4" name="図 43">
              <a:extLst>
                <a:ext uri="{FF2B5EF4-FFF2-40B4-BE49-F238E27FC236}">
                  <a16:creationId xmlns:a16="http://schemas.microsoft.com/office/drawing/2014/main" id="{3FEC5DD6-874A-4029-8D00-5DDC3CF024B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  <p:pic>
        <p:nvPicPr>
          <p:cNvPr id="2" name="図 1">
            <a:extLst>
              <a:ext uri="{FF2B5EF4-FFF2-40B4-BE49-F238E27FC236}">
                <a16:creationId xmlns:a16="http://schemas.microsoft.com/office/drawing/2014/main" id="{AF3040F6-4A33-4846-BAA7-DBC897A9CDD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8159"/>
          <a:stretch/>
        </p:blipFill>
        <p:spPr>
          <a:xfrm>
            <a:off x="571003" y="1528870"/>
            <a:ext cx="3781250" cy="3096057"/>
          </a:xfrm>
          <a:prstGeom prst="rect">
            <a:avLst/>
          </a:prstGeom>
        </p:spPr>
      </p:pic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14DC63B1-CD8A-4339-9ADA-3981F74F0B92}"/>
              </a:ext>
            </a:extLst>
          </p:cNvPr>
          <p:cNvSpPr txBox="1"/>
          <p:nvPr/>
        </p:nvSpPr>
        <p:spPr>
          <a:xfrm>
            <a:off x="334735" y="877305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右矢印のスプライトを作ろう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5" name="四角形: 角を丸くする 54">
            <a:extLst>
              <a:ext uri="{FF2B5EF4-FFF2-40B4-BE49-F238E27FC236}">
                <a16:creationId xmlns:a16="http://schemas.microsoft.com/office/drawing/2014/main" id="{3BECE81D-F058-46E7-8361-C91CED9AF51E}"/>
              </a:ext>
            </a:extLst>
          </p:cNvPr>
          <p:cNvSpPr/>
          <p:nvPr/>
        </p:nvSpPr>
        <p:spPr>
          <a:xfrm>
            <a:off x="2834336" y="3647249"/>
            <a:ext cx="1390240" cy="4320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FAC26155-6C44-417F-8A97-88A64A7A0ED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67108" b="30447"/>
          <a:stretch/>
        </p:blipFill>
        <p:spPr>
          <a:xfrm>
            <a:off x="5657626" y="1250174"/>
            <a:ext cx="2356646" cy="3799588"/>
          </a:xfrm>
          <a:prstGeom prst="rect">
            <a:avLst/>
          </a:prstGeom>
        </p:spPr>
      </p:pic>
      <p:sp>
        <p:nvSpPr>
          <p:cNvPr id="57" name="四角形: 角を丸くする 56">
            <a:extLst>
              <a:ext uri="{FF2B5EF4-FFF2-40B4-BE49-F238E27FC236}">
                <a16:creationId xmlns:a16="http://schemas.microsoft.com/office/drawing/2014/main" id="{04B72A23-9549-4D08-BE7A-D6934CC1BA37}"/>
              </a:ext>
            </a:extLst>
          </p:cNvPr>
          <p:cNvSpPr/>
          <p:nvPr/>
        </p:nvSpPr>
        <p:spPr>
          <a:xfrm>
            <a:off x="5712016" y="1220720"/>
            <a:ext cx="1097099" cy="1081302"/>
          </a:xfrm>
          <a:prstGeom prst="roundRect">
            <a:avLst>
              <a:gd name="adj" fmla="val 12216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467F873B-1BC0-43E5-8472-D0396CFBEB49}"/>
              </a:ext>
            </a:extLst>
          </p:cNvPr>
          <p:cNvSpPr txBox="1"/>
          <p:nvPr/>
        </p:nvSpPr>
        <p:spPr>
          <a:xfrm flipH="1">
            <a:off x="2552165" y="5054913"/>
            <a:ext cx="72751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81FB87D5-EC32-4BAA-97ED-E4C383491F83}"/>
              </a:ext>
            </a:extLst>
          </p:cNvPr>
          <p:cNvSpPr txBox="1"/>
          <p:nvPr/>
        </p:nvSpPr>
        <p:spPr>
          <a:xfrm flipH="1">
            <a:off x="3932368" y="5082909"/>
            <a:ext cx="12252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がめんみぎがわ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94E8C765-B157-4BEC-A24F-AAC0E01D25F5}"/>
              </a:ext>
            </a:extLst>
          </p:cNvPr>
          <p:cNvSpPr txBox="1"/>
          <p:nvPr/>
        </p:nvSpPr>
        <p:spPr>
          <a:xfrm flipH="1">
            <a:off x="5157626" y="5069898"/>
            <a:ext cx="8013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2F5552DC-CB87-447F-9F8E-642AB25C002C}"/>
              </a:ext>
            </a:extLst>
          </p:cNvPr>
          <p:cNvSpPr txBox="1"/>
          <p:nvPr/>
        </p:nvSpPr>
        <p:spPr>
          <a:xfrm flipH="1">
            <a:off x="6072581" y="5095787"/>
            <a:ext cx="80138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487B761D-1110-4BB7-A32E-3B91162BCB7D}"/>
              </a:ext>
            </a:extLst>
          </p:cNvPr>
          <p:cNvSpPr txBox="1"/>
          <p:nvPr/>
        </p:nvSpPr>
        <p:spPr>
          <a:xfrm flipH="1">
            <a:off x="1325196" y="5611003"/>
            <a:ext cx="97358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みぎやじるし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0827A1E1-BA97-423A-B846-E453BADE1FBA}"/>
              </a:ext>
            </a:extLst>
          </p:cNvPr>
          <p:cNvSpPr txBox="1"/>
          <p:nvPr/>
        </p:nvSpPr>
        <p:spPr>
          <a:xfrm flipH="1">
            <a:off x="1683079" y="6155383"/>
            <a:ext cx="762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てじゅん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01ABC2A1-764C-42AF-961A-94D7B70654BA}"/>
              </a:ext>
            </a:extLst>
          </p:cNvPr>
          <p:cNvSpPr txBox="1"/>
          <p:nvPr/>
        </p:nvSpPr>
        <p:spPr>
          <a:xfrm flipH="1">
            <a:off x="4592548" y="6154833"/>
            <a:ext cx="76217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37756531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" name="図 42">
            <a:extLst>
              <a:ext uri="{FF2B5EF4-FFF2-40B4-BE49-F238E27FC236}">
                <a16:creationId xmlns:a16="http://schemas.microsoft.com/office/drawing/2014/main" id="{A6FFB5EA-DE6E-463E-BA24-70FDC499FA9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18391" y="1523292"/>
            <a:ext cx="2551678" cy="1787006"/>
          </a:xfrm>
          <a:prstGeom prst="rect">
            <a:avLst/>
          </a:prstGeom>
        </p:spPr>
      </p:pic>
      <p:pic>
        <p:nvPicPr>
          <p:cNvPr id="32" name="図 31">
            <a:extLst>
              <a:ext uri="{FF2B5EF4-FFF2-40B4-BE49-F238E27FC236}">
                <a16:creationId xmlns:a16="http://schemas.microsoft.com/office/drawing/2014/main" id="{5045CC9E-BAF1-46B6-9FAA-72A8598BC6B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8901" y="2933409"/>
            <a:ext cx="1038370" cy="3877216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208279" y="927062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同じようにして、左矢印、上矢印、下矢印のスプライトを作ろう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2D2E78C0-8162-4D21-AFD3-00997D755944}"/>
              </a:ext>
            </a:extLst>
          </p:cNvPr>
          <p:cNvSpPr txBox="1"/>
          <p:nvPr/>
        </p:nvSpPr>
        <p:spPr>
          <a:xfrm>
            <a:off x="1901048" y="962952"/>
            <a:ext cx="1147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D5D045A-4B61-4846-9A1C-CF1CF2074077}"/>
              </a:ext>
            </a:extLst>
          </p:cNvPr>
          <p:cNvSpPr txBox="1"/>
          <p:nvPr/>
        </p:nvSpPr>
        <p:spPr>
          <a:xfrm>
            <a:off x="5969332" y="97150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69CBF99-ADD4-4CD5-8C67-24E0B1EFDBEF}"/>
              </a:ext>
            </a:extLst>
          </p:cNvPr>
          <p:cNvSpPr txBox="1"/>
          <p:nvPr/>
        </p:nvSpPr>
        <p:spPr>
          <a:xfrm>
            <a:off x="2830059" y="974315"/>
            <a:ext cx="1147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18D9B980-034F-46A1-A529-18B645D660FF}"/>
              </a:ext>
            </a:extLst>
          </p:cNvPr>
          <p:cNvSpPr txBox="1"/>
          <p:nvPr/>
        </p:nvSpPr>
        <p:spPr>
          <a:xfrm>
            <a:off x="3738685" y="974968"/>
            <a:ext cx="1147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2254B55-159B-429C-BCBA-184D33DD4970}"/>
              </a:ext>
            </a:extLst>
          </p:cNvPr>
          <p:cNvSpPr txBox="1"/>
          <p:nvPr/>
        </p:nvSpPr>
        <p:spPr>
          <a:xfrm>
            <a:off x="57216" y="971502"/>
            <a:ext cx="7277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1" name="テキスト ボックス 80">
            <a:extLst>
              <a:ext uri="{FF2B5EF4-FFF2-40B4-BE49-F238E27FC236}">
                <a16:creationId xmlns:a16="http://schemas.microsoft.com/office/drawing/2014/main" id="{3D9FFA67-1D1E-494C-8312-1BC332F149AB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82" name="テキスト ボックス 81">
            <a:extLst>
              <a:ext uri="{FF2B5EF4-FFF2-40B4-BE49-F238E27FC236}">
                <a16:creationId xmlns:a16="http://schemas.microsoft.com/office/drawing/2014/main" id="{A45C1121-D521-482B-B2FA-BAC92BAAD41A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0EE898C7-6743-41F1-9A4D-296E6A516E3D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41" name="正方形/長方形 40">
              <a:extLst>
                <a:ext uri="{FF2B5EF4-FFF2-40B4-BE49-F238E27FC236}">
                  <a16:creationId xmlns:a16="http://schemas.microsoft.com/office/drawing/2014/main" id="{0E31ACB2-6719-4FA7-8402-707A7510FBB5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2" name="図 41">
              <a:extLst>
                <a:ext uri="{FF2B5EF4-FFF2-40B4-BE49-F238E27FC236}">
                  <a16:creationId xmlns:a16="http://schemas.microsoft.com/office/drawing/2014/main" id="{720CB603-8145-4D29-AE10-0B71A94E57E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  <p:grpSp>
        <p:nvGrpSpPr>
          <p:cNvPr id="7" name="グループ化 6">
            <a:extLst>
              <a:ext uri="{FF2B5EF4-FFF2-40B4-BE49-F238E27FC236}">
                <a16:creationId xmlns:a16="http://schemas.microsoft.com/office/drawing/2014/main" id="{E0E53782-E194-4DB3-9ED4-EED3119F6838}"/>
              </a:ext>
            </a:extLst>
          </p:cNvPr>
          <p:cNvGrpSpPr/>
          <p:nvPr/>
        </p:nvGrpSpPr>
        <p:grpSpPr>
          <a:xfrm>
            <a:off x="138252" y="1626680"/>
            <a:ext cx="2649958" cy="1287645"/>
            <a:chOff x="380239" y="1654244"/>
            <a:chExt cx="2649958" cy="1287645"/>
          </a:xfrm>
        </p:grpSpPr>
        <p:pic>
          <p:nvPicPr>
            <p:cNvPr id="2" name="図 1">
              <a:extLst>
                <a:ext uri="{FF2B5EF4-FFF2-40B4-BE49-F238E27FC236}">
                  <a16:creationId xmlns:a16="http://schemas.microsoft.com/office/drawing/2014/main" id="{1AF4D7F9-BDBE-4A5E-B9F3-8E7B8911D2F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4428" r="42168" b="47811"/>
            <a:stretch/>
          </p:blipFill>
          <p:spPr>
            <a:xfrm>
              <a:off x="380239" y="1654244"/>
              <a:ext cx="2649958" cy="1287645"/>
            </a:xfrm>
            <a:prstGeom prst="rect">
              <a:avLst/>
            </a:prstGeom>
          </p:spPr>
        </p:pic>
        <p:sp>
          <p:nvSpPr>
            <p:cNvPr id="39" name="四角形: 角を丸くする 38">
              <a:extLst>
                <a:ext uri="{FF2B5EF4-FFF2-40B4-BE49-F238E27FC236}">
                  <a16:creationId xmlns:a16="http://schemas.microsoft.com/office/drawing/2014/main" id="{6DDDC1D2-C345-4A9E-916B-8E5EDFD3098B}"/>
                </a:ext>
              </a:extLst>
            </p:cNvPr>
            <p:cNvSpPr/>
            <p:nvPr/>
          </p:nvSpPr>
          <p:spPr>
            <a:xfrm>
              <a:off x="1894052" y="2068286"/>
              <a:ext cx="761895" cy="77557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C528377F-825E-4F59-8D30-F564FA5CED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544582" y="3078365"/>
            <a:ext cx="1057423" cy="3743847"/>
          </a:xfrm>
          <a:prstGeom prst="rect">
            <a:avLst/>
          </a:prstGeom>
        </p:spPr>
      </p:pic>
      <p:pic>
        <p:nvPicPr>
          <p:cNvPr id="6" name="図 5">
            <a:extLst>
              <a:ext uri="{FF2B5EF4-FFF2-40B4-BE49-F238E27FC236}">
                <a16:creationId xmlns:a16="http://schemas.microsoft.com/office/drawing/2014/main" id="{74A4FE0B-ADD8-484A-80EC-B8F404CD43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097840" y="1602174"/>
            <a:ext cx="3019846" cy="1247949"/>
          </a:xfrm>
          <a:prstGeom prst="rect">
            <a:avLst/>
          </a:prstGeom>
        </p:spPr>
      </p:pic>
      <p:cxnSp>
        <p:nvCxnSpPr>
          <p:cNvPr id="9" name="直線コネクタ 8">
            <a:extLst>
              <a:ext uri="{FF2B5EF4-FFF2-40B4-BE49-F238E27FC236}">
                <a16:creationId xmlns:a16="http://schemas.microsoft.com/office/drawing/2014/main" id="{F74E4F5F-2CCD-4919-98D8-6F63C50FF145}"/>
              </a:ext>
            </a:extLst>
          </p:cNvPr>
          <p:cNvCxnSpPr/>
          <p:nvPr/>
        </p:nvCxnSpPr>
        <p:spPr>
          <a:xfrm>
            <a:off x="2991643" y="1537035"/>
            <a:ext cx="0" cy="52638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直線コネクタ 44">
            <a:extLst>
              <a:ext uri="{FF2B5EF4-FFF2-40B4-BE49-F238E27FC236}">
                <a16:creationId xmlns:a16="http://schemas.microsoft.com/office/drawing/2014/main" id="{B9551C8E-30BA-447B-88CD-5C65532D6FA6}"/>
              </a:ext>
            </a:extLst>
          </p:cNvPr>
          <p:cNvCxnSpPr/>
          <p:nvPr/>
        </p:nvCxnSpPr>
        <p:spPr>
          <a:xfrm>
            <a:off x="6181723" y="1537035"/>
            <a:ext cx="0" cy="5263815"/>
          </a:xfrm>
          <a:prstGeom prst="line">
            <a:avLst/>
          </a:prstGeom>
          <a:ln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5" name="図 24">
            <a:extLst>
              <a:ext uri="{FF2B5EF4-FFF2-40B4-BE49-F238E27FC236}">
                <a16:creationId xmlns:a16="http://schemas.microsoft.com/office/drawing/2014/main" id="{1C9274B9-9035-43D0-B121-0EF678242984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6430" y="3078365"/>
            <a:ext cx="1114581" cy="3801005"/>
          </a:xfrm>
          <a:prstGeom prst="rect">
            <a:avLst/>
          </a:prstGeom>
        </p:spPr>
      </p:pic>
      <p:sp>
        <p:nvSpPr>
          <p:cNvPr id="66" name="四角形: 角を丸くする 65">
            <a:extLst>
              <a:ext uri="{FF2B5EF4-FFF2-40B4-BE49-F238E27FC236}">
                <a16:creationId xmlns:a16="http://schemas.microsoft.com/office/drawing/2014/main" id="{36412915-8E97-4D8C-9FFE-61A1D016476D}"/>
              </a:ext>
            </a:extLst>
          </p:cNvPr>
          <p:cNvSpPr/>
          <p:nvPr/>
        </p:nvSpPr>
        <p:spPr>
          <a:xfrm>
            <a:off x="1544582" y="3924047"/>
            <a:ext cx="1114246" cy="113690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四角形: 角を丸くする 66">
            <a:extLst>
              <a:ext uri="{FF2B5EF4-FFF2-40B4-BE49-F238E27FC236}">
                <a16:creationId xmlns:a16="http://schemas.microsoft.com/office/drawing/2014/main" id="{35083E78-33D4-4163-B8E1-32EA5EA7FE3F}"/>
              </a:ext>
            </a:extLst>
          </p:cNvPr>
          <p:cNvSpPr/>
          <p:nvPr/>
        </p:nvSpPr>
        <p:spPr>
          <a:xfrm>
            <a:off x="4855086" y="4876800"/>
            <a:ext cx="1114246" cy="99149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5" name="四角形: 角を丸くする 74">
            <a:extLst>
              <a:ext uri="{FF2B5EF4-FFF2-40B4-BE49-F238E27FC236}">
                <a16:creationId xmlns:a16="http://schemas.microsoft.com/office/drawing/2014/main" id="{01AFEBF8-EEFB-4BD7-857D-5CEDCEB2A799}"/>
              </a:ext>
            </a:extLst>
          </p:cNvPr>
          <p:cNvSpPr/>
          <p:nvPr/>
        </p:nvSpPr>
        <p:spPr>
          <a:xfrm>
            <a:off x="5313632" y="2025328"/>
            <a:ext cx="761895" cy="77557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B3C7F5EE-94A0-4D48-91BC-874656243940}"/>
              </a:ext>
            </a:extLst>
          </p:cNvPr>
          <p:cNvSpPr/>
          <p:nvPr/>
        </p:nvSpPr>
        <p:spPr>
          <a:xfrm>
            <a:off x="6390605" y="2628649"/>
            <a:ext cx="695811" cy="760178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6" name="四角形: 角を丸くする 85">
            <a:extLst>
              <a:ext uri="{FF2B5EF4-FFF2-40B4-BE49-F238E27FC236}">
                <a16:creationId xmlns:a16="http://schemas.microsoft.com/office/drawing/2014/main" id="{02CD7681-A22C-4971-A6F1-E7EEC09166A1}"/>
              </a:ext>
            </a:extLst>
          </p:cNvPr>
          <p:cNvSpPr/>
          <p:nvPr/>
        </p:nvSpPr>
        <p:spPr>
          <a:xfrm>
            <a:off x="7910732" y="5703943"/>
            <a:ext cx="981971" cy="106482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4D9F4808-60A2-423B-9F48-C922C8E1EE8D}"/>
              </a:ext>
            </a:extLst>
          </p:cNvPr>
          <p:cNvSpPr/>
          <p:nvPr/>
        </p:nvSpPr>
        <p:spPr>
          <a:xfrm>
            <a:off x="437303" y="4360958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左矢印</a:t>
            </a:r>
            <a:endParaRPr lang="ja-JP" altLang="en-US" dirty="0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15E805BF-755D-4AFF-8827-DF346FFF3816}"/>
              </a:ext>
            </a:extLst>
          </p:cNvPr>
          <p:cNvSpPr/>
          <p:nvPr/>
        </p:nvSpPr>
        <p:spPr>
          <a:xfrm>
            <a:off x="6910901" y="611078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上矢印</a:t>
            </a:r>
            <a:endParaRPr lang="ja-JP" altLang="en-US" dirty="0"/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0AA52CBC-A7E9-4A40-9144-C8273674E3A8}"/>
              </a:ext>
            </a:extLst>
          </p:cNvPr>
          <p:cNvSpPr/>
          <p:nvPr/>
        </p:nvSpPr>
        <p:spPr>
          <a:xfrm>
            <a:off x="3903499" y="5222639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下矢印</a:t>
            </a:r>
            <a:endParaRPr lang="ja-JP" altLang="en-US" dirty="0"/>
          </a:p>
        </p:txBody>
      </p:sp>
      <p:sp>
        <p:nvSpPr>
          <p:cNvPr id="87" name="テキスト ボックス 86">
            <a:extLst>
              <a:ext uri="{FF2B5EF4-FFF2-40B4-BE49-F238E27FC236}">
                <a16:creationId xmlns:a16="http://schemas.microsoft.com/office/drawing/2014/main" id="{67287DE4-96D9-44B0-AA93-231F6C892A76}"/>
              </a:ext>
            </a:extLst>
          </p:cNvPr>
          <p:cNvSpPr txBox="1"/>
          <p:nvPr/>
        </p:nvSpPr>
        <p:spPr>
          <a:xfrm>
            <a:off x="322414" y="4168942"/>
            <a:ext cx="1147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8" name="テキスト ボックス 87">
            <a:extLst>
              <a:ext uri="{FF2B5EF4-FFF2-40B4-BE49-F238E27FC236}">
                <a16:creationId xmlns:a16="http://schemas.microsoft.com/office/drawing/2014/main" id="{E9FE4D0D-2813-42E9-B532-8857C7B158C1}"/>
              </a:ext>
            </a:extLst>
          </p:cNvPr>
          <p:cNvSpPr txBox="1"/>
          <p:nvPr/>
        </p:nvSpPr>
        <p:spPr>
          <a:xfrm>
            <a:off x="6760321" y="5946720"/>
            <a:ext cx="1147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うえやじるし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89" name="テキスト ボックス 88">
            <a:extLst>
              <a:ext uri="{FF2B5EF4-FFF2-40B4-BE49-F238E27FC236}">
                <a16:creationId xmlns:a16="http://schemas.microsoft.com/office/drawing/2014/main" id="{F0B01904-C9F6-401C-B73B-094AD0C77DC5}"/>
              </a:ext>
            </a:extLst>
          </p:cNvPr>
          <p:cNvSpPr txBox="1"/>
          <p:nvPr/>
        </p:nvSpPr>
        <p:spPr>
          <a:xfrm>
            <a:off x="3762132" y="5053624"/>
            <a:ext cx="114774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したやじるし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77711756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4AC0A1B9-6D26-46AC-BF3A-C38981E581DE}"/>
              </a:ext>
            </a:extLst>
          </p:cNvPr>
          <p:cNvSpPr txBox="1"/>
          <p:nvPr/>
        </p:nvSpPr>
        <p:spPr>
          <a:xfrm>
            <a:off x="500575" y="1245270"/>
            <a:ext cx="7613605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画面上にスプライトを並べよう！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5" name="テキスト ボックス 34">
            <a:extLst>
              <a:ext uri="{FF2B5EF4-FFF2-40B4-BE49-F238E27FC236}">
                <a16:creationId xmlns:a16="http://schemas.microsoft.com/office/drawing/2014/main" id="{769CBF99-ADD4-4CD5-8C67-24E0B1EFDBEF}"/>
              </a:ext>
            </a:extLst>
          </p:cNvPr>
          <p:cNvSpPr txBox="1"/>
          <p:nvPr/>
        </p:nvSpPr>
        <p:spPr>
          <a:xfrm>
            <a:off x="2707998" y="1316462"/>
            <a:ext cx="573872" cy="250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32254B55-159B-429C-BCBA-184D33DD4970}"/>
              </a:ext>
            </a:extLst>
          </p:cNvPr>
          <p:cNvSpPr txBox="1"/>
          <p:nvPr/>
        </p:nvSpPr>
        <p:spPr>
          <a:xfrm>
            <a:off x="459893" y="1320717"/>
            <a:ext cx="98370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がめんじょう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7" name="図 6">
            <a:extLst>
              <a:ext uri="{FF2B5EF4-FFF2-40B4-BE49-F238E27FC236}">
                <a16:creationId xmlns:a16="http://schemas.microsoft.com/office/drawing/2014/main" id="{F32F1936-3316-4435-99C5-F83B439361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575" y="1803600"/>
            <a:ext cx="2804528" cy="5054400"/>
          </a:xfrm>
          <a:prstGeom prst="rect">
            <a:avLst/>
          </a:prstGeom>
        </p:spPr>
      </p:pic>
      <p:sp>
        <p:nvSpPr>
          <p:cNvPr id="39" name="楕円 38">
            <a:extLst>
              <a:ext uri="{FF2B5EF4-FFF2-40B4-BE49-F238E27FC236}">
                <a16:creationId xmlns:a16="http://schemas.microsoft.com/office/drawing/2014/main" id="{C4FF6B28-15DC-4DBC-BA60-0522F05C6D28}"/>
              </a:ext>
            </a:extLst>
          </p:cNvPr>
          <p:cNvSpPr/>
          <p:nvPr/>
        </p:nvSpPr>
        <p:spPr>
          <a:xfrm>
            <a:off x="1076945" y="2660634"/>
            <a:ext cx="340018" cy="340018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B4307D3E-D578-4016-91C4-18D6C2F06A51}"/>
              </a:ext>
            </a:extLst>
          </p:cNvPr>
          <p:cNvGrpSpPr/>
          <p:nvPr/>
        </p:nvGrpSpPr>
        <p:grpSpPr>
          <a:xfrm>
            <a:off x="3381255" y="1988327"/>
            <a:ext cx="5762746" cy="577081"/>
            <a:chOff x="3381255" y="1988327"/>
            <a:chExt cx="5762746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A2EBCAE4-87B8-4AE5-8092-50B8F1A99BBA}"/>
                </a:ext>
              </a:extLst>
            </p:cNvPr>
            <p:cNvSpPr txBox="1"/>
            <p:nvPr/>
          </p:nvSpPr>
          <p:spPr>
            <a:xfrm>
              <a:off x="3381255" y="1988327"/>
              <a:ext cx="57627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①　　ボタンを押してパンダのスプライトを削除する。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41FE4281-B2ED-4404-9F7E-903B7AAB6E91}"/>
                </a:ext>
              </a:extLst>
            </p:cNvPr>
            <p:cNvSpPr txBox="1"/>
            <p:nvPr/>
          </p:nvSpPr>
          <p:spPr>
            <a:xfrm>
              <a:off x="4980824" y="2062390"/>
              <a:ext cx="38814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43" name="図 42">
              <a:extLst>
                <a:ext uri="{FF2B5EF4-FFF2-40B4-BE49-F238E27FC236}">
                  <a16:creationId xmlns:a16="http://schemas.microsoft.com/office/drawing/2014/main" id="{7B2AF5BE-7CE9-4AE1-B9D0-72C22D9A51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3778374" y="2195215"/>
              <a:ext cx="333782" cy="323966"/>
            </a:xfrm>
            <a:prstGeom prst="rect">
              <a:avLst/>
            </a:prstGeom>
          </p:spPr>
        </p:pic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B298ABC6-2025-4C24-B82C-561FD245FF66}"/>
                </a:ext>
              </a:extLst>
            </p:cNvPr>
            <p:cNvSpPr txBox="1"/>
            <p:nvPr/>
          </p:nvSpPr>
          <p:spPr>
            <a:xfrm>
              <a:off x="7929691" y="2066158"/>
              <a:ext cx="6969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さくじょ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6" name="直線矢印コネクタ 45">
            <a:extLst>
              <a:ext uri="{FF2B5EF4-FFF2-40B4-BE49-F238E27FC236}">
                <a16:creationId xmlns:a16="http://schemas.microsoft.com/office/drawing/2014/main" id="{7BD3372C-B843-4794-BAE2-AA0209871FD7}"/>
              </a:ext>
            </a:extLst>
          </p:cNvPr>
          <p:cNvCxnSpPr>
            <a:cxnSpLocks/>
          </p:cNvCxnSpPr>
          <p:nvPr/>
        </p:nvCxnSpPr>
        <p:spPr>
          <a:xfrm flipH="1">
            <a:off x="1443598" y="2380681"/>
            <a:ext cx="1937657" cy="421279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図 14">
            <a:extLst>
              <a:ext uri="{FF2B5EF4-FFF2-40B4-BE49-F238E27FC236}">
                <a16:creationId xmlns:a16="http://schemas.microsoft.com/office/drawing/2014/main" id="{094BCA6F-8B06-42FF-907E-4E9495EF30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22239" y="3038381"/>
            <a:ext cx="2840389" cy="2124481"/>
          </a:xfrm>
          <a:prstGeom prst="rect">
            <a:avLst/>
          </a:prstGeom>
        </p:spPr>
      </p:pic>
      <p:pic>
        <p:nvPicPr>
          <p:cNvPr id="17" name="図 16">
            <a:extLst>
              <a:ext uri="{FF2B5EF4-FFF2-40B4-BE49-F238E27FC236}">
                <a16:creationId xmlns:a16="http://schemas.microsoft.com/office/drawing/2014/main" id="{B3261791-E2F9-4970-8488-66E0A68B8E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43638" y="3038381"/>
            <a:ext cx="2840389" cy="2131458"/>
          </a:xfrm>
          <a:prstGeom prst="rect">
            <a:avLst/>
          </a:prstGeom>
        </p:spPr>
      </p:pic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0FF63CB6-0E55-47FD-A123-3C2F3CAD736F}"/>
              </a:ext>
            </a:extLst>
          </p:cNvPr>
          <p:cNvGrpSpPr/>
          <p:nvPr/>
        </p:nvGrpSpPr>
        <p:grpSpPr>
          <a:xfrm>
            <a:off x="3364639" y="2494596"/>
            <a:ext cx="5762746" cy="577081"/>
            <a:chOff x="3409029" y="2681029"/>
            <a:chExt cx="5762746" cy="577081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2B8251C2-B606-4E20-80B7-2ADA304137C8}"/>
                </a:ext>
              </a:extLst>
            </p:cNvPr>
            <p:cNvSpPr txBox="1"/>
            <p:nvPr/>
          </p:nvSpPr>
          <p:spPr>
            <a:xfrm>
              <a:off x="3409029" y="2681029"/>
              <a:ext cx="57627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②ステージの矢印をマウスで移動し、間隔を揃える。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676FD48A-5072-45C8-845D-2374E184A670}"/>
                </a:ext>
              </a:extLst>
            </p:cNvPr>
            <p:cNvSpPr txBox="1"/>
            <p:nvPr/>
          </p:nvSpPr>
          <p:spPr>
            <a:xfrm>
              <a:off x="4742362" y="2749366"/>
              <a:ext cx="696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5BE65747-F390-47F2-9DF9-27C5599DD796}"/>
                </a:ext>
              </a:extLst>
            </p:cNvPr>
            <p:cNvSpPr txBox="1"/>
            <p:nvPr/>
          </p:nvSpPr>
          <p:spPr>
            <a:xfrm>
              <a:off x="7260555" y="2749366"/>
              <a:ext cx="69690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かんかく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E24C6193-2B8F-4876-884E-E9AC8AA3FC4E}"/>
                </a:ext>
              </a:extLst>
            </p:cNvPr>
            <p:cNvSpPr txBox="1"/>
            <p:nvPr/>
          </p:nvSpPr>
          <p:spPr>
            <a:xfrm>
              <a:off x="6349913" y="2749366"/>
              <a:ext cx="6969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いどう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2" name="テキスト ボックス 61">
              <a:extLst>
                <a:ext uri="{FF2B5EF4-FFF2-40B4-BE49-F238E27FC236}">
                  <a16:creationId xmlns:a16="http://schemas.microsoft.com/office/drawing/2014/main" id="{24068F0D-1E62-44BF-AE6F-2C5720395BBF}"/>
                </a:ext>
              </a:extLst>
            </p:cNvPr>
            <p:cNvSpPr txBox="1"/>
            <p:nvPr/>
          </p:nvSpPr>
          <p:spPr>
            <a:xfrm>
              <a:off x="7894345" y="2749366"/>
              <a:ext cx="57495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そろ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6" name="矢印: 右 65">
            <a:extLst>
              <a:ext uri="{FF2B5EF4-FFF2-40B4-BE49-F238E27FC236}">
                <a16:creationId xmlns:a16="http://schemas.microsoft.com/office/drawing/2014/main" id="{02A43D29-6E5B-4829-BCF3-AA76E17AD868}"/>
              </a:ext>
            </a:extLst>
          </p:cNvPr>
          <p:cNvSpPr/>
          <p:nvPr/>
        </p:nvSpPr>
        <p:spPr>
          <a:xfrm>
            <a:off x="5915795" y="3725358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7" name="吹き出し: 角を丸めた四角形 66">
            <a:extLst>
              <a:ext uri="{FF2B5EF4-FFF2-40B4-BE49-F238E27FC236}">
                <a16:creationId xmlns:a16="http://schemas.microsoft.com/office/drawing/2014/main" id="{91518C00-6137-4056-8DBE-78B7970E947C}"/>
              </a:ext>
            </a:extLst>
          </p:cNvPr>
          <p:cNvSpPr/>
          <p:nvPr/>
        </p:nvSpPr>
        <p:spPr>
          <a:xfrm>
            <a:off x="3287347" y="5173360"/>
            <a:ext cx="4936115" cy="1684640"/>
          </a:xfrm>
          <a:prstGeom prst="wedgeRoundRectCallout">
            <a:avLst>
              <a:gd name="adj1" fmla="val 52773"/>
              <a:gd name="adj2" fmla="val -17584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87" name="図 86">
            <a:extLst>
              <a:ext uri="{FF2B5EF4-FFF2-40B4-BE49-F238E27FC236}">
                <a16:creationId xmlns:a16="http://schemas.microsoft.com/office/drawing/2014/main" id="{18C779A2-F4CB-4140-8EDC-E3C62FAAE1A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 flipH="1">
            <a:off x="8351685" y="5184889"/>
            <a:ext cx="732342" cy="1240715"/>
          </a:xfrm>
          <a:prstGeom prst="rect">
            <a:avLst/>
          </a:prstGeom>
        </p:spPr>
      </p:pic>
      <p:pic>
        <p:nvPicPr>
          <p:cNvPr id="23" name="図 22">
            <a:extLst>
              <a:ext uri="{FF2B5EF4-FFF2-40B4-BE49-F238E27FC236}">
                <a16:creationId xmlns:a16="http://schemas.microsoft.com/office/drawing/2014/main" id="{9C670DC4-D8AB-434C-AC61-6F8937AF72D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21572" y="5285380"/>
            <a:ext cx="895350" cy="485775"/>
          </a:xfrm>
          <a:prstGeom prst="rect">
            <a:avLst/>
          </a:prstGeom>
        </p:spPr>
      </p:pic>
      <p:sp>
        <p:nvSpPr>
          <p:cNvPr id="88" name="四角形: 角を丸くする 87">
            <a:extLst>
              <a:ext uri="{FF2B5EF4-FFF2-40B4-BE49-F238E27FC236}">
                <a16:creationId xmlns:a16="http://schemas.microsoft.com/office/drawing/2014/main" id="{664D6DC5-CB18-4A78-9080-0DE8A535A594}"/>
              </a:ext>
            </a:extLst>
          </p:cNvPr>
          <p:cNvSpPr/>
          <p:nvPr/>
        </p:nvSpPr>
        <p:spPr>
          <a:xfrm>
            <a:off x="1014047" y="1767282"/>
            <a:ext cx="718471" cy="421279"/>
          </a:xfrm>
          <a:prstGeom prst="roundRect">
            <a:avLst/>
          </a:prstGeom>
          <a:noFill/>
          <a:ln w="28575">
            <a:solidFill>
              <a:srgbClr val="FF0000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9" name="四角形: 角を丸くする 88">
            <a:extLst>
              <a:ext uri="{FF2B5EF4-FFF2-40B4-BE49-F238E27FC236}">
                <a16:creationId xmlns:a16="http://schemas.microsoft.com/office/drawing/2014/main" id="{93BC7CD7-4ED1-4771-AA73-B04EA8414E5D}"/>
              </a:ext>
            </a:extLst>
          </p:cNvPr>
          <p:cNvSpPr/>
          <p:nvPr/>
        </p:nvSpPr>
        <p:spPr>
          <a:xfrm>
            <a:off x="3425646" y="5276502"/>
            <a:ext cx="451062" cy="485775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cxnSp>
        <p:nvCxnSpPr>
          <p:cNvPr id="27" name="コネクタ: カギ線 26">
            <a:extLst>
              <a:ext uri="{FF2B5EF4-FFF2-40B4-BE49-F238E27FC236}">
                <a16:creationId xmlns:a16="http://schemas.microsoft.com/office/drawing/2014/main" id="{ADFCDB7A-ED2C-4873-BA3B-A2524B77F5F2}"/>
              </a:ext>
            </a:extLst>
          </p:cNvPr>
          <p:cNvCxnSpPr>
            <a:stCxn id="88" idx="1"/>
            <a:endCxn id="89" idx="1"/>
          </p:cNvCxnSpPr>
          <p:nvPr/>
        </p:nvCxnSpPr>
        <p:spPr>
          <a:xfrm rot="10800000" flipH="1" flipV="1">
            <a:off x="1014046" y="1977922"/>
            <a:ext cx="2411599" cy="3541468"/>
          </a:xfrm>
          <a:prstGeom prst="bentConnector3">
            <a:avLst>
              <a:gd name="adj1" fmla="val -28621"/>
            </a:avLst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E02C3230-0ABE-40E9-9F4E-1E996CC66384}"/>
              </a:ext>
            </a:extLst>
          </p:cNvPr>
          <p:cNvGrpSpPr/>
          <p:nvPr/>
        </p:nvGrpSpPr>
        <p:grpSpPr>
          <a:xfrm>
            <a:off x="3517162" y="5642590"/>
            <a:ext cx="4706300" cy="1015663"/>
            <a:chOff x="3718608" y="6206030"/>
            <a:chExt cx="4706300" cy="1015663"/>
          </a:xfrm>
        </p:grpSpPr>
        <p:sp>
          <p:nvSpPr>
            <p:cNvPr id="91" name="テキスト ボックス 90">
              <a:extLst>
                <a:ext uri="{FF2B5EF4-FFF2-40B4-BE49-F238E27FC236}">
                  <a16:creationId xmlns:a16="http://schemas.microsoft.com/office/drawing/2014/main" id="{68111840-6C94-4421-A84F-A2AE7450CF25}"/>
                </a:ext>
              </a:extLst>
            </p:cNvPr>
            <p:cNvSpPr txBox="1"/>
            <p:nvPr/>
          </p:nvSpPr>
          <p:spPr>
            <a:xfrm>
              <a:off x="3718608" y="6206030"/>
              <a:ext cx="4706300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このボタンを押すと、ステージが大きくなるよ。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スプライトの位置を調整するときに便利だね！</a:t>
              </a: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CDB6694B-E166-43D9-AFC1-74F93CD86734}"/>
                </a:ext>
              </a:extLst>
            </p:cNvPr>
            <p:cNvSpPr txBox="1"/>
            <p:nvPr/>
          </p:nvSpPr>
          <p:spPr>
            <a:xfrm>
              <a:off x="4930260" y="6260965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2078C14C-B9B8-4D95-ACDF-B28A339A18EC}"/>
                </a:ext>
              </a:extLst>
            </p:cNvPr>
            <p:cNvSpPr txBox="1"/>
            <p:nvPr/>
          </p:nvSpPr>
          <p:spPr>
            <a:xfrm>
              <a:off x="5489799" y="6750817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ちょうせい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4" name="テキスト ボックス 93">
              <a:extLst>
                <a:ext uri="{FF2B5EF4-FFF2-40B4-BE49-F238E27FC236}">
                  <a16:creationId xmlns:a16="http://schemas.microsoft.com/office/drawing/2014/main" id="{DB1F0BB8-5032-412E-9F70-74DB9173CD23}"/>
                </a:ext>
              </a:extLst>
            </p:cNvPr>
            <p:cNvSpPr txBox="1"/>
            <p:nvPr/>
          </p:nvSpPr>
          <p:spPr>
            <a:xfrm>
              <a:off x="6907331" y="6750278"/>
              <a:ext cx="756501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べんり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5" name="テキスト ボックス 94">
              <a:extLst>
                <a:ext uri="{FF2B5EF4-FFF2-40B4-BE49-F238E27FC236}">
                  <a16:creationId xmlns:a16="http://schemas.microsoft.com/office/drawing/2014/main" id="{5D4C5F87-1D8B-4376-8CA9-200408E6FD57}"/>
                </a:ext>
              </a:extLst>
            </p:cNvPr>
            <p:cNvSpPr txBox="1"/>
            <p:nvPr/>
          </p:nvSpPr>
          <p:spPr>
            <a:xfrm>
              <a:off x="6774406" y="6278721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ECB951C0-BBE4-4EF4-B117-97FE408C5F79}"/>
                </a:ext>
              </a:extLst>
            </p:cNvPr>
            <p:cNvSpPr txBox="1"/>
            <p:nvPr/>
          </p:nvSpPr>
          <p:spPr>
            <a:xfrm>
              <a:off x="5043294" y="6763690"/>
              <a:ext cx="390696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いち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97" name="テキスト ボックス 96">
            <a:extLst>
              <a:ext uri="{FF2B5EF4-FFF2-40B4-BE49-F238E27FC236}">
                <a16:creationId xmlns:a16="http://schemas.microsoft.com/office/drawing/2014/main" id="{5983F3A2-4D74-49B4-AEBE-A89BB8F0746C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98" name="テキスト ボックス 97">
            <a:extLst>
              <a:ext uri="{FF2B5EF4-FFF2-40B4-BE49-F238E27FC236}">
                <a16:creationId xmlns:a16="http://schemas.microsoft.com/office/drawing/2014/main" id="{4E6F39E2-36F9-4B9A-810D-1CD39BD4517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47" name="グループ化 46">
            <a:extLst>
              <a:ext uri="{FF2B5EF4-FFF2-40B4-BE49-F238E27FC236}">
                <a16:creationId xmlns:a16="http://schemas.microsoft.com/office/drawing/2014/main" id="{693C9171-5E38-4FF8-9415-AF7CFE82E6AB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48" name="正方形/長方形 47">
              <a:extLst>
                <a:ext uri="{FF2B5EF4-FFF2-40B4-BE49-F238E27FC236}">
                  <a16:creationId xmlns:a16="http://schemas.microsoft.com/office/drawing/2014/main" id="{01767D03-38CD-43F6-B3EF-79BBE2C81E71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49" name="図 48">
              <a:extLst>
                <a:ext uri="{FF2B5EF4-FFF2-40B4-BE49-F238E27FC236}">
                  <a16:creationId xmlns:a16="http://schemas.microsoft.com/office/drawing/2014/main" id="{9B073749-D508-4CE0-B16D-29AAE2365356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32222297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00E68C4F-1606-4F94-A286-07CA00171E06}"/>
              </a:ext>
            </a:extLst>
          </p:cNvPr>
          <p:cNvSpPr txBox="1"/>
          <p:nvPr/>
        </p:nvSpPr>
        <p:spPr>
          <a:xfrm>
            <a:off x="612019" y="1094634"/>
            <a:ext cx="440386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右矢印のプログラミングをしよう！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656E418-8013-445A-BA90-21E28F4D36FE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62003C4-1FE9-4192-97B6-78F69424DD5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pic>
        <p:nvPicPr>
          <p:cNvPr id="3" name="図 2">
            <a:extLst>
              <a:ext uri="{FF2B5EF4-FFF2-40B4-BE49-F238E27FC236}">
                <a16:creationId xmlns:a16="http://schemas.microsoft.com/office/drawing/2014/main" id="{358DA2D9-88B1-4876-AC20-1F557F1B8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003" y="1731790"/>
            <a:ext cx="3051584" cy="5091593"/>
          </a:xfrm>
          <a:prstGeom prst="rect">
            <a:avLst/>
          </a:prstGeom>
        </p:spPr>
      </p:pic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FCFC55FD-8201-4B8A-8DB8-545F0FDA9645}"/>
              </a:ext>
            </a:extLst>
          </p:cNvPr>
          <p:cNvSpPr txBox="1"/>
          <p:nvPr/>
        </p:nvSpPr>
        <p:spPr>
          <a:xfrm>
            <a:off x="589748" y="1154709"/>
            <a:ext cx="100822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みぎやじるし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9611E4C1-BC65-400B-8616-181B21C3B3C1}"/>
              </a:ext>
            </a:extLst>
          </p:cNvPr>
          <p:cNvSpPr txBox="1"/>
          <p:nvPr/>
        </p:nvSpPr>
        <p:spPr>
          <a:xfrm>
            <a:off x="3917939" y="1671715"/>
            <a:ext cx="4820573" cy="16850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「</a:t>
            </a:r>
            <a:r>
              <a:rPr lang="en-US" altLang="ja-JP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Arrow</a:t>
            </a: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１」のスプライトを選択して、</a:t>
            </a:r>
            <a:endParaRPr lang="en-US" altLang="ja-JP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　　　　　　　　を押します。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>
              <a:lnSpc>
                <a:spcPct val="200000"/>
              </a:lnSpc>
            </a:pPr>
            <a:r>
              <a:rPr lang="ja-JP" altLang="en-US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プログラムの画面が表示されます。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E628C721-B580-4C57-A0DA-8C0043F040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795" y="2398484"/>
            <a:ext cx="1619476" cy="362001"/>
          </a:xfrm>
          <a:prstGeom prst="rect">
            <a:avLst/>
          </a:prstGeom>
        </p:spPr>
      </p:pic>
      <p:pic>
        <p:nvPicPr>
          <p:cNvPr id="14" name="図 13">
            <a:extLst>
              <a:ext uri="{FF2B5EF4-FFF2-40B4-BE49-F238E27FC236}">
                <a16:creationId xmlns:a16="http://schemas.microsoft.com/office/drawing/2014/main" id="{94EC9800-6B54-4A72-B836-1B6E95A7208A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r="13087" b="65905"/>
          <a:stretch/>
        </p:blipFill>
        <p:spPr>
          <a:xfrm>
            <a:off x="6284172" y="3722948"/>
            <a:ext cx="2856380" cy="2298326"/>
          </a:xfrm>
          <a:prstGeom prst="rect">
            <a:avLst/>
          </a:prstGeom>
        </p:spPr>
      </p:pic>
      <p:pic>
        <p:nvPicPr>
          <p:cNvPr id="18" name="図 17">
            <a:extLst>
              <a:ext uri="{FF2B5EF4-FFF2-40B4-BE49-F238E27FC236}">
                <a16:creationId xmlns:a16="http://schemas.microsoft.com/office/drawing/2014/main" id="{DAB47AE9-4472-4383-8888-815CC4D2062F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b="71949"/>
          <a:stretch/>
        </p:blipFill>
        <p:spPr>
          <a:xfrm>
            <a:off x="3772413" y="3722948"/>
            <a:ext cx="1505284" cy="1931450"/>
          </a:xfrm>
          <a:prstGeom prst="rect">
            <a:avLst/>
          </a:prstGeom>
        </p:spPr>
      </p:pic>
      <p:sp>
        <p:nvSpPr>
          <p:cNvPr id="62" name="矢印: 右 61">
            <a:extLst>
              <a:ext uri="{FF2B5EF4-FFF2-40B4-BE49-F238E27FC236}">
                <a16:creationId xmlns:a16="http://schemas.microsoft.com/office/drawing/2014/main" id="{A6CDE493-B23E-4D0C-8663-EFF98556749D}"/>
              </a:ext>
            </a:extLst>
          </p:cNvPr>
          <p:cNvSpPr/>
          <p:nvPr/>
        </p:nvSpPr>
        <p:spPr>
          <a:xfrm>
            <a:off x="5435390" y="4277586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3" name="四角形: 角を丸くする 62">
            <a:extLst>
              <a:ext uri="{FF2B5EF4-FFF2-40B4-BE49-F238E27FC236}">
                <a16:creationId xmlns:a16="http://schemas.microsoft.com/office/drawing/2014/main" id="{AC38C6C4-63BF-4C38-844F-C2E64DA74D43}"/>
              </a:ext>
            </a:extLst>
          </p:cNvPr>
          <p:cNvSpPr/>
          <p:nvPr/>
        </p:nvSpPr>
        <p:spPr>
          <a:xfrm>
            <a:off x="1864690" y="5716155"/>
            <a:ext cx="1624234" cy="42247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640A3B42-7458-4BC1-927E-78FF2126B3D2}"/>
              </a:ext>
            </a:extLst>
          </p:cNvPr>
          <p:cNvSpPr txBox="1"/>
          <p:nvPr/>
        </p:nvSpPr>
        <p:spPr>
          <a:xfrm>
            <a:off x="4318974" y="1731790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アロー</a:t>
            </a:r>
            <a:r>
              <a: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</a:p>
        </p:txBody>
      </p:sp>
      <p:sp>
        <p:nvSpPr>
          <p:cNvPr id="65" name="テキスト ボックス 64">
            <a:extLst>
              <a:ext uri="{FF2B5EF4-FFF2-40B4-BE49-F238E27FC236}">
                <a16:creationId xmlns:a16="http://schemas.microsoft.com/office/drawing/2014/main" id="{17778D69-1138-426A-9A02-4D2947E7C4DB}"/>
              </a:ext>
            </a:extLst>
          </p:cNvPr>
          <p:cNvSpPr txBox="1"/>
          <p:nvPr/>
        </p:nvSpPr>
        <p:spPr>
          <a:xfrm>
            <a:off x="6816592" y="1731790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せんたく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7E7E1E10-87B0-418F-8F9B-CB23D63855A1}"/>
              </a:ext>
            </a:extLst>
          </p:cNvPr>
          <p:cNvSpPr txBox="1"/>
          <p:nvPr/>
        </p:nvSpPr>
        <p:spPr>
          <a:xfrm>
            <a:off x="6018918" y="2268032"/>
            <a:ext cx="3093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94E1B4AA-3252-490D-865F-58073B986739}"/>
              </a:ext>
            </a:extLst>
          </p:cNvPr>
          <p:cNvSpPr txBox="1"/>
          <p:nvPr/>
        </p:nvSpPr>
        <p:spPr>
          <a:xfrm>
            <a:off x="5220091" y="2842139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がめん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8" name="テキスト ボックス 67">
            <a:extLst>
              <a:ext uri="{FF2B5EF4-FFF2-40B4-BE49-F238E27FC236}">
                <a16:creationId xmlns:a16="http://schemas.microsoft.com/office/drawing/2014/main" id="{11EC5F2E-3BD4-4533-B1A9-16475D4D4323}"/>
              </a:ext>
            </a:extLst>
          </p:cNvPr>
          <p:cNvSpPr txBox="1"/>
          <p:nvPr/>
        </p:nvSpPr>
        <p:spPr>
          <a:xfrm>
            <a:off x="5935718" y="2841606"/>
            <a:ext cx="69690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ひょうじ</a:t>
            </a:r>
            <a:endParaRPr kumimoji="1" lang="en-US" altLang="ja-JP" sz="1000" dirty="0">
              <a:solidFill>
                <a:srgbClr val="575E75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E359D659-CD28-430C-A6F7-2E7028759C58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22" name="正方形/長方形 21">
              <a:extLst>
                <a:ext uri="{FF2B5EF4-FFF2-40B4-BE49-F238E27FC236}">
                  <a16:creationId xmlns:a16="http://schemas.microsoft.com/office/drawing/2014/main" id="{735E04E6-34D4-4C0D-9BFB-156AAEF3A7E7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3" name="図 22">
              <a:extLst>
                <a:ext uri="{FF2B5EF4-FFF2-40B4-BE49-F238E27FC236}">
                  <a16:creationId xmlns:a16="http://schemas.microsoft.com/office/drawing/2014/main" id="{CEBBD6F8-0E71-4535-BA96-0FDBC79EDD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0234616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656E418-8013-445A-BA90-21E28F4D36FE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62003C4-1FE9-4192-97B6-78F69424DD5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cxnSp>
        <p:nvCxnSpPr>
          <p:cNvPr id="59" name="直線矢印コネクタ 58">
            <a:extLst>
              <a:ext uri="{FF2B5EF4-FFF2-40B4-BE49-F238E27FC236}">
                <a16:creationId xmlns:a16="http://schemas.microsoft.com/office/drawing/2014/main" id="{7629BA81-9211-40D5-9386-09BC05718E21}"/>
              </a:ext>
            </a:extLst>
          </p:cNvPr>
          <p:cNvCxnSpPr>
            <a:cxnSpLocks/>
          </p:cNvCxnSpPr>
          <p:nvPr/>
        </p:nvCxnSpPr>
        <p:spPr>
          <a:xfrm>
            <a:off x="1296132" y="2542003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1" name="グループ化 60">
            <a:extLst>
              <a:ext uri="{FF2B5EF4-FFF2-40B4-BE49-F238E27FC236}">
                <a16:creationId xmlns:a16="http://schemas.microsoft.com/office/drawing/2014/main" id="{243186AD-3BB0-4E11-A355-A2DE98DAADD0}"/>
              </a:ext>
            </a:extLst>
          </p:cNvPr>
          <p:cNvGrpSpPr/>
          <p:nvPr/>
        </p:nvGrpSpPr>
        <p:grpSpPr>
          <a:xfrm>
            <a:off x="440136" y="2216837"/>
            <a:ext cx="667899" cy="650331"/>
            <a:chOff x="475743" y="2747684"/>
            <a:chExt cx="667899" cy="650331"/>
          </a:xfrm>
        </p:grpSpPr>
        <p:pic>
          <p:nvPicPr>
            <p:cNvPr id="62" name="図 61">
              <a:extLst>
                <a:ext uri="{FF2B5EF4-FFF2-40B4-BE49-F238E27FC236}">
                  <a16:creationId xmlns:a16="http://schemas.microsoft.com/office/drawing/2014/main" id="{F5ACE179-203C-4655-B443-23805F4FF43E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3" name="四角形: 角を丸くする 62">
              <a:extLst>
                <a:ext uri="{FF2B5EF4-FFF2-40B4-BE49-F238E27FC236}">
                  <a16:creationId xmlns:a16="http://schemas.microsoft.com/office/drawing/2014/main" id="{99199C6C-645B-468F-9F6B-C77937F4E1CD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3" name="図 2">
            <a:extLst>
              <a:ext uri="{FF2B5EF4-FFF2-40B4-BE49-F238E27FC236}">
                <a16:creationId xmlns:a16="http://schemas.microsoft.com/office/drawing/2014/main" id="{6A3B7018-AAF9-4266-96D4-09D7CA68B0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37312" y="2216837"/>
            <a:ext cx="5791200" cy="4105275"/>
          </a:xfrm>
          <a:prstGeom prst="rect">
            <a:avLst/>
          </a:prstGeom>
        </p:spPr>
      </p:pic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9DA677E-538A-456B-A7D0-FE2E8BB2BBBB}"/>
              </a:ext>
            </a:extLst>
          </p:cNvPr>
          <p:cNvGrpSpPr/>
          <p:nvPr/>
        </p:nvGrpSpPr>
        <p:grpSpPr>
          <a:xfrm>
            <a:off x="2522093" y="1410924"/>
            <a:ext cx="5995281" cy="1131079"/>
            <a:chOff x="2823934" y="2096274"/>
            <a:chExt cx="5995281" cy="1131079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2823934" y="2096274"/>
              <a:ext cx="5995281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u="sng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このスプライトが押されたとき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」と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 algn="r"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u="sng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メッセージ１を送る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9" name="テキスト ボックス 38">
              <a:extLst>
                <a:ext uri="{FF2B5EF4-FFF2-40B4-BE49-F238E27FC236}">
                  <a16:creationId xmlns:a16="http://schemas.microsoft.com/office/drawing/2014/main" id="{EB0CADA6-EE39-404E-B7FE-0578675C0688}"/>
                </a:ext>
              </a:extLst>
            </p:cNvPr>
            <p:cNvSpPr txBox="1"/>
            <p:nvPr/>
          </p:nvSpPr>
          <p:spPr>
            <a:xfrm>
              <a:off x="6773662" y="2163569"/>
              <a:ext cx="48577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893604" y="271293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6989016" y="2712937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おく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42" name="直線矢印コネクタ 41">
            <a:extLst>
              <a:ext uri="{FF2B5EF4-FFF2-40B4-BE49-F238E27FC236}">
                <a16:creationId xmlns:a16="http://schemas.microsoft.com/office/drawing/2014/main" id="{ED1BF25B-3936-4CB7-B9BB-C15C0EFB6C78}"/>
              </a:ext>
            </a:extLst>
          </p:cNvPr>
          <p:cNvCxnSpPr>
            <a:cxnSpLocks/>
          </p:cNvCxnSpPr>
          <p:nvPr/>
        </p:nvCxnSpPr>
        <p:spPr>
          <a:xfrm>
            <a:off x="4710601" y="2658893"/>
            <a:ext cx="1095395" cy="77010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直線矢印コネクタ 42">
            <a:extLst>
              <a:ext uri="{FF2B5EF4-FFF2-40B4-BE49-F238E27FC236}">
                <a16:creationId xmlns:a16="http://schemas.microsoft.com/office/drawing/2014/main" id="{374754D1-F64F-4BED-9D15-40F2D5658531}"/>
              </a:ext>
            </a:extLst>
          </p:cNvPr>
          <p:cNvCxnSpPr>
            <a:cxnSpLocks/>
          </p:cNvCxnSpPr>
          <p:nvPr/>
        </p:nvCxnSpPr>
        <p:spPr>
          <a:xfrm flipV="1">
            <a:off x="4856085" y="4269474"/>
            <a:ext cx="887767" cy="125243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E5ABAF17-1F79-499B-A641-2A1C0854E872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19" name="正方形/長方形 18">
              <a:extLst>
                <a:ext uri="{FF2B5EF4-FFF2-40B4-BE49-F238E27FC236}">
                  <a16:creationId xmlns:a16="http://schemas.microsoft.com/office/drawing/2014/main" id="{B0B2E6F7-4789-4B14-B285-3342572E776F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C637875E-5D28-4D0F-9DE6-60DB9BFB7A5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3990162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656E418-8013-445A-BA90-21E28F4D36FE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62003C4-1FE9-4192-97B6-78F69424DD5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E4B1B9EC-0F45-41CF-992C-EDD055DF7DAE}"/>
              </a:ext>
            </a:extLst>
          </p:cNvPr>
          <p:cNvGrpSpPr/>
          <p:nvPr/>
        </p:nvGrpSpPr>
        <p:grpSpPr>
          <a:xfrm>
            <a:off x="743666" y="1442569"/>
            <a:ext cx="3044795" cy="2204622"/>
            <a:chOff x="774961" y="1532877"/>
            <a:chExt cx="3044795" cy="2204622"/>
          </a:xfrm>
        </p:grpSpPr>
        <p:pic>
          <p:nvPicPr>
            <p:cNvPr id="3" name="図 2">
              <a:extLst>
                <a:ext uri="{FF2B5EF4-FFF2-40B4-BE49-F238E27FC236}">
                  <a16:creationId xmlns:a16="http://schemas.microsoft.com/office/drawing/2014/main" id="{1E2C82EF-63D8-4C36-ABC0-BEE8D49E8C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77802" y="1532877"/>
              <a:ext cx="3041954" cy="2204622"/>
            </a:xfrm>
            <a:prstGeom prst="rect">
              <a:avLst/>
            </a:prstGeom>
          </p:spPr>
        </p:pic>
        <p:sp>
          <p:nvSpPr>
            <p:cNvPr id="39" name="楕円 38">
              <a:extLst>
                <a:ext uri="{FF2B5EF4-FFF2-40B4-BE49-F238E27FC236}">
                  <a16:creationId xmlns:a16="http://schemas.microsoft.com/office/drawing/2014/main" id="{5CAD32A7-7A19-4061-95B9-13E874E4276C}"/>
                </a:ext>
              </a:extLst>
            </p:cNvPr>
            <p:cNvSpPr/>
            <p:nvPr/>
          </p:nvSpPr>
          <p:spPr>
            <a:xfrm>
              <a:off x="2523167" y="2240303"/>
              <a:ext cx="394885" cy="394885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42" name="四角形: 角を丸くする 41">
              <a:extLst>
                <a:ext uri="{FF2B5EF4-FFF2-40B4-BE49-F238E27FC236}">
                  <a16:creationId xmlns:a16="http://schemas.microsoft.com/office/drawing/2014/main" id="{EE6E4702-0E90-49F6-98C8-0D11A7BA281F}"/>
                </a:ext>
              </a:extLst>
            </p:cNvPr>
            <p:cNvSpPr/>
            <p:nvPr/>
          </p:nvSpPr>
          <p:spPr>
            <a:xfrm>
              <a:off x="774961" y="2882125"/>
              <a:ext cx="2940199" cy="394884"/>
            </a:xfrm>
            <a:prstGeom prst="roundRect">
              <a:avLst>
                <a:gd name="adj" fmla="val 22390"/>
              </a:avLst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1C2918BA-9265-4F9A-BA85-C50DFA03E687}"/>
              </a:ext>
            </a:extLst>
          </p:cNvPr>
          <p:cNvGrpSpPr/>
          <p:nvPr/>
        </p:nvGrpSpPr>
        <p:grpSpPr>
          <a:xfrm>
            <a:off x="4356438" y="1677346"/>
            <a:ext cx="4275428" cy="1131079"/>
            <a:chOff x="4371422" y="1751046"/>
            <a:chExt cx="4275428" cy="1131079"/>
          </a:xfrm>
        </p:grpSpPr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BACBBC1-B6C1-4DAC-BDA5-768664227F9A}"/>
                </a:ext>
              </a:extLst>
            </p:cNvPr>
            <p:cNvSpPr txBox="1"/>
            <p:nvPr/>
          </p:nvSpPr>
          <p:spPr>
            <a:xfrm>
              <a:off x="4371422" y="1751046"/>
              <a:ext cx="4275428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</a:t>
              </a: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」の　　をクリックし、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「新着メッセージ」を選びます。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C23CD59C-B52B-4D31-AD1F-C5D60ACA8974}"/>
                </a:ext>
              </a:extLst>
            </p:cNvPr>
            <p:cNvSpPr txBox="1"/>
            <p:nvPr/>
          </p:nvSpPr>
          <p:spPr>
            <a:xfrm>
              <a:off x="6599436" y="238896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2E9A05E5-C821-49D3-BDC8-FDE64B82FDB7}"/>
                </a:ext>
              </a:extLst>
            </p:cNvPr>
            <p:cNvSpPr txBox="1"/>
            <p:nvPr/>
          </p:nvSpPr>
          <p:spPr>
            <a:xfrm>
              <a:off x="4499331" y="2367259"/>
              <a:ext cx="83728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しんちゃく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6" name="図 5">
              <a:extLst>
                <a:ext uri="{FF2B5EF4-FFF2-40B4-BE49-F238E27FC236}">
                  <a16:creationId xmlns:a16="http://schemas.microsoft.com/office/drawing/2014/main" id="{7F8A653A-1ED8-46B6-B8D0-A61A784D14E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6518546" y="1941291"/>
              <a:ext cx="327481" cy="327481"/>
            </a:xfrm>
            <a:prstGeom prst="rect">
              <a:avLst/>
            </a:prstGeom>
          </p:spPr>
        </p:pic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D2670AFC-2AEE-43CE-8963-FB985D6F04E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21150" y="4519168"/>
            <a:ext cx="3650850" cy="2226128"/>
          </a:xfrm>
          <a:prstGeom prst="rect">
            <a:avLst/>
          </a:prstGeom>
        </p:spPr>
      </p:pic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CB3531FD-C1FE-4304-A874-5D08302FA713}"/>
              </a:ext>
            </a:extLst>
          </p:cNvPr>
          <p:cNvSpPr/>
          <p:nvPr/>
        </p:nvSpPr>
        <p:spPr>
          <a:xfrm>
            <a:off x="2898307" y="6295455"/>
            <a:ext cx="940404" cy="361471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E368D93-13DF-49DD-ADCB-49824419432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0092" y="4927675"/>
            <a:ext cx="3006758" cy="1367780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258373CF-3541-4D7A-8F13-136B84FED679}"/>
              </a:ext>
            </a:extLst>
          </p:cNvPr>
          <p:cNvSpPr txBox="1"/>
          <p:nvPr/>
        </p:nvSpPr>
        <p:spPr>
          <a:xfrm>
            <a:off x="1185207" y="3894128"/>
            <a:ext cx="7230824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新しいメッセージの名前を「右」にして、</a:t>
            </a:r>
            <a:r>
              <a: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OK</a:t>
            </a:r>
            <a:r>
              <a: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ボタンを押します。</a:t>
            </a:r>
            <a:endParaRPr lang="en-US" altLang="ja-JP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703DC1A1-EA9B-4825-A901-15028F44B125}"/>
              </a:ext>
            </a:extLst>
          </p:cNvPr>
          <p:cNvSpPr txBox="1"/>
          <p:nvPr/>
        </p:nvSpPr>
        <p:spPr>
          <a:xfrm>
            <a:off x="1128374" y="3970855"/>
            <a:ext cx="585015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あたら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4" name="テキスト ボックス 63">
            <a:extLst>
              <a:ext uri="{FF2B5EF4-FFF2-40B4-BE49-F238E27FC236}">
                <a16:creationId xmlns:a16="http://schemas.microsoft.com/office/drawing/2014/main" id="{788F47C9-47B9-454D-BA4D-00B586F1276F}"/>
              </a:ext>
            </a:extLst>
          </p:cNvPr>
          <p:cNvSpPr txBox="1"/>
          <p:nvPr/>
        </p:nvSpPr>
        <p:spPr>
          <a:xfrm>
            <a:off x="3152483" y="3970855"/>
            <a:ext cx="837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なまえ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6" name="テキスト ボックス 65">
            <a:extLst>
              <a:ext uri="{FF2B5EF4-FFF2-40B4-BE49-F238E27FC236}">
                <a16:creationId xmlns:a16="http://schemas.microsoft.com/office/drawing/2014/main" id="{31FE6C42-10A9-4D37-ADAF-4600E6772FB0}"/>
              </a:ext>
            </a:extLst>
          </p:cNvPr>
          <p:cNvSpPr txBox="1"/>
          <p:nvPr/>
        </p:nvSpPr>
        <p:spPr>
          <a:xfrm>
            <a:off x="3937795" y="3970855"/>
            <a:ext cx="83728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67" name="テキスト ボックス 66">
            <a:extLst>
              <a:ext uri="{FF2B5EF4-FFF2-40B4-BE49-F238E27FC236}">
                <a16:creationId xmlns:a16="http://schemas.microsoft.com/office/drawing/2014/main" id="{CFA7D8DC-CD3F-4262-9571-FA91241CDA83}"/>
              </a:ext>
            </a:extLst>
          </p:cNvPr>
          <p:cNvSpPr txBox="1"/>
          <p:nvPr/>
        </p:nvSpPr>
        <p:spPr>
          <a:xfrm>
            <a:off x="6711518" y="3970855"/>
            <a:ext cx="52456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</a:t>
            </a:r>
            <a:endParaRPr kumimoji="1" lang="ja-JP" altLang="en-US" sz="1000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70" name="四角形: 角を丸くする 69">
            <a:extLst>
              <a:ext uri="{FF2B5EF4-FFF2-40B4-BE49-F238E27FC236}">
                <a16:creationId xmlns:a16="http://schemas.microsoft.com/office/drawing/2014/main" id="{62CCBF68-932D-4268-976F-271379168A69}"/>
              </a:ext>
            </a:extLst>
          </p:cNvPr>
          <p:cNvSpPr/>
          <p:nvPr/>
        </p:nvSpPr>
        <p:spPr>
          <a:xfrm>
            <a:off x="1243187" y="5450944"/>
            <a:ext cx="2982584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1" name="矢印: 右 70">
            <a:extLst>
              <a:ext uri="{FF2B5EF4-FFF2-40B4-BE49-F238E27FC236}">
                <a16:creationId xmlns:a16="http://schemas.microsoft.com/office/drawing/2014/main" id="{7FF9DBA6-ED1C-4537-8EA3-7404CEC62772}"/>
              </a:ext>
            </a:extLst>
          </p:cNvPr>
          <p:cNvSpPr/>
          <p:nvPr/>
        </p:nvSpPr>
        <p:spPr>
          <a:xfrm>
            <a:off x="4894037" y="5236302"/>
            <a:ext cx="738182" cy="750525"/>
          </a:xfrm>
          <a:prstGeom prst="rightArrow">
            <a:avLst/>
          </a:prstGeom>
          <a:solidFill>
            <a:srgbClr val="85D4E7"/>
          </a:solidFill>
          <a:ln w="38100">
            <a:noFill/>
          </a:ln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72" name="四角形: 角を丸くする 71">
            <a:extLst>
              <a:ext uri="{FF2B5EF4-FFF2-40B4-BE49-F238E27FC236}">
                <a16:creationId xmlns:a16="http://schemas.microsoft.com/office/drawing/2014/main" id="{8862850E-396B-45B9-AB10-9802ADE6807B}"/>
              </a:ext>
            </a:extLst>
          </p:cNvPr>
          <p:cNvSpPr/>
          <p:nvPr/>
        </p:nvSpPr>
        <p:spPr>
          <a:xfrm>
            <a:off x="6052869" y="5673102"/>
            <a:ext cx="907224" cy="444316"/>
          </a:xfrm>
          <a:prstGeom prst="roundRect">
            <a:avLst>
              <a:gd name="adj" fmla="val 5000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6" name="グループ化 25">
            <a:extLst>
              <a:ext uri="{FF2B5EF4-FFF2-40B4-BE49-F238E27FC236}">
                <a16:creationId xmlns:a16="http://schemas.microsoft.com/office/drawing/2014/main" id="{6A3EB007-302C-4C30-A1B1-F2A633226CD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27" name="正方形/長方形 26">
              <a:extLst>
                <a:ext uri="{FF2B5EF4-FFF2-40B4-BE49-F238E27FC236}">
                  <a16:creationId xmlns:a16="http://schemas.microsoft.com/office/drawing/2014/main" id="{BCDFC935-7196-4828-A3D8-B5AA2227676A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795FF77C-7394-4B85-8089-A3F37607069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847546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吹き出し: 角を丸めた四角形 59">
            <a:extLst>
              <a:ext uri="{FF2B5EF4-FFF2-40B4-BE49-F238E27FC236}">
                <a16:creationId xmlns:a16="http://schemas.microsoft.com/office/drawing/2014/main" id="{17CA049E-6193-49E3-B888-64676B6E4E0C}"/>
              </a:ext>
            </a:extLst>
          </p:cNvPr>
          <p:cNvSpPr/>
          <p:nvPr/>
        </p:nvSpPr>
        <p:spPr>
          <a:xfrm>
            <a:off x="3107031" y="4800892"/>
            <a:ext cx="3906328" cy="1665320"/>
          </a:xfrm>
          <a:prstGeom prst="wedgeRoundRectCallout">
            <a:avLst>
              <a:gd name="adj1" fmla="val -59324"/>
              <a:gd name="adj2" fmla="val -13350"/>
              <a:gd name="adj3" fmla="val 16667"/>
            </a:avLst>
          </a:prstGeom>
          <a:solidFill>
            <a:schemeClr val="bg1"/>
          </a:solidFill>
          <a:ln w="1905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2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命令の送信</a:t>
            </a:r>
            <a:r>
              <a:rPr lang="en-US" altLang="ja-JP" dirty="0"/>
              <a:t>】</a:t>
            </a:r>
            <a:r>
              <a:rPr lang="ja-JP" altLang="en-US" dirty="0"/>
              <a:t>　スプライトのプログラミング</a:t>
            </a: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1656E418-8013-445A-BA90-21E28F4D36FE}"/>
              </a:ext>
            </a:extLst>
          </p:cNvPr>
          <p:cNvSpPr txBox="1"/>
          <p:nvPr/>
        </p:nvSpPr>
        <p:spPr>
          <a:xfrm>
            <a:off x="1573651" y="370651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そうしん</a:t>
            </a:r>
          </a:p>
        </p:txBody>
      </p:sp>
      <p:sp>
        <p:nvSpPr>
          <p:cNvPr id="52" name="テキスト ボックス 51">
            <a:extLst>
              <a:ext uri="{FF2B5EF4-FFF2-40B4-BE49-F238E27FC236}">
                <a16:creationId xmlns:a16="http://schemas.microsoft.com/office/drawing/2014/main" id="{A62003C4-1FE9-4192-97B6-78F69424DD57}"/>
              </a:ext>
            </a:extLst>
          </p:cNvPr>
          <p:cNvSpPr txBox="1"/>
          <p:nvPr/>
        </p:nvSpPr>
        <p:spPr>
          <a:xfrm>
            <a:off x="571003" y="370651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26" name="テキスト ボックス 25">
            <a:extLst>
              <a:ext uri="{FF2B5EF4-FFF2-40B4-BE49-F238E27FC236}">
                <a16:creationId xmlns:a16="http://schemas.microsoft.com/office/drawing/2014/main" id="{54EA6B72-610B-4656-8040-24C104DB4391}"/>
              </a:ext>
            </a:extLst>
          </p:cNvPr>
          <p:cNvSpPr txBox="1"/>
          <p:nvPr/>
        </p:nvSpPr>
        <p:spPr>
          <a:xfrm>
            <a:off x="612019" y="1094634"/>
            <a:ext cx="6694303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同じように、</a:t>
            </a: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他の矢印のプログラミングをしよう！</a:t>
            </a:r>
            <a:endParaRPr lang="en-US" altLang="ja-JP" b="1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0F8B979-2450-47EF-AF40-1005717D01C2}"/>
              </a:ext>
            </a:extLst>
          </p:cNvPr>
          <p:cNvSpPr txBox="1"/>
          <p:nvPr/>
        </p:nvSpPr>
        <p:spPr>
          <a:xfrm>
            <a:off x="589749" y="1154709"/>
            <a:ext cx="493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id="{1C3DF361-3558-4CA9-9D02-94D0CDD1165B}"/>
              </a:ext>
            </a:extLst>
          </p:cNvPr>
          <p:cNvSpPr txBox="1"/>
          <p:nvPr/>
        </p:nvSpPr>
        <p:spPr>
          <a:xfrm>
            <a:off x="1953433" y="1154709"/>
            <a:ext cx="49332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ほか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92CBE446-1223-48D2-8FFA-FD32D063B979}"/>
              </a:ext>
            </a:extLst>
          </p:cNvPr>
          <p:cNvSpPr txBox="1"/>
          <p:nvPr/>
        </p:nvSpPr>
        <p:spPr>
          <a:xfrm>
            <a:off x="2407273" y="1154709"/>
            <a:ext cx="699758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やじるし</a:t>
            </a:r>
            <a:endParaRPr kumimoji="1" lang="ja-JP" altLang="en-US" sz="1000" b="1" dirty="0"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30" name="図 29">
            <a:extLst>
              <a:ext uri="{FF2B5EF4-FFF2-40B4-BE49-F238E27FC236}">
                <a16:creationId xmlns:a16="http://schemas.microsoft.com/office/drawing/2014/main" id="{0B823C49-E928-48E5-9829-A01F2E51755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5915" b="52102"/>
          <a:stretch/>
        </p:blipFill>
        <p:spPr>
          <a:xfrm>
            <a:off x="1303894" y="1892844"/>
            <a:ext cx="983704" cy="964802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87F7177E-EEB3-47AF-B23C-0F2632B433E6}"/>
              </a:ext>
            </a:extLst>
          </p:cNvPr>
          <p:cNvGrpSpPr/>
          <p:nvPr/>
        </p:nvGrpSpPr>
        <p:grpSpPr>
          <a:xfrm>
            <a:off x="1238054" y="2939676"/>
            <a:ext cx="1205177" cy="577081"/>
            <a:chOff x="676526" y="3571419"/>
            <a:chExt cx="1205177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CB04C8BA-C5A9-41A9-9AEF-E09D769759D1}"/>
                </a:ext>
              </a:extLst>
            </p:cNvPr>
            <p:cNvSpPr txBox="1"/>
            <p:nvPr/>
          </p:nvSpPr>
          <p:spPr>
            <a:xfrm>
              <a:off x="823147" y="3571419"/>
              <a:ext cx="10159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左矢印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483682F3-9DEC-453F-9B53-C7E5ACEC4A28}"/>
                </a:ext>
              </a:extLst>
            </p:cNvPr>
            <p:cNvSpPr txBox="1"/>
            <p:nvPr/>
          </p:nvSpPr>
          <p:spPr>
            <a:xfrm flipH="1">
              <a:off x="676526" y="3644207"/>
              <a:ext cx="12051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ひだりやじるし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4" name="図 33">
            <a:extLst>
              <a:ext uri="{FF2B5EF4-FFF2-40B4-BE49-F238E27FC236}">
                <a16:creationId xmlns:a16="http://schemas.microsoft.com/office/drawing/2014/main" id="{3006A65E-D181-4A95-BABF-64123FB5C4F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1720" t="50199" r="1720" b="27818"/>
          <a:stretch/>
        </p:blipFill>
        <p:spPr>
          <a:xfrm>
            <a:off x="4080148" y="1869398"/>
            <a:ext cx="983704" cy="964802"/>
          </a:xfrm>
          <a:prstGeom prst="rect">
            <a:avLst/>
          </a:prstGeom>
        </p:spPr>
      </p:pic>
      <p:grpSp>
        <p:nvGrpSpPr>
          <p:cNvPr id="35" name="グループ化 34">
            <a:extLst>
              <a:ext uri="{FF2B5EF4-FFF2-40B4-BE49-F238E27FC236}">
                <a16:creationId xmlns:a16="http://schemas.microsoft.com/office/drawing/2014/main" id="{3F0D1A5A-615F-4D17-BC18-4C97BF507F10}"/>
              </a:ext>
            </a:extLst>
          </p:cNvPr>
          <p:cNvGrpSpPr/>
          <p:nvPr/>
        </p:nvGrpSpPr>
        <p:grpSpPr>
          <a:xfrm>
            <a:off x="3969261" y="2948194"/>
            <a:ext cx="1205177" cy="577081"/>
            <a:chOff x="676526" y="3571419"/>
            <a:chExt cx="1205177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FDCAB23B-9545-4199-9D38-902DD2ED63A9}"/>
                </a:ext>
              </a:extLst>
            </p:cNvPr>
            <p:cNvSpPr txBox="1"/>
            <p:nvPr/>
          </p:nvSpPr>
          <p:spPr>
            <a:xfrm>
              <a:off x="823147" y="3571419"/>
              <a:ext cx="10159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上矢印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A9F0FAEA-FE88-4DCC-AA4B-44D1B81AD513}"/>
                </a:ext>
              </a:extLst>
            </p:cNvPr>
            <p:cNvSpPr txBox="1"/>
            <p:nvPr/>
          </p:nvSpPr>
          <p:spPr>
            <a:xfrm flipH="1">
              <a:off x="676526" y="3644207"/>
              <a:ext cx="12051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うえやじるし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38" name="図 37">
            <a:extLst>
              <a:ext uri="{FF2B5EF4-FFF2-40B4-BE49-F238E27FC236}">
                <a16:creationId xmlns:a16="http://schemas.microsoft.com/office/drawing/2014/main" id="{2E3F766D-5871-4D18-9AED-8F1AF0F54B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3218" t="76211" r="3218" b="1806"/>
          <a:stretch/>
        </p:blipFill>
        <p:spPr>
          <a:xfrm>
            <a:off x="6750286" y="1854487"/>
            <a:ext cx="983704" cy="964802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934ECDA0-A80D-475A-9FED-2FFA3D746E2A}"/>
              </a:ext>
            </a:extLst>
          </p:cNvPr>
          <p:cNvGrpSpPr/>
          <p:nvPr/>
        </p:nvGrpSpPr>
        <p:grpSpPr>
          <a:xfrm>
            <a:off x="6684446" y="2913042"/>
            <a:ext cx="1205177" cy="577081"/>
            <a:chOff x="676526" y="3571419"/>
            <a:chExt cx="1205177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495E5D64-09C5-44C0-A684-44D4CC6E9B4F}"/>
                </a:ext>
              </a:extLst>
            </p:cNvPr>
            <p:cNvSpPr txBox="1"/>
            <p:nvPr/>
          </p:nvSpPr>
          <p:spPr>
            <a:xfrm>
              <a:off x="823147" y="3571419"/>
              <a:ext cx="1015995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下矢印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236C236A-2CB0-4155-8F49-E9C3FE40A8FD}"/>
                </a:ext>
              </a:extLst>
            </p:cNvPr>
            <p:cNvSpPr txBox="1"/>
            <p:nvPr/>
          </p:nvSpPr>
          <p:spPr>
            <a:xfrm flipH="1">
              <a:off x="676526" y="3644207"/>
              <a:ext cx="120517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ひだりやじるし</a:t>
              </a:r>
              <a:endParaRPr kumimoji="1" lang="en-US" altLang="ja-JP" sz="10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4" name="図 3">
            <a:extLst>
              <a:ext uri="{FF2B5EF4-FFF2-40B4-BE49-F238E27FC236}">
                <a16:creationId xmlns:a16="http://schemas.microsoft.com/office/drawing/2014/main" id="{99851D82-BA2A-4A67-8A8E-8901570A14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2245" y="3562291"/>
            <a:ext cx="2343150" cy="1066800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562375A5-255C-49F3-91C9-88D0CB1FE71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6882" y="3626684"/>
            <a:ext cx="2371725" cy="104775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64D1A3BA-36E5-45A4-AA2F-5A4BEA3C69D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43650" y="3571726"/>
            <a:ext cx="2371725" cy="1085850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2EC7DD6D-7985-49C7-8765-36BB96B8EDC2}"/>
              </a:ext>
            </a:extLst>
          </p:cNvPr>
          <p:cNvGrpSpPr/>
          <p:nvPr/>
        </p:nvGrpSpPr>
        <p:grpSpPr>
          <a:xfrm>
            <a:off x="3536882" y="4904246"/>
            <a:ext cx="3243833" cy="1561966"/>
            <a:chOff x="4311064" y="4872510"/>
            <a:chExt cx="3243833" cy="1561966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258373CF-3541-4D7A-8F13-136B84FED679}"/>
                </a:ext>
              </a:extLst>
            </p:cNvPr>
            <p:cNvSpPr txBox="1"/>
            <p:nvPr/>
          </p:nvSpPr>
          <p:spPr>
            <a:xfrm>
              <a:off x="4364332" y="4872510"/>
              <a:ext cx="3190565" cy="156196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上矢印の時は前に進むように、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下矢印の時は後ろに進むように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メッセージを設定しよう！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703DC1A1-EA9B-4825-A901-15028F44B125}"/>
                </a:ext>
              </a:extLst>
            </p:cNvPr>
            <p:cNvSpPr txBox="1"/>
            <p:nvPr/>
          </p:nvSpPr>
          <p:spPr>
            <a:xfrm>
              <a:off x="4311064" y="4919404"/>
              <a:ext cx="91788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うえやじるし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4" name="テキスト ボックス 63">
              <a:extLst>
                <a:ext uri="{FF2B5EF4-FFF2-40B4-BE49-F238E27FC236}">
                  <a16:creationId xmlns:a16="http://schemas.microsoft.com/office/drawing/2014/main" id="{788F47C9-47B9-454D-BA4D-00B586F1276F}"/>
                </a:ext>
              </a:extLst>
            </p:cNvPr>
            <p:cNvSpPr txBox="1"/>
            <p:nvPr/>
          </p:nvSpPr>
          <p:spPr>
            <a:xfrm>
              <a:off x="5474269" y="5922174"/>
              <a:ext cx="837286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31FE6C42-10A9-4D37-ADAF-4600E6772FB0}"/>
                </a:ext>
              </a:extLst>
            </p:cNvPr>
            <p:cNvSpPr txBox="1"/>
            <p:nvPr/>
          </p:nvSpPr>
          <p:spPr>
            <a:xfrm>
              <a:off x="5114121" y="4919404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45A7B7F2-75F0-4C3F-AF68-733BC34371C0}"/>
                </a:ext>
              </a:extLst>
            </p:cNvPr>
            <p:cNvSpPr txBox="1"/>
            <p:nvPr/>
          </p:nvSpPr>
          <p:spPr>
            <a:xfrm>
              <a:off x="5515736" y="4919404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0C52E9B-A82E-4BE5-AF12-3016BB52FBE3}"/>
                </a:ext>
              </a:extLst>
            </p:cNvPr>
            <p:cNvSpPr txBox="1"/>
            <p:nvPr/>
          </p:nvSpPr>
          <p:spPr>
            <a:xfrm>
              <a:off x="5892912" y="4919404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D2645885-92E8-4182-BA61-946B33F27815}"/>
                </a:ext>
              </a:extLst>
            </p:cNvPr>
            <p:cNvSpPr txBox="1"/>
            <p:nvPr/>
          </p:nvSpPr>
          <p:spPr>
            <a:xfrm>
              <a:off x="4326759" y="5402765"/>
              <a:ext cx="917882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したやじるし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B7D2D9A-C9EF-449E-B578-A5F91ACC19BE}"/>
                </a:ext>
              </a:extLst>
            </p:cNvPr>
            <p:cNvSpPr txBox="1"/>
            <p:nvPr/>
          </p:nvSpPr>
          <p:spPr>
            <a:xfrm>
              <a:off x="5094304" y="5402765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A245E6E5-81D4-43F4-8009-241F417B573B}"/>
                </a:ext>
              </a:extLst>
            </p:cNvPr>
            <p:cNvSpPr txBox="1"/>
            <p:nvPr/>
          </p:nvSpPr>
          <p:spPr>
            <a:xfrm>
              <a:off x="5531431" y="5402765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うし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E0BAB67-398D-4F93-BBFB-73E3DCC36917}"/>
                </a:ext>
              </a:extLst>
            </p:cNvPr>
            <p:cNvSpPr txBox="1"/>
            <p:nvPr/>
          </p:nvSpPr>
          <p:spPr>
            <a:xfrm>
              <a:off x="6121674" y="5402765"/>
              <a:ext cx="532713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61" name="図 60">
            <a:extLst>
              <a:ext uri="{FF2B5EF4-FFF2-40B4-BE49-F238E27FC236}">
                <a16:creationId xmlns:a16="http://schemas.microsoft.com/office/drawing/2014/main" id="{5B7EF98C-6B44-45CB-809F-4558C566E2F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51187" y="4726404"/>
            <a:ext cx="1182210" cy="2002870"/>
          </a:xfrm>
          <a:prstGeom prst="rect">
            <a:avLst/>
          </a:prstGeom>
        </p:spPr>
      </p:pic>
      <p:sp>
        <p:nvSpPr>
          <p:cNvPr id="80" name="四角形: 角を丸くする 79">
            <a:extLst>
              <a:ext uri="{FF2B5EF4-FFF2-40B4-BE49-F238E27FC236}">
                <a16:creationId xmlns:a16="http://schemas.microsoft.com/office/drawing/2014/main" id="{1FBA2FDC-8077-4776-BB72-15C93E23C3F4}"/>
              </a:ext>
            </a:extLst>
          </p:cNvPr>
          <p:cNvSpPr/>
          <p:nvPr/>
        </p:nvSpPr>
        <p:spPr>
          <a:xfrm>
            <a:off x="1272011" y="4115047"/>
            <a:ext cx="601182" cy="444316"/>
          </a:xfrm>
          <a:prstGeom prst="roundRect">
            <a:avLst>
              <a:gd name="adj" fmla="val 3601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2" name="四角形: 角を丸くする 81">
            <a:extLst>
              <a:ext uri="{FF2B5EF4-FFF2-40B4-BE49-F238E27FC236}">
                <a16:creationId xmlns:a16="http://schemas.microsoft.com/office/drawing/2014/main" id="{91525B33-B3CA-4729-89CE-88D4A1C96DF5}"/>
              </a:ext>
            </a:extLst>
          </p:cNvPr>
          <p:cNvSpPr/>
          <p:nvPr/>
        </p:nvSpPr>
        <p:spPr>
          <a:xfrm>
            <a:off x="3932542" y="4143103"/>
            <a:ext cx="601182" cy="444316"/>
          </a:xfrm>
          <a:prstGeom prst="roundRect">
            <a:avLst>
              <a:gd name="adj" fmla="val 3601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EDE610DC-BE6B-4C26-B661-9666BD07E390}"/>
              </a:ext>
            </a:extLst>
          </p:cNvPr>
          <p:cNvSpPr/>
          <p:nvPr/>
        </p:nvSpPr>
        <p:spPr>
          <a:xfrm>
            <a:off x="6737882" y="4119606"/>
            <a:ext cx="601182" cy="444316"/>
          </a:xfrm>
          <a:prstGeom prst="roundRect">
            <a:avLst>
              <a:gd name="adj" fmla="val 36014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85" name="グループ化 84">
            <a:extLst>
              <a:ext uri="{FF2B5EF4-FFF2-40B4-BE49-F238E27FC236}">
                <a16:creationId xmlns:a16="http://schemas.microsoft.com/office/drawing/2014/main" id="{2C9CEF66-F02D-44CC-BB46-D241D69B42EC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826677" y="1585231"/>
            <a:chExt cx="1084828" cy="1084828"/>
          </a:xfrm>
        </p:grpSpPr>
        <p:sp>
          <p:nvSpPr>
            <p:cNvPr id="86" name="正方形/長方形 85">
              <a:extLst>
                <a:ext uri="{FF2B5EF4-FFF2-40B4-BE49-F238E27FC236}">
                  <a16:creationId xmlns:a16="http://schemas.microsoft.com/office/drawing/2014/main" id="{7240C10A-DFAF-4B3D-9F2B-C95C44BD1475}"/>
                </a:ext>
              </a:extLst>
            </p:cNvPr>
            <p:cNvSpPr/>
            <p:nvPr/>
          </p:nvSpPr>
          <p:spPr>
            <a:xfrm>
              <a:off x="7826677" y="1585231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87" name="図 86">
              <a:extLst>
                <a:ext uri="{FF2B5EF4-FFF2-40B4-BE49-F238E27FC236}">
                  <a16:creationId xmlns:a16="http://schemas.microsoft.com/office/drawing/2014/main" id="{5B31025C-E4A7-4C6E-8DDC-5BBC1385D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7932883" y="1743533"/>
              <a:ext cx="846347" cy="716032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9201719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C0E4E155-652C-4B93-A034-D66DCCB155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3839" y="2456345"/>
            <a:ext cx="3104700" cy="2839560"/>
          </a:xfrm>
          <a:prstGeom prst="rect">
            <a:avLst/>
          </a:prstGeom>
        </p:spPr>
      </p:pic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E2BCE014-32CE-4F65-8A7E-370FA7370F69}"/>
              </a:ext>
            </a:extLst>
          </p:cNvPr>
          <p:cNvSpPr/>
          <p:nvPr/>
        </p:nvSpPr>
        <p:spPr>
          <a:xfrm>
            <a:off x="1353840" y="2466517"/>
            <a:ext cx="1010806" cy="485683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A6585A02-2F87-4F4F-A11B-5D5978AA7CF6}"/>
              </a:ext>
            </a:extLst>
          </p:cNvPr>
          <p:cNvSpPr/>
          <p:nvPr/>
        </p:nvSpPr>
        <p:spPr>
          <a:xfrm>
            <a:off x="1344961" y="2962372"/>
            <a:ext cx="1019684" cy="966371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5CDCEBF9-E8A0-49C3-9D2F-B0A4E0321881}"/>
              </a:ext>
            </a:extLst>
          </p:cNvPr>
          <p:cNvGrpSpPr/>
          <p:nvPr/>
        </p:nvGrpSpPr>
        <p:grpSpPr>
          <a:xfrm>
            <a:off x="500576" y="1245270"/>
            <a:ext cx="5234830" cy="577081"/>
            <a:chOff x="968914" y="2212247"/>
            <a:chExt cx="5234830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968914" y="2212247"/>
              <a:ext cx="523483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「デバイス」タブから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を選択しよう！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9" name="テキスト ボックス 18">
              <a:extLst>
                <a:ext uri="{FF2B5EF4-FFF2-40B4-BE49-F238E27FC236}">
                  <a16:creationId xmlns:a16="http://schemas.microsoft.com/office/drawing/2014/main" id="{2D2E78C0-8162-4D21-AFD3-00997D755944}"/>
                </a:ext>
              </a:extLst>
            </p:cNvPr>
            <p:cNvSpPr txBox="1"/>
            <p:nvPr/>
          </p:nvSpPr>
          <p:spPr>
            <a:xfrm>
              <a:off x="3432470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4199177" y="2271947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33FFF342-C729-4D8B-B473-49A0DA4D2983}"/>
              </a:ext>
            </a:extLst>
          </p:cNvPr>
          <p:cNvGrpSpPr/>
          <p:nvPr/>
        </p:nvGrpSpPr>
        <p:grpSpPr>
          <a:xfrm>
            <a:off x="1894129" y="2166094"/>
            <a:ext cx="3060000" cy="268117"/>
            <a:chOff x="1509204" y="2285568"/>
            <a:chExt cx="3060000" cy="268117"/>
          </a:xfrm>
        </p:grpSpPr>
        <p:cxnSp>
          <p:nvCxnSpPr>
            <p:cNvPr id="22" name="直線矢印コネクタ 21">
              <a:extLst>
                <a:ext uri="{FF2B5EF4-FFF2-40B4-BE49-F238E27FC236}">
                  <a16:creationId xmlns:a16="http://schemas.microsoft.com/office/drawing/2014/main" id="{F2A71519-6031-438A-BBF5-4273E38095A1}"/>
                </a:ext>
              </a:extLst>
            </p:cNvPr>
            <p:cNvCxnSpPr>
              <a:cxnSpLocks/>
            </p:cNvCxnSpPr>
            <p:nvPr/>
          </p:nvCxnSpPr>
          <p:spPr>
            <a:xfrm>
              <a:off x="1512836" y="2288650"/>
              <a:ext cx="1" cy="265035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線コネクタ 28">
              <a:extLst>
                <a:ext uri="{FF2B5EF4-FFF2-40B4-BE49-F238E27FC236}">
                  <a16:creationId xmlns:a16="http://schemas.microsoft.com/office/drawing/2014/main" id="{0842F94E-011A-42C5-A4EB-963F91E7DB67}"/>
                </a:ext>
              </a:extLst>
            </p:cNvPr>
            <p:cNvCxnSpPr/>
            <p:nvPr/>
          </p:nvCxnSpPr>
          <p:spPr>
            <a:xfrm>
              <a:off x="1509204" y="2285568"/>
              <a:ext cx="3060000" cy="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5" name="直線矢印コネクタ 34">
            <a:extLst>
              <a:ext uri="{FF2B5EF4-FFF2-40B4-BE49-F238E27FC236}">
                <a16:creationId xmlns:a16="http://schemas.microsoft.com/office/drawing/2014/main" id="{250799BC-2A28-493D-8E25-D23039E4C5C6}"/>
              </a:ext>
            </a:extLst>
          </p:cNvPr>
          <p:cNvCxnSpPr>
            <a:cxnSpLocks/>
          </p:cNvCxnSpPr>
          <p:nvPr/>
        </p:nvCxnSpPr>
        <p:spPr>
          <a:xfrm flipH="1" flipV="1">
            <a:off x="2364645" y="3671586"/>
            <a:ext cx="2651695" cy="944047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テキスト ボックス 32">
            <a:extLst>
              <a:ext uri="{FF2B5EF4-FFF2-40B4-BE49-F238E27FC236}">
                <a16:creationId xmlns:a16="http://schemas.microsoft.com/office/drawing/2014/main" id="{0DA6A634-8149-49BF-A482-5B0040977DE8}"/>
              </a:ext>
            </a:extLst>
          </p:cNvPr>
          <p:cNvSpPr txBox="1"/>
          <p:nvPr/>
        </p:nvSpPr>
        <p:spPr>
          <a:xfrm>
            <a:off x="4954129" y="1889442"/>
            <a:ext cx="79724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タブ</a:t>
            </a:r>
            <a:endParaRPr lang="en-US" altLang="ja-JP" sz="1600" i="0" dirty="0">
              <a:solidFill>
                <a:srgbClr val="575E75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12F76325-76C1-4FD2-B360-96AF09D6DD2C}"/>
              </a:ext>
            </a:extLst>
          </p:cNvPr>
          <p:cNvGrpSpPr/>
          <p:nvPr/>
        </p:nvGrpSpPr>
        <p:grpSpPr>
          <a:xfrm>
            <a:off x="4954128" y="3879576"/>
            <a:ext cx="3915121" cy="1569660"/>
            <a:chOff x="5344289" y="4673458"/>
            <a:chExt cx="3915121" cy="1569660"/>
          </a:xfrm>
        </p:grpSpPr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B08343C0-5B90-4545-A5E5-81A3A739EB57}"/>
                </a:ext>
              </a:extLst>
            </p:cNvPr>
            <p:cNvSpPr txBox="1"/>
            <p:nvPr/>
          </p:nvSpPr>
          <p:spPr>
            <a:xfrm>
              <a:off x="5344289" y="4673458"/>
              <a:ext cx="3915121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</a:p>
            <a:p>
              <a:pPr>
                <a:lnSpc>
                  <a:spcPct val="200000"/>
                </a:lnSpc>
              </a:pP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（クリックすると枠が青くなり、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</a:t>
              </a:r>
              <a:r>
                <a:rPr lang="ja-JP" altLang="en-US" sz="1600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選択された状態となります。）</a:t>
              </a:r>
              <a:endParaRPr lang="en-US" altLang="ja-JP" sz="1600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354EB401-C462-443C-A77F-BB5001E8AAAD}"/>
                </a:ext>
              </a:extLst>
            </p:cNvPr>
            <p:cNvSpPr txBox="1"/>
            <p:nvPr/>
          </p:nvSpPr>
          <p:spPr>
            <a:xfrm>
              <a:off x="5413831" y="4757624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8CD97DF-DDFE-45D6-B26C-F74F28A51544}"/>
                </a:ext>
              </a:extLst>
            </p:cNvPr>
            <p:cNvSpPr txBox="1"/>
            <p:nvPr/>
          </p:nvSpPr>
          <p:spPr>
            <a:xfrm>
              <a:off x="6950322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わく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3" name="テキスト ボックス 42">
              <a:extLst>
                <a:ext uri="{FF2B5EF4-FFF2-40B4-BE49-F238E27FC236}">
                  <a16:creationId xmlns:a16="http://schemas.microsoft.com/office/drawing/2014/main" id="{1E988B00-A7E8-4CD8-B97A-A71D8758F163}"/>
                </a:ext>
              </a:extLst>
            </p:cNvPr>
            <p:cNvSpPr txBox="1"/>
            <p:nvPr/>
          </p:nvSpPr>
          <p:spPr>
            <a:xfrm>
              <a:off x="7338659" y="5281121"/>
              <a:ext cx="44759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E134A9FD-0930-48BB-A011-5AA983209F89}"/>
                </a:ext>
              </a:extLst>
            </p:cNvPr>
            <p:cNvSpPr txBox="1"/>
            <p:nvPr/>
          </p:nvSpPr>
          <p:spPr>
            <a:xfrm>
              <a:off x="6059508" y="5762119"/>
              <a:ext cx="727700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526F1C5B-B636-496A-9337-3399674425D1}"/>
                </a:ext>
              </a:extLst>
            </p:cNvPr>
            <p:cNvSpPr txBox="1"/>
            <p:nvPr/>
          </p:nvSpPr>
          <p:spPr>
            <a:xfrm>
              <a:off x="6950322" y="5762119"/>
              <a:ext cx="1002447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じょうたい</a:t>
              </a:r>
              <a:endParaRPr kumimoji="1" lang="ja-JP" altLang="en-US" sz="9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54E4EA73-02A3-484F-BCCD-9D564ACF4A09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25" name="正方形/長方形 24">
              <a:extLst>
                <a:ext uri="{FF2B5EF4-FFF2-40B4-BE49-F238E27FC236}">
                  <a16:creationId xmlns:a16="http://schemas.microsoft.com/office/drawing/2014/main" id="{F05DAEC9-8108-4470-8996-DD73B72757C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28" name="図 27">
              <a:extLst>
                <a:ext uri="{FF2B5EF4-FFF2-40B4-BE49-F238E27FC236}">
                  <a16:creationId xmlns:a16="http://schemas.microsoft.com/office/drawing/2014/main" id="{A3A43CE1-DF61-4B76-9EAE-49CC77E4E3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C6998F6A-E8C7-43BA-B24B-732DF95844BB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32" name="テキスト ボックス 31">
            <a:extLst>
              <a:ext uri="{FF2B5EF4-FFF2-40B4-BE49-F238E27FC236}">
                <a16:creationId xmlns:a16="http://schemas.microsoft.com/office/drawing/2014/main" id="{20C40888-309D-4714-AB47-BC6E88CF9746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C88A16F3-6D7B-4E27-903F-797ED7510919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7813597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B396842-4899-4C66-9D72-0346C3AC0421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444A4D0E-C291-4BA4-911B-0833CB96DF0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1CD8B894-3BB6-4FC1-8710-C66A3A158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41FC105-F9DA-4441-9B89-A727E2C8472C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AB69766-674F-4B58-AAC2-CD4CF9BA746D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CA08358-448B-410D-8DE3-008874C3F39F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DABBAD51-D02A-414B-B07C-6A231D9773E2}"/>
              </a:ext>
            </a:extLst>
          </p:cNvPr>
          <p:cNvGrpSpPr/>
          <p:nvPr/>
        </p:nvGrpSpPr>
        <p:grpSpPr>
          <a:xfrm>
            <a:off x="2157904" y="1705584"/>
            <a:ext cx="5730352" cy="577081"/>
            <a:chOff x="3109310" y="1918511"/>
            <a:chExt cx="5730352" cy="577081"/>
          </a:xfrm>
        </p:grpSpPr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5F6F4EAC-E795-4F1C-AF71-1CBAFBFFFC8E}"/>
                </a:ext>
              </a:extLst>
            </p:cNvPr>
            <p:cNvSpPr txBox="1"/>
            <p:nvPr/>
          </p:nvSpPr>
          <p:spPr>
            <a:xfrm>
              <a:off x="3109310" y="1918511"/>
              <a:ext cx="5730352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イベント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○○を受け取った時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43316306-8E22-42D2-BD1C-EA3059108762}"/>
                </a:ext>
              </a:extLst>
            </p:cNvPr>
            <p:cNvSpPr txBox="1"/>
            <p:nvPr/>
          </p:nvSpPr>
          <p:spPr>
            <a:xfrm>
              <a:off x="7627657" y="1960830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2AC281EE-FAEC-4185-8319-C5D3123EB009}"/>
                </a:ext>
              </a:extLst>
            </p:cNvPr>
            <p:cNvSpPr txBox="1"/>
            <p:nvPr/>
          </p:nvSpPr>
          <p:spPr>
            <a:xfrm>
              <a:off x="5767199" y="196083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8431F25E-2FC1-4F3E-90DB-CBD9ADA11445}"/>
                </a:ext>
              </a:extLst>
            </p:cNvPr>
            <p:cNvSpPr txBox="1"/>
            <p:nvPr/>
          </p:nvSpPr>
          <p:spPr>
            <a:xfrm>
              <a:off x="6938735" y="1960830"/>
              <a:ext cx="50477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8" name="テキスト ボックス 67">
              <a:extLst>
                <a:ext uri="{FF2B5EF4-FFF2-40B4-BE49-F238E27FC236}">
                  <a16:creationId xmlns:a16="http://schemas.microsoft.com/office/drawing/2014/main" id="{7943D0C0-F0FF-455C-B6FA-533478B5434B}"/>
                </a:ext>
              </a:extLst>
            </p:cNvPr>
            <p:cNvSpPr txBox="1"/>
            <p:nvPr/>
          </p:nvSpPr>
          <p:spPr>
            <a:xfrm>
              <a:off x="6240946" y="1960830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CB1B6252-1263-4332-91C1-14A13AD467DC}"/>
              </a:ext>
            </a:extLst>
          </p:cNvPr>
          <p:cNvGrpSpPr/>
          <p:nvPr/>
        </p:nvGrpSpPr>
        <p:grpSpPr>
          <a:xfrm>
            <a:off x="612019" y="1094634"/>
            <a:ext cx="7015637" cy="577081"/>
            <a:chOff x="612019" y="1094634"/>
            <a:chExt cx="7015637" cy="577081"/>
          </a:xfrm>
        </p:grpSpPr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00E68C4F-1606-4F94-A286-07CA00171E06}"/>
                </a:ext>
              </a:extLst>
            </p:cNvPr>
            <p:cNvSpPr txBox="1"/>
            <p:nvPr/>
          </p:nvSpPr>
          <p:spPr>
            <a:xfrm>
              <a:off x="612019" y="1094634"/>
              <a:ext cx="701563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「前」のメッセージを受信した時のプログラミングをしよう！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9" name="テキスト ボックス 68">
              <a:extLst>
                <a:ext uri="{FF2B5EF4-FFF2-40B4-BE49-F238E27FC236}">
                  <a16:creationId xmlns:a16="http://schemas.microsoft.com/office/drawing/2014/main" id="{7D0376F6-756E-4E34-8153-FD2B3DFCFEAA}"/>
                </a:ext>
              </a:extLst>
            </p:cNvPr>
            <p:cNvSpPr txBox="1"/>
            <p:nvPr/>
          </p:nvSpPr>
          <p:spPr>
            <a:xfrm>
              <a:off x="788644" y="1160708"/>
              <a:ext cx="5074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5DA30A2F-99BC-49B1-A728-475D7CB902FD}"/>
                </a:ext>
              </a:extLst>
            </p:cNvPr>
            <p:cNvSpPr txBox="1"/>
            <p:nvPr/>
          </p:nvSpPr>
          <p:spPr>
            <a:xfrm>
              <a:off x="2834650" y="1160708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B70AE4D4-0E0B-4DA9-ACB4-35E6C0A587FD}"/>
                </a:ext>
              </a:extLst>
            </p:cNvPr>
            <p:cNvSpPr txBox="1"/>
            <p:nvPr/>
          </p:nvSpPr>
          <p:spPr>
            <a:xfrm>
              <a:off x="3642573" y="1160708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pic>
        <p:nvPicPr>
          <p:cNvPr id="9" name="図 8">
            <a:extLst>
              <a:ext uri="{FF2B5EF4-FFF2-40B4-BE49-F238E27FC236}">
                <a16:creationId xmlns:a16="http://schemas.microsoft.com/office/drawing/2014/main" id="{AB40B427-A536-4423-9628-7B2296D07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797" y="2367994"/>
            <a:ext cx="3349236" cy="2594624"/>
          </a:xfrm>
          <a:prstGeom prst="rect">
            <a:avLst/>
          </a:prstGeom>
        </p:spPr>
      </p:pic>
      <p:cxnSp>
        <p:nvCxnSpPr>
          <p:cNvPr id="64" name="直線矢印コネクタ 63">
            <a:extLst>
              <a:ext uri="{FF2B5EF4-FFF2-40B4-BE49-F238E27FC236}">
                <a16:creationId xmlns:a16="http://schemas.microsoft.com/office/drawing/2014/main" id="{3EF3D8DA-566B-4D65-BFF7-D5EE72024135}"/>
              </a:ext>
            </a:extLst>
          </p:cNvPr>
          <p:cNvCxnSpPr>
            <a:cxnSpLocks/>
          </p:cNvCxnSpPr>
          <p:nvPr/>
        </p:nvCxnSpPr>
        <p:spPr>
          <a:xfrm>
            <a:off x="1404273" y="2682024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" name="グループ化 64">
            <a:extLst>
              <a:ext uri="{FF2B5EF4-FFF2-40B4-BE49-F238E27FC236}">
                <a16:creationId xmlns:a16="http://schemas.microsoft.com/office/drawing/2014/main" id="{2656A7AC-7C29-4E68-A352-86CA5CB017C7}"/>
              </a:ext>
            </a:extLst>
          </p:cNvPr>
          <p:cNvGrpSpPr/>
          <p:nvPr/>
        </p:nvGrpSpPr>
        <p:grpSpPr>
          <a:xfrm>
            <a:off x="548277" y="2356858"/>
            <a:ext cx="667899" cy="650331"/>
            <a:chOff x="475743" y="2747684"/>
            <a:chExt cx="667899" cy="650331"/>
          </a:xfrm>
        </p:grpSpPr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4FD4E930-17BB-4B48-8D42-95A7FF9520D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75743" y="2747684"/>
              <a:ext cx="628738" cy="619211"/>
            </a:xfrm>
            <a:prstGeom prst="rect">
              <a:avLst/>
            </a:prstGeom>
          </p:spPr>
        </p:pic>
        <p:sp>
          <p:nvSpPr>
            <p:cNvPr id="67" name="四角形: 角を丸くする 66">
              <a:extLst>
                <a:ext uri="{FF2B5EF4-FFF2-40B4-BE49-F238E27FC236}">
                  <a16:creationId xmlns:a16="http://schemas.microsoft.com/office/drawing/2014/main" id="{148120E8-B918-4303-B375-5D3BA22AD4E7}"/>
                </a:ext>
              </a:extLst>
            </p:cNvPr>
            <p:cNvSpPr/>
            <p:nvPr/>
          </p:nvSpPr>
          <p:spPr>
            <a:xfrm>
              <a:off x="491220" y="275882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D0B31D61-6F4B-4BFC-A7DA-CD37E6161C56}"/>
              </a:ext>
            </a:extLst>
          </p:cNvPr>
          <p:cNvGrpSpPr/>
          <p:nvPr/>
        </p:nvGrpSpPr>
        <p:grpSpPr>
          <a:xfrm>
            <a:off x="4614594" y="2460089"/>
            <a:ext cx="4275428" cy="577081"/>
            <a:chOff x="4962759" y="3429000"/>
            <a:chExt cx="4275428" cy="577081"/>
          </a:xfrm>
        </p:grpSpPr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0F4003B6-1E1E-4290-93FF-0617A887C53C}"/>
                </a:ext>
              </a:extLst>
            </p:cNvPr>
            <p:cNvSpPr txBox="1"/>
            <p:nvPr/>
          </p:nvSpPr>
          <p:spPr>
            <a:xfrm>
              <a:off x="4962759" y="3429000"/>
              <a:ext cx="427542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をクリックし、「前」を選びます。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4" name="テキスト ボックス 73">
              <a:extLst>
                <a:ext uri="{FF2B5EF4-FFF2-40B4-BE49-F238E27FC236}">
                  <a16:creationId xmlns:a16="http://schemas.microsoft.com/office/drawing/2014/main" id="{3476330E-3F89-4DB2-B70E-FFCB65063CAC}"/>
                </a:ext>
              </a:extLst>
            </p:cNvPr>
            <p:cNvSpPr txBox="1"/>
            <p:nvPr/>
          </p:nvSpPr>
          <p:spPr>
            <a:xfrm>
              <a:off x="7908066" y="3480197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7" name="テキスト ボックス 76">
              <a:extLst>
                <a:ext uri="{FF2B5EF4-FFF2-40B4-BE49-F238E27FC236}">
                  <a16:creationId xmlns:a16="http://schemas.microsoft.com/office/drawing/2014/main" id="{EA743B6F-158D-40B1-AA8D-750C50125A03}"/>
                </a:ext>
              </a:extLst>
            </p:cNvPr>
            <p:cNvSpPr txBox="1"/>
            <p:nvPr/>
          </p:nvSpPr>
          <p:spPr>
            <a:xfrm>
              <a:off x="7198128" y="3480197"/>
              <a:ext cx="52718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79" name="図 78">
              <a:extLst>
                <a:ext uri="{FF2B5EF4-FFF2-40B4-BE49-F238E27FC236}">
                  <a16:creationId xmlns:a16="http://schemas.microsoft.com/office/drawing/2014/main" id="{7EAB7088-C5E2-4E3C-A2BF-6A774C58F9A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66855" y="3613311"/>
              <a:ext cx="327481" cy="327481"/>
            </a:xfrm>
            <a:prstGeom prst="rect">
              <a:avLst/>
            </a:prstGeom>
          </p:spPr>
        </p:pic>
      </p:grpSp>
      <p:sp>
        <p:nvSpPr>
          <p:cNvPr id="80" name="楕円 79">
            <a:extLst>
              <a:ext uri="{FF2B5EF4-FFF2-40B4-BE49-F238E27FC236}">
                <a16:creationId xmlns:a16="http://schemas.microsoft.com/office/drawing/2014/main" id="{FA3CE13E-97BA-4052-B8CE-80DFCF2B6246}"/>
              </a:ext>
            </a:extLst>
          </p:cNvPr>
          <p:cNvSpPr/>
          <p:nvPr/>
        </p:nvSpPr>
        <p:spPr>
          <a:xfrm>
            <a:off x="2667357" y="2550003"/>
            <a:ext cx="394885" cy="394885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83" name="四角形: 角を丸くする 82">
            <a:extLst>
              <a:ext uri="{FF2B5EF4-FFF2-40B4-BE49-F238E27FC236}">
                <a16:creationId xmlns:a16="http://schemas.microsoft.com/office/drawing/2014/main" id="{8B05994F-2D21-48AE-AD95-F66F04A17C67}"/>
              </a:ext>
            </a:extLst>
          </p:cNvPr>
          <p:cNvSpPr/>
          <p:nvPr/>
        </p:nvSpPr>
        <p:spPr>
          <a:xfrm>
            <a:off x="1257454" y="4468113"/>
            <a:ext cx="2770451" cy="394884"/>
          </a:xfrm>
          <a:prstGeom prst="roundRect">
            <a:avLst>
              <a:gd name="adj" fmla="val 22390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4" name="グループ化 13">
            <a:extLst>
              <a:ext uri="{FF2B5EF4-FFF2-40B4-BE49-F238E27FC236}">
                <a16:creationId xmlns:a16="http://schemas.microsoft.com/office/drawing/2014/main" id="{7228D2F5-8D3F-40A4-8906-522B18028B7B}"/>
              </a:ext>
            </a:extLst>
          </p:cNvPr>
          <p:cNvGrpSpPr/>
          <p:nvPr/>
        </p:nvGrpSpPr>
        <p:grpSpPr>
          <a:xfrm>
            <a:off x="4370273" y="3240504"/>
            <a:ext cx="4533990" cy="1861945"/>
            <a:chOff x="4572000" y="4082984"/>
            <a:chExt cx="4533990" cy="1861945"/>
          </a:xfrm>
        </p:grpSpPr>
        <p:sp>
          <p:nvSpPr>
            <p:cNvPr id="91" name="吹き出し: 角を丸めた四角形 90">
              <a:extLst>
                <a:ext uri="{FF2B5EF4-FFF2-40B4-BE49-F238E27FC236}">
                  <a16:creationId xmlns:a16="http://schemas.microsoft.com/office/drawing/2014/main" id="{AC478BDD-E8BB-487E-AD8A-0941C6B905CF}"/>
                </a:ext>
              </a:extLst>
            </p:cNvPr>
            <p:cNvSpPr/>
            <p:nvPr/>
          </p:nvSpPr>
          <p:spPr>
            <a:xfrm>
              <a:off x="4572000" y="4158108"/>
              <a:ext cx="3225779" cy="1095741"/>
            </a:xfrm>
            <a:prstGeom prst="wedgeRoundRectCallout">
              <a:avLst>
                <a:gd name="adj1" fmla="val 53920"/>
                <a:gd name="adj2" fmla="val -4099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92" name="テキスト ボックス 91">
              <a:extLst>
                <a:ext uri="{FF2B5EF4-FFF2-40B4-BE49-F238E27FC236}">
                  <a16:creationId xmlns:a16="http://schemas.microsoft.com/office/drawing/2014/main" id="{BBA720D5-3A78-4086-95D3-A93C09523937}"/>
                </a:ext>
              </a:extLst>
            </p:cNvPr>
            <p:cNvSpPr txBox="1"/>
            <p:nvPr/>
          </p:nvSpPr>
          <p:spPr>
            <a:xfrm>
              <a:off x="4652660" y="4082984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スプライトで設定した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メッセージが選択できるよ！</a:t>
              </a:r>
            </a:p>
          </p:txBody>
        </p:sp>
        <p:sp>
          <p:nvSpPr>
            <p:cNvPr id="93" name="テキスト ボックス 92">
              <a:extLst>
                <a:ext uri="{FF2B5EF4-FFF2-40B4-BE49-F238E27FC236}">
                  <a16:creationId xmlns:a16="http://schemas.microsoft.com/office/drawing/2014/main" id="{542A60FB-C3A5-4603-AD2F-519EF236279C}"/>
                </a:ext>
              </a:extLst>
            </p:cNvPr>
            <p:cNvSpPr txBox="1"/>
            <p:nvPr/>
          </p:nvSpPr>
          <p:spPr>
            <a:xfrm>
              <a:off x="5842752" y="4166483"/>
              <a:ext cx="631503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せってい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96" name="テキスト ボックス 95">
              <a:extLst>
                <a:ext uri="{FF2B5EF4-FFF2-40B4-BE49-F238E27FC236}">
                  <a16:creationId xmlns:a16="http://schemas.microsoft.com/office/drawing/2014/main" id="{72A06720-961B-44C2-8D86-9B0A4D1BAEE9}"/>
                </a:ext>
              </a:extLst>
            </p:cNvPr>
            <p:cNvSpPr txBox="1"/>
            <p:nvPr/>
          </p:nvSpPr>
          <p:spPr>
            <a:xfrm>
              <a:off x="5829589" y="4637395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97" name="図 96">
              <a:extLst>
                <a:ext uri="{FF2B5EF4-FFF2-40B4-BE49-F238E27FC236}">
                  <a16:creationId xmlns:a16="http://schemas.microsoft.com/office/drawing/2014/main" id="{9498BEB3-03F0-47A2-B2DD-F3B43E04DECE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8043895" y="4252364"/>
              <a:ext cx="1062095" cy="1692565"/>
            </a:xfrm>
            <a:prstGeom prst="rect">
              <a:avLst/>
            </a:prstGeom>
          </p:spPr>
        </p:pic>
      </p:grpSp>
      <p:cxnSp>
        <p:nvCxnSpPr>
          <p:cNvPr id="98" name="直線矢印コネクタ 97">
            <a:extLst>
              <a:ext uri="{FF2B5EF4-FFF2-40B4-BE49-F238E27FC236}">
                <a16:creationId xmlns:a16="http://schemas.microsoft.com/office/drawing/2014/main" id="{2AEBDB22-E8BA-4165-A828-19EBE595A78D}"/>
              </a:ext>
            </a:extLst>
          </p:cNvPr>
          <p:cNvCxnSpPr>
            <a:cxnSpLocks/>
          </p:cNvCxnSpPr>
          <p:nvPr/>
        </p:nvCxnSpPr>
        <p:spPr>
          <a:xfrm>
            <a:off x="1411522" y="6338417"/>
            <a:ext cx="789016" cy="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9" name="グループ化 98">
            <a:extLst>
              <a:ext uri="{FF2B5EF4-FFF2-40B4-BE49-F238E27FC236}">
                <a16:creationId xmlns:a16="http://schemas.microsoft.com/office/drawing/2014/main" id="{F0BC6125-F504-45BC-BC42-3BCFB8878EB9}"/>
              </a:ext>
            </a:extLst>
          </p:cNvPr>
          <p:cNvGrpSpPr/>
          <p:nvPr/>
        </p:nvGrpSpPr>
        <p:grpSpPr>
          <a:xfrm>
            <a:off x="571003" y="5988758"/>
            <a:ext cx="652422" cy="639195"/>
            <a:chOff x="991935" y="2007140"/>
            <a:chExt cx="652422" cy="639195"/>
          </a:xfrm>
        </p:grpSpPr>
        <p:pic>
          <p:nvPicPr>
            <p:cNvPr id="100" name="図 99">
              <a:extLst>
                <a:ext uri="{FF2B5EF4-FFF2-40B4-BE49-F238E27FC236}">
                  <a16:creationId xmlns:a16="http://schemas.microsoft.com/office/drawing/2014/main" id="{58EC7FB6-6DA9-491E-BA1F-2F3CD0B86C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32878" y="2060038"/>
              <a:ext cx="561975" cy="533400"/>
            </a:xfrm>
            <a:prstGeom prst="rect">
              <a:avLst/>
            </a:prstGeom>
          </p:spPr>
        </p:pic>
        <p:sp>
          <p:nvSpPr>
            <p:cNvPr id="101" name="四角形: 角を丸くする 100">
              <a:extLst>
                <a:ext uri="{FF2B5EF4-FFF2-40B4-BE49-F238E27FC236}">
                  <a16:creationId xmlns:a16="http://schemas.microsoft.com/office/drawing/2014/main" id="{E33D7C00-F3AC-48F4-94B7-6EE5B1A53BCF}"/>
                </a:ext>
              </a:extLst>
            </p:cNvPr>
            <p:cNvSpPr/>
            <p:nvPr/>
          </p:nvSpPr>
          <p:spPr>
            <a:xfrm>
              <a:off x="991935" y="2007140"/>
              <a:ext cx="652422" cy="63919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pic>
        <p:nvPicPr>
          <p:cNvPr id="102" name="図 101">
            <a:extLst>
              <a:ext uri="{FF2B5EF4-FFF2-40B4-BE49-F238E27FC236}">
                <a16:creationId xmlns:a16="http://schemas.microsoft.com/office/drawing/2014/main" id="{B9D1D273-EFAC-4CF2-A882-CBBA6AE05BB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98779" y="5529405"/>
            <a:ext cx="3864749" cy="1219301"/>
          </a:xfrm>
          <a:prstGeom prst="rect">
            <a:avLst/>
          </a:prstGeom>
        </p:spPr>
      </p:pic>
      <p:grpSp>
        <p:nvGrpSpPr>
          <p:cNvPr id="103" name="グループ化 102">
            <a:extLst>
              <a:ext uri="{FF2B5EF4-FFF2-40B4-BE49-F238E27FC236}">
                <a16:creationId xmlns:a16="http://schemas.microsoft.com/office/drawing/2014/main" id="{1F030132-2196-4E7F-ABF1-4AF0D1B23516}"/>
              </a:ext>
            </a:extLst>
          </p:cNvPr>
          <p:cNvGrpSpPr/>
          <p:nvPr/>
        </p:nvGrpSpPr>
        <p:grpSpPr>
          <a:xfrm>
            <a:off x="2193289" y="5069376"/>
            <a:ext cx="7291587" cy="577081"/>
            <a:chOff x="1423787" y="1624472"/>
            <a:chExt cx="7291587" cy="577081"/>
          </a:xfrm>
        </p:grpSpPr>
        <p:sp>
          <p:nvSpPr>
            <p:cNvPr id="104" name="テキスト ボックス 103">
              <a:extLst>
                <a:ext uri="{FF2B5EF4-FFF2-40B4-BE49-F238E27FC236}">
                  <a16:creationId xmlns:a16="http://schemas.microsoft.com/office/drawing/2014/main" id="{6DF453E1-DD40-4C7B-9AF2-96D07A5AF299}"/>
                </a:ext>
              </a:extLst>
            </p:cNvPr>
            <p:cNvSpPr txBox="1"/>
            <p:nvPr/>
          </p:nvSpPr>
          <p:spPr>
            <a:xfrm>
              <a:off x="1423787" y="1624472"/>
              <a:ext cx="729158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動き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」から「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速さ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50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％で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秒まっすぐ前進する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」を選ぶ。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5" name="テキスト ボックス 104">
              <a:extLst>
                <a:ext uri="{FF2B5EF4-FFF2-40B4-BE49-F238E27FC236}">
                  <a16:creationId xmlns:a16="http://schemas.microsoft.com/office/drawing/2014/main" id="{B12447EA-378C-475C-B0CF-0AEDACFEF3D2}"/>
                </a:ext>
              </a:extLst>
            </p:cNvPr>
            <p:cNvSpPr txBox="1"/>
            <p:nvPr/>
          </p:nvSpPr>
          <p:spPr>
            <a:xfrm>
              <a:off x="6874290" y="1666791"/>
              <a:ext cx="5408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えら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6" name="テキスト ボックス 105">
              <a:extLst>
                <a:ext uri="{FF2B5EF4-FFF2-40B4-BE49-F238E27FC236}">
                  <a16:creationId xmlns:a16="http://schemas.microsoft.com/office/drawing/2014/main" id="{2C41F2A3-9682-4698-9214-3F88998D3368}"/>
                </a:ext>
              </a:extLst>
            </p:cNvPr>
            <p:cNvSpPr txBox="1"/>
            <p:nvPr/>
          </p:nvSpPr>
          <p:spPr>
            <a:xfrm>
              <a:off x="2984536" y="1666791"/>
              <a:ext cx="54084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はや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7" name="テキスト ボックス 106">
              <a:extLst>
                <a:ext uri="{FF2B5EF4-FFF2-40B4-BE49-F238E27FC236}">
                  <a16:creationId xmlns:a16="http://schemas.microsoft.com/office/drawing/2014/main" id="{AD0389F5-9823-4683-A9AF-EEACED40E13E}"/>
                </a:ext>
              </a:extLst>
            </p:cNvPr>
            <p:cNvSpPr txBox="1"/>
            <p:nvPr/>
          </p:nvSpPr>
          <p:spPr>
            <a:xfrm>
              <a:off x="5607187" y="1666791"/>
              <a:ext cx="7178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ぜんしん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108" name="テキスト ボックス 107">
              <a:extLst>
                <a:ext uri="{FF2B5EF4-FFF2-40B4-BE49-F238E27FC236}">
                  <a16:creationId xmlns:a16="http://schemas.microsoft.com/office/drawing/2014/main" id="{524FC41E-20D0-415F-B990-F92794A75566}"/>
                </a:ext>
              </a:extLst>
            </p:cNvPr>
            <p:cNvSpPr txBox="1"/>
            <p:nvPr/>
          </p:nvSpPr>
          <p:spPr>
            <a:xfrm>
              <a:off x="4253578" y="1666791"/>
              <a:ext cx="71783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835311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en-US" altLang="ja-JP" dirty="0"/>
              <a:t>【</a:t>
            </a:r>
            <a:r>
              <a:rPr lang="ja-JP" altLang="en-US" dirty="0"/>
              <a:t>命令の受信</a:t>
            </a:r>
            <a:r>
              <a:rPr lang="en-US" altLang="ja-JP" dirty="0"/>
              <a:t>】</a:t>
            </a:r>
            <a:r>
              <a:rPr lang="ja-JP" altLang="en-US" dirty="0"/>
              <a:t>　</a:t>
            </a:r>
            <a:r>
              <a:rPr lang="en-US" altLang="ja-JP" dirty="0"/>
              <a:t>Codey</a:t>
            </a:r>
            <a:r>
              <a:rPr lang="ja-JP" altLang="en-US" dirty="0"/>
              <a:t>のプログラミング</a:t>
            </a:r>
          </a:p>
        </p:txBody>
      </p:sp>
      <p:grpSp>
        <p:nvGrpSpPr>
          <p:cNvPr id="51" name="グループ化 50">
            <a:extLst>
              <a:ext uri="{FF2B5EF4-FFF2-40B4-BE49-F238E27FC236}">
                <a16:creationId xmlns:a16="http://schemas.microsoft.com/office/drawing/2014/main" id="{4B396842-4899-4C66-9D72-0346C3AC0421}"/>
              </a:ext>
            </a:extLst>
          </p:cNvPr>
          <p:cNvGrpSpPr/>
          <p:nvPr/>
        </p:nvGrpSpPr>
        <p:grpSpPr>
          <a:xfrm>
            <a:off x="7908066" y="140699"/>
            <a:ext cx="1084828" cy="1084828"/>
            <a:chOff x="7908066" y="140699"/>
            <a:chExt cx="1084828" cy="1084828"/>
          </a:xfrm>
        </p:grpSpPr>
        <p:sp>
          <p:nvSpPr>
            <p:cNvPr id="52" name="正方形/長方形 51">
              <a:extLst>
                <a:ext uri="{FF2B5EF4-FFF2-40B4-BE49-F238E27FC236}">
                  <a16:creationId xmlns:a16="http://schemas.microsoft.com/office/drawing/2014/main" id="{444A4D0E-C291-4BA4-911B-0833CB96DF07}"/>
                </a:ext>
              </a:extLst>
            </p:cNvPr>
            <p:cNvSpPr/>
            <p:nvPr/>
          </p:nvSpPr>
          <p:spPr>
            <a:xfrm>
              <a:off x="7908066" y="140699"/>
              <a:ext cx="1084828" cy="1084828"/>
            </a:xfrm>
            <a:prstGeom prst="rect">
              <a:avLst/>
            </a:prstGeom>
            <a:solidFill>
              <a:schemeClr val="accent4">
                <a:lumMod val="20000"/>
                <a:lumOff val="80000"/>
              </a:schemeClr>
            </a:solidFill>
            <a:ln w="28575">
              <a:solidFill>
                <a:schemeClr val="accent4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pic>
          <p:nvPicPr>
            <p:cNvPr id="59" name="図 58">
              <a:extLst>
                <a:ext uri="{FF2B5EF4-FFF2-40B4-BE49-F238E27FC236}">
                  <a16:creationId xmlns:a16="http://schemas.microsoft.com/office/drawing/2014/main" id="{1CD8B894-3BB6-4FC1-8710-C66A3A15826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7947507" y="140699"/>
              <a:ext cx="1005946" cy="1062848"/>
            </a:xfrm>
            <a:prstGeom prst="rect">
              <a:avLst/>
            </a:prstGeom>
          </p:spPr>
        </p:pic>
      </p:grp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641FC105-F9DA-4441-9B89-A727E2C8472C}"/>
              </a:ext>
            </a:extLst>
          </p:cNvPr>
          <p:cNvSpPr txBox="1"/>
          <p:nvPr/>
        </p:nvSpPr>
        <p:spPr>
          <a:xfrm>
            <a:off x="1573651" y="406163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じゅしん</a:t>
            </a:r>
          </a:p>
        </p:txBody>
      </p:sp>
      <p:sp>
        <p:nvSpPr>
          <p:cNvPr id="62" name="テキスト ボックス 61">
            <a:extLst>
              <a:ext uri="{FF2B5EF4-FFF2-40B4-BE49-F238E27FC236}">
                <a16:creationId xmlns:a16="http://schemas.microsoft.com/office/drawing/2014/main" id="{CAB69766-674F-4B58-AAC2-CD4CF9BA746D}"/>
              </a:ext>
            </a:extLst>
          </p:cNvPr>
          <p:cNvSpPr txBox="1"/>
          <p:nvPr/>
        </p:nvSpPr>
        <p:spPr>
          <a:xfrm>
            <a:off x="571003" y="406163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めいれい</a:t>
            </a:r>
          </a:p>
        </p:txBody>
      </p:sp>
      <p:sp>
        <p:nvSpPr>
          <p:cNvPr id="63" name="テキスト ボックス 62">
            <a:extLst>
              <a:ext uri="{FF2B5EF4-FFF2-40B4-BE49-F238E27FC236}">
                <a16:creationId xmlns:a16="http://schemas.microsoft.com/office/drawing/2014/main" id="{3CA08358-448B-410D-8DE3-008874C3F39F}"/>
              </a:ext>
            </a:extLst>
          </p:cNvPr>
          <p:cNvSpPr txBox="1"/>
          <p:nvPr/>
        </p:nvSpPr>
        <p:spPr>
          <a:xfrm>
            <a:off x="2826882" y="419116"/>
            <a:ext cx="72512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46" name="グループ化 45">
            <a:extLst>
              <a:ext uri="{FF2B5EF4-FFF2-40B4-BE49-F238E27FC236}">
                <a16:creationId xmlns:a16="http://schemas.microsoft.com/office/drawing/2014/main" id="{C3EE697C-863E-44CD-B1DE-D75E17696E4C}"/>
              </a:ext>
            </a:extLst>
          </p:cNvPr>
          <p:cNvGrpSpPr/>
          <p:nvPr/>
        </p:nvGrpSpPr>
        <p:grpSpPr>
          <a:xfrm>
            <a:off x="575583" y="1094634"/>
            <a:ext cx="7052073" cy="577081"/>
            <a:chOff x="575583" y="1094634"/>
            <a:chExt cx="7052073" cy="577081"/>
          </a:xfrm>
        </p:grpSpPr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B3491AB7-B0DF-4106-AB0B-2EAC5548DE80}"/>
                </a:ext>
              </a:extLst>
            </p:cNvPr>
            <p:cNvSpPr txBox="1"/>
            <p:nvPr/>
          </p:nvSpPr>
          <p:spPr>
            <a:xfrm>
              <a:off x="612019" y="1094634"/>
              <a:ext cx="7015637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他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のメッセージを受信した時のプログラミングもしてみよう！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81FCDE1A-1357-4C60-B1D1-132B5643A6A8}"/>
                </a:ext>
              </a:extLst>
            </p:cNvPr>
            <p:cNvSpPr txBox="1"/>
            <p:nvPr/>
          </p:nvSpPr>
          <p:spPr>
            <a:xfrm>
              <a:off x="575583" y="1160708"/>
              <a:ext cx="5074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6EF7B078-BB6B-4B70-A6B0-53255E1891FB}"/>
                </a:ext>
              </a:extLst>
            </p:cNvPr>
            <p:cNvSpPr txBox="1"/>
            <p:nvPr/>
          </p:nvSpPr>
          <p:spPr>
            <a:xfrm>
              <a:off x="2390767" y="1160708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486BFCA6-E8B2-42EE-B6D8-3382B84B3595}"/>
                </a:ext>
              </a:extLst>
            </p:cNvPr>
            <p:cNvSpPr txBox="1"/>
            <p:nvPr/>
          </p:nvSpPr>
          <p:spPr>
            <a:xfrm>
              <a:off x="3198690" y="1160708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とき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87C30BEE-A5E4-42F1-9D37-7BD28C0927CC}"/>
              </a:ext>
            </a:extLst>
          </p:cNvPr>
          <p:cNvGrpSpPr/>
          <p:nvPr/>
        </p:nvGrpSpPr>
        <p:grpSpPr>
          <a:xfrm>
            <a:off x="829382" y="2090414"/>
            <a:ext cx="2410969" cy="577081"/>
            <a:chOff x="607439" y="2170312"/>
            <a:chExt cx="2410969" cy="577081"/>
          </a:xfrm>
        </p:grpSpPr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BF87705E-42FB-4B16-AE98-706919C47755}"/>
                </a:ext>
              </a:extLst>
            </p:cNvPr>
            <p:cNvSpPr txBox="1"/>
            <p:nvPr/>
          </p:nvSpPr>
          <p:spPr>
            <a:xfrm>
              <a:off x="607439" y="2170312"/>
              <a:ext cx="241096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後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」：後ろに進む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7EE29973-362C-4D4C-B61B-E640FE1C9EE4}"/>
                </a:ext>
              </a:extLst>
            </p:cNvPr>
            <p:cNvSpPr txBox="1"/>
            <p:nvPr/>
          </p:nvSpPr>
          <p:spPr>
            <a:xfrm>
              <a:off x="745665" y="2226721"/>
              <a:ext cx="6037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うしろ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0FD19F54-EDDF-44A8-AA5F-B3E8A25A86FB}"/>
                </a:ext>
              </a:extLst>
            </p:cNvPr>
            <p:cNvSpPr txBox="1"/>
            <p:nvPr/>
          </p:nvSpPr>
          <p:spPr>
            <a:xfrm>
              <a:off x="1520924" y="2226721"/>
              <a:ext cx="4854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5327507E-7DE8-4C79-A025-0DBF03276CC6}"/>
                </a:ext>
              </a:extLst>
            </p:cNvPr>
            <p:cNvSpPr txBox="1"/>
            <p:nvPr/>
          </p:nvSpPr>
          <p:spPr>
            <a:xfrm>
              <a:off x="2067855" y="2226721"/>
              <a:ext cx="7277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4019623E-0EB3-4E9A-A625-93DAFB2C8387}"/>
              </a:ext>
            </a:extLst>
          </p:cNvPr>
          <p:cNvGrpSpPr/>
          <p:nvPr/>
        </p:nvGrpSpPr>
        <p:grpSpPr>
          <a:xfrm>
            <a:off x="829382" y="3671147"/>
            <a:ext cx="2944571" cy="577081"/>
            <a:chOff x="607439" y="3822067"/>
            <a:chExt cx="2944571" cy="577081"/>
          </a:xfrm>
        </p:grpSpPr>
        <p:sp>
          <p:nvSpPr>
            <p:cNvPr id="75" name="テキスト ボックス 74">
              <a:extLst>
                <a:ext uri="{FF2B5EF4-FFF2-40B4-BE49-F238E27FC236}">
                  <a16:creationId xmlns:a16="http://schemas.microsoft.com/office/drawing/2014/main" id="{DC610464-8F25-4101-89BD-443F2D29D73A}"/>
                </a:ext>
              </a:extLst>
            </p:cNvPr>
            <p:cNvSpPr txBox="1"/>
            <p:nvPr/>
          </p:nvSpPr>
          <p:spPr>
            <a:xfrm>
              <a:off x="607439" y="3822067"/>
              <a:ext cx="29445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右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」：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度右折する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6" name="テキスト ボックス 75">
              <a:extLst>
                <a:ext uri="{FF2B5EF4-FFF2-40B4-BE49-F238E27FC236}">
                  <a16:creationId xmlns:a16="http://schemas.microsoft.com/office/drawing/2014/main" id="{C71823C9-6A16-45B9-857D-1DCBF1B7353B}"/>
                </a:ext>
              </a:extLst>
            </p:cNvPr>
            <p:cNvSpPr txBox="1"/>
            <p:nvPr/>
          </p:nvSpPr>
          <p:spPr>
            <a:xfrm>
              <a:off x="745665" y="3878476"/>
              <a:ext cx="6037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みぎ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8" name="テキスト ボックス 77">
              <a:extLst>
                <a:ext uri="{FF2B5EF4-FFF2-40B4-BE49-F238E27FC236}">
                  <a16:creationId xmlns:a16="http://schemas.microsoft.com/office/drawing/2014/main" id="{C8451E0D-8415-4DBD-939B-24FB542C580A}"/>
                </a:ext>
              </a:extLst>
            </p:cNvPr>
            <p:cNvSpPr txBox="1"/>
            <p:nvPr/>
          </p:nvSpPr>
          <p:spPr>
            <a:xfrm>
              <a:off x="1846357" y="3887354"/>
              <a:ext cx="7833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 うせつ</a:t>
              </a:r>
            </a:p>
          </p:txBody>
        </p:sp>
      </p:grpSp>
      <p:grpSp>
        <p:nvGrpSpPr>
          <p:cNvPr id="82" name="グループ化 81">
            <a:extLst>
              <a:ext uri="{FF2B5EF4-FFF2-40B4-BE49-F238E27FC236}">
                <a16:creationId xmlns:a16="http://schemas.microsoft.com/office/drawing/2014/main" id="{A55EB0C4-FD64-436D-9CAE-4EDFFA73E51E}"/>
              </a:ext>
            </a:extLst>
          </p:cNvPr>
          <p:cNvGrpSpPr/>
          <p:nvPr/>
        </p:nvGrpSpPr>
        <p:grpSpPr>
          <a:xfrm>
            <a:off x="829382" y="5208465"/>
            <a:ext cx="2944571" cy="577081"/>
            <a:chOff x="607439" y="3822067"/>
            <a:chExt cx="2944571" cy="577081"/>
          </a:xfrm>
        </p:grpSpPr>
        <p:sp>
          <p:nvSpPr>
            <p:cNvPr id="84" name="テキスト ボックス 83">
              <a:extLst>
                <a:ext uri="{FF2B5EF4-FFF2-40B4-BE49-F238E27FC236}">
                  <a16:creationId xmlns:a16="http://schemas.microsoft.com/office/drawing/2014/main" id="{4EAAAA24-EAF1-49EC-9061-F211D9B7541E}"/>
                </a:ext>
              </a:extLst>
            </p:cNvPr>
            <p:cNvSpPr txBox="1"/>
            <p:nvPr/>
          </p:nvSpPr>
          <p:spPr>
            <a:xfrm>
              <a:off x="607439" y="3822067"/>
              <a:ext cx="2944571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</a:t>
              </a:r>
              <a:r>
                <a:rPr lang="ja-JP" altLang="en-US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左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」：</a:t>
              </a:r>
              <a:r>
                <a:rPr lang="en-US" altLang="ja-JP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度右折する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5" name="テキスト ボックス 84">
              <a:extLst>
                <a:ext uri="{FF2B5EF4-FFF2-40B4-BE49-F238E27FC236}">
                  <a16:creationId xmlns:a16="http://schemas.microsoft.com/office/drawing/2014/main" id="{C6876F6F-E931-46F2-A06C-5AE83F00ED76}"/>
                </a:ext>
              </a:extLst>
            </p:cNvPr>
            <p:cNvSpPr txBox="1"/>
            <p:nvPr/>
          </p:nvSpPr>
          <p:spPr>
            <a:xfrm>
              <a:off x="745665" y="3878476"/>
              <a:ext cx="6037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ひだり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86" name="テキスト ボックス 85">
              <a:extLst>
                <a:ext uri="{FF2B5EF4-FFF2-40B4-BE49-F238E27FC236}">
                  <a16:creationId xmlns:a16="http://schemas.microsoft.com/office/drawing/2014/main" id="{D9F10363-D397-4DD2-B473-042C5BF8FE2D}"/>
                </a:ext>
              </a:extLst>
            </p:cNvPr>
            <p:cNvSpPr txBox="1"/>
            <p:nvPr/>
          </p:nvSpPr>
          <p:spPr>
            <a:xfrm>
              <a:off x="1846357" y="3887354"/>
              <a:ext cx="78337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 させつ</a:t>
              </a:r>
            </a:p>
          </p:txBody>
        </p:sp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3AF8658E-A6E5-4DA3-8674-D42C40A8C2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6843" y="1942957"/>
            <a:ext cx="3541223" cy="137985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631698B6-61F0-4E6F-B294-56EB7056CB4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51549" y="3533773"/>
            <a:ext cx="3555305" cy="1379856"/>
          </a:xfrm>
          <a:prstGeom prst="rect">
            <a:avLst/>
          </a:prstGeom>
        </p:spPr>
      </p:pic>
      <p:pic>
        <p:nvPicPr>
          <p:cNvPr id="21" name="図 20">
            <a:extLst>
              <a:ext uri="{FF2B5EF4-FFF2-40B4-BE49-F238E27FC236}">
                <a16:creationId xmlns:a16="http://schemas.microsoft.com/office/drawing/2014/main" id="{0966E956-4D8B-4002-94AC-7C832E67C15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351549" y="5124590"/>
            <a:ext cx="3407644" cy="13798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408120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46B3783E-F304-4A43-A7BA-D44FFDF9C22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6654" y="2392692"/>
            <a:ext cx="6730691" cy="3901308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5B9B1D4B-6064-459A-8D9B-F0CE5B3845DB}"/>
              </a:ext>
            </a:extLst>
          </p:cNvPr>
          <p:cNvGrpSpPr/>
          <p:nvPr/>
        </p:nvGrpSpPr>
        <p:grpSpPr>
          <a:xfrm>
            <a:off x="618636" y="985598"/>
            <a:ext cx="5091159" cy="577081"/>
            <a:chOff x="618636" y="985598"/>
            <a:chExt cx="5091159" cy="577081"/>
          </a:xfrm>
        </p:grpSpPr>
        <p:sp>
          <p:nvSpPr>
            <p:cNvPr id="11" name="テキスト ボックス 10">
              <a:extLst>
                <a:ext uri="{FF2B5EF4-FFF2-40B4-BE49-F238E27FC236}">
                  <a16:creationId xmlns:a16="http://schemas.microsoft.com/office/drawing/2014/main" id="{4AC0A1B9-6D26-46AC-BF3A-C38981E58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プログラムをパソコンに保存しよう！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0" name="テキスト ボックス 19">
              <a:extLst>
                <a:ext uri="{FF2B5EF4-FFF2-40B4-BE49-F238E27FC236}">
                  <a16:creationId xmlns:a16="http://schemas.microsoft.com/office/drawing/2014/main" id="{9D5D045A-4B61-4846-9A1C-CF1CF2074077}"/>
                </a:ext>
              </a:extLst>
            </p:cNvPr>
            <p:cNvSpPr txBox="1"/>
            <p:nvPr/>
          </p:nvSpPr>
          <p:spPr>
            <a:xfrm>
              <a:off x="3080226" y="1049531"/>
              <a:ext cx="76422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2" name="四角形: 角を丸くする 21">
            <a:extLst>
              <a:ext uri="{FF2B5EF4-FFF2-40B4-BE49-F238E27FC236}">
                <a16:creationId xmlns:a16="http://schemas.microsoft.com/office/drawing/2014/main" id="{3C74DFE6-FA76-4A5B-AADC-A82A900DBAFD}"/>
              </a:ext>
            </a:extLst>
          </p:cNvPr>
          <p:cNvSpPr/>
          <p:nvPr/>
        </p:nvSpPr>
        <p:spPr>
          <a:xfrm>
            <a:off x="4783230" y="2551929"/>
            <a:ext cx="1318503" cy="47535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37" name="四角形: 角を丸くする 36">
            <a:extLst>
              <a:ext uri="{FF2B5EF4-FFF2-40B4-BE49-F238E27FC236}">
                <a16:creationId xmlns:a16="http://schemas.microsoft.com/office/drawing/2014/main" id="{82C68FE8-6425-4E4F-ABE6-0F837ED956A6}"/>
              </a:ext>
            </a:extLst>
          </p:cNvPr>
          <p:cNvSpPr/>
          <p:nvPr/>
        </p:nvSpPr>
        <p:spPr>
          <a:xfrm>
            <a:off x="4717747" y="5156674"/>
            <a:ext cx="3210719" cy="551666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678169" y="4158680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grpSp>
        <p:nvGrpSpPr>
          <p:cNvPr id="2" name="グループ化 1">
            <a:extLst>
              <a:ext uri="{FF2B5EF4-FFF2-40B4-BE49-F238E27FC236}">
                <a16:creationId xmlns:a16="http://schemas.microsoft.com/office/drawing/2014/main" id="{82844954-C8FA-4515-A1D4-2C85276E11DF}"/>
              </a:ext>
            </a:extLst>
          </p:cNvPr>
          <p:cNvGrpSpPr/>
          <p:nvPr/>
        </p:nvGrpSpPr>
        <p:grpSpPr>
          <a:xfrm>
            <a:off x="968914" y="1585830"/>
            <a:ext cx="6071078" cy="577081"/>
            <a:chOff x="968914" y="1737827"/>
            <a:chExt cx="6071078" cy="577081"/>
          </a:xfrm>
        </p:grpSpPr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F37BC138-55E3-41B2-9BEB-4F0F18F96484}"/>
                </a:ext>
              </a:extLst>
            </p:cNvPr>
            <p:cNvSpPr txBox="1"/>
            <p:nvPr/>
          </p:nvSpPr>
          <p:spPr>
            <a:xfrm>
              <a:off x="968914" y="1737827"/>
              <a:ext cx="6071078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　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　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→　「コンピュータに保存」を選択する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9FC6894D-0E59-41E4-9981-02CAC9B8FD1F}"/>
                </a:ext>
              </a:extLst>
            </p:cNvPr>
            <p:cNvSpPr txBox="1"/>
            <p:nvPr/>
          </p:nvSpPr>
          <p:spPr>
            <a:xfrm>
              <a:off x="4554244" y="1780052"/>
              <a:ext cx="81936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0" name="テキスト ボックス 49">
              <a:extLst>
                <a:ext uri="{FF2B5EF4-FFF2-40B4-BE49-F238E27FC236}">
                  <a16:creationId xmlns:a16="http://schemas.microsoft.com/office/drawing/2014/main" id="{1C60F65B-C029-4E00-8EEB-2506B9018906}"/>
                </a:ext>
              </a:extLst>
            </p:cNvPr>
            <p:cNvSpPr txBox="1"/>
            <p:nvPr/>
          </p:nvSpPr>
          <p:spPr>
            <a:xfrm>
              <a:off x="5370034" y="1788930"/>
              <a:ext cx="98386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せんたく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8" name="テキスト ボックス 17">
            <a:extLst>
              <a:ext uri="{FF2B5EF4-FFF2-40B4-BE49-F238E27FC236}">
                <a16:creationId xmlns:a16="http://schemas.microsoft.com/office/drawing/2014/main" id="{5CFDE368-A921-451E-9941-3B51C0E6A45A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60537E38-5EFE-4E73-8C33-BEC0FE1FD5B6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367627720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177BF272-CD45-484B-9F88-96522F3693D3}"/>
              </a:ext>
            </a:extLst>
          </p:cNvPr>
          <p:cNvGrpSpPr/>
          <p:nvPr/>
        </p:nvGrpSpPr>
        <p:grpSpPr>
          <a:xfrm>
            <a:off x="1092409" y="2574525"/>
            <a:ext cx="6959182" cy="3888420"/>
            <a:chOff x="1092409" y="2104008"/>
            <a:chExt cx="6959182" cy="3888420"/>
          </a:xfrm>
        </p:grpSpPr>
        <p:pic>
          <p:nvPicPr>
            <p:cNvPr id="10" name="図 9">
              <a:extLst>
                <a:ext uri="{FF2B5EF4-FFF2-40B4-BE49-F238E27FC236}">
                  <a16:creationId xmlns:a16="http://schemas.microsoft.com/office/drawing/2014/main" id="{AB45F2A3-2F0B-48A1-868E-BE80EFCAED4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092409" y="2104008"/>
              <a:ext cx="6959182" cy="3888420"/>
            </a:xfrm>
            <a:prstGeom prst="rect">
              <a:avLst/>
            </a:prstGeom>
          </p:spPr>
        </p:pic>
        <p:sp>
          <p:nvSpPr>
            <p:cNvPr id="25" name="四角形: 角を丸くする 24">
              <a:extLst>
                <a:ext uri="{FF2B5EF4-FFF2-40B4-BE49-F238E27FC236}">
                  <a16:creationId xmlns:a16="http://schemas.microsoft.com/office/drawing/2014/main" id="{86F30DED-E5D7-4AFB-BBDE-066B17F55605}"/>
                </a:ext>
              </a:extLst>
            </p:cNvPr>
            <p:cNvSpPr/>
            <p:nvPr/>
          </p:nvSpPr>
          <p:spPr>
            <a:xfrm>
              <a:off x="5646198" y="5528273"/>
              <a:ext cx="1102311" cy="366499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3" name="テキスト ボックス 2">
              <a:extLst>
                <a:ext uri="{FF2B5EF4-FFF2-40B4-BE49-F238E27FC236}">
                  <a16:creationId xmlns:a16="http://schemas.microsoft.com/office/drawing/2014/main" id="{F49942F3-7290-46C0-82F2-11C83DF70395}"/>
                </a:ext>
              </a:extLst>
            </p:cNvPr>
            <p:cNvSpPr txBox="1"/>
            <p:nvPr/>
          </p:nvSpPr>
          <p:spPr>
            <a:xfrm>
              <a:off x="2573000" y="4788767"/>
              <a:ext cx="2585360" cy="153888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lIns="0" tIns="0" bIns="0" rtlCol="0">
              <a:spAutoFit/>
            </a:bodyPr>
            <a:lstStyle/>
            <a:p>
              <a:r>
                <a:rPr kumimoji="1" lang="en-US" altLang="ja-JP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(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じぶんのなまえ</a:t>
              </a:r>
              <a:r>
                <a:rPr kumimoji="1" lang="en-US" altLang="ja-JP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)</a:t>
              </a:r>
              <a:r>
                <a:rPr kumimoji="1" lang="ja-JP" altLang="en-US" sz="1000">
                  <a:latin typeface="メイリオ" panose="020B0604030504040204" pitchFamily="50" charset="-128"/>
                  <a:ea typeface="メイリオ" panose="020B0604030504040204" pitchFamily="50" charset="-128"/>
                </a:rPr>
                <a:t>０５</a:t>
              </a:r>
              <a:r>
                <a:rPr kumimoji="1" lang="ja-JP" altLang="en-US" sz="1000" dirty="0">
                  <a:latin typeface="メイリオ" panose="020B0604030504040204" pitchFamily="50" charset="-128"/>
                  <a:ea typeface="メイリオ" panose="020B0604030504040204" pitchFamily="50" charset="-128"/>
                </a:rPr>
                <a:t>パソコンからそうさ</a:t>
              </a:r>
            </a:p>
          </p:txBody>
        </p:sp>
        <p:sp>
          <p:nvSpPr>
            <p:cNvPr id="24" name="四角形: 角を丸くする 23">
              <a:extLst>
                <a:ext uri="{FF2B5EF4-FFF2-40B4-BE49-F238E27FC236}">
                  <a16:creationId xmlns:a16="http://schemas.microsoft.com/office/drawing/2014/main" id="{26A3AFF9-BD0D-42F1-AF34-71B7C06614B0}"/>
                </a:ext>
              </a:extLst>
            </p:cNvPr>
            <p:cNvSpPr/>
            <p:nvPr/>
          </p:nvSpPr>
          <p:spPr>
            <a:xfrm>
              <a:off x="2486173" y="4695556"/>
              <a:ext cx="2585360" cy="324922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DFE2CB74-A81E-432E-9EE8-4335AA7AD893}"/>
              </a:ext>
            </a:extLst>
          </p:cNvPr>
          <p:cNvGrpSpPr/>
          <p:nvPr/>
        </p:nvGrpSpPr>
        <p:grpSpPr>
          <a:xfrm>
            <a:off x="594804" y="1329726"/>
            <a:ext cx="8549196" cy="1131079"/>
            <a:chOff x="594804" y="1329726"/>
            <a:chExt cx="8549196" cy="1131079"/>
          </a:xfrm>
        </p:grpSpPr>
        <p:sp>
          <p:nvSpPr>
            <p:cNvPr id="42" name="テキスト ボックス 41">
              <a:extLst>
                <a:ext uri="{FF2B5EF4-FFF2-40B4-BE49-F238E27FC236}">
                  <a16:creationId xmlns:a16="http://schemas.microsoft.com/office/drawing/2014/main" id="{D098F5C8-3E07-42FB-9127-343723748181}"/>
                </a:ext>
              </a:extLst>
            </p:cNvPr>
            <p:cNvSpPr txBox="1"/>
            <p:nvPr/>
          </p:nvSpPr>
          <p:spPr>
            <a:xfrm>
              <a:off x="594804" y="1329726"/>
              <a:ext cx="8549196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ファイル名を「（自分の名前）０５パソコンから</a:t>
              </a: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」にして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　　　　　　　　　　　　　　　　　　　　　　　　「保存」ボタンを押す</a:t>
              </a: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D4B8E3B3-3101-49A3-BD6E-4B02ED4538EB}"/>
                </a:ext>
              </a:extLst>
            </p:cNvPr>
            <p:cNvSpPr txBox="1"/>
            <p:nvPr/>
          </p:nvSpPr>
          <p:spPr>
            <a:xfrm>
              <a:off x="6218950" y="1921159"/>
              <a:ext cx="854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ほぞん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69F7F5E5-0E3C-46F0-A214-F33358999E3A}"/>
                </a:ext>
              </a:extLst>
            </p:cNvPr>
            <p:cNvSpPr txBox="1"/>
            <p:nvPr/>
          </p:nvSpPr>
          <p:spPr>
            <a:xfrm>
              <a:off x="2434185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じぶん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1" name="テキスト ボックス 50">
              <a:extLst>
                <a:ext uri="{FF2B5EF4-FFF2-40B4-BE49-F238E27FC236}">
                  <a16:creationId xmlns:a16="http://schemas.microsoft.com/office/drawing/2014/main" id="{5379E7BC-D669-40B9-8E67-A0DFE6E159C7}"/>
                </a:ext>
              </a:extLst>
            </p:cNvPr>
            <p:cNvSpPr txBox="1"/>
            <p:nvPr/>
          </p:nvSpPr>
          <p:spPr>
            <a:xfrm>
              <a:off x="3100244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なまえ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0C8F8AAD-0D86-4E8C-8710-A54A07413418}"/>
                </a:ext>
              </a:extLst>
            </p:cNvPr>
            <p:cNvSpPr txBox="1"/>
            <p:nvPr/>
          </p:nvSpPr>
          <p:spPr>
            <a:xfrm>
              <a:off x="1410410" y="1381515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59C8A532-CC55-491F-BB6D-2C7E88676AE9}"/>
                </a:ext>
              </a:extLst>
            </p:cNvPr>
            <p:cNvSpPr txBox="1"/>
            <p:nvPr/>
          </p:nvSpPr>
          <p:spPr>
            <a:xfrm>
              <a:off x="7806178" y="1921159"/>
              <a:ext cx="64942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7FA02792-0376-4E2D-80CD-0DF000DA6399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4E5E6025-B444-4AE6-B2E1-DFE17A71238F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6008598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F89141F4-3FD6-448D-848D-12FE9745DDB1}"/>
              </a:ext>
            </a:extLst>
          </p:cNvPr>
          <p:cNvGrpSpPr/>
          <p:nvPr/>
        </p:nvGrpSpPr>
        <p:grpSpPr>
          <a:xfrm>
            <a:off x="3218003" y="2527719"/>
            <a:ext cx="1951601" cy="3538115"/>
            <a:chOff x="181821" y="3268693"/>
            <a:chExt cx="1553301" cy="2795942"/>
          </a:xfrm>
        </p:grpSpPr>
        <p:pic>
          <p:nvPicPr>
            <p:cNvPr id="8194" name="Picture 2">
              <a:extLst>
                <a:ext uri="{FF2B5EF4-FFF2-40B4-BE49-F238E27FC236}">
                  <a16:creationId xmlns:a16="http://schemas.microsoft.com/office/drawing/2014/main" id="{0B83FB34-03BA-47C1-8E7C-8B18AC3F77C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81821" y="3268693"/>
              <a:ext cx="1553301" cy="2795942"/>
            </a:xfrm>
            <a:prstGeom prst="round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8" name="楕円 37">
              <a:extLst>
                <a:ext uri="{FF2B5EF4-FFF2-40B4-BE49-F238E27FC236}">
                  <a16:creationId xmlns:a16="http://schemas.microsoft.com/office/drawing/2014/main" id="{83E363F4-ED6A-44D3-91D0-4CC01CA3761F}"/>
                </a:ext>
              </a:extLst>
            </p:cNvPr>
            <p:cNvSpPr/>
            <p:nvPr/>
          </p:nvSpPr>
          <p:spPr>
            <a:xfrm>
              <a:off x="518171" y="4580878"/>
              <a:ext cx="852256" cy="852256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D550C7E0-5DB5-4A81-AFCC-6CE289050AF9}"/>
              </a:ext>
            </a:extLst>
          </p:cNvPr>
          <p:cNvGrpSpPr/>
          <p:nvPr/>
        </p:nvGrpSpPr>
        <p:grpSpPr>
          <a:xfrm>
            <a:off x="618636" y="1886298"/>
            <a:ext cx="6703370" cy="577081"/>
            <a:chOff x="514176" y="1733490"/>
            <a:chExt cx="6703370" cy="577081"/>
          </a:xfrm>
        </p:grpSpPr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D0C0967D-92D6-4244-961F-84150ED9973A}"/>
                </a:ext>
              </a:extLst>
            </p:cNvPr>
            <p:cNvSpPr txBox="1"/>
            <p:nvPr/>
          </p:nvSpPr>
          <p:spPr>
            <a:xfrm>
              <a:off x="514176" y="1733490"/>
              <a:ext cx="6703370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/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の電源ランプが青になっていることを確かめる。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F77B6A6E-A068-439D-A52D-9A4BD6CFA0F9}"/>
                </a:ext>
              </a:extLst>
            </p:cNvPr>
            <p:cNvSpPr txBox="1"/>
            <p:nvPr/>
          </p:nvSpPr>
          <p:spPr>
            <a:xfrm>
              <a:off x="912327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6" name="テキスト ボックス 55">
              <a:extLst>
                <a:ext uri="{FF2B5EF4-FFF2-40B4-BE49-F238E27FC236}">
                  <a16:creationId xmlns:a16="http://schemas.microsoft.com/office/drawing/2014/main" id="{7B1F314F-B3F9-44B7-BA69-615681A3DB93}"/>
                </a:ext>
              </a:extLst>
            </p:cNvPr>
            <p:cNvSpPr txBox="1"/>
            <p:nvPr/>
          </p:nvSpPr>
          <p:spPr>
            <a:xfrm>
              <a:off x="1664350" y="1797830"/>
              <a:ext cx="86578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447F24BE-2D1F-4350-8CE7-7E5ABE6B9536}"/>
                </a:ext>
              </a:extLst>
            </p:cNvPr>
            <p:cNvSpPr txBox="1"/>
            <p:nvPr/>
          </p:nvSpPr>
          <p:spPr>
            <a:xfrm>
              <a:off x="3014342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167BBE47-4A3F-477D-B5A9-33A5DC1F8CA2}"/>
                </a:ext>
              </a:extLst>
            </p:cNvPr>
            <p:cNvSpPr txBox="1"/>
            <p:nvPr/>
          </p:nvSpPr>
          <p:spPr>
            <a:xfrm>
              <a:off x="5302719" y="1797830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EF22E6A1-7B1A-4D21-BC73-6D2C49CAE255}"/>
              </a:ext>
            </a:extLst>
          </p:cNvPr>
          <p:cNvGrpSpPr/>
          <p:nvPr/>
        </p:nvGrpSpPr>
        <p:grpSpPr>
          <a:xfrm>
            <a:off x="618636" y="985598"/>
            <a:ext cx="7293426" cy="630942"/>
            <a:chOff x="618636" y="985598"/>
            <a:chExt cx="7293426" cy="630942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7293426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</a:t>
              </a:r>
              <a:r>
                <a:rPr lang="en-US" altLang="ja-JP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sz="2000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にアップロードしよう！</a:t>
              </a:r>
              <a:endParaRPr lang="en-US" altLang="ja-JP" sz="2000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4536A151-3779-4B66-A843-0B62FE76E449}"/>
                </a:ext>
              </a:extLst>
            </p:cNvPr>
            <p:cNvSpPr txBox="1"/>
            <p:nvPr/>
          </p:nvSpPr>
          <p:spPr>
            <a:xfrm>
              <a:off x="2181375" y="1084572"/>
              <a:ext cx="1036628" cy="2308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9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900" b="1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17" name="テキスト ボックス 16">
            <a:extLst>
              <a:ext uri="{FF2B5EF4-FFF2-40B4-BE49-F238E27FC236}">
                <a16:creationId xmlns:a16="http://schemas.microsoft.com/office/drawing/2014/main" id="{72C22F03-38B9-4603-97BF-2F73FA16BAE5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9" name="テキスト ボックス 18">
            <a:extLst>
              <a:ext uri="{FF2B5EF4-FFF2-40B4-BE49-F238E27FC236}">
                <a16:creationId xmlns:a16="http://schemas.microsoft.com/office/drawing/2014/main" id="{F286E03C-26D1-469E-9B69-DC8C411E498B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21379864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>
            <a:extLst>
              <a:ext uri="{FF2B5EF4-FFF2-40B4-BE49-F238E27FC236}">
                <a16:creationId xmlns:a16="http://schemas.microsoft.com/office/drawing/2014/main" id="{46110F5B-23D7-42DB-9491-DA25375E77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2151" y="1605907"/>
            <a:ext cx="4610743" cy="5048955"/>
          </a:xfrm>
          <a:prstGeom prst="rect">
            <a:avLst/>
          </a:prstGeom>
        </p:spPr>
      </p:pic>
      <p:grpSp>
        <p:nvGrpSpPr>
          <p:cNvPr id="40" name="グループ化 39">
            <a:extLst>
              <a:ext uri="{FF2B5EF4-FFF2-40B4-BE49-F238E27FC236}">
                <a16:creationId xmlns:a16="http://schemas.microsoft.com/office/drawing/2014/main" id="{A7FD2768-F17D-4059-8B58-AB70E67671F5}"/>
              </a:ext>
            </a:extLst>
          </p:cNvPr>
          <p:cNvGrpSpPr/>
          <p:nvPr/>
        </p:nvGrpSpPr>
        <p:grpSpPr>
          <a:xfrm>
            <a:off x="641020" y="1028826"/>
            <a:ext cx="6237952" cy="1131079"/>
            <a:chOff x="4688163" y="2475477"/>
            <a:chExt cx="4010879" cy="1131079"/>
          </a:xfrm>
        </p:grpSpPr>
        <p:sp>
          <p:nvSpPr>
            <p:cNvPr id="65" name="テキスト ボックス 64">
              <a:extLst>
                <a:ext uri="{FF2B5EF4-FFF2-40B4-BE49-F238E27FC236}">
                  <a16:creationId xmlns:a16="http://schemas.microsoft.com/office/drawing/2014/main" id="{9AC80FA7-84A1-42AD-A2CC-BE101A712552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2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アップロードモードをオフにし、接続ボタンを押す。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6" name="テキスト ボックス 65">
              <a:extLst>
                <a:ext uri="{FF2B5EF4-FFF2-40B4-BE49-F238E27FC236}">
                  <a16:creationId xmlns:a16="http://schemas.microsoft.com/office/drawing/2014/main" id="{F4C335D9-61AE-4268-A768-C1DD1B0963C3}"/>
                </a:ext>
              </a:extLst>
            </p:cNvPr>
            <p:cNvSpPr txBox="1"/>
            <p:nvPr/>
          </p:nvSpPr>
          <p:spPr>
            <a:xfrm>
              <a:off x="7003096" y="2525883"/>
              <a:ext cx="65221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7" name="テキスト ボックス 66">
              <a:extLst>
                <a:ext uri="{FF2B5EF4-FFF2-40B4-BE49-F238E27FC236}">
                  <a16:creationId xmlns:a16="http://schemas.microsoft.com/office/drawing/2014/main" id="{4E07346F-8D13-4972-A577-0DB7ED06374E}"/>
                </a:ext>
              </a:extLst>
            </p:cNvPr>
            <p:cNvSpPr txBox="1"/>
            <p:nvPr/>
          </p:nvSpPr>
          <p:spPr>
            <a:xfrm>
              <a:off x="7802140" y="2533632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68" name="四角形: 角を丸くする 67">
            <a:extLst>
              <a:ext uri="{FF2B5EF4-FFF2-40B4-BE49-F238E27FC236}">
                <a16:creationId xmlns:a16="http://schemas.microsoft.com/office/drawing/2014/main" id="{00FE4BBA-FC93-422A-9A77-04277C41D3AB}"/>
              </a:ext>
            </a:extLst>
          </p:cNvPr>
          <p:cNvSpPr/>
          <p:nvPr/>
        </p:nvSpPr>
        <p:spPr>
          <a:xfrm>
            <a:off x="3933319" y="6166401"/>
            <a:ext cx="1550739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四角形: 角を丸くする 12">
            <a:extLst>
              <a:ext uri="{FF2B5EF4-FFF2-40B4-BE49-F238E27FC236}">
                <a16:creationId xmlns:a16="http://schemas.microsoft.com/office/drawing/2014/main" id="{269A05F0-51DC-4534-8302-56E3BCD70F0E}"/>
              </a:ext>
            </a:extLst>
          </p:cNvPr>
          <p:cNvSpPr/>
          <p:nvPr/>
        </p:nvSpPr>
        <p:spPr>
          <a:xfrm>
            <a:off x="4555098" y="5728422"/>
            <a:ext cx="928960" cy="412812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ED50281B-9A20-4AD1-9E1A-32C8263CB1A7}"/>
              </a:ext>
            </a:extLst>
          </p:cNvPr>
          <p:cNvGrpSpPr/>
          <p:nvPr/>
        </p:nvGrpSpPr>
        <p:grpSpPr>
          <a:xfrm>
            <a:off x="5563489" y="3622552"/>
            <a:ext cx="3706046" cy="1015663"/>
            <a:chOff x="4608271" y="1476702"/>
            <a:chExt cx="3706046" cy="1015663"/>
          </a:xfrm>
        </p:grpSpPr>
        <p:sp>
          <p:nvSpPr>
            <p:cNvPr id="16" name="テキスト ボックス 15">
              <a:extLst>
                <a:ext uri="{FF2B5EF4-FFF2-40B4-BE49-F238E27FC236}">
                  <a16:creationId xmlns:a16="http://schemas.microsoft.com/office/drawing/2014/main" id="{C1401361-310C-4F05-ACF4-2B059B73753C}"/>
                </a:ext>
              </a:extLst>
            </p:cNvPr>
            <p:cNvSpPr txBox="1"/>
            <p:nvPr/>
          </p:nvSpPr>
          <p:spPr>
            <a:xfrm>
              <a:off x="4608271" y="1476702"/>
              <a:ext cx="3706046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スプライトを操作するために、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アップロードモードをオフにします。</a:t>
              </a:r>
            </a:p>
          </p:txBody>
        </p:sp>
        <p:sp>
          <p:nvSpPr>
            <p:cNvPr id="17" name="テキスト ボックス 16">
              <a:extLst>
                <a:ext uri="{FF2B5EF4-FFF2-40B4-BE49-F238E27FC236}">
                  <a16:creationId xmlns:a16="http://schemas.microsoft.com/office/drawing/2014/main" id="{81DB1967-6056-4D6A-A9BF-F6B4F1B02DCC}"/>
                </a:ext>
              </a:extLst>
            </p:cNvPr>
            <p:cNvSpPr txBox="1"/>
            <p:nvPr/>
          </p:nvSpPr>
          <p:spPr>
            <a:xfrm>
              <a:off x="5661397" y="1535735"/>
              <a:ext cx="917455" cy="25391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5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5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cxnSp>
        <p:nvCxnSpPr>
          <p:cNvPr id="18" name="直線矢印コネクタ 17">
            <a:extLst>
              <a:ext uri="{FF2B5EF4-FFF2-40B4-BE49-F238E27FC236}">
                <a16:creationId xmlns:a16="http://schemas.microsoft.com/office/drawing/2014/main" id="{74DE5445-5101-405A-B910-7B34F377BAEF}"/>
              </a:ext>
            </a:extLst>
          </p:cNvPr>
          <p:cNvCxnSpPr>
            <a:cxnSpLocks/>
          </p:cNvCxnSpPr>
          <p:nvPr/>
        </p:nvCxnSpPr>
        <p:spPr>
          <a:xfrm flipH="1">
            <a:off x="5255699" y="4549892"/>
            <a:ext cx="840995" cy="1178530"/>
          </a:xfrm>
          <a:prstGeom prst="straightConnector1">
            <a:avLst/>
          </a:prstGeom>
          <a:ln w="28575">
            <a:solidFill>
              <a:srgbClr val="FF000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タイトル 4">
            <a:extLst>
              <a:ext uri="{FF2B5EF4-FFF2-40B4-BE49-F238E27FC236}">
                <a16:creationId xmlns:a16="http://schemas.microsoft.com/office/drawing/2014/main" id="{9F1E068D-9357-43A4-AB51-16F918FB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6A6BFCB9-EABB-4D4A-B48D-60F3AC6FC4AF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4" name="テキスト ボックス 23">
            <a:extLst>
              <a:ext uri="{FF2B5EF4-FFF2-40B4-BE49-F238E27FC236}">
                <a16:creationId xmlns:a16="http://schemas.microsoft.com/office/drawing/2014/main" id="{BEA3D919-359B-4C4A-AD94-086BE8D0D090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18788631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731951BC-6652-439F-8A75-8CA8645B5D76}"/>
              </a:ext>
            </a:extLst>
          </p:cNvPr>
          <p:cNvSpPr txBox="1"/>
          <p:nvPr/>
        </p:nvSpPr>
        <p:spPr>
          <a:xfrm>
            <a:off x="394080" y="3705919"/>
            <a:ext cx="985413" cy="184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600" i="0" dirty="0">
                <a:solidFill>
                  <a:schemeClr val="bg1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保存する</a:t>
            </a:r>
            <a:endParaRPr lang="en-US" altLang="ja-JP" sz="600" i="0" dirty="0">
              <a:solidFill>
                <a:schemeClr val="bg1"/>
              </a:solidFill>
              <a:effectLst/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F0EC4EC0-619D-4213-A85D-E772C28037F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99924" y="1750240"/>
            <a:ext cx="2761684" cy="4990526"/>
          </a:xfrm>
          <a:prstGeom prst="rect">
            <a:avLst/>
          </a:prstGeom>
        </p:spPr>
      </p:pic>
      <p:grpSp>
        <p:nvGrpSpPr>
          <p:cNvPr id="31" name="グループ化 30">
            <a:extLst>
              <a:ext uri="{FF2B5EF4-FFF2-40B4-BE49-F238E27FC236}">
                <a16:creationId xmlns:a16="http://schemas.microsoft.com/office/drawing/2014/main" id="{01D6CAC0-2032-49F1-B264-B83C24118B7C}"/>
              </a:ext>
            </a:extLst>
          </p:cNvPr>
          <p:cNvGrpSpPr/>
          <p:nvPr/>
        </p:nvGrpSpPr>
        <p:grpSpPr>
          <a:xfrm>
            <a:off x="641021" y="1035750"/>
            <a:ext cx="4010879" cy="577081"/>
            <a:chOff x="4688163" y="2475477"/>
            <a:chExt cx="4010879" cy="577081"/>
          </a:xfrm>
        </p:grpSpPr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D15C2E1E-5C03-4CA8-8E8A-8A73427DFB60}"/>
                </a:ext>
              </a:extLst>
            </p:cNvPr>
            <p:cNvSpPr txBox="1"/>
            <p:nvPr/>
          </p:nvSpPr>
          <p:spPr>
            <a:xfrm>
              <a:off x="4688163" y="2475477"/>
              <a:ext cx="401087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342900" indent="-342900">
                <a:lnSpc>
                  <a:spcPct val="200000"/>
                </a:lnSpc>
                <a:buFont typeface="+mj-lt"/>
                <a:buAutoNum type="arabicPeriod" startAt="3"/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ダイアログの接続ボタンを押す。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A8B5F8E1-07A2-415C-8903-170D18756771}"/>
                </a:ext>
              </a:extLst>
            </p:cNvPr>
            <p:cNvSpPr txBox="1"/>
            <p:nvPr/>
          </p:nvSpPr>
          <p:spPr>
            <a:xfrm>
              <a:off x="6212706" y="2531232"/>
              <a:ext cx="1039276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せつぞく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EC984F72-89F3-419B-BCA5-E02A26581F0E}"/>
                </a:ext>
              </a:extLst>
            </p:cNvPr>
            <p:cNvSpPr txBox="1"/>
            <p:nvPr/>
          </p:nvSpPr>
          <p:spPr>
            <a:xfrm>
              <a:off x="7635012" y="2514138"/>
              <a:ext cx="68099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sp>
        <p:nvSpPr>
          <p:cNvPr id="39" name="四角形: 角を丸くする 38">
            <a:extLst>
              <a:ext uri="{FF2B5EF4-FFF2-40B4-BE49-F238E27FC236}">
                <a16:creationId xmlns:a16="http://schemas.microsoft.com/office/drawing/2014/main" id="{B62F1979-C861-40B0-AFD3-4E8F08A280EB}"/>
              </a:ext>
            </a:extLst>
          </p:cNvPr>
          <p:cNvSpPr/>
          <p:nvPr/>
        </p:nvSpPr>
        <p:spPr>
          <a:xfrm>
            <a:off x="3124941" y="4248233"/>
            <a:ext cx="2476870" cy="350400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2FDBACF0-7421-4E76-96BC-D5DFAF7EAAE6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8202A79F-E6C3-4589-98DE-7125AF2AA1E2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</p:spTree>
    <p:extLst>
      <p:ext uri="{BB962C8B-B14F-4D97-AF65-F5344CB8AC3E}">
        <p14:creationId xmlns:p14="http://schemas.microsoft.com/office/powerpoint/2010/main" val="92895454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E6A163D1-8BF6-414C-8680-405591EFD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ミッション：パソコンから</a:t>
            </a:r>
            <a:r>
              <a:rPr lang="en-US" altLang="ja-JP" dirty="0"/>
              <a:t>Codey</a:t>
            </a:r>
            <a:r>
              <a:rPr lang="ja-JP" altLang="en-US" dirty="0"/>
              <a:t>を操作しよう！</a:t>
            </a:r>
          </a:p>
        </p:txBody>
      </p:sp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F72F7C18-E0D8-4FB0-91A9-CDD66B31D1E3}"/>
              </a:ext>
            </a:extLst>
          </p:cNvPr>
          <p:cNvGrpSpPr/>
          <p:nvPr/>
        </p:nvGrpSpPr>
        <p:grpSpPr>
          <a:xfrm>
            <a:off x="618636" y="1092133"/>
            <a:ext cx="5091159" cy="577081"/>
            <a:chOff x="618636" y="985598"/>
            <a:chExt cx="5091159" cy="577081"/>
          </a:xfrm>
        </p:grpSpPr>
        <p:sp>
          <p:nvSpPr>
            <p:cNvPr id="24" name="テキスト ボックス 23">
              <a:extLst>
                <a:ext uri="{FF2B5EF4-FFF2-40B4-BE49-F238E27FC236}">
                  <a16:creationId xmlns:a16="http://schemas.microsoft.com/office/drawing/2014/main" id="{02F11BD8-3D3B-49E4-A488-26BAE2F1B1DE}"/>
                </a:ext>
              </a:extLst>
            </p:cNvPr>
            <p:cNvSpPr txBox="1"/>
            <p:nvPr/>
          </p:nvSpPr>
          <p:spPr>
            <a:xfrm>
              <a:off x="618636" y="985598"/>
              <a:ext cx="509115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プログラムを動かそう！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F9883E3B-0B63-4D41-977F-0193154B35E7}"/>
                </a:ext>
              </a:extLst>
            </p:cNvPr>
            <p:cNvSpPr txBox="1"/>
            <p:nvPr/>
          </p:nvSpPr>
          <p:spPr>
            <a:xfrm>
              <a:off x="1877628" y="1030372"/>
              <a:ext cx="61255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30545C79-DFCB-4EB2-8470-A82693E8DF45}"/>
              </a:ext>
            </a:extLst>
          </p:cNvPr>
          <p:cNvGrpSpPr/>
          <p:nvPr/>
        </p:nvGrpSpPr>
        <p:grpSpPr>
          <a:xfrm>
            <a:off x="1490358" y="1730692"/>
            <a:ext cx="6329134" cy="577081"/>
            <a:chOff x="1490358" y="1730692"/>
            <a:chExt cx="6329134" cy="577081"/>
          </a:xfrm>
        </p:grpSpPr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C83015C3-A4E3-4ED9-9631-9CDE022B99DE}"/>
                </a:ext>
              </a:extLst>
            </p:cNvPr>
            <p:cNvSpPr txBox="1"/>
            <p:nvPr/>
          </p:nvSpPr>
          <p:spPr>
            <a:xfrm>
              <a:off x="1490358" y="1730692"/>
              <a:ext cx="632913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アップロードしたプログラムが動くか確かめよう！</a:t>
              </a:r>
            </a:p>
          </p:txBody>
        </p:sp>
        <p:sp>
          <p:nvSpPr>
            <p:cNvPr id="45" name="テキスト ボックス 44">
              <a:extLst>
                <a:ext uri="{FF2B5EF4-FFF2-40B4-BE49-F238E27FC236}">
                  <a16:creationId xmlns:a16="http://schemas.microsoft.com/office/drawing/2014/main" id="{2451ED3A-3D47-4A15-AE0B-CD2856F5EC10}"/>
                </a:ext>
              </a:extLst>
            </p:cNvPr>
            <p:cNvSpPr txBox="1"/>
            <p:nvPr/>
          </p:nvSpPr>
          <p:spPr>
            <a:xfrm>
              <a:off x="458975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300F69A-BBA2-40BE-985C-9918CD87F297}"/>
                </a:ext>
              </a:extLst>
            </p:cNvPr>
            <p:cNvSpPr txBox="1"/>
            <p:nvPr/>
          </p:nvSpPr>
          <p:spPr>
            <a:xfrm>
              <a:off x="5319643" y="1784709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たし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61E9EC41-F441-4EAC-9CCB-E3007C061B08}"/>
              </a:ext>
            </a:extLst>
          </p:cNvPr>
          <p:cNvGrpSpPr/>
          <p:nvPr/>
        </p:nvGrpSpPr>
        <p:grpSpPr>
          <a:xfrm>
            <a:off x="334735" y="2786813"/>
            <a:ext cx="8640381" cy="3324689"/>
            <a:chOff x="334735" y="2786813"/>
            <a:chExt cx="8640381" cy="3324689"/>
          </a:xfrm>
        </p:grpSpPr>
        <p:pic>
          <p:nvPicPr>
            <p:cNvPr id="20" name="図 19">
              <a:extLst>
                <a:ext uri="{FF2B5EF4-FFF2-40B4-BE49-F238E27FC236}">
                  <a16:creationId xmlns:a16="http://schemas.microsoft.com/office/drawing/2014/main" id="{BE114A90-A9EC-4F33-9440-BFEE04774919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334735" y="2786813"/>
              <a:ext cx="8640381" cy="3324689"/>
            </a:xfrm>
            <a:prstGeom prst="rect">
              <a:avLst/>
            </a:prstGeom>
          </p:spPr>
        </p:pic>
        <p:sp>
          <p:nvSpPr>
            <p:cNvPr id="21" name="テキスト ボックス 20">
              <a:extLst>
                <a:ext uri="{FF2B5EF4-FFF2-40B4-BE49-F238E27FC236}">
                  <a16:creationId xmlns:a16="http://schemas.microsoft.com/office/drawing/2014/main" id="{59696204-E48A-4262-82D5-D43933AEE27D}"/>
                </a:ext>
              </a:extLst>
            </p:cNvPr>
            <p:cNvSpPr txBox="1"/>
            <p:nvPr/>
          </p:nvSpPr>
          <p:spPr>
            <a:xfrm>
              <a:off x="1779291" y="4087838"/>
              <a:ext cx="5610198" cy="63094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200000"/>
                </a:lnSpc>
              </a:pPr>
              <a:r>
                <a:rPr lang="ja-JP" altLang="en-US" sz="2000" b="1" i="0" dirty="0">
                  <a:solidFill>
                    <a:schemeClr val="accent4">
                      <a:lumMod val="75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命令通りに動いたかな？</a:t>
              </a:r>
              <a:endParaRPr kumimoji="1" lang="ja-JP" altLang="en-US" sz="2000" b="1" dirty="0">
                <a:solidFill>
                  <a:schemeClr val="accent4">
                    <a:lumMod val="7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22" name="テキスト ボックス 21">
              <a:extLst>
                <a:ext uri="{FF2B5EF4-FFF2-40B4-BE49-F238E27FC236}">
                  <a16:creationId xmlns:a16="http://schemas.microsoft.com/office/drawing/2014/main" id="{68C74596-1E3F-442C-92F6-138E1A6363C0}"/>
                </a:ext>
              </a:extLst>
            </p:cNvPr>
            <p:cNvSpPr txBox="1"/>
            <p:nvPr/>
          </p:nvSpPr>
          <p:spPr>
            <a:xfrm>
              <a:off x="4279218" y="4157087"/>
              <a:ext cx="610343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うご</a:t>
              </a:r>
            </a:p>
          </p:txBody>
        </p:sp>
        <p:sp>
          <p:nvSpPr>
            <p:cNvPr id="25" name="テキスト ボックス 24">
              <a:extLst>
                <a:ext uri="{FF2B5EF4-FFF2-40B4-BE49-F238E27FC236}">
                  <a16:creationId xmlns:a16="http://schemas.microsoft.com/office/drawing/2014/main" id="{87E55EC1-47F1-495B-88F7-F1368A548B84}"/>
                </a:ext>
              </a:extLst>
            </p:cNvPr>
            <p:cNvSpPr txBox="1"/>
            <p:nvPr/>
          </p:nvSpPr>
          <p:spPr>
            <a:xfrm>
              <a:off x="3102608" y="4157088"/>
              <a:ext cx="100408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75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めいれいどお</a:t>
              </a:r>
            </a:p>
          </p:txBody>
        </p:sp>
      </p:grpSp>
      <p:sp>
        <p:nvSpPr>
          <p:cNvPr id="23" name="テキスト ボックス 22">
            <a:extLst>
              <a:ext uri="{FF2B5EF4-FFF2-40B4-BE49-F238E27FC236}">
                <a16:creationId xmlns:a16="http://schemas.microsoft.com/office/drawing/2014/main" id="{7A068D38-2655-4D99-9300-F1682293A844}"/>
              </a:ext>
            </a:extLst>
          </p:cNvPr>
          <p:cNvSpPr txBox="1"/>
          <p:nvPr/>
        </p:nvSpPr>
        <p:spPr>
          <a:xfrm>
            <a:off x="4947167" y="424045"/>
            <a:ext cx="64261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そうさ</a:t>
            </a: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C80AEB4B-7DDD-4917-9D13-6D70BA3E96CC}"/>
              </a:ext>
            </a:extLst>
          </p:cNvPr>
          <p:cNvSpPr txBox="1"/>
          <p:nvPr/>
        </p:nvSpPr>
        <p:spPr>
          <a:xfrm>
            <a:off x="3799925" y="424045"/>
            <a:ext cx="72512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kumimoji="1" lang="ja-JP" altLang="en-US" sz="1200" b="1" dirty="0">
                <a:latin typeface="Meiryo UI" panose="020B0604030504040204" pitchFamily="50" charset="-128"/>
                <a:ea typeface="Meiryo UI" panose="020B0604030504040204" pitchFamily="50" charset="-128"/>
              </a:rPr>
              <a:t>コーディ</a:t>
            </a:r>
          </a:p>
        </p:txBody>
      </p:sp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6035ED95-30A0-44F7-BF32-ACD6AA0A6DAF}"/>
              </a:ext>
            </a:extLst>
          </p:cNvPr>
          <p:cNvGrpSpPr/>
          <p:nvPr/>
        </p:nvGrpSpPr>
        <p:grpSpPr>
          <a:xfrm>
            <a:off x="1490358" y="2395612"/>
            <a:ext cx="6329133" cy="577081"/>
            <a:chOff x="2042510" y="2334088"/>
            <a:chExt cx="6329133" cy="577081"/>
          </a:xfrm>
        </p:grpSpPr>
        <p:pic>
          <p:nvPicPr>
            <p:cNvPr id="29" name="図 28">
              <a:extLst>
                <a:ext uri="{FF2B5EF4-FFF2-40B4-BE49-F238E27FC236}">
                  <a16:creationId xmlns:a16="http://schemas.microsoft.com/office/drawing/2014/main" id="{DD4E029B-4388-4A7E-A78C-1D37A8268D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42510" y="2425097"/>
              <a:ext cx="895350" cy="485775"/>
            </a:xfrm>
            <a:prstGeom prst="rect">
              <a:avLst/>
            </a:prstGeom>
          </p:spPr>
        </p:pic>
        <p:sp>
          <p:nvSpPr>
            <p:cNvPr id="30" name="四角形: 角を丸くする 29">
              <a:extLst>
                <a:ext uri="{FF2B5EF4-FFF2-40B4-BE49-F238E27FC236}">
                  <a16:creationId xmlns:a16="http://schemas.microsoft.com/office/drawing/2014/main" id="{823D8823-C6C5-46E4-9D6D-CFBD8CD904C1}"/>
                </a:ext>
              </a:extLst>
            </p:cNvPr>
            <p:cNvSpPr/>
            <p:nvPr/>
          </p:nvSpPr>
          <p:spPr>
            <a:xfrm>
              <a:off x="2046584" y="2416219"/>
              <a:ext cx="451062" cy="485775"/>
            </a:xfrm>
            <a:prstGeom prst="roundRect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32" name="テキスト ボックス 31">
              <a:extLst>
                <a:ext uri="{FF2B5EF4-FFF2-40B4-BE49-F238E27FC236}">
                  <a16:creationId xmlns:a16="http://schemas.microsoft.com/office/drawing/2014/main" id="{25891616-5345-491F-9474-1850A41E914B}"/>
                </a:ext>
              </a:extLst>
            </p:cNvPr>
            <p:cNvSpPr txBox="1"/>
            <p:nvPr/>
          </p:nvSpPr>
          <p:spPr>
            <a:xfrm>
              <a:off x="2898097" y="2334088"/>
              <a:ext cx="5473546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ボタンを押し、ステージを大きくして操作しよう！</a:t>
              </a: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B813F475-F94A-46FA-B56D-A516605520B8}"/>
                </a:ext>
              </a:extLst>
            </p:cNvPr>
            <p:cNvSpPr txBox="1"/>
            <p:nvPr/>
          </p:nvSpPr>
          <p:spPr>
            <a:xfrm>
              <a:off x="3722420" y="2377034"/>
              <a:ext cx="58803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C3B53A54-51DA-418D-9D7F-741F7707BB56}"/>
                </a:ext>
              </a:extLst>
            </p:cNvPr>
            <p:cNvSpPr txBox="1"/>
            <p:nvPr/>
          </p:nvSpPr>
          <p:spPr>
            <a:xfrm>
              <a:off x="5589785" y="2424182"/>
              <a:ext cx="48086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おお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16EA1421-FC38-4CA4-9E40-F172707119AA}"/>
                </a:ext>
              </a:extLst>
            </p:cNvPr>
            <p:cNvSpPr txBox="1"/>
            <p:nvPr/>
          </p:nvSpPr>
          <p:spPr>
            <a:xfrm>
              <a:off x="6800295" y="2401524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そうさ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3475062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図プレースホルダー 9">
            <a:extLst>
              <a:ext uri="{FF2B5EF4-FFF2-40B4-BE49-F238E27FC236}">
                <a16:creationId xmlns:a16="http://schemas.microsoft.com/office/drawing/2014/main" id="{101AB701-4CDD-45E7-8950-B2D23081F705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3"/>
          <a:srcRect l="-160038" t="13387" r="2717" b="20676"/>
          <a:stretch/>
        </p:blipFill>
        <p:spPr>
          <a:xfrm>
            <a:off x="0" y="4515035"/>
            <a:ext cx="9144000" cy="2342965"/>
          </a:xfrm>
        </p:spPr>
      </p:pic>
      <p:sp>
        <p:nvSpPr>
          <p:cNvPr id="3" name="タイトル 2">
            <a:extLst>
              <a:ext uri="{FF2B5EF4-FFF2-40B4-BE49-F238E27FC236}">
                <a16:creationId xmlns:a16="http://schemas.microsoft.com/office/drawing/2014/main" id="{31D4E439-7AFE-41C2-9561-67F5879CAB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ja-JP" altLang="en-US" dirty="0"/>
              <a:t>チャレンジ！</a:t>
            </a:r>
          </a:p>
        </p:txBody>
      </p:sp>
      <p:sp>
        <p:nvSpPr>
          <p:cNvPr id="25" name="テキスト プレースホルダー 24">
            <a:extLst>
              <a:ext uri="{FF2B5EF4-FFF2-40B4-BE49-F238E27FC236}">
                <a16:creationId xmlns:a16="http://schemas.microsoft.com/office/drawing/2014/main" id="{633D7B65-D293-48D5-AA3F-296246F54F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ja-JP" altLang="en-US" dirty="0"/>
              <a:t>ちょっと難しいよ！よく観察しよう！</a:t>
            </a: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EFB4FFF5-75EE-4E47-BAD7-4B318EBE66AA}"/>
              </a:ext>
            </a:extLst>
          </p:cNvPr>
          <p:cNvSpPr txBox="1"/>
          <p:nvPr/>
        </p:nvSpPr>
        <p:spPr>
          <a:xfrm>
            <a:off x="1001843" y="2291702"/>
            <a:ext cx="560566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むずか</a:t>
            </a:r>
          </a:p>
        </p:txBody>
      </p:sp>
      <p:sp>
        <p:nvSpPr>
          <p:cNvPr id="7" name="テキスト ボックス 6">
            <a:extLst>
              <a:ext uri="{FF2B5EF4-FFF2-40B4-BE49-F238E27FC236}">
                <a16:creationId xmlns:a16="http://schemas.microsoft.com/office/drawing/2014/main" id="{1B20D290-2C2B-4E9B-98D6-3CCBD74F3B43}"/>
              </a:ext>
            </a:extLst>
          </p:cNvPr>
          <p:cNvSpPr txBox="1"/>
          <p:nvPr/>
        </p:nvSpPr>
        <p:spPr>
          <a:xfrm>
            <a:off x="2133176" y="2303607"/>
            <a:ext cx="680730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800" dirty="0">
                <a:solidFill>
                  <a:schemeClr val="accent3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かんさつ</a:t>
            </a:r>
          </a:p>
        </p:txBody>
      </p:sp>
    </p:spTree>
    <p:extLst>
      <p:ext uri="{BB962C8B-B14F-4D97-AF65-F5344CB8AC3E}">
        <p14:creationId xmlns:p14="http://schemas.microsoft.com/office/powerpoint/2010/main" val="248713143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kumimoji="1" lang="ja-JP" altLang="en-US" dirty="0"/>
              <a:t>チャレンジ！</a:t>
            </a:r>
            <a:endParaRPr lang="ja-JP" altLang="en-US" dirty="0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1A580B57-18AA-45D4-9D1C-68D3CCA2DFCA}"/>
              </a:ext>
            </a:extLst>
          </p:cNvPr>
          <p:cNvSpPr txBox="1"/>
          <p:nvPr/>
        </p:nvSpPr>
        <p:spPr>
          <a:xfrm>
            <a:off x="619939" y="987995"/>
            <a:ext cx="7911502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sz="2000" b="1" i="0" dirty="0">
                <a:solidFill>
                  <a:srgbClr val="C00000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動画と同じ動きをするプログラムを作ろう</a:t>
            </a:r>
            <a:r>
              <a:rPr kumimoji="1" lang="ja-JP" altLang="en-US" sz="200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。</a:t>
            </a:r>
          </a:p>
        </p:txBody>
      </p:sp>
      <p:sp>
        <p:nvSpPr>
          <p:cNvPr id="21" name="テキスト ボックス 20">
            <a:extLst>
              <a:ext uri="{FF2B5EF4-FFF2-40B4-BE49-F238E27FC236}">
                <a16:creationId xmlns:a16="http://schemas.microsoft.com/office/drawing/2014/main" id="{6A6617B9-DEEB-4A81-8549-94AD16F70F10}"/>
              </a:ext>
            </a:extLst>
          </p:cNvPr>
          <p:cNvSpPr txBox="1"/>
          <p:nvPr/>
        </p:nvSpPr>
        <p:spPr>
          <a:xfrm>
            <a:off x="650745" y="1069965"/>
            <a:ext cx="655469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どうが</a:t>
            </a:r>
            <a:endParaRPr kumimoji="1" lang="en-US" altLang="ja-JP" sz="1050" b="1" dirty="0">
              <a:solidFill>
                <a:srgbClr val="C00000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20" name="テキスト ボックス 19">
            <a:extLst>
              <a:ext uri="{FF2B5EF4-FFF2-40B4-BE49-F238E27FC236}">
                <a16:creationId xmlns:a16="http://schemas.microsoft.com/office/drawing/2014/main" id="{9231B8DE-432E-48B3-A989-1953A301A7B5}"/>
              </a:ext>
            </a:extLst>
          </p:cNvPr>
          <p:cNvSpPr txBox="1"/>
          <p:nvPr/>
        </p:nvSpPr>
        <p:spPr>
          <a:xfrm>
            <a:off x="1366647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おな</a:t>
            </a:r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89C939D1-C389-45C7-AFE5-26BD8AD60D07}"/>
              </a:ext>
            </a:extLst>
          </p:cNvPr>
          <p:cNvSpPr txBox="1"/>
          <p:nvPr/>
        </p:nvSpPr>
        <p:spPr>
          <a:xfrm>
            <a:off x="1900925" y="1069965"/>
            <a:ext cx="488783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うご</a:t>
            </a:r>
          </a:p>
        </p:txBody>
      </p:sp>
      <p:sp>
        <p:nvSpPr>
          <p:cNvPr id="37" name="テキスト ボックス 36">
            <a:extLst>
              <a:ext uri="{FF2B5EF4-FFF2-40B4-BE49-F238E27FC236}">
                <a16:creationId xmlns:a16="http://schemas.microsoft.com/office/drawing/2014/main" id="{8C74335B-38E3-479E-835C-A949303E8D83}"/>
              </a:ext>
            </a:extLst>
          </p:cNvPr>
          <p:cNvSpPr txBox="1"/>
          <p:nvPr/>
        </p:nvSpPr>
        <p:spPr>
          <a:xfrm>
            <a:off x="4669054" y="1069965"/>
            <a:ext cx="488782" cy="2539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50" b="1" dirty="0">
                <a:solidFill>
                  <a:srgbClr val="C00000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つく</a:t>
            </a:r>
          </a:p>
        </p:txBody>
      </p:sp>
      <p:pic>
        <p:nvPicPr>
          <p:cNvPr id="2" name="05_02">
            <a:hlinkClick r:id="" action="ppaction://media"/>
            <a:extLst>
              <a:ext uri="{FF2B5EF4-FFF2-40B4-BE49-F238E27FC236}">
                <a16:creationId xmlns:a16="http://schemas.microsoft.com/office/drawing/2014/main" id="{E21F0D9B-E5A5-469E-8523-FF32EA99EBE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3266" y="1858753"/>
            <a:ext cx="9037468" cy="40747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3896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223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3AF884-5785-4F00-894B-D1E3553225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740021" y="1810912"/>
            <a:ext cx="657925" cy="556622"/>
          </a:xfrm>
          <a:prstGeom prst="rect">
            <a:avLst/>
          </a:prstGeom>
        </p:spPr>
      </p:pic>
      <p:grpSp>
        <p:nvGrpSpPr>
          <p:cNvPr id="3" name="グループ化 2">
            <a:extLst>
              <a:ext uri="{FF2B5EF4-FFF2-40B4-BE49-F238E27FC236}">
                <a16:creationId xmlns:a16="http://schemas.microsoft.com/office/drawing/2014/main" id="{066E30FB-3AA9-4AC2-AD5D-6F0E0825D225}"/>
              </a:ext>
            </a:extLst>
          </p:cNvPr>
          <p:cNvGrpSpPr/>
          <p:nvPr/>
        </p:nvGrpSpPr>
        <p:grpSpPr>
          <a:xfrm>
            <a:off x="600060" y="1092133"/>
            <a:ext cx="7943880" cy="577081"/>
            <a:chOff x="600060" y="1092133"/>
            <a:chExt cx="7943880" cy="577081"/>
          </a:xfrm>
        </p:grpSpPr>
        <p:sp>
          <p:nvSpPr>
            <p:cNvPr id="35" name="テキスト ボックス 34">
              <a:extLst>
                <a:ext uri="{FF2B5EF4-FFF2-40B4-BE49-F238E27FC236}">
                  <a16:creationId xmlns:a16="http://schemas.microsoft.com/office/drawing/2014/main" id="{208235B1-66F4-4166-BF91-6FD0E1120C65}"/>
                </a:ext>
              </a:extLst>
            </p:cNvPr>
            <p:cNvSpPr txBox="1"/>
            <p:nvPr/>
          </p:nvSpPr>
          <p:spPr>
            <a:xfrm>
              <a:off x="618636" y="1092133"/>
              <a:ext cx="7925304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矢印のスプライトをクリックすると、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の表情が変わる</a:t>
              </a:r>
              <a:endParaRPr lang="en-US" altLang="ja-JP" b="1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6" name="テキスト ボックス 35">
              <a:extLst>
                <a:ext uri="{FF2B5EF4-FFF2-40B4-BE49-F238E27FC236}">
                  <a16:creationId xmlns:a16="http://schemas.microsoft.com/office/drawing/2014/main" id="{8A470701-E60C-46BE-BAA4-803C72431ABD}"/>
                </a:ext>
              </a:extLst>
            </p:cNvPr>
            <p:cNvSpPr txBox="1"/>
            <p:nvPr/>
          </p:nvSpPr>
          <p:spPr>
            <a:xfrm>
              <a:off x="4567011" y="1161085"/>
              <a:ext cx="79980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こーでぃ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79FF5F0F-89EE-4BE8-8B4A-EC917F518C6E}"/>
                </a:ext>
              </a:extLst>
            </p:cNvPr>
            <p:cNvSpPr txBox="1"/>
            <p:nvPr/>
          </p:nvSpPr>
          <p:spPr>
            <a:xfrm>
              <a:off x="600060" y="1161085"/>
              <a:ext cx="7160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やじるし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5ECC9E77-A67D-4FAF-96C4-A41450E52EF0}"/>
                </a:ext>
              </a:extLst>
            </p:cNvPr>
            <p:cNvSpPr txBox="1"/>
            <p:nvPr/>
          </p:nvSpPr>
          <p:spPr>
            <a:xfrm>
              <a:off x="5312650" y="1161085"/>
              <a:ext cx="95326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ひょうじょう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4" name="テキスト ボックス 33">
              <a:extLst>
                <a:ext uri="{FF2B5EF4-FFF2-40B4-BE49-F238E27FC236}">
                  <a16:creationId xmlns:a16="http://schemas.microsoft.com/office/drawing/2014/main" id="{3A8CA1DE-6E94-48BC-BDEB-D028466CFF0D}"/>
                </a:ext>
              </a:extLst>
            </p:cNvPr>
            <p:cNvSpPr txBox="1"/>
            <p:nvPr/>
          </p:nvSpPr>
          <p:spPr>
            <a:xfrm>
              <a:off x="6168028" y="1161085"/>
              <a:ext cx="37840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か</a:t>
              </a:r>
              <a:endParaRPr kumimoji="1" lang="en-US" altLang="ja-JP" sz="1000" b="1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4" name="グループ化 3">
            <a:extLst>
              <a:ext uri="{FF2B5EF4-FFF2-40B4-BE49-F238E27FC236}">
                <a16:creationId xmlns:a16="http://schemas.microsoft.com/office/drawing/2014/main" id="{4A300656-3250-4311-8480-C1479BB3B9BE}"/>
              </a:ext>
            </a:extLst>
          </p:cNvPr>
          <p:cNvGrpSpPr/>
          <p:nvPr/>
        </p:nvGrpSpPr>
        <p:grpSpPr>
          <a:xfrm>
            <a:off x="1510107" y="1776631"/>
            <a:ext cx="5130386" cy="577081"/>
            <a:chOff x="1510107" y="1705609"/>
            <a:chExt cx="5130386" cy="577081"/>
          </a:xfrm>
        </p:grpSpPr>
        <p:sp>
          <p:nvSpPr>
            <p:cNvPr id="57" name="テキスト ボックス 56">
              <a:extLst>
                <a:ext uri="{FF2B5EF4-FFF2-40B4-BE49-F238E27FC236}">
                  <a16:creationId xmlns:a16="http://schemas.microsoft.com/office/drawing/2014/main" id="{5A2AD245-6DD8-4E0D-B55C-DEB1AE1F1A79}"/>
                </a:ext>
              </a:extLst>
            </p:cNvPr>
            <p:cNvSpPr txBox="1"/>
            <p:nvPr/>
          </p:nvSpPr>
          <p:spPr>
            <a:xfrm>
              <a:off x="1566274" y="1705609"/>
              <a:ext cx="507421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上矢印：笑顔になった後、</a:t>
              </a:r>
              <a:r>
                <a:rPr lang="en-US" altLang="ja-JP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秒前に進む</a:t>
              </a:r>
            </a:p>
          </p:txBody>
        </p:sp>
        <p:sp>
          <p:nvSpPr>
            <p:cNvPr id="58" name="テキスト ボックス 57">
              <a:extLst>
                <a:ext uri="{FF2B5EF4-FFF2-40B4-BE49-F238E27FC236}">
                  <a16:creationId xmlns:a16="http://schemas.microsoft.com/office/drawing/2014/main" id="{87AA682E-159A-42C2-85E4-A67DD5FD845C}"/>
                </a:ext>
              </a:extLst>
            </p:cNvPr>
            <p:cNvSpPr txBox="1"/>
            <p:nvPr/>
          </p:nvSpPr>
          <p:spPr>
            <a:xfrm>
              <a:off x="2478738" y="1761844"/>
              <a:ext cx="68392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えがお</a:t>
              </a:r>
            </a:p>
          </p:txBody>
        </p:sp>
        <p:sp>
          <p:nvSpPr>
            <p:cNvPr id="59" name="テキスト ボックス 58">
              <a:extLst>
                <a:ext uri="{FF2B5EF4-FFF2-40B4-BE49-F238E27FC236}">
                  <a16:creationId xmlns:a16="http://schemas.microsoft.com/office/drawing/2014/main" id="{6650A61E-A2FA-4026-B344-6D4CD4D755AB}"/>
                </a:ext>
              </a:extLst>
            </p:cNvPr>
            <p:cNvSpPr txBox="1"/>
            <p:nvPr/>
          </p:nvSpPr>
          <p:spPr>
            <a:xfrm>
              <a:off x="1510107" y="1761844"/>
              <a:ext cx="10086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うえやじるし</a:t>
              </a:r>
            </a:p>
          </p:txBody>
        </p:sp>
        <p:sp>
          <p:nvSpPr>
            <p:cNvPr id="60" name="テキスト ボックス 59">
              <a:extLst>
                <a:ext uri="{FF2B5EF4-FFF2-40B4-BE49-F238E27FC236}">
                  <a16:creationId xmlns:a16="http://schemas.microsoft.com/office/drawing/2014/main" id="{0E024B32-A776-4D99-BF93-742D94B758AF}"/>
                </a:ext>
              </a:extLst>
            </p:cNvPr>
            <p:cNvSpPr txBox="1"/>
            <p:nvPr/>
          </p:nvSpPr>
          <p:spPr>
            <a:xfrm>
              <a:off x="3843055" y="1761844"/>
              <a:ext cx="449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あと</a:t>
              </a:r>
            </a:p>
          </p:txBody>
        </p:sp>
        <p:sp>
          <p:nvSpPr>
            <p:cNvPr id="61" name="テキスト ボックス 60">
              <a:extLst>
                <a:ext uri="{FF2B5EF4-FFF2-40B4-BE49-F238E27FC236}">
                  <a16:creationId xmlns:a16="http://schemas.microsoft.com/office/drawing/2014/main" id="{EE288449-DDBB-43CB-8B4F-3865C0E71411}"/>
                </a:ext>
              </a:extLst>
            </p:cNvPr>
            <p:cNvSpPr txBox="1"/>
            <p:nvPr/>
          </p:nvSpPr>
          <p:spPr>
            <a:xfrm>
              <a:off x="4292687" y="1761844"/>
              <a:ext cx="9106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びょうまえ</a:t>
              </a:r>
            </a:p>
          </p:txBody>
        </p:sp>
        <p:sp>
          <p:nvSpPr>
            <p:cNvPr id="38" name="テキスト ボックス 37">
              <a:extLst>
                <a:ext uri="{FF2B5EF4-FFF2-40B4-BE49-F238E27FC236}">
                  <a16:creationId xmlns:a16="http://schemas.microsoft.com/office/drawing/2014/main" id="{D781C989-EE4C-46BB-82A3-96EEE5C141DD}"/>
                </a:ext>
              </a:extLst>
            </p:cNvPr>
            <p:cNvSpPr txBox="1"/>
            <p:nvPr/>
          </p:nvSpPr>
          <p:spPr>
            <a:xfrm>
              <a:off x="5142003" y="1761844"/>
              <a:ext cx="449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</a:p>
          </p:txBody>
        </p:sp>
      </p:grpSp>
      <p:pic>
        <p:nvPicPr>
          <p:cNvPr id="10" name="図 9">
            <a:extLst>
              <a:ext uri="{FF2B5EF4-FFF2-40B4-BE49-F238E27FC236}">
                <a16:creationId xmlns:a16="http://schemas.microsoft.com/office/drawing/2014/main" id="{7C9D0CB5-0196-4B52-BFBE-EDABE71B00B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41244" y="2353712"/>
            <a:ext cx="4167621" cy="1824806"/>
          </a:xfrm>
          <a:prstGeom prst="rect">
            <a:avLst/>
          </a:prstGeom>
        </p:spPr>
      </p:pic>
      <p:pic>
        <p:nvPicPr>
          <p:cNvPr id="42" name="図 41">
            <a:extLst>
              <a:ext uri="{FF2B5EF4-FFF2-40B4-BE49-F238E27FC236}">
                <a16:creationId xmlns:a16="http://schemas.microsoft.com/office/drawing/2014/main" id="{B100E42E-5110-416F-A45B-3BBF28C06D6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5400000" flipV="1">
            <a:off x="746774" y="4331874"/>
            <a:ext cx="657925" cy="556622"/>
          </a:xfrm>
          <a:prstGeom prst="rect">
            <a:avLst/>
          </a:prstGeom>
        </p:spPr>
      </p:pic>
      <p:grpSp>
        <p:nvGrpSpPr>
          <p:cNvPr id="43" name="グループ化 42">
            <a:extLst>
              <a:ext uri="{FF2B5EF4-FFF2-40B4-BE49-F238E27FC236}">
                <a16:creationId xmlns:a16="http://schemas.microsoft.com/office/drawing/2014/main" id="{E3CC6B21-B585-40C2-8ABC-0FB8D768252E}"/>
              </a:ext>
            </a:extLst>
          </p:cNvPr>
          <p:cNvGrpSpPr/>
          <p:nvPr/>
        </p:nvGrpSpPr>
        <p:grpSpPr>
          <a:xfrm>
            <a:off x="1516860" y="4297593"/>
            <a:ext cx="5130386" cy="577081"/>
            <a:chOff x="1510107" y="1705609"/>
            <a:chExt cx="5130386" cy="577081"/>
          </a:xfrm>
        </p:grpSpPr>
        <p:sp>
          <p:nvSpPr>
            <p:cNvPr id="44" name="テキスト ボックス 43">
              <a:extLst>
                <a:ext uri="{FF2B5EF4-FFF2-40B4-BE49-F238E27FC236}">
                  <a16:creationId xmlns:a16="http://schemas.microsoft.com/office/drawing/2014/main" id="{5E493304-F080-42FD-9D25-A8AB43826C48}"/>
                </a:ext>
              </a:extLst>
            </p:cNvPr>
            <p:cNvSpPr txBox="1"/>
            <p:nvPr/>
          </p:nvSpPr>
          <p:spPr>
            <a:xfrm>
              <a:off x="1566274" y="1705609"/>
              <a:ext cx="5074219" cy="5770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下矢印：ウインクをした後、</a:t>
              </a:r>
              <a:r>
                <a:rPr lang="en-US" altLang="ja-JP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1</a:t>
              </a:r>
              <a:r>
                <a:rPr lang="ja-JP" altLang="en-US" b="1" i="0" dirty="0">
                  <a:solidFill>
                    <a:schemeClr val="accent4">
                      <a:lumMod val="50000"/>
                    </a:schemeClr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秒後ろに進む</a:t>
              </a:r>
            </a:p>
          </p:txBody>
        </p:sp>
        <p:sp>
          <p:nvSpPr>
            <p:cNvPr id="46" name="テキスト ボックス 45">
              <a:extLst>
                <a:ext uri="{FF2B5EF4-FFF2-40B4-BE49-F238E27FC236}">
                  <a16:creationId xmlns:a16="http://schemas.microsoft.com/office/drawing/2014/main" id="{EFE37802-8F74-4B59-9403-5CF4A4EA84E2}"/>
                </a:ext>
              </a:extLst>
            </p:cNvPr>
            <p:cNvSpPr txBox="1"/>
            <p:nvPr/>
          </p:nvSpPr>
          <p:spPr>
            <a:xfrm>
              <a:off x="1510107" y="1761844"/>
              <a:ext cx="100863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したやじるし</a:t>
              </a:r>
            </a:p>
          </p:txBody>
        </p:sp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C34D7F6D-BE2C-4D71-AF2F-C65BDD8A457D}"/>
                </a:ext>
              </a:extLst>
            </p:cNvPr>
            <p:cNvSpPr txBox="1"/>
            <p:nvPr/>
          </p:nvSpPr>
          <p:spPr>
            <a:xfrm>
              <a:off x="4081807" y="1755204"/>
              <a:ext cx="449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あと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E645F16E-FF30-41BF-ABB1-F4655361A216}"/>
                </a:ext>
              </a:extLst>
            </p:cNvPr>
            <p:cNvSpPr txBox="1"/>
            <p:nvPr/>
          </p:nvSpPr>
          <p:spPr>
            <a:xfrm>
              <a:off x="4559522" y="1751613"/>
              <a:ext cx="910647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びょううし</a:t>
              </a: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13A8A3B9-0E4E-423A-9742-9064A0C261EB}"/>
                </a:ext>
              </a:extLst>
            </p:cNvPr>
            <p:cNvSpPr txBox="1"/>
            <p:nvPr/>
          </p:nvSpPr>
          <p:spPr>
            <a:xfrm>
              <a:off x="5584882" y="1761844"/>
              <a:ext cx="449632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b="1" dirty="0">
                  <a:solidFill>
                    <a:schemeClr val="accent4">
                      <a:lumMod val="50000"/>
                    </a:schemeClr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すす</a:t>
              </a:r>
            </a:p>
          </p:txBody>
        </p:sp>
      </p:grpSp>
      <p:pic>
        <p:nvPicPr>
          <p:cNvPr id="12" name="図 11">
            <a:extLst>
              <a:ext uri="{FF2B5EF4-FFF2-40B4-BE49-F238E27FC236}">
                <a16:creationId xmlns:a16="http://schemas.microsoft.com/office/drawing/2014/main" id="{95DD7E42-A07B-4CEB-A621-2ECE5321C73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42880" y="4794016"/>
            <a:ext cx="3639799" cy="1943702"/>
          </a:xfrm>
          <a:prstGeom prst="rect">
            <a:avLst/>
          </a:prstGeom>
        </p:spPr>
      </p:pic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21318AE5-A546-4FB1-9EAB-92B27E6185E4}"/>
              </a:ext>
            </a:extLst>
          </p:cNvPr>
          <p:cNvGrpSpPr/>
          <p:nvPr/>
        </p:nvGrpSpPr>
        <p:grpSpPr>
          <a:xfrm>
            <a:off x="2255881" y="4794016"/>
            <a:ext cx="4391365" cy="1943060"/>
            <a:chOff x="5900410" y="306560"/>
            <a:chExt cx="4391365" cy="1943060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5900410" y="306560"/>
              <a:ext cx="4391365" cy="1943060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4" name="グループ化 13">
              <a:extLst>
                <a:ext uri="{FF2B5EF4-FFF2-40B4-BE49-F238E27FC236}">
                  <a16:creationId xmlns:a16="http://schemas.microsoft.com/office/drawing/2014/main" id="{F3C5AB86-3F20-4220-B877-AD3685B993A4}"/>
                </a:ext>
              </a:extLst>
            </p:cNvPr>
            <p:cNvGrpSpPr/>
            <p:nvPr/>
          </p:nvGrpSpPr>
          <p:grpSpPr>
            <a:xfrm>
              <a:off x="6423264" y="306786"/>
              <a:ext cx="3632766" cy="1021020"/>
              <a:chOff x="6220140" y="280367"/>
              <a:chExt cx="3632766" cy="1021020"/>
            </a:xfrm>
          </p:grpSpPr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1EC890-8E61-4B55-AC75-6D5C3C42AFAD}"/>
                  </a:ext>
                </a:extLst>
              </p:cNvPr>
              <p:cNvSpPr txBox="1"/>
              <p:nvPr/>
            </p:nvSpPr>
            <p:spPr>
              <a:xfrm>
                <a:off x="6357231" y="324196"/>
                <a:ext cx="3495675" cy="97719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表情を変える命令は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どこに入れたらいいかな？</a:t>
                </a: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4BA51B3A-E27F-40FA-89B8-AC7E162EBB36}"/>
                  </a:ext>
                </a:extLst>
              </p:cNvPr>
              <p:cNvSpPr txBox="1"/>
              <p:nvPr/>
            </p:nvSpPr>
            <p:spPr>
              <a:xfrm>
                <a:off x="6220140" y="280367"/>
                <a:ext cx="104025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ひょうじょう</a:t>
                </a:r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83B2DBCA-D2A3-420A-8168-5C80DE84CB50}"/>
                  </a:ext>
                </a:extLst>
              </p:cNvPr>
              <p:cNvSpPr txBox="1"/>
              <p:nvPr/>
            </p:nvSpPr>
            <p:spPr>
              <a:xfrm>
                <a:off x="7134266" y="280367"/>
                <a:ext cx="41716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か</a:t>
                </a:r>
              </a:p>
            </p:txBody>
          </p:sp>
          <p:sp>
            <p:nvSpPr>
              <p:cNvPr id="81" name="テキスト ボックス 80">
                <a:extLst>
                  <a:ext uri="{FF2B5EF4-FFF2-40B4-BE49-F238E27FC236}">
                    <a16:creationId xmlns:a16="http://schemas.microsoft.com/office/drawing/2014/main" id="{BAF5AB37-77C5-4F88-B397-D36781CC655C}"/>
                  </a:ext>
                </a:extLst>
              </p:cNvPr>
              <p:cNvSpPr txBox="1"/>
              <p:nvPr/>
            </p:nvSpPr>
            <p:spPr>
              <a:xfrm>
                <a:off x="7892969" y="280367"/>
                <a:ext cx="743605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  <p:sp>
            <p:nvSpPr>
              <p:cNvPr id="101" name="テキスト ボックス 100">
                <a:extLst>
                  <a:ext uri="{FF2B5EF4-FFF2-40B4-BE49-F238E27FC236}">
                    <a16:creationId xmlns:a16="http://schemas.microsoft.com/office/drawing/2014/main" id="{4295B6DA-6C91-4091-8D79-2D1946D8012C}"/>
                  </a:ext>
                </a:extLst>
              </p:cNvPr>
              <p:cNvSpPr txBox="1"/>
              <p:nvPr/>
            </p:nvSpPr>
            <p:spPr>
              <a:xfrm>
                <a:off x="7134333" y="760128"/>
                <a:ext cx="470293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い</a:t>
                </a:r>
              </a:p>
            </p:txBody>
          </p:sp>
        </p:grp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373255" y="1227065"/>
              <a:ext cx="1342120" cy="101871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171411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図 7">
            <a:extLst>
              <a:ext uri="{FF2B5EF4-FFF2-40B4-BE49-F238E27FC236}">
                <a16:creationId xmlns:a16="http://schemas.microsoft.com/office/drawing/2014/main" id="{A91384C5-88EF-43F7-AF90-93096CC78C5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7124" y="1920793"/>
            <a:ext cx="3750067" cy="2668081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3AF884-5785-4F00-894B-D1E3553225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0021" y="1233863"/>
            <a:ext cx="657925" cy="556622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566274" y="1199582"/>
            <a:ext cx="63348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右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矢印：周りを確認した後、右回りで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回転する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7AA682E-159A-42C2-85E4-A67DD5FD845C}"/>
              </a:ext>
            </a:extLst>
          </p:cNvPr>
          <p:cNvSpPr txBox="1"/>
          <p:nvPr/>
        </p:nvSpPr>
        <p:spPr>
          <a:xfrm>
            <a:off x="2478739" y="1245135"/>
            <a:ext cx="449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50A61E-A2FA-4026-B344-6D4CD4D755AB}"/>
              </a:ext>
            </a:extLst>
          </p:cNvPr>
          <p:cNvSpPr txBox="1"/>
          <p:nvPr/>
        </p:nvSpPr>
        <p:spPr>
          <a:xfrm>
            <a:off x="1510107" y="1245135"/>
            <a:ext cx="100863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みぎやじるし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E024B32-A776-4D99-BF93-742D94B758AF}"/>
              </a:ext>
            </a:extLst>
          </p:cNvPr>
          <p:cNvSpPr txBox="1"/>
          <p:nvPr/>
        </p:nvSpPr>
        <p:spPr>
          <a:xfrm>
            <a:off x="4074624" y="1245135"/>
            <a:ext cx="449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E288449-DDBB-43CB-8B4F-3865C0E71411}"/>
              </a:ext>
            </a:extLst>
          </p:cNvPr>
          <p:cNvSpPr txBox="1"/>
          <p:nvPr/>
        </p:nvSpPr>
        <p:spPr>
          <a:xfrm>
            <a:off x="4508202" y="1245135"/>
            <a:ext cx="737397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みぎまわ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781C989-EE4C-46BB-82A3-96EEE5C141DD}"/>
              </a:ext>
            </a:extLst>
          </p:cNvPr>
          <p:cNvSpPr txBox="1"/>
          <p:nvPr/>
        </p:nvSpPr>
        <p:spPr>
          <a:xfrm>
            <a:off x="5546221" y="1245135"/>
            <a:ext cx="724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FF5DF84-412D-4901-B743-45D2951D9290}"/>
              </a:ext>
            </a:extLst>
          </p:cNvPr>
          <p:cNvSpPr txBox="1"/>
          <p:nvPr/>
        </p:nvSpPr>
        <p:spPr>
          <a:xfrm>
            <a:off x="3143180" y="1245135"/>
            <a:ext cx="724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A6F81A05-3ADF-4AD7-9141-C8316BE4FF9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4100" y="1900776"/>
            <a:ext cx="3619585" cy="1931255"/>
          </a:xfrm>
          <a:prstGeom prst="rect">
            <a:avLst/>
          </a:prstGeom>
        </p:spPr>
      </p:pic>
      <p:grpSp>
        <p:nvGrpSpPr>
          <p:cNvPr id="18" name="グループ化 17">
            <a:extLst>
              <a:ext uri="{FF2B5EF4-FFF2-40B4-BE49-F238E27FC236}">
                <a16:creationId xmlns:a16="http://schemas.microsoft.com/office/drawing/2014/main" id="{D494F493-6FD7-4DBD-ACEC-9A1B15AA98A3}"/>
              </a:ext>
            </a:extLst>
          </p:cNvPr>
          <p:cNvGrpSpPr/>
          <p:nvPr/>
        </p:nvGrpSpPr>
        <p:grpSpPr>
          <a:xfrm>
            <a:off x="2832157" y="4199237"/>
            <a:ext cx="4770587" cy="2191075"/>
            <a:chOff x="2957022" y="4737797"/>
            <a:chExt cx="4770587" cy="2191075"/>
          </a:xfrm>
        </p:grpSpPr>
        <p:sp>
          <p:nvSpPr>
            <p:cNvPr id="51" name="吹き出し: 角を丸めた四角形 50">
              <a:extLst>
                <a:ext uri="{FF2B5EF4-FFF2-40B4-BE49-F238E27FC236}">
                  <a16:creationId xmlns:a16="http://schemas.microsoft.com/office/drawing/2014/main" id="{E9A332BD-2137-477C-A897-42DA5A6133A1}"/>
                </a:ext>
              </a:extLst>
            </p:cNvPr>
            <p:cNvSpPr/>
            <p:nvPr/>
          </p:nvSpPr>
          <p:spPr>
            <a:xfrm>
              <a:off x="2957022" y="5162511"/>
              <a:ext cx="3225779" cy="940538"/>
            </a:xfrm>
            <a:prstGeom prst="wedgeRoundRectCallout">
              <a:avLst>
                <a:gd name="adj1" fmla="val 54195"/>
                <a:gd name="adj2" fmla="val -32416"/>
                <a:gd name="adj3" fmla="val 16667"/>
              </a:avLst>
            </a:prstGeom>
            <a:solidFill>
              <a:schemeClr val="bg1"/>
            </a:solidFill>
            <a:ln w="19050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テキスト ボックス 51">
              <a:extLst>
                <a:ext uri="{FF2B5EF4-FFF2-40B4-BE49-F238E27FC236}">
                  <a16:creationId xmlns:a16="http://schemas.microsoft.com/office/drawing/2014/main" id="{4782622B-3CDE-4D62-8AC2-F7EF499403C3}"/>
                </a:ext>
              </a:extLst>
            </p:cNvPr>
            <p:cNvSpPr txBox="1"/>
            <p:nvPr/>
          </p:nvSpPr>
          <p:spPr>
            <a:xfrm>
              <a:off x="3077655" y="5087385"/>
              <a:ext cx="369147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kumimoji="1" lang="en-US" altLang="ja-JP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90×4=360</a:t>
              </a: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だね。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kumimoji="1" lang="ja-JP" altLang="en-US" sz="16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どちらも同じ結果になるよ。</a:t>
              </a:r>
              <a:endParaRPr kumimoji="1" lang="en-US" altLang="ja-JP" sz="1600" dirty="0">
                <a:solidFill>
                  <a:srgbClr val="575E75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E751577D-52DF-41DF-BE97-3255039E41C4}"/>
                </a:ext>
              </a:extLst>
            </p:cNvPr>
            <p:cNvSpPr txBox="1"/>
            <p:nvPr/>
          </p:nvSpPr>
          <p:spPr>
            <a:xfrm>
              <a:off x="3894354" y="5641797"/>
              <a:ext cx="39439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おな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0AE55262-82AB-4EB4-90F6-0037D8DE1C19}"/>
                </a:ext>
              </a:extLst>
            </p:cNvPr>
            <p:cNvSpPr txBox="1"/>
            <p:nvPr/>
          </p:nvSpPr>
          <p:spPr>
            <a:xfrm>
              <a:off x="4249796" y="5641797"/>
              <a:ext cx="657828" cy="21544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8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けっか</a:t>
              </a:r>
              <a:endParaRPr kumimoji="1" lang="ja-JP" altLang="en-US" sz="8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55" name="図 54">
              <a:extLst>
                <a:ext uri="{FF2B5EF4-FFF2-40B4-BE49-F238E27FC236}">
                  <a16:creationId xmlns:a16="http://schemas.microsoft.com/office/drawing/2014/main" id="{944019E9-2359-4DE9-A56D-5FA15FB20F9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352696" y="4737797"/>
              <a:ext cx="1374913" cy="2191075"/>
            </a:xfrm>
            <a:prstGeom prst="rect">
              <a:avLst/>
            </a:prstGeom>
          </p:spPr>
        </p:pic>
      </p:grp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189752AB-C0CD-410E-B210-BEAAB62FD1D1}"/>
              </a:ext>
            </a:extLst>
          </p:cNvPr>
          <p:cNvSpPr/>
          <p:nvPr/>
        </p:nvSpPr>
        <p:spPr>
          <a:xfrm>
            <a:off x="985421" y="3107183"/>
            <a:ext cx="3739526" cy="1455056"/>
          </a:xfrm>
          <a:prstGeom prst="roundRect">
            <a:avLst>
              <a:gd name="adj" fmla="val 55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59CC9BC4-9C17-4D90-BB47-AF4EFF5E6BD1}"/>
              </a:ext>
            </a:extLst>
          </p:cNvPr>
          <p:cNvSpPr/>
          <p:nvPr/>
        </p:nvSpPr>
        <p:spPr>
          <a:xfrm>
            <a:off x="4872112" y="3088976"/>
            <a:ext cx="3641573" cy="657401"/>
          </a:xfrm>
          <a:prstGeom prst="roundRect">
            <a:avLst>
              <a:gd name="adj" fmla="val 55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9" name="グループ化 18">
            <a:extLst>
              <a:ext uri="{FF2B5EF4-FFF2-40B4-BE49-F238E27FC236}">
                <a16:creationId xmlns:a16="http://schemas.microsoft.com/office/drawing/2014/main" id="{E4344A97-5E3E-4EB2-83BA-F17F893A5B61}"/>
              </a:ext>
            </a:extLst>
          </p:cNvPr>
          <p:cNvGrpSpPr/>
          <p:nvPr/>
        </p:nvGrpSpPr>
        <p:grpSpPr>
          <a:xfrm>
            <a:off x="791498" y="1836038"/>
            <a:ext cx="7731550" cy="4547007"/>
            <a:chOff x="906423" y="1836038"/>
            <a:chExt cx="7731550" cy="4547007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906423" y="1836038"/>
              <a:ext cx="7731550" cy="4547007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9" name="グループ化 8">
              <a:extLst>
                <a:ext uri="{FF2B5EF4-FFF2-40B4-BE49-F238E27FC236}">
                  <a16:creationId xmlns:a16="http://schemas.microsoft.com/office/drawing/2014/main" id="{07E1608A-EACB-4B56-85E5-6724A35F1B32}"/>
                </a:ext>
              </a:extLst>
            </p:cNvPr>
            <p:cNvGrpSpPr/>
            <p:nvPr/>
          </p:nvGrpSpPr>
          <p:grpSpPr>
            <a:xfrm>
              <a:off x="2651192" y="3002168"/>
              <a:ext cx="4276920" cy="1555677"/>
              <a:chOff x="6381886" y="2395413"/>
              <a:chExt cx="4411787" cy="1635638"/>
            </a:xfrm>
          </p:grpSpPr>
          <p:grpSp>
            <p:nvGrpSpPr>
              <p:cNvPr id="14" name="グループ化 13">
                <a:extLst>
                  <a:ext uri="{FF2B5EF4-FFF2-40B4-BE49-F238E27FC236}">
                    <a16:creationId xmlns:a16="http://schemas.microsoft.com/office/drawing/2014/main" id="{F3C5AB86-3F20-4220-B877-AD3685B993A4}"/>
                  </a:ext>
                </a:extLst>
              </p:cNvPr>
              <p:cNvGrpSpPr/>
              <p:nvPr/>
            </p:nvGrpSpPr>
            <p:grpSpPr>
              <a:xfrm>
                <a:off x="6381886" y="2395413"/>
                <a:ext cx="4411787" cy="1033587"/>
                <a:chOff x="6357231" y="267800"/>
                <a:chExt cx="3495675" cy="1033587"/>
              </a:xfrm>
            </p:grpSpPr>
            <p:sp>
              <p:nvSpPr>
                <p:cNvPr id="74" name="テキスト ボックス 73">
                  <a:extLst>
                    <a:ext uri="{FF2B5EF4-FFF2-40B4-BE49-F238E27FC236}">
                      <a16:creationId xmlns:a16="http://schemas.microsoft.com/office/drawing/2014/main" id="{8B1EC890-8E61-4B55-AC75-6D5C3C42AFAD}"/>
                    </a:ext>
                  </a:extLst>
                </p:cNvPr>
                <p:cNvSpPr txBox="1"/>
                <p:nvPr/>
              </p:nvSpPr>
              <p:spPr>
                <a:xfrm>
                  <a:off x="6357231" y="324196"/>
                  <a:ext cx="3495675" cy="977191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右折を</a:t>
                  </a:r>
                  <a:r>
                    <a:rPr lang="en-US" altLang="ja-JP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4</a:t>
                  </a: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回すると</a:t>
                  </a:r>
                  <a:r>
                    <a:rPr lang="en-US" altLang="ja-JP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1</a:t>
                  </a: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回転になるね！</a:t>
                  </a:r>
                  <a:endPara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5" name="テキスト ボックス 74">
                  <a:extLst>
                    <a:ext uri="{FF2B5EF4-FFF2-40B4-BE49-F238E27FC236}">
                      <a16:creationId xmlns:a16="http://schemas.microsoft.com/office/drawing/2014/main" id="{4BA51B3A-E27F-40FA-89B8-AC7E162EBB36}"/>
                    </a:ext>
                  </a:extLst>
                </p:cNvPr>
                <p:cNvSpPr txBox="1"/>
                <p:nvPr/>
              </p:nvSpPr>
              <p:spPr>
                <a:xfrm>
                  <a:off x="6357231" y="297566"/>
                  <a:ext cx="572583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うせつ</a:t>
                  </a:r>
                </a:p>
              </p:txBody>
            </p:sp>
            <p:sp>
              <p:nvSpPr>
                <p:cNvPr id="76" name="テキスト ボックス 75">
                  <a:extLst>
                    <a:ext uri="{FF2B5EF4-FFF2-40B4-BE49-F238E27FC236}">
                      <a16:creationId xmlns:a16="http://schemas.microsoft.com/office/drawing/2014/main" id="{83B2DBCA-D2A3-420A-8168-5C80DE84CB50}"/>
                    </a:ext>
                  </a:extLst>
                </p:cNvPr>
                <p:cNvSpPr txBox="1"/>
                <p:nvPr/>
              </p:nvSpPr>
              <p:spPr>
                <a:xfrm>
                  <a:off x="7027966" y="267800"/>
                  <a:ext cx="41716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かい</a:t>
                  </a:r>
                </a:p>
              </p:txBody>
            </p:sp>
            <p:sp>
              <p:nvSpPr>
                <p:cNvPr id="81" name="テキスト ボックス 80">
                  <a:extLst>
                    <a:ext uri="{FF2B5EF4-FFF2-40B4-BE49-F238E27FC236}">
                      <a16:creationId xmlns:a16="http://schemas.microsoft.com/office/drawing/2014/main" id="{BAF5AB37-77C5-4F88-B397-D36781CC655C}"/>
                    </a:ext>
                  </a:extLst>
                </p:cNvPr>
                <p:cNvSpPr txBox="1"/>
                <p:nvPr/>
              </p:nvSpPr>
              <p:spPr>
                <a:xfrm>
                  <a:off x="7892969" y="280367"/>
                  <a:ext cx="743605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かいてん</a:t>
                  </a:r>
                </a:p>
              </p:txBody>
            </p:sp>
          </p:grpSp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9FA98253-F274-48DE-B240-F4A926F29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714695" y="3012333"/>
                <a:ext cx="1342120" cy="1018718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748125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図 6">
            <a:extLst>
              <a:ext uri="{FF2B5EF4-FFF2-40B4-BE49-F238E27FC236}">
                <a16:creationId xmlns:a16="http://schemas.microsoft.com/office/drawing/2014/main" id="{371B028A-9AF9-4520-9BAA-FC96D08126D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086" y="1921190"/>
            <a:ext cx="3610922" cy="2648009"/>
          </a:xfrm>
          <a:prstGeom prst="rect">
            <a:avLst/>
          </a:prstGeom>
        </p:spPr>
      </p:pic>
      <p:pic>
        <p:nvPicPr>
          <p:cNvPr id="3" name="図 2">
            <a:extLst>
              <a:ext uri="{FF2B5EF4-FFF2-40B4-BE49-F238E27FC236}">
                <a16:creationId xmlns:a16="http://schemas.microsoft.com/office/drawing/2014/main" id="{CB28D770-488A-4388-9ACA-A53C3EDAB3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2953" y="1910844"/>
            <a:ext cx="3563314" cy="1944724"/>
          </a:xfrm>
          <a:prstGeom prst="rect">
            <a:avLst/>
          </a:prstGeom>
        </p:spPr>
      </p:pic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pic>
        <p:nvPicPr>
          <p:cNvPr id="32" name="図 31">
            <a:extLst>
              <a:ext uri="{FF2B5EF4-FFF2-40B4-BE49-F238E27FC236}">
                <a16:creationId xmlns:a16="http://schemas.microsoft.com/office/drawing/2014/main" id="{333AF884-5785-4F00-894B-D1E3553225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740021" y="1233863"/>
            <a:ext cx="657925" cy="556622"/>
          </a:xfrm>
          <a:prstGeom prst="rect">
            <a:avLst/>
          </a:prstGeom>
        </p:spPr>
      </p:pic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566274" y="1199582"/>
            <a:ext cx="63348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左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矢印：周りを確認した後、左回りで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1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回転する</a:t>
            </a:r>
          </a:p>
        </p:txBody>
      </p:sp>
      <p:sp>
        <p:nvSpPr>
          <p:cNvPr id="58" name="テキスト ボックス 57">
            <a:extLst>
              <a:ext uri="{FF2B5EF4-FFF2-40B4-BE49-F238E27FC236}">
                <a16:creationId xmlns:a16="http://schemas.microsoft.com/office/drawing/2014/main" id="{87AA682E-159A-42C2-85E4-A67DD5FD845C}"/>
              </a:ext>
            </a:extLst>
          </p:cNvPr>
          <p:cNvSpPr txBox="1"/>
          <p:nvPr/>
        </p:nvSpPr>
        <p:spPr>
          <a:xfrm>
            <a:off x="2478739" y="1245135"/>
            <a:ext cx="449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まわ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50A61E-A2FA-4026-B344-6D4CD4D755AB}"/>
              </a:ext>
            </a:extLst>
          </p:cNvPr>
          <p:cNvSpPr txBox="1"/>
          <p:nvPr/>
        </p:nvSpPr>
        <p:spPr>
          <a:xfrm>
            <a:off x="1419097" y="1245135"/>
            <a:ext cx="118737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ひだりやじるし</a:t>
            </a:r>
          </a:p>
        </p:txBody>
      </p:sp>
      <p:sp>
        <p:nvSpPr>
          <p:cNvPr id="60" name="テキスト ボックス 59">
            <a:extLst>
              <a:ext uri="{FF2B5EF4-FFF2-40B4-BE49-F238E27FC236}">
                <a16:creationId xmlns:a16="http://schemas.microsoft.com/office/drawing/2014/main" id="{0E024B32-A776-4D99-BF93-742D94B758AF}"/>
              </a:ext>
            </a:extLst>
          </p:cNvPr>
          <p:cNvSpPr txBox="1"/>
          <p:nvPr/>
        </p:nvSpPr>
        <p:spPr>
          <a:xfrm>
            <a:off x="4074624" y="1245135"/>
            <a:ext cx="449632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あと</a:t>
            </a:r>
          </a:p>
        </p:txBody>
      </p:sp>
      <p:sp>
        <p:nvSpPr>
          <p:cNvPr id="61" name="テキスト ボックス 60">
            <a:extLst>
              <a:ext uri="{FF2B5EF4-FFF2-40B4-BE49-F238E27FC236}">
                <a16:creationId xmlns:a16="http://schemas.microsoft.com/office/drawing/2014/main" id="{EE288449-DDBB-43CB-8B4F-3865C0E71411}"/>
              </a:ext>
            </a:extLst>
          </p:cNvPr>
          <p:cNvSpPr txBox="1"/>
          <p:nvPr/>
        </p:nvSpPr>
        <p:spPr>
          <a:xfrm>
            <a:off x="4446056" y="1245135"/>
            <a:ext cx="89829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ひだりまわ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781C989-EE4C-46BB-82A3-96EEE5C141DD}"/>
              </a:ext>
            </a:extLst>
          </p:cNvPr>
          <p:cNvSpPr txBox="1"/>
          <p:nvPr/>
        </p:nvSpPr>
        <p:spPr>
          <a:xfrm>
            <a:off x="5546221" y="1245135"/>
            <a:ext cx="724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かいてん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FF5DF84-412D-4901-B743-45D2951D9290}"/>
              </a:ext>
            </a:extLst>
          </p:cNvPr>
          <p:cNvSpPr txBox="1"/>
          <p:nvPr/>
        </p:nvSpPr>
        <p:spPr>
          <a:xfrm>
            <a:off x="3143180" y="1245135"/>
            <a:ext cx="724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かくにん</a:t>
            </a:r>
          </a:p>
        </p:txBody>
      </p:sp>
      <p:sp>
        <p:nvSpPr>
          <p:cNvPr id="56" name="四角形: 角を丸くする 55">
            <a:extLst>
              <a:ext uri="{FF2B5EF4-FFF2-40B4-BE49-F238E27FC236}">
                <a16:creationId xmlns:a16="http://schemas.microsoft.com/office/drawing/2014/main" id="{189752AB-C0CD-410E-B210-BEAAB62FD1D1}"/>
              </a:ext>
            </a:extLst>
          </p:cNvPr>
          <p:cNvSpPr/>
          <p:nvPr/>
        </p:nvSpPr>
        <p:spPr>
          <a:xfrm>
            <a:off x="985421" y="3107183"/>
            <a:ext cx="3739526" cy="1455056"/>
          </a:xfrm>
          <a:prstGeom prst="roundRect">
            <a:avLst>
              <a:gd name="adj" fmla="val 55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62" name="四角形: 角を丸くする 61">
            <a:extLst>
              <a:ext uri="{FF2B5EF4-FFF2-40B4-BE49-F238E27FC236}">
                <a16:creationId xmlns:a16="http://schemas.microsoft.com/office/drawing/2014/main" id="{59CC9BC4-9C17-4D90-BB47-AF4EFF5E6BD1}"/>
              </a:ext>
            </a:extLst>
          </p:cNvPr>
          <p:cNvSpPr/>
          <p:nvPr/>
        </p:nvSpPr>
        <p:spPr>
          <a:xfrm>
            <a:off x="4872112" y="3088976"/>
            <a:ext cx="3641573" cy="657401"/>
          </a:xfrm>
          <a:prstGeom prst="roundRect">
            <a:avLst>
              <a:gd name="adj" fmla="val 5527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2" name="グループ化 11">
            <a:extLst>
              <a:ext uri="{FF2B5EF4-FFF2-40B4-BE49-F238E27FC236}">
                <a16:creationId xmlns:a16="http://schemas.microsoft.com/office/drawing/2014/main" id="{F0F50056-E216-460C-9BFB-1BDA88A573D3}"/>
              </a:ext>
            </a:extLst>
          </p:cNvPr>
          <p:cNvGrpSpPr/>
          <p:nvPr/>
        </p:nvGrpSpPr>
        <p:grpSpPr>
          <a:xfrm>
            <a:off x="867925" y="1935012"/>
            <a:ext cx="7731550" cy="3048336"/>
            <a:chOff x="6692898" y="1368245"/>
            <a:chExt cx="7731550" cy="3048336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6692898" y="1368245"/>
              <a:ext cx="7731550" cy="3048336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grpSp>
          <p:nvGrpSpPr>
            <p:cNvPr id="11" name="グループ化 10">
              <a:extLst>
                <a:ext uri="{FF2B5EF4-FFF2-40B4-BE49-F238E27FC236}">
                  <a16:creationId xmlns:a16="http://schemas.microsoft.com/office/drawing/2014/main" id="{CA790811-DB93-4026-8DDD-D5D11570604A}"/>
                </a:ext>
              </a:extLst>
            </p:cNvPr>
            <p:cNvGrpSpPr/>
            <p:nvPr/>
          </p:nvGrpSpPr>
          <p:grpSpPr>
            <a:xfrm>
              <a:off x="8370025" y="2156301"/>
              <a:ext cx="4276920" cy="1537195"/>
              <a:chOff x="8370025" y="2156301"/>
              <a:chExt cx="4276920" cy="1537195"/>
            </a:xfrm>
          </p:grpSpPr>
          <p:pic>
            <p:nvPicPr>
              <p:cNvPr id="68" name="図 67">
                <a:extLst>
                  <a:ext uri="{FF2B5EF4-FFF2-40B4-BE49-F238E27FC236}">
                    <a16:creationId xmlns:a16="http://schemas.microsoft.com/office/drawing/2014/main" id="{9FA98253-F274-48DE-B240-F4A926F2993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662090" y="2724580"/>
                <a:ext cx="1301092" cy="968916"/>
              </a:xfrm>
              <a:prstGeom prst="rect">
                <a:avLst/>
              </a:prstGeom>
            </p:spPr>
          </p:pic>
          <p:grpSp>
            <p:nvGrpSpPr>
              <p:cNvPr id="10" name="グループ化 9">
                <a:extLst>
                  <a:ext uri="{FF2B5EF4-FFF2-40B4-BE49-F238E27FC236}">
                    <a16:creationId xmlns:a16="http://schemas.microsoft.com/office/drawing/2014/main" id="{D528E85A-7370-4E5E-B17D-426429FA05B1}"/>
                  </a:ext>
                </a:extLst>
              </p:cNvPr>
              <p:cNvGrpSpPr/>
              <p:nvPr/>
            </p:nvGrpSpPr>
            <p:grpSpPr>
              <a:xfrm>
                <a:off x="8370025" y="2156301"/>
                <a:ext cx="4276920" cy="550684"/>
                <a:chOff x="8370025" y="2156301"/>
                <a:chExt cx="4276920" cy="550684"/>
              </a:xfrm>
            </p:grpSpPr>
            <p:sp>
              <p:nvSpPr>
                <p:cNvPr id="74" name="テキスト ボックス 73">
                  <a:extLst>
                    <a:ext uri="{FF2B5EF4-FFF2-40B4-BE49-F238E27FC236}">
                      <a16:creationId xmlns:a16="http://schemas.microsoft.com/office/drawing/2014/main" id="{8B1EC890-8E61-4B55-AC75-6D5C3C42AFAD}"/>
                    </a:ext>
                  </a:extLst>
                </p:cNvPr>
                <p:cNvSpPr txBox="1"/>
                <p:nvPr/>
              </p:nvSpPr>
              <p:spPr>
                <a:xfrm>
                  <a:off x="8370025" y="2191459"/>
                  <a:ext cx="4276920" cy="515526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>
                    <a:lnSpc>
                      <a:spcPct val="150000"/>
                    </a:lnSpc>
                  </a:pPr>
                  <a:r>
                    <a:rPr lang="ja-JP" altLang="en-US" sz="2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右回りの時と考え方は同じだよ！</a:t>
                  </a:r>
                  <a:endParaRPr lang="en-US" altLang="ja-JP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endParaRPr>
                </a:p>
              </p:txBody>
            </p:sp>
            <p:sp>
              <p:nvSpPr>
                <p:cNvPr id="75" name="テキスト ボックス 74">
                  <a:extLst>
                    <a:ext uri="{FF2B5EF4-FFF2-40B4-BE49-F238E27FC236}">
                      <a16:creationId xmlns:a16="http://schemas.microsoft.com/office/drawing/2014/main" id="{4BA51B3A-E27F-40FA-89B8-AC7E162EBB36}"/>
                    </a:ext>
                  </a:extLst>
                </p:cNvPr>
                <p:cNvSpPr txBox="1"/>
                <p:nvPr/>
              </p:nvSpPr>
              <p:spPr>
                <a:xfrm>
                  <a:off x="8370025" y="2156301"/>
                  <a:ext cx="700549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みぎまわ</a:t>
                  </a:r>
                </a:p>
              </p:txBody>
            </p:sp>
            <p:sp>
              <p:nvSpPr>
                <p:cNvPr id="76" name="テキスト ボックス 75">
                  <a:extLst>
                    <a:ext uri="{FF2B5EF4-FFF2-40B4-BE49-F238E27FC236}">
                      <a16:creationId xmlns:a16="http://schemas.microsoft.com/office/drawing/2014/main" id="{83B2DBCA-D2A3-420A-8168-5C80DE84CB50}"/>
                    </a:ext>
                  </a:extLst>
                </p:cNvPr>
                <p:cNvSpPr txBox="1"/>
                <p:nvPr/>
              </p:nvSpPr>
              <p:spPr>
                <a:xfrm>
                  <a:off x="9348678" y="2156301"/>
                  <a:ext cx="510391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とき</a:t>
                  </a:r>
                </a:p>
              </p:txBody>
            </p:sp>
            <p:sp>
              <p:nvSpPr>
                <p:cNvPr id="81" name="テキスト ボックス 80">
                  <a:extLst>
                    <a:ext uri="{FF2B5EF4-FFF2-40B4-BE49-F238E27FC236}">
                      <a16:creationId xmlns:a16="http://schemas.microsoft.com/office/drawing/2014/main" id="{BAF5AB37-77C5-4F88-B397-D36781CC655C}"/>
                    </a:ext>
                  </a:extLst>
                </p:cNvPr>
                <p:cNvSpPr txBox="1"/>
                <p:nvPr/>
              </p:nvSpPr>
              <p:spPr>
                <a:xfrm>
                  <a:off x="9835275" y="2156301"/>
                  <a:ext cx="5670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かんが</a:t>
                  </a:r>
                </a:p>
              </p:txBody>
            </p:sp>
            <p:sp>
              <p:nvSpPr>
                <p:cNvPr id="35" name="テキスト ボックス 34">
                  <a:extLst>
                    <a:ext uri="{FF2B5EF4-FFF2-40B4-BE49-F238E27FC236}">
                      <a16:creationId xmlns:a16="http://schemas.microsoft.com/office/drawing/2014/main" id="{8C26C9FD-8FD6-4D76-A826-C68D8D241698}"/>
                    </a:ext>
                  </a:extLst>
                </p:cNvPr>
                <p:cNvSpPr txBox="1"/>
                <p:nvPr/>
              </p:nvSpPr>
              <p:spPr>
                <a:xfrm>
                  <a:off x="10345666" y="2156301"/>
                  <a:ext cx="5670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かた</a:t>
                  </a:r>
                </a:p>
              </p:txBody>
            </p:sp>
            <p:sp>
              <p:nvSpPr>
                <p:cNvPr id="36" name="テキスト ボックス 35">
                  <a:extLst>
                    <a:ext uri="{FF2B5EF4-FFF2-40B4-BE49-F238E27FC236}">
                      <a16:creationId xmlns:a16="http://schemas.microsoft.com/office/drawing/2014/main" id="{258DBBC7-914E-4696-8F39-D2CEDC436F2F}"/>
                    </a:ext>
                  </a:extLst>
                </p:cNvPr>
                <p:cNvSpPr txBox="1"/>
                <p:nvPr/>
              </p:nvSpPr>
              <p:spPr>
                <a:xfrm>
                  <a:off x="10862666" y="2156301"/>
                  <a:ext cx="567020" cy="246221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r>
                    <a:rPr kumimoji="1" lang="ja-JP" altLang="en-US" sz="1000" dirty="0">
                      <a:solidFill>
                        <a:schemeClr val="bg1"/>
                      </a:solidFill>
                      <a:latin typeface="メイリオ" panose="020B0604030504040204" pitchFamily="50" charset="-128"/>
                      <a:ea typeface="メイリオ" panose="020B0604030504040204" pitchFamily="50" charset="-128"/>
                    </a:rPr>
                    <a:t>おな</a:t>
                  </a: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5346001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4">
            <a:extLst>
              <a:ext uri="{FF2B5EF4-FFF2-40B4-BE49-F238E27FC236}">
                <a16:creationId xmlns:a16="http://schemas.microsoft.com/office/drawing/2014/main" id="{6ADFF4CC-F8F9-4419-AD4F-6F0CCD5DDE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4735" y="562545"/>
            <a:ext cx="8380640" cy="466281"/>
          </a:xfrm>
        </p:spPr>
        <p:txBody>
          <a:bodyPr/>
          <a:lstStyle/>
          <a:p>
            <a:r>
              <a:rPr lang="ja-JP" altLang="en-US" dirty="0"/>
              <a:t>チャレンジ！</a:t>
            </a:r>
          </a:p>
        </p:txBody>
      </p:sp>
      <p:sp>
        <p:nvSpPr>
          <p:cNvPr id="57" name="テキスト ボックス 56">
            <a:extLst>
              <a:ext uri="{FF2B5EF4-FFF2-40B4-BE49-F238E27FC236}">
                <a16:creationId xmlns:a16="http://schemas.microsoft.com/office/drawing/2014/main" id="{5A2AD245-6DD8-4E0D-B55C-DEB1AE1F1A79}"/>
              </a:ext>
            </a:extLst>
          </p:cNvPr>
          <p:cNvSpPr txBox="1"/>
          <p:nvPr/>
        </p:nvSpPr>
        <p:spPr>
          <a:xfrm>
            <a:off x="1566274" y="1199582"/>
            <a:ext cx="6334852" cy="5770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ja-JP" altLang="en-US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電源ボタン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：</a:t>
            </a:r>
            <a:r>
              <a:rPr lang="en-US" altLang="ja-JP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Codey</a:t>
            </a:r>
            <a:r>
              <a:rPr lang="ja-JP" altLang="en-US" b="1" i="0" dirty="0">
                <a:solidFill>
                  <a:schemeClr val="accent4">
                    <a:lumMod val="50000"/>
                  </a:schemeClr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rPr>
              <a:t>が眠る</a:t>
            </a:r>
          </a:p>
        </p:txBody>
      </p:sp>
      <p:sp>
        <p:nvSpPr>
          <p:cNvPr id="59" name="テキスト ボックス 58">
            <a:extLst>
              <a:ext uri="{FF2B5EF4-FFF2-40B4-BE49-F238E27FC236}">
                <a16:creationId xmlns:a16="http://schemas.microsoft.com/office/drawing/2014/main" id="{6650A61E-A2FA-4026-B344-6D4CD4D755AB}"/>
              </a:ext>
            </a:extLst>
          </p:cNvPr>
          <p:cNvSpPr txBox="1"/>
          <p:nvPr/>
        </p:nvSpPr>
        <p:spPr>
          <a:xfrm>
            <a:off x="1510108" y="1245135"/>
            <a:ext cx="80872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でんげん</a:t>
            </a:r>
          </a:p>
        </p:txBody>
      </p:sp>
      <p:sp>
        <p:nvSpPr>
          <p:cNvPr id="38" name="テキスト ボックス 37">
            <a:extLst>
              <a:ext uri="{FF2B5EF4-FFF2-40B4-BE49-F238E27FC236}">
                <a16:creationId xmlns:a16="http://schemas.microsoft.com/office/drawing/2014/main" id="{D781C989-EE4C-46BB-82A3-96EEE5C141DD}"/>
              </a:ext>
            </a:extLst>
          </p:cNvPr>
          <p:cNvSpPr txBox="1"/>
          <p:nvPr/>
        </p:nvSpPr>
        <p:spPr>
          <a:xfrm>
            <a:off x="3912281" y="1246905"/>
            <a:ext cx="440264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ねむ</a:t>
            </a:r>
          </a:p>
        </p:txBody>
      </p:sp>
      <p:sp>
        <p:nvSpPr>
          <p:cNvPr id="40" name="テキスト ボックス 39">
            <a:extLst>
              <a:ext uri="{FF2B5EF4-FFF2-40B4-BE49-F238E27FC236}">
                <a16:creationId xmlns:a16="http://schemas.microsoft.com/office/drawing/2014/main" id="{FFF5DF84-412D-4901-B743-45D2951D9290}"/>
              </a:ext>
            </a:extLst>
          </p:cNvPr>
          <p:cNvSpPr txBox="1"/>
          <p:nvPr/>
        </p:nvSpPr>
        <p:spPr>
          <a:xfrm>
            <a:off x="3127700" y="1245135"/>
            <a:ext cx="72484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000" b="1" dirty="0">
                <a:solidFill>
                  <a:schemeClr val="accent4">
                    <a:lumMod val="50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こーでぃ</a:t>
            </a: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A19BC11F-5968-4B9C-ADCC-757E4FC209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236" y="1090010"/>
            <a:ext cx="833011" cy="802512"/>
          </a:xfrm>
          <a:prstGeom prst="rect">
            <a:avLst/>
          </a:prstGeom>
        </p:spPr>
      </p:pic>
      <p:pic>
        <p:nvPicPr>
          <p:cNvPr id="8" name="図 7">
            <a:extLst>
              <a:ext uri="{FF2B5EF4-FFF2-40B4-BE49-F238E27FC236}">
                <a16:creationId xmlns:a16="http://schemas.microsoft.com/office/drawing/2014/main" id="{2E6E5313-DCDD-4AA8-AE57-C284F7E1953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26109" y="1541167"/>
            <a:ext cx="2722745" cy="1683483"/>
          </a:xfrm>
          <a:prstGeom prst="rect">
            <a:avLst/>
          </a:prstGeom>
        </p:spPr>
      </p:pic>
      <p:grpSp>
        <p:nvGrpSpPr>
          <p:cNvPr id="15" name="グループ化 14">
            <a:extLst>
              <a:ext uri="{FF2B5EF4-FFF2-40B4-BE49-F238E27FC236}">
                <a16:creationId xmlns:a16="http://schemas.microsoft.com/office/drawing/2014/main" id="{1A5D805A-CB97-4C35-8F5F-E09A5195C39F}"/>
              </a:ext>
            </a:extLst>
          </p:cNvPr>
          <p:cNvGrpSpPr/>
          <p:nvPr/>
        </p:nvGrpSpPr>
        <p:grpSpPr>
          <a:xfrm>
            <a:off x="701236" y="1824945"/>
            <a:ext cx="4538276" cy="1131079"/>
            <a:chOff x="701236" y="1966991"/>
            <a:chExt cx="4538276" cy="1131079"/>
          </a:xfrm>
        </p:grpSpPr>
        <p:sp>
          <p:nvSpPr>
            <p:cNvPr id="33" name="テキスト ボックス 32">
              <a:extLst>
                <a:ext uri="{FF2B5EF4-FFF2-40B4-BE49-F238E27FC236}">
                  <a16:creationId xmlns:a16="http://schemas.microsoft.com/office/drawing/2014/main" id="{AE5BC4B2-1A83-41BA-86B5-6F67E862AACE}"/>
                </a:ext>
              </a:extLst>
            </p:cNvPr>
            <p:cNvSpPr txBox="1"/>
            <p:nvPr/>
          </p:nvSpPr>
          <p:spPr>
            <a:xfrm>
              <a:off x="792909" y="1966991"/>
              <a:ext cx="4446603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電源ボタンのスプライトを追加しよう！</a:t>
              </a:r>
              <a:endParaRPr lang="en-US" altLang="ja-JP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  <a:p>
              <a:pPr>
                <a:lnSpc>
                  <a:spcPct val="200000"/>
                </a:lnSpc>
              </a:pPr>
              <a:r>
                <a:rPr lang="ja-JP" altLang="en-US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「アイコン」の　　　にあるよ！</a:t>
              </a:r>
              <a:endParaRPr lang="ja-JP" altLang="en-US" i="0" dirty="0">
                <a:solidFill>
                  <a:srgbClr val="575E75"/>
                </a:solidFill>
                <a:effectLst/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37" name="テキスト ボックス 36">
              <a:extLst>
                <a:ext uri="{FF2B5EF4-FFF2-40B4-BE49-F238E27FC236}">
                  <a16:creationId xmlns:a16="http://schemas.microsoft.com/office/drawing/2014/main" id="{0E608D6C-27FE-4148-983C-7FE85705EF5C}"/>
                </a:ext>
              </a:extLst>
            </p:cNvPr>
            <p:cNvSpPr txBox="1"/>
            <p:nvPr/>
          </p:nvSpPr>
          <p:spPr>
            <a:xfrm>
              <a:off x="701236" y="2021008"/>
              <a:ext cx="833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でんげん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1" name="テキスト ボックス 40">
              <a:extLst>
                <a:ext uri="{FF2B5EF4-FFF2-40B4-BE49-F238E27FC236}">
                  <a16:creationId xmlns:a16="http://schemas.microsoft.com/office/drawing/2014/main" id="{EFC68733-32DC-48C2-BFA6-9D6D82BBA8E1}"/>
                </a:ext>
              </a:extLst>
            </p:cNvPr>
            <p:cNvSpPr txBox="1"/>
            <p:nvPr/>
          </p:nvSpPr>
          <p:spPr>
            <a:xfrm>
              <a:off x="3556924" y="2021007"/>
              <a:ext cx="608118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ついか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pic>
          <p:nvPicPr>
            <p:cNvPr id="13" name="図 12">
              <a:extLst>
                <a:ext uri="{FF2B5EF4-FFF2-40B4-BE49-F238E27FC236}">
                  <a16:creationId xmlns:a16="http://schemas.microsoft.com/office/drawing/2014/main" id="{B0C81B23-5622-44F9-B626-BDCD090FA59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2603825" y="2612295"/>
              <a:ext cx="523875" cy="485775"/>
            </a:xfrm>
            <a:prstGeom prst="rect">
              <a:avLst/>
            </a:prstGeom>
          </p:spPr>
        </p:pic>
      </p:grpSp>
      <p:pic>
        <p:nvPicPr>
          <p:cNvPr id="17" name="図 16">
            <a:extLst>
              <a:ext uri="{FF2B5EF4-FFF2-40B4-BE49-F238E27FC236}">
                <a16:creationId xmlns:a16="http://schemas.microsoft.com/office/drawing/2014/main" id="{5BAA27A6-46E6-46CD-9E94-7E57356D719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86614" y="4068318"/>
            <a:ext cx="2914308" cy="1320546"/>
          </a:xfrm>
          <a:prstGeom prst="rect">
            <a:avLst/>
          </a:prstGeom>
        </p:spPr>
      </p:pic>
      <p:pic>
        <p:nvPicPr>
          <p:cNvPr id="19" name="図 18">
            <a:extLst>
              <a:ext uri="{FF2B5EF4-FFF2-40B4-BE49-F238E27FC236}">
                <a16:creationId xmlns:a16="http://schemas.microsoft.com/office/drawing/2014/main" id="{90199827-A0B4-4285-A64B-63232C7D840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11496" y="4068318"/>
            <a:ext cx="2663286" cy="1320546"/>
          </a:xfrm>
          <a:prstGeom prst="rect">
            <a:avLst/>
          </a:prstGeom>
        </p:spPr>
      </p:pic>
      <p:grpSp>
        <p:nvGrpSpPr>
          <p:cNvPr id="20" name="グループ化 19">
            <a:extLst>
              <a:ext uri="{FF2B5EF4-FFF2-40B4-BE49-F238E27FC236}">
                <a16:creationId xmlns:a16="http://schemas.microsoft.com/office/drawing/2014/main" id="{83C7F34E-2AA2-4F8C-95EA-94A687EE3269}"/>
              </a:ext>
            </a:extLst>
          </p:cNvPr>
          <p:cNvGrpSpPr/>
          <p:nvPr/>
        </p:nvGrpSpPr>
        <p:grpSpPr>
          <a:xfrm>
            <a:off x="703258" y="2987570"/>
            <a:ext cx="2914309" cy="1131079"/>
            <a:chOff x="714617" y="3366696"/>
            <a:chExt cx="2914309" cy="1131079"/>
          </a:xfrm>
        </p:grpSpPr>
        <p:sp>
          <p:nvSpPr>
            <p:cNvPr id="47" name="テキスト ボックス 46">
              <a:extLst>
                <a:ext uri="{FF2B5EF4-FFF2-40B4-BE49-F238E27FC236}">
                  <a16:creationId xmlns:a16="http://schemas.microsoft.com/office/drawing/2014/main" id="{3DDB30DB-A477-433B-A947-2CFDAC4CD72F}"/>
                </a:ext>
              </a:extLst>
            </p:cNvPr>
            <p:cNvSpPr txBox="1"/>
            <p:nvPr/>
          </p:nvSpPr>
          <p:spPr>
            <a:xfrm>
              <a:off x="714617" y="3366696"/>
              <a:ext cx="29143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命令の送信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】</a:t>
              </a:r>
            </a:p>
            <a:p>
              <a:pPr>
                <a:lnSpc>
                  <a:spcPct val="200000"/>
                </a:lnSpc>
              </a:pP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スプライトのプログラム</a:t>
              </a:r>
            </a:p>
          </p:txBody>
        </p:sp>
        <p:sp>
          <p:nvSpPr>
            <p:cNvPr id="48" name="テキスト ボックス 47">
              <a:extLst>
                <a:ext uri="{FF2B5EF4-FFF2-40B4-BE49-F238E27FC236}">
                  <a16:creationId xmlns:a16="http://schemas.microsoft.com/office/drawing/2014/main" id="{C0718F03-EF9A-43AF-87AD-52ED4B275F9D}"/>
                </a:ext>
              </a:extLst>
            </p:cNvPr>
            <p:cNvSpPr txBox="1"/>
            <p:nvPr/>
          </p:nvSpPr>
          <p:spPr>
            <a:xfrm>
              <a:off x="847108" y="3429856"/>
              <a:ext cx="833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49" name="テキスト ボックス 48">
              <a:extLst>
                <a:ext uri="{FF2B5EF4-FFF2-40B4-BE49-F238E27FC236}">
                  <a16:creationId xmlns:a16="http://schemas.microsoft.com/office/drawing/2014/main" id="{8664CF60-4BC2-487B-90AC-6FDC165A46AD}"/>
                </a:ext>
              </a:extLst>
            </p:cNvPr>
            <p:cNvSpPr txBox="1"/>
            <p:nvPr/>
          </p:nvSpPr>
          <p:spPr>
            <a:xfrm>
              <a:off x="1544349" y="3428144"/>
              <a:ext cx="8102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そうしん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1" name="グループ化 20">
            <a:extLst>
              <a:ext uri="{FF2B5EF4-FFF2-40B4-BE49-F238E27FC236}">
                <a16:creationId xmlns:a16="http://schemas.microsoft.com/office/drawing/2014/main" id="{36622632-A07F-4BFE-B043-3DE7A656B3D2}"/>
              </a:ext>
            </a:extLst>
          </p:cNvPr>
          <p:cNvGrpSpPr/>
          <p:nvPr/>
        </p:nvGrpSpPr>
        <p:grpSpPr>
          <a:xfrm>
            <a:off x="4696701" y="2987570"/>
            <a:ext cx="2914309" cy="1131079"/>
            <a:chOff x="4696701" y="3709600"/>
            <a:chExt cx="2914309" cy="1131079"/>
          </a:xfrm>
        </p:grpSpPr>
        <p:sp>
          <p:nvSpPr>
            <p:cNvPr id="53" name="テキスト ボックス 52">
              <a:extLst>
                <a:ext uri="{FF2B5EF4-FFF2-40B4-BE49-F238E27FC236}">
                  <a16:creationId xmlns:a16="http://schemas.microsoft.com/office/drawing/2014/main" id="{D6B9A950-EF53-43B6-9D37-57AD4F23DDB5}"/>
                </a:ext>
              </a:extLst>
            </p:cNvPr>
            <p:cNvSpPr txBox="1"/>
            <p:nvPr/>
          </p:nvSpPr>
          <p:spPr>
            <a:xfrm>
              <a:off x="4696701" y="3709600"/>
              <a:ext cx="2914309" cy="113107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【</a:t>
              </a:r>
              <a:r>
                <a:rPr lang="ja-JP" altLang="en-US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命令の受信</a:t>
              </a:r>
              <a:r>
                <a:rPr lang="en-US" altLang="ja-JP" b="1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】</a:t>
              </a:r>
            </a:p>
            <a:p>
              <a:pPr>
                <a:lnSpc>
                  <a:spcPct val="200000"/>
                </a:lnSpc>
              </a:pPr>
              <a:r>
                <a:rPr lang="en-US" altLang="ja-JP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Codey</a:t>
              </a:r>
              <a:r>
                <a:rPr lang="ja-JP" altLang="en-US" i="0" dirty="0">
                  <a:solidFill>
                    <a:srgbClr val="575E75"/>
                  </a:solidFill>
                  <a:effectLst/>
                  <a:latin typeface="メイリオ" panose="020B0604030504040204" pitchFamily="50" charset="-128"/>
                  <a:ea typeface="メイリオ" panose="020B0604030504040204" pitchFamily="50" charset="-128"/>
                </a:rPr>
                <a:t>のプログラム</a:t>
              </a:r>
            </a:p>
          </p:txBody>
        </p:sp>
        <p:sp>
          <p:nvSpPr>
            <p:cNvPr id="54" name="テキスト ボックス 53">
              <a:extLst>
                <a:ext uri="{FF2B5EF4-FFF2-40B4-BE49-F238E27FC236}">
                  <a16:creationId xmlns:a16="http://schemas.microsoft.com/office/drawing/2014/main" id="{3D939F45-B8F7-4E26-852A-951B0240D4C7}"/>
                </a:ext>
              </a:extLst>
            </p:cNvPr>
            <p:cNvSpPr txBox="1"/>
            <p:nvPr/>
          </p:nvSpPr>
          <p:spPr>
            <a:xfrm>
              <a:off x="4829192" y="3772760"/>
              <a:ext cx="833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55" name="テキスト ボックス 54">
              <a:extLst>
                <a:ext uri="{FF2B5EF4-FFF2-40B4-BE49-F238E27FC236}">
                  <a16:creationId xmlns:a16="http://schemas.microsoft.com/office/drawing/2014/main" id="{C1B0EE39-3FB7-4466-8BB9-C0CB46A4A841}"/>
                </a:ext>
              </a:extLst>
            </p:cNvPr>
            <p:cNvSpPr txBox="1"/>
            <p:nvPr/>
          </p:nvSpPr>
          <p:spPr>
            <a:xfrm>
              <a:off x="5526433" y="3771048"/>
              <a:ext cx="810204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じゅしん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63" name="テキスト ボックス 62">
              <a:extLst>
                <a:ext uri="{FF2B5EF4-FFF2-40B4-BE49-F238E27FC236}">
                  <a16:creationId xmlns:a16="http://schemas.microsoft.com/office/drawing/2014/main" id="{2740E5F8-DA05-4322-8E18-B29D5A5C8675}"/>
                </a:ext>
              </a:extLst>
            </p:cNvPr>
            <p:cNvSpPr txBox="1"/>
            <p:nvPr/>
          </p:nvSpPr>
          <p:spPr>
            <a:xfrm>
              <a:off x="4733700" y="4358987"/>
              <a:ext cx="83301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rgbClr val="575E75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コーディ</a:t>
              </a:r>
              <a:endParaRPr kumimoji="1" lang="ja-JP" altLang="en-US" sz="1000" dirty="0"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</p:grpSp>
      <p:grpSp>
        <p:nvGrpSpPr>
          <p:cNvPr id="23" name="グループ化 22">
            <a:extLst>
              <a:ext uri="{FF2B5EF4-FFF2-40B4-BE49-F238E27FC236}">
                <a16:creationId xmlns:a16="http://schemas.microsoft.com/office/drawing/2014/main" id="{3B632E3D-FBAB-44A1-9DBE-530C043B136F}"/>
              </a:ext>
            </a:extLst>
          </p:cNvPr>
          <p:cNvGrpSpPr/>
          <p:nvPr/>
        </p:nvGrpSpPr>
        <p:grpSpPr>
          <a:xfrm>
            <a:off x="670309" y="3553160"/>
            <a:ext cx="3592780" cy="2228245"/>
            <a:chOff x="9047936" y="2046894"/>
            <a:chExt cx="3592780" cy="2228245"/>
          </a:xfrm>
        </p:grpSpPr>
        <p:sp>
          <p:nvSpPr>
            <p:cNvPr id="67" name="正方形/長方形 66">
              <a:extLst>
                <a:ext uri="{FF2B5EF4-FFF2-40B4-BE49-F238E27FC236}">
                  <a16:creationId xmlns:a16="http://schemas.microsoft.com/office/drawing/2014/main" id="{CAC9DD2F-A37B-4C10-9AFD-A65C376DCC50}"/>
                </a:ext>
              </a:extLst>
            </p:cNvPr>
            <p:cNvSpPr/>
            <p:nvPr/>
          </p:nvSpPr>
          <p:spPr>
            <a:xfrm>
              <a:off x="9047936" y="2046894"/>
              <a:ext cx="3592780" cy="222824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8" name="図 67">
              <a:extLst>
                <a:ext uri="{FF2B5EF4-FFF2-40B4-BE49-F238E27FC236}">
                  <a16:creationId xmlns:a16="http://schemas.microsoft.com/office/drawing/2014/main" id="{9FA98253-F274-48DE-B240-F4A926F2993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209419" y="3085433"/>
              <a:ext cx="1301092" cy="968916"/>
            </a:xfrm>
            <a:prstGeom prst="rect">
              <a:avLst/>
            </a:prstGeom>
          </p:spPr>
        </p:pic>
        <p:grpSp>
          <p:nvGrpSpPr>
            <p:cNvPr id="22" name="グループ化 21">
              <a:extLst>
                <a:ext uri="{FF2B5EF4-FFF2-40B4-BE49-F238E27FC236}">
                  <a16:creationId xmlns:a16="http://schemas.microsoft.com/office/drawing/2014/main" id="{A8E06F64-46E8-4435-BDFA-F822FE38772A}"/>
                </a:ext>
              </a:extLst>
            </p:cNvPr>
            <p:cNvGrpSpPr/>
            <p:nvPr/>
          </p:nvGrpSpPr>
          <p:grpSpPr>
            <a:xfrm>
              <a:off x="9399347" y="2313958"/>
              <a:ext cx="3059661" cy="550685"/>
              <a:chOff x="9399347" y="2313958"/>
              <a:chExt cx="3059661" cy="550685"/>
            </a:xfrm>
          </p:grpSpPr>
          <p:sp>
            <p:nvSpPr>
              <p:cNvPr id="74" name="テキスト ボックス 73">
                <a:extLst>
                  <a:ext uri="{FF2B5EF4-FFF2-40B4-BE49-F238E27FC236}">
                    <a16:creationId xmlns:a16="http://schemas.microsoft.com/office/drawing/2014/main" id="{8B1EC890-8E61-4B55-AC75-6D5C3C42AFAD}"/>
                  </a:ext>
                </a:extLst>
              </p:cNvPr>
              <p:cNvSpPr txBox="1"/>
              <p:nvPr/>
            </p:nvSpPr>
            <p:spPr>
              <a:xfrm>
                <a:off x="9399347" y="2349117"/>
                <a:ext cx="3059661" cy="51552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ja-JP" altLang="en-US" sz="2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命令を送るのは何かな？</a:t>
                </a:r>
                <a:endParaRPr lang="en-US" altLang="ja-JP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endParaRPr>
              </a:p>
            </p:txBody>
          </p:sp>
          <p:sp>
            <p:nvSpPr>
              <p:cNvPr id="75" name="テキスト ボックス 74">
                <a:extLst>
                  <a:ext uri="{FF2B5EF4-FFF2-40B4-BE49-F238E27FC236}">
                    <a16:creationId xmlns:a16="http://schemas.microsoft.com/office/drawing/2014/main" id="{4BA51B3A-E27F-40FA-89B8-AC7E162EBB36}"/>
                  </a:ext>
                </a:extLst>
              </p:cNvPr>
              <p:cNvSpPr txBox="1"/>
              <p:nvPr/>
            </p:nvSpPr>
            <p:spPr>
              <a:xfrm>
                <a:off x="9399347" y="2313959"/>
                <a:ext cx="700549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めいれい</a:t>
                </a:r>
              </a:p>
            </p:txBody>
          </p:sp>
          <p:sp>
            <p:nvSpPr>
              <p:cNvPr id="76" name="テキスト ボックス 75">
                <a:extLst>
                  <a:ext uri="{FF2B5EF4-FFF2-40B4-BE49-F238E27FC236}">
                    <a16:creationId xmlns:a16="http://schemas.microsoft.com/office/drawing/2014/main" id="{83B2DBCA-D2A3-420A-8168-5C80DE84CB50}"/>
                  </a:ext>
                </a:extLst>
              </p:cNvPr>
              <p:cNvSpPr txBox="1"/>
              <p:nvPr/>
            </p:nvSpPr>
            <p:spPr>
              <a:xfrm>
                <a:off x="10124020" y="2313958"/>
                <a:ext cx="510391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おく</a:t>
                </a:r>
              </a:p>
            </p:txBody>
          </p:sp>
          <p:sp>
            <p:nvSpPr>
              <p:cNvPr id="36" name="テキスト ボックス 35">
                <a:extLst>
                  <a:ext uri="{FF2B5EF4-FFF2-40B4-BE49-F238E27FC236}">
                    <a16:creationId xmlns:a16="http://schemas.microsoft.com/office/drawing/2014/main" id="{258DBBC7-914E-4696-8F39-D2CEDC436F2F}"/>
                  </a:ext>
                </a:extLst>
              </p:cNvPr>
              <p:cNvSpPr txBox="1"/>
              <p:nvPr/>
            </p:nvSpPr>
            <p:spPr>
              <a:xfrm>
                <a:off x="11111013" y="2313958"/>
                <a:ext cx="56702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kumimoji="1" lang="ja-JP" altLang="en-US" sz="1000" dirty="0">
                    <a:solidFill>
                      <a:schemeClr val="bg1"/>
                    </a:solidFill>
                    <a:latin typeface="メイリオ" panose="020B0604030504040204" pitchFamily="50" charset="-128"/>
                    <a:ea typeface="メイリオ" panose="020B0604030504040204" pitchFamily="50" charset="-128"/>
                  </a:rPr>
                  <a:t>なに</a:t>
                </a:r>
              </a:p>
            </p:txBody>
          </p:sp>
        </p:grpSp>
      </p:grpSp>
      <p:grpSp>
        <p:nvGrpSpPr>
          <p:cNvPr id="24" name="グループ化 23">
            <a:extLst>
              <a:ext uri="{FF2B5EF4-FFF2-40B4-BE49-F238E27FC236}">
                <a16:creationId xmlns:a16="http://schemas.microsoft.com/office/drawing/2014/main" id="{BAF7FE08-F537-42B4-ACCE-8D43075AA6B4}"/>
              </a:ext>
            </a:extLst>
          </p:cNvPr>
          <p:cNvGrpSpPr/>
          <p:nvPr/>
        </p:nvGrpSpPr>
        <p:grpSpPr>
          <a:xfrm>
            <a:off x="4684124" y="3551114"/>
            <a:ext cx="3605357" cy="2228245"/>
            <a:chOff x="4684124" y="4323475"/>
            <a:chExt cx="3605357" cy="2228245"/>
          </a:xfrm>
        </p:grpSpPr>
        <p:sp>
          <p:nvSpPr>
            <p:cNvPr id="65" name="正方形/長方形 64">
              <a:extLst>
                <a:ext uri="{FF2B5EF4-FFF2-40B4-BE49-F238E27FC236}">
                  <a16:creationId xmlns:a16="http://schemas.microsoft.com/office/drawing/2014/main" id="{3F480400-1A6E-44B5-83C5-091D9C40557B}"/>
                </a:ext>
              </a:extLst>
            </p:cNvPr>
            <p:cNvSpPr/>
            <p:nvPr/>
          </p:nvSpPr>
          <p:spPr>
            <a:xfrm>
              <a:off x="4696701" y="4323475"/>
              <a:ext cx="3592780" cy="2228245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 dirty="0">
                <a:solidFill>
                  <a:schemeClr val="tx1"/>
                </a:solidFill>
              </a:endParaRPr>
            </a:p>
          </p:txBody>
        </p:sp>
        <p:pic>
          <p:nvPicPr>
            <p:cNvPr id="66" name="図 65">
              <a:extLst>
                <a:ext uri="{FF2B5EF4-FFF2-40B4-BE49-F238E27FC236}">
                  <a16:creationId xmlns:a16="http://schemas.microsoft.com/office/drawing/2014/main" id="{B06C617A-0FFF-43C4-A4D8-67563D36C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5858184" y="5362014"/>
              <a:ext cx="1301092" cy="968916"/>
            </a:xfrm>
            <a:prstGeom prst="rect">
              <a:avLst/>
            </a:prstGeom>
          </p:spPr>
        </p:pic>
        <p:sp>
          <p:nvSpPr>
            <p:cNvPr id="70" name="テキスト ボックス 69">
              <a:extLst>
                <a:ext uri="{FF2B5EF4-FFF2-40B4-BE49-F238E27FC236}">
                  <a16:creationId xmlns:a16="http://schemas.microsoft.com/office/drawing/2014/main" id="{CCF749D0-87BA-4CF6-9A97-5CD70427CAA6}"/>
                </a:ext>
              </a:extLst>
            </p:cNvPr>
            <p:cNvSpPr txBox="1"/>
            <p:nvPr/>
          </p:nvSpPr>
          <p:spPr>
            <a:xfrm>
              <a:off x="4696701" y="4625698"/>
              <a:ext cx="3592779" cy="515526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ja-JP" altLang="en-US" sz="2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命令を受けとるのは何かな？</a:t>
              </a:r>
              <a:endParaRPr lang="en-US" altLang="ja-JP" sz="2000" dirty="0">
                <a:solidFill>
                  <a:schemeClr val="bg1"/>
                </a:solidFill>
                <a:latin typeface="メイリオ" panose="020B0604030504040204" pitchFamily="50" charset="-128"/>
                <a:ea typeface="メイリオ" panose="020B0604030504040204" pitchFamily="50" charset="-128"/>
              </a:endParaRPr>
            </a:p>
          </p:txBody>
        </p:sp>
        <p:sp>
          <p:nvSpPr>
            <p:cNvPr id="71" name="テキスト ボックス 70">
              <a:extLst>
                <a:ext uri="{FF2B5EF4-FFF2-40B4-BE49-F238E27FC236}">
                  <a16:creationId xmlns:a16="http://schemas.microsoft.com/office/drawing/2014/main" id="{9270F244-BC9D-49AD-94BA-7A64AD56CC70}"/>
                </a:ext>
              </a:extLst>
            </p:cNvPr>
            <p:cNvSpPr txBox="1"/>
            <p:nvPr/>
          </p:nvSpPr>
          <p:spPr>
            <a:xfrm>
              <a:off x="4684124" y="4590540"/>
              <a:ext cx="700549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めいれい</a:t>
              </a:r>
            </a:p>
          </p:txBody>
        </p:sp>
        <p:sp>
          <p:nvSpPr>
            <p:cNvPr id="72" name="テキスト ボックス 71">
              <a:extLst>
                <a:ext uri="{FF2B5EF4-FFF2-40B4-BE49-F238E27FC236}">
                  <a16:creationId xmlns:a16="http://schemas.microsoft.com/office/drawing/2014/main" id="{ACBAEF1A-8993-4137-B1BA-63ABA3B7BEB1}"/>
                </a:ext>
              </a:extLst>
            </p:cNvPr>
            <p:cNvSpPr txBox="1"/>
            <p:nvPr/>
          </p:nvSpPr>
          <p:spPr>
            <a:xfrm>
              <a:off x="5408797" y="4590539"/>
              <a:ext cx="510391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う</a:t>
              </a:r>
            </a:p>
          </p:txBody>
        </p:sp>
        <p:sp>
          <p:nvSpPr>
            <p:cNvPr id="73" name="テキスト ボックス 72">
              <a:extLst>
                <a:ext uri="{FF2B5EF4-FFF2-40B4-BE49-F238E27FC236}">
                  <a16:creationId xmlns:a16="http://schemas.microsoft.com/office/drawing/2014/main" id="{58EBBE9B-C01A-4D0C-A174-5DB982B9C44F}"/>
                </a:ext>
              </a:extLst>
            </p:cNvPr>
            <p:cNvSpPr txBox="1"/>
            <p:nvPr/>
          </p:nvSpPr>
          <p:spPr>
            <a:xfrm>
              <a:off x="6919577" y="4590539"/>
              <a:ext cx="56702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kumimoji="1" lang="ja-JP" altLang="en-US" sz="1000" dirty="0">
                  <a:solidFill>
                    <a:schemeClr val="bg1"/>
                  </a:solidFill>
                  <a:latin typeface="メイリオ" panose="020B0604030504040204" pitchFamily="50" charset="-128"/>
                  <a:ea typeface="メイリオ" panose="020B0604030504040204" pitchFamily="50" charset="-128"/>
                </a:rPr>
                <a:t>なに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2734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図プレースホルダー 8">
            <a:extLst>
              <a:ext uri="{FF2B5EF4-FFF2-40B4-BE49-F238E27FC236}">
                <a16:creationId xmlns:a16="http://schemas.microsoft.com/office/drawing/2014/main" id="{F6678825-25B7-4A39-8619-0B753A1099A2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/>
          <a:srcRect t="-47681" r="-233" b="-47681"/>
          <a:stretch/>
        </p:blipFill>
        <p:spPr>
          <a:xfrm>
            <a:off x="0" y="0"/>
            <a:ext cx="9144000" cy="6858000"/>
          </a:xfrm>
        </p:spPr>
      </p:pic>
      <p:sp>
        <p:nvSpPr>
          <p:cNvPr id="4" name="タイトル 3">
            <a:extLst>
              <a:ext uri="{FF2B5EF4-FFF2-40B4-BE49-F238E27FC236}">
                <a16:creationId xmlns:a16="http://schemas.microsoft.com/office/drawing/2014/main" id="{E3F15753-9A70-41A7-8148-3C77FC4D7C4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15231" y="2507643"/>
            <a:ext cx="5113538" cy="1311128"/>
          </a:xfrm>
        </p:spPr>
        <p:txBody>
          <a:bodyPr/>
          <a:lstStyle/>
          <a:p>
            <a:r>
              <a:rPr lang="ja-JP" altLang="en-US" sz="4400" dirty="0"/>
              <a:t>おつかれさまでした！</a:t>
            </a:r>
            <a:br>
              <a:rPr lang="en-US" altLang="ja-JP" sz="4400" dirty="0"/>
            </a:br>
            <a:r>
              <a:rPr lang="ja-JP" altLang="en-US" sz="4400" dirty="0"/>
              <a:t>がんばったね！</a:t>
            </a:r>
          </a:p>
        </p:txBody>
      </p:sp>
    </p:spTree>
    <p:extLst>
      <p:ext uri="{BB962C8B-B14F-4D97-AF65-F5344CB8AC3E}">
        <p14:creationId xmlns:p14="http://schemas.microsoft.com/office/powerpoint/2010/main" val="85445843"/>
      </p:ext>
    </p:extLst>
  </p:cSld>
  <p:clrMapOvr>
    <a:masterClrMapping/>
  </p:clrMapOvr>
</p:sld>
</file>

<file path=ppt/theme/theme1.xml><?xml version="1.0" encoding="utf-8"?>
<a:theme xmlns:a="http://schemas.openxmlformats.org/drawingml/2006/main" name="曲線">
  <a:themeElements>
    <a:clrScheme name="MSFT_01">
      <a:dk1>
        <a:sysClr val="windowText" lastClr="000000"/>
      </a:dk1>
      <a:lt1>
        <a:sysClr val="window" lastClr="FFFFFF"/>
      </a:lt1>
      <a:dk2>
        <a:srgbClr val="3F3F3F"/>
      </a:dk2>
      <a:lt2>
        <a:srgbClr val="FFFFFF"/>
      </a:lt2>
      <a:accent1>
        <a:srgbClr val="01C6FD"/>
      </a:accent1>
      <a:accent2>
        <a:srgbClr val="067F9C"/>
      </a:accent2>
      <a:accent3>
        <a:srgbClr val="014E52"/>
      </a:accent3>
      <a:accent4>
        <a:srgbClr val="ED7D31"/>
      </a:accent4>
      <a:accent5>
        <a:srgbClr val="79AE02"/>
      </a:accent5>
      <a:accent6>
        <a:srgbClr val="0070C0"/>
      </a:accent6>
      <a:hlink>
        <a:srgbClr val="01C6FD"/>
      </a:hlink>
      <a:folHlink>
        <a:srgbClr val="954F72"/>
      </a:folHlink>
    </a:clrScheme>
    <a:fontScheme name="MSFT_01">
      <a:majorFont>
        <a:latin typeface="Century Gothic"/>
        <a:ea typeface=""/>
        <a:cs typeface=""/>
      </a:majorFont>
      <a:minorFont>
        <a:latin typeface="Century Gothic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bg1"/>
        </a:solidFill>
        <a:ln>
          <a:noFill/>
        </a:ln>
      </a:spPr>
      <a:bodyPr rtlCol="0" anchor="ctr"/>
      <a:lstStyle>
        <a:defPPr algn="ctr">
          <a:defRPr>
            <a:solidFill>
              <a:schemeClr val="tx1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_30677633_TF89715846" id="{D02933C7-5B70-486F-96EA-AD9386C0B23E}" vid="{8E1BD739-95C8-4D6D-B1D5-95D4DC66B59D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EEA25CC0A0AC24199CDC46C25B8B0BC" ma:contentTypeVersion="10" ma:contentTypeDescription="Create a new document." ma:contentTypeScope="" ma:versionID="e3b47856d4cf355c0dacb39e1084d14f">
  <xsd:schema xmlns:xsd="http://www.w3.org/2001/XMLSchema" xmlns:xs="http://www.w3.org/2001/XMLSchema" xmlns:p="http://schemas.microsoft.com/office/2006/metadata/properties" xmlns:ns1="http://schemas.microsoft.com/sharepoint/v3" xmlns:ns2="6dc4bcd6-49db-4c07-9060-8acfc67cef9f" xmlns:ns3="fb0879af-3eba-417a-a55a-ffe6dcd6ca77" targetNamespace="http://schemas.microsoft.com/office/2006/metadata/properties" ma:root="true" ma:fieldsID="a845a615265fdb1f7b12cc65ac20ecbd" ns1:_="" ns2:_="" ns3:_="">
    <xsd:import namespace="http://schemas.microsoft.com/sharepoint/v3"/>
    <xsd:import namespace="6dc4bcd6-49db-4c07-9060-8acfc67cef9f"/>
    <xsd:import namespace="fb0879af-3eba-417a-a55a-ffe6dcd6ca7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3:SharedWithUsers" minOccurs="0"/>
                <xsd:element ref="ns3:SharedWithDetails" minOccurs="0"/>
                <xsd:element ref="ns3:LastSharedByUser" minOccurs="0"/>
                <xsd:element ref="ns3:LastSharedByTime" minOccurs="0"/>
                <xsd:element ref="ns1:_ip_UnifiedCompliancePolicyProperties" minOccurs="0"/>
                <xsd:element ref="ns1:_ip_UnifiedCompliancePolicyUIAction" minOccurs="0"/>
                <xsd:element ref="ns2:MediaServiceAutoTag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15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16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c4bcd6-49db-4c07-9060-8acfc67cef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7" nillable="true" ma:displayName="MediaServiceAutoTags" ma:internalName="MediaServiceAutoTag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b0879af-3eba-417a-a55a-ffe6dcd6ca77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LastSharedByUser" ma:index="13" nillable="true" ma:displayName="Last Shared By User" ma:hidden="true" ma:internalName="LastSharedByUser" ma:readOnly="true">
      <xsd:simpleType>
        <xsd:restriction base="dms:Note"/>
      </xsd:simpleType>
    </xsd:element>
    <xsd:element name="LastSharedByTime" ma:index="14" nillable="true" ma:displayName="Last Shared By Time" ma:hidden="true" ma:internalName="LastSharedByTime" ma:readOnly="true">
      <xsd:simpleType>
        <xsd:restriction base="dms:DateTim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50439D9-8631-4FC1-BCE0-1BDB23425EE1}">
  <ds:schemaRefs>
    <ds:schemaRef ds:uri="6dc4bcd6-49db-4c07-9060-8acfc67cef9f"/>
    <ds:schemaRef ds:uri="http://schemas.microsoft.com/office/2006/metadata/properties"/>
    <ds:schemaRef ds:uri="http://schemas.openxmlformats.org/package/2006/metadata/core-properties"/>
    <ds:schemaRef ds:uri="http://purl.org/dc/dcmitype/"/>
    <ds:schemaRef ds:uri="http://purl.org/dc/elements/1.1/"/>
    <ds:schemaRef ds:uri="fb0879af-3eba-417a-a55a-ffe6dcd6ca77"/>
    <ds:schemaRef ds:uri="http://schemas.microsoft.com/office/2006/documentManagement/types"/>
    <ds:schemaRef ds:uri="http://purl.org/dc/terms/"/>
    <ds:schemaRef ds:uri="http://schemas.microsoft.com/office/infopath/2007/PartnerControls"/>
    <ds:schemaRef ds:uri="http://schemas.microsoft.com/sharepoint/v3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723BE856-B6C2-4675-AE16-47A27D415D4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7D8A4B1-1036-4F2B-9C1A-A86F68D314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6dc4bcd6-49db-4c07-9060-8acfc67cef9f"/>
    <ds:schemaRef ds:uri="fb0879af-3eba-417a-a55a-ffe6dcd6ca7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海をモチーフにしたプレゼンテーション</Template>
  <TotalTime>0</TotalTime>
  <Words>1603</Words>
  <Application>Microsoft Office PowerPoint</Application>
  <PresentationFormat>画面に合わせる (4:3)</PresentationFormat>
  <Paragraphs>467</Paragraphs>
  <Slides>36</Slides>
  <Notes>4</Notes>
  <HiddenSlides>0</HiddenSlides>
  <MMClips>2</MMClips>
  <ScaleCrop>false</ScaleCrop>
  <HeadingPairs>
    <vt:vector size="6" baseType="variant">
      <vt:variant>
        <vt:lpstr>使用されているフォント</vt:lpstr>
      </vt:variant>
      <vt:variant>
        <vt:i4>5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36</vt:i4>
      </vt:variant>
    </vt:vector>
  </HeadingPairs>
  <TitlesOfParts>
    <vt:vector size="42" baseType="lpstr">
      <vt:lpstr>Meiryo UI</vt:lpstr>
      <vt:lpstr>UD デジタル 教科書体 NP-R</vt:lpstr>
      <vt:lpstr>メイリオ</vt:lpstr>
      <vt:lpstr>Arial</vt:lpstr>
      <vt:lpstr>Century Gothic</vt:lpstr>
      <vt:lpstr>曲線</vt:lpstr>
      <vt:lpstr>第5回　パソコンでCodeyRockyを動かそう</vt:lpstr>
      <vt:lpstr>目次</vt:lpstr>
      <vt:lpstr>プログラミングの準備</vt:lpstr>
      <vt:lpstr>CodeyとRockyをつなげよう</vt:lpstr>
      <vt:lpstr>パソコンとつなげよう</vt:lpstr>
      <vt:lpstr>mBlockを起動しよう</vt:lpstr>
      <vt:lpstr>本日のミッション！</vt:lpstr>
      <vt:lpstr>ミッション：パソコンからCodeyを操作しよう！</vt:lpstr>
      <vt:lpstr>ミッション：パソコンからCodeyを操作しよう！</vt:lpstr>
      <vt:lpstr>ミッション：パソコンからCodeyを操作しよう！</vt:lpstr>
      <vt:lpstr>ミッション：パソコンからCodeyを操作しよう！</vt:lpstr>
      <vt:lpstr>【命令の送信】　スプライトのプログラミング</vt:lpstr>
      <vt:lpstr>【命令の送信】　スプライトのプログラミング</vt:lpstr>
      <vt:lpstr>【命令の送信】　スプライトのプログラミング</vt:lpstr>
      <vt:lpstr>【命令の送信】　スプライトのプログラミング</vt:lpstr>
      <vt:lpstr>【命令の送信】　スプライトのプログラミング</vt:lpstr>
      <vt:lpstr>【命令の送信】　スプライトのプログラミング</vt:lpstr>
      <vt:lpstr>【命令の送信】　スプライトのプログラミング</vt:lpstr>
      <vt:lpstr>【命令の送信】　スプライトのプログラミング</vt:lpstr>
      <vt:lpstr>【命令の送信】　スプライトのプログラミング</vt:lpstr>
      <vt:lpstr>【命令の受信】　Codeyのプログラミング</vt:lpstr>
      <vt:lpstr>【命令の受信】　Codeyのプログラミング</vt:lpstr>
      <vt:lpstr>【命令の受信】　Codeyのプログラミング</vt:lpstr>
      <vt:lpstr>ミッション：パソコンからCodeyを操作しよう！</vt:lpstr>
      <vt:lpstr>ミッション：パソコンからCodeyを操作しよう！</vt:lpstr>
      <vt:lpstr>ミッション：パソコンからCodeyを操作しよう！</vt:lpstr>
      <vt:lpstr>ミッション：パソコンからCodeyを操作しよう！</vt:lpstr>
      <vt:lpstr>ミッション：パソコンからCodeyを操作しよう！</vt:lpstr>
      <vt:lpstr>ミッション：パソコンからCodeyを操作しよう！</vt:lpstr>
      <vt:lpstr>チャレンジ！</vt:lpstr>
      <vt:lpstr>チャレンジ！</vt:lpstr>
      <vt:lpstr>チャレンジ！</vt:lpstr>
      <vt:lpstr>チャレンジ！</vt:lpstr>
      <vt:lpstr>チャレンジ！</vt:lpstr>
      <vt:lpstr>チャレンジ！</vt:lpstr>
      <vt:lpstr>おつかれさまでした！ がんばったね！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2020-06-23T05:32:10Z</dcterms:created>
  <dcterms:modified xsi:type="dcterms:W3CDTF">2021-11-10T19:27:12Z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0x010100DEEA25CC0A0AC24199CDC46C25B8B0BC</vt:lpwstr>
  </property>
</Properties>
</file>