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>
  <p:sldMasterIdLst>
    <p:sldMasterId id="2147483661" r:id="rId1"/>
  </p:sldMasterIdLst>
  <p:notesMasterIdLst>
    <p:notesMasterId r:id="rId20"/>
  </p:notesMasterIdLst>
  <p:handoutMasterIdLst>
    <p:handoutMasterId r:id="rId21"/>
  </p:handoutMasterIdLst>
  <p:sldIdLst>
    <p:sldId id="543" r:id="rId2"/>
    <p:sldId id="310" r:id="rId3"/>
    <p:sldId id="531" r:id="rId4"/>
    <p:sldId id="285" r:id="rId5"/>
    <p:sldId id="533" r:id="rId6"/>
    <p:sldId id="534" r:id="rId7"/>
    <p:sldId id="535" r:id="rId8"/>
    <p:sldId id="537" r:id="rId9"/>
    <p:sldId id="532" r:id="rId10"/>
    <p:sldId id="536" r:id="rId11"/>
    <p:sldId id="538" r:id="rId12"/>
    <p:sldId id="539" r:id="rId13"/>
    <p:sldId id="269" r:id="rId14"/>
    <p:sldId id="540" r:id="rId15"/>
    <p:sldId id="545" r:id="rId16"/>
    <p:sldId id="541" r:id="rId17"/>
    <p:sldId id="542" r:id="rId18"/>
    <p:sldId id="546" r:id="rId19"/>
  </p:sldIdLst>
  <p:sldSz cx="16256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24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00"/>
    <a:srgbClr val="FC9D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63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1818" y="84"/>
      </p:cViewPr>
      <p:guideLst>
        <p:guide orient="horz" pos="3824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4352731D-CDD0-8846-B0AB-7818F5DA5E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DB9F282-9EAE-4844-9CCE-3066E293B1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27571-21CA-DD41-AB6B-3F3CE1317011}" type="datetimeFigureOut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F1F9DCF-8C04-0240-B053-11517633D5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C24F01F-5B1F-5240-847C-1C088CF25E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7B017-F767-E147-9AD9-9DADE9E7DB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5829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r">
              <a:defRPr sz="1200"/>
            </a:lvl1pPr>
          </a:lstStyle>
          <a:p>
            <a:fld id="{8192FCBA-F1FB-4328-81F2-4DE7CEB27394}" type="datetimeFigureOut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1" tIns="47781" rIns="95561" bIns="4778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5561" tIns="47781" rIns="95561" bIns="4778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r">
              <a:defRPr sz="1200"/>
            </a:lvl1pPr>
          </a:lstStyle>
          <a:p>
            <a:fld id="{AD84578D-AA3E-47D1-8B79-42E81FFF6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44258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57580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24418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995312"/>
            <a:ext cx="13817600" cy="4244622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6403623"/>
            <a:ext cx="12192000" cy="2943577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F98F-7084-F24E-91AB-051C3E92650C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813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E0B5-B0D1-B14A-9B97-B43B4868D5DF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26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4" y="3039537"/>
            <a:ext cx="14020800" cy="5071532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4" y="8159048"/>
            <a:ext cx="14020800" cy="2666999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B68D-D3AE-6249-BD29-956AFB77D994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01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3245556"/>
            <a:ext cx="690880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3245556"/>
            <a:ext cx="690880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138B-26E0-7B49-81C3-5990B22904C1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74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649114"/>
            <a:ext cx="14020800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9" y="2988734"/>
            <a:ext cx="6877049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9" y="4453467"/>
            <a:ext cx="6877049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1" y="2988734"/>
            <a:ext cx="6910917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1" y="4453467"/>
            <a:ext cx="6910917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C0CCA-C7BE-2848-BD17-C4AF1600852B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313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EBA4-49CD-154F-9970-19ADBAF397CA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948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6204-0D6C-BC4B-8DAB-86ECE81FF798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72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755425"/>
            <a:ext cx="8229600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36A41-52C2-1D40-A15A-E7969FFF74E9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019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755425"/>
            <a:ext cx="8229600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55CB8-9747-1A4E-A8F3-7AEA1764E96A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358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C73C2-6579-7044-A62B-9AB1467C3197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00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1" y="649111"/>
            <a:ext cx="3505200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1" y="649111"/>
            <a:ext cx="10312400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EB31B-D591-7E42-8FB8-A7D3418AB07B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421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6256000" cy="7995280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1" baseline="0" dirty="0">
                <a:ea typeface="Meiryo UI" panose="020B0604030504040204" pitchFamily="50" charset="-128"/>
              </a:defRPr>
            </a:lvl1pPr>
          </a:lstStyle>
          <a:p>
            <a:pPr marL="304798" lvl="0" indent="-304798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16256002" cy="12192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1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6495" y="9961214"/>
            <a:ext cx="12192000" cy="43018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2401" baseline="0" dirty="0">
                <a:solidFill>
                  <a:schemeClr val="accent2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pPr marL="304798" lvl="0" indent="-304798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495" y="9056293"/>
            <a:ext cx="14142720" cy="904928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5867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580574" y="8402581"/>
            <a:ext cx="96761" cy="243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1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5087" y="11300189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97725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4"/>
            <a:ext cx="16256002" cy="12192005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8026730"/>
            <a:ext cx="16256000" cy="4165271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0" baseline="0" dirty="0">
                <a:ea typeface="Meiryo UI" panose="020B0604030504040204" pitchFamily="50" charset="-128"/>
              </a:defRPr>
            </a:lvl1pPr>
          </a:lstStyle>
          <a:p>
            <a:pPr marL="304797" lvl="0" indent="-304797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914" y="2864681"/>
            <a:ext cx="12888686" cy="1327726"/>
          </a:xfrm>
        </p:spPr>
        <p:txBody>
          <a:bodyPr rtlCol="0" anchor="t">
            <a:noAutofit/>
          </a:bodyPr>
          <a:lstStyle>
            <a:lvl1pPr>
              <a:defRPr sz="6400" spc="-201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914" y="4381208"/>
            <a:ext cx="12888686" cy="404791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2844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609593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6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5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147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7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580572" y="2723643"/>
            <a:ext cx="96761" cy="243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595086" y="11300188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7485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6256000" cy="12192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0" baseline="0"/>
            </a:lvl1pPr>
          </a:lstStyle>
          <a:p>
            <a:pPr marL="304797" lvl="0" indent="-304797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496" y="8221122"/>
            <a:ext cx="14391659" cy="1740092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5867" b="1" spc="-201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95086" y="11300188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54546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fld id="{DBF9FC83-3674-3D47-AC99-D855A9B434B3}" type="datetime1">
              <a:rPr kumimoji="1" lang="ja-JP" altLang="en-US" smtClean="0"/>
              <a:t>2022/3/25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6D35CB13-95B1-2F4C-B1E0-F1B712B67525}"/>
              </a:ext>
            </a:extLst>
          </p:cNvPr>
          <p:cNvSpPr txBox="1">
            <a:spLocks/>
          </p:cNvSpPr>
          <p:nvPr userDrawn="1"/>
        </p:nvSpPr>
        <p:spPr>
          <a:xfrm>
            <a:off x="14531997" y="11351363"/>
            <a:ext cx="606403" cy="840637"/>
          </a:xfrm>
          <a:prstGeom prst="rect">
            <a:avLst/>
          </a:prstGeom>
          <a:solidFill>
            <a:schemeClr val="accent5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200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200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551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hf hdr="0" ftr="0" dt="0"/>
  <p:txStyles>
    <p:titleStyle>
      <a:lvl1pPr algn="l" defTabSz="1625620" rtl="0" eaLnBrk="1" latinLnBrk="0" hangingPunct="1">
        <a:lnSpc>
          <a:spcPct val="90000"/>
        </a:lnSpc>
        <a:spcBef>
          <a:spcPct val="0"/>
        </a:spcBef>
        <a:buNone/>
        <a:defRPr kumimoji="1" sz="7822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j-cs"/>
        </a:defRPr>
      </a:lvl1pPr>
    </p:titleStyle>
    <p:bodyStyle>
      <a:lvl1pPr marL="406405" indent="-406405" algn="l" defTabSz="1625620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kumimoji="1" sz="4978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1pPr>
      <a:lvl2pPr marL="121921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4267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2pPr>
      <a:lvl3pPr marL="203202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556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3pPr>
      <a:lvl4pPr marL="284483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4pPr>
      <a:lvl5pPr marL="365764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5pPr>
      <a:lvl6pPr marL="447045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microsoft.com/office/2007/relationships/hdphoto" Target="../media/hdphoto4.wdp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494" y="9056292"/>
            <a:ext cx="14142720" cy="904928"/>
          </a:xfrm>
        </p:spPr>
        <p:txBody>
          <a:bodyPr rtlCol="0"/>
          <a:lstStyle/>
          <a:p>
            <a:r>
              <a:rPr lang="ja-JP" altLang="en-US"/>
              <a:t>第</a:t>
            </a:r>
            <a:r>
              <a:rPr lang="en-US" altLang="ja-JP" dirty="0"/>
              <a:t>5</a:t>
            </a:r>
            <a:r>
              <a:rPr lang="ja-JP" altLang="en-US"/>
              <a:t>回　イヴ・クラインについて学ぼう！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9596" y="0"/>
            <a:ext cx="16265596" cy="8000000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0" y="258823"/>
            <a:ext cx="5224628" cy="118136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D54E95E-F681-5948-934F-8D431A895564}"/>
              </a:ext>
            </a:extLst>
          </p:cNvPr>
          <p:cNvSpPr txBox="1"/>
          <p:nvPr/>
        </p:nvSpPr>
        <p:spPr>
          <a:xfrm>
            <a:off x="1054951" y="8673685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B25AFC-C983-AF4D-8D01-A88EA95D06F9}"/>
              </a:ext>
            </a:extLst>
          </p:cNvPr>
          <p:cNvSpPr txBox="1"/>
          <p:nvPr/>
        </p:nvSpPr>
        <p:spPr>
          <a:xfrm>
            <a:off x="2245476" y="8673685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B00BB6-FBD1-074F-988F-4B775AA294E9}"/>
              </a:ext>
            </a:extLst>
          </p:cNvPr>
          <p:cNvSpPr txBox="1"/>
          <p:nvPr/>
        </p:nvSpPr>
        <p:spPr>
          <a:xfrm>
            <a:off x="9964087" y="8673685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まな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9C5871D-6A5C-45BC-B435-B1EDCFE2B251}"/>
              </a:ext>
            </a:extLst>
          </p:cNvPr>
          <p:cNvGrpSpPr/>
          <p:nvPr/>
        </p:nvGrpSpPr>
        <p:grpSpPr>
          <a:xfrm>
            <a:off x="-60842" y="2230780"/>
            <a:ext cx="10924284" cy="3793341"/>
            <a:chOff x="0" y="2153313"/>
            <a:chExt cx="10924284" cy="3793341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6A25B50-E2F0-744D-BE43-ACC9489289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79"/>
            <a:stretch/>
          </p:blipFill>
          <p:spPr>
            <a:xfrm>
              <a:off x="0" y="4103167"/>
              <a:ext cx="10576572" cy="1843487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11CF1E19-1017-4F97-9648-D9636B13D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63" y="2153313"/>
              <a:ext cx="10743521" cy="24172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980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図プレースホルダー 4">
            <a:extLst>
              <a:ext uri="{FF2B5EF4-FFF2-40B4-BE49-F238E27FC236}">
                <a16:creationId xmlns:a16="http://schemas.microsoft.com/office/drawing/2014/main" id="{B37C8601-B97B-5A45-8D83-9DC546B1ECBA}"/>
              </a:ext>
            </a:extLst>
          </p:cNvPr>
          <p:cNvSpPr txBox="1">
            <a:spLocks/>
          </p:cNvSpPr>
          <p:nvPr/>
        </p:nvSpPr>
        <p:spPr>
          <a:xfrm>
            <a:off x="194236" y="215153"/>
            <a:ext cx="15867528" cy="117616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indent="0" algn="ctr" defTabSz="457200" rtl="0" eaLnBrk="1" latinLnBrk="0" hangingPunct="1">
              <a:buNone/>
              <a:defRPr lang="en-GB" sz="1350" kern="1200" baseline="0" dirty="0">
                <a:solidFill>
                  <a:schemeClr val="tx1"/>
                </a:solidFill>
                <a:latin typeface="Meiryo" panose="020B0604030504040204" pitchFamily="34" charset="-128"/>
                <a:ea typeface="Meiryo UI" panose="020B0604030504040204" pitchFamily="50" charset="-128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46" indent="-171446"/>
            <a:endParaRPr lang="ja-JP" altLang="en-US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092" y="2717468"/>
            <a:ext cx="10707913" cy="7294811"/>
          </a:xfrm>
        </p:spPr>
        <p:txBody>
          <a:bodyPr>
            <a:normAutofit/>
          </a:bodyPr>
          <a:lstStyle/>
          <a:p>
            <a:r>
              <a:rPr lang="ja-JP" altLang="en-US" sz="4400"/>
              <a:t>イヴ・クラインってどんな人？</a:t>
            </a:r>
            <a:endParaRPr lang="en-US" altLang="ja-JP" sz="4400" dirty="0"/>
          </a:p>
          <a:p>
            <a:endParaRPr lang="en-US" altLang="ja-JP" sz="4400" dirty="0"/>
          </a:p>
          <a:p>
            <a:pPr>
              <a:lnSpc>
                <a:spcPct val="150000"/>
              </a:lnSpc>
            </a:pPr>
            <a:r>
              <a:rPr lang="ja-JP" altLang="en-US" sz="4400"/>
              <a:t>モノクローム</a:t>
            </a:r>
            <a:r>
              <a:rPr lang="ja-JP" altLang="ja-JP" sz="4400"/>
              <a:t>アート</a:t>
            </a:r>
            <a:r>
              <a:rPr lang="en-US" altLang="ja-JP" sz="4400" dirty="0"/>
              <a:t>(</a:t>
            </a:r>
            <a:r>
              <a:rPr lang="ja-JP" altLang="en-US" sz="4400"/>
              <a:t>モノクロニズム</a:t>
            </a:r>
            <a:r>
              <a:rPr lang="en-US" altLang="ja-JP" sz="4400" dirty="0"/>
              <a:t>)</a:t>
            </a:r>
            <a:r>
              <a:rPr lang="ja-JP" altLang="ja-JP" sz="4400"/>
              <a:t>を</a:t>
            </a:r>
            <a:br>
              <a:rPr lang="en-US" altLang="ja-JP" sz="4400" dirty="0"/>
            </a:br>
            <a:r>
              <a:rPr lang="ja-JP" altLang="ja-JP" sz="4400"/>
              <a:t>作ってみよう</a:t>
            </a:r>
            <a:endParaRPr lang="en-US" altLang="ja-JP" sz="4400" dirty="0"/>
          </a:p>
          <a:p>
            <a:pPr marL="0" indent="0">
              <a:buNone/>
            </a:pPr>
            <a:endParaRPr lang="en-US" altLang="ja-JP" sz="4400" dirty="0"/>
          </a:p>
          <a:p>
            <a:r>
              <a:rPr lang="ja-JP" altLang="en-US" sz="4400"/>
              <a:t>考えてみよう</a:t>
            </a:r>
            <a:endParaRPr lang="en-US" altLang="ja-JP" sz="4400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92" y="360912"/>
            <a:ext cx="14020800" cy="2356556"/>
          </a:xfrm>
        </p:spPr>
        <p:txBody>
          <a:bodyPr>
            <a:normAutofit/>
          </a:bodyPr>
          <a:lstStyle/>
          <a:p>
            <a:r>
              <a:rPr lang="ja-JP" altLang="en-US" sz="5400" b="1" dirty="0"/>
              <a:t>目次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761593" y="615579"/>
            <a:ext cx="1231038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2133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503AB1-0072-7346-8760-7C1FFFF044A9}"/>
              </a:ext>
            </a:extLst>
          </p:cNvPr>
          <p:cNvSpPr txBox="1"/>
          <p:nvPr/>
        </p:nvSpPr>
        <p:spPr>
          <a:xfrm>
            <a:off x="7779186" y="232349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ひと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1044CA8-DF51-D249-BAE5-29E96FE60182}"/>
              </a:ext>
            </a:extLst>
          </p:cNvPr>
          <p:cNvSpPr txBox="1"/>
          <p:nvPr/>
        </p:nvSpPr>
        <p:spPr>
          <a:xfrm>
            <a:off x="1059413" y="533599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つく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50BE0B0-20EE-8A4F-B1AE-C52397181B1D}"/>
              </a:ext>
            </a:extLst>
          </p:cNvPr>
          <p:cNvSpPr txBox="1"/>
          <p:nvPr/>
        </p:nvSpPr>
        <p:spPr>
          <a:xfrm>
            <a:off x="1059413" y="7147102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</p:spPr>
        <p:txBody>
          <a:bodyPr rtlCol="0"/>
          <a:lstStyle/>
          <a:p>
            <a:r>
              <a:rPr lang="ja-JP" altLang="en-US" sz="6600" b="1"/>
              <a:t>イヴ・クライン</a:t>
            </a:r>
            <a:r>
              <a:rPr lang="ja-JP" altLang="en-US" sz="6600" b="1">
                <a:ea typeface="Meiryo" panose="020B0604030504040204" pitchFamily="34" charset="-128"/>
              </a:rPr>
              <a:t>ってどんな人？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9568045" y="2869870"/>
            <a:ext cx="822661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ひと</a:t>
            </a:r>
          </a:p>
        </p:txBody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197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1868478" y="2249715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038571" y="2151213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399818" y="597740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8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010859" y="226567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21910" y="28872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☆イヴ・クライン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38574" y="2281018"/>
            <a:ext cx="9544242" cy="788174"/>
          </a:xfrm>
        </p:spPr>
        <p:txBody>
          <a:bodyPr>
            <a:normAutofit fontScale="95000"/>
          </a:bodyPr>
          <a:lstStyle/>
          <a:p>
            <a:r>
              <a:rPr kumimoji="1" lang="ja-JP" altLang="en-US" dirty="0"/>
              <a:t>イヴ・クラインってどんな人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2130440" y="2522912"/>
            <a:ext cx="7420267" cy="40455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2387940" y="989786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3421AC1-0F64-F144-9F84-430E71500EB3}"/>
              </a:ext>
            </a:extLst>
          </p:cNvPr>
          <p:cNvSpPr txBox="1"/>
          <p:nvPr/>
        </p:nvSpPr>
        <p:spPr>
          <a:xfrm>
            <a:off x="8308618" y="184796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A914BA01-AE6F-864D-847A-37C8EACA0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88" y="3311086"/>
            <a:ext cx="2035703" cy="3448838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C1DE1192-CED5-9E4D-BF6E-4EFA180CCE88}"/>
              </a:ext>
            </a:extLst>
          </p:cNvPr>
          <p:cNvGrpSpPr/>
          <p:nvPr/>
        </p:nvGrpSpPr>
        <p:grpSpPr>
          <a:xfrm>
            <a:off x="4265161" y="3943163"/>
            <a:ext cx="9773568" cy="3249058"/>
            <a:chOff x="4265161" y="3943163"/>
            <a:chExt cx="9773568" cy="3249058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A4BE38CD-21D4-034B-8EDA-5A8B31D45CB4}"/>
                </a:ext>
              </a:extLst>
            </p:cNvPr>
            <p:cNvGrpSpPr/>
            <p:nvPr/>
          </p:nvGrpSpPr>
          <p:grpSpPr>
            <a:xfrm>
              <a:off x="4265161" y="3943163"/>
              <a:ext cx="9773568" cy="3249058"/>
              <a:chOff x="3649306" y="2839884"/>
              <a:chExt cx="9385376" cy="47105881"/>
            </a:xfrm>
          </p:grpSpPr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1C3437EF-86B3-AA45-A3AA-86C1E52850EB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47105881"/>
                <a:chOff x="1243950" y="983888"/>
                <a:chExt cx="4334592" cy="140445590"/>
              </a:xfrm>
            </p:grpSpPr>
            <p:grpSp>
              <p:nvGrpSpPr>
                <p:cNvPr id="38" name="グループ化 37">
                  <a:extLst>
                    <a:ext uri="{FF2B5EF4-FFF2-40B4-BE49-F238E27FC236}">
                      <a16:creationId xmlns:a16="http://schemas.microsoft.com/office/drawing/2014/main" id="{3CA5C678-05EE-F942-BF6B-BA40DC5E675A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40445590"/>
                  <a:chOff x="1639994" y="705694"/>
                  <a:chExt cx="5177924" cy="140445590"/>
                </a:xfrm>
              </p:grpSpPr>
              <p:sp>
                <p:nvSpPr>
                  <p:cNvPr id="40" name="吹き出し: 角を丸めた四角形 19">
                    <a:extLst>
                      <a:ext uri="{FF2B5EF4-FFF2-40B4-BE49-F238E27FC236}">
                        <a16:creationId xmlns:a16="http://schemas.microsoft.com/office/drawing/2014/main" id="{D345CD8E-F1DB-9C44-A4E1-252E7A8B1035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26"/>
                    <a:ext cx="5177923" cy="140423458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41" name="テキスト ボックス 40">
                    <a:extLst>
                      <a:ext uri="{FF2B5EF4-FFF2-40B4-BE49-F238E27FC236}">
                        <a16:creationId xmlns:a16="http://schemas.microsoft.com/office/drawing/2014/main" id="{32DB1149-E6C5-B648-8909-833E7CB9E41A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CDC49AA2-0DE0-2E41-BF81-F256AEBD31C9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5209706-0E13-9148-8EDC-9BFB8BFA6D00}"/>
                  </a:ext>
                </a:extLst>
              </p:cNvPr>
              <p:cNvSpPr txBox="1"/>
              <p:nvPr/>
            </p:nvSpPr>
            <p:spPr>
              <a:xfrm>
                <a:off x="3980559" y="3250578"/>
                <a:ext cx="9000851" cy="42391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1928年フランスのニース生まれだよ。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ja-JP" sz="3200" dirty="0">
                    <a:latin typeface="+mn-ea"/>
                    <a:cs typeface="Times New Roman" panose="02020603050405020304" pitchFamily="18" charset="0"/>
                  </a:rPr>
                  <a:t>1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色だけ使って作品を制作する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</a:rPr>
                  <a:t>モノクロニズムを</a:t>
                </a:r>
                <a:endParaRPr lang="en-US" altLang="ja-JP" sz="3200" b="1" dirty="0">
                  <a:solidFill>
                    <a:schemeClr val="accent2"/>
                  </a:solidFill>
                  <a:latin typeface="+mn-ea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</a:rPr>
                  <a:t>代表する画家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として知られているよ。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DE786C1-ABD5-F74B-BE06-2298F29868ED}"/>
                </a:ext>
              </a:extLst>
            </p:cNvPr>
            <p:cNvSpPr txBox="1"/>
            <p:nvPr/>
          </p:nvSpPr>
          <p:spPr>
            <a:xfrm>
              <a:off x="9342958" y="407879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8504650-EBF4-9F42-9F63-E63479B92788}"/>
                </a:ext>
              </a:extLst>
            </p:cNvPr>
            <p:cNvSpPr txBox="1"/>
            <p:nvPr/>
          </p:nvSpPr>
          <p:spPr>
            <a:xfrm>
              <a:off x="4689180" y="5063081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しょく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C12E06-E998-CE4D-B92D-0E8C51C038D2}"/>
                </a:ext>
              </a:extLst>
            </p:cNvPr>
            <p:cNvSpPr txBox="1"/>
            <p:nvPr/>
          </p:nvSpPr>
          <p:spPr>
            <a:xfrm>
              <a:off x="6025011" y="506308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7499C11-9302-F64A-B2F8-268D89F79546}"/>
                </a:ext>
              </a:extLst>
            </p:cNvPr>
            <p:cNvSpPr txBox="1"/>
            <p:nvPr/>
          </p:nvSpPr>
          <p:spPr>
            <a:xfrm>
              <a:off x="7274027" y="506308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279D223E-BE02-CC41-B1E3-AD3F5268FB00}"/>
                </a:ext>
              </a:extLst>
            </p:cNvPr>
            <p:cNvSpPr txBox="1"/>
            <p:nvPr/>
          </p:nvSpPr>
          <p:spPr>
            <a:xfrm>
              <a:off x="8500807" y="506308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165A885D-2CB9-4243-A7CE-3724CB07E460}"/>
                </a:ext>
              </a:extLst>
            </p:cNvPr>
            <p:cNvSpPr txBox="1"/>
            <p:nvPr/>
          </p:nvSpPr>
          <p:spPr>
            <a:xfrm>
              <a:off x="4611800" y="6029008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だいひょう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151838E-A462-FA4A-A476-8C56AD983001}"/>
                </a:ext>
              </a:extLst>
            </p:cNvPr>
            <p:cNvSpPr txBox="1"/>
            <p:nvPr/>
          </p:nvSpPr>
          <p:spPr>
            <a:xfrm>
              <a:off x="6348177" y="602900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がか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DE657AF-5ADD-D744-8C7D-E232DC76EB02}"/>
                </a:ext>
              </a:extLst>
            </p:cNvPr>
            <p:cNvSpPr txBox="1"/>
            <p:nvPr/>
          </p:nvSpPr>
          <p:spPr>
            <a:xfrm>
              <a:off x="8292726" y="602900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9193750-327D-1B48-8D40-1DFD425F0643}"/>
                </a:ext>
              </a:extLst>
            </p:cNvPr>
            <p:cNvSpPr txBox="1"/>
            <p:nvPr/>
          </p:nvSpPr>
          <p:spPr>
            <a:xfrm>
              <a:off x="5594474" y="4078793"/>
              <a:ext cx="6861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ねん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51" name="図 50">
            <a:extLst>
              <a:ext uri="{FF2B5EF4-FFF2-40B4-BE49-F238E27FC236}">
                <a16:creationId xmlns:a16="http://schemas.microsoft.com/office/drawing/2014/main" id="{893B5B25-17D0-BD49-A4B6-31E515682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648" y="6895367"/>
            <a:ext cx="2314262" cy="3688031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D6159AAD-D3BD-9344-80A3-56837113279B}"/>
              </a:ext>
            </a:extLst>
          </p:cNvPr>
          <p:cNvGrpSpPr/>
          <p:nvPr/>
        </p:nvGrpSpPr>
        <p:grpSpPr>
          <a:xfrm>
            <a:off x="1398406" y="7991688"/>
            <a:ext cx="8824571" cy="2984543"/>
            <a:chOff x="1398406" y="7991688"/>
            <a:chExt cx="8824571" cy="2984543"/>
          </a:xfrm>
        </p:grpSpPr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9468F2F1-8AEB-6E4F-9E8C-7D55631E6869}"/>
                </a:ext>
              </a:extLst>
            </p:cNvPr>
            <p:cNvGrpSpPr/>
            <p:nvPr/>
          </p:nvGrpSpPr>
          <p:grpSpPr>
            <a:xfrm>
              <a:off x="1398406" y="7991688"/>
              <a:ext cx="8824571" cy="2984543"/>
              <a:chOff x="1243951" y="-2110936"/>
              <a:chExt cx="4794357" cy="76588438"/>
            </a:xfrm>
          </p:grpSpPr>
          <p:sp>
            <p:nvSpPr>
              <p:cNvPr id="59" name="吹き出し: 角を丸めた四角形 19">
                <a:extLst>
                  <a:ext uri="{FF2B5EF4-FFF2-40B4-BE49-F238E27FC236}">
                    <a16:creationId xmlns:a16="http://schemas.microsoft.com/office/drawing/2014/main" id="{AA86B11A-714F-214D-AD7F-F9FDBB1BF6BB}"/>
                  </a:ext>
                </a:extLst>
              </p:cNvPr>
              <p:cNvSpPr/>
              <p:nvPr/>
            </p:nvSpPr>
            <p:spPr>
              <a:xfrm>
                <a:off x="1243951" y="-2110936"/>
                <a:ext cx="4248426" cy="76588438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F98DF930-5A71-4642-B486-40D3DCF321E7}"/>
                  </a:ext>
                </a:extLst>
              </p:cNvPr>
              <p:cNvSpPr txBox="1"/>
              <p:nvPr/>
            </p:nvSpPr>
            <p:spPr>
              <a:xfrm>
                <a:off x="1380235" y="-2110936"/>
                <a:ext cx="4658073" cy="750316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rPr>
                  <a:t>19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歳の時に空を見上げた時、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宇宙を取り巻く無限に広がる空間を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見てインスピレーションを得たよ。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767FE4BF-C129-AE4D-8240-14AC561CA522}"/>
                </a:ext>
              </a:extLst>
            </p:cNvPr>
            <p:cNvSpPr txBox="1"/>
            <p:nvPr/>
          </p:nvSpPr>
          <p:spPr>
            <a:xfrm>
              <a:off x="2180191" y="813346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F3BF22A9-97AA-404D-A167-866A9A5AEC07}"/>
                </a:ext>
              </a:extLst>
            </p:cNvPr>
            <p:cNvSpPr txBox="1"/>
            <p:nvPr/>
          </p:nvSpPr>
          <p:spPr>
            <a:xfrm>
              <a:off x="2913924" y="813346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とき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18AF39FD-7CED-5E46-B88A-C53DB46C9168}"/>
                </a:ext>
              </a:extLst>
            </p:cNvPr>
            <p:cNvSpPr txBox="1"/>
            <p:nvPr/>
          </p:nvSpPr>
          <p:spPr>
            <a:xfrm>
              <a:off x="3718760" y="813346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そら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CF39B5C1-692B-644C-A47B-51A0BC340A66}"/>
                </a:ext>
              </a:extLst>
            </p:cNvPr>
            <p:cNvSpPr txBox="1"/>
            <p:nvPr/>
          </p:nvSpPr>
          <p:spPr>
            <a:xfrm>
              <a:off x="4804595" y="813346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みあ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00232032-0C2D-A745-B7D8-FA588A0E68FF}"/>
                </a:ext>
              </a:extLst>
            </p:cNvPr>
            <p:cNvSpPr txBox="1"/>
            <p:nvPr/>
          </p:nvSpPr>
          <p:spPr>
            <a:xfrm>
              <a:off x="6148783" y="813346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とき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3A725E0-746B-B64C-90C4-74FD2CDDE218}"/>
                </a:ext>
              </a:extLst>
            </p:cNvPr>
            <p:cNvSpPr txBox="1"/>
            <p:nvPr/>
          </p:nvSpPr>
          <p:spPr>
            <a:xfrm>
              <a:off x="1642491" y="908657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うちゅう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B99F1228-20E4-C246-8512-AF8FB5ED7462}"/>
                </a:ext>
              </a:extLst>
            </p:cNvPr>
            <p:cNvSpPr txBox="1"/>
            <p:nvPr/>
          </p:nvSpPr>
          <p:spPr>
            <a:xfrm>
              <a:off x="2940542" y="9086579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と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737A0DA6-31B2-BA48-8AB1-8B7F53EE35D9}"/>
                </a:ext>
              </a:extLst>
            </p:cNvPr>
            <p:cNvSpPr txBox="1"/>
            <p:nvPr/>
          </p:nvSpPr>
          <p:spPr>
            <a:xfrm>
              <a:off x="3785604" y="9086579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43AE4CE2-99CC-E64F-901A-87E420DD4E61}"/>
                </a:ext>
              </a:extLst>
            </p:cNvPr>
            <p:cNvSpPr txBox="1"/>
            <p:nvPr/>
          </p:nvSpPr>
          <p:spPr>
            <a:xfrm>
              <a:off x="4605219" y="908657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むげん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4C271FD2-B800-5442-B40A-1425DEB7FDFA}"/>
                </a:ext>
              </a:extLst>
            </p:cNvPr>
            <p:cNvSpPr txBox="1"/>
            <p:nvPr/>
          </p:nvSpPr>
          <p:spPr>
            <a:xfrm>
              <a:off x="5728366" y="908657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A8EC285B-2A45-B748-871E-C42E20D28E47}"/>
                </a:ext>
              </a:extLst>
            </p:cNvPr>
            <p:cNvSpPr txBox="1"/>
            <p:nvPr/>
          </p:nvSpPr>
          <p:spPr>
            <a:xfrm>
              <a:off x="6909973" y="908657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くうかん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D61CB94C-4F41-CC4C-9356-129FB4DB785D}"/>
                </a:ext>
              </a:extLst>
            </p:cNvPr>
            <p:cNvSpPr txBox="1"/>
            <p:nvPr/>
          </p:nvSpPr>
          <p:spPr>
            <a:xfrm>
              <a:off x="1763144" y="100472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2AD9B899-D467-534D-B747-BCD80169FFBC}"/>
                </a:ext>
              </a:extLst>
            </p:cNvPr>
            <p:cNvSpPr txBox="1"/>
            <p:nvPr/>
          </p:nvSpPr>
          <p:spPr>
            <a:xfrm>
              <a:off x="6622466" y="100472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1868478" y="2249715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038571" y="2151213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399818" y="597740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8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010859" y="226567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21910" y="28872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☆イヴ・クライン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38574" y="2281018"/>
            <a:ext cx="9544242" cy="788174"/>
          </a:xfrm>
        </p:spPr>
        <p:txBody>
          <a:bodyPr>
            <a:normAutofit fontScale="95000"/>
          </a:bodyPr>
          <a:lstStyle/>
          <a:p>
            <a:r>
              <a:rPr kumimoji="1" lang="ja-JP" altLang="en-US" dirty="0"/>
              <a:t>イヴ・クラインってどんな人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2130440" y="2522912"/>
            <a:ext cx="7420267" cy="40455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2387940" y="989786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3421AC1-0F64-F144-9F84-430E71500EB3}"/>
              </a:ext>
            </a:extLst>
          </p:cNvPr>
          <p:cNvSpPr txBox="1"/>
          <p:nvPr/>
        </p:nvSpPr>
        <p:spPr>
          <a:xfrm>
            <a:off x="8308618" y="184796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A914BA01-AE6F-864D-847A-37C8EACA0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88" y="3311086"/>
            <a:ext cx="2035703" cy="3448838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893B5B25-17D0-BD49-A4B6-31E515682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4595" y="7618491"/>
            <a:ext cx="2314262" cy="3688031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81CA8FF-D8A0-5C45-B0AF-AF8F5F4B479F}"/>
              </a:ext>
            </a:extLst>
          </p:cNvPr>
          <p:cNvGrpSpPr/>
          <p:nvPr/>
        </p:nvGrpSpPr>
        <p:grpSpPr>
          <a:xfrm>
            <a:off x="4265161" y="3943163"/>
            <a:ext cx="9773568" cy="2147080"/>
            <a:chOff x="4265161" y="3943163"/>
            <a:chExt cx="9773568" cy="3249058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A4BE38CD-21D4-034B-8EDA-5A8B31D45CB4}"/>
                </a:ext>
              </a:extLst>
            </p:cNvPr>
            <p:cNvGrpSpPr/>
            <p:nvPr/>
          </p:nvGrpSpPr>
          <p:grpSpPr>
            <a:xfrm>
              <a:off x="4265161" y="3943163"/>
              <a:ext cx="9773568" cy="3249058"/>
              <a:chOff x="3649306" y="2839884"/>
              <a:chExt cx="9385376" cy="47105881"/>
            </a:xfrm>
          </p:grpSpPr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1C3437EF-86B3-AA45-A3AA-86C1E52850EB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47105881"/>
                <a:chOff x="1243950" y="983888"/>
                <a:chExt cx="4334592" cy="140445590"/>
              </a:xfrm>
            </p:grpSpPr>
            <p:grpSp>
              <p:nvGrpSpPr>
                <p:cNvPr id="38" name="グループ化 37">
                  <a:extLst>
                    <a:ext uri="{FF2B5EF4-FFF2-40B4-BE49-F238E27FC236}">
                      <a16:creationId xmlns:a16="http://schemas.microsoft.com/office/drawing/2014/main" id="{3CA5C678-05EE-F942-BF6B-BA40DC5E675A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40445590"/>
                  <a:chOff x="1639994" y="705694"/>
                  <a:chExt cx="5177924" cy="140445590"/>
                </a:xfrm>
              </p:grpSpPr>
              <p:sp>
                <p:nvSpPr>
                  <p:cNvPr id="40" name="吹き出し: 角を丸めた四角形 19">
                    <a:extLst>
                      <a:ext uri="{FF2B5EF4-FFF2-40B4-BE49-F238E27FC236}">
                        <a16:creationId xmlns:a16="http://schemas.microsoft.com/office/drawing/2014/main" id="{D345CD8E-F1DB-9C44-A4E1-252E7A8B1035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26"/>
                    <a:ext cx="5177923" cy="140423458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41" name="テキスト ボックス 40">
                    <a:extLst>
                      <a:ext uri="{FF2B5EF4-FFF2-40B4-BE49-F238E27FC236}">
                        <a16:creationId xmlns:a16="http://schemas.microsoft.com/office/drawing/2014/main" id="{32DB1149-E6C5-B648-8909-833E7CB9E41A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CDC49AA2-0DE0-2E41-BF81-F256AEBD31C9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5209706-0E13-9148-8EDC-9BFB8BFA6D00}"/>
                  </a:ext>
                </a:extLst>
              </p:cNvPr>
              <p:cNvSpPr txBox="1"/>
              <p:nvPr/>
            </p:nvSpPr>
            <p:spPr>
              <a:xfrm>
                <a:off x="3980559" y="3250578"/>
                <a:ext cx="9000851" cy="281121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クラインは、これを表現するために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1"/>
                    </a:solidFill>
                    <a:latin typeface="+mn-ea"/>
                    <a:cs typeface="Times New Roman" panose="02020603050405020304" pitchFamily="18" charset="0"/>
                    <a:sym typeface="+mn-ea"/>
                  </a:rPr>
                  <a:t>明るいブルー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一色だけを使って絵を描いたよ。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D08B048F-E949-EE4E-A26E-A03C256EE4E0}"/>
                </a:ext>
              </a:extLst>
            </p:cNvPr>
            <p:cNvSpPr txBox="1"/>
            <p:nvPr/>
          </p:nvSpPr>
          <p:spPr>
            <a:xfrm>
              <a:off x="8308618" y="4090566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ひょうげん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31B82DF-C2DF-F14F-8174-EC61768F76C5}"/>
                </a:ext>
              </a:extLst>
            </p:cNvPr>
            <p:cNvSpPr txBox="1"/>
            <p:nvPr/>
          </p:nvSpPr>
          <p:spPr>
            <a:xfrm>
              <a:off x="4610113" y="564488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1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あか</a:t>
              </a:r>
              <a:endParaRPr kumimoji="1" lang="en-US" altLang="ja-JP" dirty="0">
                <a:solidFill>
                  <a:schemeClr val="accent1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573A8392-B1E2-B14C-A5DE-F095311F3A08}"/>
                </a:ext>
              </a:extLst>
            </p:cNvPr>
            <p:cNvSpPr txBox="1"/>
            <p:nvPr/>
          </p:nvSpPr>
          <p:spPr>
            <a:xfrm>
              <a:off x="6959161" y="5644880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いっしょく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031CA7C0-E399-A442-B76E-7FA35F339B81}"/>
                </a:ext>
              </a:extLst>
            </p:cNvPr>
            <p:cNvSpPr txBox="1"/>
            <p:nvPr/>
          </p:nvSpPr>
          <p:spPr>
            <a:xfrm>
              <a:off x="9137779" y="564488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353E1859-9F2A-B849-9320-0DC663F05652}"/>
                </a:ext>
              </a:extLst>
            </p:cNvPr>
            <p:cNvSpPr txBox="1"/>
            <p:nvPr/>
          </p:nvSpPr>
          <p:spPr>
            <a:xfrm>
              <a:off x="10357667" y="564488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87354F82-B256-3140-B801-E38265774BF6}"/>
                </a:ext>
              </a:extLst>
            </p:cNvPr>
            <p:cNvSpPr txBox="1"/>
            <p:nvPr/>
          </p:nvSpPr>
          <p:spPr>
            <a:xfrm>
              <a:off x="11156846" y="564488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EB193A5-AA97-1941-955C-28C11202D576}"/>
              </a:ext>
            </a:extLst>
          </p:cNvPr>
          <p:cNvGrpSpPr/>
          <p:nvPr/>
        </p:nvGrpSpPr>
        <p:grpSpPr>
          <a:xfrm>
            <a:off x="1231787" y="7655003"/>
            <a:ext cx="9555543" cy="4047368"/>
            <a:chOff x="1399818" y="7642816"/>
            <a:chExt cx="9555543" cy="4047368"/>
          </a:xfrm>
        </p:grpSpPr>
        <p:grpSp>
          <p:nvGrpSpPr>
            <p:cNvPr id="71" name="グループ化 70">
              <a:extLst>
                <a:ext uri="{FF2B5EF4-FFF2-40B4-BE49-F238E27FC236}">
                  <a16:creationId xmlns:a16="http://schemas.microsoft.com/office/drawing/2014/main" id="{6C5D8BEE-9386-6B45-97F9-EFB4C9441219}"/>
                </a:ext>
              </a:extLst>
            </p:cNvPr>
            <p:cNvGrpSpPr/>
            <p:nvPr/>
          </p:nvGrpSpPr>
          <p:grpSpPr>
            <a:xfrm>
              <a:off x="1399818" y="7642816"/>
              <a:ext cx="9555543" cy="4047368"/>
              <a:chOff x="834304" y="-2509976"/>
              <a:chExt cx="4866490" cy="103862332"/>
            </a:xfrm>
          </p:grpSpPr>
          <p:sp>
            <p:nvSpPr>
              <p:cNvPr id="85" name="吹き出し: 角を丸めた四角形 19">
                <a:extLst>
                  <a:ext uri="{FF2B5EF4-FFF2-40B4-BE49-F238E27FC236}">
                    <a16:creationId xmlns:a16="http://schemas.microsoft.com/office/drawing/2014/main" id="{19641020-1124-9D4B-A337-39D77F504DE7}"/>
                  </a:ext>
                </a:extLst>
              </p:cNvPr>
              <p:cNvSpPr/>
              <p:nvPr/>
            </p:nvSpPr>
            <p:spPr>
              <a:xfrm>
                <a:off x="834304" y="-2110936"/>
                <a:ext cx="4658073" cy="103463292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570780DC-379F-1945-BE29-338201A5C27E}"/>
                  </a:ext>
                </a:extLst>
              </p:cNvPr>
              <p:cNvSpPr txBox="1"/>
              <p:nvPr/>
            </p:nvSpPr>
            <p:spPr>
              <a:xfrm>
                <a:off x="1042721" y="-2509976"/>
                <a:ext cx="4658073" cy="1003054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この絵は、線やイメージの跡を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まったく含まない表現で、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絵を見た人に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</a:rPr>
                  <a:t>「色そのもの」に集中させる</a:t>
                </a:r>
                <a:endParaRPr lang="en-US" altLang="ja-JP" sz="3200" b="1" dirty="0">
                  <a:solidFill>
                    <a:schemeClr val="accent2"/>
                  </a:solidFill>
                  <a:latin typeface="+mn-ea"/>
                  <a:cs typeface="Times New Roman" panose="02020603050405020304" pitchFamily="18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</a:rPr>
                  <a:t>可能性があるもの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と話したよ。</a:t>
                </a:r>
                <a:endParaRPr lang="ja-JP" altLang="en-US" sz="3200" dirty="0">
                  <a:latin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B84F9DDB-689D-6349-9076-622686567422}"/>
                </a:ext>
              </a:extLst>
            </p:cNvPr>
            <p:cNvSpPr txBox="1"/>
            <p:nvPr/>
          </p:nvSpPr>
          <p:spPr>
            <a:xfrm>
              <a:off x="2732793" y="7741129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76228124-6738-C940-B020-7BB284546D7F}"/>
                </a:ext>
              </a:extLst>
            </p:cNvPr>
            <p:cNvSpPr txBox="1"/>
            <p:nvPr/>
          </p:nvSpPr>
          <p:spPr>
            <a:xfrm>
              <a:off x="3864282" y="774112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6A5CB2B8-4BA6-7B49-B474-00A07B61EC55}"/>
                </a:ext>
              </a:extLst>
            </p:cNvPr>
            <p:cNvSpPr txBox="1"/>
            <p:nvPr/>
          </p:nvSpPr>
          <p:spPr>
            <a:xfrm>
              <a:off x="6742150" y="774112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あと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64CBA002-459F-D34B-8828-77F097E5EC6C}"/>
                </a:ext>
              </a:extLst>
            </p:cNvPr>
            <p:cNvSpPr txBox="1"/>
            <p:nvPr/>
          </p:nvSpPr>
          <p:spPr>
            <a:xfrm>
              <a:off x="3520936" y="870203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ふく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CB793B02-E91A-7747-AB0E-AEF9E31AEC03}"/>
                </a:ext>
              </a:extLst>
            </p:cNvPr>
            <p:cNvSpPr txBox="1"/>
            <p:nvPr/>
          </p:nvSpPr>
          <p:spPr>
            <a:xfrm>
              <a:off x="4978906" y="8702031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ひょうげん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54299501-D378-B347-A013-60B155226098}"/>
                </a:ext>
              </a:extLst>
            </p:cNvPr>
            <p:cNvSpPr txBox="1"/>
            <p:nvPr/>
          </p:nvSpPr>
          <p:spPr>
            <a:xfrm>
              <a:off x="1868478" y="967393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634DA1E8-7BAE-BC46-9AD4-B39801DEAD8C}"/>
                </a:ext>
              </a:extLst>
            </p:cNvPr>
            <p:cNvSpPr txBox="1"/>
            <p:nvPr/>
          </p:nvSpPr>
          <p:spPr>
            <a:xfrm>
              <a:off x="2732793" y="967393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FC83D9ED-70E1-7D4C-BF34-145E04CF5F4D}"/>
                </a:ext>
              </a:extLst>
            </p:cNvPr>
            <p:cNvSpPr txBox="1"/>
            <p:nvPr/>
          </p:nvSpPr>
          <p:spPr>
            <a:xfrm>
              <a:off x="3468259" y="967393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C62FA77E-EA11-AF46-8005-3C9B1CCDEDF9}"/>
                </a:ext>
              </a:extLst>
            </p:cNvPr>
            <p:cNvSpPr txBox="1"/>
            <p:nvPr/>
          </p:nvSpPr>
          <p:spPr>
            <a:xfrm>
              <a:off x="4655740" y="967393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471BD2AC-F1EA-CC4D-8A0B-C10532E4BECB}"/>
                </a:ext>
              </a:extLst>
            </p:cNvPr>
            <p:cNvSpPr txBox="1"/>
            <p:nvPr/>
          </p:nvSpPr>
          <p:spPr>
            <a:xfrm>
              <a:off x="7408372" y="967393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しゅうちゅう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386049B2-AB78-1B49-8BB0-8B51A17B7F86}"/>
                </a:ext>
              </a:extLst>
            </p:cNvPr>
            <p:cNvSpPr txBox="1"/>
            <p:nvPr/>
          </p:nvSpPr>
          <p:spPr>
            <a:xfrm>
              <a:off x="1904053" y="10679417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かのうせい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8A7CCF96-E9BB-AF4C-86BB-29CFC92CE508}"/>
                </a:ext>
              </a:extLst>
            </p:cNvPr>
            <p:cNvSpPr txBox="1"/>
            <p:nvPr/>
          </p:nvSpPr>
          <p:spPr>
            <a:xfrm>
              <a:off x="5424475" y="1067941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はな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9284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1868478" y="2249715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038571" y="2151213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399818" y="597740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8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010859" y="226567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21910" y="28872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☆イヴ・クライン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38574" y="2281018"/>
            <a:ext cx="9544242" cy="788174"/>
          </a:xfrm>
        </p:spPr>
        <p:txBody>
          <a:bodyPr>
            <a:normAutofit fontScale="95000"/>
          </a:bodyPr>
          <a:lstStyle/>
          <a:p>
            <a:r>
              <a:rPr kumimoji="1" lang="ja-JP" altLang="en-US" dirty="0"/>
              <a:t>イヴ・クラインってどんな人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2130440" y="2522912"/>
            <a:ext cx="7420267" cy="40455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2387940" y="989786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3421AC1-0F64-F144-9F84-430E71500EB3}"/>
              </a:ext>
            </a:extLst>
          </p:cNvPr>
          <p:cNvSpPr txBox="1"/>
          <p:nvPr/>
        </p:nvSpPr>
        <p:spPr>
          <a:xfrm>
            <a:off x="8308618" y="184796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A914BA01-AE6F-864D-847A-37C8EACA0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88" y="3311086"/>
            <a:ext cx="2035703" cy="3448838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7F9466C-0D25-E244-8563-1328DEE5A259}"/>
              </a:ext>
            </a:extLst>
          </p:cNvPr>
          <p:cNvGrpSpPr/>
          <p:nvPr/>
        </p:nvGrpSpPr>
        <p:grpSpPr>
          <a:xfrm>
            <a:off x="4265160" y="3943163"/>
            <a:ext cx="11154133" cy="4012142"/>
            <a:chOff x="4265160" y="3943163"/>
            <a:chExt cx="11154133" cy="4012142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A4BE38CD-21D4-034B-8EDA-5A8B31D45CB4}"/>
                </a:ext>
              </a:extLst>
            </p:cNvPr>
            <p:cNvGrpSpPr/>
            <p:nvPr/>
          </p:nvGrpSpPr>
          <p:grpSpPr>
            <a:xfrm>
              <a:off x="4265160" y="3943163"/>
              <a:ext cx="11154133" cy="4012142"/>
              <a:chOff x="3649306" y="2839884"/>
              <a:chExt cx="9385376" cy="58169316"/>
            </a:xfrm>
          </p:grpSpPr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1C3437EF-86B3-AA45-A3AA-86C1E52850EB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47105881"/>
                <a:chOff x="1243950" y="983888"/>
                <a:chExt cx="4334592" cy="140445590"/>
              </a:xfrm>
            </p:grpSpPr>
            <p:grpSp>
              <p:nvGrpSpPr>
                <p:cNvPr id="38" name="グループ化 37">
                  <a:extLst>
                    <a:ext uri="{FF2B5EF4-FFF2-40B4-BE49-F238E27FC236}">
                      <a16:creationId xmlns:a16="http://schemas.microsoft.com/office/drawing/2014/main" id="{3CA5C678-05EE-F942-BF6B-BA40DC5E675A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40445590"/>
                  <a:chOff x="1639994" y="705694"/>
                  <a:chExt cx="5177924" cy="140445590"/>
                </a:xfrm>
              </p:grpSpPr>
              <p:sp>
                <p:nvSpPr>
                  <p:cNvPr id="40" name="吹き出し: 角を丸めた四角形 19">
                    <a:extLst>
                      <a:ext uri="{FF2B5EF4-FFF2-40B4-BE49-F238E27FC236}">
                        <a16:creationId xmlns:a16="http://schemas.microsoft.com/office/drawing/2014/main" id="{D345CD8E-F1DB-9C44-A4E1-252E7A8B1035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26"/>
                    <a:ext cx="5177923" cy="140423458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41" name="テキスト ボックス 40">
                    <a:extLst>
                      <a:ext uri="{FF2B5EF4-FFF2-40B4-BE49-F238E27FC236}">
                        <a16:creationId xmlns:a16="http://schemas.microsoft.com/office/drawing/2014/main" id="{32DB1149-E6C5-B648-8909-833E7CB9E41A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CDC49AA2-0DE0-2E41-BF81-F256AEBD31C9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5209706-0E13-9148-8EDC-9BFB8BFA6D00}"/>
                  </a:ext>
                </a:extLst>
              </p:cNvPr>
              <p:cNvSpPr txBox="1"/>
              <p:nvPr/>
            </p:nvSpPr>
            <p:spPr>
              <a:xfrm>
                <a:off x="3748286" y="4338720"/>
                <a:ext cx="9000851" cy="566704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クラインは1948年からモノクローム（</a:t>
                </a:r>
                <a:r>
                  <a:rPr lang="en-US" altLang="ja-JP" sz="3200" dirty="0">
                    <a:latin typeface="+mn-ea"/>
                    <a:cs typeface="Times New Roman" panose="02020603050405020304" pitchFamily="18" charset="0"/>
                  </a:rPr>
                  <a:t>1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色）だけの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絵画作品の制作に取り組み始めたよ。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</a:rPr>
                  <a:t>オレンジ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や</a:t>
                </a:r>
                <a:r>
                  <a:rPr lang="ja-JP" altLang="en-US" sz="3200" b="1">
                    <a:solidFill>
                      <a:srgbClr val="FFD700"/>
                    </a:solidFill>
                    <a:latin typeface="+mn-ea"/>
                    <a:cs typeface="Times New Roman" panose="02020603050405020304" pitchFamily="18" charset="0"/>
                  </a:rPr>
                  <a:t>金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、</a:t>
                </a:r>
                <a:r>
                  <a:rPr lang="ja-JP" altLang="en-US" sz="3200" b="1">
                    <a:solidFill>
                      <a:srgbClr val="FC9DB8"/>
                    </a:solidFill>
                    <a:latin typeface="+mn-ea"/>
                    <a:cs typeface="Times New Roman" panose="02020603050405020304" pitchFamily="18" charset="0"/>
                  </a:rPr>
                  <a:t>ピンク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、</a:t>
                </a:r>
                <a:r>
                  <a:rPr lang="ja-JP" altLang="en-US" sz="3200" b="1">
                    <a:solidFill>
                      <a:schemeClr val="accent1"/>
                    </a:solidFill>
                    <a:latin typeface="+mn-ea"/>
                    <a:cs typeface="Times New Roman" panose="02020603050405020304" pitchFamily="18" charset="0"/>
                  </a:rPr>
                  <a:t>青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などの色を使って創られたよ。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986DEA9-0E44-8A48-A5AB-5B6911C85F1A}"/>
                </a:ext>
              </a:extLst>
            </p:cNvPr>
            <p:cNvSpPr txBox="1"/>
            <p:nvPr/>
          </p:nvSpPr>
          <p:spPr>
            <a:xfrm>
              <a:off x="7429635" y="414903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ねん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5F64D2EB-D9C7-7E48-BD64-136365A17BCA}"/>
                </a:ext>
              </a:extLst>
            </p:cNvPr>
            <p:cNvSpPr txBox="1"/>
            <p:nvPr/>
          </p:nvSpPr>
          <p:spPr>
            <a:xfrm>
              <a:off x="11613466" y="4149034"/>
              <a:ext cx="877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しょく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BAFD9075-98F7-C644-A4F3-28E70F1C0E4B}"/>
                </a:ext>
              </a:extLst>
            </p:cNvPr>
            <p:cNvSpPr txBox="1"/>
            <p:nvPr/>
          </p:nvSpPr>
          <p:spPr>
            <a:xfrm>
              <a:off x="4382792" y="5132260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かいがさくひん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2801D34-794F-D847-BA15-B2BC5A40DEC2}"/>
                </a:ext>
              </a:extLst>
            </p:cNvPr>
            <p:cNvSpPr txBox="1"/>
            <p:nvPr/>
          </p:nvSpPr>
          <p:spPr>
            <a:xfrm>
              <a:off x="6375518" y="513226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932A8CC-88DC-B84E-9B82-850A0ADDF63B}"/>
                </a:ext>
              </a:extLst>
            </p:cNvPr>
            <p:cNvSpPr txBox="1"/>
            <p:nvPr/>
          </p:nvSpPr>
          <p:spPr>
            <a:xfrm>
              <a:off x="7696094" y="513226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と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B88BC181-3264-0B4B-88D2-6EF44F044A97}"/>
                </a:ext>
              </a:extLst>
            </p:cNvPr>
            <p:cNvSpPr txBox="1"/>
            <p:nvPr/>
          </p:nvSpPr>
          <p:spPr>
            <a:xfrm>
              <a:off x="8533982" y="513226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33EBC1D-A4F5-9C4D-A1C2-58F01EA96AEC}"/>
                </a:ext>
              </a:extLst>
            </p:cNvPr>
            <p:cNvSpPr txBox="1"/>
            <p:nvPr/>
          </p:nvSpPr>
          <p:spPr>
            <a:xfrm>
              <a:off x="9288836" y="513226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68554517-DE36-8D4A-84BF-BC3CBB155C32}"/>
                </a:ext>
              </a:extLst>
            </p:cNvPr>
            <p:cNvSpPr txBox="1"/>
            <p:nvPr/>
          </p:nvSpPr>
          <p:spPr>
            <a:xfrm>
              <a:off x="6375518" y="609700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rgbClr val="FFD700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きん</a:t>
              </a:r>
              <a:endParaRPr kumimoji="1" lang="en-US" altLang="ja-JP" dirty="0">
                <a:solidFill>
                  <a:srgbClr val="FFD700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0D315DD0-8FDE-0647-BBED-9E0D3F9E2DF3}"/>
                </a:ext>
              </a:extLst>
            </p:cNvPr>
            <p:cNvSpPr txBox="1"/>
            <p:nvPr/>
          </p:nvSpPr>
          <p:spPr>
            <a:xfrm>
              <a:off x="8877951" y="609700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1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あお</a:t>
              </a:r>
              <a:endParaRPr kumimoji="1" lang="en-US" altLang="ja-JP" dirty="0">
                <a:solidFill>
                  <a:schemeClr val="accent1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73194E75-518C-5343-9706-4C7C00A3AA9C}"/>
                </a:ext>
              </a:extLst>
            </p:cNvPr>
            <p:cNvSpPr txBox="1"/>
            <p:nvPr/>
          </p:nvSpPr>
          <p:spPr>
            <a:xfrm>
              <a:off x="10429090" y="609700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08523762-B3D7-574E-80A1-09D9940F2196}"/>
                </a:ext>
              </a:extLst>
            </p:cNvPr>
            <p:cNvSpPr txBox="1"/>
            <p:nvPr/>
          </p:nvSpPr>
          <p:spPr>
            <a:xfrm>
              <a:off x="11290301" y="609700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1725FA40-765B-1D43-8355-2A52DC4B11A3}"/>
                </a:ext>
              </a:extLst>
            </p:cNvPr>
            <p:cNvSpPr txBox="1"/>
            <p:nvPr/>
          </p:nvSpPr>
          <p:spPr>
            <a:xfrm>
              <a:off x="12428814" y="609700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58" name="図 57">
            <a:extLst>
              <a:ext uri="{FF2B5EF4-FFF2-40B4-BE49-F238E27FC236}">
                <a16:creationId xmlns:a16="http://schemas.microsoft.com/office/drawing/2014/main" id="{19C9FAEC-8F33-1C4D-84E7-A551C9D16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3128" y="8710757"/>
            <a:ext cx="2775331" cy="2106577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CD1AE44-6D60-0F49-94B8-984E4B0EDBA9}"/>
              </a:ext>
            </a:extLst>
          </p:cNvPr>
          <p:cNvGrpSpPr/>
          <p:nvPr/>
        </p:nvGrpSpPr>
        <p:grpSpPr>
          <a:xfrm>
            <a:off x="1112588" y="7664024"/>
            <a:ext cx="10413726" cy="4010127"/>
            <a:chOff x="1112588" y="7664024"/>
            <a:chExt cx="10413726" cy="4010127"/>
          </a:xfrm>
        </p:grpSpPr>
        <p:grpSp>
          <p:nvGrpSpPr>
            <p:cNvPr id="71" name="グループ化 70">
              <a:extLst>
                <a:ext uri="{FF2B5EF4-FFF2-40B4-BE49-F238E27FC236}">
                  <a16:creationId xmlns:a16="http://schemas.microsoft.com/office/drawing/2014/main" id="{6C5D8BEE-9386-6B45-97F9-EFB4C9441219}"/>
                </a:ext>
              </a:extLst>
            </p:cNvPr>
            <p:cNvGrpSpPr/>
            <p:nvPr/>
          </p:nvGrpSpPr>
          <p:grpSpPr>
            <a:xfrm>
              <a:off x="1112588" y="7664024"/>
              <a:ext cx="10413726" cy="4010127"/>
              <a:chOff x="834304" y="-2509976"/>
              <a:chExt cx="4745394" cy="198909958"/>
            </a:xfrm>
          </p:grpSpPr>
          <p:sp>
            <p:nvSpPr>
              <p:cNvPr id="85" name="吹き出し: 角を丸めた四角形 19">
                <a:extLst>
                  <a:ext uri="{FF2B5EF4-FFF2-40B4-BE49-F238E27FC236}">
                    <a16:creationId xmlns:a16="http://schemas.microsoft.com/office/drawing/2014/main" id="{19641020-1124-9D4B-A337-39D77F504DE7}"/>
                  </a:ext>
                </a:extLst>
              </p:cNvPr>
              <p:cNvSpPr/>
              <p:nvPr/>
            </p:nvSpPr>
            <p:spPr>
              <a:xfrm>
                <a:off x="834304" y="-2110978"/>
                <a:ext cx="4658073" cy="198510960"/>
              </a:xfrm>
              <a:prstGeom prst="wedgeRoundRectCallout">
                <a:avLst>
                  <a:gd name="adj1" fmla="val 53457"/>
                  <a:gd name="adj2" fmla="val 15253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570780DC-379F-1945-BE29-338201A5C27E}"/>
                  </a:ext>
                </a:extLst>
              </p:cNvPr>
              <p:cNvSpPr txBox="1"/>
              <p:nvPr/>
            </p:nvSpPr>
            <p:spPr>
              <a:xfrm>
                <a:off x="921625" y="-2509976"/>
                <a:ext cx="4658073" cy="1938820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画面を平たくした作品や、でこぼこのある作品、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グラデーションを使った作品、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グラデーションのない、一色だけを使った作品など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</a:rPr>
                  <a:t>作品ごとに違いがある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よ。</a:t>
                </a:r>
                <a:endParaRPr lang="ja-JP" altLang="en-US" sz="3200" dirty="0">
                  <a:latin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85A5B84C-D647-B74F-BA76-57F2E60AAE7D}"/>
                </a:ext>
              </a:extLst>
            </p:cNvPr>
            <p:cNvSpPr txBox="1"/>
            <p:nvPr/>
          </p:nvSpPr>
          <p:spPr>
            <a:xfrm>
              <a:off x="1399818" y="779190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63CF8B60-981E-4F47-9B44-4CF495E103F5}"/>
                </a:ext>
              </a:extLst>
            </p:cNvPr>
            <p:cNvSpPr txBox="1"/>
            <p:nvPr/>
          </p:nvSpPr>
          <p:spPr>
            <a:xfrm>
              <a:off x="2444249" y="779190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1CF862C7-A63B-CA45-A18E-0A7AB65D60A9}"/>
                </a:ext>
              </a:extLst>
            </p:cNvPr>
            <p:cNvSpPr txBox="1"/>
            <p:nvPr/>
          </p:nvSpPr>
          <p:spPr>
            <a:xfrm>
              <a:off x="4573443" y="779190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446ECF1A-007D-9147-9298-ABFF1849AB4F}"/>
                </a:ext>
              </a:extLst>
            </p:cNvPr>
            <p:cNvSpPr txBox="1"/>
            <p:nvPr/>
          </p:nvSpPr>
          <p:spPr>
            <a:xfrm>
              <a:off x="5710024" y="9688087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いっしょく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1463D1EB-D7C7-9B47-B1FD-41866643DA04}"/>
                </a:ext>
              </a:extLst>
            </p:cNvPr>
            <p:cNvSpPr txBox="1"/>
            <p:nvPr/>
          </p:nvSpPr>
          <p:spPr>
            <a:xfrm>
              <a:off x="9058003" y="779190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BFE65066-7E0A-354F-9771-E7CC36FF18EF}"/>
                </a:ext>
              </a:extLst>
            </p:cNvPr>
            <p:cNvSpPr txBox="1"/>
            <p:nvPr/>
          </p:nvSpPr>
          <p:spPr>
            <a:xfrm>
              <a:off x="5770355" y="877455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2DF3724C-D13C-9A48-B6C2-ABD4FA637947}"/>
                </a:ext>
              </a:extLst>
            </p:cNvPr>
            <p:cNvSpPr txBox="1"/>
            <p:nvPr/>
          </p:nvSpPr>
          <p:spPr>
            <a:xfrm>
              <a:off x="8996709" y="968808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98F14D54-0B80-C545-8637-A1A8C59B1FBD}"/>
                </a:ext>
              </a:extLst>
            </p:cNvPr>
            <p:cNvSpPr txBox="1"/>
            <p:nvPr/>
          </p:nvSpPr>
          <p:spPr>
            <a:xfrm>
              <a:off x="1304213" y="1066920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B1AA7144-E9A0-A940-BA59-18C567100C3F}"/>
                </a:ext>
              </a:extLst>
            </p:cNvPr>
            <p:cNvSpPr txBox="1"/>
            <p:nvPr/>
          </p:nvSpPr>
          <p:spPr>
            <a:xfrm>
              <a:off x="7600246" y="968808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F9B26F43-D272-8943-8401-B2015245BC78}"/>
                </a:ext>
              </a:extLst>
            </p:cNvPr>
            <p:cNvSpPr txBox="1"/>
            <p:nvPr/>
          </p:nvSpPr>
          <p:spPr>
            <a:xfrm>
              <a:off x="3364443" y="1066920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ちが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4785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1868478" y="2249715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038571" y="2151213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399818" y="597740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8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010859" y="226567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21910" y="28872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☆イヴ・クライン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38574" y="2281018"/>
            <a:ext cx="9544242" cy="788174"/>
          </a:xfrm>
        </p:spPr>
        <p:txBody>
          <a:bodyPr>
            <a:normAutofit fontScale="95000"/>
          </a:bodyPr>
          <a:lstStyle/>
          <a:p>
            <a:r>
              <a:rPr kumimoji="1" lang="ja-JP" altLang="en-US" dirty="0"/>
              <a:t>イヴ・クラインってどんな人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2130440" y="2522912"/>
            <a:ext cx="7420267" cy="40455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2387940" y="989786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3421AC1-0F64-F144-9F84-430E71500EB3}"/>
              </a:ext>
            </a:extLst>
          </p:cNvPr>
          <p:cNvSpPr txBox="1"/>
          <p:nvPr/>
        </p:nvSpPr>
        <p:spPr>
          <a:xfrm>
            <a:off x="8308618" y="184796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A914BA01-AE6F-864D-847A-37C8EACA0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232763" y="7753376"/>
            <a:ext cx="2031610" cy="3448838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893B5B25-17D0-BD49-A4B6-31E515682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37078" y="3532126"/>
            <a:ext cx="2485399" cy="3688031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98246E1-60C0-4C42-8DCC-94996AE25F8C}"/>
              </a:ext>
            </a:extLst>
          </p:cNvPr>
          <p:cNvGrpSpPr/>
          <p:nvPr/>
        </p:nvGrpSpPr>
        <p:grpSpPr>
          <a:xfrm>
            <a:off x="4265161" y="3975329"/>
            <a:ext cx="10174349" cy="3249058"/>
            <a:chOff x="4265160" y="3943163"/>
            <a:chExt cx="10174349" cy="3249058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A4BE38CD-21D4-034B-8EDA-5A8B31D45CB4}"/>
                </a:ext>
              </a:extLst>
            </p:cNvPr>
            <p:cNvGrpSpPr/>
            <p:nvPr/>
          </p:nvGrpSpPr>
          <p:grpSpPr>
            <a:xfrm>
              <a:off x="4265160" y="3943163"/>
              <a:ext cx="10174349" cy="3249058"/>
              <a:chOff x="3649306" y="2839884"/>
              <a:chExt cx="9385376" cy="47105881"/>
            </a:xfrm>
          </p:grpSpPr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1C3437EF-86B3-AA45-A3AA-86C1E52850EB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47105881"/>
                <a:chOff x="1243950" y="983888"/>
                <a:chExt cx="4334592" cy="140445590"/>
              </a:xfrm>
            </p:grpSpPr>
            <p:grpSp>
              <p:nvGrpSpPr>
                <p:cNvPr id="38" name="グループ化 37">
                  <a:extLst>
                    <a:ext uri="{FF2B5EF4-FFF2-40B4-BE49-F238E27FC236}">
                      <a16:creationId xmlns:a16="http://schemas.microsoft.com/office/drawing/2014/main" id="{3CA5C678-05EE-F942-BF6B-BA40DC5E675A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40445590"/>
                  <a:chOff x="1639994" y="705694"/>
                  <a:chExt cx="5177924" cy="140445590"/>
                </a:xfrm>
              </p:grpSpPr>
              <p:sp>
                <p:nvSpPr>
                  <p:cNvPr id="40" name="吹き出し: 角を丸めた四角形 19">
                    <a:extLst>
                      <a:ext uri="{FF2B5EF4-FFF2-40B4-BE49-F238E27FC236}">
                        <a16:creationId xmlns:a16="http://schemas.microsoft.com/office/drawing/2014/main" id="{D345CD8E-F1DB-9C44-A4E1-252E7A8B1035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26"/>
                    <a:ext cx="5177923" cy="140423458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41" name="テキスト ボックス 40">
                    <a:extLst>
                      <a:ext uri="{FF2B5EF4-FFF2-40B4-BE49-F238E27FC236}">
                        <a16:creationId xmlns:a16="http://schemas.microsoft.com/office/drawing/2014/main" id="{32DB1149-E6C5-B648-8909-833E7CB9E41A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CDC49AA2-0DE0-2E41-BF81-F256AEBD31C9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5209706-0E13-9148-8EDC-9BFB8BFA6D00}"/>
                  </a:ext>
                </a:extLst>
              </p:cNvPr>
              <p:cNvSpPr txBox="1"/>
              <p:nvPr/>
            </p:nvSpPr>
            <p:spPr>
              <a:xfrm>
                <a:off x="3748286" y="4338720"/>
                <a:ext cx="9000851" cy="42391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作品ごとに画面や色の使い方に違いは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あるけど、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  <a:sym typeface="+mn-ea"/>
                  </a:rPr>
                  <a:t>一つの作品で一色だけを画面全体に塗る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という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方法は変わらなかったよ。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986DEA9-0E44-8A48-A5AB-5B6911C85F1A}"/>
                </a:ext>
              </a:extLst>
            </p:cNvPr>
            <p:cNvSpPr txBox="1"/>
            <p:nvPr/>
          </p:nvSpPr>
          <p:spPr>
            <a:xfrm>
              <a:off x="4405367" y="41560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BF5F534C-DBBC-D941-8247-9D8B3D9DE155}"/>
                </a:ext>
              </a:extLst>
            </p:cNvPr>
            <p:cNvSpPr txBox="1"/>
            <p:nvPr/>
          </p:nvSpPr>
          <p:spPr>
            <a:xfrm>
              <a:off x="6454920" y="415605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2D31698-5EA6-934C-84F8-28BCD24C8ADF}"/>
                </a:ext>
              </a:extLst>
            </p:cNvPr>
            <p:cNvSpPr txBox="1"/>
            <p:nvPr/>
          </p:nvSpPr>
          <p:spPr>
            <a:xfrm>
              <a:off x="7595822" y="415605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E38C93BA-3099-2F4A-AA1E-D264C671248F}"/>
                </a:ext>
              </a:extLst>
            </p:cNvPr>
            <p:cNvSpPr txBox="1"/>
            <p:nvPr/>
          </p:nvSpPr>
          <p:spPr>
            <a:xfrm>
              <a:off x="8413558" y="415605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FA4A37B-526D-444E-83A4-232328A9EA1B}"/>
                </a:ext>
              </a:extLst>
            </p:cNvPr>
            <p:cNvSpPr txBox="1"/>
            <p:nvPr/>
          </p:nvSpPr>
          <p:spPr>
            <a:xfrm>
              <a:off x="9197389" y="415605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かた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20CF439-5E07-234F-81A0-DB88845853FC}"/>
                </a:ext>
              </a:extLst>
            </p:cNvPr>
            <p:cNvSpPr txBox="1"/>
            <p:nvPr/>
          </p:nvSpPr>
          <p:spPr>
            <a:xfrm>
              <a:off x="10062107" y="415605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ちが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234531D-9F8A-6042-A0BD-E19C2DD358B9}"/>
                </a:ext>
              </a:extLst>
            </p:cNvPr>
            <p:cNvSpPr txBox="1"/>
            <p:nvPr/>
          </p:nvSpPr>
          <p:spPr>
            <a:xfrm>
              <a:off x="4372539" y="515578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35B20FC9-6377-4347-BB26-2A9E056AEF95}"/>
                </a:ext>
              </a:extLst>
            </p:cNvPr>
            <p:cNvSpPr txBox="1"/>
            <p:nvPr/>
          </p:nvSpPr>
          <p:spPr>
            <a:xfrm>
              <a:off x="5540979" y="515578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793ABC61-114E-C84E-844E-F144264435A3}"/>
                </a:ext>
              </a:extLst>
            </p:cNvPr>
            <p:cNvSpPr txBox="1"/>
            <p:nvPr/>
          </p:nvSpPr>
          <p:spPr>
            <a:xfrm>
              <a:off x="6778085" y="5155785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いっしょく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863DABC3-1760-A14A-8926-1795233CF7C2}"/>
                </a:ext>
              </a:extLst>
            </p:cNvPr>
            <p:cNvSpPr txBox="1"/>
            <p:nvPr/>
          </p:nvSpPr>
          <p:spPr>
            <a:xfrm>
              <a:off x="8782320" y="5155785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がめんぜんたい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3266EE3-0DF0-3C4D-9794-41D597CD244D}"/>
                </a:ext>
              </a:extLst>
            </p:cNvPr>
            <p:cNvSpPr txBox="1"/>
            <p:nvPr/>
          </p:nvSpPr>
          <p:spPr>
            <a:xfrm>
              <a:off x="11010024" y="515578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ぬ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151D6DB-B16C-2349-847A-50E8EFFB40F9}"/>
                </a:ext>
              </a:extLst>
            </p:cNvPr>
            <p:cNvSpPr txBox="1"/>
            <p:nvPr/>
          </p:nvSpPr>
          <p:spPr>
            <a:xfrm>
              <a:off x="4372459" y="607686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ほうほう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5A13DAF-B3F1-B942-A78D-29A2B0E61C51}"/>
                </a:ext>
              </a:extLst>
            </p:cNvPr>
            <p:cNvSpPr txBox="1"/>
            <p:nvPr/>
          </p:nvSpPr>
          <p:spPr>
            <a:xfrm>
              <a:off x="5636165" y="607686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A6C281C-25F6-124D-902C-AE74F4EFE0C1}"/>
              </a:ext>
            </a:extLst>
          </p:cNvPr>
          <p:cNvGrpSpPr/>
          <p:nvPr/>
        </p:nvGrpSpPr>
        <p:grpSpPr>
          <a:xfrm>
            <a:off x="1038571" y="8574215"/>
            <a:ext cx="9555543" cy="2189745"/>
            <a:chOff x="1075197" y="8334820"/>
            <a:chExt cx="9555543" cy="3060783"/>
          </a:xfrm>
        </p:grpSpPr>
        <p:grpSp>
          <p:nvGrpSpPr>
            <p:cNvPr id="71" name="グループ化 70">
              <a:extLst>
                <a:ext uri="{FF2B5EF4-FFF2-40B4-BE49-F238E27FC236}">
                  <a16:creationId xmlns:a16="http://schemas.microsoft.com/office/drawing/2014/main" id="{6C5D8BEE-9386-6B45-97F9-EFB4C9441219}"/>
                </a:ext>
              </a:extLst>
            </p:cNvPr>
            <p:cNvGrpSpPr/>
            <p:nvPr/>
          </p:nvGrpSpPr>
          <p:grpSpPr>
            <a:xfrm>
              <a:off x="1075197" y="8334820"/>
              <a:ext cx="9555543" cy="3060783"/>
              <a:chOff x="834304" y="-2509976"/>
              <a:chExt cx="4866490" cy="151820683"/>
            </a:xfrm>
          </p:grpSpPr>
          <p:sp>
            <p:nvSpPr>
              <p:cNvPr id="85" name="吹き出し: 角を丸めた四角形 19">
                <a:extLst>
                  <a:ext uri="{FF2B5EF4-FFF2-40B4-BE49-F238E27FC236}">
                    <a16:creationId xmlns:a16="http://schemas.microsoft.com/office/drawing/2014/main" id="{19641020-1124-9D4B-A337-39D77F504DE7}"/>
                  </a:ext>
                </a:extLst>
              </p:cNvPr>
              <p:cNvSpPr/>
              <p:nvPr/>
            </p:nvSpPr>
            <p:spPr>
              <a:xfrm>
                <a:off x="834304" y="-2110929"/>
                <a:ext cx="4658073" cy="151421636"/>
              </a:xfrm>
              <a:prstGeom prst="wedgeRoundRectCallout">
                <a:avLst>
                  <a:gd name="adj1" fmla="val 53457"/>
                  <a:gd name="adj2" fmla="val 15253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570780DC-379F-1945-BE29-338201A5C27E}"/>
                  </a:ext>
                </a:extLst>
              </p:cNvPr>
              <p:cNvSpPr txBox="1"/>
              <p:nvPr/>
            </p:nvSpPr>
            <p:spPr>
              <a:xfrm>
                <a:off x="1042721" y="-2509976"/>
                <a:ext cx="4658073" cy="961777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クラインの画家としての活動は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亡くなる数年前だけだったよ。</a:t>
                </a:r>
                <a:endParaRPr lang="ja-JP" altLang="en-US" sz="3200" dirty="0">
                  <a:latin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202A57A5-D06A-7048-8838-56659F36A49D}"/>
                </a:ext>
              </a:extLst>
            </p:cNvPr>
            <p:cNvSpPr txBox="1"/>
            <p:nvPr/>
          </p:nvSpPr>
          <p:spPr>
            <a:xfrm>
              <a:off x="3587708" y="8524598"/>
              <a:ext cx="646331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CFF006C-062C-EA46-A64D-7F97A19A0DAC}"/>
                </a:ext>
              </a:extLst>
            </p:cNvPr>
            <p:cNvSpPr txBox="1"/>
            <p:nvPr/>
          </p:nvSpPr>
          <p:spPr>
            <a:xfrm>
              <a:off x="5913318" y="8524598"/>
              <a:ext cx="1107996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かつどう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FBD9A513-59A3-4C4A-BE56-2B4FE3B2D295}"/>
                </a:ext>
              </a:extLst>
            </p:cNvPr>
            <p:cNvSpPr txBox="1"/>
            <p:nvPr/>
          </p:nvSpPr>
          <p:spPr>
            <a:xfrm>
              <a:off x="1577898" y="9821687"/>
              <a:ext cx="415498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な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B793F727-8F49-0C47-B602-CF23EE1C533F}"/>
                </a:ext>
              </a:extLst>
            </p:cNvPr>
            <p:cNvSpPr txBox="1"/>
            <p:nvPr/>
          </p:nvSpPr>
          <p:spPr>
            <a:xfrm>
              <a:off x="3028253" y="9821687"/>
              <a:ext cx="1569660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すうねんまえ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2225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88B92D8-FA7F-6E42-B43E-440C97210F67}"/>
              </a:ext>
            </a:extLst>
          </p:cNvPr>
          <p:cNvGrpSpPr/>
          <p:nvPr/>
        </p:nvGrpSpPr>
        <p:grpSpPr>
          <a:xfrm>
            <a:off x="336115" y="-69972"/>
            <a:ext cx="9544242" cy="1564567"/>
            <a:chOff x="887259" y="6253693"/>
            <a:chExt cx="9544242" cy="1564567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AA94B916-65B1-2A4E-A569-F8F12901B588}"/>
                </a:ext>
              </a:extLst>
            </p:cNvPr>
            <p:cNvGrpSpPr/>
            <p:nvPr/>
          </p:nvGrpSpPr>
          <p:grpSpPr>
            <a:xfrm>
              <a:off x="887259" y="6588307"/>
              <a:ext cx="9544242" cy="1229953"/>
              <a:chOff x="887259" y="6588307"/>
              <a:chExt cx="9544242" cy="1229953"/>
            </a:xfrm>
          </p:grpSpPr>
          <p:sp>
            <p:nvSpPr>
              <p:cNvPr id="11" name="サブタイトル 2"/>
              <p:cNvSpPr txBox="1"/>
              <p:nvPr/>
            </p:nvSpPr>
            <p:spPr>
              <a:xfrm>
                <a:off x="1248506" y="6816624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9FDDD4C7-6DFE-2A49-B1EC-DD2E8C122A1F}"/>
                  </a:ext>
                </a:extLst>
              </p:cNvPr>
              <p:cNvGrpSpPr/>
              <p:nvPr/>
            </p:nvGrpSpPr>
            <p:grpSpPr>
              <a:xfrm>
                <a:off x="887259" y="6588307"/>
                <a:ext cx="9544242" cy="851688"/>
                <a:chOff x="887259" y="6588307"/>
                <a:chExt cx="9544242" cy="851688"/>
              </a:xfrm>
            </p:grpSpPr>
            <p:sp>
              <p:nvSpPr>
                <p:cNvPr id="10" name="サブタイトル 2"/>
                <p:cNvSpPr txBox="1"/>
                <p:nvPr/>
              </p:nvSpPr>
              <p:spPr>
                <a:xfrm>
                  <a:off x="887259" y="6588307"/>
                  <a:ext cx="9544242" cy="8516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vert="horz" lIns="216747" tIns="108373" rIns="216747" bIns="108373" rtlCol="0">
                  <a:normAutofit fontScale="97500"/>
                </a:bodyPr>
                <a:lstStyle>
                  <a:lvl1pPr marL="0" indent="0" algn="ctr" defTabSz="6858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9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8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7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6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5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4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3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2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ja-JP" altLang="en-US" sz="4267" dirty="0"/>
                    <a:t>　　どんな作品があるの？</a:t>
                  </a:r>
                </a:p>
              </p:txBody>
            </p:sp>
            <p:sp>
              <p:nvSpPr>
                <p:cNvPr id="25" name="object 25"/>
                <p:cNvSpPr/>
                <p:nvPr/>
              </p:nvSpPr>
              <p:spPr>
                <a:xfrm flipV="1">
                  <a:off x="2311064" y="6953557"/>
                  <a:ext cx="5114534" cy="3638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7214">
                      <a:moveTo>
                        <a:pt x="0" y="0"/>
                      </a:moveTo>
                      <a:lnTo>
                        <a:pt x="576684" y="0"/>
                      </a:lnTo>
                    </a:path>
                  </a:pathLst>
                </a:custGeom>
                <a:ln w="38100">
                  <a:solidFill>
                    <a:srgbClr val="FAE232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4267"/>
                </a:p>
              </p:txBody>
            </p:sp>
          </p:grp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0D4F943B-5135-6441-ADA1-6E71F9CA4764}"/>
                </a:ext>
              </a:extLst>
            </p:cNvPr>
            <p:cNvSpPr txBox="1"/>
            <p:nvPr/>
          </p:nvSpPr>
          <p:spPr>
            <a:xfrm>
              <a:off x="3760335" y="625369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92ABFD-29F7-BB4F-B285-3722F1E92A2C}"/>
              </a:ext>
            </a:extLst>
          </p:cNvPr>
          <p:cNvSpPr txBox="1"/>
          <p:nvPr/>
        </p:nvSpPr>
        <p:spPr>
          <a:xfrm>
            <a:off x="4156804" y="6950345"/>
            <a:ext cx="84414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200000"/>
              </a:lnSpc>
            </a:pPr>
            <a:r>
              <a:rPr lang="ja-JP" altLang="en-US" sz="3200" b="1" dirty="0"/>
              <a:t>「インターナショナル・クライン・ブルー」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21E25B8-369B-624B-8AB1-7B5112E311F8}"/>
              </a:ext>
            </a:extLst>
          </p:cNvPr>
          <p:cNvSpPr txBox="1"/>
          <p:nvPr/>
        </p:nvSpPr>
        <p:spPr>
          <a:xfrm>
            <a:off x="246529" y="11503137"/>
            <a:ext cx="108295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 dirty="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 https://www.tate.org.uk/art/artworks/klein-ikb-79-t01513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55817F6E-08BD-5348-B0BC-80D8DE288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5527" y="7476753"/>
            <a:ext cx="2314262" cy="3688031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044DD4B-0942-2343-9BDF-4A43775D056B}"/>
              </a:ext>
            </a:extLst>
          </p:cNvPr>
          <p:cNvGrpSpPr/>
          <p:nvPr/>
        </p:nvGrpSpPr>
        <p:grpSpPr>
          <a:xfrm>
            <a:off x="625245" y="7990900"/>
            <a:ext cx="12120282" cy="3156186"/>
            <a:chOff x="625245" y="7990900"/>
            <a:chExt cx="12120282" cy="3156186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13127D2F-324E-D249-85BE-0997757BF007}"/>
                </a:ext>
              </a:extLst>
            </p:cNvPr>
            <p:cNvGrpSpPr/>
            <p:nvPr/>
          </p:nvGrpSpPr>
          <p:grpSpPr>
            <a:xfrm>
              <a:off x="625245" y="7990900"/>
              <a:ext cx="12120282" cy="3156186"/>
              <a:chOff x="834304" y="-2509976"/>
              <a:chExt cx="4866490" cy="103862332"/>
            </a:xfrm>
          </p:grpSpPr>
          <p:sp>
            <p:nvSpPr>
              <p:cNvPr id="48" name="吹き出し: 角を丸めた四角形 19">
                <a:extLst>
                  <a:ext uri="{FF2B5EF4-FFF2-40B4-BE49-F238E27FC236}">
                    <a16:creationId xmlns:a16="http://schemas.microsoft.com/office/drawing/2014/main" id="{8A563F47-C895-B044-B169-880A14726FC6}"/>
                  </a:ext>
                </a:extLst>
              </p:cNvPr>
              <p:cNvSpPr/>
              <p:nvPr/>
            </p:nvSpPr>
            <p:spPr>
              <a:xfrm>
                <a:off x="834304" y="-2110936"/>
                <a:ext cx="4658073" cy="103463292"/>
              </a:xfrm>
              <a:prstGeom prst="wedgeRoundRectCallout">
                <a:avLst>
                  <a:gd name="adj1" fmla="val 53661"/>
                  <a:gd name="adj2" fmla="val 14080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A8ADD206-467A-974C-A8C0-37772F97C39B}"/>
                  </a:ext>
                </a:extLst>
              </p:cNvPr>
              <p:cNvSpPr txBox="1"/>
              <p:nvPr/>
            </p:nvSpPr>
            <p:spPr>
              <a:xfrm>
                <a:off x="1042721" y="-2509976"/>
                <a:ext cx="4658073" cy="962176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dirty="0"/>
                  <a:t>クラインは深い青色の顔料</a:t>
                </a:r>
                <a:endParaRPr lang="en-US" altLang="ja-JP" sz="3200" dirty="0"/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dirty="0"/>
                  <a:t>「</a:t>
                </a:r>
                <a:r>
                  <a:rPr lang="ja-JP" altLang="en-US" sz="3200" b="1" dirty="0">
                    <a:solidFill>
                      <a:schemeClr val="accent1"/>
                    </a:solidFill>
                  </a:rPr>
                  <a:t>インターナショナル・クライン・ブルー</a:t>
                </a:r>
                <a:r>
                  <a:rPr lang="ja-JP" altLang="en-US" sz="3200" b="1" dirty="0"/>
                  <a:t>」</a:t>
                </a:r>
                <a:r>
                  <a:rPr lang="ja-JP" altLang="en-US" sz="3200" dirty="0"/>
                  <a:t>を開発したよ。</a:t>
                </a:r>
                <a:endParaRPr lang="en-US" altLang="ja-JP" sz="3200" dirty="0"/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dirty="0"/>
                  <a:t>特許も取っているよ！</a:t>
                </a:r>
                <a:endParaRPr lang="ja-JP" altLang="en-US" sz="3200" dirty="0">
                  <a:latin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77B8FB9E-04FE-4648-B0D9-55EA6FC4B3E5}"/>
                </a:ext>
              </a:extLst>
            </p:cNvPr>
            <p:cNvSpPr txBox="1"/>
            <p:nvPr/>
          </p:nvSpPr>
          <p:spPr>
            <a:xfrm>
              <a:off x="3209191" y="811598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ふか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52FFC071-80BC-354D-9D46-BAA58B418F8B}"/>
                </a:ext>
              </a:extLst>
            </p:cNvPr>
            <p:cNvSpPr txBox="1"/>
            <p:nvPr/>
          </p:nvSpPr>
          <p:spPr>
            <a:xfrm>
              <a:off x="4029548" y="811598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あおいろ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3F3AEF73-0CA4-1044-9AA0-062C8BD596D0}"/>
                </a:ext>
              </a:extLst>
            </p:cNvPr>
            <p:cNvSpPr txBox="1"/>
            <p:nvPr/>
          </p:nvSpPr>
          <p:spPr>
            <a:xfrm>
              <a:off x="5108236" y="8115981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がんりょう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CE13F2A8-F028-7347-A98F-0F132048A99A}"/>
                </a:ext>
              </a:extLst>
            </p:cNvPr>
            <p:cNvSpPr txBox="1"/>
            <p:nvPr/>
          </p:nvSpPr>
          <p:spPr>
            <a:xfrm>
              <a:off x="9618999" y="908350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かいはつ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23218FB4-66C0-3B41-87C4-4E181DF5593C}"/>
                </a:ext>
              </a:extLst>
            </p:cNvPr>
            <p:cNvSpPr txBox="1"/>
            <p:nvPr/>
          </p:nvSpPr>
          <p:spPr>
            <a:xfrm>
              <a:off x="1144320" y="1005381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とっきょ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251CE05-4AF3-A449-B7E5-4E412141EFF5}"/>
                </a:ext>
              </a:extLst>
            </p:cNvPr>
            <p:cNvSpPr txBox="1"/>
            <p:nvPr/>
          </p:nvSpPr>
          <p:spPr>
            <a:xfrm>
              <a:off x="2399611" y="10053819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と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82A5C3DC-4317-49AD-B4A6-33A778F7CE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407" y="1797032"/>
            <a:ext cx="4196950" cy="492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838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88B92D8-FA7F-6E42-B43E-440C97210F67}"/>
              </a:ext>
            </a:extLst>
          </p:cNvPr>
          <p:cNvGrpSpPr/>
          <p:nvPr/>
        </p:nvGrpSpPr>
        <p:grpSpPr>
          <a:xfrm>
            <a:off x="378655" y="265270"/>
            <a:ext cx="9544242" cy="1564567"/>
            <a:chOff x="887259" y="6253693"/>
            <a:chExt cx="9544242" cy="1564567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AA94B916-65B1-2A4E-A569-F8F12901B588}"/>
                </a:ext>
              </a:extLst>
            </p:cNvPr>
            <p:cNvGrpSpPr/>
            <p:nvPr/>
          </p:nvGrpSpPr>
          <p:grpSpPr>
            <a:xfrm>
              <a:off x="887259" y="6588307"/>
              <a:ext cx="9544242" cy="1229953"/>
              <a:chOff x="887259" y="6588307"/>
              <a:chExt cx="9544242" cy="1229953"/>
            </a:xfrm>
          </p:grpSpPr>
          <p:sp>
            <p:nvSpPr>
              <p:cNvPr id="11" name="サブタイトル 2"/>
              <p:cNvSpPr txBox="1"/>
              <p:nvPr/>
            </p:nvSpPr>
            <p:spPr>
              <a:xfrm>
                <a:off x="1248506" y="6816624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9FDDD4C7-6DFE-2A49-B1EC-DD2E8C122A1F}"/>
                  </a:ext>
                </a:extLst>
              </p:cNvPr>
              <p:cNvGrpSpPr/>
              <p:nvPr/>
            </p:nvGrpSpPr>
            <p:grpSpPr>
              <a:xfrm>
                <a:off x="887259" y="6588307"/>
                <a:ext cx="9544242" cy="851688"/>
                <a:chOff x="887259" y="6588307"/>
                <a:chExt cx="9544242" cy="851688"/>
              </a:xfrm>
            </p:grpSpPr>
            <p:sp>
              <p:nvSpPr>
                <p:cNvPr id="10" name="サブタイトル 2"/>
                <p:cNvSpPr txBox="1"/>
                <p:nvPr/>
              </p:nvSpPr>
              <p:spPr>
                <a:xfrm>
                  <a:off x="887259" y="6588307"/>
                  <a:ext cx="9544242" cy="8516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vert="horz" lIns="216747" tIns="108373" rIns="216747" bIns="108373" rtlCol="0">
                  <a:normAutofit fontScale="97500"/>
                </a:bodyPr>
                <a:lstStyle>
                  <a:lvl1pPr marL="0" indent="0" algn="ctr" defTabSz="6858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9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8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7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6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5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4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3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2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ja-JP" altLang="en-US" sz="4267" dirty="0"/>
                    <a:t>　　どんな作品があるの？</a:t>
                  </a:r>
                </a:p>
              </p:txBody>
            </p:sp>
            <p:sp>
              <p:nvSpPr>
                <p:cNvPr id="25" name="object 25"/>
                <p:cNvSpPr/>
                <p:nvPr/>
              </p:nvSpPr>
              <p:spPr>
                <a:xfrm flipV="1">
                  <a:off x="2311064" y="6953557"/>
                  <a:ext cx="5114534" cy="3638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7214">
                      <a:moveTo>
                        <a:pt x="0" y="0"/>
                      </a:moveTo>
                      <a:lnTo>
                        <a:pt x="576684" y="0"/>
                      </a:lnTo>
                    </a:path>
                  </a:pathLst>
                </a:custGeom>
                <a:ln w="38100">
                  <a:solidFill>
                    <a:srgbClr val="FAE232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4267"/>
                </a:p>
              </p:txBody>
            </p:sp>
          </p:grp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0D4F943B-5135-6441-ADA1-6E71F9CA4764}"/>
                </a:ext>
              </a:extLst>
            </p:cNvPr>
            <p:cNvSpPr txBox="1"/>
            <p:nvPr/>
          </p:nvSpPr>
          <p:spPr>
            <a:xfrm>
              <a:off x="3760335" y="625369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21E25B8-369B-624B-8AB1-7B5112E311F8}"/>
              </a:ext>
            </a:extLst>
          </p:cNvPr>
          <p:cNvSpPr txBox="1"/>
          <p:nvPr/>
        </p:nvSpPr>
        <p:spPr>
          <a:xfrm>
            <a:off x="246530" y="11503137"/>
            <a:ext cx="14103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 dirty="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 http://www.artnet.com/artists/yves-klein/globe-terrestre-bleu-blue-earth-rp-7-a-tUI93QXAzf01bjkuJegZmw2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7A2EDA9E-2B48-584B-8D6F-BD4F44E31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827" y="7360904"/>
            <a:ext cx="2035703" cy="3448838"/>
          </a:xfrm>
          <a:prstGeom prst="rect">
            <a:avLst/>
          </a:prstGeom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F6C44201-C6A2-8C4A-BDA2-4323730CF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8592" y="4050213"/>
            <a:ext cx="2775331" cy="2106577"/>
          </a:xfrm>
          <a:prstGeom prst="rect">
            <a:avLst/>
          </a:prstGeom>
        </p:spPr>
      </p:pic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A786A01B-F967-2044-BBE4-1BD520BACFAC}"/>
              </a:ext>
            </a:extLst>
          </p:cNvPr>
          <p:cNvGrpSpPr/>
          <p:nvPr/>
        </p:nvGrpSpPr>
        <p:grpSpPr>
          <a:xfrm>
            <a:off x="4695535" y="3760414"/>
            <a:ext cx="8924429" cy="3279050"/>
            <a:chOff x="4695535" y="3760414"/>
            <a:chExt cx="8924429" cy="3279050"/>
          </a:xfrm>
        </p:grpSpPr>
        <p:grpSp>
          <p:nvGrpSpPr>
            <p:cNvPr id="89" name="グループ化 88">
              <a:extLst>
                <a:ext uri="{FF2B5EF4-FFF2-40B4-BE49-F238E27FC236}">
                  <a16:creationId xmlns:a16="http://schemas.microsoft.com/office/drawing/2014/main" id="{1EFD25D2-186C-6A47-B670-F76D144FFC9D}"/>
                </a:ext>
              </a:extLst>
            </p:cNvPr>
            <p:cNvGrpSpPr/>
            <p:nvPr/>
          </p:nvGrpSpPr>
          <p:grpSpPr>
            <a:xfrm>
              <a:off x="4695535" y="3760414"/>
              <a:ext cx="8924429" cy="3279050"/>
              <a:chOff x="4664163" y="3742691"/>
              <a:chExt cx="8924429" cy="3279050"/>
            </a:xfrm>
          </p:grpSpPr>
          <p:grpSp>
            <p:nvGrpSpPr>
              <p:cNvPr id="67" name="グループ化 66">
                <a:extLst>
                  <a:ext uri="{FF2B5EF4-FFF2-40B4-BE49-F238E27FC236}">
                    <a16:creationId xmlns:a16="http://schemas.microsoft.com/office/drawing/2014/main" id="{86A94E4F-DAED-934B-AEEA-1889676F6A93}"/>
                  </a:ext>
                </a:extLst>
              </p:cNvPr>
              <p:cNvGrpSpPr/>
              <p:nvPr/>
            </p:nvGrpSpPr>
            <p:grpSpPr>
              <a:xfrm>
                <a:off x="4664163" y="3742691"/>
                <a:ext cx="8924429" cy="3279050"/>
                <a:chOff x="834304" y="-2509976"/>
                <a:chExt cx="4745394" cy="270177694"/>
              </a:xfrm>
            </p:grpSpPr>
            <p:sp>
              <p:nvSpPr>
                <p:cNvPr id="78" name="吹き出し: 角を丸めた四角形 19">
                  <a:extLst>
                    <a:ext uri="{FF2B5EF4-FFF2-40B4-BE49-F238E27FC236}">
                      <a16:creationId xmlns:a16="http://schemas.microsoft.com/office/drawing/2014/main" id="{2F53C0A8-8F3F-9F4D-9AA8-7B7A3E44E701}"/>
                    </a:ext>
                  </a:extLst>
                </p:cNvPr>
                <p:cNvSpPr/>
                <p:nvPr/>
              </p:nvSpPr>
              <p:spPr>
                <a:xfrm>
                  <a:off x="834304" y="-2111101"/>
                  <a:ext cx="4658073" cy="269778819"/>
                </a:xfrm>
                <a:prstGeom prst="wedgeRoundRectCallout">
                  <a:avLst>
                    <a:gd name="adj1" fmla="val 53457"/>
                    <a:gd name="adj2" fmla="val 15253"/>
                    <a:gd name="adj3" fmla="val 16667"/>
                  </a:avLst>
                </a:prstGeom>
                <a:solidFill>
                  <a:schemeClr val="bg1"/>
                </a:solidFill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79" name="テキスト ボックス 78">
                  <a:extLst>
                    <a:ext uri="{FF2B5EF4-FFF2-40B4-BE49-F238E27FC236}">
                      <a16:creationId xmlns:a16="http://schemas.microsoft.com/office/drawing/2014/main" id="{DDD16689-EE89-7F4A-B08A-CCDD794BA2DD}"/>
                    </a:ext>
                  </a:extLst>
                </p:cNvPr>
                <p:cNvSpPr txBox="1"/>
                <p:nvPr/>
              </p:nvSpPr>
              <p:spPr>
                <a:xfrm>
                  <a:off x="921625" y="-2509976"/>
                  <a:ext cx="4658073" cy="24091317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ja-JP" altLang="en-US" sz="3200"/>
                    <a:t>クラインはこの色を</a:t>
                  </a:r>
                  <a:endParaRPr lang="en-US" altLang="ja-JP" sz="3200" dirty="0"/>
                </a:p>
                <a:p>
                  <a:pPr defTabSz="2167494" eaLnBrk="0" fontAlgn="base" hangingPunct="0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ja-JP" altLang="en-US" sz="3200"/>
                    <a:t>宇宙の神秘的なエネルギーに通じる一番</a:t>
                  </a:r>
                  <a:endParaRPr lang="en-US" altLang="ja-JP" sz="3200" dirty="0"/>
                </a:p>
                <a:p>
                  <a:pPr defTabSz="2167494" eaLnBrk="0" fontAlgn="base" hangingPunct="0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ja-JP" altLang="en-US" sz="3200"/>
                    <a:t>あいまいな色だとして大切に使ったよ。</a:t>
                  </a:r>
                  <a:endParaRPr lang="ja-JP" altLang="en-US" sz="3200" dirty="0">
                    <a:latin typeface="+mn-ea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A585F41C-288C-0446-B071-4C737AC66FC2}"/>
                  </a:ext>
                </a:extLst>
              </p:cNvPr>
              <p:cNvSpPr txBox="1"/>
              <p:nvPr/>
            </p:nvSpPr>
            <p:spPr>
              <a:xfrm>
                <a:off x="10066404" y="5793969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つか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73078479-7553-0B46-9AF2-E42B07752AA2}"/>
                  </a:ext>
                </a:extLst>
              </p:cNvPr>
              <p:cNvSpPr txBox="1"/>
              <p:nvPr/>
            </p:nvSpPr>
            <p:spPr>
              <a:xfrm>
                <a:off x="4771149" y="4873511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うちゅう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FFBDFC5E-D8C2-1740-B88D-42B6B1F590C5}"/>
                  </a:ext>
                </a:extLst>
              </p:cNvPr>
              <p:cNvSpPr txBox="1"/>
              <p:nvPr/>
            </p:nvSpPr>
            <p:spPr>
              <a:xfrm>
                <a:off x="5955689" y="4873511"/>
                <a:ext cx="13388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しんぴてき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4E5B9938-139E-424F-AD63-6897375529FA}"/>
                  </a:ext>
                </a:extLst>
              </p:cNvPr>
              <p:cNvSpPr txBox="1"/>
              <p:nvPr/>
            </p:nvSpPr>
            <p:spPr>
              <a:xfrm>
                <a:off x="10115206" y="4873511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つう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0101F19A-BA86-6F4E-ADB8-B5C0E05C2E98}"/>
                  </a:ext>
                </a:extLst>
              </p:cNvPr>
              <p:cNvSpPr txBox="1"/>
              <p:nvPr/>
            </p:nvSpPr>
            <p:spPr>
              <a:xfrm>
                <a:off x="11223189" y="4873511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いちばん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2344511B-38EB-CE47-BC75-A4EA9C8F3141}"/>
                  </a:ext>
                </a:extLst>
              </p:cNvPr>
              <p:cNvSpPr txBox="1"/>
              <p:nvPr/>
            </p:nvSpPr>
            <p:spPr>
              <a:xfrm>
                <a:off x="6795704" y="5793969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いろ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757A7D73-F894-4242-84EF-B425947049E6}"/>
                  </a:ext>
                </a:extLst>
              </p:cNvPr>
              <p:cNvSpPr txBox="1"/>
              <p:nvPr/>
            </p:nvSpPr>
            <p:spPr>
              <a:xfrm>
                <a:off x="8945175" y="5793969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たいせつ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90C2537D-BA97-5544-8AAA-51D7B9466438}"/>
                </a:ext>
              </a:extLst>
            </p:cNvPr>
            <p:cNvSpPr txBox="1"/>
            <p:nvPr/>
          </p:nvSpPr>
          <p:spPr>
            <a:xfrm>
              <a:off x="7730885" y="387700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8FC27C86-1308-6F47-925F-94883F6535B0}"/>
              </a:ext>
            </a:extLst>
          </p:cNvPr>
          <p:cNvGrpSpPr/>
          <p:nvPr/>
        </p:nvGrpSpPr>
        <p:grpSpPr>
          <a:xfrm>
            <a:off x="5150776" y="8111733"/>
            <a:ext cx="7783416" cy="2147080"/>
            <a:chOff x="5150776" y="8111733"/>
            <a:chExt cx="7783416" cy="2147080"/>
          </a:xfrm>
        </p:grpSpPr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9F11CBC0-D593-A242-A2D6-C10BF4F0C916}"/>
                </a:ext>
              </a:extLst>
            </p:cNvPr>
            <p:cNvGrpSpPr/>
            <p:nvPr/>
          </p:nvGrpSpPr>
          <p:grpSpPr>
            <a:xfrm>
              <a:off x="5150776" y="8111733"/>
              <a:ext cx="7783416" cy="2147080"/>
              <a:chOff x="3649306" y="2839884"/>
              <a:chExt cx="9385376" cy="47105881"/>
            </a:xfrm>
          </p:grpSpPr>
          <p:grpSp>
            <p:nvGrpSpPr>
              <p:cNvPr id="59" name="グループ化 58">
                <a:extLst>
                  <a:ext uri="{FF2B5EF4-FFF2-40B4-BE49-F238E27FC236}">
                    <a16:creationId xmlns:a16="http://schemas.microsoft.com/office/drawing/2014/main" id="{0E7FC24D-A186-8545-A67E-7DE763EBC1E7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47105881"/>
                <a:chOff x="1243950" y="983888"/>
                <a:chExt cx="4334592" cy="140445590"/>
              </a:xfrm>
            </p:grpSpPr>
            <p:grpSp>
              <p:nvGrpSpPr>
                <p:cNvPr id="61" name="グループ化 60">
                  <a:extLst>
                    <a:ext uri="{FF2B5EF4-FFF2-40B4-BE49-F238E27FC236}">
                      <a16:creationId xmlns:a16="http://schemas.microsoft.com/office/drawing/2014/main" id="{A23C0CEC-6AD7-4143-9F55-C218D746EF18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40445590"/>
                  <a:chOff x="1639994" y="705694"/>
                  <a:chExt cx="5177924" cy="140445590"/>
                </a:xfrm>
              </p:grpSpPr>
              <p:sp>
                <p:nvSpPr>
                  <p:cNvPr id="63" name="吹き出し: 角を丸めた四角形 19">
                    <a:extLst>
                      <a:ext uri="{FF2B5EF4-FFF2-40B4-BE49-F238E27FC236}">
                        <a16:creationId xmlns:a16="http://schemas.microsoft.com/office/drawing/2014/main" id="{1CD32D77-11F5-5241-8D89-261EB96192EB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26"/>
                    <a:ext cx="5177923" cy="140423458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64" name="テキスト ボックス 63">
                    <a:extLst>
                      <a:ext uri="{FF2B5EF4-FFF2-40B4-BE49-F238E27FC236}">
                        <a16:creationId xmlns:a16="http://schemas.microsoft.com/office/drawing/2014/main" id="{99E49B57-C5F7-5945-BC74-8E54DF491223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62" name="テキスト ボックス 61">
                  <a:extLst>
                    <a:ext uri="{FF2B5EF4-FFF2-40B4-BE49-F238E27FC236}">
                      <a16:creationId xmlns:a16="http://schemas.microsoft.com/office/drawing/2014/main" id="{F1647141-C33D-584E-A040-97B22D62990D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6E4F78BC-0CB1-864A-BF3E-E1CA17506F8F}"/>
                  </a:ext>
                </a:extLst>
              </p:cNvPr>
              <p:cNvSpPr txBox="1"/>
              <p:nvPr/>
            </p:nvSpPr>
            <p:spPr>
              <a:xfrm>
                <a:off x="3980559" y="3250570"/>
                <a:ext cx="9000851" cy="425405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クラインにとってこの青は、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  <a:sym typeface="+mn-ea"/>
                  </a:rPr>
                  <a:t>出身地の</a:t>
                </a:r>
                <a:endParaRPr lang="en-US" altLang="ja-JP" sz="3200" b="1" dirty="0">
                  <a:solidFill>
                    <a:schemeClr val="accent2"/>
                  </a:solidFill>
                  <a:latin typeface="+mn-ea"/>
                  <a:cs typeface="Times New Roman" panose="02020603050405020304" pitchFamily="18" charset="0"/>
                  <a:sym typeface="+mn-ea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  <a:sym typeface="+mn-ea"/>
                  </a:rPr>
                  <a:t>ニースの空と海の色でもあった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よ。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5CE25EC1-17E2-D443-A3EC-7985E385BD27}"/>
                </a:ext>
              </a:extLst>
            </p:cNvPr>
            <p:cNvSpPr txBox="1"/>
            <p:nvPr/>
          </p:nvSpPr>
          <p:spPr>
            <a:xfrm>
              <a:off x="9459659" y="822181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あお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C93ED306-FC1F-6744-A1A0-1B7C945BD960}"/>
                </a:ext>
              </a:extLst>
            </p:cNvPr>
            <p:cNvSpPr txBox="1"/>
            <p:nvPr/>
          </p:nvSpPr>
          <p:spPr>
            <a:xfrm>
              <a:off x="10744107" y="822181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しゅっしんち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9A7FA970-3A20-B941-A593-1375C845A922}"/>
                </a:ext>
              </a:extLst>
            </p:cNvPr>
            <p:cNvSpPr txBox="1"/>
            <p:nvPr/>
          </p:nvSpPr>
          <p:spPr>
            <a:xfrm>
              <a:off x="7002723" y="919915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そら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F615F1E7-5122-A945-A47D-FA5E859BB41B}"/>
                </a:ext>
              </a:extLst>
            </p:cNvPr>
            <p:cNvSpPr txBox="1"/>
            <p:nvPr/>
          </p:nvSpPr>
          <p:spPr>
            <a:xfrm>
              <a:off x="7804834" y="919915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うみ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E1FD6296-3F1A-AF4E-9B32-2337F9839EB8}"/>
                </a:ext>
              </a:extLst>
            </p:cNvPr>
            <p:cNvSpPr txBox="1"/>
            <p:nvPr/>
          </p:nvSpPr>
          <p:spPr>
            <a:xfrm>
              <a:off x="8606945" y="919915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50A38D6-2C53-4A14-AA39-51236F2252BB}"/>
              </a:ext>
            </a:extLst>
          </p:cNvPr>
          <p:cNvSpPr txBox="1"/>
          <p:nvPr/>
        </p:nvSpPr>
        <p:spPr>
          <a:xfrm>
            <a:off x="542124" y="6667509"/>
            <a:ext cx="39891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ja-JP" b="1" i="1" dirty="0">
                <a:solidFill>
                  <a:srgbClr val="707070"/>
                </a:solidFill>
                <a:effectLst/>
                <a:latin typeface="ll-unica77"/>
              </a:rPr>
              <a:t>Globe Terrestre Bleu (Blue Earth) </a:t>
            </a:r>
            <a:r>
              <a:rPr lang="en-US" altLang="ja-JP" b="1" i="1" dirty="0" err="1">
                <a:solidFill>
                  <a:srgbClr val="707070"/>
                </a:solidFill>
                <a:effectLst/>
                <a:latin typeface="ll-unica77"/>
              </a:rPr>
              <a:t>rp</a:t>
            </a:r>
            <a:r>
              <a:rPr lang="en-US" altLang="ja-JP" b="1" i="1" dirty="0">
                <a:solidFill>
                  <a:srgbClr val="707070"/>
                </a:solidFill>
                <a:effectLst/>
                <a:latin typeface="ll-unica77"/>
              </a:rPr>
              <a:t> 7</a:t>
            </a:r>
            <a:endParaRPr lang="en-US" altLang="ja-JP" b="1" i="0" dirty="0">
              <a:solidFill>
                <a:srgbClr val="707070"/>
              </a:solidFill>
              <a:effectLst/>
              <a:latin typeface="ll-unica77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5CFA126-E8CF-417B-9A5E-B140778DA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124" y="2084501"/>
            <a:ext cx="3458058" cy="461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300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9560474-6734-0A41-B424-EC718406BE09}"/>
              </a:ext>
            </a:extLst>
          </p:cNvPr>
          <p:cNvGrpSpPr/>
          <p:nvPr/>
        </p:nvGrpSpPr>
        <p:grpSpPr>
          <a:xfrm>
            <a:off x="5858405" y="1597217"/>
            <a:ext cx="4755777" cy="5578979"/>
            <a:chOff x="5750111" y="2058154"/>
            <a:chExt cx="4755777" cy="5578979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A89209E4-3CEA-4AB0-82E2-71DEBC2F9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1220" y="2058154"/>
              <a:ext cx="2859781" cy="4692020"/>
            </a:xfrm>
            <a:prstGeom prst="rect">
              <a:avLst/>
            </a:prstGeom>
          </p:spPr>
        </p:pic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A352B19-DDAD-154E-BE59-D6382D980C04}"/>
                </a:ext>
              </a:extLst>
            </p:cNvPr>
            <p:cNvSpPr txBox="1"/>
            <p:nvPr/>
          </p:nvSpPr>
          <p:spPr>
            <a:xfrm>
              <a:off x="5750111" y="6978491"/>
              <a:ext cx="4755777" cy="6586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ja-JP" altLang="en-US" sz="3200" b="1"/>
                <a:t>「ヴィーナス・ブルー」</a:t>
              </a:r>
              <a:endParaRPr lang="en-US" altLang="ja-JP" sz="3200" b="1" dirty="0"/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88B92D8-FA7F-6E42-B43E-440C97210F67}"/>
              </a:ext>
            </a:extLst>
          </p:cNvPr>
          <p:cNvGrpSpPr/>
          <p:nvPr/>
        </p:nvGrpSpPr>
        <p:grpSpPr>
          <a:xfrm>
            <a:off x="347802" y="110615"/>
            <a:ext cx="9544242" cy="1564567"/>
            <a:chOff x="887259" y="6253693"/>
            <a:chExt cx="9544242" cy="1564567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AA94B916-65B1-2A4E-A569-F8F12901B588}"/>
                </a:ext>
              </a:extLst>
            </p:cNvPr>
            <p:cNvGrpSpPr/>
            <p:nvPr/>
          </p:nvGrpSpPr>
          <p:grpSpPr>
            <a:xfrm>
              <a:off x="887259" y="6588307"/>
              <a:ext cx="9544242" cy="1229953"/>
              <a:chOff x="887259" y="6588307"/>
              <a:chExt cx="9544242" cy="1229953"/>
            </a:xfrm>
          </p:grpSpPr>
          <p:sp>
            <p:nvSpPr>
              <p:cNvPr id="11" name="サブタイトル 2"/>
              <p:cNvSpPr txBox="1"/>
              <p:nvPr/>
            </p:nvSpPr>
            <p:spPr>
              <a:xfrm>
                <a:off x="1248506" y="6816624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9FDDD4C7-6DFE-2A49-B1EC-DD2E8C122A1F}"/>
                  </a:ext>
                </a:extLst>
              </p:cNvPr>
              <p:cNvGrpSpPr/>
              <p:nvPr/>
            </p:nvGrpSpPr>
            <p:grpSpPr>
              <a:xfrm>
                <a:off x="887259" y="6588307"/>
                <a:ext cx="9544242" cy="851688"/>
                <a:chOff x="887259" y="6588307"/>
                <a:chExt cx="9544242" cy="851688"/>
              </a:xfrm>
            </p:grpSpPr>
            <p:sp>
              <p:nvSpPr>
                <p:cNvPr id="10" name="サブタイトル 2"/>
                <p:cNvSpPr txBox="1"/>
                <p:nvPr/>
              </p:nvSpPr>
              <p:spPr>
                <a:xfrm>
                  <a:off x="887259" y="6588307"/>
                  <a:ext cx="9544242" cy="8516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vert="horz" lIns="216747" tIns="108373" rIns="216747" bIns="108373" rtlCol="0">
                  <a:normAutofit fontScale="97500"/>
                </a:bodyPr>
                <a:lstStyle>
                  <a:lvl1pPr marL="0" indent="0" algn="ctr" defTabSz="6858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9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8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7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6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5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4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3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200" indent="0" algn="ctr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None/>
                    <a:defRPr kumimoji="1"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ja-JP" altLang="en-US" sz="4267" dirty="0"/>
                    <a:t>　　どんな作品があるの？</a:t>
                  </a:r>
                </a:p>
              </p:txBody>
            </p:sp>
            <p:sp>
              <p:nvSpPr>
                <p:cNvPr id="25" name="object 25"/>
                <p:cNvSpPr/>
                <p:nvPr/>
              </p:nvSpPr>
              <p:spPr>
                <a:xfrm flipV="1">
                  <a:off x="2311064" y="6953557"/>
                  <a:ext cx="5114534" cy="3638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7214">
                      <a:moveTo>
                        <a:pt x="0" y="0"/>
                      </a:moveTo>
                      <a:lnTo>
                        <a:pt x="576684" y="0"/>
                      </a:lnTo>
                    </a:path>
                  </a:pathLst>
                </a:custGeom>
                <a:ln w="38100">
                  <a:solidFill>
                    <a:srgbClr val="FAE232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4267"/>
                </a:p>
              </p:txBody>
            </p:sp>
          </p:grp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0D4F943B-5135-6441-ADA1-6E71F9CA4764}"/>
                </a:ext>
              </a:extLst>
            </p:cNvPr>
            <p:cNvSpPr txBox="1"/>
            <p:nvPr/>
          </p:nvSpPr>
          <p:spPr>
            <a:xfrm>
              <a:off x="3760335" y="625369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B3A5FDE-25B2-4740-977E-6CBE31E814FE}"/>
              </a:ext>
            </a:extLst>
          </p:cNvPr>
          <p:cNvSpPr txBox="1"/>
          <p:nvPr/>
        </p:nvSpPr>
        <p:spPr>
          <a:xfrm>
            <a:off x="246529" y="11503137"/>
            <a:ext cx="141331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 dirty="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 http://www.artnet.com/artists/yves-klein/la-v%C3%A9nus-dalexandrie-v%C3%A9nus-bleue-a-EGmet7nKqwan_q3zCZMJRw2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21A56EB0-C27E-8247-8860-505B666F8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8609" y="7459055"/>
            <a:ext cx="2314262" cy="3688031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06BA4391-1557-B64F-8705-0A234E9E7854}"/>
              </a:ext>
            </a:extLst>
          </p:cNvPr>
          <p:cNvGrpSpPr/>
          <p:nvPr/>
        </p:nvGrpSpPr>
        <p:grpSpPr>
          <a:xfrm>
            <a:off x="963129" y="7176196"/>
            <a:ext cx="11786335" cy="4050670"/>
            <a:chOff x="701802" y="7830732"/>
            <a:chExt cx="11786335" cy="4050670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CF80A5AF-98C6-E241-BEB0-8A4F03837F62}"/>
                </a:ext>
              </a:extLst>
            </p:cNvPr>
            <p:cNvGrpSpPr/>
            <p:nvPr/>
          </p:nvGrpSpPr>
          <p:grpSpPr>
            <a:xfrm>
              <a:off x="701802" y="7830732"/>
              <a:ext cx="11786335" cy="4050670"/>
              <a:chOff x="834304" y="-2110936"/>
              <a:chExt cx="4732405" cy="133297601"/>
            </a:xfrm>
          </p:grpSpPr>
          <p:sp>
            <p:nvSpPr>
              <p:cNvPr id="36" name="吹き出し: 角を丸めた四角形 19">
                <a:extLst>
                  <a:ext uri="{FF2B5EF4-FFF2-40B4-BE49-F238E27FC236}">
                    <a16:creationId xmlns:a16="http://schemas.microsoft.com/office/drawing/2014/main" id="{FD25BC08-71E2-6441-B538-725DC03A31F0}"/>
                  </a:ext>
                </a:extLst>
              </p:cNvPr>
              <p:cNvSpPr/>
              <p:nvPr/>
            </p:nvSpPr>
            <p:spPr>
              <a:xfrm>
                <a:off x="834304" y="-2110936"/>
                <a:ext cx="4658073" cy="133297601"/>
              </a:xfrm>
              <a:prstGeom prst="wedgeRoundRectCallout">
                <a:avLst>
                  <a:gd name="adj1" fmla="val 53661"/>
                  <a:gd name="adj2" fmla="val 14080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7A2176F3-A660-E648-A15E-F279D1798B53}"/>
                  </a:ext>
                </a:extLst>
              </p:cNvPr>
              <p:cNvSpPr txBox="1"/>
              <p:nvPr/>
            </p:nvSpPr>
            <p:spPr>
              <a:xfrm>
                <a:off x="908636" y="1635818"/>
                <a:ext cx="4658073" cy="1286277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/>
                  <a:t>石膏で作られた白いヴィーナス像に</a:t>
                </a:r>
                <a:endParaRPr lang="en-US" altLang="ja-JP" sz="3200" dirty="0"/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/>
                  <a:t>青色を吹き付けているよ。</a:t>
                </a:r>
                <a:endParaRPr lang="en-US" altLang="ja-JP" sz="3200" dirty="0"/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</a:rPr>
                  <a:t>本当は重さを持たない色が石膏像を</a:t>
                </a:r>
                <a:endParaRPr lang="en-US" altLang="ja-JP" sz="3200" b="1" dirty="0">
                  <a:solidFill>
                    <a:schemeClr val="accent2"/>
                  </a:solidFill>
                  <a:latin typeface="+mn-ea"/>
                  <a:cs typeface="Times New Roman" panose="02020603050405020304" pitchFamily="18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</a:rPr>
                  <a:t>包み込んでいるように見える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ね！</a:t>
                </a:r>
                <a:endParaRPr lang="ja-JP" altLang="en-US" sz="3200" dirty="0">
                  <a:latin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FF79A070-3AE6-8C42-8615-6AEEEA698FC9}"/>
                </a:ext>
              </a:extLst>
            </p:cNvPr>
            <p:cNvSpPr txBox="1"/>
            <p:nvPr/>
          </p:nvSpPr>
          <p:spPr>
            <a:xfrm>
              <a:off x="886930" y="802299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せっこう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1E556F79-1E63-BD45-A1C1-22FD4FF1A221}"/>
                </a:ext>
              </a:extLst>
            </p:cNvPr>
            <p:cNvSpPr txBox="1"/>
            <p:nvPr/>
          </p:nvSpPr>
          <p:spPr>
            <a:xfrm>
              <a:off x="2059309" y="802299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E00404CC-059E-EB43-8610-09DB7256A116}"/>
                </a:ext>
              </a:extLst>
            </p:cNvPr>
            <p:cNvSpPr txBox="1"/>
            <p:nvPr/>
          </p:nvSpPr>
          <p:spPr>
            <a:xfrm>
              <a:off x="3700184" y="802299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しろ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F37785B4-86CE-DC4C-B538-29A6699F8CC2}"/>
                </a:ext>
              </a:extLst>
            </p:cNvPr>
            <p:cNvSpPr txBox="1"/>
            <p:nvPr/>
          </p:nvSpPr>
          <p:spPr>
            <a:xfrm>
              <a:off x="6502405" y="802299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ぞう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7BF721D2-FEF0-8E46-BF70-D6B4C6D97E61}"/>
                </a:ext>
              </a:extLst>
            </p:cNvPr>
            <p:cNvSpPr txBox="1"/>
            <p:nvPr/>
          </p:nvSpPr>
          <p:spPr>
            <a:xfrm>
              <a:off x="886930" y="901333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あおいろ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EFBA0F8-1A0C-8D40-B8E8-EF08E7D63BEB}"/>
                </a:ext>
              </a:extLst>
            </p:cNvPr>
            <p:cNvSpPr txBox="1"/>
            <p:nvPr/>
          </p:nvSpPr>
          <p:spPr>
            <a:xfrm>
              <a:off x="2277649" y="901333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ふ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59C54923-B50D-A345-AA29-147A8CCBDBB3}"/>
                </a:ext>
              </a:extLst>
            </p:cNvPr>
            <p:cNvSpPr txBox="1"/>
            <p:nvPr/>
          </p:nvSpPr>
          <p:spPr>
            <a:xfrm>
              <a:off x="3060465" y="901333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925E7046-9251-954A-8217-7D0195806FC1}"/>
                </a:ext>
              </a:extLst>
            </p:cNvPr>
            <p:cNvSpPr txBox="1"/>
            <p:nvPr/>
          </p:nvSpPr>
          <p:spPr>
            <a:xfrm>
              <a:off x="886930" y="998102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ほんとう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C729498A-5F91-7743-BAF6-9BDB68FF2EB1}"/>
                </a:ext>
              </a:extLst>
            </p:cNvPr>
            <p:cNvSpPr txBox="1"/>
            <p:nvPr/>
          </p:nvSpPr>
          <p:spPr>
            <a:xfrm>
              <a:off x="2124977" y="998102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おも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C9CBCA8-B4F4-5A4C-B091-71AFE9E6CF33}"/>
                </a:ext>
              </a:extLst>
            </p:cNvPr>
            <p:cNvSpPr txBox="1"/>
            <p:nvPr/>
          </p:nvSpPr>
          <p:spPr>
            <a:xfrm>
              <a:off x="4950747" y="997839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5097BAE-877B-1D4B-B502-813C47CEBBBF}"/>
                </a:ext>
              </a:extLst>
            </p:cNvPr>
            <p:cNvSpPr txBox="1"/>
            <p:nvPr/>
          </p:nvSpPr>
          <p:spPr>
            <a:xfrm>
              <a:off x="5764204" y="997839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せっこうぞう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AF96A2ED-C57E-EC49-9149-DD32F7072B02}"/>
                </a:ext>
              </a:extLst>
            </p:cNvPr>
            <p:cNvSpPr txBox="1"/>
            <p:nvPr/>
          </p:nvSpPr>
          <p:spPr>
            <a:xfrm>
              <a:off x="1002346" y="1097137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つつ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39C2BEA-7474-0643-8F17-5016AFFEF823}"/>
                </a:ext>
              </a:extLst>
            </p:cNvPr>
            <p:cNvSpPr txBox="1"/>
            <p:nvPr/>
          </p:nvSpPr>
          <p:spPr>
            <a:xfrm>
              <a:off x="1787176" y="109713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7829365-CED7-0A4A-851C-9FF7C20EB9F3}"/>
                </a:ext>
              </a:extLst>
            </p:cNvPr>
            <p:cNvSpPr txBox="1"/>
            <p:nvPr/>
          </p:nvSpPr>
          <p:spPr>
            <a:xfrm>
              <a:off x="5066163" y="109713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み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C4EBC6A-1A33-C042-B288-B777FD70E19A}"/>
              </a:ext>
            </a:extLst>
          </p:cNvPr>
          <p:cNvSpPr txBox="1"/>
          <p:nvPr/>
        </p:nvSpPr>
        <p:spPr>
          <a:xfrm>
            <a:off x="3654916" y="932385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も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3419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103" y="2359139"/>
            <a:ext cx="14131793" cy="1327726"/>
          </a:xfrm>
        </p:spPr>
        <p:txBody>
          <a:bodyPr rtlCol="0"/>
          <a:lstStyle/>
          <a:p>
            <a:pPr>
              <a:lnSpc>
                <a:spcPct val="150000"/>
              </a:lnSpc>
            </a:pPr>
            <a:r>
              <a:rPr lang="ja-JP" altLang="en-US" sz="6600" b="1"/>
              <a:t>モノクローム</a:t>
            </a:r>
            <a:r>
              <a:rPr lang="ja-JP" altLang="ja-JP" sz="6600" b="1"/>
              <a:t>アート</a:t>
            </a:r>
            <a:r>
              <a:rPr lang="en-US" altLang="ja-JP" sz="6600" b="1" dirty="0"/>
              <a:t>(</a:t>
            </a:r>
            <a:r>
              <a:rPr lang="ja-JP" altLang="en-US" sz="6600" b="1"/>
              <a:t>モノクロニズム</a:t>
            </a:r>
            <a:r>
              <a:rPr lang="en-US" altLang="ja-JP" sz="6600" b="1" dirty="0"/>
              <a:t>)</a:t>
            </a:r>
            <a:r>
              <a:rPr lang="ja-JP" altLang="ja-JP" sz="6600" b="1"/>
              <a:t>を</a:t>
            </a:r>
            <a:br>
              <a:rPr lang="en-US" altLang="ja-JP" sz="6600" b="1" dirty="0"/>
            </a:br>
            <a:r>
              <a:rPr lang="ja-JP" altLang="ja-JP" sz="6600" b="1"/>
              <a:t>作ってみよう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74AAFCE-7533-6E40-A2DB-96EE46B62172}"/>
              </a:ext>
            </a:extLst>
          </p:cNvPr>
          <p:cNvSpPr txBox="1"/>
          <p:nvPr/>
        </p:nvSpPr>
        <p:spPr>
          <a:xfrm>
            <a:off x="1187609" y="3927576"/>
            <a:ext cx="822661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966160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/>
          <p:cNvSpPr txBox="1"/>
          <p:nvPr/>
        </p:nvSpPr>
        <p:spPr>
          <a:xfrm>
            <a:off x="957920" y="2689362"/>
            <a:ext cx="7935889" cy="6889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ja-JP" altLang="en-US" sz="4978" dirty="0"/>
          </a:p>
        </p:txBody>
      </p:sp>
      <p:sp>
        <p:nvSpPr>
          <p:cNvPr id="4" name="タイトル 1"/>
          <p:cNvSpPr txBox="1"/>
          <p:nvPr/>
        </p:nvSpPr>
        <p:spPr>
          <a:xfrm>
            <a:off x="1412848" y="572005"/>
            <a:ext cx="14495832" cy="158788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5689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13308" y="331303"/>
            <a:ext cx="15029383" cy="158788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ja-JP" altLang="ja-JP" sz="4504" dirty="0"/>
              <a:t>✂</a:t>
            </a:r>
            <a:r>
              <a:rPr lang="ja-JP" altLang="en-US" sz="4504" dirty="0"/>
              <a:t>モノクローム</a:t>
            </a:r>
            <a:r>
              <a:rPr lang="ja-JP" altLang="ja-JP" sz="4504" dirty="0"/>
              <a:t>アート</a:t>
            </a:r>
            <a:r>
              <a:rPr lang="en-US" altLang="ja-JP" sz="4504" dirty="0"/>
              <a:t>(</a:t>
            </a:r>
            <a:r>
              <a:rPr lang="ja-JP" altLang="en-US" sz="4504" dirty="0"/>
              <a:t>モノクロニズム</a:t>
            </a:r>
            <a:r>
              <a:rPr lang="en-US" altLang="ja-JP" sz="4504" dirty="0"/>
              <a:t>)</a:t>
            </a:r>
            <a:r>
              <a:rPr lang="ja-JP" altLang="ja-JP" sz="4504" dirty="0"/>
              <a:t>を作ってみよう～</a:t>
            </a:r>
            <a:endParaRPr lang="ja-JP" altLang="en-US" sz="4504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13308" y="2420905"/>
            <a:ext cx="7935889" cy="68897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793" dirty="0"/>
              <a:t>どんな作品を制作しよう？</a:t>
            </a:r>
          </a:p>
        </p:txBody>
      </p:sp>
      <p:sp>
        <p:nvSpPr>
          <p:cNvPr id="20" name="コンテンツ プレースホルダー 2"/>
          <p:cNvSpPr txBox="1"/>
          <p:nvPr/>
        </p:nvSpPr>
        <p:spPr>
          <a:xfrm>
            <a:off x="8193996" y="18337137"/>
            <a:ext cx="7231284" cy="873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ja-JP" altLang="ja-JP" sz="4978" dirty="0"/>
              <a:t>完成</a:t>
            </a:r>
            <a:r>
              <a:rPr lang="en-US" altLang="ja-JP" sz="4978" dirty="0">
                <a:sym typeface="Segoe UI Emoji" panose="020B0502040204020203" pitchFamily="34" charset="0"/>
              </a:rPr>
              <a:t>✌</a:t>
            </a:r>
            <a:endParaRPr lang="ja-JP" altLang="en-US" sz="4978" dirty="0"/>
          </a:p>
        </p:txBody>
      </p:sp>
      <p:sp>
        <p:nvSpPr>
          <p:cNvPr id="22" name="object 25"/>
          <p:cNvSpPr/>
          <p:nvPr/>
        </p:nvSpPr>
        <p:spPr>
          <a:xfrm flipV="1">
            <a:off x="1412847" y="1146111"/>
            <a:ext cx="13693421" cy="323551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3" name="object 25"/>
          <p:cNvSpPr/>
          <p:nvPr/>
        </p:nvSpPr>
        <p:spPr>
          <a:xfrm flipV="1">
            <a:off x="883575" y="2611756"/>
            <a:ext cx="5668238" cy="36388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67715C99-B58E-8849-891C-DCC171663AE9}"/>
              </a:ext>
            </a:extLst>
          </p:cNvPr>
          <p:cNvGrpSpPr/>
          <p:nvPr/>
        </p:nvGrpSpPr>
        <p:grpSpPr>
          <a:xfrm>
            <a:off x="1131687" y="7602599"/>
            <a:ext cx="5675064" cy="896427"/>
            <a:chOff x="868247" y="1184379"/>
            <a:chExt cx="5675064" cy="896427"/>
          </a:xfrm>
        </p:grpSpPr>
        <p:sp>
          <p:nvSpPr>
            <p:cNvPr id="9" name="コンテンツ プレースホルダー 2"/>
            <p:cNvSpPr txBox="1"/>
            <p:nvPr/>
          </p:nvSpPr>
          <p:spPr>
            <a:xfrm>
              <a:off x="1212858" y="1391829"/>
              <a:ext cx="5330453" cy="68897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lIns="216747" tIns="108373" rIns="216747" bIns="108373" rtlCol="0">
              <a:normAutofit fontScale="77500" lnSpcReduction="20000"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ja-JP" altLang="en-US" sz="4978" dirty="0"/>
            </a:p>
          </p:txBody>
        </p:sp>
        <p:sp>
          <p:nvSpPr>
            <p:cNvPr id="8" name="コンテンツ プレースホルダー 2"/>
            <p:cNvSpPr txBox="1"/>
            <p:nvPr/>
          </p:nvSpPr>
          <p:spPr>
            <a:xfrm>
              <a:off x="868247" y="1184379"/>
              <a:ext cx="5384801" cy="6557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319" dirty="0"/>
                <a:t>用意するものは？</a:t>
              </a:r>
            </a:p>
          </p:txBody>
        </p:sp>
        <p:sp>
          <p:nvSpPr>
            <p:cNvPr id="24" name="object 25"/>
            <p:cNvSpPr/>
            <p:nvPr/>
          </p:nvSpPr>
          <p:spPr>
            <a:xfrm flipV="1">
              <a:off x="1138514" y="1452230"/>
              <a:ext cx="3203947" cy="263682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pic>
        <p:nvPicPr>
          <p:cNvPr id="32" name="図 31">
            <a:extLst>
              <a:ext uri="{FF2B5EF4-FFF2-40B4-BE49-F238E27FC236}">
                <a16:creationId xmlns:a16="http://schemas.microsoft.com/office/drawing/2014/main" id="{15D86AEF-189D-4EE6-B4EC-1527EBA813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25" t="25089" r="9224" b="4748"/>
          <a:stretch/>
        </p:blipFill>
        <p:spPr>
          <a:xfrm rot="-10800000">
            <a:off x="737202" y="3713414"/>
            <a:ext cx="5261888" cy="3511507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9C2D829-3E45-864F-ABC3-E815CA8F85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7150" y="4501721"/>
            <a:ext cx="2775331" cy="2106577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24F0C54-E14B-D04F-9B57-179DFF2BBB56}"/>
              </a:ext>
            </a:extLst>
          </p:cNvPr>
          <p:cNvSpPr txBox="1"/>
          <p:nvPr/>
        </p:nvSpPr>
        <p:spPr>
          <a:xfrm>
            <a:off x="11486472" y="39027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つく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E1B76FD-DCBF-2742-8ECB-0A1C8A413A72}"/>
              </a:ext>
            </a:extLst>
          </p:cNvPr>
          <p:cNvSpPr txBox="1"/>
          <p:nvPr/>
        </p:nvSpPr>
        <p:spPr>
          <a:xfrm>
            <a:off x="2028708" y="212813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さくひん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E7D41A7-C296-1A40-A626-3C43AB756544}"/>
              </a:ext>
            </a:extLst>
          </p:cNvPr>
          <p:cNvSpPr txBox="1"/>
          <p:nvPr/>
        </p:nvSpPr>
        <p:spPr>
          <a:xfrm>
            <a:off x="3497905" y="212813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31D15CF-9A84-FD45-BCC1-D1AF2B2D5E8F}"/>
              </a:ext>
            </a:extLst>
          </p:cNvPr>
          <p:cNvGrpSpPr/>
          <p:nvPr/>
        </p:nvGrpSpPr>
        <p:grpSpPr>
          <a:xfrm>
            <a:off x="6551813" y="4437180"/>
            <a:ext cx="6959694" cy="2106577"/>
            <a:chOff x="6617456" y="3514786"/>
            <a:chExt cx="6959694" cy="3894794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0CC3A987-9228-FF49-B324-10C2DBFF330F}"/>
                </a:ext>
              </a:extLst>
            </p:cNvPr>
            <p:cNvGrpSpPr/>
            <p:nvPr/>
          </p:nvGrpSpPr>
          <p:grpSpPr>
            <a:xfrm>
              <a:off x="6617456" y="3514786"/>
              <a:ext cx="6959694" cy="3894794"/>
              <a:chOff x="834304" y="-2509976"/>
              <a:chExt cx="4745394" cy="519127225"/>
            </a:xfrm>
          </p:grpSpPr>
          <p:sp>
            <p:nvSpPr>
              <p:cNvPr id="43" name="吹き出し: 角を丸めた四角形 19">
                <a:extLst>
                  <a:ext uri="{FF2B5EF4-FFF2-40B4-BE49-F238E27FC236}">
                    <a16:creationId xmlns:a16="http://schemas.microsoft.com/office/drawing/2014/main" id="{956EC566-980B-164B-B3C9-06A8FC2E9C7F}"/>
                  </a:ext>
                </a:extLst>
              </p:cNvPr>
              <p:cNvSpPr/>
              <p:nvPr/>
            </p:nvSpPr>
            <p:spPr>
              <a:xfrm>
                <a:off x="834304" y="-2111047"/>
                <a:ext cx="4658073" cy="518728296"/>
              </a:xfrm>
              <a:prstGeom prst="wedgeRoundRectCallout">
                <a:avLst>
                  <a:gd name="adj1" fmla="val 53457"/>
                  <a:gd name="adj2" fmla="val 15253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0D8D814B-24CF-9C43-87CC-00B8F28B914C}"/>
                  </a:ext>
                </a:extLst>
              </p:cNvPr>
              <p:cNvSpPr txBox="1"/>
              <p:nvPr/>
            </p:nvSpPr>
            <p:spPr>
              <a:xfrm>
                <a:off x="921625" y="-2509976"/>
                <a:ext cx="4658073" cy="258443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自分の好きな色を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一色だけ選んでみよう！</a:t>
                </a:r>
                <a:endParaRPr lang="en-US" altLang="ja-JP" sz="3200" dirty="0"/>
              </a:p>
            </p:txBody>
          </p:sp>
        </p:grp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4D572354-C8DD-BC4B-8E2E-D8BAD983FEDF}"/>
                </a:ext>
              </a:extLst>
            </p:cNvPr>
            <p:cNvSpPr txBox="1"/>
            <p:nvPr/>
          </p:nvSpPr>
          <p:spPr>
            <a:xfrm>
              <a:off x="6806751" y="364307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じぶん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12E2B1E-44A1-5046-922D-8BB10557FC2B}"/>
                </a:ext>
              </a:extLst>
            </p:cNvPr>
            <p:cNvSpPr txBox="1"/>
            <p:nvPr/>
          </p:nvSpPr>
          <p:spPr>
            <a:xfrm>
              <a:off x="7986247" y="364307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す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DC05118B-B4B5-AB41-8B15-24FE66855EB9}"/>
                </a:ext>
              </a:extLst>
            </p:cNvPr>
            <p:cNvSpPr txBox="1"/>
            <p:nvPr/>
          </p:nvSpPr>
          <p:spPr>
            <a:xfrm>
              <a:off x="9226971" y="364307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76EB6497-DE54-6E4C-A7F2-D74078690698}"/>
                </a:ext>
              </a:extLst>
            </p:cNvPr>
            <p:cNvSpPr txBox="1"/>
            <p:nvPr/>
          </p:nvSpPr>
          <p:spPr>
            <a:xfrm>
              <a:off x="6740448" y="5542192"/>
              <a:ext cx="1338828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いっしょく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A94C5B75-1A42-1642-BCB2-79AD452B0BD2}"/>
                </a:ext>
              </a:extLst>
            </p:cNvPr>
            <p:cNvSpPr txBox="1"/>
            <p:nvPr/>
          </p:nvSpPr>
          <p:spPr>
            <a:xfrm>
              <a:off x="8313121" y="5542192"/>
              <a:ext cx="646331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A2E3505-8B61-4343-A501-062596B2D11B}"/>
              </a:ext>
            </a:extLst>
          </p:cNvPr>
          <p:cNvSpPr txBox="1"/>
          <p:nvPr/>
        </p:nvSpPr>
        <p:spPr>
          <a:xfrm>
            <a:off x="1382377" y="729483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ようい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9C5B982-FC03-7843-807A-4F51F54783B3}"/>
              </a:ext>
            </a:extLst>
          </p:cNvPr>
          <p:cNvGrpSpPr/>
          <p:nvPr/>
        </p:nvGrpSpPr>
        <p:grpSpPr>
          <a:xfrm>
            <a:off x="1131687" y="9227228"/>
            <a:ext cx="6506299" cy="1990164"/>
            <a:chOff x="1089311" y="8767484"/>
            <a:chExt cx="6506299" cy="1990164"/>
          </a:xfrm>
        </p:grpSpPr>
        <p:sp>
          <p:nvSpPr>
            <p:cNvPr id="10" name="コンテンツ プレースホルダー 2"/>
            <p:cNvSpPr txBox="1"/>
            <p:nvPr/>
          </p:nvSpPr>
          <p:spPr>
            <a:xfrm>
              <a:off x="1089311" y="8767484"/>
              <a:ext cx="6506299" cy="19901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ja-JP" altLang="en-US" sz="3793" dirty="0"/>
                <a:t>・画用紙　　　</a:t>
              </a:r>
              <a:endParaRPr lang="en-US" altLang="ja-JP" sz="3793" dirty="0"/>
            </a:p>
            <a:p>
              <a:pPr marL="0" indent="0">
                <a:lnSpc>
                  <a:spcPct val="150000"/>
                </a:lnSpc>
                <a:buNone/>
              </a:pPr>
              <a:r>
                <a:rPr lang="ja-JP" altLang="en-US" sz="3793"/>
                <a:t>・パステル</a:t>
              </a:r>
              <a:endParaRPr lang="en-US" altLang="ja-JP" sz="3793" dirty="0"/>
            </a:p>
            <a:p>
              <a:pPr marL="0" indent="0">
                <a:lnSpc>
                  <a:spcPct val="150000"/>
                </a:lnSpc>
                <a:buNone/>
              </a:pPr>
              <a:r>
                <a:rPr lang="ja-JP" altLang="en-US" sz="3793" dirty="0"/>
                <a:t>　</a:t>
              </a:r>
              <a:endParaRPr lang="en-US" altLang="ja-JP" sz="3793" dirty="0"/>
            </a:p>
            <a:p>
              <a:pPr marL="0" indent="0">
                <a:lnSpc>
                  <a:spcPct val="150000"/>
                </a:lnSpc>
                <a:buNone/>
              </a:pPr>
              <a:endParaRPr lang="en-US" altLang="ja-JP" sz="3793" dirty="0"/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0E5C101E-7C45-A14C-BDF6-EF3D125B4060}"/>
                </a:ext>
              </a:extLst>
            </p:cNvPr>
            <p:cNvSpPr txBox="1"/>
            <p:nvPr/>
          </p:nvSpPr>
          <p:spPr>
            <a:xfrm>
              <a:off x="1819929" y="879920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がようし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4889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/>
          <p:cNvSpPr txBox="1"/>
          <p:nvPr/>
        </p:nvSpPr>
        <p:spPr>
          <a:xfrm>
            <a:off x="1212858" y="-3407104"/>
            <a:ext cx="7935889" cy="6889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ja-JP" altLang="en-US" sz="4978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68246" y="-3675561"/>
            <a:ext cx="7935889" cy="68897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793" dirty="0"/>
              <a:t>どんな作品を制作しよう？</a:t>
            </a:r>
          </a:p>
        </p:txBody>
      </p:sp>
      <p:sp>
        <p:nvSpPr>
          <p:cNvPr id="23" name="object 25"/>
          <p:cNvSpPr/>
          <p:nvPr/>
        </p:nvSpPr>
        <p:spPr>
          <a:xfrm flipV="1">
            <a:off x="1138513" y="-3484710"/>
            <a:ext cx="5668238" cy="36388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26" name="図 25" descr="文字の書かれた紙&#10;&#10;自動的に生成された説明">
            <a:extLst>
              <a:ext uri="{FF2B5EF4-FFF2-40B4-BE49-F238E27FC236}">
                <a16:creationId xmlns:a16="http://schemas.microsoft.com/office/drawing/2014/main" id="{BA79A108-F67E-4A54-BECA-6E7C651E68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97" t="17756" r="12486" b="5109"/>
          <a:stretch/>
        </p:blipFill>
        <p:spPr>
          <a:xfrm>
            <a:off x="4836190" y="2970325"/>
            <a:ext cx="6331487" cy="4670936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E00FE43-6F8A-9449-882E-986CCCCA3918}"/>
              </a:ext>
            </a:extLst>
          </p:cNvPr>
          <p:cNvGrpSpPr/>
          <p:nvPr/>
        </p:nvGrpSpPr>
        <p:grpSpPr>
          <a:xfrm>
            <a:off x="473798" y="135946"/>
            <a:ext cx="3255700" cy="1289735"/>
            <a:chOff x="473798" y="135946"/>
            <a:chExt cx="3255700" cy="1289735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38A6CEB6-81FE-4148-A66C-3B2D99C4B39A}"/>
                </a:ext>
              </a:extLst>
            </p:cNvPr>
            <p:cNvGrpSpPr/>
            <p:nvPr/>
          </p:nvGrpSpPr>
          <p:grpSpPr>
            <a:xfrm>
              <a:off x="473798" y="456697"/>
              <a:ext cx="3255700" cy="968984"/>
              <a:chOff x="868245" y="5034048"/>
              <a:chExt cx="3255700" cy="968984"/>
            </a:xfrm>
          </p:grpSpPr>
          <p:sp>
            <p:nvSpPr>
              <p:cNvPr id="12" name="コンテンツ プレースホルダー 2"/>
              <p:cNvSpPr txBox="1"/>
              <p:nvPr/>
            </p:nvSpPr>
            <p:spPr>
              <a:xfrm>
                <a:off x="1212858" y="5314055"/>
                <a:ext cx="2911087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11" name="コンテンツ プレースホルダー 2"/>
              <p:cNvSpPr txBox="1"/>
              <p:nvPr/>
            </p:nvSpPr>
            <p:spPr>
              <a:xfrm>
                <a:off x="868245" y="5034048"/>
                <a:ext cx="2929617" cy="68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793" dirty="0"/>
                  <a:t>制作手順</a:t>
                </a:r>
              </a:p>
            </p:txBody>
          </p:sp>
          <p:sp>
            <p:nvSpPr>
              <p:cNvPr id="25" name="object 25"/>
              <p:cNvSpPr/>
              <p:nvPr/>
            </p:nvSpPr>
            <p:spPr>
              <a:xfrm flipV="1">
                <a:off x="1138514" y="5547507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A8508BB-8EBA-6945-8A84-4575B0F53406}"/>
                </a:ext>
              </a:extLst>
            </p:cNvPr>
            <p:cNvSpPr txBox="1"/>
            <p:nvPr/>
          </p:nvSpPr>
          <p:spPr>
            <a:xfrm>
              <a:off x="679305" y="135946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せいさくてじゅん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C5D16F8-F6CE-A446-8B9C-91E3489F828F}"/>
              </a:ext>
            </a:extLst>
          </p:cNvPr>
          <p:cNvGrpSpPr/>
          <p:nvPr/>
        </p:nvGrpSpPr>
        <p:grpSpPr>
          <a:xfrm>
            <a:off x="1023918" y="1670925"/>
            <a:ext cx="8313766" cy="1074161"/>
            <a:chOff x="1023918" y="1670925"/>
            <a:chExt cx="8313766" cy="1074161"/>
          </a:xfrm>
        </p:grpSpPr>
        <p:sp>
          <p:nvSpPr>
            <p:cNvPr id="33" name="コンテンツ プレースホルダー 2">
              <a:extLst>
                <a:ext uri="{FF2B5EF4-FFF2-40B4-BE49-F238E27FC236}">
                  <a16:creationId xmlns:a16="http://schemas.microsoft.com/office/drawing/2014/main" id="{44044BAD-EE2E-2B4B-BE71-6D113B624584}"/>
                </a:ext>
              </a:extLst>
            </p:cNvPr>
            <p:cNvSpPr txBox="1"/>
            <p:nvPr/>
          </p:nvSpPr>
          <p:spPr>
            <a:xfrm>
              <a:off x="1023918" y="1896164"/>
              <a:ext cx="8313766" cy="848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rm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/>
                <a:t>①準備をしましょう。</a:t>
              </a:r>
              <a:endParaRPr lang="ja-JP" altLang="ja-JP" sz="3793" dirty="0"/>
            </a:p>
            <a:p>
              <a:pPr marL="0" indent="0" algn="ctr">
                <a:buNone/>
              </a:pPr>
              <a:endParaRPr lang="ja-JP" altLang="en-US" sz="4978" dirty="0"/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44ECB9A8-14C3-DB43-80CE-47CBDA318D66}"/>
                </a:ext>
              </a:extLst>
            </p:cNvPr>
            <p:cNvSpPr txBox="1"/>
            <p:nvPr/>
          </p:nvSpPr>
          <p:spPr>
            <a:xfrm>
              <a:off x="1708293" y="167092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じゅんび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35" name="図 34">
            <a:extLst>
              <a:ext uri="{FF2B5EF4-FFF2-40B4-BE49-F238E27FC236}">
                <a16:creationId xmlns:a16="http://schemas.microsoft.com/office/drawing/2014/main" id="{C13BCB66-C115-FF47-8A07-325A1DB299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9083" y="7377659"/>
            <a:ext cx="2314262" cy="3688031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9BC3D298-66D7-0241-BC99-0652BA1E8CCA}"/>
              </a:ext>
            </a:extLst>
          </p:cNvPr>
          <p:cNvGrpSpPr/>
          <p:nvPr/>
        </p:nvGrpSpPr>
        <p:grpSpPr>
          <a:xfrm>
            <a:off x="3403415" y="8437091"/>
            <a:ext cx="6441098" cy="2200085"/>
            <a:chOff x="3403415" y="8437091"/>
            <a:chExt cx="6441098" cy="2200085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A1B2A47B-21D4-4F41-9BF3-323FA07B7295}"/>
                </a:ext>
              </a:extLst>
            </p:cNvPr>
            <p:cNvGrpSpPr/>
            <p:nvPr/>
          </p:nvGrpSpPr>
          <p:grpSpPr>
            <a:xfrm>
              <a:off x="3403415" y="8437091"/>
              <a:ext cx="6441098" cy="2200085"/>
              <a:chOff x="1243951" y="-2110936"/>
              <a:chExt cx="4710763" cy="56457915"/>
            </a:xfrm>
          </p:grpSpPr>
          <p:sp>
            <p:nvSpPr>
              <p:cNvPr id="43" name="吹き出し: 角を丸めた四角形 19">
                <a:extLst>
                  <a:ext uri="{FF2B5EF4-FFF2-40B4-BE49-F238E27FC236}">
                    <a16:creationId xmlns:a16="http://schemas.microsoft.com/office/drawing/2014/main" id="{EF0E5F9C-5160-6D4F-9183-4984814767DD}"/>
                  </a:ext>
                </a:extLst>
              </p:cNvPr>
              <p:cNvSpPr/>
              <p:nvPr/>
            </p:nvSpPr>
            <p:spPr>
              <a:xfrm>
                <a:off x="1243951" y="-2110936"/>
                <a:ext cx="4248426" cy="56457915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DE395A71-9466-F348-935E-79F4F2FFD1CE}"/>
                  </a:ext>
                </a:extLst>
              </p:cNvPr>
              <p:cNvSpPr txBox="1"/>
              <p:nvPr/>
            </p:nvSpPr>
            <p:spPr>
              <a:xfrm>
                <a:off x="1296641" y="-1654389"/>
                <a:ext cx="4658073" cy="497578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パステルと色画用紙は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準備できたかな？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2E3D6195-6F9B-2C48-A449-D97C011B907E}"/>
                </a:ext>
              </a:extLst>
            </p:cNvPr>
            <p:cNvSpPr txBox="1"/>
            <p:nvPr/>
          </p:nvSpPr>
          <p:spPr>
            <a:xfrm>
              <a:off x="5523054" y="860988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いろがようし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9AA63D97-1046-FE4E-B541-DC47DFBAE145}"/>
                </a:ext>
              </a:extLst>
            </p:cNvPr>
            <p:cNvSpPr txBox="1"/>
            <p:nvPr/>
          </p:nvSpPr>
          <p:spPr>
            <a:xfrm>
              <a:off x="3493725" y="953713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じゅんび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/>
          <p:cNvSpPr txBox="1"/>
          <p:nvPr/>
        </p:nvSpPr>
        <p:spPr>
          <a:xfrm>
            <a:off x="1212858" y="-3407104"/>
            <a:ext cx="7935889" cy="6889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ja-JP" altLang="en-US" sz="4978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68246" y="-3675561"/>
            <a:ext cx="7935889" cy="68897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793" dirty="0"/>
              <a:t>どんな作品を制作しよう？</a:t>
            </a:r>
          </a:p>
        </p:txBody>
      </p:sp>
      <p:sp>
        <p:nvSpPr>
          <p:cNvPr id="19" name="コンテンツ プレースホルダー 2"/>
          <p:cNvSpPr txBox="1"/>
          <p:nvPr/>
        </p:nvSpPr>
        <p:spPr>
          <a:xfrm>
            <a:off x="8477405" y="15120437"/>
            <a:ext cx="7231284" cy="2880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4978" dirty="0"/>
              <a:t>【</a:t>
            </a:r>
            <a:r>
              <a:rPr lang="ja-JP" altLang="en-US" sz="4978" dirty="0"/>
              <a:t>ポイント</a:t>
            </a:r>
            <a:r>
              <a:rPr lang="en-US" altLang="ja-JP" sz="4978" dirty="0"/>
              <a:t>】</a:t>
            </a:r>
          </a:p>
          <a:p>
            <a:pPr marL="0" indent="0" algn="ctr">
              <a:buNone/>
            </a:pPr>
            <a:r>
              <a:rPr lang="ja-JP" altLang="en-US" sz="4978" dirty="0"/>
              <a:t>塗り残しがないようにきれいに塗れるかな？</a:t>
            </a:r>
            <a:endParaRPr lang="en-US" altLang="ja-JP" sz="4978" dirty="0"/>
          </a:p>
        </p:txBody>
      </p:sp>
      <p:sp>
        <p:nvSpPr>
          <p:cNvPr id="20" name="コンテンツ プレースホルダー 2"/>
          <p:cNvSpPr txBox="1"/>
          <p:nvPr/>
        </p:nvSpPr>
        <p:spPr>
          <a:xfrm>
            <a:off x="8193996" y="18337137"/>
            <a:ext cx="7231284" cy="873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ja-JP" altLang="ja-JP" sz="4978" dirty="0"/>
              <a:t>完成</a:t>
            </a:r>
            <a:r>
              <a:rPr lang="en-US" altLang="ja-JP" sz="4978" dirty="0">
                <a:sym typeface="Segoe UI Emoji" panose="020B0502040204020203" pitchFamily="34" charset="0"/>
              </a:rPr>
              <a:t>✌</a:t>
            </a:r>
            <a:endParaRPr lang="ja-JP" altLang="en-US" sz="4978" dirty="0"/>
          </a:p>
        </p:txBody>
      </p:sp>
      <p:sp>
        <p:nvSpPr>
          <p:cNvPr id="23" name="object 25"/>
          <p:cNvSpPr/>
          <p:nvPr/>
        </p:nvSpPr>
        <p:spPr>
          <a:xfrm flipV="1">
            <a:off x="1138513" y="-3484710"/>
            <a:ext cx="5668238" cy="36388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28" name="図 27" descr="文字の書かれた紙&#10;&#10;自動的に生成された説明">
            <a:extLst>
              <a:ext uri="{FF2B5EF4-FFF2-40B4-BE49-F238E27FC236}">
                <a16:creationId xmlns:a16="http://schemas.microsoft.com/office/drawing/2014/main" id="{CE7DA826-0B02-46D0-A434-6530E4A887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98" t="14070" r="3367" b="482"/>
          <a:stretch/>
        </p:blipFill>
        <p:spPr>
          <a:xfrm>
            <a:off x="868246" y="3153390"/>
            <a:ext cx="6432550" cy="4709355"/>
          </a:xfrm>
          <a:prstGeom prst="rect">
            <a:avLst/>
          </a:prstGeom>
        </p:spPr>
      </p:pic>
      <p:pic>
        <p:nvPicPr>
          <p:cNvPr id="30" name="図 29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2736375B-A068-4A5B-8936-8EAA7CAFBAC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61" t="18251" r="7004" b="15888"/>
          <a:stretch/>
        </p:blipFill>
        <p:spPr>
          <a:xfrm>
            <a:off x="8955206" y="3137477"/>
            <a:ext cx="6607384" cy="4710584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F85BF27B-B9F5-4D47-9C22-ED13C4092E7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8" t="19731" r="9224" b="4748"/>
          <a:stretch/>
        </p:blipFill>
        <p:spPr>
          <a:xfrm>
            <a:off x="751748" y="13046415"/>
            <a:ext cx="7402209" cy="5260589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E00FE43-6F8A-9449-882E-986CCCCA3918}"/>
              </a:ext>
            </a:extLst>
          </p:cNvPr>
          <p:cNvGrpSpPr/>
          <p:nvPr/>
        </p:nvGrpSpPr>
        <p:grpSpPr>
          <a:xfrm>
            <a:off x="473798" y="135946"/>
            <a:ext cx="3255700" cy="1289735"/>
            <a:chOff x="473798" y="135946"/>
            <a:chExt cx="3255700" cy="1289735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38A6CEB6-81FE-4148-A66C-3B2D99C4B39A}"/>
                </a:ext>
              </a:extLst>
            </p:cNvPr>
            <p:cNvGrpSpPr/>
            <p:nvPr/>
          </p:nvGrpSpPr>
          <p:grpSpPr>
            <a:xfrm>
              <a:off x="473798" y="456697"/>
              <a:ext cx="3255700" cy="968984"/>
              <a:chOff x="868245" y="5034048"/>
              <a:chExt cx="3255700" cy="968984"/>
            </a:xfrm>
          </p:grpSpPr>
          <p:sp>
            <p:nvSpPr>
              <p:cNvPr id="12" name="コンテンツ プレースホルダー 2"/>
              <p:cNvSpPr txBox="1"/>
              <p:nvPr/>
            </p:nvSpPr>
            <p:spPr>
              <a:xfrm>
                <a:off x="1212858" y="5314055"/>
                <a:ext cx="2911087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11" name="コンテンツ プレースホルダー 2"/>
              <p:cNvSpPr txBox="1"/>
              <p:nvPr/>
            </p:nvSpPr>
            <p:spPr>
              <a:xfrm>
                <a:off x="868245" y="5034048"/>
                <a:ext cx="2929617" cy="68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793" dirty="0"/>
                  <a:t>制作手順</a:t>
                </a:r>
              </a:p>
            </p:txBody>
          </p:sp>
          <p:sp>
            <p:nvSpPr>
              <p:cNvPr id="25" name="object 25"/>
              <p:cNvSpPr/>
              <p:nvPr/>
            </p:nvSpPr>
            <p:spPr>
              <a:xfrm flipV="1">
                <a:off x="1138514" y="5547507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A8508BB-8EBA-6945-8A84-4575B0F53406}"/>
                </a:ext>
              </a:extLst>
            </p:cNvPr>
            <p:cNvSpPr txBox="1"/>
            <p:nvPr/>
          </p:nvSpPr>
          <p:spPr>
            <a:xfrm>
              <a:off x="679305" y="135946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せいさくてじゅん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B6A9DF0F-D645-924A-9783-E28E848026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4710" y="7773006"/>
            <a:ext cx="2035703" cy="344883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08EEA0F-3632-4A43-9E83-400785B22AB2}"/>
              </a:ext>
            </a:extLst>
          </p:cNvPr>
          <p:cNvGrpSpPr/>
          <p:nvPr/>
        </p:nvGrpSpPr>
        <p:grpSpPr>
          <a:xfrm>
            <a:off x="5936877" y="8669371"/>
            <a:ext cx="7772053" cy="2147080"/>
            <a:chOff x="5800512" y="8187684"/>
            <a:chExt cx="7772053" cy="2147080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F9834B2D-157C-4340-AC59-96DF669A445C}"/>
                </a:ext>
              </a:extLst>
            </p:cNvPr>
            <p:cNvGrpSpPr/>
            <p:nvPr/>
          </p:nvGrpSpPr>
          <p:grpSpPr>
            <a:xfrm>
              <a:off x="5800512" y="8187684"/>
              <a:ext cx="7772053" cy="2147080"/>
              <a:chOff x="3649306" y="2839884"/>
              <a:chExt cx="9385376" cy="47105881"/>
            </a:xfrm>
          </p:grpSpPr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651ED189-5449-9340-B82B-C6E040FDFD64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47105881"/>
                <a:chOff x="1243950" y="983888"/>
                <a:chExt cx="4334592" cy="140445590"/>
              </a:xfrm>
            </p:grpSpPr>
            <p:grpSp>
              <p:nvGrpSpPr>
                <p:cNvPr id="38" name="グループ化 37">
                  <a:extLst>
                    <a:ext uri="{FF2B5EF4-FFF2-40B4-BE49-F238E27FC236}">
                      <a16:creationId xmlns:a16="http://schemas.microsoft.com/office/drawing/2014/main" id="{7C1AFAD7-B7BB-A44B-AAC8-5C7B8AA1A55B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40445590"/>
                  <a:chOff x="1639994" y="705694"/>
                  <a:chExt cx="5177924" cy="140445590"/>
                </a:xfrm>
              </p:grpSpPr>
              <p:sp>
                <p:nvSpPr>
                  <p:cNvPr id="40" name="吹き出し: 角を丸めた四角形 19">
                    <a:extLst>
                      <a:ext uri="{FF2B5EF4-FFF2-40B4-BE49-F238E27FC236}">
                        <a16:creationId xmlns:a16="http://schemas.microsoft.com/office/drawing/2014/main" id="{CBE8D883-6FD4-8D4E-9E9B-3DF6C0C37BD0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26"/>
                    <a:ext cx="5177923" cy="140423458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41" name="テキスト ボックス 40">
                    <a:extLst>
                      <a:ext uri="{FF2B5EF4-FFF2-40B4-BE49-F238E27FC236}">
                        <a16:creationId xmlns:a16="http://schemas.microsoft.com/office/drawing/2014/main" id="{388E4517-A32B-E34E-AC58-E045DF0BFCDE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94188E35-E7A6-7645-80CF-882805AAC94A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10254604-0F42-6742-A920-4F7C76789CED}"/>
                  </a:ext>
                </a:extLst>
              </p:cNvPr>
              <p:cNvSpPr txBox="1"/>
              <p:nvPr/>
            </p:nvSpPr>
            <p:spPr>
              <a:xfrm>
                <a:off x="3980558" y="3250570"/>
                <a:ext cx="9000851" cy="425405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画用紙の端から塗り残しがないように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きれいに塗っていこう！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60D4CF8F-B234-6E4E-9539-C9BEF7BD3C84}"/>
                </a:ext>
              </a:extLst>
            </p:cNvPr>
            <p:cNvSpPr txBox="1"/>
            <p:nvPr/>
          </p:nvSpPr>
          <p:spPr>
            <a:xfrm>
              <a:off x="6158043" y="833511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がようし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27343738-5094-5144-B7FD-9C0CC225455C}"/>
                </a:ext>
              </a:extLst>
            </p:cNvPr>
            <p:cNvSpPr txBox="1"/>
            <p:nvPr/>
          </p:nvSpPr>
          <p:spPr>
            <a:xfrm>
              <a:off x="7682310" y="834761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AC59DC9-A925-174C-8B76-E92CB40D6C95}"/>
                </a:ext>
              </a:extLst>
            </p:cNvPr>
            <p:cNvSpPr txBox="1"/>
            <p:nvPr/>
          </p:nvSpPr>
          <p:spPr>
            <a:xfrm>
              <a:off x="8993071" y="834761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ぬ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BF1026B1-F5A1-D543-BDCF-2B64BE0229DF}"/>
                </a:ext>
              </a:extLst>
            </p:cNvPr>
            <p:cNvSpPr txBox="1"/>
            <p:nvPr/>
          </p:nvSpPr>
          <p:spPr>
            <a:xfrm>
              <a:off x="9707887" y="833306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のこ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1A49324E-08B2-7740-A50A-0FF8B983F779}"/>
                </a:ext>
              </a:extLst>
            </p:cNvPr>
            <p:cNvSpPr txBox="1"/>
            <p:nvPr/>
          </p:nvSpPr>
          <p:spPr>
            <a:xfrm>
              <a:off x="7778498" y="927612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ぬ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47" name="矢印: 右 5">
            <a:extLst>
              <a:ext uri="{FF2B5EF4-FFF2-40B4-BE49-F238E27FC236}">
                <a16:creationId xmlns:a16="http://schemas.microsoft.com/office/drawing/2014/main" id="{9CE138BE-FB44-5540-870C-1D1E779F7B5D}"/>
              </a:ext>
            </a:extLst>
          </p:cNvPr>
          <p:cNvSpPr/>
          <p:nvPr/>
        </p:nvSpPr>
        <p:spPr>
          <a:xfrm>
            <a:off x="7191115" y="4951992"/>
            <a:ext cx="2322930" cy="150108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4267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A288D50-9908-604E-89D3-3E546EBFC962}"/>
              </a:ext>
            </a:extLst>
          </p:cNvPr>
          <p:cNvGrpSpPr/>
          <p:nvPr/>
        </p:nvGrpSpPr>
        <p:grpSpPr>
          <a:xfrm>
            <a:off x="4836190" y="1238513"/>
            <a:ext cx="6904555" cy="1093567"/>
            <a:chOff x="4836190" y="1238513"/>
            <a:chExt cx="6904555" cy="1093567"/>
          </a:xfrm>
        </p:grpSpPr>
        <p:sp>
          <p:nvSpPr>
            <p:cNvPr id="16" name="コンテンツ プレースホルダー 2"/>
            <p:cNvSpPr txBox="1"/>
            <p:nvPr/>
          </p:nvSpPr>
          <p:spPr>
            <a:xfrm>
              <a:off x="4836190" y="1483158"/>
              <a:ext cx="6904555" cy="848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rm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 dirty="0"/>
                <a:t>②丁寧に</a:t>
              </a:r>
              <a:r>
                <a:rPr lang="ja-JP" altLang="en-US" sz="3793"/>
                <a:t>塗っていきましょう。</a:t>
              </a:r>
              <a:endParaRPr lang="ja-JP" altLang="ja-JP" sz="3793" dirty="0"/>
            </a:p>
            <a:p>
              <a:pPr marL="0" indent="0" algn="ctr">
                <a:buNone/>
              </a:pPr>
              <a:endParaRPr lang="ja-JP" altLang="en-US" sz="4978" dirty="0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4580D9E0-8B4D-5949-915B-0D976C18878A}"/>
                </a:ext>
              </a:extLst>
            </p:cNvPr>
            <p:cNvSpPr txBox="1"/>
            <p:nvPr/>
          </p:nvSpPr>
          <p:spPr>
            <a:xfrm>
              <a:off x="5429707" y="123851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ていねい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F09990DA-90DB-7849-8FD9-144FFE9C1F21}"/>
                </a:ext>
              </a:extLst>
            </p:cNvPr>
            <p:cNvSpPr txBox="1"/>
            <p:nvPr/>
          </p:nvSpPr>
          <p:spPr>
            <a:xfrm>
              <a:off x="6989230" y="123851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ぬ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9389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</p:spPr>
        <p:txBody>
          <a:bodyPr rtlCol="0"/>
          <a:lstStyle/>
          <a:p>
            <a:r>
              <a:rPr lang="ja-JP" altLang="en-US" sz="6600" b="1"/>
              <a:t>考えてみよう</a:t>
            </a:r>
            <a:endParaRPr lang="en-US" altLang="ja-JP" sz="6600" b="1" dirty="0"/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1161996" y="2869870"/>
            <a:ext cx="1141659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かんが</a:t>
            </a:r>
          </a:p>
        </p:txBody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259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/>
          <p:cNvSpPr txBox="1"/>
          <p:nvPr/>
        </p:nvSpPr>
        <p:spPr>
          <a:xfrm>
            <a:off x="1212858" y="-3407104"/>
            <a:ext cx="7935889" cy="6889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ja-JP" altLang="en-US" sz="4978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68246" y="-3675561"/>
            <a:ext cx="7935889" cy="68897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793" dirty="0"/>
              <a:t>どんな作品を制作しよう？</a:t>
            </a:r>
          </a:p>
        </p:txBody>
      </p:sp>
      <p:sp>
        <p:nvSpPr>
          <p:cNvPr id="23" name="object 25"/>
          <p:cNvSpPr/>
          <p:nvPr/>
        </p:nvSpPr>
        <p:spPr>
          <a:xfrm flipV="1">
            <a:off x="1138513" y="-3484710"/>
            <a:ext cx="5668238" cy="36388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F85BF27B-B9F5-4D47-9C22-ED13C4092E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8" t="19731" r="9224" b="4748"/>
          <a:stretch/>
        </p:blipFill>
        <p:spPr>
          <a:xfrm>
            <a:off x="4414208" y="2015116"/>
            <a:ext cx="7402209" cy="5260589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FCA8CD88-02FD-5D49-BDE7-40CBF8EEA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7558" y="8338615"/>
            <a:ext cx="2775331" cy="2106577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80A5368B-3A3F-2B46-AD04-67C55D7957FD}"/>
              </a:ext>
            </a:extLst>
          </p:cNvPr>
          <p:cNvGrpSpPr/>
          <p:nvPr/>
        </p:nvGrpSpPr>
        <p:grpSpPr>
          <a:xfrm>
            <a:off x="412107" y="153188"/>
            <a:ext cx="9790548" cy="1499241"/>
            <a:chOff x="1038576" y="2020429"/>
            <a:chExt cx="9790548" cy="1499241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DCEE847D-9E8A-0E45-8E9F-506C91B7CBD9}"/>
                </a:ext>
              </a:extLst>
            </p:cNvPr>
            <p:cNvGrpSpPr/>
            <p:nvPr/>
          </p:nvGrpSpPr>
          <p:grpSpPr>
            <a:xfrm>
              <a:off x="1038576" y="2326562"/>
              <a:ext cx="9790548" cy="1193108"/>
              <a:chOff x="1219194" y="4846950"/>
              <a:chExt cx="9790548" cy="1193108"/>
            </a:xfrm>
          </p:grpSpPr>
          <p:sp>
            <p:nvSpPr>
              <p:cNvPr id="31" name="サブタイトル 2">
                <a:extLst>
                  <a:ext uri="{FF2B5EF4-FFF2-40B4-BE49-F238E27FC236}">
                    <a16:creationId xmlns:a16="http://schemas.microsoft.com/office/drawing/2014/main" id="{DFC5D9FF-86DA-B147-A021-D037AA062C8F}"/>
                  </a:ext>
                </a:extLst>
              </p:cNvPr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32" name="サブタイトル 2">
                <a:extLst>
                  <a:ext uri="{FF2B5EF4-FFF2-40B4-BE49-F238E27FC236}">
                    <a16:creationId xmlns:a16="http://schemas.microsoft.com/office/drawing/2014/main" id="{121B0969-EC8B-3140-A89F-04E50FF12333}"/>
                  </a:ext>
                </a:extLst>
              </p:cNvPr>
              <p:cNvSpPr txBox="1"/>
              <p:nvPr/>
            </p:nvSpPr>
            <p:spPr>
              <a:xfrm>
                <a:off x="1219194" y="4846950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ja-JP" altLang="en-US" sz="4400"/>
                  <a:t>考えてみよう</a:t>
                </a:r>
                <a:endParaRPr lang="ja-JP" altLang="en-US" sz="4400" dirty="0"/>
              </a:p>
            </p:txBody>
          </p:sp>
          <p:sp>
            <p:nvSpPr>
              <p:cNvPr id="33" name="object 25">
                <a:extLst>
                  <a:ext uri="{FF2B5EF4-FFF2-40B4-BE49-F238E27FC236}">
                    <a16:creationId xmlns:a16="http://schemas.microsoft.com/office/drawing/2014/main" id="{10930A32-5129-0143-A452-604056459634}"/>
                  </a:ext>
                </a:extLst>
              </p:cNvPr>
              <p:cNvSpPr/>
              <p:nvPr/>
            </p:nvSpPr>
            <p:spPr>
              <a:xfrm flipV="1">
                <a:off x="4112457" y="5206480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7A79D8D3-F212-8242-B3AB-A53A4C5C67B2}"/>
                </a:ext>
              </a:extLst>
            </p:cNvPr>
            <p:cNvSpPr txBox="1"/>
            <p:nvPr/>
          </p:nvSpPr>
          <p:spPr>
            <a:xfrm>
              <a:off x="4034502" y="202042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DB1DA13-B69D-DA45-8944-F4D4E6F02358}"/>
              </a:ext>
            </a:extLst>
          </p:cNvPr>
          <p:cNvGrpSpPr/>
          <p:nvPr/>
        </p:nvGrpSpPr>
        <p:grpSpPr>
          <a:xfrm>
            <a:off x="3101788" y="8116551"/>
            <a:ext cx="7133254" cy="4878900"/>
            <a:chOff x="3101788" y="8116551"/>
            <a:chExt cx="7133254" cy="4878900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C76FA5A4-F93A-2E47-BD4B-663079681FC3}"/>
                </a:ext>
              </a:extLst>
            </p:cNvPr>
            <p:cNvGrpSpPr/>
            <p:nvPr/>
          </p:nvGrpSpPr>
          <p:grpSpPr>
            <a:xfrm>
              <a:off x="3101788" y="8116551"/>
              <a:ext cx="7133254" cy="4878900"/>
              <a:chOff x="3101788" y="8116551"/>
              <a:chExt cx="7133254" cy="4878900"/>
            </a:xfrm>
          </p:grpSpPr>
          <p:grpSp>
            <p:nvGrpSpPr>
              <p:cNvPr id="22" name="グループ化 21">
                <a:extLst>
                  <a:ext uri="{FF2B5EF4-FFF2-40B4-BE49-F238E27FC236}">
                    <a16:creationId xmlns:a16="http://schemas.microsoft.com/office/drawing/2014/main" id="{764053A8-2CA5-5440-AD7E-1263433D9774}"/>
                  </a:ext>
                </a:extLst>
              </p:cNvPr>
              <p:cNvGrpSpPr/>
              <p:nvPr/>
            </p:nvGrpSpPr>
            <p:grpSpPr>
              <a:xfrm>
                <a:off x="3101788" y="8116551"/>
                <a:ext cx="7133254" cy="4878900"/>
                <a:chOff x="628643" y="-2111250"/>
                <a:chExt cx="4863734" cy="1202315329"/>
              </a:xfrm>
            </p:grpSpPr>
            <p:sp>
              <p:nvSpPr>
                <p:cNvPr id="34" name="吹き出し: 角を丸めた四角形 19">
                  <a:extLst>
                    <a:ext uri="{FF2B5EF4-FFF2-40B4-BE49-F238E27FC236}">
                      <a16:creationId xmlns:a16="http://schemas.microsoft.com/office/drawing/2014/main" id="{37A34D0E-1555-1343-AE5C-0E8760F392F8}"/>
                    </a:ext>
                  </a:extLst>
                </p:cNvPr>
                <p:cNvSpPr/>
                <p:nvPr/>
              </p:nvSpPr>
              <p:spPr>
                <a:xfrm>
                  <a:off x="628643" y="-2111250"/>
                  <a:ext cx="4863734" cy="959209777"/>
                </a:xfrm>
                <a:prstGeom prst="wedgeRoundRectCallout">
                  <a:avLst>
                    <a:gd name="adj1" fmla="val 60543"/>
                    <a:gd name="adj2" fmla="val -17997"/>
                    <a:gd name="adj3" fmla="val 16667"/>
                  </a:avLst>
                </a:prstGeom>
                <a:solidFill>
                  <a:schemeClr val="bg1"/>
                </a:solidFill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35" name="テキスト ボックス 34">
                  <a:extLst>
                    <a:ext uri="{FF2B5EF4-FFF2-40B4-BE49-F238E27FC236}">
                      <a16:creationId xmlns:a16="http://schemas.microsoft.com/office/drawing/2014/main" id="{DE263AA4-7B2F-9842-B964-356B938E65B6}"/>
                    </a:ext>
                  </a:extLst>
                </p:cNvPr>
                <p:cNvSpPr txBox="1"/>
                <p:nvPr/>
              </p:nvSpPr>
              <p:spPr>
                <a:xfrm>
                  <a:off x="825796" y="-2111250"/>
                  <a:ext cx="4658073" cy="1202315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3200"/>
                    <a:t>作品は完成したかな？</a:t>
                  </a:r>
                  <a:endParaRPr lang="en-US" altLang="ja-JP" sz="3200" dirty="0"/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3200"/>
                    <a:t>完成した作品からどんなイメージが</a:t>
                  </a:r>
                  <a:endParaRPr lang="en-US" altLang="ja-JP" sz="3200" dirty="0"/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3200"/>
                    <a:t>浮かんだか考えて</a:t>
                  </a:r>
                  <a:endParaRPr lang="en-US" altLang="ja-JP" sz="3200" dirty="0"/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3200"/>
                    <a:t>紙に書いてみよう！</a:t>
                  </a:r>
                  <a:endParaRPr lang="en-US" altLang="ja-JP" sz="3200" dirty="0"/>
                </a:p>
                <a:p>
                  <a:pPr>
                    <a:lnSpc>
                      <a:spcPct val="200000"/>
                    </a:lnSpc>
                  </a:pPr>
                  <a:endParaRPr lang="en-US" altLang="ja-JP" sz="3200" dirty="0"/>
                </a:p>
              </p:txBody>
            </p:sp>
          </p:grp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82B24D3B-BA16-7847-9ECB-CAA5AF2ECBB0}"/>
                  </a:ext>
                </a:extLst>
              </p:cNvPr>
              <p:cNvSpPr txBox="1"/>
              <p:nvPr/>
            </p:nvSpPr>
            <p:spPr>
              <a:xfrm>
                <a:off x="4626804" y="8232417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かんせい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F26F24A8-0016-6148-BFB8-C3B9C1787D0A}"/>
                  </a:ext>
                </a:extLst>
              </p:cNvPr>
              <p:cNvSpPr txBox="1"/>
              <p:nvPr/>
            </p:nvSpPr>
            <p:spPr>
              <a:xfrm>
                <a:off x="3390937" y="9207237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かんせい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395E49A0-F400-8745-B95B-47FAFBA3487E}"/>
                  </a:ext>
                </a:extLst>
              </p:cNvPr>
              <p:cNvSpPr txBox="1"/>
              <p:nvPr/>
            </p:nvSpPr>
            <p:spPr>
              <a:xfrm>
                <a:off x="4995619" y="9207237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さくひん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89597DE8-44D8-E74E-BEBF-3AA032E1D90F}"/>
                  </a:ext>
                </a:extLst>
              </p:cNvPr>
              <p:cNvSpPr txBox="1"/>
              <p:nvPr/>
            </p:nvSpPr>
            <p:spPr>
              <a:xfrm>
                <a:off x="3516959" y="10181152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う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47E98904-A8BC-8B41-9633-49DADC0E4811}"/>
                  </a:ext>
                </a:extLst>
              </p:cNvPr>
              <p:cNvSpPr txBox="1"/>
              <p:nvPr/>
            </p:nvSpPr>
            <p:spPr>
              <a:xfrm>
                <a:off x="5380556" y="10181152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かんが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E478ABF4-FDCC-6D4D-AB6C-80C91EFA06E8}"/>
                  </a:ext>
                </a:extLst>
              </p:cNvPr>
              <p:cNvSpPr txBox="1"/>
              <p:nvPr/>
            </p:nvSpPr>
            <p:spPr>
              <a:xfrm>
                <a:off x="3378459" y="11163605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かみ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D58F4625-CEFC-CB4F-9F4D-2E475E33C2EC}"/>
                  </a:ext>
                </a:extLst>
              </p:cNvPr>
              <p:cNvSpPr txBox="1"/>
              <p:nvPr/>
            </p:nvSpPr>
            <p:spPr>
              <a:xfrm>
                <a:off x="4329696" y="11163605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か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17DB-27FC-EE43-8193-04A56BBF9EB6}"/>
                </a:ext>
              </a:extLst>
            </p:cNvPr>
            <p:cNvSpPr txBox="1"/>
            <p:nvPr/>
          </p:nvSpPr>
          <p:spPr>
            <a:xfrm>
              <a:off x="3429449" y="823241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6648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16256000" cy="12192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7833" y="4692430"/>
            <a:ext cx="10043720" cy="2114425"/>
          </a:xfrm>
        </p:spPr>
        <p:txBody>
          <a:bodyPr/>
          <a:lstStyle/>
          <a:p>
            <a:r>
              <a:rPr lang="ja-JP" altLang="en-US" sz="7200" dirty="0"/>
              <a:t>おつかれさまでした！</a:t>
            </a:r>
            <a:br>
              <a:rPr lang="en-US" altLang="ja-JP" sz="7200" dirty="0"/>
            </a:br>
            <a:r>
              <a:rPr lang="ja-JP" altLang="en-US" sz="72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412356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/>
          <p:nvPr/>
        </p:nvSpPr>
        <p:spPr>
          <a:xfrm>
            <a:off x="1823307" y="1187948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8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434348" y="816775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45399" y="619080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参考</a:t>
            </a:r>
            <a:r>
              <a:rPr lang="en-US" altLang="ja-JP" sz="7585" dirty="0"/>
              <a:t>URL</a:t>
            </a:r>
          </a:p>
        </p:txBody>
      </p:sp>
      <p:sp>
        <p:nvSpPr>
          <p:cNvPr id="7" name="サブタイトル 2"/>
          <p:cNvSpPr txBox="1"/>
          <p:nvPr/>
        </p:nvSpPr>
        <p:spPr>
          <a:xfrm>
            <a:off x="864777" y="3012267"/>
            <a:ext cx="14178844" cy="37829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427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【イヴ・クライン】</a:t>
            </a: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237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https://sdart.jp/archives/884</a:t>
            </a: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237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http://art.xtone.jp/artist/archives/yves-klein.html</a:t>
            </a: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237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http://www.artnet.com/artists/yves-klein/</a:t>
            </a: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ja-JP" sz="237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ja-JP" sz="4267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ja-JP" altLang="en-US" sz="237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7" name="object 25"/>
          <p:cNvSpPr/>
          <p:nvPr/>
        </p:nvSpPr>
        <p:spPr>
          <a:xfrm flipV="1">
            <a:off x="2811429" y="1579994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788A479-60EA-0848-84AC-B844744E8CE5}"/>
              </a:ext>
            </a:extLst>
          </p:cNvPr>
          <p:cNvSpPr txBox="1"/>
          <p:nvPr/>
        </p:nvSpPr>
        <p:spPr>
          <a:xfrm>
            <a:off x="6408296" y="45322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さんこう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7025</TotalTime>
  <Words>920</Words>
  <Application>Microsoft Office PowerPoint</Application>
  <PresentationFormat>ユーザー設定</PresentationFormat>
  <Paragraphs>264</Paragraphs>
  <Slides>18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7" baseType="lpstr">
      <vt:lpstr>ll-unica77</vt:lpstr>
      <vt:lpstr>Meiryo UI</vt:lpstr>
      <vt:lpstr>UD デジタル 教科書体 NP-R</vt:lpstr>
      <vt:lpstr>Meiryo</vt:lpstr>
      <vt:lpstr>Meiryo</vt:lpstr>
      <vt:lpstr>游ゴシック</vt:lpstr>
      <vt:lpstr>Arial</vt:lpstr>
      <vt:lpstr>Calibri</vt:lpstr>
      <vt:lpstr>Office テーマ</vt:lpstr>
      <vt:lpstr>第5回　イヴ・クラインについて学ぼう！</vt:lpstr>
      <vt:lpstr>目次</vt:lpstr>
      <vt:lpstr>イヴ・クラインってどんな人？</vt:lpstr>
      <vt:lpstr>☆イヴ・クライン</vt:lpstr>
      <vt:lpstr>☆イヴ・クライン</vt:lpstr>
      <vt:lpstr>☆イヴ・クライン</vt:lpstr>
      <vt:lpstr>☆イヴ・クライン</vt:lpstr>
      <vt:lpstr>PowerPoint プレゼンテーション</vt:lpstr>
      <vt:lpstr>PowerPoint プレゼンテーション</vt:lpstr>
      <vt:lpstr>PowerPoint プレゼンテーション</vt:lpstr>
      <vt:lpstr>モノクロームアート(モノクロニズム)を 作ってみよう</vt:lpstr>
      <vt:lpstr>✂モノクロームアート(モノクロニズム)を作ってみよう～</vt:lpstr>
      <vt:lpstr>PowerPoint プレゼンテーション</vt:lpstr>
      <vt:lpstr>PowerPoint プレゼンテーション</vt:lpstr>
      <vt:lpstr>考えてみよう</vt:lpstr>
      <vt:lpstr>PowerPoint プレゼンテーション</vt:lpstr>
      <vt:lpstr>おつかれさまでした！ がんばったね！</vt:lpstr>
      <vt:lpstr>参考URL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☆インベーダーアート</dc:title>
  <dc:creator>user</dc:creator>
  <cp:lastModifiedBy>Okuwaki Koji</cp:lastModifiedBy>
  <cp:revision>467</cp:revision>
  <cp:lastPrinted>2021-06-22T01:30:00Z</cp:lastPrinted>
  <dcterms:created xsi:type="dcterms:W3CDTF">2021-03-16T07:34:00Z</dcterms:created>
  <dcterms:modified xsi:type="dcterms:W3CDTF">2022-03-25T08:42:53Z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1041-11.8.2.8498</vt:lpwstr>
  </property>
</Properties>
</file>