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1"/>
  </p:notesMasterIdLst>
  <p:handoutMasterIdLst>
    <p:handoutMasterId r:id="rId52"/>
  </p:handoutMasterIdLst>
  <p:sldIdLst>
    <p:sldId id="256" r:id="rId5"/>
    <p:sldId id="310" r:id="rId6"/>
    <p:sldId id="346" r:id="rId7"/>
    <p:sldId id="339" r:id="rId8"/>
    <p:sldId id="367" r:id="rId9"/>
    <p:sldId id="347" r:id="rId10"/>
    <p:sldId id="320" r:id="rId11"/>
    <p:sldId id="259" r:id="rId12"/>
    <p:sldId id="348" r:id="rId13"/>
    <p:sldId id="328" r:id="rId14"/>
    <p:sldId id="447" r:id="rId15"/>
    <p:sldId id="369" r:id="rId16"/>
    <p:sldId id="448" r:id="rId17"/>
    <p:sldId id="450" r:id="rId18"/>
    <p:sldId id="451" r:id="rId19"/>
    <p:sldId id="452" r:id="rId20"/>
    <p:sldId id="453" r:id="rId21"/>
    <p:sldId id="449" r:id="rId22"/>
    <p:sldId id="370" r:id="rId23"/>
    <p:sldId id="371" r:id="rId24"/>
    <p:sldId id="372" r:id="rId25"/>
    <p:sldId id="374" r:id="rId26"/>
    <p:sldId id="330" r:id="rId27"/>
    <p:sldId id="338" r:id="rId28"/>
    <p:sldId id="331" r:id="rId29"/>
    <p:sldId id="337" r:id="rId30"/>
    <p:sldId id="332" r:id="rId31"/>
    <p:sldId id="385" r:id="rId32"/>
    <p:sldId id="333" r:id="rId33"/>
    <p:sldId id="354" r:id="rId34"/>
    <p:sldId id="355" r:id="rId35"/>
    <p:sldId id="356" r:id="rId36"/>
    <p:sldId id="376" r:id="rId37"/>
    <p:sldId id="377" r:id="rId38"/>
    <p:sldId id="378" r:id="rId39"/>
    <p:sldId id="375" r:id="rId40"/>
    <p:sldId id="359" r:id="rId41"/>
    <p:sldId id="334" r:id="rId42"/>
    <p:sldId id="379" r:id="rId43"/>
    <p:sldId id="380" r:id="rId44"/>
    <p:sldId id="382" r:id="rId45"/>
    <p:sldId id="383" r:id="rId46"/>
    <p:sldId id="381" r:id="rId47"/>
    <p:sldId id="335" r:id="rId48"/>
    <p:sldId id="321" r:id="rId49"/>
    <p:sldId id="384" r:id="rId5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96D"/>
    <a:srgbClr val="145C72"/>
    <a:srgbClr val="014E52"/>
    <a:srgbClr val="03556D"/>
    <a:srgbClr val="067F9C"/>
    <a:srgbClr val="575E75"/>
    <a:srgbClr val="85D4E7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2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9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8435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61542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0090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48025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52103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20534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79451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2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png"/><Relationship Id="rId11" Type="http://schemas.openxmlformats.org/officeDocument/2006/relationships/package" Target="../embeddings/Microsoft_Word_Document.docx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42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4</a:t>
            </a:r>
            <a:r>
              <a:rPr lang="ja-JP" altLang="en-US" dirty="0"/>
              <a:t>回　色で</a:t>
            </a:r>
            <a:r>
              <a:rPr lang="en-US" altLang="ja-JP" dirty="0" err="1"/>
              <a:t>CodeyRocky</a:t>
            </a:r>
            <a:r>
              <a:rPr lang="ja-JP" altLang="en-US" dirty="0"/>
              <a:t>を動かそう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042262" y="4864404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4FD0B56-0709-48CC-B754-979AB0C33979}"/>
              </a:ext>
            </a:extLst>
          </p:cNvPr>
          <p:cNvSpPr txBox="1"/>
          <p:nvPr/>
        </p:nvSpPr>
        <p:spPr>
          <a:xfrm>
            <a:off x="193414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4FD00D0-CBB0-49ED-8DF7-533C6A658A02}"/>
              </a:ext>
            </a:extLst>
          </p:cNvPr>
          <p:cNvSpPr txBox="1"/>
          <p:nvPr/>
        </p:nvSpPr>
        <p:spPr>
          <a:xfrm>
            <a:off x="5671240" y="4857935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4792EB59-492A-4C6A-AD03-4000535EFF2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</a:t>
            </a:r>
            <a:r>
              <a:rPr lang="ja-JP" altLang="en-US" dirty="0"/>
              <a:t>色紙の配置について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前回の復習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FB95264-A0EF-4A77-A3FD-00A417A9010C}"/>
              </a:ext>
            </a:extLst>
          </p:cNvPr>
          <p:cNvSpPr txBox="1"/>
          <p:nvPr/>
        </p:nvSpPr>
        <p:spPr>
          <a:xfrm>
            <a:off x="487002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ぜんかい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B9EFC6-28A4-4886-8559-FF019E2B7D1F}"/>
              </a:ext>
            </a:extLst>
          </p:cNvPr>
          <p:cNvSpPr txBox="1"/>
          <p:nvPr/>
        </p:nvSpPr>
        <p:spPr>
          <a:xfrm>
            <a:off x="1010783" y="2303607"/>
            <a:ext cx="7913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ふくしゅう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光センサーの設定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334735" y="390062"/>
            <a:ext cx="567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ひかり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2126466" y="390061"/>
            <a:ext cx="783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702164D2-004F-46B1-9782-211756569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38" y="1917282"/>
            <a:ext cx="3723992" cy="388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7A2A80E-66AB-419C-970B-C0DBC2625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517" y="1917282"/>
            <a:ext cx="3865377" cy="3899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4253575" y="355156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2F772DF-42C4-489B-8292-3DF9A20C5448}"/>
              </a:ext>
            </a:extLst>
          </p:cNvPr>
          <p:cNvGrpSpPr/>
          <p:nvPr/>
        </p:nvGrpSpPr>
        <p:grpSpPr>
          <a:xfrm>
            <a:off x="540056" y="1060559"/>
            <a:ext cx="4230462" cy="577081"/>
            <a:chOff x="540056" y="1060559"/>
            <a:chExt cx="4230462" cy="57708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EDC615F-5B32-4399-9B19-8E1A62E9FA26}"/>
                </a:ext>
              </a:extLst>
            </p:cNvPr>
            <p:cNvSpPr txBox="1"/>
            <p:nvPr/>
          </p:nvSpPr>
          <p:spPr>
            <a:xfrm>
              <a:off x="615358" y="1060559"/>
              <a:ext cx="4155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光センサーを下から正面に向けよう。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B7406F1-9F50-4EA2-AD4E-02F47C8EDFCF}"/>
                </a:ext>
              </a:extLst>
            </p:cNvPr>
            <p:cNvSpPr txBox="1"/>
            <p:nvPr/>
          </p:nvSpPr>
          <p:spPr>
            <a:xfrm>
              <a:off x="540056" y="1122350"/>
              <a:ext cx="614040" cy="25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20371AA-16C2-47C0-94A3-0C0C6C171CAF}"/>
                </a:ext>
              </a:extLst>
            </p:cNvPr>
            <p:cNvSpPr txBox="1"/>
            <p:nvPr/>
          </p:nvSpPr>
          <p:spPr>
            <a:xfrm>
              <a:off x="1886263" y="1122350"/>
              <a:ext cx="614040" cy="25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F214EA9-CCB1-496F-826B-D61B67C6515B}"/>
                </a:ext>
              </a:extLst>
            </p:cNvPr>
            <p:cNvSpPr txBox="1"/>
            <p:nvPr/>
          </p:nvSpPr>
          <p:spPr>
            <a:xfrm>
              <a:off x="2548970" y="1122350"/>
              <a:ext cx="8554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しょうめん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13D7FF3-35FA-45E7-9CCE-7996394BF1E4}"/>
                </a:ext>
              </a:extLst>
            </p:cNvPr>
            <p:cNvSpPr txBox="1"/>
            <p:nvPr/>
          </p:nvSpPr>
          <p:spPr>
            <a:xfrm>
              <a:off x="3263381" y="1122350"/>
              <a:ext cx="614040" cy="25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2" name="フリーフォーム: 図形 31">
            <a:extLst>
              <a:ext uri="{FF2B5EF4-FFF2-40B4-BE49-F238E27FC236}">
                <a16:creationId xmlns:a16="http://schemas.microsoft.com/office/drawing/2014/main" id="{3BA819BF-AC94-4059-B2F1-62EF20BA297B}"/>
              </a:ext>
            </a:extLst>
          </p:cNvPr>
          <p:cNvSpPr/>
          <p:nvPr/>
        </p:nvSpPr>
        <p:spPr>
          <a:xfrm rot="14829854" flipV="1">
            <a:off x="3128024" y="3206710"/>
            <a:ext cx="684141" cy="16049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1 w 5126880"/>
              <a:gd name="connsiteY0" fmla="*/ 419286 h 528584"/>
              <a:gd name="connsiteX1" fmla="*/ 5126883 w 5126880"/>
              <a:gd name="connsiteY1" fmla="*/ 528584 h 52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0" h="528584">
                <a:moveTo>
                  <a:pt x="1" y="419286"/>
                </a:moveTo>
                <a:cubicBezTo>
                  <a:pt x="2038597" y="-326430"/>
                  <a:pt x="3190767" y="57988"/>
                  <a:pt x="5126883" y="528584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B6F9241D-D284-45B4-82BD-9FAAB682A92C}"/>
              </a:ext>
            </a:extLst>
          </p:cNvPr>
          <p:cNvSpPr/>
          <p:nvPr/>
        </p:nvSpPr>
        <p:spPr>
          <a:xfrm>
            <a:off x="6350726" y="4131742"/>
            <a:ext cx="1340457" cy="7691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998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ミッション：色の判定をしよう！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3D3EE3B-1772-4C23-8C54-8F05D918A427}"/>
              </a:ext>
            </a:extLst>
          </p:cNvPr>
          <p:cNvGrpSpPr/>
          <p:nvPr/>
        </p:nvGrpSpPr>
        <p:grpSpPr>
          <a:xfrm>
            <a:off x="619939" y="987995"/>
            <a:ext cx="6570974" cy="630942"/>
            <a:chOff x="619939" y="987995"/>
            <a:chExt cx="6570974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657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が見た色の名前を、ディスプレイに表示する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2197187" y="1055460"/>
              <a:ext cx="4694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776770" y="1055460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5454105" y="1055460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7142139-C8D3-4F17-A8AB-A71DEEB926D2}"/>
                </a:ext>
              </a:extLst>
            </p:cNvPr>
            <p:cNvSpPr txBox="1"/>
            <p:nvPr/>
          </p:nvSpPr>
          <p:spPr>
            <a:xfrm>
              <a:off x="1669706" y="1055460"/>
              <a:ext cx="4694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7577DB6-C685-4F6B-A133-604E405501E8}"/>
                </a:ext>
              </a:extLst>
            </p:cNvPr>
            <p:cNvSpPr txBox="1"/>
            <p:nvPr/>
          </p:nvSpPr>
          <p:spPr>
            <a:xfrm>
              <a:off x="2767263" y="1055460"/>
              <a:ext cx="60974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" name="01">
            <a:hlinkClick r:id="" action="ppaction://media"/>
            <a:extLst>
              <a:ext uri="{FF2B5EF4-FFF2-40B4-BE49-F238E27FC236}">
                <a16:creationId xmlns:a16="http://schemas.microsoft.com/office/drawing/2014/main" id="{362BF867-2F88-473C-A418-5972B1949F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5971" y="1645571"/>
            <a:ext cx="7898167" cy="444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ミッション：色の判定をしよう！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Coedy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5530BEB-1575-4DF6-8853-008E061C1E0E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42124DC-8AFD-41E8-8B07-D014DC8AE86F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4">
            <a:extLst>
              <a:ext uri="{FF2B5EF4-FFF2-40B4-BE49-F238E27FC236}">
                <a16:creationId xmlns:a16="http://schemas.microsoft.com/office/drawing/2014/main" id="{ABA89D2B-B8AA-4069-B773-3E0783BEF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561975"/>
            <a:ext cx="8380412" cy="466725"/>
          </a:xfrm>
        </p:spPr>
        <p:txBody>
          <a:bodyPr/>
          <a:lstStyle/>
          <a:p>
            <a:r>
              <a:rPr lang="ja-JP" altLang="en-US" dirty="0"/>
              <a:t>ミッション：色の判定をしよう！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D8508B-285D-4136-9FCE-9425D8B87633}"/>
              </a:ext>
            </a:extLst>
          </p:cNvPr>
          <p:cNvSpPr txBox="1"/>
          <p:nvPr/>
        </p:nvSpPr>
        <p:spPr>
          <a:xfrm>
            <a:off x="574961" y="1075441"/>
            <a:ext cx="4572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色をみわけるにはどうしたらいいかな？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96A8AC-6D8C-44F3-A363-52377FC850DE}"/>
              </a:ext>
            </a:extLst>
          </p:cNvPr>
          <p:cNvSpPr txBox="1"/>
          <p:nvPr/>
        </p:nvSpPr>
        <p:spPr>
          <a:xfrm>
            <a:off x="1605475" y="1739667"/>
            <a:ext cx="710989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コーディには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機能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があるよ。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をえらぼう。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9C92B01-B3BB-483A-AB9D-7D55EC0B772D}"/>
              </a:ext>
            </a:extLst>
          </p:cNvPr>
          <p:cNvGrpSpPr/>
          <p:nvPr/>
        </p:nvGrpSpPr>
        <p:grpSpPr>
          <a:xfrm>
            <a:off x="426191" y="1974788"/>
            <a:ext cx="1003384" cy="870388"/>
            <a:chOff x="9672991" y="4909284"/>
            <a:chExt cx="1003384" cy="870388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CEE71947-7556-4F3E-B3CA-EFEEC5640F0C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560875CB-9AAA-4499-8854-CF99127EF7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FE1FBB5-37D7-4952-A8E7-210AF9F32FB7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センサー</a:t>
                </a:r>
                <a:endPara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1" name="四角形: 角を丸くする 77">
              <a:extLst>
                <a:ext uri="{FF2B5EF4-FFF2-40B4-BE49-F238E27FC236}">
                  <a16:creationId xmlns:a16="http://schemas.microsoft.com/office/drawing/2014/main" id="{FAF4C05B-7BE2-4FED-A88C-7EE2FB03668B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E62DA8AE-A947-482F-BE33-A455EB8A7E42}"/>
              </a:ext>
            </a:extLst>
          </p:cNvPr>
          <p:cNvSpPr/>
          <p:nvPr/>
        </p:nvSpPr>
        <p:spPr>
          <a:xfrm>
            <a:off x="5496670" y="489878"/>
            <a:ext cx="2637336" cy="1244546"/>
          </a:xfrm>
          <a:prstGeom prst="wedgeRoundRectCallout">
            <a:avLst>
              <a:gd name="adj1" fmla="val 55389"/>
              <a:gd name="adj2" fmla="val 108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8E8B702-3DF9-445B-9E0B-E1ECB4C8E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738" y="437110"/>
            <a:ext cx="830197" cy="1323009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4A15A93-6244-477C-8B65-5C668E683292}"/>
              </a:ext>
            </a:extLst>
          </p:cNvPr>
          <p:cNvSpPr txBox="1"/>
          <p:nvPr/>
        </p:nvSpPr>
        <p:spPr>
          <a:xfrm>
            <a:off x="426191" y="7098117"/>
            <a:ext cx="583166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でんげんがついてから、ずっとしらべつづけるには？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77">
            <a:extLst>
              <a:ext uri="{FF2B5EF4-FFF2-40B4-BE49-F238E27FC236}">
                <a16:creationId xmlns:a16="http://schemas.microsoft.com/office/drawing/2014/main" id="{636F4CE9-8E34-49E3-A61C-3E8E545F0ECB}"/>
              </a:ext>
            </a:extLst>
          </p:cNvPr>
          <p:cNvSpPr/>
          <p:nvPr/>
        </p:nvSpPr>
        <p:spPr>
          <a:xfrm>
            <a:off x="354943" y="8006357"/>
            <a:ext cx="845503" cy="856056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AA3DE6D-9166-44DF-84B1-E986388175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18" t="9331" r="25502" b="42668"/>
          <a:stretch/>
        </p:blipFill>
        <p:spPr>
          <a:xfrm>
            <a:off x="550243" y="8026344"/>
            <a:ext cx="454905" cy="45313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7323C55-B2B0-4DB8-B31A-C0413845B07D}"/>
              </a:ext>
            </a:extLst>
          </p:cNvPr>
          <p:cNvSpPr txBox="1"/>
          <p:nvPr/>
        </p:nvSpPr>
        <p:spPr>
          <a:xfrm>
            <a:off x="277421" y="8452779"/>
            <a:ext cx="1038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F372777-03E6-4BD2-B684-1D53C1EC7D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5883" y="7846017"/>
            <a:ext cx="2099869" cy="928896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06FB612-5559-458F-876C-3BE6F95E6BA4}"/>
              </a:ext>
            </a:extLst>
          </p:cNvPr>
          <p:cNvSpPr txBox="1"/>
          <p:nvPr/>
        </p:nvSpPr>
        <p:spPr>
          <a:xfrm>
            <a:off x="1701271" y="8071842"/>
            <a:ext cx="6647974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　　　　　　　　をえらぼう。</a:t>
            </a:r>
          </a:p>
          <a:p>
            <a:pPr>
              <a:lnSpc>
                <a:spcPct val="150000"/>
              </a:lnSpc>
            </a:pPr>
            <a:r>
              <a:rPr kumimoji="1" lang="ja-JP" altLang="en-US" dirty="0"/>
              <a:t>きどう（でんげんがついたとき）したらはたらきはじめるよ。</a:t>
            </a:r>
            <a:endParaRPr kumimoji="1" lang="en-US" altLang="ja-JP" dirty="0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D676791F-3CBE-4CCC-9B4C-32DE11AC24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7959" y="9238344"/>
            <a:ext cx="1899462" cy="1347543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298C57FF-7ACF-486D-97A3-61224DA2E880}"/>
              </a:ext>
            </a:extLst>
          </p:cNvPr>
          <p:cNvGrpSpPr/>
          <p:nvPr/>
        </p:nvGrpSpPr>
        <p:grpSpPr>
          <a:xfrm>
            <a:off x="344662" y="9430944"/>
            <a:ext cx="1024065" cy="856056"/>
            <a:chOff x="6035407" y="3746180"/>
            <a:chExt cx="1024065" cy="85605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894413A-FCBD-413D-B2A0-462FC33FC08C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C1048842-AAB1-4B3B-A4CE-E49EABC810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F9BEBDF-26B7-42F8-8605-DAA73AD02D87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6" name="四角形: 角を丸くする 77">
              <a:extLst>
                <a:ext uri="{FF2B5EF4-FFF2-40B4-BE49-F238E27FC236}">
                  <a16:creationId xmlns:a16="http://schemas.microsoft.com/office/drawing/2014/main" id="{7257389A-13ED-44AD-BDB0-CCA558D03AA3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E3F542A-5804-4CB7-B6F7-23DF746F7713}"/>
              </a:ext>
            </a:extLst>
          </p:cNvPr>
          <p:cNvSpPr txBox="1"/>
          <p:nvPr/>
        </p:nvSpPr>
        <p:spPr>
          <a:xfrm>
            <a:off x="3547421" y="9488325"/>
            <a:ext cx="4801314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「ずっと」のなかに「しらべる」をいれると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ずっとしらべつづけられそうだね。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BC4E04F-72AB-484C-ACDD-FB39CF196232}"/>
              </a:ext>
            </a:extLst>
          </p:cNvPr>
          <p:cNvSpPr txBox="1"/>
          <p:nvPr/>
        </p:nvSpPr>
        <p:spPr>
          <a:xfrm>
            <a:off x="1766706" y="3240581"/>
            <a:ext cx="676769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見分けるには、「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」を「もし」とあわせてつかうよ。「制御」から　　　　　　　　をえらぼう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F257877-49F1-4F1A-99EB-2AF19F97EB9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008" b="7900"/>
          <a:stretch/>
        </p:blipFill>
        <p:spPr>
          <a:xfrm>
            <a:off x="3400237" y="3815287"/>
            <a:ext cx="1587030" cy="1065724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A73F778-2B7D-42EB-A175-D0C11DAA625E}"/>
              </a:ext>
            </a:extLst>
          </p:cNvPr>
          <p:cNvGrpSpPr/>
          <p:nvPr/>
        </p:nvGrpSpPr>
        <p:grpSpPr>
          <a:xfrm>
            <a:off x="530012" y="3650152"/>
            <a:ext cx="845503" cy="856056"/>
            <a:chOff x="6066444" y="3746180"/>
            <a:chExt cx="845503" cy="85605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321DE518-D381-4228-84B6-8386A7CDC110}"/>
                </a:ext>
              </a:extLst>
            </p:cNvPr>
            <p:cNvGrpSpPr/>
            <p:nvPr/>
          </p:nvGrpSpPr>
          <p:grpSpPr>
            <a:xfrm>
              <a:off x="6181742" y="3803561"/>
              <a:ext cx="701471" cy="740712"/>
              <a:chOff x="3345537" y="1557958"/>
              <a:chExt cx="701471" cy="740712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D5AB03C9-99B5-44A7-984A-243661F066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BBEF739-9B9D-4965-A913-498097CD1196}"/>
                  </a:ext>
                </a:extLst>
              </p:cNvPr>
              <p:cNvSpPr txBox="1"/>
              <p:nvPr/>
            </p:nvSpPr>
            <p:spPr>
              <a:xfrm>
                <a:off x="3345537" y="1960116"/>
                <a:ext cx="7014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制御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5BAED47A-207F-47CA-AFC7-46DAC61196BB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CE6755F7-571C-4AEF-98E3-FDF3A76F1863}"/>
              </a:ext>
            </a:extLst>
          </p:cNvPr>
          <p:cNvSpPr/>
          <p:nvPr/>
        </p:nvSpPr>
        <p:spPr>
          <a:xfrm>
            <a:off x="6434099" y="4925745"/>
            <a:ext cx="2616837" cy="1050690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D14A445C-1A2B-4A7E-8438-C60D5BFCEF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62057" y="4899952"/>
            <a:ext cx="972042" cy="164680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48E3E32-08C7-4D73-B368-1A036E28162E}"/>
              </a:ext>
            </a:extLst>
          </p:cNvPr>
          <p:cNvSpPr txBox="1"/>
          <p:nvPr/>
        </p:nvSpPr>
        <p:spPr>
          <a:xfrm>
            <a:off x="6468712" y="4919857"/>
            <a:ext cx="28181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この中にさせたいことを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入れるとよさそうだね！</a:t>
            </a: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F2B3E8A6-C103-4BB4-B8EF-953D9F09BE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297553"/>
              </p:ext>
            </p:extLst>
          </p:nvPr>
        </p:nvGraphicFramePr>
        <p:xfrm>
          <a:off x="5754104" y="489878"/>
          <a:ext cx="6481763" cy="432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11" imgW="6108132" imgH="4063803" progId="Word.Document.12">
                  <p:embed/>
                </p:oleObj>
              </mc:Choice>
              <mc:Fallback>
                <p:oleObj name="Document" r:id="rId11" imgW="6108132" imgH="40638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54104" y="489878"/>
                        <a:ext cx="6481763" cy="432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" name="図 57">
            <a:extLst>
              <a:ext uri="{FF2B5EF4-FFF2-40B4-BE49-F238E27FC236}">
                <a16:creationId xmlns:a16="http://schemas.microsoft.com/office/drawing/2014/main" id="{53240DE1-4A6C-4357-AB5E-3A25259D91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04890" y="2302603"/>
            <a:ext cx="3375181" cy="610129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A167059-0984-4922-B3E5-2A127800FF12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91451F0-51CA-48F6-88A5-64420BA4F3B5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3B864F3-55B1-47D0-A3F9-728B68C3850D}"/>
              </a:ext>
            </a:extLst>
          </p:cNvPr>
          <p:cNvSpPr txBox="1"/>
          <p:nvPr/>
        </p:nvSpPr>
        <p:spPr>
          <a:xfrm>
            <a:off x="1749522" y="3262857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AAA8B65-0B27-4625-8FE3-9E77326041A4}"/>
              </a:ext>
            </a:extLst>
          </p:cNvPr>
          <p:cNvSpPr txBox="1"/>
          <p:nvPr/>
        </p:nvSpPr>
        <p:spPr>
          <a:xfrm>
            <a:off x="1957608" y="3815287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59AE917-73D4-445F-A43B-3D3342525D37}"/>
              </a:ext>
            </a:extLst>
          </p:cNvPr>
          <p:cNvSpPr txBox="1"/>
          <p:nvPr/>
        </p:nvSpPr>
        <p:spPr>
          <a:xfrm>
            <a:off x="6711647" y="4906665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6A5BAE3-8613-4B75-A473-06BAB05F95E9}"/>
              </a:ext>
            </a:extLst>
          </p:cNvPr>
          <p:cNvSpPr txBox="1"/>
          <p:nvPr/>
        </p:nvSpPr>
        <p:spPr>
          <a:xfrm>
            <a:off x="6341797" y="5412660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E39DD99-6844-41A9-9F72-81E0ED4B89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5699" y="5018290"/>
            <a:ext cx="4773855" cy="172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ミッション：色の判定をしよう！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2A060A3-E9FB-4A62-ABD6-C2291942A005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E69C5B0-3E25-4BF4-A5E6-35BE8D79C580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1FA657-87A0-4A6F-99FC-AF40FFC41FD7}"/>
              </a:ext>
            </a:extLst>
          </p:cNvPr>
          <p:cNvGrpSpPr/>
          <p:nvPr/>
        </p:nvGrpSpPr>
        <p:grpSpPr>
          <a:xfrm>
            <a:off x="358744" y="2301253"/>
            <a:ext cx="6373661" cy="785408"/>
            <a:chOff x="335477" y="1321675"/>
            <a:chExt cx="6373661" cy="785408"/>
          </a:xfrm>
        </p:grpSpPr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23ECF9F0-7CB1-43A7-B8E0-6A114C579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477" y="1345469"/>
              <a:ext cx="1079506" cy="761614"/>
            </a:xfrm>
            <a:prstGeom prst="rect">
              <a:avLst/>
            </a:prstGeom>
          </p:spPr>
        </p:pic>
        <p:sp>
          <p:nvSpPr>
            <p:cNvPr id="59" name="吹き出し: 角を丸めた四角形 58">
              <a:extLst>
                <a:ext uri="{FF2B5EF4-FFF2-40B4-BE49-F238E27FC236}">
                  <a16:creationId xmlns:a16="http://schemas.microsoft.com/office/drawing/2014/main" id="{BD3E5868-B0B1-4526-83ED-EAB75D3FBAF1}"/>
                </a:ext>
              </a:extLst>
            </p:cNvPr>
            <p:cNvSpPr/>
            <p:nvPr/>
          </p:nvSpPr>
          <p:spPr>
            <a:xfrm>
              <a:off x="1498442" y="1321675"/>
              <a:ext cx="5120431" cy="623248"/>
            </a:xfrm>
            <a:prstGeom prst="wedgeRoundRectCallout">
              <a:avLst>
                <a:gd name="adj1" fmla="val -53799"/>
                <a:gd name="adj2" fmla="val -44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1D78044-07C6-4A90-B0E1-4E5DF2CC11AE}"/>
                </a:ext>
              </a:extLst>
            </p:cNvPr>
            <p:cNvSpPr txBox="1"/>
            <p:nvPr/>
          </p:nvSpPr>
          <p:spPr>
            <a:xfrm>
              <a:off x="1382194" y="1363835"/>
              <a:ext cx="53269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hello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」じゃなくて色の名前を表示したいなぁ・・・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F0C6990-5276-4986-A15A-148FC7540BB7}"/>
                </a:ext>
              </a:extLst>
            </p:cNvPr>
            <p:cNvSpPr txBox="1"/>
            <p:nvPr/>
          </p:nvSpPr>
          <p:spPr>
            <a:xfrm>
              <a:off x="4289718" y="1400720"/>
              <a:ext cx="6201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4F585F35-1F7C-40C3-9D78-B091AB804EA2}"/>
                </a:ext>
              </a:extLst>
            </p:cNvPr>
            <p:cNvSpPr txBox="1"/>
            <p:nvPr/>
          </p:nvSpPr>
          <p:spPr>
            <a:xfrm>
              <a:off x="3684251" y="1400720"/>
              <a:ext cx="6201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28CB0D14-FA83-4D23-B6CF-DA71559D83BA}"/>
                </a:ext>
              </a:extLst>
            </p:cNvPr>
            <p:cNvSpPr txBox="1"/>
            <p:nvPr/>
          </p:nvSpPr>
          <p:spPr>
            <a:xfrm>
              <a:off x="3168018" y="1400720"/>
              <a:ext cx="6201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6156BCC-57AE-4DA3-9689-6501FA490FA7}"/>
              </a:ext>
            </a:extLst>
          </p:cNvPr>
          <p:cNvGrpSpPr/>
          <p:nvPr/>
        </p:nvGrpSpPr>
        <p:grpSpPr>
          <a:xfrm>
            <a:off x="4096853" y="3169717"/>
            <a:ext cx="3917600" cy="577081"/>
            <a:chOff x="4045666" y="2255088"/>
            <a:chExt cx="3917600" cy="577081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74A270A-F958-4328-8FCD-450037319AFA}"/>
                </a:ext>
              </a:extLst>
            </p:cNvPr>
            <p:cNvSpPr txBox="1"/>
            <p:nvPr/>
          </p:nvSpPr>
          <p:spPr>
            <a:xfrm>
              <a:off x="4045666" y="2255088"/>
              <a:ext cx="39176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hello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」を「</a:t>
              </a: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36B5D4-5474-4FFA-85B0-66FA9DF7563F}"/>
                </a:ext>
              </a:extLst>
            </p:cNvPr>
            <p:cNvSpPr txBox="1"/>
            <p:nvPr/>
          </p:nvSpPr>
          <p:spPr>
            <a:xfrm>
              <a:off x="6427431" y="2335006"/>
              <a:ext cx="7200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785BD8C-4342-4AF2-9C57-8A2D348D3A39}"/>
              </a:ext>
            </a:extLst>
          </p:cNvPr>
          <p:cNvGrpSpPr/>
          <p:nvPr/>
        </p:nvGrpSpPr>
        <p:grpSpPr>
          <a:xfrm>
            <a:off x="4454880" y="3915603"/>
            <a:ext cx="3186876" cy="577081"/>
            <a:chOff x="4128320" y="3062628"/>
            <a:chExt cx="3186876" cy="57708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E57DD174-4E3B-4FF2-825D-A621925FE628}"/>
                </a:ext>
              </a:extLst>
            </p:cNvPr>
            <p:cNvSpPr txBox="1"/>
            <p:nvPr/>
          </p:nvSpPr>
          <p:spPr>
            <a:xfrm>
              <a:off x="4128320" y="3062628"/>
              <a:ext cx="3186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赤は英語で</a:t>
              </a:r>
              <a:r>
                <a:rPr lang="en-US" altLang="ja-JP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と書きます。</a:t>
              </a:r>
              <a:endParaRPr lang="en-US" altLang="ja-JP" sz="1600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25D1C2D-6633-444A-BCDC-54CDA18ECDBA}"/>
                </a:ext>
              </a:extLst>
            </p:cNvPr>
            <p:cNvSpPr txBox="1"/>
            <p:nvPr/>
          </p:nvSpPr>
          <p:spPr>
            <a:xfrm>
              <a:off x="4128320" y="3124782"/>
              <a:ext cx="456945" cy="250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08ED8ED-85AB-48EB-9019-49BAB72F7367}"/>
                </a:ext>
              </a:extLst>
            </p:cNvPr>
            <p:cNvSpPr txBox="1"/>
            <p:nvPr/>
          </p:nvSpPr>
          <p:spPr>
            <a:xfrm>
              <a:off x="4585265" y="3121292"/>
              <a:ext cx="6626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えいご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F4A02732-0BCC-48D8-A819-76F7F4D14182}"/>
                </a:ext>
              </a:extLst>
            </p:cNvPr>
            <p:cNvSpPr txBox="1"/>
            <p:nvPr/>
          </p:nvSpPr>
          <p:spPr>
            <a:xfrm>
              <a:off x="5989630" y="3134861"/>
              <a:ext cx="456945" cy="250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9BEA9E5F-C332-43CE-AEE9-8FAC2F429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904" y="5191725"/>
            <a:ext cx="4233952" cy="1525199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15A71D1-FDFF-4606-8EC8-0D251F99F217}"/>
              </a:ext>
            </a:extLst>
          </p:cNvPr>
          <p:cNvGrpSpPr/>
          <p:nvPr/>
        </p:nvGrpSpPr>
        <p:grpSpPr>
          <a:xfrm>
            <a:off x="3167276" y="4564917"/>
            <a:ext cx="2528080" cy="577081"/>
            <a:chOff x="1761638" y="3850603"/>
            <a:chExt cx="2528080" cy="577081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EC9FBCD0-7540-48C7-AD78-317438DA5364}"/>
                </a:ext>
              </a:extLst>
            </p:cNvPr>
            <p:cNvSpPr txBox="1"/>
            <p:nvPr/>
          </p:nvSpPr>
          <p:spPr>
            <a:xfrm>
              <a:off x="1761638" y="3850603"/>
              <a:ext cx="252808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ブロックを繋げます。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8A69C52A-5D8B-40A9-89D3-59C2E2D00355}"/>
                </a:ext>
              </a:extLst>
            </p:cNvPr>
            <p:cNvSpPr txBox="1"/>
            <p:nvPr/>
          </p:nvSpPr>
          <p:spPr>
            <a:xfrm>
              <a:off x="2838546" y="390180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5EE06C95-ACAA-4D2F-95E3-425CE556624D}"/>
              </a:ext>
            </a:extLst>
          </p:cNvPr>
          <p:cNvGrpSpPr/>
          <p:nvPr/>
        </p:nvGrpSpPr>
        <p:grpSpPr>
          <a:xfrm>
            <a:off x="1747631" y="3067189"/>
            <a:ext cx="2039841" cy="1499051"/>
            <a:chOff x="1748373" y="2237772"/>
            <a:chExt cx="2039841" cy="149905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0ABD3A65-CBC8-4153-B0A5-D65031347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8373" y="2237772"/>
              <a:ext cx="2039841" cy="579853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3CC8EB4-9E9B-4796-BF36-02DCE0146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1638" y="3086186"/>
              <a:ext cx="2026575" cy="650637"/>
            </a:xfrm>
            <a:prstGeom prst="rect">
              <a:avLst/>
            </a:prstGeom>
          </p:spPr>
        </p:pic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A4127BB3-FEDB-464B-88BE-F5A66AB51C46}"/>
                </a:ext>
              </a:extLst>
            </p:cNvPr>
            <p:cNvSpPr/>
            <p:nvPr/>
          </p:nvSpPr>
          <p:spPr>
            <a:xfrm>
              <a:off x="2159446" y="2335006"/>
              <a:ext cx="625029" cy="325399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8" name="直線矢印コネクタ 67">
              <a:extLst>
                <a:ext uri="{FF2B5EF4-FFF2-40B4-BE49-F238E27FC236}">
                  <a16:creationId xmlns:a16="http://schemas.microsoft.com/office/drawing/2014/main" id="{4D4CA0C7-28EF-4CD1-940B-796F246EDF31}"/>
                </a:ext>
              </a:extLst>
            </p:cNvPr>
            <p:cNvCxnSpPr>
              <a:cxnSpLocks/>
            </p:cNvCxnSpPr>
            <p:nvPr/>
          </p:nvCxnSpPr>
          <p:spPr>
            <a:xfrm>
              <a:off x="2461492" y="2660405"/>
              <a:ext cx="0" cy="4794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四角形: 角を丸くする 97">
              <a:extLst>
                <a:ext uri="{FF2B5EF4-FFF2-40B4-BE49-F238E27FC236}">
                  <a16:creationId xmlns:a16="http://schemas.microsoft.com/office/drawing/2014/main" id="{1F1E39AA-8E3A-401C-8AC5-3CF36BB13D23}"/>
                </a:ext>
              </a:extLst>
            </p:cNvPr>
            <p:cNvSpPr/>
            <p:nvPr/>
          </p:nvSpPr>
          <p:spPr>
            <a:xfrm>
              <a:off x="2166783" y="3220904"/>
              <a:ext cx="625029" cy="325399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B013724C-CCCA-43D3-A6FB-8DF717457CF8}"/>
              </a:ext>
            </a:extLst>
          </p:cNvPr>
          <p:cNvCxnSpPr>
            <a:cxnSpLocks/>
          </p:cNvCxnSpPr>
          <p:nvPr/>
        </p:nvCxnSpPr>
        <p:spPr>
          <a:xfrm flipV="1">
            <a:off x="1312720" y="1687512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1F856EF6-E0B4-4D1E-9443-87D6AF3D5CC7}"/>
              </a:ext>
            </a:extLst>
          </p:cNvPr>
          <p:cNvGrpSpPr/>
          <p:nvPr/>
        </p:nvGrpSpPr>
        <p:grpSpPr>
          <a:xfrm>
            <a:off x="462296" y="1367915"/>
            <a:ext cx="652422" cy="639195"/>
            <a:chOff x="508208" y="4033492"/>
            <a:chExt cx="652422" cy="639195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6900AF68-4B55-45B4-8C85-DABA79E57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208" y="4114463"/>
              <a:ext cx="600159" cy="533474"/>
            </a:xfrm>
            <a:prstGeom prst="rect">
              <a:avLst/>
            </a:prstGeom>
          </p:spPr>
        </p:pic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23098867-6A04-434A-80FB-EBCEB1FA3EA5}"/>
                </a:ext>
              </a:extLst>
            </p:cNvPr>
            <p:cNvSpPr/>
            <p:nvPr/>
          </p:nvSpPr>
          <p:spPr>
            <a:xfrm>
              <a:off x="508208" y="403349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id="{0C3A1F09-9E9A-477C-8D06-7E9153BD7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954" y="1595361"/>
            <a:ext cx="2248551" cy="639182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276A038-6E21-4199-8B91-319A226ACEC4}"/>
              </a:ext>
            </a:extLst>
          </p:cNvPr>
          <p:cNvGrpSpPr/>
          <p:nvPr/>
        </p:nvGrpSpPr>
        <p:grpSpPr>
          <a:xfrm>
            <a:off x="2419825" y="1029561"/>
            <a:ext cx="4976544" cy="577081"/>
            <a:chOff x="2973017" y="5637503"/>
            <a:chExt cx="4976544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CB0E253-EFBA-4D99-B820-4DC6BF1D2073}"/>
                </a:ext>
              </a:extLst>
            </p:cNvPr>
            <p:cNvSpPr txBox="1"/>
            <p:nvPr/>
          </p:nvSpPr>
          <p:spPr>
            <a:xfrm>
              <a:off x="2973017" y="5637503"/>
              <a:ext cx="497654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「見た目」から「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を表示する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E376D9E-F2AA-4D3A-B98A-A56CF015AABD}"/>
                </a:ext>
              </a:extLst>
            </p:cNvPr>
            <p:cNvSpPr txBox="1"/>
            <p:nvPr/>
          </p:nvSpPr>
          <p:spPr>
            <a:xfrm>
              <a:off x="7037719" y="56958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0FACD3C-CFC5-4AD8-A152-CB31F6C67096}"/>
                </a:ext>
              </a:extLst>
            </p:cNvPr>
            <p:cNvSpPr txBox="1"/>
            <p:nvPr/>
          </p:nvSpPr>
          <p:spPr>
            <a:xfrm>
              <a:off x="3109310" y="5695811"/>
              <a:ext cx="60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D2C38DF-7D52-4629-BFCD-6B66DD0DD41F}"/>
                </a:ext>
              </a:extLst>
            </p:cNvPr>
            <p:cNvSpPr txBox="1"/>
            <p:nvPr/>
          </p:nvSpPr>
          <p:spPr>
            <a:xfrm>
              <a:off x="5674220" y="5686933"/>
              <a:ext cx="7267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4F6E6F5-C634-493D-BF62-1D89766130DB}"/>
                </a:ext>
              </a:extLst>
            </p:cNvPr>
            <p:cNvSpPr txBox="1"/>
            <p:nvPr/>
          </p:nvSpPr>
          <p:spPr>
            <a:xfrm>
              <a:off x="3595150" y="570453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0D4CF0D0-95AE-45A9-91C0-C791EB38E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54668" y="5771229"/>
              <a:ext cx="600075" cy="323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1523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タイトル 4">
            <a:extLst>
              <a:ext uri="{FF2B5EF4-FFF2-40B4-BE49-F238E27FC236}">
                <a16:creationId xmlns:a16="http://schemas.microsoft.com/office/drawing/2014/main" id="{76A0E450-B88B-9F48-80DC-CC89A3A7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330860"/>
            <a:ext cx="8380640" cy="476669"/>
          </a:xfrm>
        </p:spPr>
        <p:txBody>
          <a:bodyPr/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ミッション：いろのはんていをしよう！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3DC33237-CDC7-431B-BCAD-6CA64CC688E8}"/>
              </a:ext>
            </a:extLst>
          </p:cNvPr>
          <p:cNvSpPr txBox="1"/>
          <p:nvPr/>
        </p:nvSpPr>
        <p:spPr>
          <a:xfrm>
            <a:off x="592560" y="790793"/>
            <a:ext cx="583166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電源がついてから、ずっと調べつづけるには？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四角形: 角を丸くする 77">
            <a:extLst>
              <a:ext uri="{FF2B5EF4-FFF2-40B4-BE49-F238E27FC236}">
                <a16:creationId xmlns:a16="http://schemas.microsoft.com/office/drawing/2014/main" id="{84E4B80C-C8AD-4C80-829C-C1E53066374D}"/>
              </a:ext>
            </a:extLst>
          </p:cNvPr>
          <p:cNvSpPr/>
          <p:nvPr/>
        </p:nvSpPr>
        <p:spPr>
          <a:xfrm>
            <a:off x="521312" y="1699033"/>
            <a:ext cx="845503" cy="856056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378F44BC-A1BA-488C-A741-E499A99B4E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18" t="9331" r="25502" b="42668"/>
          <a:stretch/>
        </p:blipFill>
        <p:spPr>
          <a:xfrm>
            <a:off x="716612" y="1719020"/>
            <a:ext cx="454905" cy="453130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DD7036FE-8329-438E-9A14-FC5A2E656937}"/>
              </a:ext>
            </a:extLst>
          </p:cNvPr>
          <p:cNvSpPr txBox="1"/>
          <p:nvPr/>
        </p:nvSpPr>
        <p:spPr>
          <a:xfrm>
            <a:off x="443790" y="2145455"/>
            <a:ext cx="1038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652E41FC-E41D-4D40-9A52-2868B404A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252" y="1538693"/>
            <a:ext cx="2099869" cy="928896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E4526BB-7F90-4CC6-A3B5-B77A1E54CE88}"/>
              </a:ext>
            </a:extLst>
          </p:cNvPr>
          <p:cNvSpPr txBox="1"/>
          <p:nvPr/>
        </p:nvSpPr>
        <p:spPr>
          <a:xfrm>
            <a:off x="1867640" y="1764518"/>
            <a:ext cx="5493812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をえらぼう。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起動（電源がついたとき）したら働きはじめるよ。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A0011AA1-4ACE-4A80-B5EE-2DC9FE7DD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328" y="2931020"/>
            <a:ext cx="1899462" cy="1347543"/>
          </a:xfrm>
          <a:prstGeom prst="rect">
            <a:avLst/>
          </a:prstGeom>
        </p:spPr>
      </p:pic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4980E2E9-3B49-4A45-8D4F-1AF587C64FDF}"/>
              </a:ext>
            </a:extLst>
          </p:cNvPr>
          <p:cNvGrpSpPr/>
          <p:nvPr/>
        </p:nvGrpSpPr>
        <p:grpSpPr>
          <a:xfrm>
            <a:off x="542068" y="3123620"/>
            <a:ext cx="877968" cy="904159"/>
            <a:chOff x="6066444" y="3746180"/>
            <a:chExt cx="877968" cy="904159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68218A22-3683-46F7-A76D-99940F0C1658}"/>
                </a:ext>
              </a:extLst>
            </p:cNvPr>
            <p:cNvGrpSpPr/>
            <p:nvPr/>
          </p:nvGrpSpPr>
          <p:grpSpPr>
            <a:xfrm>
              <a:off x="6216325" y="3803561"/>
              <a:ext cx="728087" cy="846778"/>
              <a:chOff x="3380120" y="1557958"/>
              <a:chExt cx="728087" cy="846778"/>
            </a:xfrm>
          </p:grpSpPr>
          <p:pic>
            <p:nvPicPr>
              <p:cNvPr id="99" name="図 98">
                <a:extLst>
                  <a:ext uri="{FF2B5EF4-FFF2-40B4-BE49-F238E27FC236}">
                    <a16:creationId xmlns:a16="http://schemas.microsoft.com/office/drawing/2014/main" id="{C40E0C5A-5636-4144-BED6-6DE1FDCF82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F973A1A2-6B91-4595-B49F-1A050A925FDB}"/>
                  </a:ext>
                </a:extLst>
              </p:cNvPr>
              <p:cNvSpPr txBox="1"/>
              <p:nvPr/>
            </p:nvSpPr>
            <p:spPr>
              <a:xfrm>
                <a:off x="3380120" y="2066182"/>
                <a:ext cx="7280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制御</a:t>
                </a:r>
                <a:endPara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98" name="四角形: 角を丸くする 77">
              <a:extLst>
                <a:ext uri="{FF2B5EF4-FFF2-40B4-BE49-F238E27FC236}">
                  <a16:creationId xmlns:a16="http://schemas.microsoft.com/office/drawing/2014/main" id="{021F5790-8DDC-49DB-B42C-B591F108FF01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9246696-614D-4142-BC93-B34EC3349847}"/>
              </a:ext>
            </a:extLst>
          </p:cNvPr>
          <p:cNvSpPr txBox="1"/>
          <p:nvPr/>
        </p:nvSpPr>
        <p:spPr>
          <a:xfrm>
            <a:off x="3713790" y="3091189"/>
            <a:ext cx="4570482" cy="1027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「ずっと」の中に「センサー」をいれると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ずっと調べつづけられそうだね。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9D4A2DF-AF15-45A5-8F17-FE535E697308}"/>
              </a:ext>
            </a:extLst>
          </p:cNvPr>
          <p:cNvSpPr txBox="1"/>
          <p:nvPr/>
        </p:nvSpPr>
        <p:spPr>
          <a:xfrm>
            <a:off x="1959267" y="2349941"/>
            <a:ext cx="45565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　　　でんげん　　　　　　　　　　　　　　　　　　　　　　　はたら　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A021CDE-26E4-4B2F-AAB5-79A66197C043}"/>
              </a:ext>
            </a:extLst>
          </p:cNvPr>
          <p:cNvSpPr txBox="1"/>
          <p:nvPr/>
        </p:nvSpPr>
        <p:spPr>
          <a:xfrm>
            <a:off x="5082145" y="3169841"/>
            <a:ext cx="421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1112077-C9B5-4AE3-A90F-6B9713E65503}"/>
              </a:ext>
            </a:extLst>
          </p:cNvPr>
          <p:cNvSpPr txBox="1"/>
          <p:nvPr/>
        </p:nvSpPr>
        <p:spPr>
          <a:xfrm>
            <a:off x="4403952" y="3583511"/>
            <a:ext cx="421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91B11A0-7C80-4858-9D35-363D540477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2054" y="4427359"/>
            <a:ext cx="4256986" cy="2373499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08F3C09-7A92-4C25-B014-3549008053AB}"/>
              </a:ext>
            </a:extLst>
          </p:cNvPr>
          <p:cNvSpPr txBox="1"/>
          <p:nvPr/>
        </p:nvSpPr>
        <p:spPr>
          <a:xfrm>
            <a:off x="681118" y="3554451"/>
            <a:ext cx="7193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　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9897F09-B30F-497D-9141-008D7D53E3DE}"/>
              </a:ext>
            </a:extLst>
          </p:cNvPr>
          <p:cNvSpPr txBox="1"/>
          <p:nvPr/>
        </p:nvSpPr>
        <p:spPr>
          <a:xfrm>
            <a:off x="592560" y="870626"/>
            <a:ext cx="45565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　　　　　　　　　　　　　　　　　　　　　　　しら　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2434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3257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842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90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①）を押す。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832005" y="103838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4783467" y="2798502"/>
            <a:ext cx="3931908" cy="1508105"/>
            <a:chOff x="4382409" y="1527635"/>
            <a:chExt cx="3931908" cy="1508105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書き込まれるよ。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終了したら切断ボタン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を押そう。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B73C543-1F51-4434-9B93-59FB8855C671}"/>
                </a:ext>
              </a:extLst>
            </p:cNvPr>
            <p:cNvSpPr txBox="1"/>
            <p:nvPr/>
          </p:nvSpPr>
          <p:spPr>
            <a:xfrm>
              <a:off x="4665078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3EC4C5A-014B-4169-98C1-A9EBC01B5B4C}"/>
                </a:ext>
              </a:extLst>
            </p:cNvPr>
            <p:cNvSpPr txBox="1"/>
            <p:nvPr/>
          </p:nvSpPr>
          <p:spPr>
            <a:xfrm>
              <a:off x="5062042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AD43A4C-8599-48DE-8704-4E0764AAE198}"/>
                </a:ext>
              </a:extLst>
            </p:cNvPr>
            <p:cNvSpPr txBox="1"/>
            <p:nvPr/>
          </p:nvSpPr>
          <p:spPr>
            <a:xfrm>
              <a:off x="4382409" y="2505991"/>
              <a:ext cx="10801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4251974-8849-42F3-A08C-1DA900813F10}"/>
                </a:ext>
              </a:extLst>
            </p:cNvPr>
            <p:cNvSpPr txBox="1"/>
            <p:nvPr/>
          </p:nvSpPr>
          <p:spPr>
            <a:xfrm>
              <a:off x="5562939" y="2516950"/>
              <a:ext cx="917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せつだん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E48CAB0-75DA-4154-B608-360973B26D10}"/>
                </a:ext>
              </a:extLst>
            </p:cNvPr>
            <p:cNvSpPr txBox="1"/>
            <p:nvPr/>
          </p:nvSpPr>
          <p:spPr>
            <a:xfrm>
              <a:off x="7291754" y="2496587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4122555" y="4306607"/>
            <a:ext cx="2739797" cy="13419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18568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28" name="タイトル 4">
            <a:extLst>
              <a:ext uri="{FF2B5EF4-FFF2-40B4-BE49-F238E27FC236}">
                <a16:creationId xmlns:a16="http://schemas.microsoft.com/office/drawing/2014/main" id="{CA367B49-4AD9-4021-AD9C-55F5F15D7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</p:spTree>
    <p:extLst>
      <p:ext uri="{BB962C8B-B14F-4D97-AF65-F5344CB8AC3E}">
        <p14:creationId xmlns:p14="http://schemas.microsoft.com/office/powerpoint/2010/main" val="701192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FAF951-11A9-4E16-BB14-D119AEAC4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8159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ためしてみよう！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EFC1E5D-3BF4-4EA5-83D8-2C2CF3EEEAB9}"/>
              </a:ext>
            </a:extLst>
          </p:cNvPr>
          <p:cNvGrpSpPr/>
          <p:nvPr/>
        </p:nvGrpSpPr>
        <p:grpSpPr>
          <a:xfrm>
            <a:off x="1705719" y="3532310"/>
            <a:ext cx="5010532" cy="1312073"/>
            <a:chOff x="3262630" y="2822753"/>
            <a:chExt cx="2155916" cy="1491039"/>
          </a:xfrm>
        </p:grpSpPr>
        <p:sp>
          <p:nvSpPr>
            <p:cNvPr id="6" name="吹き出し: 角を丸めた四角形 5">
              <a:extLst>
                <a:ext uri="{FF2B5EF4-FFF2-40B4-BE49-F238E27FC236}">
                  <a16:creationId xmlns:a16="http://schemas.microsoft.com/office/drawing/2014/main" id="{483DCBA7-CF5E-400E-AB3D-E7BAE0C14C90}"/>
                </a:ext>
              </a:extLst>
            </p:cNvPr>
            <p:cNvSpPr/>
            <p:nvPr/>
          </p:nvSpPr>
          <p:spPr>
            <a:xfrm>
              <a:off x="3262630" y="2899492"/>
              <a:ext cx="2155916" cy="1414300"/>
            </a:xfrm>
            <a:prstGeom prst="wedgeRoundRectCallout">
              <a:avLst>
                <a:gd name="adj1" fmla="val 55389"/>
                <a:gd name="adj2" fmla="val 108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3C41051-2C6A-4DFA-BE82-32C287DA4853}"/>
                </a:ext>
              </a:extLst>
            </p:cNvPr>
            <p:cNvSpPr txBox="1"/>
            <p:nvPr/>
          </p:nvSpPr>
          <p:spPr>
            <a:xfrm>
              <a:off x="3408123" y="2822753"/>
              <a:ext cx="1864930" cy="1416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赤色の紙をみせてみよう！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」と表示されるかな？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704D9880-359F-48B5-99FC-172B14143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637" y="3387786"/>
            <a:ext cx="1047087" cy="1668647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AB56A23-41A6-42CC-9EAF-26FA3D24D744}"/>
              </a:ext>
            </a:extLst>
          </p:cNvPr>
          <p:cNvGrpSpPr/>
          <p:nvPr/>
        </p:nvGrpSpPr>
        <p:grpSpPr>
          <a:xfrm>
            <a:off x="1741193" y="5178027"/>
            <a:ext cx="5010532" cy="1301279"/>
            <a:chOff x="3262630" y="2835020"/>
            <a:chExt cx="2155916" cy="1478772"/>
          </a:xfrm>
        </p:grpSpPr>
        <p:sp>
          <p:nvSpPr>
            <p:cNvPr id="10" name="吹き出し: 角を丸めた四角形 9">
              <a:extLst>
                <a:ext uri="{FF2B5EF4-FFF2-40B4-BE49-F238E27FC236}">
                  <a16:creationId xmlns:a16="http://schemas.microsoft.com/office/drawing/2014/main" id="{6850530A-0F41-4608-B550-2C7B1F5551E7}"/>
                </a:ext>
              </a:extLst>
            </p:cNvPr>
            <p:cNvSpPr/>
            <p:nvPr/>
          </p:nvSpPr>
          <p:spPr>
            <a:xfrm>
              <a:off x="3262630" y="2899492"/>
              <a:ext cx="2155916" cy="1414300"/>
            </a:xfrm>
            <a:prstGeom prst="wedgeRoundRectCallout">
              <a:avLst>
                <a:gd name="adj1" fmla="val -54108"/>
                <a:gd name="adj2" fmla="val 1409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84D3EBB-548E-43A5-9D6C-ADE7D2F4B757}"/>
                </a:ext>
              </a:extLst>
            </p:cNvPr>
            <p:cNvSpPr txBox="1"/>
            <p:nvPr/>
          </p:nvSpPr>
          <p:spPr>
            <a:xfrm>
              <a:off x="3408123" y="2835020"/>
              <a:ext cx="1864930" cy="1416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別の色の紙もみせてみよう？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見た目は変わるかな？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F384A97B-3BCE-4C11-B7A2-1141638C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27" y="4923639"/>
            <a:ext cx="972042" cy="164680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C4D8E62-87C3-4B94-8514-74E4B3AB2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043" y="953329"/>
            <a:ext cx="2460832" cy="2268852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69C94C1-D22E-44E3-9609-F6D8AA1EBD2D}"/>
              </a:ext>
            </a:extLst>
          </p:cNvPr>
          <p:cNvSpPr txBox="1"/>
          <p:nvPr/>
        </p:nvSpPr>
        <p:spPr>
          <a:xfrm>
            <a:off x="2043857" y="3599838"/>
            <a:ext cx="1258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あかいろ　　かみ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EAA390-BF86-46B4-BF48-A74B72162B38}"/>
              </a:ext>
            </a:extLst>
          </p:cNvPr>
          <p:cNvSpPr txBox="1"/>
          <p:nvPr/>
        </p:nvSpPr>
        <p:spPr>
          <a:xfrm>
            <a:off x="2134873" y="5211247"/>
            <a:ext cx="1258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べつ　いろ　かみ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F6583DC-A03B-4716-8244-51408BE7086D}"/>
              </a:ext>
            </a:extLst>
          </p:cNvPr>
          <p:cNvSpPr txBox="1"/>
          <p:nvPr/>
        </p:nvSpPr>
        <p:spPr>
          <a:xfrm>
            <a:off x="1950307" y="5839979"/>
            <a:ext cx="1664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　　め　　　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39D0E65-DE14-4CED-A488-91FA383FD397}"/>
              </a:ext>
            </a:extLst>
          </p:cNvPr>
          <p:cNvSpPr txBox="1"/>
          <p:nvPr/>
        </p:nvSpPr>
        <p:spPr>
          <a:xfrm>
            <a:off x="3016043" y="4193232"/>
            <a:ext cx="1258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8792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2A060A3-E9FB-4A62-ABD6-C2291942A005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E69C5B0-3E25-4BF4-A5E6-35BE8D79C580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EF5E28B-C72E-46D3-9FB1-0965F5D82A9E}"/>
              </a:ext>
            </a:extLst>
          </p:cNvPr>
          <p:cNvGrpSpPr/>
          <p:nvPr/>
        </p:nvGrpSpPr>
        <p:grpSpPr>
          <a:xfrm>
            <a:off x="633438" y="1129346"/>
            <a:ext cx="5101968" cy="577081"/>
            <a:chOff x="633438" y="1129346"/>
            <a:chExt cx="5101968" cy="577081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4D7E068-9AE7-4F19-A2A7-CBDACEBCDB58}"/>
                </a:ext>
              </a:extLst>
            </p:cNvPr>
            <p:cNvSpPr txBox="1"/>
            <p:nvPr/>
          </p:nvSpPr>
          <p:spPr>
            <a:xfrm>
              <a:off x="644247" y="1129346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他の色も判定できるようにしよう！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EAA4B96-365F-4AA7-8284-D39387A62855}"/>
                </a:ext>
              </a:extLst>
            </p:cNvPr>
            <p:cNvSpPr txBox="1"/>
            <p:nvPr/>
          </p:nvSpPr>
          <p:spPr>
            <a:xfrm>
              <a:off x="633438" y="1193487"/>
              <a:ext cx="4673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9B29C78-E3D7-4BC3-A3D9-E2CBC6EA6351}"/>
                </a:ext>
              </a:extLst>
            </p:cNvPr>
            <p:cNvSpPr txBox="1"/>
            <p:nvPr/>
          </p:nvSpPr>
          <p:spPr>
            <a:xfrm>
              <a:off x="1074199" y="1195184"/>
              <a:ext cx="4673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5026311-A27E-490D-A38E-77EEA7C9D21A}"/>
                </a:ext>
              </a:extLst>
            </p:cNvPr>
            <p:cNvSpPr txBox="1"/>
            <p:nvPr/>
          </p:nvSpPr>
          <p:spPr>
            <a:xfrm>
              <a:off x="1530785" y="1193487"/>
              <a:ext cx="7340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AC550272-B8BF-4973-8787-AF0F453FF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91" y="2709140"/>
            <a:ext cx="4765132" cy="2298804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8D2262E-70BE-4066-959F-6151C6ADB233}"/>
              </a:ext>
            </a:extLst>
          </p:cNvPr>
          <p:cNvGrpSpPr/>
          <p:nvPr/>
        </p:nvGrpSpPr>
        <p:grpSpPr>
          <a:xfrm>
            <a:off x="867135" y="1642336"/>
            <a:ext cx="5773362" cy="577081"/>
            <a:chOff x="867135" y="1642336"/>
            <a:chExt cx="5773362" cy="577081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63725CA-BD85-4102-8F30-66CD45207EAE}"/>
                </a:ext>
              </a:extLst>
            </p:cNvPr>
            <p:cNvSpPr txBox="1"/>
            <p:nvPr/>
          </p:nvSpPr>
          <p:spPr>
            <a:xfrm>
              <a:off x="867135" y="1642336"/>
              <a:ext cx="577336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「もし」のブロックを右クリックして「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複製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8792880-AFB9-4FA6-8BC6-18511F98C0F5}"/>
                </a:ext>
              </a:extLst>
            </p:cNvPr>
            <p:cNvSpPr txBox="1"/>
            <p:nvPr/>
          </p:nvSpPr>
          <p:spPr>
            <a:xfrm>
              <a:off x="5871353" y="16846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B21DF3E-4ACE-4F48-8EB2-F53D5C1FB42C}"/>
                </a:ext>
              </a:extLst>
            </p:cNvPr>
            <p:cNvSpPr txBox="1"/>
            <p:nvPr/>
          </p:nvSpPr>
          <p:spPr>
            <a:xfrm>
              <a:off x="4919496" y="1684654"/>
              <a:ext cx="822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1019E07-839B-4B9C-AC36-E1116F8768E4}"/>
                </a:ext>
              </a:extLst>
            </p:cNvPr>
            <p:cNvSpPr txBox="1"/>
            <p:nvPr/>
          </p:nvSpPr>
          <p:spPr>
            <a:xfrm>
              <a:off x="3090296" y="170241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楕円 10">
            <a:extLst>
              <a:ext uri="{FF2B5EF4-FFF2-40B4-BE49-F238E27FC236}">
                <a16:creationId xmlns:a16="http://schemas.microsoft.com/office/drawing/2014/main" id="{902EF72C-C109-4D55-A6AF-1C83D7B9C7BA}"/>
              </a:ext>
            </a:extLst>
          </p:cNvPr>
          <p:cNvSpPr/>
          <p:nvPr/>
        </p:nvSpPr>
        <p:spPr>
          <a:xfrm>
            <a:off x="186624" y="2726210"/>
            <a:ext cx="409825" cy="409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F100BDC1-28EE-4805-99CB-6A496A686C29}"/>
              </a:ext>
            </a:extLst>
          </p:cNvPr>
          <p:cNvSpPr/>
          <p:nvPr/>
        </p:nvSpPr>
        <p:spPr>
          <a:xfrm>
            <a:off x="270943" y="3406892"/>
            <a:ext cx="4686879" cy="407799"/>
          </a:xfrm>
          <a:prstGeom prst="roundRect">
            <a:avLst>
              <a:gd name="adj" fmla="val 336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4B6A124-68E1-4866-B025-6A04BB7DD345}"/>
              </a:ext>
            </a:extLst>
          </p:cNvPr>
          <p:cNvGrpSpPr/>
          <p:nvPr/>
        </p:nvGrpSpPr>
        <p:grpSpPr>
          <a:xfrm>
            <a:off x="5000562" y="2459114"/>
            <a:ext cx="4107926" cy="2681056"/>
            <a:chOff x="5036074" y="2459114"/>
            <a:chExt cx="4107926" cy="2681056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A7CC5E1C-7C54-453C-998B-ABFE00A1E3ED}"/>
                </a:ext>
              </a:extLst>
            </p:cNvPr>
            <p:cNvSpPr/>
            <p:nvPr/>
          </p:nvSpPr>
          <p:spPr>
            <a:xfrm>
              <a:off x="5036074" y="2459114"/>
              <a:ext cx="4107926" cy="2681056"/>
            </a:xfrm>
            <a:prstGeom prst="rect">
              <a:avLst/>
            </a:prstGeom>
            <a:solidFill>
              <a:srgbClr val="067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AF7506A-D9DD-4D2B-976F-2210134642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440"/>
            <a:stretch/>
          </p:blipFill>
          <p:spPr>
            <a:xfrm>
              <a:off x="5191433" y="2610546"/>
              <a:ext cx="3814960" cy="2397398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A4AAF16-C119-476D-A3E0-FCC3BB14FCDE}"/>
                </a:ext>
              </a:extLst>
            </p:cNvPr>
            <p:cNvSpPr/>
            <p:nvPr/>
          </p:nvSpPr>
          <p:spPr>
            <a:xfrm>
              <a:off x="5735406" y="3881648"/>
              <a:ext cx="3215903" cy="1126296"/>
            </a:xfrm>
            <a:prstGeom prst="roundRect">
              <a:avLst>
                <a:gd name="adj" fmla="val 1629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A9844544-311E-4004-964C-63FC5893412B}"/>
              </a:ext>
            </a:extLst>
          </p:cNvPr>
          <p:cNvSpPr/>
          <p:nvPr/>
        </p:nvSpPr>
        <p:spPr>
          <a:xfrm>
            <a:off x="2637718" y="5415522"/>
            <a:ext cx="5094731" cy="1050690"/>
          </a:xfrm>
          <a:prstGeom prst="wedgeRoundRectCallout">
            <a:avLst>
              <a:gd name="adj1" fmla="val -52506"/>
              <a:gd name="adj2" fmla="val -268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069AC6D-E31F-45DA-9714-4706729E397C}"/>
              </a:ext>
            </a:extLst>
          </p:cNvPr>
          <p:cNvGrpSpPr/>
          <p:nvPr/>
        </p:nvGrpSpPr>
        <p:grpSpPr>
          <a:xfrm>
            <a:off x="2854077" y="5422121"/>
            <a:ext cx="4953212" cy="1015663"/>
            <a:chOff x="2788303" y="5745736"/>
            <a:chExt cx="4953212" cy="1015663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FC86E6E-5A2D-4332-A076-FE78F5971B96}"/>
                </a:ext>
              </a:extLst>
            </p:cNvPr>
            <p:cNvSpPr txBox="1"/>
            <p:nvPr/>
          </p:nvSpPr>
          <p:spPr>
            <a:xfrm>
              <a:off x="2788303" y="5745736"/>
              <a:ext cx="495321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選んだプログラムをコピーできるよ。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似ているプログラムを作るときに使うと便利だね！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FE896D6-7DF1-4648-AF9C-A6E05EFFABE1}"/>
                </a:ext>
              </a:extLst>
            </p:cNvPr>
            <p:cNvSpPr txBox="1"/>
            <p:nvPr/>
          </p:nvSpPr>
          <p:spPr>
            <a:xfrm>
              <a:off x="2801589" y="6295921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182048E-D40B-4A5F-AFBF-76F9D29FC20C}"/>
                </a:ext>
              </a:extLst>
            </p:cNvPr>
            <p:cNvSpPr txBox="1"/>
            <p:nvPr/>
          </p:nvSpPr>
          <p:spPr>
            <a:xfrm>
              <a:off x="5835841" y="6295921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791E6A4-9CFD-4086-B784-2AD36733F409}"/>
                </a:ext>
              </a:extLst>
            </p:cNvPr>
            <p:cNvSpPr txBox="1"/>
            <p:nvPr/>
          </p:nvSpPr>
          <p:spPr>
            <a:xfrm>
              <a:off x="6342412" y="6295921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7226E66-112A-489F-89D4-EADEC2EB75CE}"/>
                </a:ext>
              </a:extLst>
            </p:cNvPr>
            <p:cNvSpPr txBox="1"/>
            <p:nvPr/>
          </p:nvSpPr>
          <p:spPr>
            <a:xfrm>
              <a:off x="2802885" y="5810413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CDF84649-C326-44FF-8969-811832081BC3}"/>
                </a:ext>
              </a:extLst>
            </p:cNvPr>
            <p:cNvSpPr txBox="1"/>
            <p:nvPr/>
          </p:nvSpPr>
          <p:spPr>
            <a:xfrm>
              <a:off x="4823625" y="6295921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矢印: 右 72">
            <a:extLst>
              <a:ext uri="{FF2B5EF4-FFF2-40B4-BE49-F238E27FC236}">
                <a16:creationId xmlns:a16="http://schemas.microsoft.com/office/drawing/2014/main" id="{EFA35BB1-162E-475E-8AF5-4E3535EBCACF}"/>
              </a:ext>
            </a:extLst>
          </p:cNvPr>
          <p:cNvSpPr/>
          <p:nvPr/>
        </p:nvSpPr>
        <p:spPr>
          <a:xfrm>
            <a:off x="4689726" y="390816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24ED98A-5AA4-4BDD-AFFB-7FD9B2A2B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787" y="5140170"/>
            <a:ext cx="972042" cy="16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38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2A060A3-E9FB-4A62-ABD6-C2291942A005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E69C5B0-3E25-4BF4-A5E6-35BE8D79C580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DCF6181-3632-4E87-9403-498800975EEF}"/>
              </a:ext>
            </a:extLst>
          </p:cNvPr>
          <p:cNvGrpSpPr/>
          <p:nvPr/>
        </p:nvGrpSpPr>
        <p:grpSpPr>
          <a:xfrm>
            <a:off x="947126" y="1284600"/>
            <a:ext cx="3242704" cy="1131079"/>
            <a:chOff x="3921983" y="1806945"/>
            <a:chExt cx="3242704" cy="113107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63725CA-BD85-4102-8F30-66CD45207EAE}"/>
                </a:ext>
              </a:extLst>
            </p:cNvPr>
            <p:cNvSpPr txBox="1"/>
            <p:nvPr/>
          </p:nvSpPr>
          <p:spPr>
            <a:xfrm>
              <a:off x="3981642" y="1806945"/>
              <a:ext cx="318304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色の　　をクリックすると、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違う色が選べます。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8792880-AFB9-4FA6-8BC6-18511F98C0F5}"/>
                </a:ext>
              </a:extLst>
            </p:cNvPr>
            <p:cNvSpPr txBox="1"/>
            <p:nvPr/>
          </p:nvSpPr>
          <p:spPr>
            <a:xfrm>
              <a:off x="4832083" y="244660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1019E07-839B-4B9C-AC36-E1116F8768E4}"/>
                </a:ext>
              </a:extLst>
            </p:cNvPr>
            <p:cNvSpPr txBox="1"/>
            <p:nvPr/>
          </p:nvSpPr>
          <p:spPr>
            <a:xfrm>
              <a:off x="3921983" y="18717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678D7B3-ABDF-4CB8-9086-78355F6E7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08257" y="2019474"/>
              <a:ext cx="281142" cy="295199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FF0516D-B10E-443C-B345-5E643C670030}"/>
                </a:ext>
              </a:extLst>
            </p:cNvPr>
            <p:cNvSpPr txBox="1"/>
            <p:nvPr/>
          </p:nvSpPr>
          <p:spPr>
            <a:xfrm>
              <a:off x="3921983" y="244660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AC406EC-E6AF-44A3-A918-D239A3922254}"/>
                </a:ext>
              </a:extLst>
            </p:cNvPr>
            <p:cNvSpPr txBox="1"/>
            <p:nvPr/>
          </p:nvSpPr>
          <p:spPr>
            <a:xfrm>
              <a:off x="4376419" y="244660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5FF0A07-F4AF-4000-9693-3D6E9CED5070}"/>
              </a:ext>
            </a:extLst>
          </p:cNvPr>
          <p:cNvGrpSpPr/>
          <p:nvPr/>
        </p:nvGrpSpPr>
        <p:grpSpPr>
          <a:xfrm>
            <a:off x="4525055" y="1472497"/>
            <a:ext cx="3533775" cy="3162300"/>
            <a:chOff x="897464" y="1431014"/>
            <a:chExt cx="3533775" cy="316230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63CFFC3D-F45D-4E60-88D3-05E6B5004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464" y="1431014"/>
              <a:ext cx="3533775" cy="3162300"/>
            </a:xfrm>
            <a:prstGeom prst="rect">
              <a:avLst/>
            </a:prstGeom>
          </p:spPr>
        </p:pic>
        <p:sp>
          <p:nvSpPr>
            <p:cNvPr id="41" name="楕円 40">
              <a:extLst>
                <a:ext uri="{FF2B5EF4-FFF2-40B4-BE49-F238E27FC236}">
                  <a16:creationId xmlns:a16="http://schemas.microsoft.com/office/drawing/2014/main" id="{B5144357-DE32-49D6-9096-BFA5514218CD}"/>
                </a:ext>
              </a:extLst>
            </p:cNvPr>
            <p:cNvSpPr/>
            <p:nvPr/>
          </p:nvSpPr>
          <p:spPr>
            <a:xfrm>
              <a:off x="3236756" y="1454832"/>
              <a:ext cx="394885" cy="39488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60BC34EB-C9EE-441C-9CED-AA20D7F8866D}"/>
                </a:ext>
              </a:extLst>
            </p:cNvPr>
            <p:cNvSpPr/>
            <p:nvPr/>
          </p:nvSpPr>
          <p:spPr>
            <a:xfrm>
              <a:off x="2179167" y="2389939"/>
              <a:ext cx="2132933" cy="286464"/>
            </a:xfrm>
            <a:prstGeom prst="roundRect">
              <a:avLst>
                <a:gd name="adj" fmla="val 33631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8D8CFBA-732D-4310-BF72-FE9CC2B5D609}"/>
              </a:ext>
            </a:extLst>
          </p:cNvPr>
          <p:cNvGrpSpPr/>
          <p:nvPr/>
        </p:nvGrpSpPr>
        <p:grpSpPr>
          <a:xfrm>
            <a:off x="716919" y="2959012"/>
            <a:ext cx="3855081" cy="577081"/>
            <a:chOff x="574876" y="3198709"/>
            <a:chExt cx="3855081" cy="577081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E823894-F763-445A-8622-5E20F07B2679}"/>
                </a:ext>
              </a:extLst>
            </p:cNvPr>
            <p:cNvSpPr txBox="1"/>
            <p:nvPr/>
          </p:nvSpPr>
          <p:spPr>
            <a:xfrm>
              <a:off x="574876" y="3198709"/>
              <a:ext cx="385508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色別にプログラムを作ってみよう！</a:t>
              </a:r>
              <a:endParaRPr lang="en-US" altLang="ja-JP" sz="1600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4762E6AF-9563-410F-80DF-423B20DB8D1F}"/>
                </a:ext>
              </a:extLst>
            </p:cNvPr>
            <p:cNvSpPr txBox="1"/>
            <p:nvPr/>
          </p:nvSpPr>
          <p:spPr>
            <a:xfrm>
              <a:off x="574876" y="3255023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いろべつ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1D9E262-3DE9-45D6-A5FF-C7715BB57CCD}"/>
                </a:ext>
              </a:extLst>
            </p:cNvPr>
            <p:cNvSpPr txBox="1"/>
            <p:nvPr/>
          </p:nvSpPr>
          <p:spPr>
            <a:xfrm>
              <a:off x="2622026" y="3255023"/>
              <a:ext cx="458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70BB2ED-899A-4AEE-BE68-AE546320DDC7}"/>
              </a:ext>
            </a:extLst>
          </p:cNvPr>
          <p:cNvGrpSpPr/>
          <p:nvPr/>
        </p:nvGrpSpPr>
        <p:grpSpPr>
          <a:xfrm>
            <a:off x="1020130" y="3701061"/>
            <a:ext cx="4391148" cy="1695974"/>
            <a:chOff x="1020130" y="3701061"/>
            <a:chExt cx="4391148" cy="1695974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9D6879C-F651-479A-804B-A026D183E740}"/>
                </a:ext>
              </a:extLst>
            </p:cNvPr>
            <p:cNvSpPr/>
            <p:nvPr/>
          </p:nvSpPr>
          <p:spPr>
            <a:xfrm>
              <a:off x="1020130" y="3886218"/>
              <a:ext cx="308102" cy="3081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0EE3DF8-E97B-4542-89D1-921572D1D9B3}"/>
                </a:ext>
              </a:extLst>
            </p:cNvPr>
            <p:cNvSpPr txBox="1"/>
            <p:nvPr/>
          </p:nvSpPr>
          <p:spPr>
            <a:xfrm>
              <a:off x="1328232" y="3701061"/>
              <a:ext cx="4083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緑色（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GREEN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	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GRN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42B73AC-817B-428B-902C-C1BF88FEDDB8}"/>
                </a:ext>
              </a:extLst>
            </p:cNvPr>
            <p:cNvSpPr txBox="1"/>
            <p:nvPr/>
          </p:nvSpPr>
          <p:spPr>
            <a:xfrm>
              <a:off x="1305245" y="3743380"/>
              <a:ext cx="822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ECA76A9-DFD9-471B-8107-9051E9DBD696}"/>
                </a:ext>
              </a:extLst>
            </p:cNvPr>
            <p:cNvSpPr txBox="1"/>
            <p:nvPr/>
          </p:nvSpPr>
          <p:spPr>
            <a:xfrm>
              <a:off x="1328232" y="4242873"/>
              <a:ext cx="4083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青色（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	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71F06EF-B695-4CE2-B38B-0580E78C5EF2}"/>
                </a:ext>
              </a:extLst>
            </p:cNvPr>
            <p:cNvSpPr txBox="1"/>
            <p:nvPr/>
          </p:nvSpPr>
          <p:spPr>
            <a:xfrm>
              <a:off x="1328232" y="4819954"/>
              <a:ext cx="4083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黄色（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YELLOW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YEL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E46D965B-54D0-43B0-8E39-74C25B305508}"/>
                </a:ext>
              </a:extLst>
            </p:cNvPr>
            <p:cNvSpPr/>
            <p:nvPr/>
          </p:nvSpPr>
          <p:spPr>
            <a:xfrm>
              <a:off x="1020130" y="4447247"/>
              <a:ext cx="308102" cy="3081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D28D9C78-4CC7-4D54-923E-A0D7DF301B83}"/>
                </a:ext>
              </a:extLst>
            </p:cNvPr>
            <p:cNvSpPr/>
            <p:nvPr/>
          </p:nvSpPr>
          <p:spPr>
            <a:xfrm>
              <a:off x="1020130" y="5005111"/>
              <a:ext cx="308102" cy="3081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0FBF8717-502D-4A06-A6BD-BC6E1FEAB55B}"/>
                </a:ext>
              </a:extLst>
            </p:cNvPr>
            <p:cNvSpPr txBox="1"/>
            <p:nvPr/>
          </p:nvSpPr>
          <p:spPr>
            <a:xfrm>
              <a:off x="1334561" y="4296023"/>
              <a:ext cx="707303" cy="24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BEBC00A-CE4B-4BF7-A45D-8DCBF154493B}"/>
                </a:ext>
              </a:extLst>
            </p:cNvPr>
            <p:cNvSpPr txBox="1"/>
            <p:nvPr/>
          </p:nvSpPr>
          <p:spPr>
            <a:xfrm>
              <a:off x="1334562" y="4884559"/>
              <a:ext cx="607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9604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2A060A3-E9FB-4A62-ABD6-C2291942A005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E69C5B0-3E25-4BF4-A5E6-35BE8D79C580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BC1A4EB-402A-44BD-9A5E-FD4A30804BD0}"/>
              </a:ext>
            </a:extLst>
          </p:cNvPr>
          <p:cNvGrpSpPr/>
          <p:nvPr/>
        </p:nvGrpSpPr>
        <p:grpSpPr>
          <a:xfrm>
            <a:off x="1006785" y="1284600"/>
            <a:ext cx="3201231" cy="577081"/>
            <a:chOff x="1006785" y="1284600"/>
            <a:chExt cx="3201231" cy="577081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63725CA-BD85-4102-8F30-66CD45207EAE}"/>
                </a:ext>
              </a:extLst>
            </p:cNvPr>
            <p:cNvSpPr txBox="1"/>
            <p:nvPr/>
          </p:nvSpPr>
          <p:spPr>
            <a:xfrm>
              <a:off x="1006785" y="1284600"/>
              <a:ext cx="32012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ブロックを繋げます。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8792880-AFB9-4FA6-8BC6-18511F98C0F5}"/>
                </a:ext>
              </a:extLst>
            </p:cNvPr>
            <p:cNvSpPr txBox="1"/>
            <p:nvPr/>
          </p:nvSpPr>
          <p:spPr>
            <a:xfrm>
              <a:off x="2098762" y="13357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8814E82B-A103-4F26-8D41-A3306539D37E}"/>
              </a:ext>
            </a:extLst>
          </p:cNvPr>
          <p:cNvCxnSpPr>
            <a:cxnSpLocks/>
          </p:cNvCxnSpPr>
          <p:nvPr/>
        </p:nvCxnSpPr>
        <p:spPr>
          <a:xfrm flipV="1">
            <a:off x="3695440" y="5775877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E2562B62-24F6-4C0F-9E8A-A4540E793E5C}"/>
              </a:ext>
            </a:extLst>
          </p:cNvPr>
          <p:cNvGrpSpPr/>
          <p:nvPr/>
        </p:nvGrpSpPr>
        <p:grpSpPr>
          <a:xfrm>
            <a:off x="2845016" y="5456280"/>
            <a:ext cx="652422" cy="639195"/>
            <a:chOff x="508208" y="4033492"/>
            <a:chExt cx="652422" cy="639195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8E9A844-21B3-43EE-8147-F081FD135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208" y="4114463"/>
              <a:ext cx="600159" cy="533474"/>
            </a:xfrm>
            <a:prstGeom prst="rect">
              <a:avLst/>
            </a:prstGeom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7EF1FD8B-6825-49BB-A609-1C4481C0D365}"/>
                </a:ext>
              </a:extLst>
            </p:cNvPr>
            <p:cNvSpPr/>
            <p:nvPr/>
          </p:nvSpPr>
          <p:spPr>
            <a:xfrm>
              <a:off x="508208" y="403349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400F88D-E5C9-4061-B2A2-14B97D4BAF84}"/>
              </a:ext>
            </a:extLst>
          </p:cNvPr>
          <p:cNvGrpSpPr/>
          <p:nvPr/>
        </p:nvGrpSpPr>
        <p:grpSpPr>
          <a:xfrm>
            <a:off x="1177802" y="4854449"/>
            <a:ext cx="3030214" cy="577081"/>
            <a:chOff x="733919" y="4226032"/>
            <a:chExt cx="3030214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3D7FD7E-5807-42D8-98A1-D60329773314}"/>
                </a:ext>
              </a:extLst>
            </p:cNvPr>
            <p:cNvSpPr txBox="1"/>
            <p:nvPr/>
          </p:nvSpPr>
          <p:spPr>
            <a:xfrm>
              <a:off x="1006785" y="4226032"/>
              <a:ext cx="275734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黒の時は画面を消そう！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ED6180E-4F99-41A1-A0E8-C8AD7A7AE441}"/>
                </a:ext>
              </a:extLst>
            </p:cNvPr>
            <p:cNvSpPr txBox="1"/>
            <p:nvPr/>
          </p:nvSpPr>
          <p:spPr>
            <a:xfrm>
              <a:off x="948871" y="42772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B0EA2E6-A1FC-4F37-8766-F5064051127B}"/>
                </a:ext>
              </a:extLst>
            </p:cNvPr>
            <p:cNvSpPr txBox="1"/>
            <p:nvPr/>
          </p:nvSpPr>
          <p:spPr>
            <a:xfrm>
              <a:off x="1385358" y="427871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E64E1E2-7A7C-499E-B71B-DD3DD775FC54}"/>
                </a:ext>
              </a:extLst>
            </p:cNvPr>
            <p:cNvSpPr txBox="1"/>
            <p:nvPr/>
          </p:nvSpPr>
          <p:spPr>
            <a:xfrm>
              <a:off x="1892230" y="4286107"/>
              <a:ext cx="6659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2D2E89B-3FBF-4C2E-8060-E352941A9BD9}"/>
                </a:ext>
              </a:extLst>
            </p:cNvPr>
            <p:cNvSpPr txBox="1"/>
            <p:nvPr/>
          </p:nvSpPr>
          <p:spPr>
            <a:xfrm>
              <a:off x="2556017" y="426536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9107B167-874B-46EB-950E-4C437BFFBD7C}"/>
                </a:ext>
              </a:extLst>
            </p:cNvPr>
            <p:cNvSpPr/>
            <p:nvPr/>
          </p:nvSpPr>
          <p:spPr>
            <a:xfrm>
              <a:off x="733919" y="4420596"/>
              <a:ext cx="308102" cy="3081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452BF550-135C-4BD1-A7BC-36D06C989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300" y="970980"/>
            <a:ext cx="335280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65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2A060A3-E9FB-4A62-ABD6-C2291942A005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E69C5B0-3E25-4BF4-A5E6-35BE8D79C580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FF994C2-728F-4536-BC17-170B385DB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52" y="1028826"/>
            <a:ext cx="3064779" cy="5666473"/>
          </a:xfrm>
          <a:prstGeom prst="rect">
            <a:avLst/>
          </a:prstGeom>
        </p:spPr>
      </p:pic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95F069D1-3F43-4981-84CC-3BE4A47888F4}"/>
              </a:ext>
            </a:extLst>
          </p:cNvPr>
          <p:cNvSpPr/>
          <p:nvPr/>
        </p:nvSpPr>
        <p:spPr>
          <a:xfrm>
            <a:off x="5666775" y="2154229"/>
            <a:ext cx="2692069" cy="1050690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4F8A2DF-430C-4CF0-A50D-599AD49EECD1}"/>
              </a:ext>
            </a:extLst>
          </p:cNvPr>
          <p:cNvSpPr txBox="1"/>
          <p:nvPr/>
        </p:nvSpPr>
        <p:spPr>
          <a:xfrm>
            <a:off x="5789509" y="2155258"/>
            <a:ext cx="2312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作れたら早速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実行してみよう！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4767D2F3-235A-4D25-9EEC-4CBEFA465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56169"/>
            <a:ext cx="972042" cy="164680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43CC5C4-893C-40CB-9177-DC01B163C32E}"/>
              </a:ext>
            </a:extLst>
          </p:cNvPr>
          <p:cNvSpPr txBox="1"/>
          <p:nvPr/>
        </p:nvSpPr>
        <p:spPr>
          <a:xfrm>
            <a:off x="5532334" y="2154229"/>
            <a:ext cx="82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C2F4E61-684B-4B1A-8E57-F6DEA3A9D998}"/>
              </a:ext>
            </a:extLst>
          </p:cNvPr>
          <p:cNvSpPr txBox="1"/>
          <p:nvPr/>
        </p:nvSpPr>
        <p:spPr>
          <a:xfrm>
            <a:off x="6477467" y="2154229"/>
            <a:ext cx="82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さっそく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A96CE66-44BC-411B-8E34-8D3452A53111}"/>
              </a:ext>
            </a:extLst>
          </p:cNvPr>
          <p:cNvSpPr txBox="1"/>
          <p:nvPr/>
        </p:nvSpPr>
        <p:spPr>
          <a:xfrm>
            <a:off x="5666775" y="2662575"/>
            <a:ext cx="82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</p:spTree>
    <p:extLst>
      <p:ext uri="{BB962C8B-B14F-4D97-AF65-F5344CB8AC3E}">
        <p14:creationId xmlns:p14="http://schemas.microsoft.com/office/powerpoint/2010/main" val="677375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D8C44EB-99A6-4B58-9EBC-5EED5F2023AE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D3E2D46-922F-4979-858B-DB539A875C6B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104008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12599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（じぶんのなまえ）０４いろ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3" y="4695556"/>
              <a:ext cx="189955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E56228-D605-4E86-A149-DEF672742A2D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0591D2C-2B62-4CC2-98C8-8DDFEBFD740E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577081"/>
            <a:chOff x="594804" y="1329726"/>
            <a:chExt cx="8549196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ファイル名を「（自分の名前）０４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5770303" y="1351673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354039" y="1369483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FF13D65-7425-450B-BC2B-E0C31363663B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3EB64F2-F567-4F61-BEF3-10B922B3DE94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3F0E301-A0B9-430E-AB3E-6A8717369B6F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1C54D3A-2BC3-4425-B57E-36926C4DA36E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6AE35B1-6A80-4398-882A-66F08F7DFB6A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5E18128-F201-4D65-99F8-2DAA7D8F10CA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①）を押す。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832005" y="103838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4783467" y="2798502"/>
            <a:ext cx="3931908" cy="1508105"/>
            <a:chOff x="4382409" y="1527635"/>
            <a:chExt cx="3931908" cy="1508105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書き込まれるよ。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終了したら切断ボタン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を押そう。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B73C543-1F51-4434-9B93-59FB8855C671}"/>
                </a:ext>
              </a:extLst>
            </p:cNvPr>
            <p:cNvSpPr txBox="1"/>
            <p:nvPr/>
          </p:nvSpPr>
          <p:spPr>
            <a:xfrm>
              <a:off x="4665078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3EC4C5A-014B-4169-98C1-A9EBC01B5B4C}"/>
                </a:ext>
              </a:extLst>
            </p:cNvPr>
            <p:cNvSpPr txBox="1"/>
            <p:nvPr/>
          </p:nvSpPr>
          <p:spPr>
            <a:xfrm>
              <a:off x="5062042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AD43A4C-8599-48DE-8704-4E0764AAE198}"/>
                </a:ext>
              </a:extLst>
            </p:cNvPr>
            <p:cNvSpPr txBox="1"/>
            <p:nvPr/>
          </p:nvSpPr>
          <p:spPr>
            <a:xfrm>
              <a:off x="4382409" y="2505991"/>
              <a:ext cx="10801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4251974-8849-42F3-A08C-1DA900813F10}"/>
                </a:ext>
              </a:extLst>
            </p:cNvPr>
            <p:cNvSpPr txBox="1"/>
            <p:nvPr/>
          </p:nvSpPr>
          <p:spPr>
            <a:xfrm>
              <a:off x="5562939" y="2516950"/>
              <a:ext cx="917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せつだん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E48CAB0-75DA-4154-B608-360973B26D10}"/>
                </a:ext>
              </a:extLst>
            </p:cNvPr>
            <p:cNvSpPr txBox="1"/>
            <p:nvPr/>
          </p:nvSpPr>
          <p:spPr>
            <a:xfrm>
              <a:off x="7291754" y="2496587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4122555" y="4306607"/>
            <a:ext cx="2739797" cy="13419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18568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28" name="タイトル 4">
            <a:extLst>
              <a:ext uri="{FF2B5EF4-FFF2-40B4-BE49-F238E27FC236}">
                <a16:creationId xmlns:a16="http://schemas.microsoft.com/office/drawing/2014/main" id="{CA367B49-4AD9-4021-AD9C-55F5F15D7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481EFBD-9BA5-414A-9C79-42BD4B7E82F6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B1A9245-1DDB-4311-AEC8-FCE0ECA40D5D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</p:spTree>
    <p:extLst>
      <p:ext uri="{BB962C8B-B14F-4D97-AF65-F5344CB8AC3E}">
        <p14:creationId xmlns:p14="http://schemas.microsoft.com/office/powerpoint/2010/main" val="39107046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ミッション：色を判定をしよう！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5A12A-C907-484D-BDF7-48B03CBFCD07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DC080C-5428-4CC5-94F3-DC8821C9361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BCA22C-33D7-4DDB-B1E1-C829AA44CB14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358D936-D70A-4CD6-96B7-C6AFBC591C3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451ED3A-3D47-4A15-AE0B-CD2856F5EC10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300F69A-BBA2-40BE-985C-9918CD87F297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F6C1C2D-093B-403D-AB85-775852A49A56}"/>
              </a:ext>
            </a:extLst>
          </p:cNvPr>
          <p:cNvSpPr txBox="1"/>
          <p:nvPr/>
        </p:nvSpPr>
        <p:spPr>
          <a:xfrm>
            <a:off x="1918106" y="391789"/>
            <a:ext cx="477710" cy="2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DAFE4A5-586A-4540-A061-1504160C85A8}"/>
              </a:ext>
            </a:extLst>
          </p:cNvPr>
          <p:cNvSpPr txBox="1"/>
          <p:nvPr/>
        </p:nvSpPr>
        <p:spPr>
          <a:xfrm>
            <a:off x="2556017" y="391789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色を見て、動画と同じ動きをするプログラムを作ろう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599189" y="1069965"/>
            <a:ext cx="488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1902496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2618398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3152676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5920805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8CF92-557D-48D5-92B0-9BBC609354F0}"/>
              </a:ext>
            </a:extLst>
          </p:cNvPr>
          <p:cNvSpPr txBox="1"/>
          <p:nvPr/>
        </p:nvSpPr>
        <p:spPr>
          <a:xfrm>
            <a:off x="1099842" y="1076184"/>
            <a:ext cx="488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pic>
        <p:nvPicPr>
          <p:cNvPr id="3" name="02_色紙進路">
            <a:hlinkClick r:id="" action="ppaction://media"/>
            <a:extLst>
              <a:ext uri="{FF2B5EF4-FFF2-40B4-BE49-F238E27FC236}">
                <a16:creationId xmlns:a16="http://schemas.microsoft.com/office/drawing/2014/main" id="{A2DA792B-65B9-4A7B-B6B4-89F97422D6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59379" y="1618937"/>
            <a:ext cx="2931352" cy="51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色紙でコースを作ろう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470701-E60C-46BE-BAA4-803C72431ABD}"/>
              </a:ext>
            </a:extLst>
          </p:cNvPr>
          <p:cNvSpPr txBox="1"/>
          <p:nvPr/>
        </p:nvSpPr>
        <p:spPr>
          <a:xfrm>
            <a:off x="2126203" y="1134452"/>
            <a:ext cx="612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FF5F0F-89EE-4BE8-8B4A-EC917F518C6E}"/>
              </a:ext>
            </a:extLst>
          </p:cNvPr>
          <p:cNvSpPr txBox="1"/>
          <p:nvPr/>
        </p:nvSpPr>
        <p:spPr>
          <a:xfrm>
            <a:off x="600060" y="1134451"/>
            <a:ext cx="735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いろがみ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FDE517B-5E45-4BE3-BCD5-DD2404589779}"/>
              </a:ext>
            </a:extLst>
          </p:cNvPr>
          <p:cNvSpPr/>
          <p:nvPr/>
        </p:nvSpPr>
        <p:spPr>
          <a:xfrm>
            <a:off x="4287112" y="2063497"/>
            <a:ext cx="1154542" cy="11545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93DAB066-04DE-4EA3-B05B-0BD9D8F2B546}"/>
              </a:ext>
            </a:extLst>
          </p:cNvPr>
          <p:cNvSpPr/>
          <p:nvPr/>
        </p:nvSpPr>
        <p:spPr>
          <a:xfrm>
            <a:off x="6630817" y="2066722"/>
            <a:ext cx="1154542" cy="11545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4287112" y="4483818"/>
            <a:ext cx="1154542" cy="11545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935538C3-D6E1-450B-9FCD-2CFBB09179BD}"/>
              </a:ext>
            </a:extLst>
          </p:cNvPr>
          <p:cNvSpPr/>
          <p:nvPr/>
        </p:nvSpPr>
        <p:spPr>
          <a:xfrm>
            <a:off x="6630817" y="4483818"/>
            <a:ext cx="1154542" cy="11545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961BFC0-97FE-4B9D-8A90-4C66C5671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191" y="4313992"/>
            <a:ext cx="1545565" cy="140955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B06139F-D64C-438A-972F-56C06D6F4AB6}"/>
              </a:ext>
            </a:extLst>
          </p:cNvPr>
          <p:cNvGrpSpPr/>
          <p:nvPr/>
        </p:nvGrpSpPr>
        <p:grpSpPr>
          <a:xfrm>
            <a:off x="753388" y="1924608"/>
            <a:ext cx="3019622" cy="577081"/>
            <a:chOff x="593590" y="3328402"/>
            <a:chExt cx="3019622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2AD245-6DD8-4E0D-B55C-DEB1AE1F1A79}"/>
                </a:ext>
              </a:extLst>
            </p:cNvPr>
            <p:cNvSpPr txBox="1"/>
            <p:nvPr/>
          </p:nvSpPr>
          <p:spPr>
            <a:xfrm>
              <a:off x="593590" y="3328402"/>
              <a:ext cx="30196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色紙の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辺の長さ：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7.5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7AA682E-159A-42C2-85E4-A67DD5FD845C}"/>
                </a:ext>
              </a:extLst>
            </p:cNvPr>
            <p:cNvSpPr txBox="1"/>
            <p:nvPr/>
          </p:nvSpPr>
          <p:spPr>
            <a:xfrm>
              <a:off x="1398409" y="3384638"/>
              <a:ext cx="5042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ぺん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650A61E-A2FA-4026-B344-6D4CD4D755AB}"/>
                </a:ext>
              </a:extLst>
            </p:cNvPr>
            <p:cNvSpPr txBox="1"/>
            <p:nvPr/>
          </p:nvSpPr>
          <p:spPr>
            <a:xfrm>
              <a:off x="593590" y="3384638"/>
              <a:ext cx="729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いろがみ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E024B32-A776-4D99-BF93-742D94B758AF}"/>
                </a:ext>
              </a:extLst>
            </p:cNvPr>
            <p:cNvSpPr txBox="1"/>
            <p:nvPr/>
          </p:nvSpPr>
          <p:spPr>
            <a:xfrm>
              <a:off x="1874068" y="3384638"/>
              <a:ext cx="504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E288449-DDBB-43CB-8B4F-3865C0E71411}"/>
                </a:ext>
              </a:extLst>
            </p:cNvPr>
            <p:cNvSpPr txBox="1"/>
            <p:nvPr/>
          </p:nvSpPr>
          <p:spPr>
            <a:xfrm>
              <a:off x="2860156" y="3384663"/>
              <a:ext cx="608118" cy="24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B3877D88-72A4-40FD-898D-37BDE193D7CA}"/>
              </a:ext>
            </a:extLst>
          </p:cNvPr>
          <p:cNvGrpSpPr/>
          <p:nvPr/>
        </p:nvGrpSpPr>
        <p:grpSpPr>
          <a:xfrm>
            <a:off x="776190" y="2640768"/>
            <a:ext cx="3019622" cy="577081"/>
            <a:chOff x="593590" y="3328402"/>
            <a:chExt cx="3019622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D3EADE6-4F2C-49AA-9E33-2D1E82169441}"/>
                </a:ext>
              </a:extLst>
            </p:cNvPr>
            <p:cNvSpPr txBox="1"/>
            <p:nvPr/>
          </p:nvSpPr>
          <p:spPr>
            <a:xfrm>
              <a:off x="593590" y="3328402"/>
              <a:ext cx="30196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色紙の間隔　　  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8FCAF47-0AE9-4525-B344-5348E4E82934}"/>
                </a:ext>
              </a:extLst>
            </p:cNvPr>
            <p:cNvSpPr txBox="1"/>
            <p:nvPr/>
          </p:nvSpPr>
          <p:spPr>
            <a:xfrm>
              <a:off x="1262797" y="3377791"/>
              <a:ext cx="729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90878F5-0EF9-4842-A864-5FCE37C41D9D}"/>
                </a:ext>
              </a:extLst>
            </p:cNvPr>
            <p:cNvSpPr txBox="1"/>
            <p:nvPr/>
          </p:nvSpPr>
          <p:spPr>
            <a:xfrm>
              <a:off x="593590" y="3384638"/>
              <a:ext cx="729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いろがみ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6D780AD-8959-4415-8B8A-1243F5074768}"/>
                </a:ext>
              </a:extLst>
            </p:cNvPr>
            <p:cNvSpPr txBox="1"/>
            <p:nvPr/>
          </p:nvSpPr>
          <p:spPr>
            <a:xfrm>
              <a:off x="2860156" y="3384663"/>
              <a:ext cx="608118" cy="24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C025684-6A0E-4ADC-B0A4-551C7B75FDAD}"/>
              </a:ext>
            </a:extLst>
          </p:cNvPr>
          <p:cNvCxnSpPr/>
          <p:nvPr/>
        </p:nvCxnSpPr>
        <p:spPr>
          <a:xfrm>
            <a:off x="5393433" y="2058289"/>
            <a:ext cx="360000" cy="0"/>
          </a:xfrm>
          <a:prstGeom prst="line">
            <a:avLst/>
          </a:prstGeom>
          <a:ln>
            <a:solidFill>
              <a:srgbClr val="145C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6A9E36C6-156C-49C4-B566-1CEDC5D3E12F}"/>
              </a:ext>
            </a:extLst>
          </p:cNvPr>
          <p:cNvCxnSpPr/>
          <p:nvPr/>
        </p:nvCxnSpPr>
        <p:spPr>
          <a:xfrm>
            <a:off x="5395880" y="3203763"/>
            <a:ext cx="360000" cy="0"/>
          </a:xfrm>
          <a:prstGeom prst="line">
            <a:avLst/>
          </a:prstGeom>
          <a:ln>
            <a:solidFill>
              <a:srgbClr val="145C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6DD8272E-4DFF-4ECC-84C6-92A74219CFDD}"/>
              </a:ext>
            </a:extLst>
          </p:cNvPr>
          <p:cNvCxnSpPr>
            <a:cxnSpLocks/>
          </p:cNvCxnSpPr>
          <p:nvPr/>
        </p:nvCxnSpPr>
        <p:spPr>
          <a:xfrm>
            <a:off x="5573433" y="2049411"/>
            <a:ext cx="0" cy="1154352"/>
          </a:xfrm>
          <a:prstGeom prst="line">
            <a:avLst/>
          </a:prstGeom>
          <a:ln>
            <a:solidFill>
              <a:srgbClr val="145C72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7330EC7-EA98-42F0-9DB8-4AFDBCAF59B3}"/>
              </a:ext>
            </a:extLst>
          </p:cNvPr>
          <p:cNvGrpSpPr/>
          <p:nvPr/>
        </p:nvGrpSpPr>
        <p:grpSpPr>
          <a:xfrm>
            <a:off x="5687633" y="2300564"/>
            <a:ext cx="894963" cy="523220"/>
            <a:chOff x="5522903" y="940581"/>
            <a:chExt cx="894963" cy="523220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1ABD163-647D-421D-89FF-DA174E5C9675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7.5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2035012-9756-4480-AA8E-13A8BB839682}"/>
                </a:ext>
              </a:extLst>
            </p:cNvPr>
            <p:cNvSpPr txBox="1"/>
            <p:nvPr/>
          </p:nvSpPr>
          <p:spPr>
            <a:xfrm>
              <a:off x="5809748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FD197C4-6924-4526-9FDC-853E9DF40450}"/>
              </a:ext>
            </a:extLst>
          </p:cNvPr>
          <p:cNvGrpSpPr/>
          <p:nvPr/>
        </p:nvGrpSpPr>
        <p:grpSpPr>
          <a:xfrm rot="5400000">
            <a:off x="5864179" y="4643866"/>
            <a:ext cx="362447" cy="2362040"/>
            <a:chOff x="5656198" y="5102179"/>
            <a:chExt cx="362447" cy="1154352"/>
          </a:xfrm>
        </p:grpSpPr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1180C1AD-98B6-41AE-A788-EBB240177ABD}"/>
                </a:ext>
              </a:extLst>
            </p:cNvPr>
            <p:cNvCxnSpPr/>
            <p:nvPr/>
          </p:nvCxnSpPr>
          <p:spPr>
            <a:xfrm>
              <a:off x="5656198" y="5102179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FA4862E0-9A73-420D-AED3-2502596FB8A0}"/>
                </a:ext>
              </a:extLst>
            </p:cNvPr>
            <p:cNvCxnSpPr/>
            <p:nvPr/>
          </p:nvCxnSpPr>
          <p:spPr>
            <a:xfrm>
              <a:off x="5658645" y="6256531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CC2D04C0-42B3-4EAA-8154-5FF59E51AE1C}"/>
                </a:ext>
              </a:extLst>
            </p:cNvPr>
            <p:cNvCxnSpPr>
              <a:cxnSpLocks/>
            </p:cNvCxnSpPr>
            <p:nvPr/>
          </p:nvCxnSpPr>
          <p:spPr>
            <a:xfrm>
              <a:off x="5836198" y="5102179"/>
              <a:ext cx="0" cy="1154352"/>
            </a:xfrm>
            <a:prstGeom prst="line">
              <a:avLst/>
            </a:prstGeom>
            <a:ln>
              <a:solidFill>
                <a:srgbClr val="145C7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D626222B-569B-460B-9C0A-55665758C36F}"/>
              </a:ext>
            </a:extLst>
          </p:cNvPr>
          <p:cNvGrpSpPr/>
          <p:nvPr/>
        </p:nvGrpSpPr>
        <p:grpSpPr>
          <a:xfrm rot="5400000">
            <a:off x="3502138" y="4640922"/>
            <a:ext cx="362447" cy="2362040"/>
            <a:chOff x="5656198" y="5102179"/>
            <a:chExt cx="362447" cy="1154352"/>
          </a:xfrm>
        </p:grpSpPr>
        <p:cxnSp>
          <p:nvCxnSpPr>
            <p:cNvPr id="85" name="直線コネクタ 84">
              <a:extLst>
                <a:ext uri="{FF2B5EF4-FFF2-40B4-BE49-F238E27FC236}">
                  <a16:creationId xmlns:a16="http://schemas.microsoft.com/office/drawing/2014/main" id="{0AC5EDFF-0A59-4F5C-9264-AA2C9359C789}"/>
                </a:ext>
              </a:extLst>
            </p:cNvPr>
            <p:cNvCxnSpPr/>
            <p:nvPr/>
          </p:nvCxnSpPr>
          <p:spPr>
            <a:xfrm>
              <a:off x="5656198" y="5102179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コネクタ 85">
              <a:extLst>
                <a:ext uri="{FF2B5EF4-FFF2-40B4-BE49-F238E27FC236}">
                  <a16:creationId xmlns:a16="http://schemas.microsoft.com/office/drawing/2014/main" id="{00D4400F-96AB-43D4-BEEE-DD7F8C15C1B7}"/>
                </a:ext>
              </a:extLst>
            </p:cNvPr>
            <p:cNvCxnSpPr/>
            <p:nvPr/>
          </p:nvCxnSpPr>
          <p:spPr>
            <a:xfrm>
              <a:off x="5658645" y="6256531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53E57C37-5B75-4517-91DA-A8E4068C62DF}"/>
                </a:ext>
              </a:extLst>
            </p:cNvPr>
            <p:cNvCxnSpPr>
              <a:cxnSpLocks/>
            </p:cNvCxnSpPr>
            <p:nvPr/>
          </p:nvCxnSpPr>
          <p:spPr>
            <a:xfrm>
              <a:off x="5836198" y="5102179"/>
              <a:ext cx="0" cy="1154352"/>
            </a:xfrm>
            <a:prstGeom prst="line">
              <a:avLst/>
            </a:prstGeom>
            <a:ln>
              <a:solidFill>
                <a:srgbClr val="145C7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CAE53863-B698-47B2-8B00-EAB279334AE6}"/>
              </a:ext>
            </a:extLst>
          </p:cNvPr>
          <p:cNvGrpSpPr/>
          <p:nvPr/>
        </p:nvGrpSpPr>
        <p:grpSpPr>
          <a:xfrm>
            <a:off x="7785359" y="2699049"/>
            <a:ext cx="362447" cy="2362040"/>
            <a:chOff x="5656198" y="5102179"/>
            <a:chExt cx="362447" cy="1154352"/>
          </a:xfrm>
        </p:grpSpPr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55031D98-7AC6-462B-9F21-5954A0283C43}"/>
                </a:ext>
              </a:extLst>
            </p:cNvPr>
            <p:cNvCxnSpPr/>
            <p:nvPr/>
          </p:nvCxnSpPr>
          <p:spPr>
            <a:xfrm>
              <a:off x="5656198" y="5102179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730E7367-20A5-4405-A5AE-41EDF304CA2A}"/>
                </a:ext>
              </a:extLst>
            </p:cNvPr>
            <p:cNvCxnSpPr/>
            <p:nvPr/>
          </p:nvCxnSpPr>
          <p:spPr>
            <a:xfrm>
              <a:off x="5658645" y="6256531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>
              <a:extLst>
                <a:ext uri="{FF2B5EF4-FFF2-40B4-BE49-F238E27FC236}">
                  <a16:creationId xmlns:a16="http://schemas.microsoft.com/office/drawing/2014/main" id="{4172FEE4-E444-45CC-A1C3-582114F0D2C6}"/>
                </a:ext>
              </a:extLst>
            </p:cNvPr>
            <p:cNvCxnSpPr>
              <a:cxnSpLocks/>
            </p:cNvCxnSpPr>
            <p:nvPr/>
          </p:nvCxnSpPr>
          <p:spPr>
            <a:xfrm>
              <a:off x="5836198" y="5102179"/>
              <a:ext cx="0" cy="1154352"/>
            </a:xfrm>
            <a:prstGeom prst="line">
              <a:avLst/>
            </a:prstGeom>
            <a:ln>
              <a:solidFill>
                <a:srgbClr val="145C7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C93AE9F0-06E1-466C-8BAE-0ADE1048F30C}"/>
              </a:ext>
            </a:extLst>
          </p:cNvPr>
          <p:cNvGrpSpPr/>
          <p:nvPr/>
        </p:nvGrpSpPr>
        <p:grpSpPr>
          <a:xfrm>
            <a:off x="5735854" y="5900949"/>
            <a:ext cx="894963" cy="523220"/>
            <a:chOff x="5522903" y="940581"/>
            <a:chExt cx="894963" cy="523220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948D1442-F6A4-468E-B550-3261DF50F386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1B39372D-300C-4029-889F-7ECD94609160}"/>
                </a:ext>
              </a:extLst>
            </p:cNvPr>
            <p:cNvSpPr txBox="1"/>
            <p:nvPr/>
          </p:nvSpPr>
          <p:spPr>
            <a:xfrm>
              <a:off x="5712091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B056DA0E-E36D-4F7E-BCD5-D0B48E9A12E7}"/>
              </a:ext>
            </a:extLst>
          </p:cNvPr>
          <p:cNvGrpSpPr/>
          <p:nvPr/>
        </p:nvGrpSpPr>
        <p:grpSpPr>
          <a:xfrm>
            <a:off x="8142913" y="3617957"/>
            <a:ext cx="894963" cy="523220"/>
            <a:chOff x="5522903" y="940581"/>
            <a:chExt cx="894963" cy="523220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1372B96-DB14-49E5-A202-2F415E67295B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A8CA184A-FD5F-46FD-9CDF-AD4E9548BBC1}"/>
                </a:ext>
              </a:extLst>
            </p:cNvPr>
            <p:cNvSpPr txBox="1"/>
            <p:nvPr/>
          </p:nvSpPr>
          <p:spPr>
            <a:xfrm>
              <a:off x="5712091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65243B88-11DC-42C3-996B-576C5C2B01DF}"/>
              </a:ext>
            </a:extLst>
          </p:cNvPr>
          <p:cNvGrpSpPr/>
          <p:nvPr/>
        </p:nvGrpSpPr>
        <p:grpSpPr>
          <a:xfrm>
            <a:off x="3235881" y="6005934"/>
            <a:ext cx="894963" cy="523220"/>
            <a:chOff x="5522903" y="940581"/>
            <a:chExt cx="894963" cy="523220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19AAFDBE-0B5F-477C-8C95-F1F06E1010C4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E08EF64F-1F62-4C1D-BB68-49706F7364D0}"/>
                </a:ext>
              </a:extLst>
            </p:cNvPr>
            <p:cNvSpPr txBox="1"/>
            <p:nvPr/>
          </p:nvSpPr>
          <p:spPr>
            <a:xfrm>
              <a:off x="5712091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9864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色の命令をプログラミングしよう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470701-E60C-46BE-BAA4-803C72431ABD}"/>
              </a:ext>
            </a:extLst>
          </p:cNvPr>
          <p:cNvSpPr txBox="1"/>
          <p:nvPr/>
        </p:nvSpPr>
        <p:spPr>
          <a:xfrm>
            <a:off x="975726" y="1134451"/>
            <a:ext cx="799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FF5F0F-89EE-4BE8-8B4A-EC917F518C6E}"/>
              </a:ext>
            </a:extLst>
          </p:cNvPr>
          <p:cNvSpPr txBox="1"/>
          <p:nvPr/>
        </p:nvSpPr>
        <p:spPr>
          <a:xfrm>
            <a:off x="600060" y="1134451"/>
            <a:ext cx="465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1170763" y="1851956"/>
            <a:ext cx="360000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33D0D6B-4ABE-4149-A6B8-7D3E6185B156}"/>
              </a:ext>
            </a:extLst>
          </p:cNvPr>
          <p:cNvGrpSpPr/>
          <p:nvPr/>
        </p:nvGrpSpPr>
        <p:grpSpPr>
          <a:xfrm>
            <a:off x="1530763" y="1705609"/>
            <a:ext cx="3586580" cy="577081"/>
            <a:chOff x="1740022" y="1890124"/>
            <a:chExt cx="3586580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2AD245-6DD8-4E0D-B55C-DEB1AE1F1A79}"/>
                </a:ext>
              </a:extLst>
            </p:cNvPr>
            <p:cNvSpPr txBox="1"/>
            <p:nvPr/>
          </p:nvSpPr>
          <p:spPr>
            <a:xfrm>
              <a:off x="1775534" y="1890124"/>
              <a:ext cx="35510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赤：右に曲がり、</a:t>
              </a:r>
              <a:r>
                <a:rPr lang="en-US" altLang="ja-JP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秒進む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7AA682E-159A-42C2-85E4-A67DD5FD845C}"/>
                </a:ext>
              </a:extLst>
            </p:cNvPr>
            <p:cNvSpPr txBox="1"/>
            <p:nvPr/>
          </p:nvSpPr>
          <p:spPr>
            <a:xfrm>
              <a:off x="2189654" y="1946360"/>
              <a:ext cx="5042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650A61E-A2FA-4026-B344-6D4CD4D755AB}"/>
                </a:ext>
              </a:extLst>
            </p:cNvPr>
            <p:cNvSpPr txBox="1"/>
            <p:nvPr/>
          </p:nvSpPr>
          <p:spPr>
            <a:xfrm>
              <a:off x="1740022" y="1946360"/>
              <a:ext cx="5042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E024B32-A776-4D99-BF93-742D94B758AF}"/>
                </a:ext>
              </a:extLst>
            </p:cNvPr>
            <p:cNvSpPr txBox="1"/>
            <p:nvPr/>
          </p:nvSpPr>
          <p:spPr>
            <a:xfrm>
              <a:off x="2811636" y="1946359"/>
              <a:ext cx="184338" cy="246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E288449-DDBB-43CB-8B4F-3865C0E71411}"/>
                </a:ext>
              </a:extLst>
            </p:cNvPr>
            <p:cNvSpPr txBox="1"/>
            <p:nvPr/>
          </p:nvSpPr>
          <p:spPr>
            <a:xfrm>
              <a:off x="3600745" y="1963295"/>
              <a:ext cx="9268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すす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FF75287D-EF83-4B77-9967-4A173BC46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07" y="2796706"/>
            <a:ext cx="4207021" cy="2407287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D5AA163-F623-46D5-861D-4EF8E8C7A2D6}"/>
              </a:ext>
            </a:extLst>
          </p:cNvPr>
          <p:cNvGrpSpPr/>
          <p:nvPr/>
        </p:nvGrpSpPr>
        <p:grpSpPr>
          <a:xfrm>
            <a:off x="4033292" y="2653516"/>
            <a:ext cx="4996015" cy="2553909"/>
            <a:chOff x="5524740" y="417571"/>
            <a:chExt cx="4996015" cy="2553909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5524740" y="417571"/>
              <a:ext cx="4996015" cy="25539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6407214" y="647666"/>
              <a:ext cx="3495675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「右に曲がる」時の角度は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何度か覚えているかな？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4BA51B3A-E27F-40FA-89B8-AC7E162EBB36}"/>
                </a:ext>
              </a:extLst>
            </p:cNvPr>
            <p:cNvSpPr txBox="1"/>
            <p:nvPr/>
          </p:nvSpPr>
          <p:spPr>
            <a:xfrm>
              <a:off x="6653800" y="628060"/>
              <a:ext cx="4702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83B2DBCA-D2A3-420A-8168-5C80DE84CB50}"/>
                </a:ext>
              </a:extLst>
            </p:cNvPr>
            <p:cNvSpPr txBox="1"/>
            <p:nvPr/>
          </p:nvSpPr>
          <p:spPr>
            <a:xfrm>
              <a:off x="7187531" y="628060"/>
              <a:ext cx="4171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AF5AB37-77C5-4F88-B397-D36781CC655C}"/>
                </a:ext>
              </a:extLst>
            </p:cNvPr>
            <p:cNvSpPr txBox="1"/>
            <p:nvPr/>
          </p:nvSpPr>
          <p:spPr>
            <a:xfrm>
              <a:off x="8183860" y="628060"/>
              <a:ext cx="4702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C2E52F8D-679A-4DBC-A9BD-BE663616EC38}"/>
                </a:ext>
              </a:extLst>
            </p:cNvPr>
            <p:cNvSpPr txBox="1"/>
            <p:nvPr/>
          </p:nvSpPr>
          <p:spPr>
            <a:xfrm>
              <a:off x="8701213" y="628060"/>
              <a:ext cx="699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379656C-AC9B-4407-9F4A-1F7F590D5EA0}"/>
                </a:ext>
              </a:extLst>
            </p:cNvPr>
            <p:cNvSpPr txBox="1"/>
            <p:nvPr/>
          </p:nvSpPr>
          <p:spPr>
            <a:xfrm>
              <a:off x="6417097" y="1073981"/>
              <a:ext cx="6996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なんど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4295B6DA-6C91-4091-8D79-2D1946D8012C}"/>
                </a:ext>
              </a:extLst>
            </p:cNvPr>
            <p:cNvSpPr txBox="1"/>
            <p:nvPr/>
          </p:nvSpPr>
          <p:spPr>
            <a:xfrm>
              <a:off x="7160964" y="1073981"/>
              <a:ext cx="4702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23582" y="1518441"/>
              <a:ext cx="1342120" cy="1018718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AEBAF7D-BA9B-4107-BE55-D84559DDA2F5}"/>
              </a:ext>
            </a:extLst>
          </p:cNvPr>
          <p:cNvGrpSpPr/>
          <p:nvPr/>
        </p:nvGrpSpPr>
        <p:grpSpPr>
          <a:xfrm>
            <a:off x="2244293" y="2663929"/>
            <a:ext cx="993307" cy="2011672"/>
            <a:chOff x="2244293" y="2663929"/>
            <a:chExt cx="993307" cy="2011672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FA75A747-5459-496A-8BF2-D625D8A763F2}"/>
                </a:ext>
              </a:extLst>
            </p:cNvPr>
            <p:cNvSpPr/>
            <p:nvPr/>
          </p:nvSpPr>
          <p:spPr>
            <a:xfrm>
              <a:off x="2492470" y="3930471"/>
              <a:ext cx="745130" cy="74513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52AF25B6-8113-45E8-8270-387A692FFF50}"/>
                </a:ext>
              </a:extLst>
            </p:cNvPr>
            <p:cNvCxnSpPr>
              <a:cxnSpLocks/>
            </p:cNvCxnSpPr>
            <p:nvPr/>
          </p:nvCxnSpPr>
          <p:spPr>
            <a:xfrm>
              <a:off x="2244293" y="4332303"/>
              <a:ext cx="252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矢印コネクタ 55">
              <a:extLst>
                <a:ext uri="{FF2B5EF4-FFF2-40B4-BE49-F238E27FC236}">
                  <a16:creationId xmlns:a16="http://schemas.microsoft.com/office/drawing/2014/main" id="{DF7E2331-A281-4ECA-A5FD-D11E0BE5872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25021" y="3293929"/>
              <a:ext cx="1260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円弧 12">
              <a:extLst>
                <a:ext uri="{FF2B5EF4-FFF2-40B4-BE49-F238E27FC236}">
                  <a16:creationId xmlns:a16="http://schemas.microsoft.com/office/drawing/2014/main" id="{F3236C35-F68E-4E7E-9D68-A45617A428E4}"/>
                </a:ext>
              </a:extLst>
            </p:cNvPr>
            <p:cNvSpPr/>
            <p:nvPr/>
          </p:nvSpPr>
          <p:spPr>
            <a:xfrm rot="8368712" flipH="1">
              <a:off x="2719456" y="4155990"/>
              <a:ext cx="313817" cy="351456"/>
            </a:xfrm>
            <a:prstGeom prst="arc">
              <a:avLst>
                <a:gd name="adj1" fmla="val 10730218"/>
                <a:gd name="adj2" fmla="val 0"/>
              </a:avLst>
            </a:prstGeom>
            <a:ln w="28575">
              <a:solidFill>
                <a:schemeClr val="bg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2" name="直線矢印コネクタ 101">
              <a:extLst>
                <a:ext uri="{FF2B5EF4-FFF2-40B4-BE49-F238E27FC236}">
                  <a16:creationId xmlns:a16="http://schemas.microsoft.com/office/drawing/2014/main" id="{ECE1E2E5-213F-4087-9F29-440ECE946FDB}"/>
                </a:ext>
              </a:extLst>
            </p:cNvPr>
            <p:cNvCxnSpPr>
              <a:cxnSpLocks/>
            </p:cNvCxnSpPr>
            <p:nvPr/>
          </p:nvCxnSpPr>
          <p:spPr>
            <a:xfrm>
              <a:off x="2453771" y="4332303"/>
              <a:ext cx="432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E77D6586-9511-43B7-9984-7D42F641054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658501" y="4123321"/>
              <a:ext cx="39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141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4834253-9343-4078-AB89-45ECA17E8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07" y="2784004"/>
            <a:ext cx="4286202" cy="23683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1170763" y="1851956"/>
            <a:ext cx="3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70C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33D0D6B-4ABE-4149-A6B8-7D3E6185B156}"/>
              </a:ext>
            </a:extLst>
          </p:cNvPr>
          <p:cNvGrpSpPr/>
          <p:nvPr/>
        </p:nvGrpSpPr>
        <p:grpSpPr>
          <a:xfrm>
            <a:off x="1530763" y="1705609"/>
            <a:ext cx="3586580" cy="577081"/>
            <a:chOff x="1740022" y="1890124"/>
            <a:chExt cx="3586580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2AD245-6DD8-4E0D-B55C-DEB1AE1F1A79}"/>
                </a:ext>
              </a:extLst>
            </p:cNvPr>
            <p:cNvSpPr txBox="1"/>
            <p:nvPr/>
          </p:nvSpPr>
          <p:spPr>
            <a:xfrm>
              <a:off x="1775534" y="1890124"/>
              <a:ext cx="35510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青：左に曲がり、</a:t>
              </a:r>
              <a:r>
                <a:rPr lang="en-US" altLang="ja-JP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秒進む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7AA682E-159A-42C2-85E4-A67DD5FD845C}"/>
                </a:ext>
              </a:extLst>
            </p:cNvPr>
            <p:cNvSpPr txBox="1"/>
            <p:nvPr/>
          </p:nvSpPr>
          <p:spPr>
            <a:xfrm>
              <a:off x="2189654" y="1946360"/>
              <a:ext cx="5042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650A61E-A2FA-4026-B344-6D4CD4D755AB}"/>
                </a:ext>
              </a:extLst>
            </p:cNvPr>
            <p:cNvSpPr txBox="1"/>
            <p:nvPr/>
          </p:nvSpPr>
          <p:spPr>
            <a:xfrm>
              <a:off x="1740022" y="1946360"/>
              <a:ext cx="5042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E024B32-A776-4D99-BF93-742D94B758AF}"/>
                </a:ext>
              </a:extLst>
            </p:cNvPr>
            <p:cNvSpPr txBox="1"/>
            <p:nvPr/>
          </p:nvSpPr>
          <p:spPr>
            <a:xfrm>
              <a:off x="2811636" y="1946359"/>
              <a:ext cx="184338" cy="246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E288449-DDBB-43CB-8B4F-3865C0E71411}"/>
                </a:ext>
              </a:extLst>
            </p:cNvPr>
            <p:cNvSpPr txBox="1"/>
            <p:nvPr/>
          </p:nvSpPr>
          <p:spPr>
            <a:xfrm>
              <a:off x="3600745" y="1963295"/>
              <a:ext cx="9268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すす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3F467EB-37E6-4AC3-8BB2-EDE72906974D}"/>
              </a:ext>
            </a:extLst>
          </p:cNvPr>
          <p:cNvGrpSpPr/>
          <p:nvPr/>
        </p:nvGrpSpPr>
        <p:grpSpPr>
          <a:xfrm>
            <a:off x="4028171" y="2657301"/>
            <a:ext cx="5122210" cy="2553909"/>
            <a:chOff x="4444546" y="0"/>
            <a:chExt cx="5122210" cy="2553909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4444546" y="0"/>
              <a:ext cx="4996015" cy="25539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46AF1A18-1C49-4C82-BC3E-BF5F48508815}"/>
                </a:ext>
              </a:extLst>
            </p:cNvPr>
            <p:cNvGrpSpPr/>
            <p:nvPr/>
          </p:nvGrpSpPr>
          <p:grpSpPr>
            <a:xfrm>
              <a:off x="4485562" y="518194"/>
              <a:ext cx="5081194" cy="582394"/>
              <a:chOff x="4485562" y="518194"/>
              <a:chExt cx="5081194" cy="582394"/>
            </a:xfrm>
          </p:grpSpPr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4485562" y="585062"/>
                <a:ext cx="5081194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赤に似ているプログラムになりそうだね！</a:t>
                </a: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BA51B3A-E27F-40FA-89B8-AC7E162EBB36}"/>
                  </a:ext>
                </a:extLst>
              </p:cNvPr>
              <p:cNvSpPr txBox="1"/>
              <p:nvPr/>
            </p:nvSpPr>
            <p:spPr>
              <a:xfrm>
                <a:off x="4489544" y="518194"/>
                <a:ext cx="4464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あか</a:t>
                </a: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BAF5AB37-77C5-4F88-B397-D36781CC655C}"/>
                  </a:ext>
                </a:extLst>
              </p:cNvPr>
              <p:cNvSpPr txBox="1"/>
              <p:nvPr/>
            </p:nvSpPr>
            <p:spPr>
              <a:xfrm>
                <a:off x="4977000" y="527498"/>
                <a:ext cx="4702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</a:p>
            </p:txBody>
          </p:sp>
        </p:grp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3388" y="1100870"/>
              <a:ext cx="1342120" cy="1018718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D378493E-D9FC-49D4-B5ED-FE914988A3C1}"/>
              </a:ext>
            </a:extLst>
          </p:cNvPr>
          <p:cNvGrpSpPr/>
          <p:nvPr/>
        </p:nvGrpSpPr>
        <p:grpSpPr>
          <a:xfrm flipV="1">
            <a:off x="2244293" y="3933438"/>
            <a:ext cx="993307" cy="2011672"/>
            <a:chOff x="2244293" y="2663929"/>
            <a:chExt cx="993307" cy="2011672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CD7CA1A6-D49A-4964-93E9-EE7EDDBF97E2}"/>
                </a:ext>
              </a:extLst>
            </p:cNvPr>
            <p:cNvSpPr/>
            <p:nvPr/>
          </p:nvSpPr>
          <p:spPr>
            <a:xfrm>
              <a:off x="2492470" y="3930471"/>
              <a:ext cx="745130" cy="74513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直線矢印コネクタ 30">
              <a:extLst>
                <a:ext uri="{FF2B5EF4-FFF2-40B4-BE49-F238E27FC236}">
                  <a16:creationId xmlns:a16="http://schemas.microsoft.com/office/drawing/2014/main" id="{FA9958E6-9691-4F52-BA90-AAF2C6733D87}"/>
                </a:ext>
              </a:extLst>
            </p:cNvPr>
            <p:cNvCxnSpPr>
              <a:cxnSpLocks/>
            </p:cNvCxnSpPr>
            <p:nvPr/>
          </p:nvCxnSpPr>
          <p:spPr>
            <a:xfrm>
              <a:off x="2244293" y="4332303"/>
              <a:ext cx="252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3CD9F9A5-AED5-4CA3-B77A-836D090C9C0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25021" y="3293929"/>
              <a:ext cx="1260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円弧 32">
              <a:extLst>
                <a:ext uri="{FF2B5EF4-FFF2-40B4-BE49-F238E27FC236}">
                  <a16:creationId xmlns:a16="http://schemas.microsoft.com/office/drawing/2014/main" id="{2C67303B-0219-45A3-955A-4F8920894222}"/>
                </a:ext>
              </a:extLst>
            </p:cNvPr>
            <p:cNvSpPr/>
            <p:nvPr/>
          </p:nvSpPr>
          <p:spPr>
            <a:xfrm rot="8368712" flipH="1">
              <a:off x="2719456" y="4155990"/>
              <a:ext cx="313817" cy="351456"/>
            </a:xfrm>
            <a:prstGeom prst="arc">
              <a:avLst>
                <a:gd name="adj1" fmla="val 10730218"/>
                <a:gd name="adj2" fmla="val 0"/>
              </a:avLst>
            </a:prstGeom>
            <a:ln w="28575">
              <a:solidFill>
                <a:schemeClr val="bg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矢印コネクタ 33">
              <a:extLst>
                <a:ext uri="{FF2B5EF4-FFF2-40B4-BE49-F238E27FC236}">
                  <a16:creationId xmlns:a16="http://schemas.microsoft.com/office/drawing/2014/main" id="{91F24FE9-4DBD-4709-AC0A-24208A6E2C11}"/>
                </a:ext>
              </a:extLst>
            </p:cNvPr>
            <p:cNvCxnSpPr>
              <a:cxnSpLocks/>
            </p:cNvCxnSpPr>
            <p:nvPr/>
          </p:nvCxnSpPr>
          <p:spPr>
            <a:xfrm>
              <a:off x="2453771" y="4332303"/>
              <a:ext cx="432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784723FF-95DE-4D65-BC77-68D581B7B54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658501" y="4123321"/>
              <a:ext cx="39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824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EF0D9F7-44C8-4EB4-9604-9FAE0CB0B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426" y="2816834"/>
            <a:ext cx="4177547" cy="186173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1170763" y="1851956"/>
            <a:ext cx="36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70C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33D0D6B-4ABE-4149-A6B8-7D3E6185B156}"/>
              </a:ext>
            </a:extLst>
          </p:cNvPr>
          <p:cNvGrpSpPr/>
          <p:nvPr/>
        </p:nvGrpSpPr>
        <p:grpSpPr>
          <a:xfrm>
            <a:off x="1530763" y="1705609"/>
            <a:ext cx="3586580" cy="577081"/>
            <a:chOff x="1740022" y="1890124"/>
            <a:chExt cx="3586580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2AD245-6DD8-4E0D-B55C-DEB1AE1F1A79}"/>
                </a:ext>
              </a:extLst>
            </p:cNvPr>
            <p:cNvSpPr txBox="1"/>
            <p:nvPr/>
          </p:nvSpPr>
          <p:spPr>
            <a:xfrm>
              <a:off x="1775534" y="1890124"/>
              <a:ext cx="35510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黒：まっすぐ</a:t>
              </a:r>
              <a:r>
                <a:rPr lang="en-US" altLang="ja-JP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秒進む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650A61E-A2FA-4026-B344-6D4CD4D755AB}"/>
                </a:ext>
              </a:extLst>
            </p:cNvPr>
            <p:cNvSpPr txBox="1"/>
            <p:nvPr/>
          </p:nvSpPr>
          <p:spPr>
            <a:xfrm>
              <a:off x="1740022" y="1946360"/>
              <a:ext cx="5042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E288449-DDBB-43CB-8B4F-3865C0E71411}"/>
                </a:ext>
              </a:extLst>
            </p:cNvPr>
            <p:cNvSpPr txBox="1"/>
            <p:nvPr/>
          </p:nvSpPr>
          <p:spPr>
            <a:xfrm>
              <a:off x="3085831" y="1963295"/>
              <a:ext cx="9268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すす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3F467EB-37E6-4AC3-8BB2-EDE72906974D}"/>
              </a:ext>
            </a:extLst>
          </p:cNvPr>
          <p:cNvGrpSpPr/>
          <p:nvPr/>
        </p:nvGrpSpPr>
        <p:grpSpPr>
          <a:xfrm>
            <a:off x="4026329" y="2656483"/>
            <a:ext cx="4996015" cy="2553909"/>
            <a:chOff x="4444546" y="0"/>
            <a:chExt cx="4996015" cy="2553909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4444546" y="0"/>
              <a:ext cx="4996015" cy="25539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46AF1A18-1C49-4C82-BC3E-BF5F48508815}"/>
                </a:ext>
              </a:extLst>
            </p:cNvPr>
            <p:cNvGrpSpPr/>
            <p:nvPr/>
          </p:nvGrpSpPr>
          <p:grpSpPr>
            <a:xfrm>
              <a:off x="4581843" y="518194"/>
              <a:ext cx="4774641" cy="573367"/>
              <a:chOff x="4581843" y="518194"/>
              <a:chExt cx="4774641" cy="573367"/>
            </a:xfrm>
          </p:grpSpPr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4581843" y="576035"/>
                <a:ext cx="4774641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これまでのプログラムと何が違うかな？</a:t>
                </a: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BA51B3A-E27F-40FA-89B8-AC7E162EBB36}"/>
                  </a:ext>
                </a:extLst>
              </p:cNvPr>
              <p:cNvSpPr txBox="1"/>
              <p:nvPr/>
            </p:nvSpPr>
            <p:spPr>
              <a:xfrm>
                <a:off x="7373912" y="525414"/>
                <a:ext cx="4464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なに</a:t>
                </a: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BAF5AB37-77C5-4F88-B397-D36781CC655C}"/>
                  </a:ext>
                </a:extLst>
              </p:cNvPr>
              <p:cNvSpPr txBox="1"/>
              <p:nvPr/>
            </p:nvSpPr>
            <p:spPr>
              <a:xfrm>
                <a:off x="7900838" y="518194"/>
                <a:ext cx="4702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ちが</a:t>
                </a:r>
              </a:p>
            </p:txBody>
          </p:sp>
        </p:grp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3388" y="1100870"/>
              <a:ext cx="1342120" cy="1018718"/>
            </a:xfrm>
            <a:prstGeom prst="rect">
              <a:avLst/>
            </a:prstGeom>
          </p:spPr>
        </p:pic>
      </p:grp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D7CA1A6-D49A-4964-93E9-EE7EDDBF97E2}"/>
              </a:ext>
            </a:extLst>
          </p:cNvPr>
          <p:cNvSpPr/>
          <p:nvPr/>
        </p:nvSpPr>
        <p:spPr>
          <a:xfrm flipV="1">
            <a:off x="1524804" y="3933438"/>
            <a:ext cx="745130" cy="7451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FA9958E6-9691-4F52-BA90-AAF2C6733D87}"/>
              </a:ext>
            </a:extLst>
          </p:cNvPr>
          <p:cNvCxnSpPr>
            <a:cxnSpLocks/>
          </p:cNvCxnSpPr>
          <p:nvPr/>
        </p:nvCxnSpPr>
        <p:spPr>
          <a:xfrm flipV="1">
            <a:off x="1276627" y="4276736"/>
            <a:ext cx="252000" cy="0"/>
          </a:xfrm>
          <a:prstGeom prst="straightConnector1">
            <a:avLst/>
          </a:prstGeom>
          <a:ln w="28575">
            <a:solidFill>
              <a:srgbClr val="0C596D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91F24FE9-4DBD-4709-AC0A-24208A6E2C11}"/>
              </a:ext>
            </a:extLst>
          </p:cNvPr>
          <p:cNvCxnSpPr>
            <a:cxnSpLocks/>
          </p:cNvCxnSpPr>
          <p:nvPr/>
        </p:nvCxnSpPr>
        <p:spPr>
          <a:xfrm flipV="1">
            <a:off x="1486105" y="4276736"/>
            <a:ext cx="432000" cy="0"/>
          </a:xfrm>
          <a:prstGeom prst="straightConnector1">
            <a:avLst/>
          </a:prstGeom>
          <a:ln w="28575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88195CB-0F82-403D-89C9-2B09636E2591}"/>
              </a:ext>
            </a:extLst>
          </p:cNvPr>
          <p:cNvGrpSpPr/>
          <p:nvPr/>
        </p:nvGrpSpPr>
        <p:grpSpPr>
          <a:xfrm rot="16200000">
            <a:off x="2664480" y="3448780"/>
            <a:ext cx="1480" cy="1657392"/>
            <a:chOff x="2855021" y="4287718"/>
            <a:chExt cx="1480" cy="1657392"/>
          </a:xfrm>
        </p:grpSpPr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3CD9F9A5-AED5-4CA3-B77A-836D090C9C0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225021" y="5315110"/>
              <a:ext cx="1260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784723FF-95DE-4D65-BC77-68D581B7B54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658501" y="4485718"/>
              <a:ext cx="39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B2E409F-6374-4BB7-99F8-7D8720FB5711}"/>
              </a:ext>
            </a:extLst>
          </p:cNvPr>
          <p:cNvGrpSpPr/>
          <p:nvPr/>
        </p:nvGrpSpPr>
        <p:grpSpPr>
          <a:xfrm>
            <a:off x="4795771" y="1672778"/>
            <a:ext cx="4132667" cy="577081"/>
            <a:chOff x="4676598" y="355993"/>
            <a:chExt cx="4132667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36A7128-2FD2-471B-AE89-445738D16648}"/>
                </a:ext>
              </a:extLst>
            </p:cNvPr>
            <p:cNvSpPr txBox="1"/>
            <p:nvPr/>
          </p:nvSpPr>
          <p:spPr>
            <a:xfrm>
              <a:off x="4726219" y="355993"/>
              <a:ext cx="4083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BLACK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	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E68FDA7-B582-494F-B3C0-C5CECF33DA35}"/>
                </a:ext>
              </a:extLst>
            </p:cNvPr>
            <p:cNvSpPr txBox="1"/>
            <p:nvPr/>
          </p:nvSpPr>
          <p:spPr>
            <a:xfrm>
              <a:off x="4676598" y="398312"/>
              <a:ext cx="4902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531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B3395B0-5719-4964-8223-CFFF8E68C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854" y="333676"/>
            <a:ext cx="3345993" cy="561071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84C2E9F-DFDF-4496-B354-B915F25604F8}"/>
              </a:ext>
            </a:extLst>
          </p:cNvPr>
          <p:cNvGrpSpPr/>
          <p:nvPr/>
        </p:nvGrpSpPr>
        <p:grpSpPr>
          <a:xfrm>
            <a:off x="174016" y="5843194"/>
            <a:ext cx="9047762" cy="577081"/>
            <a:chOff x="174016" y="5523597"/>
            <a:chExt cx="9047762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549FBD0-C922-4A67-8EF1-76B4F33283E6}"/>
                </a:ext>
              </a:extLst>
            </p:cNvPr>
            <p:cNvSpPr txBox="1"/>
            <p:nvPr/>
          </p:nvSpPr>
          <p:spPr>
            <a:xfrm>
              <a:off x="174016" y="5523597"/>
              <a:ext cx="904776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: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ECEE7B8-B803-487E-84AA-2D89F312D4B4}"/>
                </a:ext>
              </a:extLst>
            </p:cNvPr>
            <p:cNvSpPr txBox="1"/>
            <p:nvPr/>
          </p:nvSpPr>
          <p:spPr>
            <a:xfrm>
              <a:off x="1820510" y="552831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6414B0B-83F5-425B-BCBC-3023567822FD}"/>
                </a:ext>
              </a:extLst>
            </p:cNvPr>
            <p:cNvSpPr txBox="1"/>
            <p:nvPr/>
          </p:nvSpPr>
          <p:spPr>
            <a:xfrm>
              <a:off x="423233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5B2C400-FA90-4646-83BC-B85A568319CA}"/>
                </a:ext>
              </a:extLst>
            </p:cNvPr>
            <p:cNvSpPr txBox="1"/>
            <p:nvPr/>
          </p:nvSpPr>
          <p:spPr>
            <a:xfrm>
              <a:off x="5249849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5A30134-C0D9-4CF8-BA0D-14D14BFF2412}"/>
                </a:ext>
              </a:extLst>
            </p:cNvPr>
            <p:cNvSpPr txBox="1"/>
            <p:nvPr/>
          </p:nvSpPr>
          <p:spPr>
            <a:xfrm>
              <a:off x="593084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87677" y="6326261"/>
            <a:ext cx="8260772" cy="577081"/>
            <a:chOff x="551663" y="4869656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B0CAD4E-5619-487D-9FBC-F783E1B3C7B5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1743835-8BDF-47C8-98C1-66962741B5A6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1908B43-B701-4863-87F4-7592B186B523}"/>
              </a:ext>
            </a:extLst>
          </p:cNvPr>
          <p:cNvGrpSpPr/>
          <p:nvPr/>
        </p:nvGrpSpPr>
        <p:grpSpPr>
          <a:xfrm>
            <a:off x="2606209" y="795685"/>
            <a:ext cx="4183376" cy="5126626"/>
            <a:chOff x="2606209" y="795685"/>
            <a:chExt cx="4183376" cy="5126626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2606209" y="795685"/>
              <a:ext cx="4183376" cy="51266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868F0BB-E246-4686-81EB-913C99566EEB}"/>
                </a:ext>
              </a:extLst>
            </p:cNvPr>
            <p:cNvGrpSpPr/>
            <p:nvPr/>
          </p:nvGrpSpPr>
          <p:grpSpPr>
            <a:xfrm>
              <a:off x="2823099" y="1994033"/>
              <a:ext cx="3879542" cy="2781707"/>
              <a:chOff x="2823099" y="1994033"/>
              <a:chExt cx="3879542" cy="2781707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90DCECFB-2A8B-4864-BD72-E834CB6A4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0499" y="3757022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4FB4265-4084-4028-90CA-B7D62AFA4C1E}"/>
                  </a:ext>
                </a:extLst>
              </p:cNvPr>
              <p:cNvSpPr txBox="1"/>
              <p:nvPr/>
            </p:nvSpPr>
            <p:spPr>
              <a:xfrm>
                <a:off x="2823099" y="2050784"/>
                <a:ext cx="3879542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A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ボタンが押された後、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ずっと判定するようにしよう！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F86A100-70FC-471D-83DC-0A69453BD581}"/>
                  </a:ext>
                </a:extLst>
              </p:cNvPr>
              <p:cNvSpPr txBox="1"/>
              <p:nvPr/>
            </p:nvSpPr>
            <p:spPr>
              <a:xfrm>
                <a:off x="3633346" y="2491898"/>
                <a:ext cx="7462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はんてい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4A58DAA-2F75-4E07-BFB2-ACCFD454D7BC}"/>
                  </a:ext>
                </a:extLst>
              </p:cNvPr>
              <p:cNvSpPr txBox="1"/>
              <p:nvPr/>
            </p:nvSpPr>
            <p:spPr>
              <a:xfrm>
                <a:off x="4451232" y="1994033"/>
                <a:ext cx="5319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</a:t>
                </a: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EB21FC3A-B22C-4424-AE12-7003B28B2455}"/>
                  </a:ext>
                </a:extLst>
              </p:cNvPr>
              <p:cNvSpPr txBox="1"/>
              <p:nvPr/>
            </p:nvSpPr>
            <p:spPr>
              <a:xfrm>
                <a:off x="5481537" y="1994033"/>
                <a:ext cx="5319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あと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E01CA2C-003B-4CEF-8888-3B9E6DFD2620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に色を見せると占いをする。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0D741EC-1782-4405-8E71-C9E4FD30E05A}"/>
              </a:ext>
            </a:extLst>
          </p:cNvPr>
          <p:cNvSpPr txBox="1"/>
          <p:nvPr/>
        </p:nvSpPr>
        <p:spPr>
          <a:xfrm>
            <a:off x="767508" y="1045163"/>
            <a:ext cx="8001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A36EC31-8AAE-4175-93E6-41941270DDEA}"/>
              </a:ext>
            </a:extLst>
          </p:cNvPr>
          <p:cNvSpPr txBox="1"/>
          <p:nvPr/>
        </p:nvSpPr>
        <p:spPr>
          <a:xfrm>
            <a:off x="2255588" y="1045163"/>
            <a:ext cx="3530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D66B9E3-28BB-4857-A5D5-B59A22484F71}"/>
              </a:ext>
            </a:extLst>
          </p:cNvPr>
          <p:cNvSpPr txBox="1"/>
          <p:nvPr/>
        </p:nvSpPr>
        <p:spPr>
          <a:xfrm>
            <a:off x="3110451" y="1045163"/>
            <a:ext cx="6068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うらな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4E5DBAF-5848-44FB-BFA1-6A2A1CA17CE9}"/>
              </a:ext>
            </a:extLst>
          </p:cNvPr>
          <p:cNvSpPr txBox="1"/>
          <p:nvPr/>
        </p:nvSpPr>
        <p:spPr>
          <a:xfrm>
            <a:off x="1685768" y="1045163"/>
            <a:ext cx="488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</a:p>
        </p:txBody>
      </p:sp>
      <p:pic>
        <p:nvPicPr>
          <p:cNvPr id="4" name="03">
            <a:hlinkClick r:id="" action="ppaction://media"/>
            <a:extLst>
              <a:ext uri="{FF2B5EF4-FFF2-40B4-BE49-F238E27FC236}">
                <a16:creationId xmlns:a16="http://schemas.microsoft.com/office/drawing/2014/main" id="{BEB8B276-6E76-48E4-A74B-8E6A0D7316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2303" y="1618937"/>
            <a:ext cx="8282866" cy="465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E9CC38E-3E66-4F52-B8FC-FC04AD1E1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116" y="1055133"/>
            <a:ext cx="4195768" cy="1977316"/>
          </a:xfrm>
          <a:prstGeom prst="rect">
            <a:avLst/>
          </a:prstGeom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D8685A1E-71CD-4775-BC2D-C5F735EC8F04}"/>
              </a:ext>
            </a:extLst>
          </p:cNvPr>
          <p:cNvCxnSpPr>
            <a:cxnSpLocks/>
          </p:cNvCxnSpPr>
          <p:nvPr/>
        </p:nvCxnSpPr>
        <p:spPr>
          <a:xfrm>
            <a:off x="1536907" y="1756714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3B87ADA-D683-42F2-A8D6-6414B34055D5}"/>
              </a:ext>
            </a:extLst>
          </p:cNvPr>
          <p:cNvGrpSpPr/>
          <p:nvPr/>
        </p:nvGrpSpPr>
        <p:grpSpPr>
          <a:xfrm>
            <a:off x="713116" y="1437117"/>
            <a:ext cx="652422" cy="639195"/>
            <a:chOff x="704769" y="2350412"/>
            <a:chExt cx="652422" cy="639195"/>
          </a:xfrm>
        </p:grpSpPr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F47B7A0E-C8AA-45C9-93E8-E559C519291B}"/>
                </a:ext>
              </a:extLst>
            </p:cNvPr>
            <p:cNvSpPr/>
            <p:nvPr/>
          </p:nvSpPr>
          <p:spPr>
            <a:xfrm>
              <a:off x="704769" y="235041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26A1A11-FD4F-471E-B12E-62040B1AB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092" y="2408071"/>
              <a:ext cx="485775" cy="523875"/>
            </a:xfrm>
            <a:prstGeom prst="rect">
              <a:avLst/>
            </a:prstGeom>
          </p:spPr>
        </p:pic>
      </p:grp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0B812EEF-0BBF-4A2F-B490-220D1357BC58}"/>
              </a:ext>
            </a:extLst>
          </p:cNvPr>
          <p:cNvSpPr/>
          <p:nvPr/>
        </p:nvSpPr>
        <p:spPr>
          <a:xfrm>
            <a:off x="2645545" y="1567533"/>
            <a:ext cx="1011523" cy="508779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7DA8975-AFDF-4DEC-8F2A-9C1D5630B0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446" b="31267"/>
          <a:stretch/>
        </p:blipFill>
        <p:spPr>
          <a:xfrm>
            <a:off x="3935766" y="3751413"/>
            <a:ext cx="5058312" cy="2600113"/>
          </a:xfrm>
          <a:prstGeom prst="rect">
            <a:avLst/>
          </a:prstGeom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07E017BC-8C54-4D29-8944-E14C70A83FF0}"/>
              </a:ext>
            </a:extLst>
          </p:cNvPr>
          <p:cNvCxnSpPr>
            <a:cxnSpLocks/>
          </p:cNvCxnSpPr>
          <p:nvPr/>
        </p:nvCxnSpPr>
        <p:spPr>
          <a:xfrm flipV="1">
            <a:off x="1571661" y="3403168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D916B14-9E6B-479C-9DE5-C882D92783A8}"/>
              </a:ext>
            </a:extLst>
          </p:cNvPr>
          <p:cNvGrpSpPr/>
          <p:nvPr/>
        </p:nvGrpSpPr>
        <p:grpSpPr>
          <a:xfrm>
            <a:off x="721237" y="3083571"/>
            <a:ext cx="652422" cy="639195"/>
            <a:chOff x="508208" y="4033492"/>
            <a:chExt cx="652422" cy="639195"/>
          </a:xfrm>
        </p:grpSpPr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EC41F138-AE39-4944-83EC-D0175EF4E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208" y="4114463"/>
              <a:ext cx="600159" cy="533474"/>
            </a:xfrm>
            <a:prstGeom prst="rect">
              <a:avLst/>
            </a:prstGeom>
          </p:spPr>
        </p:pic>
        <p:sp>
          <p:nvSpPr>
            <p:cNvPr id="62" name="四角形: 角を丸くする 61">
              <a:extLst>
                <a:ext uri="{FF2B5EF4-FFF2-40B4-BE49-F238E27FC236}">
                  <a16:creationId xmlns:a16="http://schemas.microsoft.com/office/drawing/2014/main" id="{8E90CB83-BFF1-44CD-9BF2-981477D157B8}"/>
                </a:ext>
              </a:extLst>
            </p:cNvPr>
            <p:cNvSpPr/>
            <p:nvPr/>
          </p:nvSpPr>
          <p:spPr>
            <a:xfrm>
              <a:off x="508208" y="403349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254A3FE7-3FFB-4AF3-9DDA-8221F5A90C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1251" y="3083675"/>
            <a:ext cx="3582194" cy="694507"/>
          </a:xfrm>
          <a:prstGeom prst="rect">
            <a:avLst/>
          </a:prstGeom>
        </p:spPr>
      </p:pic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C72EC63D-B25B-472E-A57B-7C6B8B4477BE}"/>
              </a:ext>
            </a:extLst>
          </p:cNvPr>
          <p:cNvSpPr/>
          <p:nvPr/>
        </p:nvSpPr>
        <p:spPr>
          <a:xfrm>
            <a:off x="3326171" y="3171750"/>
            <a:ext cx="838622" cy="483404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55E9C0A-9EED-40D8-AB03-C610D6CC7D24}"/>
              </a:ext>
            </a:extLst>
          </p:cNvPr>
          <p:cNvGrpSpPr/>
          <p:nvPr/>
        </p:nvGrpSpPr>
        <p:grpSpPr>
          <a:xfrm>
            <a:off x="1402397" y="4388247"/>
            <a:ext cx="2702524" cy="1131079"/>
            <a:chOff x="679868" y="3992148"/>
            <a:chExt cx="2702524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FFF4EC68-810E-4186-BE8B-4A11B95CDD4F}"/>
                </a:ext>
              </a:extLst>
            </p:cNvPr>
            <p:cNvSpPr txBox="1"/>
            <p:nvPr/>
          </p:nvSpPr>
          <p:spPr>
            <a:xfrm>
              <a:off x="721237" y="3992148"/>
              <a:ext cx="266115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をクリックして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画像を編集しよう！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D3BC1D26-2151-4FEB-B3FF-614C6B90FCAC}"/>
                </a:ext>
              </a:extLst>
            </p:cNvPr>
            <p:cNvSpPr txBox="1"/>
            <p:nvPr/>
          </p:nvSpPr>
          <p:spPr>
            <a:xfrm>
              <a:off x="679868" y="4606914"/>
              <a:ext cx="7189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9024F16-CCF8-4554-B756-E308C23EBFA4}"/>
                </a:ext>
              </a:extLst>
            </p:cNvPr>
            <p:cNvSpPr txBox="1"/>
            <p:nvPr/>
          </p:nvSpPr>
          <p:spPr>
            <a:xfrm>
              <a:off x="1328651" y="4596926"/>
              <a:ext cx="8584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1B703AC8-D47F-4FC5-816C-47F151C65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2236" y="4115583"/>
              <a:ext cx="674421" cy="354357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CF21A53-417A-4D41-BEB0-7844A237BDBD}"/>
              </a:ext>
            </a:extLst>
          </p:cNvPr>
          <p:cNvGrpSpPr/>
          <p:nvPr/>
        </p:nvGrpSpPr>
        <p:grpSpPr>
          <a:xfrm flipH="1">
            <a:off x="3683169" y="3643089"/>
            <a:ext cx="488198" cy="708160"/>
            <a:chOff x="6698674" y="2809432"/>
            <a:chExt cx="488198" cy="708160"/>
          </a:xfrm>
        </p:grpSpPr>
        <p:cxnSp>
          <p:nvCxnSpPr>
            <p:cNvPr id="76" name="直線矢印コネクタ 75">
              <a:extLst>
                <a:ext uri="{FF2B5EF4-FFF2-40B4-BE49-F238E27FC236}">
                  <a16:creationId xmlns:a16="http://schemas.microsoft.com/office/drawing/2014/main" id="{718C5B1B-B3DB-48A9-BEE0-D9EDC48ADD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674" y="3509361"/>
              <a:ext cx="488198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矢印コネクタ 76">
              <a:extLst>
                <a:ext uri="{FF2B5EF4-FFF2-40B4-BE49-F238E27FC236}">
                  <a16:creationId xmlns:a16="http://schemas.microsoft.com/office/drawing/2014/main" id="{4DF8A110-9367-42D7-B011-1EBD94B4B027}"/>
                </a:ext>
              </a:extLst>
            </p:cNvPr>
            <p:cNvCxnSpPr>
              <a:cxnSpLocks/>
            </p:cNvCxnSpPr>
            <p:nvPr/>
          </p:nvCxnSpPr>
          <p:spPr>
            <a:xfrm>
              <a:off x="7179479" y="2809432"/>
              <a:ext cx="2977" cy="7081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楕円 77">
            <a:extLst>
              <a:ext uri="{FF2B5EF4-FFF2-40B4-BE49-F238E27FC236}">
                <a16:creationId xmlns:a16="http://schemas.microsoft.com/office/drawing/2014/main" id="{7582453F-226D-4ED5-ABEC-2AC03A85D585}"/>
              </a:ext>
            </a:extLst>
          </p:cNvPr>
          <p:cNvSpPr/>
          <p:nvPr/>
        </p:nvSpPr>
        <p:spPr>
          <a:xfrm>
            <a:off x="4374557" y="3171750"/>
            <a:ext cx="481528" cy="4815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9652092-1CD9-4880-A100-164038AC1FD2}"/>
              </a:ext>
            </a:extLst>
          </p:cNvPr>
          <p:cNvGrpSpPr/>
          <p:nvPr/>
        </p:nvGrpSpPr>
        <p:grpSpPr>
          <a:xfrm>
            <a:off x="6510867" y="2707289"/>
            <a:ext cx="2975219" cy="1131079"/>
            <a:chOff x="6077194" y="3026886"/>
            <a:chExt cx="2975219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429808E-017B-4A43-9CD1-B9919DF91991}"/>
                </a:ext>
              </a:extLst>
            </p:cNvPr>
            <p:cNvSpPr txBox="1"/>
            <p:nvPr/>
          </p:nvSpPr>
          <p:spPr>
            <a:xfrm>
              <a:off x="6077194" y="3026886"/>
              <a:ext cx="297521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秒に変更して、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ブロックを組み込もう！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3D26F2A4-B4D4-45C0-9C13-4713298CDF75}"/>
                </a:ext>
              </a:extLst>
            </p:cNvPr>
            <p:cNvSpPr txBox="1"/>
            <p:nvPr/>
          </p:nvSpPr>
          <p:spPr>
            <a:xfrm>
              <a:off x="6108972" y="3087492"/>
              <a:ext cx="6795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1122765-5CFA-4A42-A32E-38FA5D1C75DC}"/>
                </a:ext>
              </a:extLst>
            </p:cNvPr>
            <p:cNvSpPr txBox="1"/>
            <p:nvPr/>
          </p:nvSpPr>
          <p:spPr>
            <a:xfrm>
              <a:off x="7255554" y="3635645"/>
              <a:ext cx="3243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42647AA3-DD56-4683-9C8B-0ED8CC4319C5}"/>
                </a:ext>
              </a:extLst>
            </p:cNvPr>
            <p:cNvSpPr txBox="1"/>
            <p:nvPr/>
          </p:nvSpPr>
          <p:spPr>
            <a:xfrm>
              <a:off x="6623540" y="3093055"/>
              <a:ext cx="7543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7416F513-7A17-484B-9BF7-099990FD6574}"/>
                </a:ext>
              </a:extLst>
            </p:cNvPr>
            <p:cNvSpPr txBox="1"/>
            <p:nvPr/>
          </p:nvSpPr>
          <p:spPr>
            <a:xfrm>
              <a:off x="7726916" y="3635645"/>
              <a:ext cx="3243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4" name="円弧 93">
            <a:extLst>
              <a:ext uri="{FF2B5EF4-FFF2-40B4-BE49-F238E27FC236}">
                <a16:creationId xmlns:a16="http://schemas.microsoft.com/office/drawing/2014/main" id="{FE73530C-2432-404C-A43A-DD3809E149B6}"/>
              </a:ext>
            </a:extLst>
          </p:cNvPr>
          <p:cNvSpPr/>
          <p:nvPr/>
        </p:nvSpPr>
        <p:spPr>
          <a:xfrm rot="6559172" flipH="1">
            <a:off x="5619346" y="2225802"/>
            <a:ext cx="944863" cy="1049795"/>
          </a:xfrm>
          <a:prstGeom prst="arc">
            <a:avLst>
              <a:gd name="adj1" fmla="val 10730218"/>
              <a:gd name="adj2" fmla="val 0"/>
            </a:avLst>
          </a:prstGeom>
          <a:ln w="2857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C7CD77-876F-45A5-9876-CA99575B360D}"/>
              </a:ext>
            </a:extLst>
          </p:cNvPr>
          <p:cNvGrpSpPr/>
          <p:nvPr/>
        </p:nvGrpSpPr>
        <p:grpSpPr>
          <a:xfrm>
            <a:off x="85913" y="2076311"/>
            <a:ext cx="8987065" cy="4532622"/>
            <a:chOff x="85913" y="2076311"/>
            <a:chExt cx="8987065" cy="4532622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85913" y="2076311"/>
              <a:ext cx="8987065" cy="453262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24242" y="4283268"/>
              <a:ext cx="1342120" cy="1018718"/>
            </a:xfrm>
            <a:prstGeom prst="rect">
              <a:avLst/>
            </a:prstGeom>
          </p:spPr>
        </p:pic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99BB6367-00BF-43DE-BAE4-2F09929DF560}"/>
                </a:ext>
              </a:extLst>
            </p:cNvPr>
            <p:cNvGrpSpPr/>
            <p:nvPr/>
          </p:nvGrpSpPr>
          <p:grpSpPr>
            <a:xfrm>
              <a:off x="1263837" y="3090629"/>
              <a:ext cx="7058902" cy="564909"/>
              <a:chOff x="1656473" y="3047921"/>
              <a:chExt cx="7058902" cy="564909"/>
            </a:xfrm>
          </p:grpSpPr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FEA1FFF0-BA73-4481-846A-32C7B02910EF}"/>
                  </a:ext>
                </a:extLst>
              </p:cNvPr>
              <p:cNvSpPr txBox="1"/>
              <p:nvPr/>
            </p:nvSpPr>
            <p:spPr>
              <a:xfrm>
                <a:off x="1656473" y="3097304"/>
                <a:ext cx="7058902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「大吉」は第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回でやった画像の表示を応用できそうだ！</a:t>
                </a: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E071EF6C-68D9-4610-BF8E-270E83A98117}"/>
                  </a:ext>
                </a:extLst>
              </p:cNvPr>
              <p:cNvSpPr txBox="1"/>
              <p:nvPr/>
            </p:nvSpPr>
            <p:spPr>
              <a:xfrm>
                <a:off x="1882451" y="3090926"/>
                <a:ext cx="76472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だいきち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5DBA3BDF-05BC-434F-8F54-0F063B1780BD}"/>
                  </a:ext>
                </a:extLst>
              </p:cNvPr>
              <p:cNvSpPr txBox="1"/>
              <p:nvPr/>
            </p:nvSpPr>
            <p:spPr>
              <a:xfrm>
                <a:off x="4643829" y="3047921"/>
                <a:ext cx="60584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がぞう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A0B90497-91AA-4ECB-8F73-D8B477254347}"/>
                  </a:ext>
                </a:extLst>
              </p:cNvPr>
              <p:cNvSpPr txBox="1"/>
              <p:nvPr/>
            </p:nvSpPr>
            <p:spPr>
              <a:xfrm>
                <a:off x="2912326" y="3097741"/>
                <a:ext cx="4765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だい</a:t>
                </a: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735089E7-B5DF-4DA4-8195-689886B4C135}"/>
                  </a:ext>
                </a:extLst>
              </p:cNvPr>
              <p:cNvSpPr txBox="1"/>
              <p:nvPr/>
            </p:nvSpPr>
            <p:spPr>
              <a:xfrm>
                <a:off x="3332908" y="3088596"/>
                <a:ext cx="4765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かい</a:t>
                </a: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BB99B0D5-07BC-4931-9669-6BDE3953F543}"/>
                  </a:ext>
                </a:extLst>
              </p:cNvPr>
              <p:cNvSpPr txBox="1"/>
              <p:nvPr/>
            </p:nvSpPr>
            <p:spPr>
              <a:xfrm>
                <a:off x="5324825" y="3048336"/>
                <a:ext cx="7021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ひょうじ</a:t>
                </a: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76336E3-41CD-460D-B929-39DCC324E05C}"/>
                  </a:ext>
                </a:extLst>
              </p:cNvPr>
              <p:cNvSpPr txBox="1"/>
              <p:nvPr/>
            </p:nvSpPr>
            <p:spPr>
              <a:xfrm>
                <a:off x="6118773" y="3047921"/>
                <a:ext cx="7021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おうよう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246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90D36AD-6D22-4924-8777-C34B7B36E6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9566"/>
          <a:stretch/>
        </p:blipFill>
        <p:spPr>
          <a:xfrm>
            <a:off x="2131504" y="1252339"/>
            <a:ext cx="4526222" cy="220403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1C9FEAB-7C0D-430D-B7E1-309EECD6B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9648" y="3575957"/>
            <a:ext cx="5458004" cy="2998579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379BBC9-9F4F-4323-83AB-873E8CC84F2B}"/>
              </a:ext>
            </a:extLst>
          </p:cNvPr>
          <p:cNvSpPr/>
          <p:nvPr/>
        </p:nvSpPr>
        <p:spPr>
          <a:xfrm>
            <a:off x="4767309" y="1252339"/>
            <a:ext cx="878890" cy="6563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081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90D36AD-6D22-4924-8777-C34B7B36E6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762" b="34357"/>
          <a:stretch/>
        </p:blipFill>
        <p:spPr>
          <a:xfrm>
            <a:off x="2126706" y="1161552"/>
            <a:ext cx="4504914" cy="229789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9F77027-9E4D-4F01-B903-20B4E760D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764" y="3668042"/>
            <a:ext cx="5349737" cy="2882337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60E87F8-7BD1-46DA-875B-31381C6F4FFC}"/>
              </a:ext>
            </a:extLst>
          </p:cNvPr>
          <p:cNvSpPr/>
          <p:nvPr/>
        </p:nvSpPr>
        <p:spPr>
          <a:xfrm>
            <a:off x="4767308" y="1252339"/>
            <a:ext cx="1038687" cy="6563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4649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90D36AD-6D22-4924-8777-C34B7B36E6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383" b="1371"/>
          <a:stretch/>
        </p:blipFill>
        <p:spPr>
          <a:xfrm>
            <a:off x="2133277" y="1196733"/>
            <a:ext cx="4542731" cy="212573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E11FB40-E924-4380-BA45-30F5BD30E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55" y="3710866"/>
            <a:ext cx="5365850" cy="2831976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600ABC44-5708-48B9-82AC-8C38394E33F6}"/>
              </a:ext>
            </a:extLst>
          </p:cNvPr>
          <p:cNvSpPr/>
          <p:nvPr/>
        </p:nvSpPr>
        <p:spPr>
          <a:xfrm>
            <a:off x="4767308" y="1252339"/>
            <a:ext cx="1038687" cy="6563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34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C58BC8C-CB42-416E-BBBE-0CB8E2BB4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255" y="0"/>
            <a:ext cx="3095568" cy="6858000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5556EBA0-9CEE-448B-A7FC-EB88D2743131}"/>
              </a:ext>
            </a:extLst>
          </p:cNvPr>
          <p:cNvGrpSpPr/>
          <p:nvPr/>
        </p:nvGrpSpPr>
        <p:grpSpPr>
          <a:xfrm>
            <a:off x="713116" y="1437117"/>
            <a:ext cx="652422" cy="639195"/>
            <a:chOff x="704769" y="2350412"/>
            <a:chExt cx="652422" cy="639195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FB152C42-936D-43C3-BC1A-56CA5EB1B247}"/>
                </a:ext>
              </a:extLst>
            </p:cNvPr>
            <p:cNvSpPr/>
            <p:nvPr/>
          </p:nvSpPr>
          <p:spPr>
            <a:xfrm>
              <a:off x="704769" y="235041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B3936220-4A06-4C97-9E95-C54E67A1E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092" y="2408071"/>
              <a:ext cx="485775" cy="523875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F6CCDBF-B0F8-4034-BABB-30E69AE191B5}"/>
              </a:ext>
            </a:extLst>
          </p:cNvPr>
          <p:cNvGrpSpPr/>
          <p:nvPr/>
        </p:nvGrpSpPr>
        <p:grpSpPr>
          <a:xfrm>
            <a:off x="1448861" y="1437117"/>
            <a:ext cx="1784748" cy="577081"/>
            <a:chOff x="713116" y="2476921"/>
            <a:chExt cx="1784748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1423E50-A84B-465D-8B1F-C17F31A77B77}"/>
                </a:ext>
              </a:extLst>
            </p:cNvPr>
            <p:cNvSpPr txBox="1"/>
            <p:nvPr/>
          </p:nvSpPr>
          <p:spPr>
            <a:xfrm>
              <a:off x="713116" y="2476921"/>
              <a:ext cx="178474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を変えたり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4B5A196-B03E-4942-9E69-9D0AD4379E5B}"/>
                </a:ext>
              </a:extLst>
            </p:cNvPr>
            <p:cNvSpPr txBox="1"/>
            <p:nvPr/>
          </p:nvSpPr>
          <p:spPr>
            <a:xfrm>
              <a:off x="1001032" y="2545874"/>
              <a:ext cx="298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CFDA3A2-1ACA-4A58-9608-6E5DD6E6778C}"/>
              </a:ext>
            </a:extLst>
          </p:cNvPr>
          <p:cNvGrpSpPr/>
          <p:nvPr/>
        </p:nvGrpSpPr>
        <p:grpSpPr>
          <a:xfrm>
            <a:off x="713116" y="2381879"/>
            <a:ext cx="652422" cy="639195"/>
            <a:chOff x="508208" y="4033492"/>
            <a:chExt cx="652422" cy="639195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8ADAF149-BB41-442C-AE6E-0E3B9DF9A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208" y="4114463"/>
              <a:ext cx="600159" cy="533474"/>
            </a:xfrm>
            <a:prstGeom prst="rect">
              <a:avLst/>
            </a:prstGeom>
          </p:spPr>
        </p:pic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27C2C39B-3052-439D-8423-F01CBCBFF4EC}"/>
                </a:ext>
              </a:extLst>
            </p:cNvPr>
            <p:cNvSpPr/>
            <p:nvPr/>
          </p:nvSpPr>
          <p:spPr>
            <a:xfrm>
              <a:off x="508208" y="403349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DB549E13-A0CD-468C-A291-F17C2D564FE5}"/>
              </a:ext>
            </a:extLst>
          </p:cNvPr>
          <p:cNvGrpSpPr/>
          <p:nvPr/>
        </p:nvGrpSpPr>
        <p:grpSpPr>
          <a:xfrm>
            <a:off x="1473237" y="2369867"/>
            <a:ext cx="1784748" cy="577081"/>
            <a:chOff x="713116" y="2476921"/>
            <a:chExt cx="1784748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EA06782-2490-4C3F-B106-9D557C4538C2}"/>
                </a:ext>
              </a:extLst>
            </p:cNvPr>
            <p:cNvSpPr txBox="1"/>
            <p:nvPr/>
          </p:nvSpPr>
          <p:spPr>
            <a:xfrm>
              <a:off x="713116" y="2476921"/>
              <a:ext cx="178474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を変えて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7457434-A64E-4F3A-971F-5D803BF84BEC}"/>
                </a:ext>
              </a:extLst>
            </p:cNvPr>
            <p:cNvSpPr txBox="1"/>
            <p:nvPr/>
          </p:nvSpPr>
          <p:spPr>
            <a:xfrm>
              <a:off x="1001032" y="2545874"/>
              <a:ext cx="298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AA34FD0-A49D-4470-BD92-A5798CDA58A2}"/>
              </a:ext>
            </a:extLst>
          </p:cNvPr>
          <p:cNvSpPr txBox="1"/>
          <p:nvPr/>
        </p:nvSpPr>
        <p:spPr>
          <a:xfrm>
            <a:off x="435006" y="3238971"/>
            <a:ext cx="40921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オリジナルの占いを作ってみよう！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0E7798F-D2B8-49D0-90C7-90ED22D590A5}"/>
              </a:ext>
            </a:extLst>
          </p:cNvPr>
          <p:cNvSpPr txBox="1"/>
          <p:nvPr/>
        </p:nvSpPr>
        <p:spPr>
          <a:xfrm>
            <a:off x="1736777" y="3316355"/>
            <a:ext cx="590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899BED3-2E18-4997-B938-BDB5BD48584E}"/>
              </a:ext>
            </a:extLst>
          </p:cNvPr>
          <p:cNvSpPr txBox="1"/>
          <p:nvPr/>
        </p:nvSpPr>
        <p:spPr>
          <a:xfrm>
            <a:off x="2369243" y="3300720"/>
            <a:ext cx="590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5954AA7-6164-4CA6-9B43-D21F4BFA5A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9865" y="4185459"/>
            <a:ext cx="2773031" cy="217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822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ja-JP" altLang="en-US" dirty="0"/>
              <a:t>色紙の配置について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273012C-BAB1-4FBC-A388-46522B72883B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4133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スタート位置、センサーの向きには注意が必要です。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75722" y="1477528"/>
            <a:ext cx="7628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ステップアップ「色紙でコースを作ろう」では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色の判断が正しくできない現象が発生することがあります。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935538C3-D6E1-450B-9FCD-2CFBB09179BD}"/>
              </a:ext>
            </a:extLst>
          </p:cNvPr>
          <p:cNvSpPr/>
          <p:nvPr/>
        </p:nvSpPr>
        <p:spPr>
          <a:xfrm>
            <a:off x="5379576" y="5140913"/>
            <a:ext cx="1154542" cy="11545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961BFC0-97FE-4B9D-8A90-4C66C5671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353" y="5013406"/>
            <a:ext cx="1545565" cy="1409556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7602021-5563-4381-BF64-0BDAA651E0B7}"/>
              </a:ext>
            </a:extLst>
          </p:cNvPr>
          <p:cNvSpPr txBox="1"/>
          <p:nvPr/>
        </p:nvSpPr>
        <p:spPr>
          <a:xfrm>
            <a:off x="899392" y="2397821"/>
            <a:ext cx="7880621" cy="1165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カラーセンサーの光が色紙で反射し、青を赤と判断する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度回転が正確ではなく（数度ずれる）、移動した先に色紙が無い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→結果、黒と判断し、直進する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C62C30B-65E3-42D4-B0B4-F4B4DF7FCF06}"/>
              </a:ext>
            </a:extLst>
          </p:cNvPr>
          <p:cNvSpPr txBox="1"/>
          <p:nvPr/>
        </p:nvSpPr>
        <p:spPr>
          <a:xfrm>
            <a:off x="517652" y="4094506"/>
            <a:ext cx="838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正確に動かすためには、スタート位置、センサーの向きの調整が必要です。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事前に確認をお願いします。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D00D972E-1936-4D84-94BB-3D60AD72B53A}"/>
              </a:ext>
            </a:extLst>
          </p:cNvPr>
          <p:cNvSpPr/>
          <p:nvPr/>
        </p:nvSpPr>
        <p:spPr>
          <a:xfrm>
            <a:off x="6951488" y="5144927"/>
            <a:ext cx="1154542" cy="11545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077131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1543</Words>
  <Application>Microsoft Office PowerPoint</Application>
  <PresentationFormat>画面に合わせる (4:3)</PresentationFormat>
  <Paragraphs>460</Paragraphs>
  <Slides>46</Slides>
  <Notes>12</Notes>
  <HiddenSlides>0</HiddenSlides>
  <MMClips>3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46</vt:i4>
      </vt:variant>
    </vt:vector>
  </HeadingPairs>
  <TitlesOfParts>
    <vt:vector size="54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Microsoft Word 文書</vt:lpstr>
      <vt:lpstr>第4回　色でCodeyRockyを動かそう</vt:lpstr>
      <vt:lpstr>目次</vt:lpstr>
      <vt:lpstr>プログラミングの準備</vt:lpstr>
      <vt:lpstr>CodeyとRockyをつなげよう</vt:lpstr>
      <vt:lpstr>光センサーの設定</vt:lpstr>
      <vt:lpstr>パソコンとつなげよう</vt:lpstr>
      <vt:lpstr>mBlockを起動しよう</vt:lpstr>
      <vt:lpstr>本日のミッション！</vt:lpstr>
      <vt:lpstr>ミッション：色の判定をしよう！</vt:lpstr>
      <vt:lpstr>ミッション：色の判定をしよう！</vt:lpstr>
      <vt:lpstr>ミッション：色の判定をしよう！</vt:lpstr>
      <vt:lpstr>ミッション：色の判定をしよう！</vt:lpstr>
      <vt:lpstr>ミッション：いろのはんていをしよう！</vt:lpstr>
      <vt:lpstr>ためしてみよう！</vt:lpstr>
      <vt:lpstr>ためしてみよう！</vt:lpstr>
      <vt:lpstr>ためしてみよう！</vt:lpstr>
      <vt:lpstr>ためしてみよう！</vt:lpstr>
      <vt:lpstr>ためしてみよう！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ミッション：色を判定をしよう！</vt:lpstr>
      <vt:lpstr>ステップアップ！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  <vt:lpstr>色紙の配置について</vt:lpstr>
      <vt:lpstr>スタート位置、センサーの向きには注意が必要です。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