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p:sldMasterIdLst>
    <p:sldMasterId id="2147483661" r:id="rId1"/>
  </p:sldMasterIdLst>
  <p:notesMasterIdLst>
    <p:notesMasterId r:id="rId18"/>
  </p:notesMasterIdLst>
  <p:handoutMasterIdLst>
    <p:handoutMasterId r:id="rId19"/>
  </p:handoutMasterIdLst>
  <p:sldIdLst>
    <p:sldId id="547" r:id="rId2"/>
    <p:sldId id="548" r:id="rId3"/>
    <p:sldId id="517" r:id="rId4"/>
    <p:sldId id="281" r:id="rId5"/>
    <p:sldId id="519" r:id="rId6"/>
    <p:sldId id="520" r:id="rId7"/>
    <p:sldId id="522" r:id="rId8"/>
    <p:sldId id="518" r:id="rId9"/>
    <p:sldId id="523" r:id="rId10"/>
    <p:sldId id="287" r:id="rId11"/>
    <p:sldId id="525" r:id="rId12"/>
    <p:sldId id="527" r:id="rId13"/>
    <p:sldId id="545" r:id="rId14"/>
    <p:sldId id="544" r:id="rId15"/>
    <p:sldId id="530" r:id="rId16"/>
    <p:sldId id="546" r:id="rId17"/>
  </p:sldIdLst>
  <p:sldSz cx="16256000" cy="12192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24" userDrawn="1">
          <p15:clr>
            <a:srgbClr val="A4A3A4"/>
          </p15:clr>
        </p15:guide>
        <p15:guide id="2" pos="5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700"/>
    <a:srgbClr val="FC9D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233" autoAdjust="0"/>
    <p:restoredTop sz="94660"/>
  </p:normalViewPr>
  <p:slideViewPr>
    <p:cSldViewPr snapToGrid="0" showGuides="1">
      <p:cViewPr varScale="1">
        <p:scale>
          <a:sx n="65" d="100"/>
          <a:sy n="65" d="100"/>
        </p:scale>
        <p:origin x="1854" y="-204"/>
      </p:cViewPr>
      <p:guideLst>
        <p:guide orient="horz" pos="3824"/>
        <p:guide pos="5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352731D-CDD0-8846-B0AB-7818F5DA5EE8}"/>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5DB9F282-9EAE-4844-9CCE-3066E293B154}"/>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B9627571-21CA-DD41-AB6B-3F3CE1317011}" type="datetimeFigureOut">
              <a:rPr kumimoji="1" lang="ja-JP" altLang="en-US" smtClean="0"/>
              <a:t>2022/3/25</a:t>
            </a:fld>
            <a:endParaRPr kumimoji="1" lang="ja-JP" altLang="en-US"/>
          </a:p>
        </p:txBody>
      </p:sp>
      <p:sp>
        <p:nvSpPr>
          <p:cNvPr id="4" name="フッター プレースホルダー 3">
            <a:extLst>
              <a:ext uri="{FF2B5EF4-FFF2-40B4-BE49-F238E27FC236}">
                <a16:creationId xmlns:a16="http://schemas.microsoft.com/office/drawing/2014/main" id="{5F1F9DCF-8C04-0240-B053-11517633D5DC}"/>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C24F01F-5B1F-5240-847C-1C088CF25E0B}"/>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7197B017-F767-E147-9AD9-9DADE9E7DB86}" type="slidenum">
              <a:rPr kumimoji="1" lang="ja-JP" altLang="en-US" smtClean="0"/>
              <a:t>‹#›</a:t>
            </a:fld>
            <a:endParaRPr kumimoji="1" lang="ja-JP" altLang="en-US"/>
          </a:p>
        </p:txBody>
      </p:sp>
    </p:spTree>
    <p:extLst>
      <p:ext uri="{BB962C8B-B14F-4D97-AF65-F5344CB8AC3E}">
        <p14:creationId xmlns:p14="http://schemas.microsoft.com/office/powerpoint/2010/main" val="20058295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5561" tIns="47781" rIns="95561" bIns="4778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5561" tIns="47781" rIns="95561" bIns="47781" rtlCol="0"/>
          <a:lstStyle>
            <a:lvl1pPr algn="r">
              <a:defRPr sz="1200"/>
            </a:lvl1pPr>
          </a:lstStyle>
          <a:p>
            <a:fld id="{8192FCBA-F1FB-4328-81F2-4DE7CEB27394}" type="datetimeFigureOut">
              <a:rPr kumimoji="1" lang="ja-JP" altLang="en-US" smtClean="0"/>
              <a:t>2022/3/25</a:t>
            </a:fld>
            <a:endParaRPr kumimoji="1" lang="ja-JP" altLang="en-US"/>
          </a:p>
        </p:txBody>
      </p:sp>
      <p:sp>
        <p:nvSpPr>
          <p:cNvPr id="4" name="スライド イメージ プレースホルダー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5561" tIns="47781" rIns="95561" bIns="47781" rtlCol="0" anchor="ctr"/>
          <a:lstStyle/>
          <a:p>
            <a:endParaRPr lang="ja-JP" altLang="en-US"/>
          </a:p>
        </p:txBody>
      </p:sp>
      <p:sp>
        <p:nvSpPr>
          <p:cNvPr id="5" name="ノート プレースホルダー 4"/>
          <p:cNvSpPr>
            <a:spLocks noGrp="1"/>
          </p:cNvSpPr>
          <p:nvPr>
            <p:ph type="body" sz="quarter" idx="3"/>
          </p:nvPr>
        </p:nvSpPr>
        <p:spPr>
          <a:xfrm>
            <a:off x="679768" y="4777195"/>
            <a:ext cx="5438140" cy="3908613"/>
          </a:xfrm>
          <a:prstGeom prst="rect">
            <a:avLst/>
          </a:prstGeom>
        </p:spPr>
        <p:txBody>
          <a:bodyPr vert="horz" lIns="95561" tIns="47781" rIns="95561" bIns="4778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5561" tIns="47781" rIns="95561" bIns="4778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5561" tIns="47781" rIns="95561" bIns="47781" rtlCol="0" anchor="b"/>
          <a:lstStyle>
            <a:lvl1pPr algn="r">
              <a:defRPr sz="1200"/>
            </a:lvl1pPr>
          </a:lstStyle>
          <a:p>
            <a:fld id="{AD84578D-AA3E-47D1-8B79-42E81FFF6717}"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2</a:t>
            </a:fld>
            <a:endParaRPr lang="ja-JP" altLang="en-US"/>
          </a:p>
        </p:txBody>
      </p:sp>
    </p:spTree>
    <p:extLst>
      <p:ext uri="{BB962C8B-B14F-4D97-AF65-F5344CB8AC3E}">
        <p14:creationId xmlns:p14="http://schemas.microsoft.com/office/powerpoint/2010/main" val="1681437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4</a:t>
            </a:fld>
            <a:endParaRPr lang="ja-JP" altLang="en-US"/>
          </a:p>
        </p:txBody>
      </p:sp>
    </p:spTree>
    <p:extLst>
      <p:ext uri="{BB962C8B-B14F-4D97-AF65-F5344CB8AC3E}">
        <p14:creationId xmlns:p14="http://schemas.microsoft.com/office/powerpoint/2010/main" val="3678692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10</a:t>
            </a:fld>
            <a:endParaRPr lang="ja-JP" altLang="en-US"/>
          </a:p>
        </p:txBody>
      </p:sp>
    </p:spTree>
    <p:extLst>
      <p:ext uri="{BB962C8B-B14F-4D97-AF65-F5344CB8AC3E}">
        <p14:creationId xmlns:p14="http://schemas.microsoft.com/office/powerpoint/2010/main" val="2314782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14</a:t>
            </a:fld>
            <a:endParaRPr lang="ja-JP" altLang="en-US"/>
          </a:p>
        </p:txBody>
      </p:sp>
    </p:spTree>
    <p:extLst>
      <p:ext uri="{BB962C8B-B14F-4D97-AF65-F5344CB8AC3E}">
        <p14:creationId xmlns:p14="http://schemas.microsoft.com/office/powerpoint/2010/main" val="924418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995312"/>
            <a:ext cx="13817600" cy="4244622"/>
          </a:xfrm>
        </p:spPr>
        <p:txBody>
          <a:bodyPr anchor="b"/>
          <a:lstStyle>
            <a:lvl1pPr algn="ctr">
              <a:defRPr sz="10667"/>
            </a:lvl1pPr>
          </a:lstStyle>
          <a:p>
            <a:r>
              <a:rPr lang="ja-JP" altLang="en-US"/>
              <a:t>マスター タイトルの書式設定</a:t>
            </a:r>
            <a:endParaRPr lang="en-US" dirty="0"/>
          </a:p>
        </p:txBody>
      </p:sp>
      <p:sp>
        <p:nvSpPr>
          <p:cNvPr id="3" name="Subtitle 2"/>
          <p:cNvSpPr>
            <a:spLocks noGrp="1"/>
          </p:cNvSpPr>
          <p:nvPr>
            <p:ph type="subTitle" idx="1"/>
          </p:nvPr>
        </p:nvSpPr>
        <p:spPr>
          <a:xfrm>
            <a:off x="2032000" y="6403623"/>
            <a:ext cx="12192000" cy="2943577"/>
          </a:xfrm>
        </p:spPr>
        <p:txBody>
          <a:bodyPr/>
          <a:lstStyle>
            <a:lvl1pPr marL="0" indent="0" algn="ctr">
              <a:buNone/>
              <a:defRPr sz="4267"/>
            </a:lvl1pPr>
            <a:lvl2pPr marL="812810" indent="0" algn="ctr">
              <a:buNone/>
              <a:defRPr sz="3556"/>
            </a:lvl2pPr>
            <a:lvl3pPr marL="1625620" indent="0" algn="ctr">
              <a:buNone/>
              <a:defRPr sz="3200"/>
            </a:lvl3pPr>
            <a:lvl4pPr marL="2438430" indent="0" algn="ctr">
              <a:buNone/>
              <a:defRPr sz="2844"/>
            </a:lvl4pPr>
            <a:lvl5pPr marL="3251241" indent="0" algn="ctr">
              <a:buNone/>
              <a:defRPr sz="2844"/>
            </a:lvl5pPr>
            <a:lvl6pPr marL="4064051" indent="0" algn="ctr">
              <a:buNone/>
              <a:defRPr sz="2844"/>
            </a:lvl6pPr>
            <a:lvl7pPr marL="4876861" indent="0" algn="ctr">
              <a:buNone/>
              <a:defRPr sz="2844"/>
            </a:lvl7pPr>
            <a:lvl8pPr marL="5689671" indent="0" algn="ctr">
              <a:buNone/>
              <a:defRPr sz="2844"/>
            </a:lvl8pPr>
            <a:lvl9pPr marL="6502481" indent="0" algn="ctr">
              <a:buNone/>
              <a:defRPr sz="2844"/>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8F4F98F-7084-F24E-91AB-051C3E92650C}" type="datetime1">
              <a:rPr kumimoji="1" lang="ja-JP" altLang="en-US" smtClean="0"/>
              <a:t>2022/3/25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3827813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dirty="0"/>
              <a:t>2 </a:t>
            </a:r>
            <a:r>
              <a:rPr lang="ja-JP" altLang="en-US"/>
              <a:t>レベル</a:t>
            </a:r>
          </a:p>
          <a:p>
            <a:pPr lvl="2"/>
            <a:r>
              <a:rPr lang="ja-JP" altLang="en-US"/>
              <a:t>第 </a:t>
            </a:r>
            <a:r>
              <a:rPr lang="en-US" altLang="ja-JP" dirty="0"/>
              <a:t>3 </a:t>
            </a:r>
            <a:r>
              <a:rPr lang="ja-JP" altLang="en-US"/>
              <a:t>レベル</a:t>
            </a:r>
          </a:p>
          <a:p>
            <a:pPr lvl="3"/>
            <a:r>
              <a:rPr lang="ja-JP" altLang="en-US"/>
              <a:t>第 </a:t>
            </a:r>
            <a:r>
              <a:rPr lang="en-US" altLang="ja-JP" dirty="0"/>
              <a:t>4 </a:t>
            </a:r>
            <a:r>
              <a:rPr lang="ja-JP" altLang="en-US"/>
              <a:t>レベル</a:t>
            </a:r>
          </a:p>
          <a:p>
            <a:pPr lvl="4"/>
            <a:r>
              <a:rPr lang="ja-JP" altLang="en-US"/>
              <a:t>第 </a:t>
            </a:r>
            <a:r>
              <a:rPr lang="en-US" altLang="ja-JP" dirty="0"/>
              <a:t>5 </a:t>
            </a:r>
            <a:r>
              <a:rPr lang="ja-JP" altLang="en-US"/>
              <a:t>レベル</a:t>
            </a:r>
            <a:endParaRPr lang="en-US" dirty="0"/>
          </a:p>
        </p:txBody>
      </p:sp>
      <p:sp>
        <p:nvSpPr>
          <p:cNvPr id="4" name="Date Placeholder 3"/>
          <p:cNvSpPr>
            <a:spLocks noGrp="1"/>
          </p:cNvSpPr>
          <p:nvPr>
            <p:ph type="dt" sz="half" idx="10"/>
          </p:nvPr>
        </p:nvSpPr>
        <p:spPr/>
        <p:txBody>
          <a:bodyPr/>
          <a:lstStyle/>
          <a:p>
            <a:fld id="{0295E0B5-B0D1-B14A-9B97-B43B4868D5DF}" type="datetime1">
              <a:rPr kumimoji="1" lang="ja-JP" altLang="en-US" smtClean="0"/>
              <a:t>2022/3/25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3603263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109134" y="3039537"/>
            <a:ext cx="14020800" cy="5071532"/>
          </a:xfrm>
        </p:spPr>
        <p:txBody>
          <a:bodyPr anchor="b"/>
          <a:lstStyle>
            <a:lvl1pPr>
              <a:defRPr sz="10667"/>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109134" y="8159048"/>
            <a:ext cx="14020800" cy="2666999"/>
          </a:xfrm>
        </p:spPr>
        <p:txBody>
          <a:bodyPr/>
          <a:lstStyle>
            <a:lvl1pPr marL="0" indent="0">
              <a:buNone/>
              <a:defRPr sz="4267">
                <a:solidFill>
                  <a:schemeClr val="tx1"/>
                </a:solidFill>
              </a:defRPr>
            </a:lvl1pPr>
            <a:lvl2pPr marL="812810" indent="0">
              <a:buNone/>
              <a:defRPr sz="3556">
                <a:solidFill>
                  <a:schemeClr val="tx1">
                    <a:tint val="75000"/>
                  </a:schemeClr>
                </a:solidFill>
              </a:defRPr>
            </a:lvl2pPr>
            <a:lvl3pPr marL="1625620" indent="0">
              <a:buNone/>
              <a:defRPr sz="3200">
                <a:solidFill>
                  <a:schemeClr val="tx1">
                    <a:tint val="75000"/>
                  </a:schemeClr>
                </a:solidFill>
              </a:defRPr>
            </a:lvl3pPr>
            <a:lvl4pPr marL="2438430" indent="0">
              <a:buNone/>
              <a:defRPr sz="2844">
                <a:solidFill>
                  <a:schemeClr val="tx1">
                    <a:tint val="75000"/>
                  </a:schemeClr>
                </a:solidFill>
              </a:defRPr>
            </a:lvl4pPr>
            <a:lvl5pPr marL="3251241" indent="0">
              <a:buNone/>
              <a:defRPr sz="2844">
                <a:solidFill>
                  <a:schemeClr val="tx1">
                    <a:tint val="75000"/>
                  </a:schemeClr>
                </a:solidFill>
              </a:defRPr>
            </a:lvl5pPr>
            <a:lvl6pPr marL="4064051" indent="0">
              <a:buNone/>
              <a:defRPr sz="2844">
                <a:solidFill>
                  <a:schemeClr val="tx1">
                    <a:tint val="75000"/>
                  </a:schemeClr>
                </a:solidFill>
              </a:defRPr>
            </a:lvl6pPr>
            <a:lvl7pPr marL="4876861" indent="0">
              <a:buNone/>
              <a:defRPr sz="2844">
                <a:solidFill>
                  <a:schemeClr val="tx1">
                    <a:tint val="75000"/>
                  </a:schemeClr>
                </a:solidFill>
              </a:defRPr>
            </a:lvl7pPr>
            <a:lvl8pPr marL="5689671" indent="0">
              <a:buNone/>
              <a:defRPr sz="2844">
                <a:solidFill>
                  <a:schemeClr val="tx1">
                    <a:tint val="75000"/>
                  </a:schemeClr>
                </a:solidFill>
              </a:defRPr>
            </a:lvl8pPr>
            <a:lvl9pPr marL="6502481" indent="0">
              <a:buNone/>
              <a:defRPr sz="2844">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987B68D-D3AE-6249-BD29-956AFB77D994}" type="datetime1">
              <a:rPr kumimoji="1" lang="ja-JP" altLang="en-US" smtClean="0"/>
              <a:t>2022/3/25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3896015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117600" y="3245556"/>
            <a:ext cx="6908800" cy="773571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8229600" y="3245556"/>
            <a:ext cx="6908800" cy="773571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9C9138B-26E0-7B49-81C3-5990B22904C1}" type="datetime1">
              <a:rPr kumimoji="1" lang="ja-JP" altLang="en-US" smtClean="0"/>
              <a:t>2022/3/25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2623743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119717" y="649114"/>
            <a:ext cx="14020800" cy="2356556"/>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19719" y="2988734"/>
            <a:ext cx="6877049" cy="1464732"/>
          </a:xfrm>
        </p:spPr>
        <p:txBody>
          <a:bodyPr anchor="b"/>
          <a:lstStyle>
            <a:lvl1pPr marL="0" indent="0">
              <a:buNone/>
              <a:defRPr sz="4267" b="1"/>
            </a:lvl1pPr>
            <a:lvl2pPr marL="812810" indent="0">
              <a:buNone/>
              <a:defRPr sz="3556" b="1"/>
            </a:lvl2pPr>
            <a:lvl3pPr marL="1625620" indent="0">
              <a:buNone/>
              <a:defRPr sz="3200" b="1"/>
            </a:lvl3pPr>
            <a:lvl4pPr marL="2438430" indent="0">
              <a:buNone/>
              <a:defRPr sz="2844" b="1"/>
            </a:lvl4pPr>
            <a:lvl5pPr marL="3251241" indent="0">
              <a:buNone/>
              <a:defRPr sz="2844" b="1"/>
            </a:lvl5pPr>
            <a:lvl6pPr marL="4064051" indent="0">
              <a:buNone/>
              <a:defRPr sz="2844" b="1"/>
            </a:lvl6pPr>
            <a:lvl7pPr marL="4876861" indent="0">
              <a:buNone/>
              <a:defRPr sz="2844" b="1"/>
            </a:lvl7pPr>
            <a:lvl8pPr marL="5689671" indent="0">
              <a:buNone/>
              <a:defRPr sz="2844" b="1"/>
            </a:lvl8pPr>
            <a:lvl9pPr marL="6502481" indent="0">
              <a:buNone/>
              <a:defRPr sz="2844" b="1"/>
            </a:lvl9pPr>
          </a:lstStyle>
          <a:p>
            <a:pPr lvl="0"/>
            <a:r>
              <a:rPr lang="ja-JP" altLang="en-US"/>
              <a:t>マスター テキストの書式設定</a:t>
            </a:r>
          </a:p>
        </p:txBody>
      </p:sp>
      <p:sp>
        <p:nvSpPr>
          <p:cNvPr id="4" name="Content Placeholder 3"/>
          <p:cNvSpPr>
            <a:spLocks noGrp="1"/>
          </p:cNvSpPr>
          <p:nvPr>
            <p:ph sz="half" idx="2"/>
          </p:nvPr>
        </p:nvSpPr>
        <p:spPr>
          <a:xfrm>
            <a:off x="1119719" y="4453467"/>
            <a:ext cx="6877049" cy="655037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8229601" y="2988734"/>
            <a:ext cx="6910917" cy="1464732"/>
          </a:xfrm>
        </p:spPr>
        <p:txBody>
          <a:bodyPr anchor="b"/>
          <a:lstStyle>
            <a:lvl1pPr marL="0" indent="0">
              <a:buNone/>
              <a:defRPr sz="4267" b="1"/>
            </a:lvl1pPr>
            <a:lvl2pPr marL="812810" indent="0">
              <a:buNone/>
              <a:defRPr sz="3556" b="1"/>
            </a:lvl2pPr>
            <a:lvl3pPr marL="1625620" indent="0">
              <a:buNone/>
              <a:defRPr sz="3200" b="1"/>
            </a:lvl3pPr>
            <a:lvl4pPr marL="2438430" indent="0">
              <a:buNone/>
              <a:defRPr sz="2844" b="1"/>
            </a:lvl4pPr>
            <a:lvl5pPr marL="3251241" indent="0">
              <a:buNone/>
              <a:defRPr sz="2844" b="1"/>
            </a:lvl5pPr>
            <a:lvl6pPr marL="4064051" indent="0">
              <a:buNone/>
              <a:defRPr sz="2844" b="1"/>
            </a:lvl6pPr>
            <a:lvl7pPr marL="4876861" indent="0">
              <a:buNone/>
              <a:defRPr sz="2844" b="1"/>
            </a:lvl7pPr>
            <a:lvl8pPr marL="5689671" indent="0">
              <a:buNone/>
              <a:defRPr sz="2844" b="1"/>
            </a:lvl8pPr>
            <a:lvl9pPr marL="6502481" indent="0">
              <a:buNone/>
              <a:defRPr sz="2844" b="1"/>
            </a:lvl9pPr>
          </a:lstStyle>
          <a:p>
            <a:pPr lvl="0"/>
            <a:r>
              <a:rPr lang="ja-JP" altLang="en-US"/>
              <a:t>マスター テキストの書式設定</a:t>
            </a:r>
          </a:p>
        </p:txBody>
      </p:sp>
      <p:sp>
        <p:nvSpPr>
          <p:cNvPr id="6" name="Content Placeholder 5"/>
          <p:cNvSpPr>
            <a:spLocks noGrp="1"/>
          </p:cNvSpPr>
          <p:nvPr>
            <p:ph sz="quarter" idx="4"/>
          </p:nvPr>
        </p:nvSpPr>
        <p:spPr>
          <a:xfrm>
            <a:off x="8229601" y="4453467"/>
            <a:ext cx="6910917" cy="655037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062C0CCA-C7BE-2848-BD17-C4AF1600852B}" type="datetime1">
              <a:rPr kumimoji="1" lang="ja-JP" altLang="en-US" smtClean="0"/>
              <a:t>2022/3/25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4118313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FA3EBA4-49CD-154F-9970-19ADBAF397CA}" type="datetime1">
              <a:rPr kumimoji="1" lang="ja-JP" altLang="en-US" smtClean="0"/>
              <a:t>2022/3/25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2949482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486204-0D6C-BC4B-8DAB-86ECE81FF798}" type="datetime1">
              <a:rPr kumimoji="1" lang="ja-JP" altLang="en-US" smtClean="0"/>
              <a:t>2022/3/25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2963723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119717" y="812800"/>
            <a:ext cx="5242983" cy="2844800"/>
          </a:xfrm>
        </p:spPr>
        <p:txBody>
          <a:bodyPr anchor="b"/>
          <a:lstStyle>
            <a:lvl1pPr>
              <a:defRPr sz="5689"/>
            </a:lvl1pPr>
          </a:lstStyle>
          <a:p>
            <a:r>
              <a:rPr lang="ja-JP" altLang="en-US"/>
              <a:t>マスター タイトルの書式設定</a:t>
            </a:r>
            <a:endParaRPr lang="en-US" dirty="0"/>
          </a:p>
        </p:txBody>
      </p:sp>
      <p:sp>
        <p:nvSpPr>
          <p:cNvPr id="3" name="Content Placeholder 2"/>
          <p:cNvSpPr>
            <a:spLocks noGrp="1"/>
          </p:cNvSpPr>
          <p:nvPr>
            <p:ph idx="1"/>
          </p:nvPr>
        </p:nvSpPr>
        <p:spPr>
          <a:xfrm>
            <a:off x="6910917" y="1755425"/>
            <a:ext cx="8229600" cy="8664222"/>
          </a:xfrm>
        </p:spPr>
        <p:txBody>
          <a:bodyPr/>
          <a:lstStyle>
            <a:lvl1pPr>
              <a:defRPr sz="5689"/>
            </a:lvl1pPr>
            <a:lvl2pPr>
              <a:defRPr sz="4978"/>
            </a:lvl2pPr>
            <a:lvl3pPr>
              <a:defRPr sz="4267"/>
            </a:lvl3pPr>
            <a:lvl4pPr>
              <a:defRPr sz="3556"/>
            </a:lvl4pPr>
            <a:lvl5pPr>
              <a:defRPr sz="3556"/>
            </a:lvl5pPr>
            <a:lvl6pPr>
              <a:defRPr sz="3556"/>
            </a:lvl6pPr>
            <a:lvl7pPr>
              <a:defRPr sz="3556"/>
            </a:lvl7pPr>
            <a:lvl8pPr>
              <a:defRPr sz="3556"/>
            </a:lvl8pPr>
            <a:lvl9pPr>
              <a:defRPr sz="3556"/>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119717" y="3657600"/>
            <a:ext cx="5242983" cy="6776156"/>
          </a:xfrm>
        </p:spPr>
        <p:txBody>
          <a:bodyPr/>
          <a:lstStyle>
            <a:lvl1pPr marL="0" indent="0">
              <a:buNone/>
              <a:defRPr sz="2844"/>
            </a:lvl1pPr>
            <a:lvl2pPr marL="812810" indent="0">
              <a:buNone/>
              <a:defRPr sz="2489"/>
            </a:lvl2pPr>
            <a:lvl3pPr marL="1625620" indent="0">
              <a:buNone/>
              <a:defRPr sz="2133"/>
            </a:lvl3pPr>
            <a:lvl4pPr marL="2438430" indent="0">
              <a:buNone/>
              <a:defRPr sz="1778"/>
            </a:lvl4pPr>
            <a:lvl5pPr marL="3251241" indent="0">
              <a:buNone/>
              <a:defRPr sz="1778"/>
            </a:lvl5pPr>
            <a:lvl6pPr marL="4064051" indent="0">
              <a:buNone/>
              <a:defRPr sz="1778"/>
            </a:lvl6pPr>
            <a:lvl7pPr marL="4876861" indent="0">
              <a:buNone/>
              <a:defRPr sz="1778"/>
            </a:lvl7pPr>
            <a:lvl8pPr marL="5689671" indent="0">
              <a:buNone/>
              <a:defRPr sz="1778"/>
            </a:lvl8pPr>
            <a:lvl9pPr marL="6502481" indent="0">
              <a:buNone/>
              <a:defRPr sz="1778"/>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36A41-52C2-1D40-A15A-E7969FFF74E9}" type="datetime1">
              <a:rPr kumimoji="1" lang="ja-JP" altLang="en-US" smtClean="0"/>
              <a:t>2022/3/25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670195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119717" y="812800"/>
            <a:ext cx="5242983" cy="2844800"/>
          </a:xfrm>
        </p:spPr>
        <p:txBody>
          <a:bodyPr anchor="b"/>
          <a:lstStyle>
            <a:lvl1pPr>
              <a:defRPr sz="5689"/>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6910917" y="1755425"/>
            <a:ext cx="8229600" cy="8664222"/>
          </a:xfrm>
        </p:spPr>
        <p:txBody>
          <a:bodyPr anchor="t"/>
          <a:lstStyle>
            <a:lvl1pPr marL="0" indent="0">
              <a:buNone/>
              <a:defRPr sz="5689"/>
            </a:lvl1pPr>
            <a:lvl2pPr marL="812810" indent="0">
              <a:buNone/>
              <a:defRPr sz="4978"/>
            </a:lvl2pPr>
            <a:lvl3pPr marL="1625620" indent="0">
              <a:buNone/>
              <a:defRPr sz="4267"/>
            </a:lvl3pPr>
            <a:lvl4pPr marL="2438430" indent="0">
              <a:buNone/>
              <a:defRPr sz="3556"/>
            </a:lvl4pPr>
            <a:lvl5pPr marL="3251241" indent="0">
              <a:buNone/>
              <a:defRPr sz="3556"/>
            </a:lvl5pPr>
            <a:lvl6pPr marL="4064051" indent="0">
              <a:buNone/>
              <a:defRPr sz="3556"/>
            </a:lvl6pPr>
            <a:lvl7pPr marL="4876861" indent="0">
              <a:buNone/>
              <a:defRPr sz="3556"/>
            </a:lvl7pPr>
            <a:lvl8pPr marL="5689671" indent="0">
              <a:buNone/>
              <a:defRPr sz="3556"/>
            </a:lvl8pPr>
            <a:lvl9pPr marL="6502481" indent="0">
              <a:buNone/>
              <a:defRPr sz="3556"/>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119717" y="3657600"/>
            <a:ext cx="5242983" cy="6776156"/>
          </a:xfrm>
        </p:spPr>
        <p:txBody>
          <a:bodyPr/>
          <a:lstStyle>
            <a:lvl1pPr marL="0" indent="0">
              <a:buNone/>
              <a:defRPr sz="2844"/>
            </a:lvl1pPr>
            <a:lvl2pPr marL="812810" indent="0">
              <a:buNone/>
              <a:defRPr sz="2489"/>
            </a:lvl2pPr>
            <a:lvl3pPr marL="1625620" indent="0">
              <a:buNone/>
              <a:defRPr sz="2133"/>
            </a:lvl3pPr>
            <a:lvl4pPr marL="2438430" indent="0">
              <a:buNone/>
              <a:defRPr sz="1778"/>
            </a:lvl4pPr>
            <a:lvl5pPr marL="3251241" indent="0">
              <a:buNone/>
              <a:defRPr sz="1778"/>
            </a:lvl5pPr>
            <a:lvl6pPr marL="4064051" indent="0">
              <a:buNone/>
              <a:defRPr sz="1778"/>
            </a:lvl6pPr>
            <a:lvl7pPr marL="4876861" indent="0">
              <a:buNone/>
              <a:defRPr sz="1778"/>
            </a:lvl7pPr>
            <a:lvl8pPr marL="5689671" indent="0">
              <a:buNone/>
              <a:defRPr sz="1778"/>
            </a:lvl8pPr>
            <a:lvl9pPr marL="6502481" indent="0">
              <a:buNone/>
              <a:defRPr sz="1778"/>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955CB8-9747-1A4E-A8F3-7AEA1764E96A}" type="datetime1">
              <a:rPr kumimoji="1" lang="ja-JP" altLang="en-US" smtClean="0"/>
              <a:t>2022/3/25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1422358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10C73C2-6579-7044-A62B-9AB1467C3197}" type="datetime1">
              <a:rPr kumimoji="1" lang="ja-JP" altLang="en-US" smtClean="0"/>
              <a:t>2022/3/25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3104002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633201" y="649111"/>
            <a:ext cx="3505200" cy="10332156"/>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117601" y="649111"/>
            <a:ext cx="10312400" cy="1033215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DAEB31B-D591-7E42-8FB8-A7D3418AB07B}" type="datetime1">
              <a:rPr kumimoji="1" lang="ja-JP" altLang="en-US" smtClean="0"/>
              <a:t>2022/3/25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20314212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タイトル スライドと画像">
    <p:spTree>
      <p:nvGrpSpPr>
        <p:cNvPr id="1" name=""/>
        <p:cNvGrpSpPr/>
        <p:nvPr/>
      </p:nvGrpSpPr>
      <p:grpSpPr>
        <a:xfrm>
          <a:off x="0" y="0"/>
          <a:ext cx="0" cy="0"/>
          <a:chOff x="0" y="0"/>
          <a:chExt cx="0" cy="0"/>
        </a:xfrm>
      </p:grpSpPr>
      <p:sp>
        <p:nvSpPr>
          <p:cNvPr id="36" name="図プレースホルダー 35">
            <a:extLst>
              <a:ext uri="{FF2B5EF4-FFF2-40B4-BE49-F238E27FC236}">
                <a16:creationId xmlns:a16="http://schemas.microsoft.com/office/drawing/2014/main" id="{8B934246-87B1-4444-9DCA-06622CAD5507}"/>
              </a:ext>
            </a:extLst>
          </p:cNvPr>
          <p:cNvSpPr>
            <a:spLocks noGrp="1"/>
          </p:cNvSpPr>
          <p:nvPr>
            <p:ph type="pic" sz="quarter" idx="10" hasCustomPrompt="1"/>
          </p:nvPr>
        </p:nvSpPr>
        <p:spPr>
          <a:xfrm>
            <a:off x="0" y="1"/>
            <a:ext cx="16256000" cy="7995280"/>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2401" baseline="0" dirty="0">
                <a:ea typeface="Meiryo UI" panose="020B0604030504040204" pitchFamily="50" charset="-128"/>
              </a:defRPr>
            </a:lvl1pPr>
          </a:lstStyle>
          <a:p>
            <a:pPr marL="304798" lvl="0" indent="-304798" algn="ctr" rtl="0"/>
            <a:r>
              <a:rPr lang="ja-JP" altLang="en-US" noProof="0" dirty="0"/>
              <a:t>画像の挿入</a:t>
            </a:r>
          </a:p>
        </p:txBody>
      </p:sp>
      <p:sp>
        <p:nvSpPr>
          <p:cNvPr id="8" name="フリーフォーム:図形 7">
            <a:extLst>
              <a:ext uri="{FF2B5EF4-FFF2-40B4-BE49-F238E27FC236}">
                <a16:creationId xmlns:a16="http://schemas.microsoft.com/office/drawing/2014/main" id="{1E99C6B2-05CE-48A7-8696-CEC64BE74DF5}"/>
              </a:ext>
            </a:extLst>
          </p:cNvPr>
          <p:cNvSpPr/>
          <p:nvPr userDrawn="1"/>
        </p:nvSpPr>
        <p:spPr>
          <a:xfrm>
            <a:off x="-1" y="0"/>
            <a:ext cx="16256002" cy="12192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2401" baseline="0" noProof="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926495" y="9961214"/>
            <a:ext cx="12192000" cy="430182"/>
          </a:xfrm>
        </p:spPr>
        <p:txBody>
          <a:bodyPr vert="horz" lIns="91440" tIns="45720" rIns="91440" bIns="45720" rtlCol="0">
            <a:spAutoFit/>
          </a:bodyPr>
          <a:lstStyle>
            <a:lvl1pPr marL="0" indent="0">
              <a:buNone/>
              <a:defRPr lang="en-GB" sz="2401" baseline="0" dirty="0">
                <a:solidFill>
                  <a:schemeClr val="accent2">
                    <a:lumMod val="50000"/>
                  </a:schemeClr>
                </a:solidFill>
                <a:latin typeface="Meiryo" panose="020B0604030504040204" pitchFamily="34" charset="-128"/>
                <a:ea typeface="Meiryo" panose="020B0604030504040204" pitchFamily="34" charset="-128"/>
              </a:defRPr>
            </a:lvl1pPr>
          </a:lstStyle>
          <a:p>
            <a:pPr marL="304798" lvl="0" indent="-304798" rtl="0"/>
            <a:r>
              <a:rPr lang="ja-JP" altLang="en-US" noProof="0" dirty="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926495" y="9056293"/>
            <a:ext cx="14142720" cy="904928"/>
          </a:xfrm>
        </p:spPr>
        <p:txBody>
          <a:bodyPr vert="horz" lIns="91440" tIns="45720" rIns="91440" bIns="45720" rtlCol="0" anchor="b">
            <a:spAutoFit/>
          </a:bodyPr>
          <a:lstStyle>
            <a:lvl1pPr>
              <a:defRPr lang="en-GB" sz="5867"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580574" y="8402581"/>
            <a:ext cx="96761" cy="2438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2401"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C4B94609-D15A-43A0-B247-A9041AEEB9C9}"/>
              </a:ext>
            </a:extLst>
          </p:cNvPr>
          <p:cNvSpPr>
            <a:spLocks noGrp="1"/>
          </p:cNvSpPr>
          <p:nvPr>
            <p:ph type="ftr" sz="quarter" idx="11"/>
          </p:nvPr>
        </p:nvSpPr>
        <p:spPr>
          <a:xfrm>
            <a:off x="595087" y="11300189"/>
            <a:ext cx="5486400" cy="649111"/>
          </a:xfrm>
          <a:prstGeom prst="rect">
            <a:avLst/>
          </a:prstGeom>
        </p:spPr>
        <p:txBody>
          <a:bodyPr/>
          <a:lstStyle/>
          <a:p>
            <a:endParaRPr kumimoji="1" lang="ja-JP" altLang="en-US" dirty="0"/>
          </a:p>
        </p:txBody>
      </p:sp>
    </p:spTree>
    <p:extLst>
      <p:ext uri="{BB962C8B-B14F-4D97-AF65-F5344CB8AC3E}">
        <p14:creationId xmlns:p14="http://schemas.microsoft.com/office/powerpoint/2010/main" val="997725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画像を含むセクション ヘッダー 1">
    <p:spTree>
      <p:nvGrpSpPr>
        <p:cNvPr id="1" name=""/>
        <p:cNvGrpSpPr/>
        <p:nvPr/>
      </p:nvGrpSpPr>
      <p:grpSpPr>
        <a:xfrm>
          <a:off x="0" y="0"/>
          <a:ext cx="0" cy="0"/>
          <a:chOff x="0" y="0"/>
          <a:chExt cx="0" cy="0"/>
        </a:xfrm>
      </p:grpSpPr>
      <p:sp>
        <p:nvSpPr>
          <p:cNvPr id="12" name="フリーフォーム:図形 11">
            <a:extLst>
              <a:ext uri="{FF2B5EF4-FFF2-40B4-BE49-F238E27FC236}">
                <a16:creationId xmlns:a16="http://schemas.microsoft.com/office/drawing/2014/main" id="{6D24BA90-E7BA-471E-AA13-3329EDCD80A2}"/>
              </a:ext>
            </a:extLst>
          </p:cNvPr>
          <p:cNvSpPr/>
          <p:nvPr userDrawn="1"/>
        </p:nvSpPr>
        <p:spPr>
          <a:xfrm flipV="1">
            <a:off x="-1" y="-4"/>
            <a:ext cx="16256002" cy="12192005"/>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2400" baseline="0" noProof="0">
              <a:latin typeface="Meiryo UI" panose="020B0604030504040204" pitchFamily="50" charset="-128"/>
              <a:ea typeface="Meiryo UI" panose="020B0604030504040204" pitchFamily="50" charset="-128"/>
            </a:endParaRPr>
          </a:p>
        </p:txBody>
      </p:sp>
      <p:sp>
        <p:nvSpPr>
          <p:cNvPr id="11" name="図プレースホルダー 10">
            <a:extLst>
              <a:ext uri="{FF2B5EF4-FFF2-40B4-BE49-F238E27FC236}">
                <a16:creationId xmlns:a16="http://schemas.microsoft.com/office/drawing/2014/main" id="{9467520A-F508-4AA5-BBCF-30AE2B312E04}"/>
              </a:ext>
            </a:extLst>
          </p:cNvPr>
          <p:cNvSpPr>
            <a:spLocks noGrp="1"/>
          </p:cNvSpPr>
          <p:nvPr>
            <p:ph type="pic" sz="quarter" idx="13" hasCustomPrompt="1"/>
          </p:nvPr>
        </p:nvSpPr>
        <p:spPr>
          <a:xfrm>
            <a:off x="0" y="8026730"/>
            <a:ext cx="16256000" cy="4165271"/>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2400" baseline="0" dirty="0">
                <a:ea typeface="Meiryo UI" panose="020B0604030504040204" pitchFamily="50" charset="-128"/>
              </a:defRPr>
            </a:lvl1pPr>
          </a:lstStyle>
          <a:p>
            <a:pPr marL="304797" lvl="0" indent="-304797"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928914" y="2864681"/>
            <a:ext cx="12888686" cy="1327726"/>
          </a:xfrm>
        </p:spPr>
        <p:txBody>
          <a:bodyPr rtlCol="0" anchor="t">
            <a:noAutofit/>
          </a:bodyPr>
          <a:lstStyle>
            <a:lvl1pPr>
              <a:defRPr sz="6400" spc="-201" baseline="0">
                <a:solidFill>
                  <a:schemeClr val="tx1">
                    <a:lumMod val="75000"/>
                    <a:lumOff val="25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928914" y="4381208"/>
            <a:ext cx="12888686" cy="404791"/>
          </a:xfrm>
        </p:spPr>
        <p:txBody>
          <a:bodyPr tIns="0" bIns="0" rtlCol="0">
            <a:spAutoFit/>
          </a:bodyPr>
          <a:lstStyle>
            <a:lvl1pPr marL="0" indent="0">
              <a:buNone/>
              <a:defRPr sz="2844" baseline="0">
                <a:solidFill>
                  <a:schemeClr val="accent3"/>
                </a:solidFill>
                <a:ea typeface="Meiryo UI" panose="020B0604030504040204" pitchFamily="50" charset="-128"/>
              </a:defRPr>
            </a:lvl1pPr>
            <a:lvl2pPr marL="609593" indent="0">
              <a:buNone/>
              <a:defRPr sz="2667">
                <a:solidFill>
                  <a:schemeClr val="tx1">
                    <a:tint val="75000"/>
                  </a:schemeClr>
                </a:solidFill>
              </a:defRPr>
            </a:lvl2pPr>
            <a:lvl3pPr marL="1219185" indent="0">
              <a:buNone/>
              <a:defRPr sz="2400">
                <a:solidFill>
                  <a:schemeClr val="tx1">
                    <a:tint val="75000"/>
                  </a:schemeClr>
                </a:solidFill>
              </a:defRPr>
            </a:lvl3pPr>
            <a:lvl4pPr marL="1828778" indent="0">
              <a:buNone/>
              <a:defRPr sz="2133">
                <a:solidFill>
                  <a:schemeClr val="tx1">
                    <a:tint val="75000"/>
                  </a:schemeClr>
                </a:solidFill>
              </a:defRPr>
            </a:lvl4pPr>
            <a:lvl5pPr marL="2438370" indent="0">
              <a:buNone/>
              <a:defRPr sz="2133">
                <a:solidFill>
                  <a:schemeClr val="tx1">
                    <a:tint val="75000"/>
                  </a:schemeClr>
                </a:solidFill>
              </a:defRPr>
            </a:lvl5pPr>
            <a:lvl6pPr marL="3047962" indent="0">
              <a:buNone/>
              <a:defRPr sz="2133">
                <a:solidFill>
                  <a:schemeClr val="tx1">
                    <a:tint val="75000"/>
                  </a:schemeClr>
                </a:solidFill>
              </a:defRPr>
            </a:lvl6pPr>
            <a:lvl7pPr marL="3657553" indent="0">
              <a:buNone/>
              <a:defRPr sz="2133">
                <a:solidFill>
                  <a:schemeClr val="tx1">
                    <a:tint val="75000"/>
                  </a:schemeClr>
                </a:solidFill>
              </a:defRPr>
            </a:lvl7pPr>
            <a:lvl8pPr marL="4267147" indent="0">
              <a:buNone/>
              <a:defRPr sz="2133">
                <a:solidFill>
                  <a:schemeClr val="tx1">
                    <a:tint val="75000"/>
                  </a:schemeClr>
                </a:solidFill>
              </a:defRPr>
            </a:lvl8pPr>
            <a:lvl9pPr marL="4876740" indent="0">
              <a:buNone/>
              <a:defRPr sz="2133">
                <a:solidFill>
                  <a:schemeClr val="tx1">
                    <a:tint val="75000"/>
                  </a:schemeClr>
                </a:solidFill>
              </a:defRPr>
            </a:lvl9pPr>
          </a:lstStyle>
          <a:p>
            <a:pPr lvl="0" rtl="0"/>
            <a:r>
              <a:rPr lang="ja-JP" altLang="en-US" noProof="0" dirty="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580572" y="2723643"/>
            <a:ext cx="96761" cy="2438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240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50A3AA2-7D54-487F-8AD2-09E0D950B455}"/>
              </a:ext>
            </a:extLst>
          </p:cNvPr>
          <p:cNvSpPr>
            <a:spLocks noGrp="1"/>
          </p:cNvSpPr>
          <p:nvPr>
            <p:ph type="ftr" sz="quarter" idx="14"/>
          </p:nvPr>
        </p:nvSpPr>
        <p:spPr>
          <a:xfrm>
            <a:off x="595086" y="11300188"/>
            <a:ext cx="5486400" cy="649111"/>
          </a:xfrm>
          <a:prstGeom prst="rect">
            <a:avLst/>
          </a:prstGeom>
        </p:spPr>
        <p:txBody>
          <a:bodyPr/>
          <a:lstStyle/>
          <a:p>
            <a:endParaRPr kumimoji="1" lang="ja-JP" altLang="en-US" dirty="0"/>
          </a:p>
        </p:txBody>
      </p:sp>
    </p:spTree>
    <p:extLst>
      <p:ext uri="{BB962C8B-B14F-4D97-AF65-F5344CB8AC3E}">
        <p14:creationId xmlns:p14="http://schemas.microsoft.com/office/powerpoint/2010/main" val="957485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お礼を述べるスライド">
    <p:spTree>
      <p:nvGrpSpPr>
        <p:cNvPr id="1" name=""/>
        <p:cNvGrpSpPr/>
        <p:nvPr/>
      </p:nvGrpSpPr>
      <p:grpSpPr>
        <a:xfrm>
          <a:off x="0" y="0"/>
          <a:ext cx="0" cy="0"/>
          <a:chOff x="0" y="0"/>
          <a:chExt cx="0" cy="0"/>
        </a:xfrm>
      </p:grpSpPr>
      <p:sp>
        <p:nvSpPr>
          <p:cNvPr id="9" name="図プレースホルダー 3">
            <a:extLst>
              <a:ext uri="{FF2B5EF4-FFF2-40B4-BE49-F238E27FC236}">
                <a16:creationId xmlns:a16="http://schemas.microsoft.com/office/drawing/2014/main" id="{7C719AD2-39D2-425C-90E5-8FD2D783ADDF}"/>
              </a:ext>
            </a:extLst>
          </p:cNvPr>
          <p:cNvSpPr>
            <a:spLocks noGrp="1"/>
          </p:cNvSpPr>
          <p:nvPr>
            <p:ph type="pic" sz="quarter" idx="13" hasCustomPrompt="1"/>
          </p:nvPr>
        </p:nvSpPr>
        <p:spPr>
          <a:xfrm>
            <a:off x="0" y="0"/>
            <a:ext cx="16256000" cy="12192000"/>
          </a:xfrm>
          <a:solidFill>
            <a:srgbClr val="85D4E7"/>
          </a:solidFill>
        </p:spPr>
        <p:txBody>
          <a:bodyPr vert="horz" wrap="square" lIns="91440" tIns="45720" rIns="91440" bIns="45720" rtlCol="0" anchor="ctr" anchorCtr="1">
            <a:noAutofit/>
          </a:bodyPr>
          <a:lstStyle>
            <a:lvl1pPr marL="0" indent="0">
              <a:buNone/>
              <a:defRPr lang="en-GB" sz="2400" baseline="0"/>
            </a:lvl1pPr>
          </a:lstStyle>
          <a:p>
            <a:pPr marL="304797" lvl="0" indent="-304797" algn="ctr" rtl="0"/>
            <a:r>
              <a:rPr lang="ja-JP" altLang="en-US" noProof="0"/>
              <a:t>画像の挿入</a:t>
            </a:r>
            <a:endParaRPr lang="ja-JP" altLang="en-GB" noProof="0"/>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926496" y="8221122"/>
            <a:ext cx="14391659" cy="1740092"/>
          </a:xfrm>
        </p:spPr>
        <p:txBody>
          <a:bodyPr vert="horz" wrap="square" lIns="91440" tIns="45720" rIns="91440" bIns="45720" rtlCol="0" anchor="b">
            <a:spAutoFit/>
          </a:bodyPr>
          <a:lstStyle>
            <a:lvl1pPr algn="ctr">
              <a:defRPr lang="en-GB" sz="5867" b="1" spc="-201" baseline="0" dirty="0">
                <a:solidFill>
                  <a:schemeClr val="bg1"/>
                </a:solidFill>
                <a:latin typeface="Meiryo UI" panose="020B0604030504040204" pitchFamily="50" charset="-128"/>
              </a:defRPr>
            </a:lvl1pPr>
          </a:lstStyle>
          <a:p>
            <a:pPr marL="0" lvl="0" rtl="0"/>
            <a:r>
              <a:rPr lang="ja-JP" altLang="en-US" noProof="0" dirty="0"/>
              <a:t>おつかれさまでした！</a:t>
            </a:r>
            <a:br>
              <a:rPr lang="en-US" altLang="ja-JP" noProof="0" dirty="0"/>
            </a:br>
            <a:r>
              <a:rPr lang="ja-JP" altLang="en-US" noProof="0" dirty="0"/>
              <a:t>おしまい！</a:t>
            </a:r>
            <a:endParaRPr lang="ja-JP" altLang="en-GB" noProof="0" dirty="0"/>
          </a:p>
        </p:txBody>
      </p:sp>
      <p:sp>
        <p:nvSpPr>
          <p:cNvPr id="4" name="フッター プレースホルダー 5">
            <a:extLst>
              <a:ext uri="{FF2B5EF4-FFF2-40B4-BE49-F238E27FC236}">
                <a16:creationId xmlns:a16="http://schemas.microsoft.com/office/drawing/2014/main" id="{4650ED99-C07A-480E-80FF-205E19869710}"/>
              </a:ext>
            </a:extLst>
          </p:cNvPr>
          <p:cNvSpPr>
            <a:spLocks noGrp="1"/>
          </p:cNvSpPr>
          <p:nvPr>
            <p:ph type="ftr" sz="quarter" idx="12"/>
          </p:nvPr>
        </p:nvSpPr>
        <p:spPr>
          <a:xfrm>
            <a:off x="595086" y="11300188"/>
            <a:ext cx="5486400" cy="649111"/>
          </a:xfrm>
          <a:prstGeom prst="rect">
            <a:avLst/>
          </a:prstGeom>
        </p:spPr>
        <p:txBody>
          <a:bodyPr/>
          <a:lstStyle/>
          <a:p>
            <a:endParaRPr kumimoji="1" lang="ja-JP" altLang="en-US" dirty="0"/>
          </a:p>
        </p:txBody>
      </p:sp>
    </p:spTree>
    <p:extLst>
      <p:ext uri="{BB962C8B-B14F-4D97-AF65-F5344CB8AC3E}">
        <p14:creationId xmlns:p14="http://schemas.microsoft.com/office/powerpoint/2010/main" val="3554546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600" y="649114"/>
            <a:ext cx="14020800" cy="235655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17600" y="3245556"/>
            <a:ext cx="14020800" cy="7735712"/>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dirty="0"/>
              <a:t>2 </a:t>
            </a:r>
            <a:r>
              <a:rPr lang="ja-JP" altLang="en-US"/>
              <a:t>レベル</a:t>
            </a:r>
          </a:p>
          <a:p>
            <a:pPr lvl="2"/>
            <a:r>
              <a:rPr lang="ja-JP" altLang="en-US"/>
              <a:t>第 </a:t>
            </a:r>
            <a:r>
              <a:rPr lang="en-US" altLang="ja-JP" dirty="0"/>
              <a:t>3 </a:t>
            </a:r>
            <a:r>
              <a:rPr lang="ja-JP" altLang="en-US"/>
              <a:t>レベル</a:t>
            </a:r>
          </a:p>
          <a:p>
            <a:pPr lvl="3"/>
            <a:r>
              <a:rPr lang="ja-JP" altLang="en-US"/>
              <a:t>第 </a:t>
            </a:r>
            <a:r>
              <a:rPr lang="en-US" altLang="ja-JP" dirty="0"/>
              <a:t>4 </a:t>
            </a:r>
            <a:r>
              <a:rPr lang="ja-JP" altLang="en-US"/>
              <a:t>レベル</a:t>
            </a:r>
          </a:p>
          <a:p>
            <a:pPr lvl="4"/>
            <a:r>
              <a:rPr lang="ja-JP" altLang="en-US"/>
              <a:t>第 </a:t>
            </a:r>
            <a:r>
              <a:rPr lang="en-US" altLang="ja-JP" dirty="0"/>
              <a:t>5 </a:t>
            </a:r>
            <a:r>
              <a:rPr lang="ja-JP" altLang="en-US"/>
              <a:t>レベル</a:t>
            </a:r>
            <a:endParaRPr lang="en-US" dirty="0"/>
          </a:p>
        </p:txBody>
      </p:sp>
      <p:sp>
        <p:nvSpPr>
          <p:cNvPr id="4" name="Date Placeholder 3"/>
          <p:cNvSpPr>
            <a:spLocks noGrp="1"/>
          </p:cNvSpPr>
          <p:nvPr>
            <p:ph type="dt" sz="half" idx="2"/>
          </p:nvPr>
        </p:nvSpPr>
        <p:spPr>
          <a:xfrm>
            <a:off x="1117600" y="11300181"/>
            <a:ext cx="3657600" cy="649111"/>
          </a:xfrm>
          <a:prstGeom prst="rect">
            <a:avLst/>
          </a:prstGeom>
        </p:spPr>
        <p:txBody>
          <a:bodyPr vert="horz" lIns="91440" tIns="45720" rIns="91440" bIns="45720" rtlCol="0" anchor="ctr"/>
          <a:lstStyle>
            <a:lvl1pPr algn="l">
              <a:defRPr sz="2133">
                <a:solidFill>
                  <a:schemeClr val="tx1">
                    <a:tint val="75000"/>
                  </a:schemeClr>
                </a:solidFill>
                <a:latin typeface="Meiryo" panose="020B0604030504040204" pitchFamily="34" charset="-128"/>
                <a:ea typeface="Meiryo" panose="020B0604030504040204" pitchFamily="34" charset="-128"/>
              </a:defRPr>
            </a:lvl1pPr>
          </a:lstStyle>
          <a:p>
            <a:fld id="{DBF9FC83-3674-3D47-AC99-D855A9B434B3}" type="datetime1">
              <a:rPr kumimoji="1" lang="ja-JP" altLang="en-US" smtClean="0"/>
              <a:t>2022/3/25</a:t>
            </a:fld>
            <a:endParaRPr kumimoji="1" lang="ja-JP" altLang="en-US"/>
          </a:p>
        </p:txBody>
      </p:sp>
      <p:sp>
        <p:nvSpPr>
          <p:cNvPr id="5" name="Footer Placeholder 4"/>
          <p:cNvSpPr>
            <a:spLocks noGrp="1"/>
          </p:cNvSpPr>
          <p:nvPr>
            <p:ph type="ftr" sz="quarter" idx="3"/>
          </p:nvPr>
        </p:nvSpPr>
        <p:spPr>
          <a:xfrm>
            <a:off x="5384800" y="11300181"/>
            <a:ext cx="5486400" cy="649111"/>
          </a:xfrm>
          <a:prstGeom prst="rect">
            <a:avLst/>
          </a:prstGeom>
        </p:spPr>
        <p:txBody>
          <a:bodyPr vert="horz" lIns="91440" tIns="45720" rIns="91440" bIns="45720" rtlCol="0" anchor="ctr"/>
          <a:lstStyle>
            <a:lvl1pPr algn="ctr">
              <a:defRPr sz="2133">
                <a:solidFill>
                  <a:schemeClr val="tx1">
                    <a:tint val="75000"/>
                  </a:schemeClr>
                </a:solidFill>
                <a:latin typeface="Meiryo" panose="020B0604030504040204" pitchFamily="34" charset="-128"/>
                <a:ea typeface="Meiryo" panose="020B0604030504040204" pitchFamily="34" charset="-128"/>
              </a:defRPr>
            </a:lvl1pPr>
          </a:lstStyle>
          <a:p>
            <a:endParaRPr kumimoji="1" lang="ja-JP" altLang="en-US"/>
          </a:p>
        </p:txBody>
      </p:sp>
      <p:sp>
        <p:nvSpPr>
          <p:cNvPr id="7" name="スライド番号プレースホルダー 5">
            <a:extLst>
              <a:ext uri="{FF2B5EF4-FFF2-40B4-BE49-F238E27FC236}">
                <a16:creationId xmlns:a16="http://schemas.microsoft.com/office/drawing/2014/main" id="{6D35CB13-95B1-2F4C-B1E0-F1B712B67525}"/>
              </a:ext>
            </a:extLst>
          </p:cNvPr>
          <p:cNvSpPr txBox="1">
            <a:spLocks/>
          </p:cNvSpPr>
          <p:nvPr userDrawn="1"/>
        </p:nvSpPr>
        <p:spPr>
          <a:xfrm>
            <a:off x="14531997" y="11351363"/>
            <a:ext cx="606403" cy="840637"/>
          </a:xfrm>
          <a:prstGeom prst="rect">
            <a:avLst/>
          </a:prstGeom>
          <a:solidFill>
            <a:schemeClr val="accent5"/>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200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2000" b="1" baseline="0" noProof="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3551076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hdr="0" ftr="0" dt="0"/>
  <p:txStyles>
    <p:titleStyle>
      <a:lvl1pPr algn="l" defTabSz="1625620" rtl="0" eaLnBrk="1" latinLnBrk="0" hangingPunct="1">
        <a:lnSpc>
          <a:spcPct val="90000"/>
        </a:lnSpc>
        <a:spcBef>
          <a:spcPct val="0"/>
        </a:spcBef>
        <a:buNone/>
        <a:defRPr kumimoji="1" sz="7822" kern="1200">
          <a:solidFill>
            <a:schemeClr val="tx1"/>
          </a:solidFill>
          <a:latin typeface="Meiryo" panose="020B0604030504040204" pitchFamily="34" charset="-128"/>
          <a:ea typeface="Meiryo" panose="020B0604030504040204" pitchFamily="34" charset="-128"/>
          <a:cs typeface="+mj-cs"/>
        </a:defRPr>
      </a:lvl1pPr>
    </p:titleStyle>
    <p:bodyStyle>
      <a:lvl1pPr marL="406405" indent="-406405" algn="l" defTabSz="1625620" rtl="0" eaLnBrk="1" latinLnBrk="0" hangingPunct="1">
        <a:lnSpc>
          <a:spcPct val="90000"/>
        </a:lnSpc>
        <a:spcBef>
          <a:spcPts val="1778"/>
        </a:spcBef>
        <a:buFont typeface="Arial" panose="020B0604020202020204" pitchFamily="34" charset="0"/>
        <a:buChar char="•"/>
        <a:defRPr kumimoji="1" sz="4978" kern="1200">
          <a:solidFill>
            <a:schemeClr val="tx1"/>
          </a:solidFill>
          <a:latin typeface="Meiryo" panose="020B0604030504040204" pitchFamily="34" charset="-128"/>
          <a:ea typeface="Meiryo" panose="020B0604030504040204" pitchFamily="34" charset="-128"/>
          <a:cs typeface="+mn-cs"/>
        </a:defRPr>
      </a:lvl1pPr>
      <a:lvl2pPr marL="1219215" indent="-406405" algn="l" defTabSz="1625620" rtl="0" eaLnBrk="1" latinLnBrk="0" hangingPunct="1">
        <a:lnSpc>
          <a:spcPct val="90000"/>
        </a:lnSpc>
        <a:spcBef>
          <a:spcPts val="889"/>
        </a:spcBef>
        <a:buFont typeface="Arial" panose="020B0604020202020204" pitchFamily="34" charset="0"/>
        <a:buChar char="•"/>
        <a:defRPr kumimoji="1" sz="4267" kern="1200">
          <a:solidFill>
            <a:schemeClr val="tx1"/>
          </a:solidFill>
          <a:latin typeface="Meiryo" panose="020B0604030504040204" pitchFamily="34" charset="-128"/>
          <a:ea typeface="Meiryo" panose="020B0604030504040204" pitchFamily="34" charset="-128"/>
          <a:cs typeface="+mn-cs"/>
        </a:defRPr>
      </a:lvl2pPr>
      <a:lvl3pPr marL="2032025" indent="-406405" algn="l" defTabSz="1625620" rtl="0" eaLnBrk="1" latinLnBrk="0" hangingPunct="1">
        <a:lnSpc>
          <a:spcPct val="90000"/>
        </a:lnSpc>
        <a:spcBef>
          <a:spcPts val="889"/>
        </a:spcBef>
        <a:buFont typeface="Arial" panose="020B0604020202020204" pitchFamily="34" charset="0"/>
        <a:buChar char="•"/>
        <a:defRPr kumimoji="1" sz="3556" kern="1200">
          <a:solidFill>
            <a:schemeClr val="tx1"/>
          </a:solidFill>
          <a:latin typeface="Meiryo" panose="020B0604030504040204" pitchFamily="34" charset="-128"/>
          <a:ea typeface="Meiryo" panose="020B0604030504040204" pitchFamily="34" charset="-128"/>
          <a:cs typeface="+mn-cs"/>
        </a:defRPr>
      </a:lvl3pPr>
      <a:lvl4pPr marL="2844836" indent="-406405" algn="l" defTabSz="1625620" rtl="0" eaLnBrk="1" latinLnBrk="0" hangingPunct="1">
        <a:lnSpc>
          <a:spcPct val="90000"/>
        </a:lnSpc>
        <a:spcBef>
          <a:spcPts val="889"/>
        </a:spcBef>
        <a:buFont typeface="Arial" panose="020B0604020202020204" pitchFamily="34" charset="0"/>
        <a:buChar char="•"/>
        <a:defRPr kumimoji="1" sz="3200" kern="1200">
          <a:solidFill>
            <a:schemeClr val="tx1"/>
          </a:solidFill>
          <a:latin typeface="Meiryo" panose="020B0604030504040204" pitchFamily="34" charset="-128"/>
          <a:ea typeface="Meiryo" panose="020B0604030504040204" pitchFamily="34" charset="-128"/>
          <a:cs typeface="+mn-cs"/>
        </a:defRPr>
      </a:lvl4pPr>
      <a:lvl5pPr marL="3657646" indent="-406405" algn="l" defTabSz="1625620" rtl="0" eaLnBrk="1" latinLnBrk="0" hangingPunct="1">
        <a:lnSpc>
          <a:spcPct val="90000"/>
        </a:lnSpc>
        <a:spcBef>
          <a:spcPts val="889"/>
        </a:spcBef>
        <a:buFont typeface="Arial" panose="020B0604020202020204" pitchFamily="34" charset="0"/>
        <a:buChar char="•"/>
        <a:defRPr kumimoji="1" sz="3200" kern="1200">
          <a:solidFill>
            <a:schemeClr val="tx1"/>
          </a:solidFill>
          <a:latin typeface="Meiryo" panose="020B0604030504040204" pitchFamily="34" charset="-128"/>
          <a:ea typeface="Meiryo" panose="020B0604030504040204" pitchFamily="34" charset="-128"/>
          <a:cs typeface="+mn-cs"/>
        </a:defRPr>
      </a:lvl5pPr>
      <a:lvl6pPr marL="4470456" indent="-406405" algn="l" defTabSz="1625620" rtl="0" eaLnBrk="1" latinLnBrk="0" hangingPunct="1">
        <a:lnSpc>
          <a:spcPct val="90000"/>
        </a:lnSpc>
        <a:spcBef>
          <a:spcPts val="889"/>
        </a:spcBef>
        <a:buFont typeface="Arial" panose="020B0604020202020204" pitchFamily="34" charset="0"/>
        <a:buChar char="•"/>
        <a:defRPr kumimoji="1" sz="3200" kern="1200">
          <a:solidFill>
            <a:schemeClr val="tx1"/>
          </a:solidFill>
          <a:latin typeface="+mn-lt"/>
          <a:ea typeface="+mn-ea"/>
          <a:cs typeface="+mn-cs"/>
        </a:defRPr>
      </a:lvl6pPr>
      <a:lvl7pPr marL="5283266" indent="-406405" algn="l" defTabSz="1625620" rtl="0" eaLnBrk="1" latinLnBrk="0" hangingPunct="1">
        <a:lnSpc>
          <a:spcPct val="90000"/>
        </a:lnSpc>
        <a:spcBef>
          <a:spcPts val="889"/>
        </a:spcBef>
        <a:buFont typeface="Arial" panose="020B0604020202020204" pitchFamily="34" charset="0"/>
        <a:buChar char="•"/>
        <a:defRPr kumimoji="1" sz="3200" kern="1200">
          <a:solidFill>
            <a:schemeClr val="tx1"/>
          </a:solidFill>
          <a:latin typeface="+mn-lt"/>
          <a:ea typeface="+mn-ea"/>
          <a:cs typeface="+mn-cs"/>
        </a:defRPr>
      </a:lvl7pPr>
      <a:lvl8pPr marL="6096076" indent="-406405" algn="l" defTabSz="1625620" rtl="0" eaLnBrk="1" latinLnBrk="0" hangingPunct="1">
        <a:lnSpc>
          <a:spcPct val="90000"/>
        </a:lnSpc>
        <a:spcBef>
          <a:spcPts val="889"/>
        </a:spcBef>
        <a:buFont typeface="Arial" panose="020B0604020202020204" pitchFamily="34" charset="0"/>
        <a:buChar char="•"/>
        <a:defRPr kumimoji="1" sz="3200" kern="1200">
          <a:solidFill>
            <a:schemeClr val="tx1"/>
          </a:solidFill>
          <a:latin typeface="+mn-lt"/>
          <a:ea typeface="+mn-ea"/>
          <a:cs typeface="+mn-cs"/>
        </a:defRPr>
      </a:lvl8pPr>
      <a:lvl9pPr marL="6908886" indent="-406405" algn="l" defTabSz="1625620" rtl="0" eaLnBrk="1" latinLnBrk="0" hangingPunct="1">
        <a:lnSpc>
          <a:spcPct val="90000"/>
        </a:lnSpc>
        <a:spcBef>
          <a:spcPts val="889"/>
        </a:spcBef>
        <a:buFont typeface="Arial" panose="020B0604020202020204" pitchFamily="34" charset="0"/>
        <a:buChar char="•"/>
        <a:defRPr kumimoji="1" sz="3200" kern="1200">
          <a:solidFill>
            <a:schemeClr val="tx1"/>
          </a:solidFill>
          <a:latin typeface="+mn-lt"/>
          <a:ea typeface="+mn-ea"/>
          <a:cs typeface="+mn-cs"/>
        </a:defRPr>
      </a:lvl9pPr>
    </p:bodyStyle>
    <p:otherStyle>
      <a:defPPr>
        <a:defRPr lang="en-US"/>
      </a:defPPr>
      <a:lvl1pPr marL="0" algn="l" defTabSz="1625620" rtl="0" eaLnBrk="1" latinLnBrk="0" hangingPunct="1">
        <a:defRPr kumimoji="1" sz="3200" kern="1200">
          <a:solidFill>
            <a:schemeClr val="tx1"/>
          </a:solidFill>
          <a:latin typeface="+mn-lt"/>
          <a:ea typeface="+mn-ea"/>
          <a:cs typeface="+mn-cs"/>
        </a:defRPr>
      </a:lvl1pPr>
      <a:lvl2pPr marL="812810" algn="l" defTabSz="1625620" rtl="0" eaLnBrk="1" latinLnBrk="0" hangingPunct="1">
        <a:defRPr kumimoji="1" sz="3200" kern="1200">
          <a:solidFill>
            <a:schemeClr val="tx1"/>
          </a:solidFill>
          <a:latin typeface="+mn-lt"/>
          <a:ea typeface="+mn-ea"/>
          <a:cs typeface="+mn-cs"/>
        </a:defRPr>
      </a:lvl2pPr>
      <a:lvl3pPr marL="1625620" algn="l" defTabSz="1625620" rtl="0" eaLnBrk="1" latinLnBrk="0" hangingPunct="1">
        <a:defRPr kumimoji="1" sz="3200" kern="1200">
          <a:solidFill>
            <a:schemeClr val="tx1"/>
          </a:solidFill>
          <a:latin typeface="+mn-lt"/>
          <a:ea typeface="+mn-ea"/>
          <a:cs typeface="+mn-cs"/>
        </a:defRPr>
      </a:lvl3pPr>
      <a:lvl4pPr marL="2438430" algn="l" defTabSz="1625620" rtl="0" eaLnBrk="1" latinLnBrk="0" hangingPunct="1">
        <a:defRPr kumimoji="1" sz="3200" kern="1200">
          <a:solidFill>
            <a:schemeClr val="tx1"/>
          </a:solidFill>
          <a:latin typeface="+mn-lt"/>
          <a:ea typeface="+mn-ea"/>
          <a:cs typeface="+mn-cs"/>
        </a:defRPr>
      </a:lvl4pPr>
      <a:lvl5pPr marL="3251241" algn="l" defTabSz="1625620" rtl="0" eaLnBrk="1" latinLnBrk="0" hangingPunct="1">
        <a:defRPr kumimoji="1" sz="3200" kern="1200">
          <a:solidFill>
            <a:schemeClr val="tx1"/>
          </a:solidFill>
          <a:latin typeface="+mn-lt"/>
          <a:ea typeface="+mn-ea"/>
          <a:cs typeface="+mn-cs"/>
        </a:defRPr>
      </a:lvl5pPr>
      <a:lvl6pPr marL="4064051" algn="l" defTabSz="1625620" rtl="0" eaLnBrk="1" latinLnBrk="0" hangingPunct="1">
        <a:defRPr kumimoji="1" sz="3200" kern="1200">
          <a:solidFill>
            <a:schemeClr val="tx1"/>
          </a:solidFill>
          <a:latin typeface="+mn-lt"/>
          <a:ea typeface="+mn-ea"/>
          <a:cs typeface="+mn-cs"/>
        </a:defRPr>
      </a:lvl6pPr>
      <a:lvl7pPr marL="4876861" algn="l" defTabSz="1625620" rtl="0" eaLnBrk="1" latinLnBrk="0" hangingPunct="1">
        <a:defRPr kumimoji="1" sz="3200" kern="1200">
          <a:solidFill>
            <a:schemeClr val="tx1"/>
          </a:solidFill>
          <a:latin typeface="+mn-lt"/>
          <a:ea typeface="+mn-ea"/>
          <a:cs typeface="+mn-cs"/>
        </a:defRPr>
      </a:lvl7pPr>
      <a:lvl8pPr marL="5689671" algn="l" defTabSz="1625620" rtl="0" eaLnBrk="1" latinLnBrk="0" hangingPunct="1">
        <a:defRPr kumimoji="1" sz="3200" kern="1200">
          <a:solidFill>
            <a:schemeClr val="tx1"/>
          </a:solidFill>
          <a:latin typeface="+mn-lt"/>
          <a:ea typeface="+mn-ea"/>
          <a:cs typeface="+mn-cs"/>
        </a:defRPr>
      </a:lvl8pPr>
      <a:lvl9pPr marL="6502481" algn="l" defTabSz="1625620" rtl="0" eaLnBrk="1" latinLnBrk="0" hangingPunct="1">
        <a:defRPr kumimoji="1"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タイトル 50">
            <a:extLst>
              <a:ext uri="{FF2B5EF4-FFF2-40B4-BE49-F238E27FC236}">
                <a16:creationId xmlns:a16="http://schemas.microsoft.com/office/drawing/2014/main" id="{D8694222-4D81-4A9A-93A2-23C89102F234}"/>
              </a:ext>
            </a:extLst>
          </p:cNvPr>
          <p:cNvSpPr>
            <a:spLocks noGrp="1"/>
          </p:cNvSpPr>
          <p:nvPr>
            <p:ph type="ctrTitle"/>
          </p:nvPr>
        </p:nvSpPr>
        <p:spPr>
          <a:xfrm>
            <a:off x="926494" y="9056292"/>
            <a:ext cx="14142720" cy="904928"/>
          </a:xfrm>
        </p:spPr>
        <p:txBody>
          <a:bodyPr rtlCol="0"/>
          <a:lstStyle/>
          <a:p>
            <a:r>
              <a:rPr lang="ja-JP" altLang="en-US"/>
              <a:t>第</a:t>
            </a:r>
            <a:r>
              <a:rPr lang="en-US" altLang="ja-JP" dirty="0"/>
              <a:t>4</a:t>
            </a:r>
            <a:r>
              <a:rPr lang="ja-JP" altLang="en-US"/>
              <a:t>回　キース・ヘリングについて学ぼう！</a:t>
            </a:r>
            <a:endParaRPr lang="ja-JP" altLang="en-US" dirty="0"/>
          </a:p>
        </p:txBody>
      </p:sp>
      <p:pic>
        <p:nvPicPr>
          <p:cNvPr id="43" name="図プレースホルダー 42">
            <a:extLst>
              <a:ext uri="{FF2B5EF4-FFF2-40B4-BE49-F238E27FC236}">
                <a16:creationId xmlns:a16="http://schemas.microsoft.com/office/drawing/2014/main" id="{A9682006-8B49-4EE9-8BCF-99C55DAE9756}"/>
              </a:ext>
            </a:extLst>
          </p:cNvPr>
          <p:cNvPicPr>
            <a:picLocks noGrp="1" noChangeAspect="1"/>
          </p:cNvPicPr>
          <p:nvPr>
            <p:ph type="pic" sz="quarter" idx="10"/>
          </p:nvPr>
        </p:nvPicPr>
        <p:blipFill rotWithShape="1">
          <a:blip r:embed="rId3"/>
          <a:srcRect t="13291" b="17185"/>
          <a:stretch/>
        </p:blipFill>
        <p:spPr>
          <a:xfrm>
            <a:off x="-9596" y="0"/>
            <a:ext cx="16265596" cy="8000000"/>
          </a:xfrm>
        </p:spPr>
      </p:pic>
      <p:sp>
        <p:nvSpPr>
          <p:cNvPr id="25" name="テキスト ボックス 24">
            <a:extLst>
              <a:ext uri="{FF2B5EF4-FFF2-40B4-BE49-F238E27FC236}">
                <a16:creationId xmlns:a16="http://schemas.microsoft.com/office/drawing/2014/main" id="{235A6DF9-F4E2-47CA-B132-AEFEEAD12FAE}"/>
              </a:ext>
            </a:extLst>
          </p:cNvPr>
          <p:cNvSpPr txBox="1"/>
          <p:nvPr/>
        </p:nvSpPr>
        <p:spPr>
          <a:xfrm>
            <a:off x="1054951" y="8657139"/>
            <a:ext cx="899355" cy="475387"/>
          </a:xfrm>
          <a:prstGeom prst="rect">
            <a:avLst/>
          </a:prstGeom>
          <a:noFill/>
        </p:spPr>
        <p:txBody>
          <a:bodyPr wrap="square" rtlCol="0">
            <a:spAutoFit/>
          </a:bodyPr>
          <a:lstStyle/>
          <a:p>
            <a:r>
              <a:rPr kumimoji="1" lang="ja-JP" altLang="en-US" sz="2489" b="1">
                <a:solidFill>
                  <a:schemeClr val="tx1">
                    <a:lumMod val="75000"/>
                    <a:lumOff val="25000"/>
                  </a:schemeClr>
                </a:solidFill>
                <a:latin typeface="Meiryo UI" panose="020B0604030504040204" pitchFamily="50" charset="-128"/>
                <a:ea typeface="Meiryo UI" panose="020B0604030504040204" pitchFamily="50" charset="-128"/>
              </a:rPr>
              <a:t>だい</a:t>
            </a:r>
            <a:endParaRPr kumimoji="1" lang="ja-JP" altLang="en-US" sz="2489" b="1" dirty="0">
              <a:solidFill>
                <a:schemeClr val="tx1">
                  <a:lumMod val="75000"/>
                  <a:lumOff val="25000"/>
                </a:schemeClr>
              </a:solidFill>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19CE86C5-EE60-2143-BAD2-C608135A6F8D}"/>
              </a:ext>
            </a:extLst>
          </p:cNvPr>
          <p:cNvPicPr>
            <a:picLocks noChangeAspect="1"/>
          </p:cNvPicPr>
          <p:nvPr/>
        </p:nvPicPr>
        <p:blipFill>
          <a:blip r:embed="rId4"/>
          <a:stretch>
            <a:fillRect/>
          </a:stretch>
        </p:blipFill>
        <p:spPr>
          <a:xfrm>
            <a:off x="82840" y="258823"/>
            <a:ext cx="5224628" cy="1181365"/>
          </a:xfrm>
          <a:prstGeom prst="rect">
            <a:avLst/>
          </a:prstGeom>
        </p:spPr>
      </p:pic>
      <p:sp>
        <p:nvSpPr>
          <p:cNvPr id="8" name="テキスト ボックス 7">
            <a:extLst>
              <a:ext uri="{FF2B5EF4-FFF2-40B4-BE49-F238E27FC236}">
                <a16:creationId xmlns:a16="http://schemas.microsoft.com/office/drawing/2014/main" id="{02FA8CC6-4B68-EF49-A505-FBBBB28FB00A}"/>
              </a:ext>
            </a:extLst>
          </p:cNvPr>
          <p:cNvSpPr txBox="1"/>
          <p:nvPr/>
        </p:nvSpPr>
        <p:spPr>
          <a:xfrm>
            <a:off x="2245476" y="8657139"/>
            <a:ext cx="899355" cy="475387"/>
          </a:xfrm>
          <a:prstGeom prst="rect">
            <a:avLst/>
          </a:prstGeom>
          <a:noFill/>
        </p:spPr>
        <p:txBody>
          <a:bodyPr wrap="square" rtlCol="0">
            <a:spAutoFit/>
          </a:bodyPr>
          <a:lstStyle/>
          <a:p>
            <a:r>
              <a:rPr kumimoji="1" lang="ja-JP" altLang="en-US" sz="2489" b="1">
                <a:solidFill>
                  <a:schemeClr val="tx1">
                    <a:lumMod val="75000"/>
                    <a:lumOff val="25000"/>
                  </a:schemeClr>
                </a:solidFill>
                <a:latin typeface="Meiryo UI" panose="020B0604030504040204" pitchFamily="50" charset="-128"/>
                <a:ea typeface="Meiryo UI" panose="020B0604030504040204" pitchFamily="50" charset="-128"/>
              </a:rPr>
              <a:t>かい</a:t>
            </a:r>
            <a:endParaRPr kumimoji="1" lang="ja-JP" altLang="en-US" sz="2489"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214E7ACE-9DB7-A740-B09E-338E2EC2AB96}"/>
              </a:ext>
            </a:extLst>
          </p:cNvPr>
          <p:cNvSpPr txBox="1"/>
          <p:nvPr/>
        </p:nvSpPr>
        <p:spPr>
          <a:xfrm>
            <a:off x="10591617" y="8657139"/>
            <a:ext cx="899355" cy="475387"/>
          </a:xfrm>
          <a:prstGeom prst="rect">
            <a:avLst/>
          </a:prstGeom>
          <a:noFill/>
        </p:spPr>
        <p:txBody>
          <a:bodyPr wrap="square" rtlCol="0">
            <a:spAutoFit/>
          </a:bodyPr>
          <a:lstStyle/>
          <a:p>
            <a:r>
              <a:rPr kumimoji="1" lang="ja-JP" altLang="en-US" sz="2489" b="1">
                <a:solidFill>
                  <a:schemeClr val="tx1">
                    <a:lumMod val="75000"/>
                    <a:lumOff val="25000"/>
                  </a:schemeClr>
                </a:solidFill>
                <a:latin typeface="Meiryo UI" panose="020B0604030504040204" pitchFamily="50" charset="-128"/>
                <a:ea typeface="Meiryo UI" panose="020B0604030504040204" pitchFamily="50" charset="-128"/>
              </a:rPr>
              <a:t>まな</a:t>
            </a:r>
            <a:endParaRPr kumimoji="1" lang="ja-JP" altLang="en-US" sz="2489" b="1" dirty="0">
              <a:solidFill>
                <a:schemeClr val="tx1">
                  <a:lumMod val="75000"/>
                  <a:lumOff val="25000"/>
                </a:schemeClr>
              </a:solidFill>
              <a:latin typeface="Meiryo UI" panose="020B0604030504040204" pitchFamily="50" charset="-128"/>
              <a:ea typeface="Meiryo UI" panose="020B0604030504040204" pitchFamily="50" charset="-128"/>
            </a:endParaRPr>
          </a:p>
        </p:txBody>
      </p:sp>
      <p:grpSp>
        <p:nvGrpSpPr>
          <p:cNvPr id="9" name="グループ化 8">
            <a:extLst>
              <a:ext uri="{FF2B5EF4-FFF2-40B4-BE49-F238E27FC236}">
                <a16:creationId xmlns:a16="http://schemas.microsoft.com/office/drawing/2014/main" id="{39C5871D-6A5C-45BC-B435-B1EDCFE2B251}"/>
              </a:ext>
            </a:extLst>
          </p:cNvPr>
          <p:cNvGrpSpPr/>
          <p:nvPr/>
        </p:nvGrpSpPr>
        <p:grpSpPr>
          <a:xfrm>
            <a:off x="117010" y="2302659"/>
            <a:ext cx="10924284" cy="3793341"/>
            <a:chOff x="0" y="2153313"/>
            <a:chExt cx="10924284" cy="3793341"/>
          </a:xfrm>
        </p:grpSpPr>
        <p:pic>
          <p:nvPicPr>
            <p:cNvPr id="11" name="図 10">
              <a:extLst>
                <a:ext uri="{FF2B5EF4-FFF2-40B4-BE49-F238E27FC236}">
                  <a16:creationId xmlns:a16="http://schemas.microsoft.com/office/drawing/2014/main" id="{36A25B50-E2F0-744D-BE43-ACC948928934}"/>
                </a:ext>
              </a:extLst>
            </p:cNvPr>
            <p:cNvPicPr>
              <a:picLocks noChangeAspect="1"/>
            </p:cNvPicPr>
            <p:nvPr/>
          </p:nvPicPr>
          <p:blipFill rotWithShape="1">
            <a:blip r:embed="rId5">
              <a:extLst>
                <a:ext uri="{28A0092B-C50C-407E-A947-70E740481C1C}">
                  <a14:useLocalDpi xmlns:a14="http://schemas.microsoft.com/office/drawing/2010/main" val="0"/>
                </a:ext>
              </a:extLst>
            </a:blip>
            <a:srcRect t="60679"/>
            <a:stretch/>
          </p:blipFill>
          <p:spPr>
            <a:xfrm>
              <a:off x="0" y="4103167"/>
              <a:ext cx="10576572" cy="1843487"/>
            </a:xfrm>
            <a:prstGeom prst="rect">
              <a:avLst/>
            </a:prstGeom>
          </p:spPr>
        </p:pic>
        <p:pic>
          <p:nvPicPr>
            <p:cNvPr id="12" name="図 11">
              <a:extLst>
                <a:ext uri="{FF2B5EF4-FFF2-40B4-BE49-F238E27FC236}">
                  <a16:creationId xmlns:a16="http://schemas.microsoft.com/office/drawing/2014/main" id="{11CF1E19-1017-4F97-9648-D9636B13D1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0763" y="2153313"/>
              <a:ext cx="10743521" cy="2417292"/>
            </a:xfrm>
            <a:prstGeom prst="rect">
              <a:avLst/>
            </a:prstGeom>
          </p:spPr>
        </p:pic>
      </p:grpSp>
    </p:spTree>
    <p:extLst>
      <p:ext uri="{BB962C8B-B14F-4D97-AF65-F5344CB8AC3E}">
        <p14:creationId xmlns:p14="http://schemas.microsoft.com/office/powerpoint/2010/main" val="798425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図プレースホルダー 4">
            <a:extLst>
              <a:ext uri="{FF2B5EF4-FFF2-40B4-BE49-F238E27FC236}">
                <a16:creationId xmlns:a16="http://schemas.microsoft.com/office/drawing/2014/main" id="{B37C8601-B97B-5A45-8D83-9DC546B1ECBA}"/>
              </a:ext>
            </a:extLst>
          </p:cNvPr>
          <p:cNvSpPr txBox="1">
            <a:spLocks/>
          </p:cNvSpPr>
          <p:nvPr/>
        </p:nvSpPr>
        <p:spPr>
          <a:xfrm>
            <a:off x="215154" y="197224"/>
            <a:ext cx="15867528" cy="11761694"/>
          </a:xfrm>
          <a:prstGeom prst="rect">
            <a:avLst/>
          </a:prstGeom>
          <a:solidFill>
            <a:schemeClr val="bg1">
              <a:lumMod val="95000"/>
            </a:schemeClr>
          </a:solidFill>
        </p:spPr>
        <p:txBody>
          <a:bodyPr vert="horz" wrap="square" lIns="91440" tIns="45720" rIns="91440" bIns="45720" rtlCol="0" anchor="ctr" anchorCtr="1">
            <a:noAutofit/>
          </a:bodyPr>
          <a:lstStyle>
            <a:defPPr>
              <a:defRPr lang="en-US"/>
            </a:defPPr>
            <a:lvl1pPr marL="0" indent="0" algn="ctr" defTabSz="457200" rtl="0" eaLnBrk="1" latinLnBrk="0" hangingPunct="1">
              <a:buNone/>
              <a:defRPr lang="en-GB" sz="1350" kern="1200" baseline="0" dirty="0">
                <a:solidFill>
                  <a:schemeClr val="tx1"/>
                </a:solidFill>
                <a:latin typeface="Meiryo" panose="020B0604030504040204" pitchFamily="34"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46" indent="-171446"/>
            <a:endParaRPr lang="ja-JP" altLang="en-US"/>
          </a:p>
        </p:txBody>
      </p:sp>
      <p:sp>
        <p:nvSpPr>
          <p:cNvPr id="6" name="コンテンツ プレースホルダー 5">
            <a:extLst>
              <a:ext uri="{FF2B5EF4-FFF2-40B4-BE49-F238E27FC236}">
                <a16:creationId xmlns:a16="http://schemas.microsoft.com/office/drawing/2014/main" id="{8472E856-CD61-4D14-A861-3BF73F231495}"/>
              </a:ext>
            </a:extLst>
          </p:cNvPr>
          <p:cNvSpPr>
            <a:spLocks noGrp="1"/>
          </p:cNvSpPr>
          <p:nvPr>
            <p:ph idx="1"/>
          </p:nvPr>
        </p:nvSpPr>
        <p:spPr>
          <a:xfrm>
            <a:off x="595092" y="2662438"/>
            <a:ext cx="12565096" cy="4634833"/>
          </a:xfrm>
        </p:spPr>
        <p:txBody>
          <a:bodyPr>
            <a:normAutofit/>
          </a:bodyPr>
          <a:lstStyle/>
          <a:p>
            <a:r>
              <a:rPr lang="ja-JP" altLang="en-US" sz="4400"/>
              <a:t>キース・ヘリングってどんな人？</a:t>
            </a:r>
            <a:endParaRPr lang="en-US" altLang="ja-JP" sz="4400" dirty="0"/>
          </a:p>
          <a:p>
            <a:endParaRPr lang="en-US" altLang="ja-JP" sz="4400" dirty="0"/>
          </a:p>
          <a:p>
            <a:r>
              <a:rPr lang="ja-JP" altLang="en-US" sz="4400"/>
              <a:t>チョーク・アウトラインで作品</a:t>
            </a:r>
            <a:r>
              <a:rPr lang="ja-JP" altLang="ja-JP" sz="4400"/>
              <a:t>を作ってみよう</a:t>
            </a:r>
            <a:endParaRPr lang="en-US" altLang="ja-JP" sz="4400" dirty="0"/>
          </a:p>
          <a:p>
            <a:endParaRPr lang="en-US" altLang="ja-JP" sz="4400" dirty="0"/>
          </a:p>
          <a:p>
            <a:r>
              <a:rPr lang="ja-JP" altLang="en-US" sz="4400"/>
              <a:t>考えてみよう</a:t>
            </a:r>
            <a:endParaRPr lang="en-US" altLang="ja-JP" sz="4400" dirty="0"/>
          </a:p>
          <a:p>
            <a:endParaRPr lang="en-US" altLang="ja-JP" sz="4400" dirty="0"/>
          </a:p>
          <a:p>
            <a:endParaRPr lang="en-US" altLang="ja-JP" sz="4400" dirty="0"/>
          </a:p>
          <a:p>
            <a:endParaRPr lang="en-US" altLang="ja-JP" sz="4400" dirty="0"/>
          </a:p>
          <a:p>
            <a:endParaRPr lang="en-US" altLang="ja-JP" sz="4400" dirty="0"/>
          </a:p>
        </p:txBody>
      </p:sp>
      <p:sp>
        <p:nvSpPr>
          <p:cNvPr id="5" name="タイトル 4">
            <a:extLst>
              <a:ext uri="{FF2B5EF4-FFF2-40B4-BE49-F238E27FC236}">
                <a16:creationId xmlns:a16="http://schemas.microsoft.com/office/drawing/2014/main" id="{F00D1731-08BD-4D94-AF8E-63DDD4D9DE2E}"/>
              </a:ext>
            </a:extLst>
          </p:cNvPr>
          <p:cNvSpPr>
            <a:spLocks noGrp="1"/>
          </p:cNvSpPr>
          <p:nvPr>
            <p:ph type="title"/>
          </p:nvPr>
        </p:nvSpPr>
        <p:spPr>
          <a:xfrm>
            <a:off x="595092" y="360912"/>
            <a:ext cx="14020800" cy="2356556"/>
          </a:xfrm>
        </p:spPr>
        <p:txBody>
          <a:bodyPr>
            <a:normAutofit/>
          </a:bodyPr>
          <a:lstStyle/>
          <a:p>
            <a:r>
              <a:rPr lang="ja-JP" altLang="en-US" sz="5400" b="1" dirty="0"/>
              <a:t>目次</a:t>
            </a:r>
          </a:p>
        </p:txBody>
      </p:sp>
      <p:sp>
        <p:nvSpPr>
          <p:cNvPr id="7" name="テキスト ボックス 6">
            <a:extLst>
              <a:ext uri="{FF2B5EF4-FFF2-40B4-BE49-F238E27FC236}">
                <a16:creationId xmlns:a16="http://schemas.microsoft.com/office/drawing/2014/main" id="{88DE116F-22C9-4DF8-A0AA-2F49D61FABDB}"/>
              </a:ext>
            </a:extLst>
          </p:cNvPr>
          <p:cNvSpPr txBox="1"/>
          <p:nvPr/>
        </p:nvSpPr>
        <p:spPr>
          <a:xfrm>
            <a:off x="761593" y="615579"/>
            <a:ext cx="1231038" cy="420564"/>
          </a:xfrm>
          <a:prstGeom prst="rect">
            <a:avLst/>
          </a:prstGeom>
          <a:noFill/>
        </p:spPr>
        <p:txBody>
          <a:bodyPr wrap="square" rtlCol="0">
            <a:spAutoFit/>
          </a:bodyPr>
          <a:lstStyle/>
          <a:p>
            <a:pPr algn="dist"/>
            <a:r>
              <a:rPr kumimoji="1" lang="ja-JP" altLang="en-US" sz="2133" b="1" dirty="0">
                <a:latin typeface="Meiryo UI" panose="020B0604030504040204" pitchFamily="50" charset="-128"/>
                <a:ea typeface="Meiryo UI" panose="020B0604030504040204" pitchFamily="50" charset="-128"/>
              </a:rPr>
              <a:t>もくじ</a:t>
            </a:r>
          </a:p>
        </p:txBody>
      </p:sp>
      <p:sp>
        <p:nvSpPr>
          <p:cNvPr id="11" name="テキスト ボックス 10">
            <a:extLst>
              <a:ext uri="{FF2B5EF4-FFF2-40B4-BE49-F238E27FC236}">
                <a16:creationId xmlns:a16="http://schemas.microsoft.com/office/drawing/2014/main" id="{51503AB1-0072-7346-8760-7C1FFFF044A9}"/>
              </a:ext>
            </a:extLst>
          </p:cNvPr>
          <p:cNvSpPr txBox="1"/>
          <p:nvPr/>
        </p:nvSpPr>
        <p:spPr>
          <a:xfrm>
            <a:off x="8309443" y="2262328"/>
            <a:ext cx="697627" cy="400110"/>
          </a:xfrm>
          <a:prstGeom prst="rect">
            <a:avLst/>
          </a:prstGeom>
          <a:noFill/>
        </p:spPr>
        <p:txBody>
          <a:bodyPr wrap="none" rtlCol="0">
            <a:spAutoFit/>
          </a:bodyPr>
          <a:lstStyle/>
          <a:p>
            <a:r>
              <a:rPr kumimoji="1" lang="ja-JP" altLang="en-US" sz="2000">
                <a:latin typeface="Meiryo" panose="020B0604030504040204" pitchFamily="34" charset="-128"/>
              </a:rPr>
              <a:t>ひと</a:t>
            </a:r>
          </a:p>
        </p:txBody>
      </p:sp>
      <p:sp>
        <p:nvSpPr>
          <p:cNvPr id="13" name="テキスト ボックス 12">
            <a:extLst>
              <a:ext uri="{FF2B5EF4-FFF2-40B4-BE49-F238E27FC236}">
                <a16:creationId xmlns:a16="http://schemas.microsoft.com/office/drawing/2014/main" id="{61044CA8-DF51-D249-BAE5-29E96FE60182}"/>
              </a:ext>
            </a:extLst>
          </p:cNvPr>
          <p:cNvSpPr txBox="1"/>
          <p:nvPr/>
        </p:nvSpPr>
        <p:spPr>
          <a:xfrm>
            <a:off x="9393333" y="3943653"/>
            <a:ext cx="697627" cy="400110"/>
          </a:xfrm>
          <a:prstGeom prst="rect">
            <a:avLst/>
          </a:prstGeom>
          <a:noFill/>
        </p:spPr>
        <p:txBody>
          <a:bodyPr wrap="none" rtlCol="0">
            <a:spAutoFit/>
          </a:bodyPr>
          <a:lstStyle/>
          <a:p>
            <a:r>
              <a:rPr kumimoji="1" lang="ja-JP" altLang="en-US" sz="2000">
                <a:latin typeface="Meiryo" panose="020B0604030504040204" pitchFamily="34" charset="-128"/>
              </a:rPr>
              <a:t>つく</a:t>
            </a:r>
          </a:p>
        </p:txBody>
      </p:sp>
      <p:sp>
        <p:nvSpPr>
          <p:cNvPr id="18" name="テキスト ボックス 17">
            <a:extLst>
              <a:ext uri="{FF2B5EF4-FFF2-40B4-BE49-F238E27FC236}">
                <a16:creationId xmlns:a16="http://schemas.microsoft.com/office/drawing/2014/main" id="{6925B0A0-3481-6846-A2CD-DDB56C53BF07}"/>
              </a:ext>
            </a:extLst>
          </p:cNvPr>
          <p:cNvSpPr txBox="1"/>
          <p:nvPr/>
        </p:nvSpPr>
        <p:spPr>
          <a:xfrm>
            <a:off x="1028298" y="5677961"/>
            <a:ext cx="954107" cy="400110"/>
          </a:xfrm>
          <a:prstGeom prst="rect">
            <a:avLst/>
          </a:prstGeom>
          <a:noFill/>
        </p:spPr>
        <p:txBody>
          <a:bodyPr wrap="none" rtlCol="0">
            <a:spAutoFit/>
          </a:bodyPr>
          <a:lstStyle/>
          <a:p>
            <a:r>
              <a:rPr kumimoji="1" lang="ja-JP" altLang="en-US" sz="2000">
                <a:latin typeface="Meiryo" panose="020B0604030504040204" pitchFamily="34" charset="-128"/>
              </a:rPr>
              <a:t>かんが</a:t>
            </a:r>
          </a:p>
        </p:txBody>
      </p:sp>
      <p:sp>
        <p:nvSpPr>
          <p:cNvPr id="9" name="テキスト ボックス 8">
            <a:extLst>
              <a:ext uri="{FF2B5EF4-FFF2-40B4-BE49-F238E27FC236}">
                <a16:creationId xmlns:a16="http://schemas.microsoft.com/office/drawing/2014/main" id="{FED6223A-BF88-9541-AD26-B15856E1AF3A}"/>
              </a:ext>
            </a:extLst>
          </p:cNvPr>
          <p:cNvSpPr txBox="1"/>
          <p:nvPr/>
        </p:nvSpPr>
        <p:spPr>
          <a:xfrm>
            <a:off x="7796482" y="3943653"/>
            <a:ext cx="1210588" cy="400110"/>
          </a:xfrm>
          <a:prstGeom prst="rect">
            <a:avLst/>
          </a:prstGeom>
          <a:noFill/>
        </p:spPr>
        <p:txBody>
          <a:bodyPr wrap="none" rtlCol="0">
            <a:spAutoFit/>
          </a:bodyPr>
          <a:lstStyle/>
          <a:p>
            <a:r>
              <a:rPr kumimoji="1" lang="ja-JP" altLang="en-US" sz="2000">
                <a:latin typeface="Meiryo" panose="020B0604030504040204" pitchFamily="34" charset="-128"/>
              </a:rPr>
              <a:t>さくひん</a:t>
            </a:r>
          </a:p>
        </p:txBody>
      </p:sp>
    </p:spTree>
    <p:extLst>
      <p:ext uri="{BB962C8B-B14F-4D97-AF65-F5344CB8AC3E}">
        <p14:creationId xmlns:p14="http://schemas.microsoft.com/office/powerpoint/2010/main" val="2414565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1161996" y="3345257"/>
            <a:ext cx="12888686" cy="1327726"/>
          </a:xfrm>
        </p:spPr>
        <p:txBody>
          <a:bodyPr rtlCol="0"/>
          <a:lstStyle/>
          <a:p>
            <a:r>
              <a:rPr lang="ja-JP" altLang="en-US" sz="6600" b="1">
                <a:ea typeface="Meiryo" panose="020B0604030504040204" pitchFamily="34" charset="-128"/>
              </a:rPr>
              <a:t>キース・ヘリングってどんな人？</a:t>
            </a:r>
            <a:endParaRPr lang="en-US" altLang="ja-JP" sz="6600" b="1" dirty="0">
              <a:ea typeface="Meiryo" panose="020B0604030504040204" pitchFamily="34" charset="-128"/>
            </a:endParaRPr>
          </a:p>
        </p:txBody>
      </p:sp>
      <p:sp>
        <p:nvSpPr>
          <p:cNvPr id="4" name="図プレースホルダー 3">
            <a:extLst>
              <a:ext uri="{FF2B5EF4-FFF2-40B4-BE49-F238E27FC236}">
                <a16:creationId xmlns:a16="http://schemas.microsoft.com/office/drawing/2014/main" id="{7EC81201-1A3E-9648-BD64-CB1B9F0C45A6}"/>
              </a:ext>
            </a:extLst>
          </p:cNvPr>
          <p:cNvSpPr>
            <a:spLocks noGrp="1"/>
          </p:cNvSpPr>
          <p:nvPr>
            <p:ph type="pic" sz="quarter" idx="13"/>
          </p:nvPr>
        </p:nvSpPr>
        <p:spPr/>
      </p:sp>
      <p:sp>
        <p:nvSpPr>
          <p:cNvPr id="2" name="テキスト ボックス 1">
            <a:extLst>
              <a:ext uri="{FF2B5EF4-FFF2-40B4-BE49-F238E27FC236}">
                <a16:creationId xmlns:a16="http://schemas.microsoft.com/office/drawing/2014/main" id="{C2AD635D-C1DB-1942-9F71-7D14897CDBB9}"/>
              </a:ext>
            </a:extLst>
          </p:cNvPr>
          <p:cNvSpPr txBox="1"/>
          <p:nvPr/>
        </p:nvSpPr>
        <p:spPr>
          <a:xfrm>
            <a:off x="11880939" y="2869870"/>
            <a:ext cx="822661" cy="475387"/>
          </a:xfrm>
          <a:prstGeom prst="rect">
            <a:avLst/>
          </a:prstGeom>
          <a:noFill/>
        </p:spPr>
        <p:txBody>
          <a:bodyPr wrap="none" rtlCol="0">
            <a:spAutoFit/>
          </a:bodyPr>
          <a:lstStyle/>
          <a:p>
            <a:r>
              <a:rPr kumimoji="1" lang="ja-JP" altLang="en-US" sz="2489">
                <a:latin typeface="Meiryo" panose="020B0604030504040204" pitchFamily="34" charset="-128"/>
              </a:rPr>
              <a:t>ひと</a:t>
            </a:r>
          </a:p>
        </p:txBody>
      </p:sp>
      <p:pic>
        <p:nvPicPr>
          <p:cNvPr id="10" name="Picture 2" descr="絵を見る女性のイラスト「美術館で絵画鑑賞」">
            <a:extLst>
              <a:ext uri="{FF2B5EF4-FFF2-40B4-BE49-F238E27FC236}">
                <a16:creationId xmlns:a16="http://schemas.microsoft.com/office/drawing/2014/main" id="{ED73CA9A-CDCC-434B-A06F-1D70BB1C16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0694" y="7115107"/>
            <a:ext cx="5595306" cy="5595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6994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サブタイトル 2"/>
          <p:cNvSpPr txBox="1"/>
          <p:nvPr/>
        </p:nvSpPr>
        <p:spPr>
          <a:xfrm>
            <a:off x="2257427" y="2391275"/>
            <a:ext cx="9206943" cy="1135694"/>
          </a:xfrm>
          <a:prstGeom prst="rect">
            <a:avLst/>
          </a:prstGeom>
          <a:solidFill>
            <a:schemeClr val="accent2">
              <a:lumMod val="60000"/>
              <a:lumOff val="40000"/>
            </a:schemeClr>
          </a:solidFill>
          <a:ln>
            <a:no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6" name="サブタイトル 2"/>
          <p:cNvSpPr txBox="1"/>
          <p:nvPr/>
        </p:nvSpPr>
        <p:spPr>
          <a:xfrm>
            <a:off x="1427520" y="2292773"/>
            <a:ext cx="9544242" cy="868945"/>
          </a:xfrm>
          <a:prstGeom prst="rect">
            <a:avLst/>
          </a:prstGeom>
          <a:solidFill>
            <a:schemeClr val="bg1"/>
          </a:solidFill>
          <a:ln>
            <a:solidFill>
              <a:schemeClr val="tx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5" name="タイトル 1"/>
          <p:cNvSpPr txBox="1"/>
          <p:nvPr/>
        </p:nvSpPr>
        <p:spPr>
          <a:xfrm>
            <a:off x="1816479" y="568868"/>
            <a:ext cx="13817600" cy="1161427"/>
          </a:xfrm>
          <a:prstGeom prst="rect">
            <a:avLst/>
          </a:prstGeom>
          <a:solidFill>
            <a:schemeClr val="accent2">
              <a:lumMod val="60000"/>
              <a:lumOff val="40000"/>
            </a:schemeClr>
          </a:solidFill>
        </p:spPr>
        <p:txBody>
          <a:bodyPr vert="horz" lIns="216747" tIns="108373" rIns="216747" bIns="108373" rtlCol="0" anchor="b">
            <a:normAutofit fontScale="800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4" name="タイトル 1"/>
          <p:cNvSpPr txBox="1"/>
          <p:nvPr/>
        </p:nvSpPr>
        <p:spPr>
          <a:xfrm>
            <a:off x="1427520" y="197695"/>
            <a:ext cx="13817600" cy="1105327"/>
          </a:xfrm>
          <a:prstGeom prst="rect">
            <a:avLst/>
          </a:prstGeom>
          <a:solidFill>
            <a:schemeClr val="bg1"/>
          </a:solidFill>
          <a:ln w="12700">
            <a:solidFill>
              <a:schemeClr val="tx1"/>
            </a:solidFill>
          </a:ln>
        </p:spPr>
        <p:txBody>
          <a:bodyPr vert="horz" lIns="216747" tIns="108373" rIns="216747" bIns="108373" rtlCol="0" anchor="b">
            <a:normAutofit fontScale="725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2" name="タイトル 1"/>
          <p:cNvSpPr>
            <a:spLocks noGrp="1"/>
          </p:cNvSpPr>
          <p:nvPr>
            <p:ph type="ctrTitle"/>
          </p:nvPr>
        </p:nvSpPr>
        <p:spPr>
          <a:xfrm>
            <a:off x="1038571" y="0"/>
            <a:ext cx="13817600" cy="1412032"/>
          </a:xfrm>
          <a:noFill/>
        </p:spPr>
        <p:txBody>
          <a:bodyPr>
            <a:normAutofit/>
          </a:bodyPr>
          <a:lstStyle/>
          <a:p>
            <a:r>
              <a:rPr lang="ja-JP" altLang="en-US" sz="7585" dirty="0"/>
              <a:t>☆キース・へリング</a:t>
            </a:r>
          </a:p>
        </p:txBody>
      </p:sp>
      <p:sp>
        <p:nvSpPr>
          <p:cNvPr id="3" name="サブタイトル 2"/>
          <p:cNvSpPr>
            <a:spLocks noGrp="1"/>
          </p:cNvSpPr>
          <p:nvPr>
            <p:ph type="subTitle" idx="1"/>
          </p:nvPr>
        </p:nvSpPr>
        <p:spPr>
          <a:xfrm>
            <a:off x="1427523" y="2422578"/>
            <a:ext cx="9544242" cy="788174"/>
          </a:xfrm>
        </p:spPr>
        <p:txBody>
          <a:bodyPr>
            <a:normAutofit fontScale="95000"/>
          </a:bodyPr>
          <a:lstStyle/>
          <a:p>
            <a:r>
              <a:rPr kumimoji="1" lang="ja-JP" altLang="en-US" dirty="0"/>
              <a:t>キース・へリングってどんな人</a:t>
            </a:r>
            <a:r>
              <a:rPr lang="ja-JP" altLang="en-US" dirty="0"/>
              <a:t>？</a:t>
            </a:r>
            <a:endParaRPr kumimoji="1" lang="ja-JP" altLang="en-US" dirty="0"/>
          </a:p>
        </p:txBody>
      </p:sp>
      <p:sp>
        <p:nvSpPr>
          <p:cNvPr id="26" name="object 25"/>
          <p:cNvSpPr/>
          <p:nvPr/>
        </p:nvSpPr>
        <p:spPr>
          <a:xfrm flipV="1">
            <a:off x="2519389" y="2664472"/>
            <a:ext cx="7420267" cy="404553"/>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sp>
        <p:nvSpPr>
          <p:cNvPr id="27" name="object 25"/>
          <p:cNvSpPr/>
          <p:nvPr/>
        </p:nvSpPr>
        <p:spPr>
          <a:xfrm flipV="1">
            <a:off x="2804601" y="960914"/>
            <a:ext cx="10516897" cy="205303"/>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pic>
        <p:nvPicPr>
          <p:cNvPr id="20" name="図 19">
            <a:extLst>
              <a:ext uri="{FF2B5EF4-FFF2-40B4-BE49-F238E27FC236}">
                <a16:creationId xmlns:a16="http://schemas.microsoft.com/office/drawing/2014/main" id="{0B210285-97A5-1D4D-A94D-6D073E85D8B8}"/>
              </a:ext>
            </a:extLst>
          </p:cNvPr>
          <p:cNvPicPr>
            <a:picLocks noChangeAspect="1"/>
          </p:cNvPicPr>
          <p:nvPr/>
        </p:nvPicPr>
        <p:blipFill>
          <a:blip r:embed="rId2"/>
          <a:stretch>
            <a:fillRect/>
          </a:stretch>
        </p:blipFill>
        <p:spPr>
          <a:xfrm>
            <a:off x="11910873" y="3622631"/>
            <a:ext cx="2314262" cy="3688031"/>
          </a:xfrm>
          <a:prstGeom prst="rect">
            <a:avLst/>
          </a:prstGeom>
        </p:spPr>
      </p:pic>
      <p:pic>
        <p:nvPicPr>
          <p:cNvPr id="36" name="図 35">
            <a:extLst>
              <a:ext uri="{FF2B5EF4-FFF2-40B4-BE49-F238E27FC236}">
                <a16:creationId xmlns:a16="http://schemas.microsoft.com/office/drawing/2014/main" id="{28EF9678-4515-DA44-9189-F2FDA9FFD6EA}"/>
              </a:ext>
            </a:extLst>
          </p:cNvPr>
          <p:cNvPicPr>
            <a:picLocks noChangeAspect="1"/>
          </p:cNvPicPr>
          <p:nvPr/>
        </p:nvPicPr>
        <p:blipFill>
          <a:blip r:embed="rId3"/>
          <a:stretch>
            <a:fillRect/>
          </a:stretch>
        </p:blipFill>
        <p:spPr>
          <a:xfrm>
            <a:off x="1389996" y="7655286"/>
            <a:ext cx="2035703" cy="3448838"/>
          </a:xfrm>
          <a:prstGeom prst="rect">
            <a:avLst/>
          </a:prstGeom>
        </p:spPr>
      </p:pic>
      <p:grpSp>
        <p:nvGrpSpPr>
          <p:cNvPr id="10" name="グループ化 9">
            <a:extLst>
              <a:ext uri="{FF2B5EF4-FFF2-40B4-BE49-F238E27FC236}">
                <a16:creationId xmlns:a16="http://schemas.microsoft.com/office/drawing/2014/main" id="{284F60A9-CE59-F041-B30A-66C045557E16}"/>
              </a:ext>
            </a:extLst>
          </p:cNvPr>
          <p:cNvGrpSpPr/>
          <p:nvPr/>
        </p:nvGrpSpPr>
        <p:grpSpPr>
          <a:xfrm>
            <a:off x="1408100" y="3975118"/>
            <a:ext cx="10502773" cy="3299741"/>
            <a:chOff x="1408100" y="3975118"/>
            <a:chExt cx="10502773" cy="3299741"/>
          </a:xfrm>
        </p:grpSpPr>
        <p:grpSp>
          <p:nvGrpSpPr>
            <p:cNvPr id="22" name="グループ化 21">
              <a:extLst>
                <a:ext uri="{FF2B5EF4-FFF2-40B4-BE49-F238E27FC236}">
                  <a16:creationId xmlns:a16="http://schemas.microsoft.com/office/drawing/2014/main" id="{B9BBAAEB-BDBE-7F48-9A79-AFEF2A65EBDD}"/>
                </a:ext>
              </a:extLst>
            </p:cNvPr>
            <p:cNvGrpSpPr/>
            <p:nvPr/>
          </p:nvGrpSpPr>
          <p:grpSpPr>
            <a:xfrm>
              <a:off x="1408100" y="3975118"/>
              <a:ext cx="10502773" cy="3299741"/>
              <a:chOff x="1243951" y="-2110936"/>
              <a:chExt cx="4710763" cy="46616253"/>
            </a:xfrm>
          </p:grpSpPr>
          <p:sp>
            <p:nvSpPr>
              <p:cNvPr id="34" name="吹き出し: 角を丸めた四角形 19">
                <a:extLst>
                  <a:ext uri="{FF2B5EF4-FFF2-40B4-BE49-F238E27FC236}">
                    <a16:creationId xmlns:a16="http://schemas.microsoft.com/office/drawing/2014/main" id="{A55E66C4-C002-7F4A-B8BC-478ED1731819}"/>
                  </a:ext>
                </a:extLst>
              </p:cNvPr>
              <p:cNvSpPr/>
              <p:nvPr/>
            </p:nvSpPr>
            <p:spPr>
              <a:xfrm>
                <a:off x="1243951" y="-2110936"/>
                <a:ext cx="4248426" cy="46616253"/>
              </a:xfrm>
              <a:prstGeom prst="wedgeRoundRectCallout">
                <a:avLst>
                  <a:gd name="adj1" fmla="val 59534"/>
                  <a:gd name="adj2" fmla="val 8377"/>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35" name="テキスト ボックス 34">
                <a:extLst>
                  <a:ext uri="{FF2B5EF4-FFF2-40B4-BE49-F238E27FC236}">
                    <a16:creationId xmlns:a16="http://schemas.microsoft.com/office/drawing/2014/main" id="{379F5233-99CD-F942-BA32-4FC318E1ADDC}"/>
                  </a:ext>
                </a:extLst>
              </p:cNvPr>
              <p:cNvSpPr txBox="1"/>
              <p:nvPr/>
            </p:nvSpPr>
            <p:spPr>
              <a:xfrm>
                <a:off x="1296641" y="-1654386"/>
                <a:ext cx="4658073" cy="41306330"/>
              </a:xfrm>
              <a:prstGeom prst="rect">
                <a:avLst/>
              </a:prstGeom>
              <a:noFill/>
            </p:spPr>
            <p:txBody>
              <a:bodyPr wrap="square">
                <a:spAutoFit/>
              </a:bodyPr>
              <a:lstStyle/>
              <a:p>
                <a:pPr>
                  <a:lnSpc>
                    <a:spcPct val="200000"/>
                  </a:lnSpc>
                </a:pPr>
                <a:r>
                  <a:rPr lang="ja-JP" altLang="en-US" sz="3200">
                    <a:latin typeface="+mn-ea"/>
                    <a:cs typeface="Times New Roman" panose="02020603050405020304" pitchFamily="18" charset="0"/>
                  </a:rPr>
                  <a:t>1958年アメリカ・ペンシルバニア州生まれの</a:t>
                </a:r>
                <a:endParaRPr lang="en-US" altLang="ja-JP" sz="3200" dirty="0">
                  <a:latin typeface="+mn-ea"/>
                  <a:cs typeface="Times New Roman" panose="02020603050405020304" pitchFamily="18" charset="0"/>
                </a:endParaRPr>
              </a:p>
              <a:p>
                <a:pPr>
                  <a:lnSpc>
                    <a:spcPct val="200000"/>
                  </a:lnSpc>
                </a:pPr>
                <a:r>
                  <a:rPr lang="ja-JP" altLang="en-US" sz="3200">
                    <a:latin typeface="+mn-ea"/>
                    <a:cs typeface="Times New Roman" panose="02020603050405020304" pitchFamily="18" charset="0"/>
                  </a:rPr>
                  <a:t>画家だよ。</a:t>
                </a:r>
                <a:endParaRPr lang="en-US" altLang="ja-JP" sz="3200" dirty="0">
                  <a:latin typeface="+mn-ea"/>
                  <a:cs typeface="Times New Roman" panose="02020603050405020304" pitchFamily="18" charset="0"/>
                </a:endParaRPr>
              </a:p>
              <a:p>
                <a:pPr>
                  <a:lnSpc>
                    <a:spcPct val="200000"/>
                  </a:lnSpc>
                </a:pPr>
                <a:r>
                  <a:rPr lang="ja-JP" altLang="en-US" sz="3200" b="1">
                    <a:solidFill>
                      <a:schemeClr val="accent2"/>
                    </a:solidFill>
                    <a:latin typeface="+mn-ea"/>
                    <a:cs typeface="Times New Roman" panose="02020603050405020304" pitchFamily="18" charset="0"/>
                    <a:sym typeface="+mn-ea"/>
                  </a:rPr>
                  <a:t>ストリートアートの先駆けと呼べる画家</a:t>
                </a:r>
                <a:r>
                  <a:rPr lang="ja-JP" altLang="en-US" sz="3200">
                    <a:latin typeface="+mn-ea"/>
                    <a:cs typeface="Times New Roman" panose="02020603050405020304" pitchFamily="18" charset="0"/>
                    <a:sym typeface="+mn-ea"/>
                  </a:rPr>
                  <a:t>だよ。</a:t>
                </a:r>
                <a:endParaRPr lang="en-US" altLang="ja-JP" sz="3200" dirty="0">
                  <a:latin typeface="+mn-ea"/>
                  <a:cs typeface="Times New Roman" panose="02020603050405020304" pitchFamily="18" charset="0"/>
                  <a:sym typeface="+mn-ea"/>
                </a:endParaRPr>
              </a:p>
            </p:txBody>
          </p:sp>
        </p:grpSp>
        <p:sp>
          <p:nvSpPr>
            <p:cNvPr id="48" name="テキスト ボックス 47">
              <a:extLst>
                <a:ext uri="{FF2B5EF4-FFF2-40B4-BE49-F238E27FC236}">
                  <a16:creationId xmlns:a16="http://schemas.microsoft.com/office/drawing/2014/main" id="{19A72952-1E76-6448-832B-782CA0D9CF8E}"/>
                </a:ext>
              </a:extLst>
            </p:cNvPr>
            <p:cNvSpPr txBox="1"/>
            <p:nvPr/>
          </p:nvSpPr>
          <p:spPr>
            <a:xfrm>
              <a:off x="2519389" y="4113996"/>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ねん</a:t>
              </a:r>
              <a:endParaRPr kumimoji="1" lang="en-US" altLang="ja-JP" dirty="0">
                <a:latin typeface="Meiryo" panose="020B0604030504040204" pitchFamily="34" charset="-128"/>
                <a:ea typeface="Meiryo" panose="020B0604030504040204" pitchFamily="34" charset="-128"/>
              </a:endParaRPr>
            </a:p>
          </p:txBody>
        </p:sp>
        <p:sp>
          <p:nvSpPr>
            <p:cNvPr id="49" name="テキスト ボックス 48">
              <a:extLst>
                <a:ext uri="{FF2B5EF4-FFF2-40B4-BE49-F238E27FC236}">
                  <a16:creationId xmlns:a16="http://schemas.microsoft.com/office/drawing/2014/main" id="{2A1E44B5-B70C-AC49-9B88-A99DC4DE8BEC}"/>
                </a:ext>
              </a:extLst>
            </p:cNvPr>
            <p:cNvSpPr txBox="1"/>
            <p:nvPr/>
          </p:nvSpPr>
          <p:spPr>
            <a:xfrm>
              <a:off x="7854417" y="4130708"/>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しゅうう</a:t>
              </a:r>
              <a:endParaRPr kumimoji="1" lang="en-US" altLang="ja-JP" dirty="0">
                <a:latin typeface="Meiryo" panose="020B0604030504040204" pitchFamily="34" charset="-128"/>
                <a:ea typeface="Meiryo" panose="020B0604030504040204" pitchFamily="34" charset="-128"/>
              </a:endParaRPr>
            </a:p>
          </p:txBody>
        </p:sp>
        <p:sp>
          <p:nvSpPr>
            <p:cNvPr id="50" name="テキスト ボックス 49">
              <a:extLst>
                <a:ext uri="{FF2B5EF4-FFF2-40B4-BE49-F238E27FC236}">
                  <a16:creationId xmlns:a16="http://schemas.microsoft.com/office/drawing/2014/main" id="{EBB09366-FB16-A347-B060-B7653ED71693}"/>
                </a:ext>
              </a:extLst>
            </p:cNvPr>
            <p:cNvSpPr txBox="1"/>
            <p:nvPr/>
          </p:nvSpPr>
          <p:spPr>
            <a:xfrm>
              <a:off x="1727769" y="5069526"/>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がか</a:t>
              </a:r>
              <a:endParaRPr kumimoji="1" lang="en-US" altLang="ja-JP" dirty="0">
                <a:latin typeface="Meiryo" panose="020B0604030504040204" pitchFamily="34" charset="-128"/>
                <a:ea typeface="Meiryo" panose="020B0604030504040204" pitchFamily="34" charset="-128"/>
              </a:endParaRPr>
            </a:p>
          </p:txBody>
        </p:sp>
        <p:sp>
          <p:nvSpPr>
            <p:cNvPr id="51" name="テキスト ボックス 50">
              <a:extLst>
                <a:ext uri="{FF2B5EF4-FFF2-40B4-BE49-F238E27FC236}">
                  <a16:creationId xmlns:a16="http://schemas.microsoft.com/office/drawing/2014/main" id="{6DF87570-6F23-DD44-B73B-212D8F6BF252}"/>
                </a:ext>
              </a:extLst>
            </p:cNvPr>
            <p:cNvSpPr txBox="1"/>
            <p:nvPr/>
          </p:nvSpPr>
          <p:spPr>
            <a:xfrm>
              <a:off x="5266927" y="6040957"/>
              <a:ext cx="877163"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さきが</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52" name="テキスト ボックス 51">
              <a:extLst>
                <a:ext uri="{FF2B5EF4-FFF2-40B4-BE49-F238E27FC236}">
                  <a16:creationId xmlns:a16="http://schemas.microsoft.com/office/drawing/2014/main" id="{2EF644B5-044B-694F-B39C-FFC893D2DEE6}"/>
                </a:ext>
              </a:extLst>
            </p:cNvPr>
            <p:cNvSpPr txBox="1"/>
            <p:nvPr/>
          </p:nvSpPr>
          <p:spPr>
            <a:xfrm>
              <a:off x="6885723" y="6040957"/>
              <a:ext cx="415498"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よ</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54" name="テキスト ボックス 53">
              <a:extLst>
                <a:ext uri="{FF2B5EF4-FFF2-40B4-BE49-F238E27FC236}">
                  <a16:creationId xmlns:a16="http://schemas.microsoft.com/office/drawing/2014/main" id="{65D258CC-A69D-6843-A1FE-0BCA0B69274B}"/>
                </a:ext>
              </a:extLst>
            </p:cNvPr>
            <p:cNvSpPr txBox="1"/>
            <p:nvPr/>
          </p:nvSpPr>
          <p:spPr>
            <a:xfrm>
              <a:off x="8217709" y="6040957"/>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がか</a:t>
              </a:r>
              <a:endParaRPr kumimoji="1" lang="en-US" altLang="ja-JP" dirty="0">
                <a:solidFill>
                  <a:schemeClr val="accent2"/>
                </a:solidFill>
                <a:latin typeface="Meiryo" panose="020B0604030504040204" pitchFamily="34" charset="-128"/>
                <a:ea typeface="Meiryo" panose="020B0604030504040204" pitchFamily="34" charset="-128"/>
              </a:endParaRPr>
            </a:p>
          </p:txBody>
        </p:sp>
      </p:grpSp>
      <p:grpSp>
        <p:nvGrpSpPr>
          <p:cNvPr id="9" name="グループ化 8">
            <a:extLst>
              <a:ext uri="{FF2B5EF4-FFF2-40B4-BE49-F238E27FC236}">
                <a16:creationId xmlns:a16="http://schemas.microsoft.com/office/drawing/2014/main" id="{36B7AB5D-4B9B-AC40-A969-A1887F4500D2}"/>
              </a:ext>
            </a:extLst>
          </p:cNvPr>
          <p:cNvGrpSpPr/>
          <p:nvPr/>
        </p:nvGrpSpPr>
        <p:grpSpPr>
          <a:xfrm>
            <a:off x="4542569" y="8287363"/>
            <a:ext cx="8525435" cy="2353765"/>
            <a:chOff x="4542569" y="8287363"/>
            <a:chExt cx="8525435" cy="2353765"/>
          </a:xfrm>
        </p:grpSpPr>
        <p:grpSp>
          <p:nvGrpSpPr>
            <p:cNvPr id="38" name="グループ化 37">
              <a:extLst>
                <a:ext uri="{FF2B5EF4-FFF2-40B4-BE49-F238E27FC236}">
                  <a16:creationId xmlns:a16="http://schemas.microsoft.com/office/drawing/2014/main" id="{0EB73795-0144-AB44-83AA-0E24DDD5546E}"/>
                </a:ext>
              </a:extLst>
            </p:cNvPr>
            <p:cNvGrpSpPr/>
            <p:nvPr/>
          </p:nvGrpSpPr>
          <p:grpSpPr>
            <a:xfrm>
              <a:off x="4542569" y="8287363"/>
              <a:ext cx="8525435" cy="2353765"/>
              <a:chOff x="3649306" y="2839884"/>
              <a:chExt cx="9385376" cy="34125637"/>
            </a:xfrm>
          </p:grpSpPr>
          <p:grpSp>
            <p:nvGrpSpPr>
              <p:cNvPr id="42" name="グループ化 41">
                <a:extLst>
                  <a:ext uri="{FF2B5EF4-FFF2-40B4-BE49-F238E27FC236}">
                    <a16:creationId xmlns:a16="http://schemas.microsoft.com/office/drawing/2014/main" id="{5D57EB5B-AE1A-CF47-90FC-5081DE351BCD}"/>
                  </a:ext>
                </a:extLst>
              </p:cNvPr>
              <p:cNvGrpSpPr/>
              <p:nvPr/>
            </p:nvGrpSpPr>
            <p:grpSpPr>
              <a:xfrm>
                <a:off x="3649306" y="2839884"/>
                <a:ext cx="9385376" cy="34125637"/>
                <a:chOff x="1243950" y="983888"/>
                <a:chExt cx="4334592" cy="101745156"/>
              </a:xfrm>
            </p:grpSpPr>
            <p:grpSp>
              <p:nvGrpSpPr>
                <p:cNvPr id="44" name="グループ化 43">
                  <a:extLst>
                    <a:ext uri="{FF2B5EF4-FFF2-40B4-BE49-F238E27FC236}">
                      <a16:creationId xmlns:a16="http://schemas.microsoft.com/office/drawing/2014/main" id="{4D2B7A21-35EB-024E-90E1-B2C14042C442}"/>
                    </a:ext>
                  </a:extLst>
                </p:cNvPr>
                <p:cNvGrpSpPr/>
                <p:nvPr/>
              </p:nvGrpSpPr>
              <p:grpSpPr>
                <a:xfrm>
                  <a:off x="1243950" y="983888"/>
                  <a:ext cx="4334592" cy="101745156"/>
                  <a:chOff x="1639994" y="705694"/>
                  <a:chExt cx="5177924" cy="101745156"/>
                </a:xfrm>
              </p:grpSpPr>
              <p:sp>
                <p:nvSpPr>
                  <p:cNvPr id="46" name="吹き出し: 角を丸めた四角形 19">
                    <a:extLst>
                      <a:ext uri="{FF2B5EF4-FFF2-40B4-BE49-F238E27FC236}">
                        <a16:creationId xmlns:a16="http://schemas.microsoft.com/office/drawing/2014/main" id="{0EA9E686-0134-EF44-9705-E58910C5A3DC}"/>
                      </a:ext>
                    </a:extLst>
                  </p:cNvPr>
                  <p:cNvSpPr/>
                  <p:nvPr/>
                </p:nvSpPr>
                <p:spPr>
                  <a:xfrm>
                    <a:off x="1639994" y="727841"/>
                    <a:ext cx="5177923" cy="101723009"/>
                  </a:xfrm>
                  <a:prstGeom prst="wedgeRoundRectCallout">
                    <a:avLst>
                      <a:gd name="adj1" fmla="val -54036"/>
                      <a:gd name="adj2" fmla="val -17603"/>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47" name="テキスト ボックス 46">
                    <a:extLst>
                      <a:ext uri="{FF2B5EF4-FFF2-40B4-BE49-F238E27FC236}">
                        <a16:creationId xmlns:a16="http://schemas.microsoft.com/office/drawing/2014/main" id="{56C338BD-918E-D845-8B5D-A951541580B5}"/>
                      </a:ext>
                    </a:extLst>
                  </p:cNvPr>
                  <p:cNvSpPr txBox="1"/>
                  <p:nvPr/>
                </p:nvSpPr>
                <p:spPr>
                  <a:xfrm>
                    <a:off x="3108993" y="705694"/>
                    <a:ext cx="3708925"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a typeface="Meiryo" panose="020B0604030504040204" pitchFamily="34" charset="-128"/>
                    </a:endParaRPr>
                  </a:p>
                </p:txBody>
              </p:sp>
            </p:grpSp>
            <p:sp>
              <p:nvSpPr>
                <p:cNvPr id="45" name="テキスト ボックス 44">
                  <a:extLst>
                    <a:ext uri="{FF2B5EF4-FFF2-40B4-BE49-F238E27FC236}">
                      <a16:creationId xmlns:a16="http://schemas.microsoft.com/office/drawing/2014/main" id="{742746A4-2CE8-824C-B241-EBB59B4FBDE0}"/>
                    </a:ext>
                  </a:extLst>
                </p:cNvPr>
                <p:cNvSpPr txBox="1"/>
                <p:nvPr/>
              </p:nvSpPr>
              <p:spPr>
                <a:xfrm>
                  <a:off x="1579040" y="1707334"/>
                  <a:ext cx="3578248" cy="1743499"/>
                </a:xfrm>
                <a:prstGeom prst="rect">
                  <a:avLst/>
                </a:prstGeom>
                <a:noFill/>
              </p:spPr>
              <p:txBody>
                <a:bodyPr wrap="square">
                  <a:spAutoFit/>
                </a:bodyPr>
                <a:lstStyle/>
                <a:p>
                  <a:pPr defTabSz="2167494" eaLnBrk="0" fontAlgn="base" hangingPunct="0">
                    <a:spcBef>
                      <a:spcPct val="0"/>
                    </a:spcBef>
                    <a:spcAft>
                      <a:spcPct val="0"/>
                    </a:spcAft>
                  </a:pPr>
                  <a:endParaRPr lang="ja-JP" altLang="en-US" sz="3200"/>
                </a:p>
              </p:txBody>
            </p:sp>
          </p:grpSp>
          <p:sp>
            <p:nvSpPr>
              <p:cNvPr id="43" name="テキスト ボックス 42">
                <a:extLst>
                  <a:ext uri="{FF2B5EF4-FFF2-40B4-BE49-F238E27FC236}">
                    <a16:creationId xmlns:a16="http://schemas.microsoft.com/office/drawing/2014/main" id="{A79546C0-4CA8-FF4B-8577-0F2F0410CAC0}"/>
                  </a:ext>
                </a:extLst>
              </p:cNvPr>
              <p:cNvSpPr txBox="1"/>
              <p:nvPr/>
            </p:nvSpPr>
            <p:spPr>
              <a:xfrm>
                <a:off x="3980559" y="3250578"/>
                <a:ext cx="9000852" cy="28112126"/>
              </a:xfrm>
              <a:prstGeom prst="rect">
                <a:avLst/>
              </a:prstGeom>
              <a:noFill/>
            </p:spPr>
            <p:txBody>
              <a:bodyPr wrap="square">
                <a:spAutoFit/>
              </a:bodyPr>
              <a:lstStyle/>
              <a:p>
                <a:pPr>
                  <a:lnSpc>
                    <a:spcPct val="200000"/>
                  </a:lnSpc>
                </a:pPr>
                <a:r>
                  <a:rPr lang="ja-JP" altLang="en-US" sz="3200">
                    <a:latin typeface="+mn-ea"/>
                    <a:cs typeface="Times New Roman" panose="02020603050405020304" pitchFamily="18" charset="0"/>
                  </a:rPr>
                  <a:t>1980年代のアメリカの</a:t>
                </a:r>
                <a:endParaRPr lang="en-US" altLang="ja-JP" sz="3200" dirty="0">
                  <a:latin typeface="+mn-ea"/>
                  <a:cs typeface="Times New Roman" panose="02020603050405020304" pitchFamily="18" charset="0"/>
                </a:endParaRPr>
              </a:p>
              <a:p>
                <a:pPr>
                  <a:lnSpc>
                    <a:spcPct val="200000"/>
                  </a:lnSpc>
                </a:pPr>
                <a:r>
                  <a:rPr lang="ja-JP" altLang="en-US" sz="3200">
                    <a:latin typeface="+mn-ea"/>
                    <a:cs typeface="Times New Roman" panose="02020603050405020304" pitchFamily="18" charset="0"/>
                  </a:rPr>
                  <a:t>代表的な芸術家として知られているよ。</a:t>
                </a:r>
                <a:endParaRPr lang="en-US" altLang="ja-JP" sz="3200" dirty="0">
                  <a:latin typeface="Meiryo" panose="020B0604030504040204" pitchFamily="34" charset="-128"/>
                  <a:ea typeface="Meiryo" panose="020B0604030504040204" pitchFamily="34" charset="-128"/>
                </a:endParaRPr>
              </a:p>
            </p:txBody>
          </p:sp>
        </p:grpSp>
        <p:sp>
          <p:nvSpPr>
            <p:cNvPr id="53" name="テキスト ボックス 52">
              <a:extLst>
                <a:ext uri="{FF2B5EF4-FFF2-40B4-BE49-F238E27FC236}">
                  <a16:creationId xmlns:a16="http://schemas.microsoft.com/office/drawing/2014/main" id="{168AB9A2-B6C0-ED4F-9119-DB017B486BE3}"/>
                </a:ext>
              </a:extLst>
            </p:cNvPr>
            <p:cNvSpPr txBox="1"/>
            <p:nvPr/>
          </p:nvSpPr>
          <p:spPr>
            <a:xfrm>
              <a:off x="5853275" y="8446244"/>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ねんだい</a:t>
              </a:r>
              <a:endParaRPr kumimoji="1" lang="en-US" altLang="ja-JP" dirty="0">
                <a:latin typeface="Meiryo" panose="020B0604030504040204" pitchFamily="34" charset="-128"/>
                <a:ea typeface="Meiryo" panose="020B0604030504040204" pitchFamily="34" charset="-128"/>
              </a:endParaRPr>
            </a:p>
          </p:txBody>
        </p:sp>
        <p:sp>
          <p:nvSpPr>
            <p:cNvPr id="55" name="テキスト ボックス 54">
              <a:extLst>
                <a:ext uri="{FF2B5EF4-FFF2-40B4-BE49-F238E27FC236}">
                  <a16:creationId xmlns:a16="http://schemas.microsoft.com/office/drawing/2014/main" id="{0D03A97B-D6BD-AE48-9BD5-5420AA1CFD08}"/>
                </a:ext>
              </a:extLst>
            </p:cNvPr>
            <p:cNvSpPr txBox="1"/>
            <p:nvPr/>
          </p:nvSpPr>
          <p:spPr>
            <a:xfrm>
              <a:off x="4795083" y="9393678"/>
              <a:ext cx="180049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だいひょうてき</a:t>
              </a:r>
              <a:endParaRPr kumimoji="1" lang="en-US" altLang="ja-JP" dirty="0">
                <a:latin typeface="Meiryo" panose="020B0604030504040204" pitchFamily="34" charset="-128"/>
                <a:ea typeface="Meiryo" panose="020B0604030504040204" pitchFamily="34" charset="-128"/>
              </a:endParaRPr>
            </a:p>
          </p:txBody>
        </p:sp>
        <p:sp>
          <p:nvSpPr>
            <p:cNvPr id="56" name="テキスト ボックス 55">
              <a:extLst>
                <a:ext uri="{FF2B5EF4-FFF2-40B4-BE49-F238E27FC236}">
                  <a16:creationId xmlns:a16="http://schemas.microsoft.com/office/drawing/2014/main" id="{5C777C0E-8C66-1740-88A0-5A31395DB216}"/>
                </a:ext>
              </a:extLst>
            </p:cNvPr>
            <p:cNvSpPr txBox="1"/>
            <p:nvPr/>
          </p:nvSpPr>
          <p:spPr>
            <a:xfrm>
              <a:off x="6483632" y="9393678"/>
              <a:ext cx="1569660"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げいじゅつか</a:t>
              </a:r>
              <a:endParaRPr kumimoji="1" lang="en-US" altLang="ja-JP" dirty="0">
                <a:latin typeface="Meiryo" panose="020B0604030504040204" pitchFamily="34" charset="-128"/>
                <a:ea typeface="Meiryo" panose="020B0604030504040204" pitchFamily="34" charset="-128"/>
              </a:endParaRPr>
            </a:p>
          </p:txBody>
        </p:sp>
        <p:sp>
          <p:nvSpPr>
            <p:cNvPr id="57" name="テキスト ボックス 56">
              <a:extLst>
                <a:ext uri="{FF2B5EF4-FFF2-40B4-BE49-F238E27FC236}">
                  <a16:creationId xmlns:a16="http://schemas.microsoft.com/office/drawing/2014/main" id="{02AD8CF4-78ED-1547-8452-E07C06729FDC}"/>
                </a:ext>
              </a:extLst>
            </p:cNvPr>
            <p:cNvSpPr txBox="1"/>
            <p:nvPr/>
          </p:nvSpPr>
          <p:spPr>
            <a:xfrm>
              <a:off x="8962413" y="9393678"/>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し</a:t>
              </a:r>
              <a:endParaRPr kumimoji="1" lang="en-US" altLang="ja-JP" dirty="0">
                <a:latin typeface="Meiryo" panose="020B0604030504040204" pitchFamily="34" charset="-128"/>
                <a:ea typeface="Meiryo" panose="020B0604030504040204" pitchFamily="34" charset="-128"/>
              </a:endParaRPr>
            </a:p>
          </p:txBody>
        </p:sp>
      </p:grpSp>
      <p:sp>
        <p:nvSpPr>
          <p:cNvPr id="58" name="テキスト ボックス 57">
            <a:extLst>
              <a:ext uri="{FF2B5EF4-FFF2-40B4-BE49-F238E27FC236}">
                <a16:creationId xmlns:a16="http://schemas.microsoft.com/office/drawing/2014/main" id="{2836F094-ACB3-4749-A971-AC3EA69C9143}"/>
              </a:ext>
            </a:extLst>
          </p:cNvPr>
          <p:cNvSpPr txBox="1"/>
          <p:nvPr/>
        </p:nvSpPr>
        <p:spPr>
          <a:xfrm>
            <a:off x="9074975" y="1962193"/>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ひと</a:t>
            </a:r>
            <a:endParaRPr kumimoji="1" lang="en-US" altLang="ja-JP" dirty="0">
              <a:latin typeface="Meiryo" panose="020B0604030504040204" pitchFamily="34" charset="-128"/>
              <a:ea typeface="Meiryo" panose="020B0604030504040204"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サブタイトル 2"/>
          <p:cNvSpPr txBox="1"/>
          <p:nvPr/>
        </p:nvSpPr>
        <p:spPr>
          <a:xfrm>
            <a:off x="2257427" y="2391275"/>
            <a:ext cx="9206943" cy="1135694"/>
          </a:xfrm>
          <a:prstGeom prst="rect">
            <a:avLst/>
          </a:prstGeom>
          <a:solidFill>
            <a:schemeClr val="accent2">
              <a:lumMod val="60000"/>
              <a:lumOff val="40000"/>
            </a:schemeClr>
          </a:solidFill>
          <a:ln>
            <a:no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6" name="サブタイトル 2"/>
          <p:cNvSpPr txBox="1"/>
          <p:nvPr/>
        </p:nvSpPr>
        <p:spPr>
          <a:xfrm>
            <a:off x="1427520" y="2292773"/>
            <a:ext cx="9544242" cy="868945"/>
          </a:xfrm>
          <a:prstGeom prst="rect">
            <a:avLst/>
          </a:prstGeom>
          <a:solidFill>
            <a:schemeClr val="bg1"/>
          </a:solidFill>
          <a:ln>
            <a:solidFill>
              <a:schemeClr val="tx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5" name="タイトル 1"/>
          <p:cNvSpPr txBox="1"/>
          <p:nvPr/>
        </p:nvSpPr>
        <p:spPr>
          <a:xfrm>
            <a:off x="1816479" y="568868"/>
            <a:ext cx="13817600" cy="1161427"/>
          </a:xfrm>
          <a:prstGeom prst="rect">
            <a:avLst/>
          </a:prstGeom>
          <a:solidFill>
            <a:schemeClr val="accent2">
              <a:lumMod val="60000"/>
              <a:lumOff val="40000"/>
            </a:schemeClr>
          </a:solidFill>
        </p:spPr>
        <p:txBody>
          <a:bodyPr vert="horz" lIns="216747" tIns="108373" rIns="216747" bIns="108373" rtlCol="0" anchor="b">
            <a:normAutofit fontScale="800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4" name="タイトル 1"/>
          <p:cNvSpPr txBox="1"/>
          <p:nvPr/>
        </p:nvSpPr>
        <p:spPr>
          <a:xfrm>
            <a:off x="1427520" y="197695"/>
            <a:ext cx="13817600" cy="1105327"/>
          </a:xfrm>
          <a:prstGeom prst="rect">
            <a:avLst/>
          </a:prstGeom>
          <a:solidFill>
            <a:schemeClr val="bg1"/>
          </a:solidFill>
          <a:ln w="12700">
            <a:solidFill>
              <a:schemeClr val="tx1"/>
            </a:solidFill>
          </a:ln>
        </p:spPr>
        <p:txBody>
          <a:bodyPr vert="horz" lIns="216747" tIns="108373" rIns="216747" bIns="108373" rtlCol="0" anchor="b">
            <a:normAutofit fontScale="725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2" name="タイトル 1"/>
          <p:cNvSpPr>
            <a:spLocks noGrp="1"/>
          </p:cNvSpPr>
          <p:nvPr>
            <p:ph type="ctrTitle"/>
          </p:nvPr>
        </p:nvSpPr>
        <p:spPr>
          <a:xfrm>
            <a:off x="1038571" y="0"/>
            <a:ext cx="13817600" cy="1412032"/>
          </a:xfrm>
          <a:noFill/>
        </p:spPr>
        <p:txBody>
          <a:bodyPr>
            <a:normAutofit/>
          </a:bodyPr>
          <a:lstStyle/>
          <a:p>
            <a:r>
              <a:rPr lang="ja-JP" altLang="en-US" sz="7585" dirty="0"/>
              <a:t>☆キース・へリング</a:t>
            </a:r>
          </a:p>
        </p:txBody>
      </p:sp>
      <p:sp>
        <p:nvSpPr>
          <p:cNvPr id="3" name="サブタイトル 2"/>
          <p:cNvSpPr>
            <a:spLocks noGrp="1"/>
          </p:cNvSpPr>
          <p:nvPr>
            <p:ph type="subTitle" idx="1"/>
          </p:nvPr>
        </p:nvSpPr>
        <p:spPr>
          <a:xfrm>
            <a:off x="1427523" y="2422578"/>
            <a:ext cx="9544242" cy="788174"/>
          </a:xfrm>
        </p:spPr>
        <p:txBody>
          <a:bodyPr>
            <a:normAutofit fontScale="95000"/>
          </a:bodyPr>
          <a:lstStyle/>
          <a:p>
            <a:r>
              <a:rPr kumimoji="1" lang="ja-JP" altLang="en-US" dirty="0"/>
              <a:t>キース・へリングってどんな人</a:t>
            </a:r>
            <a:r>
              <a:rPr lang="ja-JP" altLang="en-US" dirty="0"/>
              <a:t>？</a:t>
            </a:r>
            <a:endParaRPr kumimoji="1" lang="ja-JP" altLang="en-US" dirty="0"/>
          </a:p>
        </p:txBody>
      </p:sp>
      <p:sp>
        <p:nvSpPr>
          <p:cNvPr id="26" name="object 25"/>
          <p:cNvSpPr/>
          <p:nvPr/>
        </p:nvSpPr>
        <p:spPr>
          <a:xfrm flipV="1">
            <a:off x="2519389" y="2664472"/>
            <a:ext cx="7420267" cy="404553"/>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sp>
        <p:nvSpPr>
          <p:cNvPr id="27" name="object 25"/>
          <p:cNvSpPr/>
          <p:nvPr/>
        </p:nvSpPr>
        <p:spPr>
          <a:xfrm flipV="1">
            <a:off x="2804601" y="960914"/>
            <a:ext cx="10516897" cy="205303"/>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pic>
        <p:nvPicPr>
          <p:cNvPr id="20" name="図 19">
            <a:extLst>
              <a:ext uri="{FF2B5EF4-FFF2-40B4-BE49-F238E27FC236}">
                <a16:creationId xmlns:a16="http://schemas.microsoft.com/office/drawing/2014/main" id="{0B210285-97A5-1D4D-A94D-6D073E85D8B8}"/>
              </a:ext>
            </a:extLst>
          </p:cNvPr>
          <p:cNvPicPr>
            <a:picLocks noChangeAspect="1"/>
          </p:cNvPicPr>
          <p:nvPr/>
        </p:nvPicPr>
        <p:blipFill>
          <a:blip r:embed="rId2"/>
          <a:stretch>
            <a:fillRect/>
          </a:stretch>
        </p:blipFill>
        <p:spPr>
          <a:xfrm>
            <a:off x="11910871" y="4019932"/>
            <a:ext cx="2314262" cy="3688031"/>
          </a:xfrm>
          <a:prstGeom prst="rect">
            <a:avLst/>
          </a:prstGeom>
        </p:spPr>
      </p:pic>
      <p:pic>
        <p:nvPicPr>
          <p:cNvPr id="36" name="図 35">
            <a:extLst>
              <a:ext uri="{FF2B5EF4-FFF2-40B4-BE49-F238E27FC236}">
                <a16:creationId xmlns:a16="http://schemas.microsoft.com/office/drawing/2014/main" id="{28EF9678-4515-DA44-9189-F2FDA9FFD6EA}"/>
              </a:ext>
            </a:extLst>
          </p:cNvPr>
          <p:cNvPicPr>
            <a:picLocks noChangeAspect="1"/>
          </p:cNvPicPr>
          <p:nvPr/>
        </p:nvPicPr>
        <p:blipFill>
          <a:blip r:embed="rId3"/>
          <a:stretch>
            <a:fillRect/>
          </a:stretch>
        </p:blipFill>
        <p:spPr>
          <a:xfrm>
            <a:off x="1398698" y="8045003"/>
            <a:ext cx="2035703" cy="3448838"/>
          </a:xfrm>
          <a:prstGeom prst="rect">
            <a:avLst/>
          </a:prstGeom>
        </p:spPr>
      </p:pic>
      <p:sp>
        <p:nvSpPr>
          <p:cNvPr id="48" name="テキスト ボックス 47">
            <a:extLst>
              <a:ext uri="{FF2B5EF4-FFF2-40B4-BE49-F238E27FC236}">
                <a16:creationId xmlns:a16="http://schemas.microsoft.com/office/drawing/2014/main" id="{19A72952-1E76-6448-832B-782CA0D9CF8E}"/>
              </a:ext>
            </a:extLst>
          </p:cNvPr>
          <p:cNvSpPr txBox="1"/>
          <p:nvPr/>
        </p:nvSpPr>
        <p:spPr>
          <a:xfrm>
            <a:off x="9074975" y="1962193"/>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ひと</a:t>
            </a:r>
            <a:endParaRPr kumimoji="1" lang="en-US" altLang="ja-JP" dirty="0">
              <a:latin typeface="Meiryo" panose="020B0604030504040204" pitchFamily="34" charset="-128"/>
              <a:ea typeface="Meiryo" panose="020B0604030504040204" pitchFamily="34" charset="-128"/>
            </a:endParaRPr>
          </a:p>
        </p:txBody>
      </p:sp>
      <p:grpSp>
        <p:nvGrpSpPr>
          <p:cNvPr id="9" name="グループ化 8">
            <a:extLst>
              <a:ext uri="{FF2B5EF4-FFF2-40B4-BE49-F238E27FC236}">
                <a16:creationId xmlns:a16="http://schemas.microsoft.com/office/drawing/2014/main" id="{148ABE51-E28C-8348-A27F-0FFF8501EA33}"/>
              </a:ext>
            </a:extLst>
          </p:cNvPr>
          <p:cNvGrpSpPr/>
          <p:nvPr/>
        </p:nvGrpSpPr>
        <p:grpSpPr>
          <a:xfrm>
            <a:off x="519954" y="3802484"/>
            <a:ext cx="11410340" cy="3239625"/>
            <a:chOff x="1389994" y="3739068"/>
            <a:chExt cx="10502773" cy="3996385"/>
          </a:xfrm>
        </p:grpSpPr>
        <p:grpSp>
          <p:nvGrpSpPr>
            <p:cNvPr id="22" name="グループ化 21">
              <a:extLst>
                <a:ext uri="{FF2B5EF4-FFF2-40B4-BE49-F238E27FC236}">
                  <a16:creationId xmlns:a16="http://schemas.microsoft.com/office/drawing/2014/main" id="{B9BBAAEB-BDBE-7F48-9A79-AFEF2A65EBDD}"/>
                </a:ext>
              </a:extLst>
            </p:cNvPr>
            <p:cNvGrpSpPr/>
            <p:nvPr/>
          </p:nvGrpSpPr>
          <p:grpSpPr>
            <a:xfrm>
              <a:off x="1389994" y="3739068"/>
              <a:ext cx="10502773" cy="3996385"/>
              <a:chOff x="1243951" y="-2110936"/>
              <a:chExt cx="4710763" cy="56457915"/>
            </a:xfrm>
          </p:grpSpPr>
          <p:sp>
            <p:nvSpPr>
              <p:cNvPr id="34" name="吹き出し: 角を丸めた四角形 19">
                <a:extLst>
                  <a:ext uri="{FF2B5EF4-FFF2-40B4-BE49-F238E27FC236}">
                    <a16:creationId xmlns:a16="http://schemas.microsoft.com/office/drawing/2014/main" id="{A55E66C4-C002-7F4A-B8BC-478ED1731819}"/>
                  </a:ext>
                </a:extLst>
              </p:cNvPr>
              <p:cNvSpPr/>
              <p:nvPr/>
            </p:nvSpPr>
            <p:spPr>
              <a:xfrm>
                <a:off x="1243951" y="-2110936"/>
                <a:ext cx="4248426" cy="56457915"/>
              </a:xfrm>
              <a:prstGeom prst="wedgeRoundRectCallout">
                <a:avLst>
                  <a:gd name="adj1" fmla="val 59534"/>
                  <a:gd name="adj2" fmla="val 8377"/>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35" name="テキスト ボックス 34">
                <a:extLst>
                  <a:ext uri="{FF2B5EF4-FFF2-40B4-BE49-F238E27FC236}">
                    <a16:creationId xmlns:a16="http://schemas.microsoft.com/office/drawing/2014/main" id="{379F5233-99CD-F942-BA32-4FC318E1ADDC}"/>
                  </a:ext>
                </a:extLst>
              </p:cNvPr>
              <p:cNvSpPr txBox="1"/>
              <p:nvPr/>
            </p:nvSpPr>
            <p:spPr>
              <a:xfrm>
                <a:off x="1296641" y="-1654386"/>
                <a:ext cx="4658073" cy="55220043"/>
              </a:xfrm>
              <a:prstGeom prst="rect">
                <a:avLst/>
              </a:prstGeom>
              <a:noFill/>
            </p:spPr>
            <p:txBody>
              <a:bodyPr wrap="square">
                <a:spAutoFit/>
              </a:bodyPr>
              <a:lstStyle/>
              <a:p>
                <a:pPr>
                  <a:lnSpc>
                    <a:spcPct val="200000"/>
                  </a:lnSpc>
                </a:pPr>
                <a:r>
                  <a:rPr lang="ja-JP" altLang="en-US" sz="3200">
                    <a:latin typeface="+mn-ea"/>
                    <a:cs typeface="Times New Roman" panose="02020603050405020304" pitchFamily="18" charset="0"/>
                  </a:rPr>
                  <a:t>シンプルな線と色で作られたヘリングの絵は</a:t>
                </a:r>
                <a:endParaRPr lang="en-US" altLang="ja-JP" sz="3200" dirty="0">
                  <a:latin typeface="+mn-ea"/>
                  <a:cs typeface="Times New Roman" panose="02020603050405020304" pitchFamily="18" charset="0"/>
                </a:endParaRPr>
              </a:p>
              <a:p>
                <a:pPr>
                  <a:lnSpc>
                    <a:spcPct val="200000"/>
                  </a:lnSpc>
                </a:pPr>
                <a:r>
                  <a:rPr lang="ja-JP" altLang="en-US" sz="3200">
                    <a:latin typeface="+mn-ea"/>
                    <a:cs typeface="Times New Roman" panose="02020603050405020304" pitchFamily="18" charset="0"/>
                    <a:sym typeface="+mn-ea"/>
                  </a:rPr>
                  <a:t>日本でも人気があるよ！</a:t>
                </a:r>
                <a:endParaRPr lang="en-US" altLang="ja-JP" sz="3200" dirty="0">
                  <a:latin typeface="+mn-ea"/>
                  <a:cs typeface="Times New Roman" panose="02020603050405020304" pitchFamily="18" charset="0"/>
                  <a:sym typeface="+mn-ea"/>
                </a:endParaRPr>
              </a:p>
              <a:p>
                <a:pPr>
                  <a:lnSpc>
                    <a:spcPct val="200000"/>
                  </a:lnSpc>
                </a:pPr>
                <a:r>
                  <a:rPr lang="ja-JP" altLang="en-US" sz="3200">
                    <a:latin typeface="+mn-ea"/>
                    <a:cs typeface="Times New Roman" panose="02020603050405020304" pitchFamily="18" charset="0"/>
                    <a:sym typeface="+mn-ea"/>
                  </a:rPr>
                  <a:t>ヘリングの絵をプリントした服が販売されているよ！</a:t>
                </a:r>
                <a:endParaRPr lang="en-US" altLang="ja-JP" sz="3200" dirty="0">
                  <a:latin typeface="+mn-ea"/>
                  <a:cs typeface="Times New Roman" panose="02020603050405020304" pitchFamily="18" charset="0"/>
                  <a:sym typeface="+mn-ea"/>
                </a:endParaRPr>
              </a:p>
              <a:p>
                <a:pPr>
                  <a:lnSpc>
                    <a:spcPct val="200000"/>
                  </a:lnSpc>
                </a:pPr>
                <a:endParaRPr lang="en-US" altLang="ja-JP" sz="3200" dirty="0">
                  <a:latin typeface="+mn-ea"/>
                  <a:cs typeface="Times New Roman" panose="02020603050405020304" pitchFamily="18" charset="0"/>
                  <a:sym typeface="+mn-ea"/>
                </a:endParaRPr>
              </a:p>
            </p:txBody>
          </p:sp>
        </p:grpSp>
        <p:sp>
          <p:nvSpPr>
            <p:cNvPr id="25" name="テキスト ボックス 24">
              <a:extLst>
                <a:ext uri="{FF2B5EF4-FFF2-40B4-BE49-F238E27FC236}">
                  <a16:creationId xmlns:a16="http://schemas.microsoft.com/office/drawing/2014/main" id="{E4274913-7B87-2040-9DF5-38722FCBBD7E}"/>
                </a:ext>
              </a:extLst>
            </p:cNvPr>
            <p:cNvSpPr txBox="1"/>
            <p:nvPr/>
          </p:nvSpPr>
          <p:spPr>
            <a:xfrm>
              <a:off x="3333366" y="3931151"/>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せん</a:t>
              </a:r>
              <a:endParaRPr kumimoji="1" lang="en-US" altLang="ja-JP" dirty="0">
                <a:latin typeface="Meiryo" panose="020B0604030504040204" pitchFamily="34" charset="-128"/>
                <a:ea typeface="Meiryo" panose="020B0604030504040204" pitchFamily="34" charset="-128"/>
              </a:endParaRPr>
            </a:p>
          </p:txBody>
        </p:sp>
        <p:sp>
          <p:nvSpPr>
            <p:cNvPr id="28" name="テキスト ボックス 27">
              <a:extLst>
                <a:ext uri="{FF2B5EF4-FFF2-40B4-BE49-F238E27FC236}">
                  <a16:creationId xmlns:a16="http://schemas.microsoft.com/office/drawing/2014/main" id="{76701F82-3663-B948-8639-38D7A34FC956}"/>
                </a:ext>
              </a:extLst>
            </p:cNvPr>
            <p:cNvSpPr txBox="1"/>
            <p:nvPr/>
          </p:nvSpPr>
          <p:spPr>
            <a:xfrm>
              <a:off x="4132580" y="3931151"/>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いろ</a:t>
              </a:r>
              <a:endParaRPr kumimoji="1" lang="en-US" altLang="ja-JP" dirty="0">
                <a:latin typeface="Meiryo" panose="020B0604030504040204" pitchFamily="34" charset="-128"/>
                <a:ea typeface="Meiryo" panose="020B0604030504040204" pitchFamily="34" charset="-128"/>
              </a:endParaRPr>
            </a:p>
          </p:txBody>
        </p:sp>
        <p:sp>
          <p:nvSpPr>
            <p:cNvPr id="29" name="テキスト ボックス 28">
              <a:extLst>
                <a:ext uri="{FF2B5EF4-FFF2-40B4-BE49-F238E27FC236}">
                  <a16:creationId xmlns:a16="http://schemas.microsoft.com/office/drawing/2014/main" id="{1916E938-A730-F644-93BB-7CEBAE10C6A7}"/>
                </a:ext>
              </a:extLst>
            </p:cNvPr>
            <p:cNvSpPr txBox="1"/>
            <p:nvPr/>
          </p:nvSpPr>
          <p:spPr>
            <a:xfrm>
              <a:off x="4896385" y="3931151"/>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つく</a:t>
              </a:r>
              <a:endParaRPr kumimoji="1" lang="en-US" altLang="ja-JP" dirty="0">
                <a:latin typeface="Meiryo" panose="020B0604030504040204" pitchFamily="34" charset="-128"/>
                <a:ea typeface="Meiryo" panose="020B0604030504040204" pitchFamily="34" charset="-128"/>
              </a:endParaRPr>
            </a:p>
          </p:txBody>
        </p:sp>
        <p:sp>
          <p:nvSpPr>
            <p:cNvPr id="30" name="テキスト ボックス 29">
              <a:extLst>
                <a:ext uri="{FF2B5EF4-FFF2-40B4-BE49-F238E27FC236}">
                  <a16:creationId xmlns:a16="http://schemas.microsoft.com/office/drawing/2014/main" id="{DCD4D6A2-3939-1445-BEE2-7282179676F1}"/>
                </a:ext>
              </a:extLst>
            </p:cNvPr>
            <p:cNvSpPr txBox="1"/>
            <p:nvPr/>
          </p:nvSpPr>
          <p:spPr>
            <a:xfrm>
              <a:off x="8333119" y="3931151"/>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え</a:t>
              </a:r>
              <a:endParaRPr kumimoji="1" lang="en-US" altLang="ja-JP" dirty="0">
                <a:latin typeface="Meiryo" panose="020B0604030504040204" pitchFamily="34" charset="-128"/>
                <a:ea typeface="Meiryo" panose="020B0604030504040204" pitchFamily="34" charset="-128"/>
              </a:endParaRPr>
            </a:p>
          </p:txBody>
        </p:sp>
        <p:sp>
          <p:nvSpPr>
            <p:cNvPr id="31" name="テキスト ボックス 30">
              <a:extLst>
                <a:ext uri="{FF2B5EF4-FFF2-40B4-BE49-F238E27FC236}">
                  <a16:creationId xmlns:a16="http://schemas.microsoft.com/office/drawing/2014/main" id="{BC7B9F81-5025-784F-8EDC-9F0D348CDF08}"/>
                </a:ext>
              </a:extLst>
            </p:cNvPr>
            <p:cNvSpPr txBox="1"/>
            <p:nvPr/>
          </p:nvSpPr>
          <p:spPr>
            <a:xfrm>
              <a:off x="1515710" y="5112472"/>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にほん</a:t>
              </a:r>
              <a:endParaRPr kumimoji="1" lang="en-US" altLang="ja-JP" dirty="0">
                <a:latin typeface="Meiryo" panose="020B0604030504040204" pitchFamily="34" charset="-128"/>
                <a:ea typeface="Meiryo" panose="020B0604030504040204" pitchFamily="34" charset="-128"/>
              </a:endParaRPr>
            </a:p>
          </p:txBody>
        </p:sp>
        <p:sp>
          <p:nvSpPr>
            <p:cNvPr id="32" name="テキスト ボックス 31">
              <a:extLst>
                <a:ext uri="{FF2B5EF4-FFF2-40B4-BE49-F238E27FC236}">
                  <a16:creationId xmlns:a16="http://schemas.microsoft.com/office/drawing/2014/main" id="{6D9ABEAD-8D2F-3346-BA8D-C576FE52C245}"/>
                </a:ext>
              </a:extLst>
            </p:cNvPr>
            <p:cNvSpPr txBox="1"/>
            <p:nvPr/>
          </p:nvSpPr>
          <p:spPr>
            <a:xfrm>
              <a:off x="3054340" y="5112472"/>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にんき</a:t>
              </a:r>
              <a:endParaRPr kumimoji="1" lang="en-US" altLang="ja-JP" dirty="0">
                <a:latin typeface="Meiryo" panose="020B0604030504040204" pitchFamily="34" charset="-128"/>
                <a:ea typeface="Meiryo" panose="020B0604030504040204" pitchFamily="34" charset="-128"/>
              </a:endParaRPr>
            </a:p>
          </p:txBody>
        </p:sp>
        <p:sp>
          <p:nvSpPr>
            <p:cNvPr id="33" name="テキスト ボックス 32">
              <a:extLst>
                <a:ext uri="{FF2B5EF4-FFF2-40B4-BE49-F238E27FC236}">
                  <a16:creationId xmlns:a16="http://schemas.microsoft.com/office/drawing/2014/main" id="{250CFE32-9BED-B64D-AA16-24ADF098F551}"/>
                </a:ext>
              </a:extLst>
            </p:cNvPr>
            <p:cNvSpPr txBox="1"/>
            <p:nvPr/>
          </p:nvSpPr>
          <p:spPr>
            <a:xfrm>
              <a:off x="3448783" y="6319152"/>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え</a:t>
              </a:r>
              <a:endParaRPr kumimoji="1" lang="en-US" altLang="ja-JP" dirty="0">
                <a:latin typeface="Meiryo" panose="020B0604030504040204" pitchFamily="34" charset="-128"/>
                <a:ea typeface="Meiryo" panose="020B0604030504040204" pitchFamily="34" charset="-128"/>
              </a:endParaRPr>
            </a:p>
          </p:txBody>
        </p:sp>
        <p:sp>
          <p:nvSpPr>
            <p:cNvPr id="37" name="テキスト ボックス 36">
              <a:extLst>
                <a:ext uri="{FF2B5EF4-FFF2-40B4-BE49-F238E27FC236}">
                  <a16:creationId xmlns:a16="http://schemas.microsoft.com/office/drawing/2014/main" id="{22A103E6-53A4-5C4E-8243-B2463A180A5F}"/>
                </a:ext>
              </a:extLst>
            </p:cNvPr>
            <p:cNvSpPr txBox="1"/>
            <p:nvPr/>
          </p:nvSpPr>
          <p:spPr>
            <a:xfrm>
              <a:off x="6376951" y="6319152"/>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ふく</a:t>
              </a:r>
              <a:endParaRPr kumimoji="1" lang="en-US" altLang="ja-JP" dirty="0">
                <a:latin typeface="Meiryo" panose="020B0604030504040204" pitchFamily="34" charset="-128"/>
                <a:ea typeface="Meiryo" panose="020B0604030504040204" pitchFamily="34" charset="-128"/>
              </a:endParaRPr>
            </a:p>
          </p:txBody>
        </p:sp>
        <p:sp>
          <p:nvSpPr>
            <p:cNvPr id="39" name="テキスト ボックス 38">
              <a:extLst>
                <a:ext uri="{FF2B5EF4-FFF2-40B4-BE49-F238E27FC236}">
                  <a16:creationId xmlns:a16="http://schemas.microsoft.com/office/drawing/2014/main" id="{12288526-2996-2D47-A7D5-4AF69F65A756}"/>
                </a:ext>
              </a:extLst>
            </p:cNvPr>
            <p:cNvSpPr txBox="1"/>
            <p:nvPr/>
          </p:nvSpPr>
          <p:spPr>
            <a:xfrm>
              <a:off x="7162709" y="6319152"/>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はんばい</a:t>
              </a:r>
              <a:endParaRPr kumimoji="1" lang="en-US" altLang="ja-JP" dirty="0">
                <a:latin typeface="Meiryo" panose="020B0604030504040204" pitchFamily="34" charset="-128"/>
                <a:ea typeface="Meiryo" panose="020B0604030504040204" pitchFamily="34" charset="-128"/>
              </a:endParaRPr>
            </a:p>
          </p:txBody>
        </p:sp>
      </p:grpSp>
      <p:grpSp>
        <p:nvGrpSpPr>
          <p:cNvPr id="10" name="グループ化 9">
            <a:extLst>
              <a:ext uri="{FF2B5EF4-FFF2-40B4-BE49-F238E27FC236}">
                <a16:creationId xmlns:a16="http://schemas.microsoft.com/office/drawing/2014/main" id="{82133064-E673-BA4F-B8F9-635730EBF1FC}"/>
              </a:ext>
            </a:extLst>
          </p:cNvPr>
          <p:cNvGrpSpPr/>
          <p:nvPr/>
        </p:nvGrpSpPr>
        <p:grpSpPr>
          <a:xfrm>
            <a:off x="4542567" y="8541637"/>
            <a:ext cx="8525435" cy="2952204"/>
            <a:chOff x="4542567" y="8061628"/>
            <a:chExt cx="8525435" cy="2952204"/>
          </a:xfrm>
        </p:grpSpPr>
        <p:grpSp>
          <p:nvGrpSpPr>
            <p:cNvPr id="38" name="グループ化 37">
              <a:extLst>
                <a:ext uri="{FF2B5EF4-FFF2-40B4-BE49-F238E27FC236}">
                  <a16:creationId xmlns:a16="http://schemas.microsoft.com/office/drawing/2014/main" id="{0EB73795-0144-AB44-83AA-0E24DDD5546E}"/>
                </a:ext>
              </a:extLst>
            </p:cNvPr>
            <p:cNvGrpSpPr/>
            <p:nvPr/>
          </p:nvGrpSpPr>
          <p:grpSpPr>
            <a:xfrm>
              <a:off x="4542567" y="8061628"/>
              <a:ext cx="8525435" cy="2952204"/>
              <a:chOff x="3649306" y="2839884"/>
              <a:chExt cx="9385376" cy="42801997"/>
            </a:xfrm>
          </p:grpSpPr>
          <p:grpSp>
            <p:nvGrpSpPr>
              <p:cNvPr id="42" name="グループ化 41">
                <a:extLst>
                  <a:ext uri="{FF2B5EF4-FFF2-40B4-BE49-F238E27FC236}">
                    <a16:creationId xmlns:a16="http://schemas.microsoft.com/office/drawing/2014/main" id="{5D57EB5B-AE1A-CF47-90FC-5081DE351BCD}"/>
                  </a:ext>
                </a:extLst>
              </p:cNvPr>
              <p:cNvGrpSpPr/>
              <p:nvPr/>
            </p:nvGrpSpPr>
            <p:grpSpPr>
              <a:xfrm>
                <a:off x="3649306" y="2839884"/>
                <a:ext cx="9385376" cy="42801997"/>
                <a:chOff x="1243950" y="983888"/>
                <a:chExt cx="4334592" cy="127613613"/>
              </a:xfrm>
            </p:grpSpPr>
            <p:grpSp>
              <p:nvGrpSpPr>
                <p:cNvPr id="44" name="グループ化 43">
                  <a:extLst>
                    <a:ext uri="{FF2B5EF4-FFF2-40B4-BE49-F238E27FC236}">
                      <a16:creationId xmlns:a16="http://schemas.microsoft.com/office/drawing/2014/main" id="{4D2B7A21-35EB-024E-90E1-B2C14042C442}"/>
                    </a:ext>
                  </a:extLst>
                </p:cNvPr>
                <p:cNvGrpSpPr/>
                <p:nvPr/>
              </p:nvGrpSpPr>
              <p:grpSpPr>
                <a:xfrm>
                  <a:off x="1243950" y="983888"/>
                  <a:ext cx="4334592" cy="127613613"/>
                  <a:chOff x="1639994" y="705694"/>
                  <a:chExt cx="5177924" cy="127613613"/>
                </a:xfrm>
              </p:grpSpPr>
              <p:sp>
                <p:nvSpPr>
                  <p:cNvPr id="46" name="吹き出し: 角を丸めた四角形 19">
                    <a:extLst>
                      <a:ext uri="{FF2B5EF4-FFF2-40B4-BE49-F238E27FC236}">
                        <a16:creationId xmlns:a16="http://schemas.microsoft.com/office/drawing/2014/main" id="{0EA9E686-0134-EF44-9705-E58910C5A3DC}"/>
                      </a:ext>
                    </a:extLst>
                  </p:cNvPr>
                  <p:cNvSpPr/>
                  <p:nvPr/>
                </p:nvSpPr>
                <p:spPr>
                  <a:xfrm>
                    <a:off x="1639994" y="727826"/>
                    <a:ext cx="5177923" cy="127591481"/>
                  </a:xfrm>
                  <a:prstGeom prst="wedgeRoundRectCallout">
                    <a:avLst>
                      <a:gd name="adj1" fmla="val -54036"/>
                      <a:gd name="adj2" fmla="val -17603"/>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47" name="テキスト ボックス 46">
                    <a:extLst>
                      <a:ext uri="{FF2B5EF4-FFF2-40B4-BE49-F238E27FC236}">
                        <a16:creationId xmlns:a16="http://schemas.microsoft.com/office/drawing/2014/main" id="{56C338BD-918E-D845-8B5D-A951541580B5}"/>
                      </a:ext>
                    </a:extLst>
                  </p:cNvPr>
                  <p:cNvSpPr txBox="1"/>
                  <p:nvPr/>
                </p:nvSpPr>
                <p:spPr>
                  <a:xfrm>
                    <a:off x="3108993" y="705694"/>
                    <a:ext cx="3708925"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a typeface="Meiryo" panose="020B0604030504040204" pitchFamily="34" charset="-128"/>
                    </a:endParaRPr>
                  </a:p>
                </p:txBody>
              </p:sp>
            </p:grpSp>
            <p:sp>
              <p:nvSpPr>
                <p:cNvPr id="45" name="テキスト ボックス 44">
                  <a:extLst>
                    <a:ext uri="{FF2B5EF4-FFF2-40B4-BE49-F238E27FC236}">
                      <a16:creationId xmlns:a16="http://schemas.microsoft.com/office/drawing/2014/main" id="{742746A4-2CE8-824C-B241-EBB59B4FBDE0}"/>
                    </a:ext>
                  </a:extLst>
                </p:cNvPr>
                <p:cNvSpPr txBox="1"/>
                <p:nvPr/>
              </p:nvSpPr>
              <p:spPr>
                <a:xfrm>
                  <a:off x="1579040" y="1707334"/>
                  <a:ext cx="3578248" cy="1743499"/>
                </a:xfrm>
                <a:prstGeom prst="rect">
                  <a:avLst/>
                </a:prstGeom>
                <a:noFill/>
              </p:spPr>
              <p:txBody>
                <a:bodyPr wrap="square">
                  <a:spAutoFit/>
                </a:bodyPr>
                <a:lstStyle/>
                <a:p>
                  <a:pPr defTabSz="2167494" eaLnBrk="0" fontAlgn="base" hangingPunct="0">
                    <a:spcBef>
                      <a:spcPct val="0"/>
                    </a:spcBef>
                    <a:spcAft>
                      <a:spcPct val="0"/>
                    </a:spcAft>
                  </a:pPr>
                  <a:endParaRPr lang="ja-JP" altLang="en-US" sz="3200"/>
                </a:p>
              </p:txBody>
            </p:sp>
          </p:grpSp>
          <p:sp>
            <p:nvSpPr>
              <p:cNvPr id="43" name="テキスト ボックス 42">
                <a:extLst>
                  <a:ext uri="{FF2B5EF4-FFF2-40B4-BE49-F238E27FC236}">
                    <a16:creationId xmlns:a16="http://schemas.microsoft.com/office/drawing/2014/main" id="{A79546C0-4CA8-FF4B-8577-0F2F0410CAC0}"/>
                  </a:ext>
                </a:extLst>
              </p:cNvPr>
              <p:cNvSpPr txBox="1"/>
              <p:nvPr/>
            </p:nvSpPr>
            <p:spPr>
              <a:xfrm>
                <a:off x="3980559" y="3250578"/>
                <a:ext cx="9000852" cy="42391303"/>
              </a:xfrm>
              <a:prstGeom prst="rect">
                <a:avLst/>
              </a:prstGeom>
              <a:noFill/>
            </p:spPr>
            <p:txBody>
              <a:bodyPr wrap="square">
                <a:spAutoFit/>
              </a:bodyPr>
              <a:lstStyle/>
              <a:p>
                <a:pPr>
                  <a:lnSpc>
                    <a:spcPct val="200000"/>
                  </a:lnSpc>
                </a:pPr>
                <a:r>
                  <a:rPr lang="ja-JP" altLang="en-US" sz="3200">
                    <a:latin typeface="+mn-ea"/>
                    <a:cs typeface="Times New Roman" panose="02020603050405020304" pitchFamily="18" charset="0"/>
                  </a:rPr>
                  <a:t>シンプルで大胆な色使いの作風が特徴だよ。</a:t>
                </a:r>
                <a:endParaRPr lang="en-US" altLang="ja-JP" sz="3200" dirty="0">
                  <a:latin typeface="+mn-ea"/>
                  <a:cs typeface="Times New Roman" panose="02020603050405020304" pitchFamily="18" charset="0"/>
                </a:endParaRPr>
              </a:p>
              <a:p>
                <a:pPr>
                  <a:lnSpc>
                    <a:spcPct val="200000"/>
                  </a:lnSpc>
                </a:pPr>
                <a:r>
                  <a:rPr lang="ja-JP" altLang="en-US" sz="3200" b="1">
                    <a:solidFill>
                      <a:schemeClr val="accent2"/>
                    </a:solidFill>
                    <a:latin typeface="+mn-ea"/>
                    <a:ea typeface="Meiryo" panose="020B0604030504040204" pitchFamily="34" charset="-128"/>
                    <a:cs typeface="Times New Roman" panose="02020603050405020304" pitchFamily="18" charset="0"/>
                  </a:rPr>
                  <a:t>チョーク・アウトライン形式</a:t>
                </a:r>
                <a:r>
                  <a:rPr lang="ja-JP" altLang="en-US" sz="3200">
                    <a:latin typeface="+mn-ea"/>
                    <a:ea typeface="Meiryo" panose="020B0604030504040204" pitchFamily="34" charset="-128"/>
                    <a:cs typeface="Times New Roman" panose="02020603050405020304" pitchFamily="18" charset="0"/>
                  </a:rPr>
                  <a:t>と呼ばれる</a:t>
                </a:r>
                <a:endParaRPr lang="en-US" altLang="ja-JP" sz="3200" dirty="0">
                  <a:latin typeface="+mn-ea"/>
                  <a:ea typeface="Meiryo" panose="020B0604030504040204" pitchFamily="34" charset="-128"/>
                  <a:cs typeface="Times New Roman" panose="02020603050405020304" pitchFamily="18" charset="0"/>
                </a:endParaRPr>
              </a:p>
              <a:p>
                <a:pPr>
                  <a:lnSpc>
                    <a:spcPct val="200000"/>
                  </a:lnSpc>
                </a:pPr>
                <a:r>
                  <a:rPr lang="ja-JP" altLang="en-US" sz="3200">
                    <a:latin typeface="+mn-ea"/>
                    <a:ea typeface="Meiryo" panose="020B0604030504040204" pitchFamily="34" charset="-128"/>
                    <a:cs typeface="Times New Roman" panose="02020603050405020304" pitchFamily="18" charset="0"/>
                  </a:rPr>
                  <a:t>方法を使っているよ。</a:t>
                </a:r>
                <a:endParaRPr lang="en-US" altLang="ja-JP" sz="3200" dirty="0">
                  <a:latin typeface="Meiryo" panose="020B0604030504040204" pitchFamily="34" charset="-128"/>
                  <a:ea typeface="Meiryo" panose="020B0604030504040204" pitchFamily="34" charset="-128"/>
                </a:endParaRPr>
              </a:p>
            </p:txBody>
          </p:sp>
        </p:grpSp>
        <p:sp>
          <p:nvSpPr>
            <p:cNvPr id="40" name="テキスト ボックス 39">
              <a:extLst>
                <a:ext uri="{FF2B5EF4-FFF2-40B4-BE49-F238E27FC236}">
                  <a16:creationId xmlns:a16="http://schemas.microsoft.com/office/drawing/2014/main" id="{82D0454D-D90E-9A4B-93FB-B94E48E2377B}"/>
                </a:ext>
              </a:extLst>
            </p:cNvPr>
            <p:cNvSpPr txBox="1"/>
            <p:nvPr/>
          </p:nvSpPr>
          <p:spPr>
            <a:xfrm>
              <a:off x="6839374" y="8225822"/>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だいたん</a:t>
              </a:r>
              <a:endParaRPr kumimoji="1" lang="en-US" altLang="ja-JP" dirty="0">
                <a:latin typeface="Meiryo" panose="020B0604030504040204" pitchFamily="34" charset="-128"/>
                <a:ea typeface="Meiryo" panose="020B0604030504040204" pitchFamily="34" charset="-128"/>
              </a:endParaRPr>
            </a:p>
          </p:txBody>
        </p:sp>
        <p:sp>
          <p:nvSpPr>
            <p:cNvPr id="41" name="テキスト ボックス 40">
              <a:extLst>
                <a:ext uri="{FF2B5EF4-FFF2-40B4-BE49-F238E27FC236}">
                  <a16:creationId xmlns:a16="http://schemas.microsoft.com/office/drawing/2014/main" id="{D2D241B3-4AF4-B542-8D85-D9F755A6F744}"/>
                </a:ext>
              </a:extLst>
            </p:cNvPr>
            <p:cNvSpPr txBox="1"/>
            <p:nvPr/>
          </p:nvSpPr>
          <p:spPr>
            <a:xfrm>
              <a:off x="8128000" y="8225822"/>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いろづか</a:t>
              </a:r>
              <a:endParaRPr kumimoji="1" lang="en-US" altLang="ja-JP" dirty="0">
                <a:latin typeface="Meiryo" panose="020B0604030504040204" pitchFamily="34" charset="-128"/>
                <a:ea typeface="Meiryo" panose="020B0604030504040204" pitchFamily="34" charset="-128"/>
              </a:endParaRPr>
            </a:p>
          </p:txBody>
        </p:sp>
        <p:sp>
          <p:nvSpPr>
            <p:cNvPr id="49" name="テキスト ボックス 48">
              <a:extLst>
                <a:ext uri="{FF2B5EF4-FFF2-40B4-BE49-F238E27FC236}">
                  <a16:creationId xmlns:a16="http://schemas.microsoft.com/office/drawing/2014/main" id="{CED27BB5-69F7-194D-8033-CD212FE4DDD4}"/>
                </a:ext>
              </a:extLst>
            </p:cNvPr>
            <p:cNvSpPr txBox="1"/>
            <p:nvPr/>
          </p:nvSpPr>
          <p:spPr>
            <a:xfrm>
              <a:off x="9721306" y="8225822"/>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さくふう</a:t>
              </a:r>
              <a:endParaRPr kumimoji="1" lang="en-US" altLang="ja-JP" dirty="0">
                <a:latin typeface="Meiryo" panose="020B0604030504040204" pitchFamily="34" charset="-128"/>
                <a:ea typeface="Meiryo" panose="020B0604030504040204" pitchFamily="34" charset="-128"/>
              </a:endParaRPr>
            </a:p>
          </p:txBody>
        </p:sp>
        <p:sp>
          <p:nvSpPr>
            <p:cNvPr id="50" name="テキスト ボックス 49">
              <a:extLst>
                <a:ext uri="{FF2B5EF4-FFF2-40B4-BE49-F238E27FC236}">
                  <a16:creationId xmlns:a16="http://schemas.microsoft.com/office/drawing/2014/main" id="{64E24CE7-9FD6-9E4F-9145-5CC351583568}"/>
                </a:ext>
              </a:extLst>
            </p:cNvPr>
            <p:cNvSpPr txBox="1"/>
            <p:nvPr/>
          </p:nvSpPr>
          <p:spPr>
            <a:xfrm>
              <a:off x="10893205" y="8225822"/>
              <a:ext cx="133882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とくちょう</a:t>
              </a:r>
              <a:endParaRPr kumimoji="1" lang="en-US" altLang="ja-JP" dirty="0">
                <a:latin typeface="Meiryo" panose="020B0604030504040204" pitchFamily="34" charset="-128"/>
                <a:ea typeface="Meiryo" panose="020B0604030504040204" pitchFamily="34" charset="-128"/>
              </a:endParaRPr>
            </a:p>
          </p:txBody>
        </p:sp>
        <p:sp>
          <p:nvSpPr>
            <p:cNvPr id="51" name="テキスト ボックス 50">
              <a:extLst>
                <a:ext uri="{FF2B5EF4-FFF2-40B4-BE49-F238E27FC236}">
                  <a16:creationId xmlns:a16="http://schemas.microsoft.com/office/drawing/2014/main" id="{3385FC4A-FC77-D246-8B3D-EF8CBF7B4E36}"/>
                </a:ext>
              </a:extLst>
            </p:cNvPr>
            <p:cNvSpPr txBox="1"/>
            <p:nvPr/>
          </p:nvSpPr>
          <p:spPr>
            <a:xfrm>
              <a:off x="9358728" y="9205491"/>
              <a:ext cx="1107996"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けいしき</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52" name="テキスト ボックス 51">
              <a:extLst>
                <a:ext uri="{FF2B5EF4-FFF2-40B4-BE49-F238E27FC236}">
                  <a16:creationId xmlns:a16="http://schemas.microsoft.com/office/drawing/2014/main" id="{7569DFB1-AEEC-4845-982B-15E7264683D9}"/>
                </a:ext>
              </a:extLst>
            </p:cNvPr>
            <p:cNvSpPr txBox="1"/>
            <p:nvPr/>
          </p:nvSpPr>
          <p:spPr>
            <a:xfrm>
              <a:off x="10621553" y="9205491"/>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よ</a:t>
              </a:r>
              <a:endParaRPr kumimoji="1" lang="en-US" altLang="ja-JP" dirty="0">
                <a:latin typeface="Meiryo" panose="020B0604030504040204" pitchFamily="34" charset="-128"/>
                <a:ea typeface="Meiryo" panose="020B0604030504040204" pitchFamily="34" charset="-128"/>
              </a:endParaRPr>
            </a:p>
          </p:txBody>
        </p:sp>
        <p:sp>
          <p:nvSpPr>
            <p:cNvPr id="53" name="テキスト ボックス 52">
              <a:extLst>
                <a:ext uri="{FF2B5EF4-FFF2-40B4-BE49-F238E27FC236}">
                  <a16:creationId xmlns:a16="http://schemas.microsoft.com/office/drawing/2014/main" id="{CC7E5B72-6CBC-BC44-85A6-82A6211F63AA}"/>
                </a:ext>
              </a:extLst>
            </p:cNvPr>
            <p:cNvSpPr txBox="1"/>
            <p:nvPr/>
          </p:nvSpPr>
          <p:spPr>
            <a:xfrm>
              <a:off x="4843467" y="10149094"/>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ほうほう</a:t>
              </a:r>
              <a:endParaRPr kumimoji="1" lang="en-US" altLang="ja-JP" dirty="0">
                <a:latin typeface="Meiryo" panose="020B0604030504040204" pitchFamily="34" charset="-128"/>
                <a:ea typeface="Meiryo" panose="020B0604030504040204" pitchFamily="34" charset="-128"/>
              </a:endParaRPr>
            </a:p>
          </p:txBody>
        </p:sp>
        <p:sp>
          <p:nvSpPr>
            <p:cNvPr id="54" name="テキスト ボックス 53">
              <a:extLst>
                <a:ext uri="{FF2B5EF4-FFF2-40B4-BE49-F238E27FC236}">
                  <a16:creationId xmlns:a16="http://schemas.microsoft.com/office/drawing/2014/main" id="{FA5E904A-FFE8-334E-83F1-0F21B634718F}"/>
                </a:ext>
              </a:extLst>
            </p:cNvPr>
            <p:cNvSpPr txBox="1"/>
            <p:nvPr/>
          </p:nvSpPr>
          <p:spPr>
            <a:xfrm>
              <a:off x="6091311" y="10149094"/>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つか</a:t>
              </a:r>
              <a:endParaRPr kumimoji="1" lang="en-US" altLang="ja-JP" dirty="0">
                <a:latin typeface="Meiryo" panose="020B0604030504040204" pitchFamily="34" charset="-128"/>
                <a:ea typeface="Meiryo" panose="020B0604030504040204" pitchFamily="34" charset="-128"/>
              </a:endParaRPr>
            </a:p>
          </p:txBody>
        </p:sp>
      </p:grpSp>
      <p:sp>
        <p:nvSpPr>
          <p:cNvPr id="7" name="テキスト ボックス 6">
            <a:extLst>
              <a:ext uri="{FF2B5EF4-FFF2-40B4-BE49-F238E27FC236}">
                <a16:creationId xmlns:a16="http://schemas.microsoft.com/office/drawing/2014/main" id="{21C58C36-AAF2-A541-88A4-C9BAB83D0119}"/>
              </a:ext>
            </a:extLst>
          </p:cNvPr>
          <p:cNvSpPr txBox="1"/>
          <p:nvPr/>
        </p:nvSpPr>
        <p:spPr>
          <a:xfrm>
            <a:off x="13644282" y="3818965"/>
            <a:ext cx="184731" cy="369332"/>
          </a:xfrm>
          <a:prstGeom prst="rect">
            <a:avLst/>
          </a:prstGeom>
          <a:noFill/>
        </p:spPr>
        <p:txBody>
          <a:bodyPr wrap="none" rtlCol="0">
            <a:spAutoFit/>
          </a:bodyPr>
          <a:lstStyle/>
          <a:p>
            <a:endParaRPr kumimoji="1" lang="ja-JP" altLang="en-US"/>
          </a:p>
        </p:txBody>
      </p:sp>
    </p:spTree>
    <p:extLst>
      <p:ext uri="{BB962C8B-B14F-4D97-AF65-F5344CB8AC3E}">
        <p14:creationId xmlns:p14="http://schemas.microsoft.com/office/powerpoint/2010/main" val="789041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サブタイトル 2"/>
          <p:cNvSpPr txBox="1"/>
          <p:nvPr/>
        </p:nvSpPr>
        <p:spPr>
          <a:xfrm>
            <a:off x="2257427" y="2085876"/>
            <a:ext cx="9206943" cy="1135694"/>
          </a:xfrm>
          <a:prstGeom prst="rect">
            <a:avLst/>
          </a:prstGeom>
          <a:solidFill>
            <a:schemeClr val="accent2">
              <a:lumMod val="60000"/>
              <a:lumOff val="40000"/>
            </a:schemeClr>
          </a:solidFill>
          <a:ln>
            <a:no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6" name="サブタイトル 2"/>
          <p:cNvSpPr txBox="1"/>
          <p:nvPr/>
        </p:nvSpPr>
        <p:spPr>
          <a:xfrm>
            <a:off x="1427520" y="1987374"/>
            <a:ext cx="9544242" cy="868945"/>
          </a:xfrm>
          <a:prstGeom prst="rect">
            <a:avLst/>
          </a:prstGeom>
          <a:solidFill>
            <a:schemeClr val="bg1"/>
          </a:solidFill>
          <a:ln>
            <a:solidFill>
              <a:schemeClr val="tx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5" name="タイトル 1"/>
          <p:cNvSpPr txBox="1"/>
          <p:nvPr/>
        </p:nvSpPr>
        <p:spPr>
          <a:xfrm>
            <a:off x="1816479" y="568868"/>
            <a:ext cx="13817600" cy="1161427"/>
          </a:xfrm>
          <a:prstGeom prst="rect">
            <a:avLst/>
          </a:prstGeom>
          <a:solidFill>
            <a:schemeClr val="accent2">
              <a:lumMod val="60000"/>
              <a:lumOff val="40000"/>
            </a:schemeClr>
          </a:solidFill>
        </p:spPr>
        <p:txBody>
          <a:bodyPr vert="horz" lIns="216747" tIns="108373" rIns="216747" bIns="108373" rtlCol="0" anchor="b">
            <a:normAutofit fontScale="800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4" name="タイトル 1"/>
          <p:cNvSpPr txBox="1"/>
          <p:nvPr/>
        </p:nvSpPr>
        <p:spPr>
          <a:xfrm>
            <a:off x="1427520" y="197695"/>
            <a:ext cx="13817600" cy="1105327"/>
          </a:xfrm>
          <a:prstGeom prst="rect">
            <a:avLst/>
          </a:prstGeom>
          <a:solidFill>
            <a:schemeClr val="bg1"/>
          </a:solidFill>
          <a:ln w="12700">
            <a:solidFill>
              <a:schemeClr val="tx1"/>
            </a:solidFill>
          </a:ln>
        </p:spPr>
        <p:txBody>
          <a:bodyPr vert="horz" lIns="216747" tIns="108373" rIns="216747" bIns="108373" rtlCol="0" anchor="b">
            <a:normAutofit fontScale="725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2" name="タイトル 1"/>
          <p:cNvSpPr>
            <a:spLocks noGrp="1"/>
          </p:cNvSpPr>
          <p:nvPr>
            <p:ph type="ctrTitle"/>
          </p:nvPr>
        </p:nvSpPr>
        <p:spPr>
          <a:xfrm>
            <a:off x="1038571" y="0"/>
            <a:ext cx="13817600" cy="1412032"/>
          </a:xfrm>
          <a:noFill/>
        </p:spPr>
        <p:txBody>
          <a:bodyPr>
            <a:normAutofit/>
          </a:bodyPr>
          <a:lstStyle/>
          <a:p>
            <a:r>
              <a:rPr lang="ja-JP" altLang="en-US" sz="7585" dirty="0"/>
              <a:t>☆キース・へリング</a:t>
            </a:r>
          </a:p>
        </p:txBody>
      </p:sp>
      <p:sp>
        <p:nvSpPr>
          <p:cNvPr id="3" name="サブタイトル 2"/>
          <p:cNvSpPr>
            <a:spLocks noGrp="1"/>
          </p:cNvSpPr>
          <p:nvPr>
            <p:ph type="subTitle" idx="1"/>
          </p:nvPr>
        </p:nvSpPr>
        <p:spPr>
          <a:xfrm>
            <a:off x="1427523" y="2117179"/>
            <a:ext cx="9544242" cy="788174"/>
          </a:xfrm>
        </p:spPr>
        <p:txBody>
          <a:bodyPr>
            <a:normAutofit fontScale="95000"/>
          </a:bodyPr>
          <a:lstStyle/>
          <a:p>
            <a:r>
              <a:rPr kumimoji="1" lang="ja-JP" altLang="en-US" dirty="0"/>
              <a:t>キース・へリングってどんな人</a:t>
            </a:r>
            <a:r>
              <a:rPr lang="ja-JP" altLang="en-US" dirty="0"/>
              <a:t>？</a:t>
            </a:r>
            <a:endParaRPr kumimoji="1" lang="ja-JP" altLang="en-US" dirty="0"/>
          </a:p>
        </p:txBody>
      </p:sp>
      <p:sp>
        <p:nvSpPr>
          <p:cNvPr id="26" name="object 25"/>
          <p:cNvSpPr/>
          <p:nvPr/>
        </p:nvSpPr>
        <p:spPr>
          <a:xfrm flipV="1">
            <a:off x="2519389" y="2359073"/>
            <a:ext cx="7420267" cy="404553"/>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sp>
        <p:nvSpPr>
          <p:cNvPr id="27" name="object 25"/>
          <p:cNvSpPr/>
          <p:nvPr/>
        </p:nvSpPr>
        <p:spPr>
          <a:xfrm flipV="1">
            <a:off x="2804601" y="960914"/>
            <a:ext cx="10516897" cy="205303"/>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pic>
        <p:nvPicPr>
          <p:cNvPr id="20" name="図 19">
            <a:extLst>
              <a:ext uri="{FF2B5EF4-FFF2-40B4-BE49-F238E27FC236}">
                <a16:creationId xmlns:a16="http://schemas.microsoft.com/office/drawing/2014/main" id="{0B210285-97A5-1D4D-A94D-6D073E85D8B8}"/>
              </a:ext>
            </a:extLst>
          </p:cNvPr>
          <p:cNvPicPr>
            <a:picLocks noChangeAspect="1"/>
          </p:cNvPicPr>
          <p:nvPr/>
        </p:nvPicPr>
        <p:blipFill>
          <a:blip r:embed="rId2"/>
          <a:stretch>
            <a:fillRect/>
          </a:stretch>
        </p:blipFill>
        <p:spPr>
          <a:xfrm>
            <a:off x="12666978" y="3075149"/>
            <a:ext cx="2314262" cy="3688031"/>
          </a:xfrm>
          <a:prstGeom prst="rect">
            <a:avLst/>
          </a:prstGeom>
        </p:spPr>
      </p:pic>
      <p:pic>
        <p:nvPicPr>
          <p:cNvPr id="36" name="図 35">
            <a:extLst>
              <a:ext uri="{FF2B5EF4-FFF2-40B4-BE49-F238E27FC236}">
                <a16:creationId xmlns:a16="http://schemas.microsoft.com/office/drawing/2014/main" id="{28EF9678-4515-DA44-9189-F2FDA9FFD6EA}"/>
              </a:ext>
            </a:extLst>
          </p:cNvPr>
          <p:cNvPicPr>
            <a:picLocks noChangeAspect="1"/>
          </p:cNvPicPr>
          <p:nvPr/>
        </p:nvPicPr>
        <p:blipFill>
          <a:blip r:embed="rId3"/>
          <a:stretch>
            <a:fillRect/>
          </a:stretch>
        </p:blipFill>
        <p:spPr>
          <a:xfrm>
            <a:off x="1295562" y="7846851"/>
            <a:ext cx="2035703" cy="3448838"/>
          </a:xfrm>
          <a:prstGeom prst="rect">
            <a:avLst/>
          </a:prstGeom>
        </p:spPr>
      </p:pic>
      <p:sp>
        <p:nvSpPr>
          <p:cNvPr id="48" name="テキスト ボックス 47">
            <a:extLst>
              <a:ext uri="{FF2B5EF4-FFF2-40B4-BE49-F238E27FC236}">
                <a16:creationId xmlns:a16="http://schemas.microsoft.com/office/drawing/2014/main" id="{19A72952-1E76-6448-832B-782CA0D9CF8E}"/>
              </a:ext>
            </a:extLst>
          </p:cNvPr>
          <p:cNvSpPr txBox="1"/>
          <p:nvPr/>
        </p:nvSpPr>
        <p:spPr>
          <a:xfrm>
            <a:off x="8944467" y="1730242"/>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ひと</a:t>
            </a:r>
            <a:endParaRPr kumimoji="1" lang="en-US" altLang="ja-JP" dirty="0">
              <a:latin typeface="Meiryo" panose="020B0604030504040204" pitchFamily="34" charset="-128"/>
              <a:ea typeface="Meiryo" panose="020B0604030504040204" pitchFamily="34" charset="-128"/>
            </a:endParaRPr>
          </a:p>
        </p:txBody>
      </p:sp>
      <p:grpSp>
        <p:nvGrpSpPr>
          <p:cNvPr id="12" name="グループ化 11">
            <a:extLst>
              <a:ext uri="{FF2B5EF4-FFF2-40B4-BE49-F238E27FC236}">
                <a16:creationId xmlns:a16="http://schemas.microsoft.com/office/drawing/2014/main" id="{F2365D2C-DFCC-A84C-A70B-81333887E162}"/>
              </a:ext>
            </a:extLst>
          </p:cNvPr>
          <p:cNvGrpSpPr/>
          <p:nvPr/>
        </p:nvGrpSpPr>
        <p:grpSpPr>
          <a:xfrm>
            <a:off x="1295562" y="3543069"/>
            <a:ext cx="11284834" cy="3934008"/>
            <a:chOff x="772059" y="3740032"/>
            <a:chExt cx="11284834" cy="5035877"/>
          </a:xfrm>
        </p:grpSpPr>
        <p:grpSp>
          <p:nvGrpSpPr>
            <p:cNvPr id="22" name="グループ化 21">
              <a:extLst>
                <a:ext uri="{FF2B5EF4-FFF2-40B4-BE49-F238E27FC236}">
                  <a16:creationId xmlns:a16="http://schemas.microsoft.com/office/drawing/2014/main" id="{B9BBAAEB-BDBE-7F48-9A79-AFEF2A65EBDD}"/>
                </a:ext>
              </a:extLst>
            </p:cNvPr>
            <p:cNvGrpSpPr/>
            <p:nvPr/>
          </p:nvGrpSpPr>
          <p:grpSpPr>
            <a:xfrm>
              <a:off x="772059" y="3740032"/>
              <a:ext cx="11284834" cy="5035877"/>
              <a:chOff x="1243951" y="-2110936"/>
              <a:chExt cx="4710763" cy="71143070"/>
            </a:xfrm>
          </p:grpSpPr>
          <p:sp>
            <p:nvSpPr>
              <p:cNvPr id="34" name="吹き出し: 角を丸めた四角形 19">
                <a:extLst>
                  <a:ext uri="{FF2B5EF4-FFF2-40B4-BE49-F238E27FC236}">
                    <a16:creationId xmlns:a16="http://schemas.microsoft.com/office/drawing/2014/main" id="{A55E66C4-C002-7F4A-B8BC-478ED1731819}"/>
                  </a:ext>
                </a:extLst>
              </p:cNvPr>
              <p:cNvSpPr/>
              <p:nvPr/>
            </p:nvSpPr>
            <p:spPr>
              <a:xfrm>
                <a:off x="1243951" y="-2110936"/>
                <a:ext cx="4248426" cy="56457915"/>
              </a:xfrm>
              <a:prstGeom prst="wedgeRoundRectCallout">
                <a:avLst>
                  <a:gd name="adj1" fmla="val 59534"/>
                  <a:gd name="adj2" fmla="val 8377"/>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35" name="テキスト ボックス 34">
                <a:extLst>
                  <a:ext uri="{FF2B5EF4-FFF2-40B4-BE49-F238E27FC236}">
                    <a16:creationId xmlns:a16="http://schemas.microsoft.com/office/drawing/2014/main" id="{379F5233-99CD-F942-BA32-4FC318E1ADDC}"/>
                  </a:ext>
                </a:extLst>
              </p:cNvPr>
              <p:cNvSpPr txBox="1"/>
              <p:nvPr/>
            </p:nvSpPr>
            <p:spPr>
              <a:xfrm>
                <a:off x="1296641" y="-1654384"/>
                <a:ext cx="4658073" cy="70686518"/>
              </a:xfrm>
              <a:prstGeom prst="rect">
                <a:avLst/>
              </a:prstGeom>
              <a:noFill/>
            </p:spPr>
            <p:txBody>
              <a:bodyPr wrap="square">
                <a:spAutoFit/>
              </a:bodyPr>
              <a:lstStyle/>
              <a:p>
                <a:pPr>
                  <a:lnSpc>
                    <a:spcPct val="200000"/>
                  </a:lnSpc>
                </a:pPr>
                <a:r>
                  <a:rPr lang="ja-JP" altLang="en-US" sz="3200">
                    <a:latin typeface="+mn-ea"/>
                    <a:cs typeface="Times New Roman" panose="02020603050405020304" pitchFamily="18" charset="0"/>
                  </a:rPr>
                  <a:t>チョーク・アウトライン形式</a:t>
                </a:r>
                <a:r>
                  <a:rPr lang="ja-JP" altLang="en-US" sz="3200">
                    <a:latin typeface="+mn-ea"/>
                    <a:cs typeface="Times New Roman" panose="02020603050405020304" pitchFamily="18" charset="0"/>
                    <a:sym typeface="+mn-ea"/>
                  </a:rPr>
                  <a:t>は、</a:t>
                </a:r>
                <a:r>
                  <a:rPr lang="ja-JP" altLang="en-US" sz="3200">
                    <a:latin typeface="+mn-ea"/>
                    <a:cs typeface="Times New Roman" panose="02020603050405020304" pitchFamily="18" charset="0"/>
                  </a:rPr>
                  <a:t>犯罪現場で</a:t>
                </a:r>
                <a:endParaRPr lang="en-US" altLang="ja-JP" sz="3200" dirty="0">
                  <a:latin typeface="+mn-ea"/>
                  <a:cs typeface="Times New Roman" panose="02020603050405020304" pitchFamily="18" charset="0"/>
                </a:endParaRPr>
              </a:p>
              <a:p>
                <a:pPr>
                  <a:lnSpc>
                    <a:spcPct val="200000"/>
                  </a:lnSpc>
                </a:pPr>
                <a:r>
                  <a:rPr lang="ja-JP" altLang="en-US" sz="3200">
                    <a:latin typeface="+mn-ea"/>
                    <a:cs typeface="Times New Roman" panose="02020603050405020304" pitchFamily="18" charset="0"/>
                  </a:rPr>
                  <a:t>被害者の位置を書き記すための白い線のことだよ。</a:t>
                </a:r>
                <a:endParaRPr lang="en-US" altLang="ja-JP" sz="3200" dirty="0">
                  <a:latin typeface="+mn-ea"/>
                  <a:cs typeface="Times New Roman" panose="02020603050405020304" pitchFamily="18" charset="0"/>
                </a:endParaRPr>
              </a:p>
              <a:p>
                <a:pPr>
                  <a:lnSpc>
                    <a:spcPct val="200000"/>
                  </a:lnSpc>
                </a:pPr>
                <a:r>
                  <a:rPr lang="ja-JP" altLang="en-US" sz="3200" b="1">
                    <a:solidFill>
                      <a:schemeClr val="accent2"/>
                    </a:solidFill>
                    <a:latin typeface="+mn-ea"/>
                    <a:cs typeface="Times New Roman" panose="02020603050405020304" pitchFamily="18" charset="0"/>
                    <a:sym typeface="+mn-ea"/>
                  </a:rPr>
                  <a:t>たくさんの人にわかりやすい形式</a:t>
                </a:r>
                <a:r>
                  <a:rPr lang="ja-JP" altLang="en-US" sz="3200">
                    <a:latin typeface="+mn-ea"/>
                    <a:cs typeface="Times New Roman" panose="02020603050405020304" pitchFamily="18" charset="0"/>
                    <a:sym typeface="+mn-ea"/>
                  </a:rPr>
                  <a:t>だよ。</a:t>
                </a:r>
                <a:endParaRPr lang="en-US" altLang="ja-JP" sz="3200" dirty="0">
                  <a:latin typeface="+mn-ea"/>
                  <a:cs typeface="Times New Roman" panose="02020603050405020304" pitchFamily="18" charset="0"/>
                  <a:sym typeface="+mn-ea"/>
                </a:endParaRPr>
              </a:p>
              <a:p>
                <a:pPr>
                  <a:lnSpc>
                    <a:spcPct val="200000"/>
                  </a:lnSpc>
                </a:pPr>
                <a:endParaRPr lang="en-US" altLang="ja-JP" sz="3200" dirty="0">
                  <a:latin typeface="+mn-ea"/>
                  <a:cs typeface="Times New Roman" panose="02020603050405020304" pitchFamily="18" charset="0"/>
                  <a:sym typeface="+mn-ea"/>
                </a:endParaRPr>
              </a:p>
            </p:txBody>
          </p:sp>
        </p:grpSp>
        <p:sp>
          <p:nvSpPr>
            <p:cNvPr id="57" name="テキスト ボックス 56">
              <a:extLst>
                <a:ext uri="{FF2B5EF4-FFF2-40B4-BE49-F238E27FC236}">
                  <a16:creationId xmlns:a16="http://schemas.microsoft.com/office/drawing/2014/main" id="{000ACC2F-1BE9-6F49-8FE2-638317698645}"/>
                </a:ext>
              </a:extLst>
            </p:cNvPr>
            <p:cNvSpPr txBox="1"/>
            <p:nvPr/>
          </p:nvSpPr>
          <p:spPr>
            <a:xfrm>
              <a:off x="5450828" y="3888120"/>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けいしき</a:t>
              </a:r>
              <a:endParaRPr kumimoji="1" lang="en-US" altLang="ja-JP" dirty="0">
                <a:latin typeface="Meiryo" panose="020B0604030504040204" pitchFamily="34" charset="-128"/>
                <a:ea typeface="Meiryo" panose="020B0604030504040204" pitchFamily="34" charset="-128"/>
              </a:endParaRPr>
            </a:p>
          </p:txBody>
        </p:sp>
        <p:sp>
          <p:nvSpPr>
            <p:cNvPr id="58" name="テキスト ボックス 57">
              <a:extLst>
                <a:ext uri="{FF2B5EF4-FFF2-40B4-BE49-F238E27FC236}">
                  <a16:creationId xmlns:a16="http://schemas.microsoft.com/office/drawing/2014/main" id="{1483A719-BA6F-7544-A802-CD57BD215C09}"/>
                </a:ext>
              </a:extLst>
            </p:cNvPr>
            <p:cNvSpPr txBox="1"/>
            <p:nvPr/>
          </p:nvSpPr>
          <p:spPr>
            <a:xfrm>
              <a:off x="6085330" y="6407414"/>
              <a:ext cx="1107996" cy="472778"/>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けいしき</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59" name="テキスト ボックス 58">
              <a:extLst>
                <a:ext uri="{FF2B5EF4-FFF2-40B4-BE49-F238E27FC236}">
                  <a16:creationId xmlns:a16="http://schemas.microsoft.com/office/drawing/2014/main" id="{98D15D5A-1557-254E-910C-F3A7C2ADBB05}"/>
                </a:ext>
              </a:extLst>
            </p:cNvPr>
            <p:cNvSpPr txBox="1"/>
            <p:nvPr/>
          </p:nvSpPr>
          <p:spPr>
            <a:xfrm>
              <a:off x="7092090" y="3888120"/>
              <a:ext cx="180049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はんざいげんば</a:t>
              </a:r>
              <a:endParaRPr kumimoji="1" lang="en-US" altLang="ja-JP" dirty="0">
                <a:latin typeface="Meiryo" panose="020B0604030504040204" pitchFamily="34" charset="-128"/>
                <a:ea typeface="Meiryo" panose="020B0604030504040204" pitchFamily="34" charset="-128"/>
              </a:endParaRPr>
            </a:p>
          </p:txBody>
        </p:sp>
        <p:sp>
          <p:nvSpPr>
            <p:cNvPr id="60" name="テキスト ボックス 59">
              <a:extLst>
                <a:ext uri="{FF2B5EF4-FFF2-40B4-BE49-F238E27FC236}">
                  <a16:creationId xmlns:a16="http://schemas.microsoft.com/office/drawing/2014/main" id="{0ECCB9FC-908F-7C4D-9E97-1AAA3A4D67BC}"/>
                </a:ext>
              </a:extLst>
            </p:cNvPr>
            <p:cNvSpPr txBox="1"/>
            <p:nvPr/>
          </p:nvSpPr>
          <p:spPr>
            <a:xfrm>
              <a:off x="896112" y="5130738"/>
              <a:ext cx="133882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ひがいしゃ</a:t>
              </a:r>
              <a:endParaRPr kumimoji="1" lang="en-US" altLang="ja-JP" dirty="0">
                <a:latin typeface="Meiryo" panose="020B0604030504040204" pitchFamily="34" charset="-128"/>
                <a:ea typeface="Meiryo" panose="020B0604030504040204" pitchFamily="34" charset="-128"/>
              </a:endParaRPr>
            </a:p>
          </p:txBody>
        </p:sp>
        <p:sp>
          <p:nvSpPr>
            <p:cNvPr id="61" name="テキスト ボックス 60">
              <a:extLst>
                <a:ext uri="{FF2B5EF4-FFF2-40B4-BE49-F238E27FC236}">
                  <a16:creationId xmlns:a16="http://schemas.microsoft.com/office/drawing/2014/main" id="{F480D9A6-CF2E-174B-81D9-4B5FFCB19BFA}"/>
                </a:ext>
              </a:extLst>
            </p:cNvPr>
            <p:cNvSpPr txBox="1"/>
            <p:nvPr/>
          </p:nvSpPr>
          <p:spPr>
            <a:xfrm>
              <a:off x="2672728" y="5130738"/>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いち</a:t>
              </a:r>
              <a:endParaRPr kumimoji="1" lang="en-US" altLang="ja-JP" dirty="0">
                <a:latin typeface="Meiryo" panose="020B0604030504040204" pitchFamily="34" charset="-128"/>
                <a:ea typeface="Meiryo" panose="020B0604030504040204" pitchFamily="34" charset="-128"/>
              </a:endParaRPr>
            </a:p>
          </p:txBody>
        </p:sp>
        <p:sp>
          <p:nvSpPr>
            <p:cNvPr id="62" name="テキスト ボックス 61">
              <a:extLst>
                <a:ext uri="{FF2B5EF4-FFF2-40B4-BE49-F238E27FC236}">
                  <a16:creationId xmlns:a16="http://schemas.microsoft.com/office/drawing/2014/main" id="{5A10F393-6158-7140-B6F2-70937795AB39}"/>
                </a:ext>
              </a:extLst>
            </p:cNvPr>
            <p:cNvSpPr txBox="1"/>
            <p:nvPr/>
          </p:nvSpPr>
          <p:spPr>
            <a:xfrm>
              <a:off x="3749865" y="5130738"/>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a:t>
              </a:r>
              <a:endParaRPr kumimoji="1" lang="en-US" altLang="ja-JP" dirty="0">
                <a:latin typeface="Meiryo" panose="020B0604030504040204" pitchFamily="34" charset="-128"/>
                <a:ea typeface="Meiryo" panose="020B0604030504040204" pitchFamily="34" charset="-128"/>
              </a:endParaRPr>
            </a:p>
          </p:txBody>
        </p:sp>
        <p:sp>
          <p:nvSpPr>
            <p:cNvPr id="63" name="テキスト ボックス 62">
              <a:extLst>
                <a:ext uri="{FF2B5EF4-FFF2-40B4-BE49-F238E27FC236}">
                  <a16:creationId xmlns:a16="http://schemas.microsoft.com/office/drawing/2014/main" id="{53493564-83DD-D348-959F-55694FFC3C5F}"/>
                </a:ext>
              </a:extLst>
            </p:cNvPr>
            <p:cNvSpPr txBox="1"/>
            <p:nvPr/>
          </p:nvSpPr>
          <p:spPr>
            <a:xfrm>
              <a:off x="4510818" y="5130738"/>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しる</a:t>
              </a:r>
              <a:endParaRPr kumimoji="1" lang="en-US" altLang="ja-JP" dirty="0">
                <a:latin typeface="Meiryo" panose="020B0604030504040204" pitchFamily="34" charset="-128"/>
                <a:ea typeface="Meiryo" panose="020B0604030504040204" pitchFamily="34" charset="-128"/>
              </a:endParaRPr>
            </a:p>
          </p:txBody>
        </p:sp>
        <p:sp>
          <p:nvSpPr>
            <p:cNvPr id="64" name="テキスト ボックス 63">
              <a:extLst>
                <a:ext uri="{FF2B5EF4-FFF2-40B4-BE49-F238E27FC236}">
                  <a16:creationId xmlns:a16="http://schemas.microsoft.com/office/drawing/2014/main" id="{E07DA81D-94AB-0C43-92F8-5DB4C7100C08}"/>
                </a:ext>
              </a:extLst>
            </p:cNvPr>
            <p:cNvSpPr txBox="1"/>
            <p:nvPr/>
          </p:nvSpPr>
          <p:spPr>
            <a:xfrm>
              <a:off x="6587928" y="5130738"/>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しろ</a:t>
              </a:r>
              <a:endParaRPr kumimoji="1" lang="en-US" altLang="ja-JP" dirty="0">
                <a:latin typeface="Meiryo" panose="020B0604030504040204" pitchFamily="34" charset="-128"/>
                <a:ea typeface="Meiryo" panose="020B0604030504040204" pitchFamily="34" charset="-128"/>
              </a:endParaRPr>
            </a:p>
          </p:txBody>
        </p:sp>
        <p:sp>
          <p:nvSpPr>
            <p:cNvPr id="65" name="テキスト ボックス 64">
              <a:extLst>
                <a:ext uri="{FF2B5EF4-FFF2-40B4-BE49-F238E27FC236}">
                  <a16:creationId xmlns:a16="http://schemas.microsoft.com/office/drawing/2014/main" id="{AC444E33-2C33-0B4F-91E0-C168073B0688}"/>
                </a:ext>
              </a:extLst>
            </p:cNvPr>
            <p:cNvSpPr txBox="1"/>
            <p:nvPr/>
          </p:nvSpPr>
          <p:spPr>
            <a:xfrm>
              <a:off x="7424825" y="5130738"/>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せん</a:t>
              </a:r>
              <a:endParaRPr kumimoji="1" lang="en-US" altLang="ja-JP" dirty="0">
                <a:latin typeface="Meiryo" panose="020B0604030504040204" pitchFamily="34" charset="-128"/>
                <a:ea typeface="Meiryo" panose="020B0604030504040204" pitchFamily="34" charset="-128"/>
              </a:endParaRPr>
            </a:p>
          </p:txBody>
        </p:sp>
        <p:sp>
          <p:nvSpPr>
            <p:cNvPr id="66" name="テキスト ボックス 65">
              <a:extLst>
                <a:ext uri="{FF2B5EF4-FFF2-40B4-BE49-F238E27FC236}">
                  <a16:creationId xmlns:a16="http://schemas.microsoft.com/office/drawing/2014/main" id="{06C1F365-B447-8C4C-9B1B-B82BB0720345}"/>
                </a:ext>
              </a:extLst>
            </p:cNvPr>
            <p:cNvSpPr txBox="1"/>
            <p:nvPr/>
          </p:nvSpPr>
          <p:spPr>
            <a:xfrm>
              <a:off x="2864387" y="6407414"/>
              <a:ext cx="646331" cy="472778"/>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ひと</a:t>
              </a:r>
              <a:endParaRPr kumimoji="1" lang="en-US" altLang="ja-JP" dirty="0">
                <a:solidFill>
                  <a:schemeClr val="accent2"/>
                </a:solidFill>
                <a:latin typeface="Meiryo" panose="020B0604030504040204" pitchFamily="34" charset="-128"/>
                <a:ea typeface="Meiryo" panose="020B0604030504040204" pitchFamily="34" charset="-128"/>
              </a:endParaRPr>
            </a:p>
          </p:txBody>
        </p:sp>
      </p:grpSp>
      <p:grpSp>
        <p:nvGrpSpPr>
          <p:cNvPr id="13" name="グループ化 12">
            <a:extLst>
              <a:ext uri="{FF2B5EF4-FFF2-40B4-BE49-F238E27FC236}">
                <a16:creationId xmlns:a16="http://schemas.microsoft.com/office/drawing/2014/main" id="{C2937144-B3E6-C849-8197-575A7A543BEC}"/>
              </a:ext>
            </a:extLst>
          </p:cNvPr>
          <p:cNvGrpSpPr/>
          <p:nvPr/>
        </p:nvGrpSpPr>
        <p:grpSpPr>
          <a:xfrm>
            <a:off x="4614319" y="7077978"/>
            <a:ext cx="9952957" cy="5906859"/>
            <a:chOff x="4537968" y="7330305"/>
            <a:chExt cx="9952957" cy="5906859"/>
          </a:xfrm>
        </p:grpSpPr>
        <p:grpSp>
          <p:nvGrpSpPr>
            <p:cNvPr id="38" name="グループ化 37">
              <a:extLst>
                <a:ext uri="{FF2B5EF4-FFF2-40B4-BE49-F238E27FC236}">
                  <a16:creationId xmlns:a16="http://schemas.microsoft.com/office/drawing/2014/main" id="{0EB73795-0144-AB44-83AA-0E24DDD5546E}"/>
                </a:ext>
              </a:extLst>
            </p:cNvPr>
            <p:cNvGrpSpPr/>
            <p:nvPr/>
          </p:nvGrpSpPr>
          <p:grpSpPr>
            <a:xfrm>
              <a:off x="4537968" y="7330305"/>
              <a:ext cx="9952957" cy="5906859"/>
              <a:chOff x="3649306" y="2839884"/>
              <a:chExt cx="9385376" cy="85639531"/>
            </a:xfrm>
          </p:grpSpPr>
          <p:grpSp>
            <p:nvGrpSpPr>
              <p:cNvPr id="42" name="グループ化 41">
                <a:extLst>
                  <a:ext uri="{FF2B5EF4-FFF2-40B4-BE49-F238E27FC236}">
                    <a16:creationId xmlns:a16="http://schemas.microsoft.com/office/drawing/2014/main" id="{5D57EB5B-AE1A-CF47-90FC-5081DE351BCD}"/>
                  </a:ext>
                </a:extLst>
              </p:cNvPr>
              <p:cNvGrpSpPr/>
              <p:nvPr/>
            </p:nvGrpSpPr>
            <p:grpSpPr>
              <a:xfrm>
                <a:off x="3649306" y="2839884"/>
                <a:ext cx="9385376" cy="69358947"/>
                <a:chOff x="1243950" y="983888"/>
                <a:chExt cx="4334592" cy="206792821"/>
              </a:xfrm>
            </p:grpSpPr>
            <p:grpSp>
              <p:nvGrpSpPr>
                <p:cNvPr id="44" name="グループ化 43">
                  <a:extLst>
                    <a:ext uri="{FF2B5EF4-FFF2-40B4-BE49-F238E27FC236}">
                      <a16:creationId xmlns:a16="http://schemas.microsoft.com/office/drawing/2014/main" id="{4D2B7A21-35EB-024E-90E1-B2C14042C442}"/>
                    </a:ext>
                  </a:extLst>
                </p:cNvPr>
                <p:cNvGrpSpPr/>
                <p:nvPr/>
              </p:nvGrpSpPr>
              <p:grpSpPr>
                <a:xfrm>
                  <a:off x="1243950" y="983888"/>
                  <a:ext cx="4334592" cy="206792821"/>
                  <a:chOff x="1639994" y="705694"/>
                  <a:chExt cx="5177924" cy="206792821"/>
                </a:xfrm>
              </p:grpSpPr>
              <p:sp>
                <p:nvSpPr>
                  <p:cNvPr id="46" name="吹き出し: 角を丸めた四角形 19">
                    <a:extLst>
                      <a:ext uri="{FF2B5EF4-FFF2-40B4-BE49-F238E27FC236}">
                        <a16:creationId xmlns:a16="http://schemas.microsoft.com/office/drawing/2014/main" id="{0EA9E686-0134-EF44-9705-E58910C5A3DC}"/>
                      </a:ext>
                    </a:extLst>
                  </p:cNvPr>
                  <p:cNvSpPr/>
                  <p:nvPr/>
                </p:nvSpPr>
                <p:spPr>
                  <a:xfrm>
                    <a:off x="1639994" y="727783"/>
                    <a:ext cx="5177923" cy="206770732"/>
                  </a:xfrm>
                  <a:prstGeom prst="wedgeRoundRectCallout">
                    <a:avLst>
                      <a:gd name="adj1" fmla="val -54036"/>
                      <a:gd name="adj2" fmla="val -17603"/>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47" name="テキスト ボックス 46">
                    <a:extLst>
                      <a:ext uri="{FF2B5EF4-FFF2-40B4-BE49-F238E27FC236}">
                        <a16:creationId xmlns:a16="http://schemas.microsoft.com/office/drawing/2014/main" id="{56C338BD-918E-D845-8B5D-A951541580B5}"/>
                      </a:ext>
                    </a:extLst>
                  </p:cNvPr>
                  <p:cNvSpPr txBox="1"/>
                  <p:nvPr/>
                </p:nvSpPr>
                <p:spPr>
                  <a:xfrm>
                    <a:off x="3108993" y="705694"/>
                    <a:ext cx="3708925"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a typeface="Meiryo" panose="020B0604030504040204" pitchFamily="34" charset="-128"/>
                    </a:endParaRPr>
                  </a:p>
                </p:txBody>
              </p:sp>
            </p:grpSp>
            <p:sp>
              <p:nvSpPr>
                <p:cNvPr id="45" name="テキスト ボックス 44">
                  <a:extLst>
                    <a:ext uri="{FF2B5EF4-FFF2-40B4-BE49-F238E27FC236}">
                      <a16:creationId xmlns:a16="http://schemas.microsoft.com/office/drawing/2014/main" id="{742746A4-2CE8-824C-B241-EBB59B4FBDE0}"/>
                    </a:ext>
                  </a:extLst>
                </p:cNvPr>
                <p:cNvSpPr txBox="1"/>
                <p:nvPr/>
              </p:nvSpPr>
              <p:spPr>
                <a:xfrm>
                  <a:off x="1579040" y="1707334"/>
                  <a:ext cx="3578248" cy="1743499"/>
                </a:xfrm>
                <a:prstGeom prst="rect">
                  <a:avLst/>
                </a:prstGeom>
                <a:noFill/>
              </p:spPr>
              <p:txBody>
                <a:bodyPr wrap="square">
                  <a:spAutoFit/>
                </a:bodyPr>
                <a:lstStyle/>
                <a:p>
                  <a:pPr defTabSz="2167494" eaLnBrk="0" fontAlgn="base" hangingPunct="0">
                    <a:spcBef>
                      <a:spcPct val="0"/>
                    </a:spcBef>
                    <a:spcAft>
                      <a:spcPct val="0"/>
                    </a:spcAft>
                  </a:pPr>
                  <a:endParaRPr lang="ja-JP" altLang="en-US" sz="3200"/>
                </a:p>
              </p:txBody>
            </p:sp>
          </p:grpSp>
          <p:sp>
            <p:nvSpPr>
              <p:cNvPr id="43" name="テキスト ボックス 42">
                <a:extLst>
                  <a:ext uri="{FF2B5EF4-FFF2-40B4-BE49-F238E27FC236}">
                    <a16:creationId xmlns:a16="http://schemas.microsoft.com/office/drawing/2014/main" id="{A79546C0-4CA8-FF4B-8577-0F2F0410CAC0}"/>
                  </a:ext>
                </a:extLst>
              </p:cNvPr>
              <p:cNvSpPr txBox="1"/>
              <p:nvPr/>
            </p:nvSpPr>
            <p:spPr>
              <a:xfrm>
                <a:off x="3980559" y="3250578"/>
                <a:ext cx="9000852" cy="85228837"/>
              </a:xfrm>
              <a:prstGeom prst="rect">
                <a:avLst/>
              </a:prstGeom>
              <a:noFill/>
            </p:spPr>
            <p:txBody>
              <a:bodyPr wrap="square">
                <a:spAutoFit/>
              </a:bodyPr>
              <a:lstStyle/>
              <a:p>
                <a:pPr>
                  <a:lnSpc>
                    <a:spcPct val="200000"/>
                  </a:lnSpc>
                </a:pPr>
                <a:r>
                  <a:rPr lang="ja-JP" altLang="en-US" sz="3200">
                    <a:latin typeface="+mn-ea"/>
                    <a:cs typeface="Times New Roman" panose="02020603050405020304" pitchFamily="18" charset="0"/>
                  </a:rPr>
                  <a:t>ポップで華やかな作風に見えるけど、</a:t>
                </a:r>
                <a:endParaRPr lang="en-US" altLang="ja-JP" sz="3200" dirty="0">
                  <a:latin typeface="+mn-ea"/>
                  <a:cs typeface="Times New Roman" panose="02020603050405020304" pitchFamily="18" charset="0"/>
                </a:endParaRPr>
              </a:p>
              <a:p>
                <a:pPr>
                  <a:lnSpc>
                    <a:spcPct val="200000"/>
                  </a:lnSpc>
                </a:pPr>
                <a:r>
                  <a:rPr lang="ja-JP" altLang="en-US" sz="3200">
                    <a:latin typeface="+mn-ea"/>
                    <a:cs typeface="Times New Roman" panose="02020603050405020304" pitchFamily="18" charset="0"/>
                  </a:rPr>
                  <a:t>同性愛者でエイズ感染者でもあった</a:t>
                </a:r>
                <a:endParaRPr lang="en-US" altLang="ja-JP" sz="3200" dirty="0">
                  <a:latin typeface="+mn-ea"/>
                  <a:cs typeface="Times New Roman" panose="02020603050405020304" pitchFamily="18" charset="0"/>
                </a:endParaRPr>
              </a:p>
              <a:p>
                <a:pPr>
                  <a:lnSpc>
                    <a:spcPct val="200000"/>
                  </a:lnSpc>
                </a:pPr>
                <a:r>
                  <a:rPr lang="ja-JP" altLang="en-US" sz="3200">
                    <a:latin typeface="+mn-ea"/>
                    <a:cs typeface="Times New Roman" panose="02020603050405020304" pitchFamily="18" charset="0"/>
                  </a:rPr>
                  <a:t>ヘリングの想いが込められているよ。</a:t>
                </a:r>
                <a:endParaRPr lang="en-US" altLang="ja-JP" sz="3200" dirty="0">
                  <a:latin typeface="+mn-ea"/>
                  <a:cs typeface="Times New Roman" panose="02020603050405020304" pitchFamily="18" charset="0"/>
                </a:endParaRPr>
              </a:p>
              <a:p>
                <a:pPr>
                  <a:lnSpc>
                    <a:spcPct val="200000"/>
                  </a:lnSpc>
                </a:pPr>
                <a:r>
                  <a:rPr lang="ja-JP" altLang="en-US" sz="3200" b="1">
                    <a:solidFill>
                      <a:schemeClr val="accent2"/>
                    </a:solidFill>
                    <a:latin typeface="+mn-ea"/>
                    <a:cs typeface="Times New Roman" panose="02020603050405020304" pitchFamily="18" charset="0"/>
                  </a:rPr>
                  <a:t>差別や暴力に反対し、社会的・政治的な</a:t>
                </a:r>
                <a:endParaRPr lang="en-US" altLang="ja-JP" sz="3200" b="1" dirty="0">
                  <a:solidFill>
                    <a:schemeClr val="accent2"/>
                  </a:solidFill>
                  <a:latin typeface="+mn-ea"/>
                  <a:cs typeface="Times New Roman" panose="02020603050405020304" pitchFamily="18" charset="0"/>
                </a:endParaRPr>
              </a:p>
              <a:p>
                <a:pPr>
                  <a:lnSpc>
                    <a:spcPct val="200000"/>
                  </a:lnSpc>
                </a:pPr>
                <a:r>
                  <a:rPr lang="ja-JP" altLang="en-US" sz="3200" b="1">
                    <a:solidFill>
                      <a:schemeClr val="accent2"/>
                    </a:solidFill>
                    <a:latin typeface="+mn-ea"/>
                    <a:cs typeface="Times New Roman" panose="02020603050405020304" pitchFamily="18" charset="0"/>
                  </a:rPr>
                  <a:t>テーマの作品を制作</a:t>
                </a:r>
                <a:r>
                  <a:rPr lang="ja-JP" altLang="en-US" sz="3200">
                    <a:latin typeface="+mn-ea"/>
                    <a:cs typeface="Times New Roman" panose="02020603050405020304" pitchFamily="18" charset="0"/>
                  </a:rPr>
                  <a:t>したよ。</a:t>
                </a:r>
              </a:p>
              <a:p>
                <a:pPr>
                  <a:lnSpc>
                    <a:spcPct val="200000"/>
                  </a:lnSpc>
                </a:pPr>
                <a:endParaRPr lang="en-US" altLang="ja-JP" sz="3200" dirty="0">
                  <a:latin typeface="Meiryo" panose="020B0604030504040204" pitchFamily="34" charset="-128"/>
                  <a:ea typeface="Meiryo" panose="020B0604030504040204" pitchFamily="34" charset="-128"/>
                </a:endParaRPr>
              </a:p>
            </p:txBody>
          </p:sp>
        </p:grpSp>
        <p:sp>
          <p:nvSpPr>
            <p:cNvPr id="67" name="テキスト ボックス 66">
              <a:extLst>
                <a:ext uri="{FF2B5EF4-FFF2-40B4-BE49-F238E27FC236}">
                  <a16:creationId xmlns:a16="http://schemas.microsoft.com/office/drawing/2014/main" id="{24C4F2CF-6C9F-D142-9B9B-667AC016F7A3}"/>
                </a:ext>
              </a:extLst>
            </p:cNvPr>
            <p:cNvSpPr txBox="1"/>
            <p:nvPr/>
          </p:nvSpPr>
          <p:spPr>
            <a:xfrm>
              <a:off x="6477183" y="7475782"/>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はな</a:t>
              </a:r>
              <a:endParaRPr kumimoji="1" lang="en-US" altLang="ja-JP" dirty="0">
                <a:latin typeface="Meiryo" panose="020B0604030504040204" pitchFamily="34" charset="-128"/>
                <a:ea typeface="Meiryo" panose="020B0604030504040204" pitchFamily="34" charset="-128"/>
              </a:endParaRPr>
            </a:p>
          </p:txBody>
        </p:sp>
        <p:sp>
          <p:nvSpPr>
            <p:cNvPr id="68" name="テキスト ボックス 67">
              <a:extLst>
                <a:ext uri="{FF2B5EF4-FFF2-40B4-BE49-F238E27FC236}">
                  <a16:creationId xmlns:a16="http://schemas.microsoft.com/office/drawing/2014/main" id="{FD746958-8F43-E746-813B-6962CC613585}"/>
                </a:ext>
              </a:extLst>
            </p:cNvPr>
            <p:cNvSpPr txBox="1"/>
            <p:nvPr/>
          </p:nvSpPr>
          <p:spPr>
            <a:xfrm>
              <a:off x="8222765" y="7475782"/>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さくふう</a:t>
              </a:r>
              <a:endParaRPr kumimoji="1" lang="en-US" altLang="ja-JP" dirty="0">
                <a:latin typeface="Meiryo" panose="020B0604030504040204" pitchFamily="34" charset="-128"/>
                <a:ea typeface="Meiryo" panose="020B0604030504040204" pitchFamily="34" charset="-128"/>
              </a:endParaRPr>
            </a:p>
          </p:txBody>
        </p:sp>
        <p:sp>
          <p:nvSpPr>
            <p:cNvPr id="69" name="テキスト ボックス 68">
              <a:extLst>
                <a:ext uri="{FF2B5EF4-FFF2-40B4-BE49-F238E27FC236}">
                  <a16:creationId xmlns:a16="http://schemas.microsoft.com/office/drawing/2014/main" id="{A7171F3A-70F2-6547-BF78-DE1CE9D3E4E5}"/>
                </a:ext>
              </a:extLst>
            </p:cNvPr>
            <p:cNvSpPr txBox="1"/>
            <p:nvPr/>
          </p:nvSpPr>
          <p:spPr>
            <a:xfrm>
              <a:off x="9421060" y="7475782"/>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み</a:t>
              </a:r>
              <a:endParaRPr kumimoji="1" lang="en-US" altLang="ja-JP" dirty="0">
                <a:latin typeface="Meiryo" panose="020B0604030504040204" pitchFamily="34" charset="-128"/>
                <a:ea typeface="Meiryo" panose="020B0604030504040204" pitchFamily="34" charset="-128"/>
              </a:endParaRPr>
            </a:p>
          </p:txBody>
        </p:sp>
        <p:sp>
          <p:nvSpPr>
            <p:cNvPr id="70" name="テキスト ボックス 69">
              <a:extLst>
                <a:ext uri="{FF2B5EF4-FFF2-40B4-BE49-F238E27FC236}">
                  <a16:creationId xmlns:a16="http://schemas.microsoft.com/office/drawing/2014/main" id="{D05C5CCC-424C-F947-AFB6-1D41B0DC33D5}"/>
                </a:ext>
              </a:extLst>
            </p:cNvPr>
            <p:cNvSpPr txBox="1"/>
            <p:nvPr/>
          </p:nvSpPr>
          <p:spPr>
            <a:xfrm>
              <a:off x="4854238" y="8440851"/>
              <a:ext cx="2031325"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どうせいあいしゃ</a:t>
              </a:r>
              <a:endParaRPr kumimoji="1" lang="en-US" altLang="ja-JP" dirty="0">
                <a:latin typeface="Meiryo" panose="020B0604030504040204" pitchFamily="34" charset="-128"/>
                <a:ea typeface="Meiryo" panose="020B0604030504040204" pitchFamily="34" charset="-128"/>
              </a:endParaRPr>
            </a:p>
          </p:txBody>
        </p:sp>
        <p:sp>
          <p:nvSpPr>
            <p:cNvPr id="71" name="テキスト ボックス 70">
              <a:extLst>
                <a:ext uri="{FF2B5EF4-FFF2-40B4-BE49-F238E27FC236}">
                  <a16:creationId xmlns:a16="http://schemas.microsoft.com/office/drawing/2014/main" id="{76552B18-81DB-2847-8E4B-F99D7B0FBF4D}"/>
                </a:ext>
              </a:extLst>
            </p:cNvPr>
            <p:cNvSpPr txBox="1"/>
            <p:nvPr/>
          </p:nvSpPr>
          <p:spPr>
            <a:xfrm>
              <a:off x="8128000" y="8440851"/>
              <a:ext cx="1569660"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かんせんしゃ</a:t>
              </a:r>
              <a:endParaRPr kumimoji="1" lang="en-US" altLang="ja-JP" dirty="0">
                <a:latin typeface="Meiryo" panose="020B0604030504040204" pitchFamily="34" charset="-128"/>
                <a:ea typeface="Meiryo" panose="020B0604030504040204" pitchFamily="34" charset="-128"/>
              </a:endParaRPr>
            </a:p>
          </p:txBody>
        </p:sp>
        <p:sp>
          <p:nvSpPr>
            <p:cNvPr id="72" name="テキスト ボックス 71">
              <a:extLst>
                <a:ext uri="{FF2B5EF4-FFF2-40B4-BE49-F238E27FC236}">
                  <a16:creationId xmlns:a16="http://schemas.microsoft.com/office/drawing/2014/main" id="{500A5C33-6BB0-044A-BCC4-C1EE2BB6BBD8}"/>
                </a:ext>
              </a:extLst>
            </p:cNvPr>
            <p:cNvSpPr txBox="1"/>
            <p:nvPr/>
          </p:nvSpPr>
          <p:spPr>
            <a:xfrm>
              <a:off x="6934210" y="9447057"/>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おも</a:t>
              </a:r>
              <a:endParaRPr kumimoji="1" lang="en-US" altLang="ja-JP" dirty="0">
                <a:latin typeface="Meiryo" panose="020B0604030504040204" pitchFamily="34" charset="-128"/>
                <a:ea typeface="Meiryo" panose="020B0604030504040204" pitchFamily="34" charset="-128"/>
              </a:endParaRPr>
            </a:p>
          </p:txBody>
        </p:sp>
        <p:sp>
          <p:nvSpPr>
            <p:cNvPr id="73" name="テキスト ボックス 72">
              <a:extLst>
                <a:ext uri="{FF2B5EF4-FFF2-40B4-BE49-F238E27FC236}">
                  <a16:creationId xmlns:a16="http://schemas.microsoft.com/office/drawing/2014/main" id="{A4F1103C-9856-B246-9F3B-2F3DF8014217}"/>
                </a:ext>
              </a:extLst>
            </p:cNvPr>
            <p:cNvSpPr txBox="1"/>
            <p:nvPr/>
          </p:nvSpPr>
          <p:spPr>
            <a:xfrm>
              <a:off x="8271494" y="9447057"/>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こ</a:t>
              </a:r>
              <a:endParaRPr kumimoji="1" lang="en-US" altLang="ja-JP" dirty="0">
                <a:latin typeface="Meiryo" panose="020B0604030504040204" pitchFamily="34" charset="-128"/>
                <a:ea typeface="Meiryo" panose="020B0604030504040204" pitchFamily="34" charset="-128"/>
              </a:endParaRPr>
            </a:p>
          </p:txBody>
        </p:sp>
        <p:sp>
          <p:nvSpPr>
            <p:cNvPr id="74" name="テキスト ボックス 73">
              <a:extLst>
                <a:ext uri="{FF2B5EF4-FFF2-40B4-BE49-F238E27FC236}">
                  <a16:creationId xmlns:a16="http://schemas.microsoft.com/office/drawing/2014/main" id="{54F91A73-43BD-A449-99A7-F6DD4CD57358}"/>
                </a:ext>
              </a:extLst>
            </p:cNvPr>
            <p:cNvSpPr txBox="1"/>
            <p:nvPr/>
          </p:nvSpPr>
          <p:spPr>
            <a:xfrm>
              <a:off x="4975755" y="10383062"/>
              <a:ext cx="877163"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さべつ</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75" name="テキスト ボックス 74">
              <a:extLst>
                <a:ext uri="{FF2B5EF4-FFF2-40B4-BE49-F238E27FC236}">
                  <a16:creationId xmlns:a16="http://schemas.microsoft.com/office/drawing/2014/main" id="{73765FDA-A28D-0246-81A7-4AAC731C2159}"/>
                </a:ext>
              </a:extLst>
            </p:cNvPr>
            <p:cNvSpPr txBox="1"/>
            <p:nvPr/>
          </p:nvSpPr>
          <p:spPr>
            <a:xfrm>
              <a:off x="5939419" y="10383062"/>
              <a:ext cx="1338828"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ぼうりょく</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76" name="テキスト ボックス 75">
              <a:extLst>
                <a:ext uri="{FF2B5EF4-FFF2-40B4-BE49-F238E27FC236}">
                  <a16:creationId xmlns:a16="http://schemas.microsoft.com/office/drawing/2014/main" id="{DE1163A6-B24B-9144-BFD1-FD98C17E9981}"/>
                </a:ext>
              </a:extLst>
            </p:cNvPr>
            <p:cNvSpPr txBox="1"/>
            <p:nvPr/>
          </p:nvSpPr>
          <p:spPr>
            <a:xfrm>
              <a:off x="7250540" y="10383062"/>
              <a:ext cx="1107996"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はんたい</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77" name="テキスト ボックス 76">
              <a:extLst>
                <a:ext uri="{FF2B5EF4-FFF2-40B4-BE49-F238E27FC236}">
                  <a16:creationId xmlns:a16="http://schemas.microsoft.com/office/drawing/2014/main" id="{6D80ABCB-6863-A747-8994-99605C338231}"/>
                </a:ext>
              </a:extLst>
            </p:cNvPr>
            <p:cNvSpPr txBox="1"/>
            <p:nvPr/>
          </p:nvSpPr>
          <p:spPr>
            <a:xfrm>
              <a:off x="8844545" y="10383062"/>
              <a:ext cx="1569660"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しゃかいてき</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78" name="テキスト ボックス 77">
              <a:extLst>
                <a:ext uri="{FF2B5EF4-FFF2-40B4-BE49-F238E27FC236}">
                  <a16:creationId xmlns:a16="http://schemas.microsoft.com/office/drawing/2014/main" id="{1693E294-0122-0141-B973-CD16683DD388}"/>
                </a:ext>
              </a:extLst>
            </p:cNvPr>
            <p:cNvSpPr txBox="1"/>
            <p:nvPr/>
          </p:nvSpPr>
          <p:spPr>
            <a:xfrm>
              <a:off x="10594865" y="10383062"/>
              <a:ext cx="1338828"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せいじてき</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79" name="テキスト ボックス 78">
              <a:extLst>
                <a:ext uri="{FF2B5EF4-FFF2-40B4-BE49-F238E27FC236}">
                  <a16:creationId xmlns:a16="http://schemas.microsoft.com/office/drawing/2014/main" id="{04E6301B-2DDD-B744-A4EA-82FCA4B0845F}"/>
                </a:ext>
              </a:extLst>
            </p:cNvPr>
            <p:cNvSpPr txBox="1"/>
            <p:nvPr/>
          </p:nvSpPr>
          <p:spPr>
            <a:xfrm>
              <a:off x="6558421" y="11375571"/>
              <a:ext cx="1107996"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さくひん</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80" name="テキスト ボックス 79">
              <a:extLst>
                <a:ext uri="{FF2B5EF4-FFF2-40B4-BE49-F238E27FC236}">
                  <a16:creationId xmlns:a16="http://schemas.microsoft.com/office/drawing/2014/main" id="{21941D94-4005-2144-88EA-1A711A3F45E3}"/>
                </a:ext>
              </a:extLst>
            </p:cNvPr>
            <p:cNvSpPr txBox="1"/>
            <p:nvPr/>
          </p:nvSpPr>
          <p:spPr>
            <a:xfrm>
              <a:off x="7752902" y="11375571"/>
              <a:ext cx="1107996"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せいさく</a:t>
              </a:r>
              <a:endParaRPr kumimoji="1" lang="en-US" altLang="ja-JP" dirty="0">
                <a:solidFill>
                  <a:schemeClr val="accent2"/>
                </a:solidFill>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1170654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サブタイトル 2"/>
          <p:cNvSpPr txBox="1"/>
          <p:nvPr/>
        </p:nvSpPr>
        <p:spPr>
          <a:xfrm>
            <a:off x="10969978" y="1769829"/>
            <a:ext cx="5397594" cy="2062104"/>
          </a:xfrm>
          <a:prstGeom prst="rect">
            <a:avLst/>
          </a:prstGeom>
          <a:solidFill>
            <a:schemeClr val="bg1"/>
          </a:solidFill>
          <a:ln>
            <a:noFill/>
          </a:ln>
        </p:spPr>
        <p:txBody>
          <a:bodyPr vert="horz" lIns="216747" tIns="108373" rIns="216747" bIns="108373" rtlCol="0"/>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lnSpc>
                <a:spcPct val="200000"/>
              </a:lnSpc>
            </a:pPr>
            <a:endParaRPr lang="ja-JP" altLang="en-US" sz="3200" dirty="0"/>
          </a:p>
        </p:txBody>
      </p:sp>
      <p:sp>
        <p:nvSpPr>
          <p:cNvPr id="31" name="サブタイトル 2"/>
          <p:cNvSpPr txBox="1"/>
          <p:nvPr/>
        </p:nvSpPr>
        <p:spPr>
          <a:xfrm>
            <a:off x="9569969" y="15811972"/>
            <a:ext cx="6251034" cy="5131176"/>
          </a:xfrm>
          <a:prstGeom prst="rect">
            <a:avLst/>
          </a:prstGeom>
          <a:solidFill>
            <a:schemeClr val="bg1"/>
          </a:solidFill>
          <a:ln>
            <a:noFill/>
          </a:ln>
        </p:spPr>
        <p:txBody>
          <a:bodyPr vert="horz" lIns="216747" tIns="108373" rIns="216747" bIns="108373" rtlCol="0"/>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lnSpc>
                <a:spcPct val="120000"/>
              </a:lnSpc>
            </a:pPr>
            <a:r>
              <a:rPr lang="ja-JP" altLang="en-US" sz="1896" dirty="0"/>
              <a:t>「ベルリンの壁・ペインティング」</a:t>
            </a:r>
          </a:p>
          <a:p>
            <a:pPr algn="l">
              <a:lnSpc>
                <a:spcPct val="120000"/>
              </a:lnSpc>
            </a:pPr>
            <a:r>
              <a:rPr sz="1896" dirty="0"/>
              <a:t>ドイツのチャーリー博物館</a:t>
            </a:r>
            <a:r>
              <a:rPr lang="ja-JP" altLang="en-US" sz="1896" dirty="0"/>
              <a:t>からの</a:t>
            </a:r>
            <a:r>
              <a:rPr sz="1896" dirty="0"/>
              <a:t>依頼の元、ヘリングは東西を隔てるドイツの検問所の壁に絵を描きました。約300メートルの長さを覆う検問所の壁に美術館の役員とともに６日間かけ背景を黄色で塗り広げ、赤と黒で構成された人物像はドイツの国旗や東西ドイツ間の統一を象徴するものとされています。</a:t>
            </a:r>
          </a:p>
        </p:txBody>
      </p:sp>
      <p:pic>
        <p:nvPicPr>
          <p:cNvPr id="16" name="図形 15"/>
          <p:cNvPicPr>
            <a:picLocks noChangeAspect="1"/>
          </p:cNvPicPr>
          <p:nvPr/>
        </p:nvPicPr>
        <p:blipFill>
          <a:blip r:embed="rId2"/>
          <a:stretch>
            <a:fillRect/>
          </a:stretch>
        </p:blipFill>
        <p:spPr>
          <a:xfrm>
            <a:off x="1607539" y="13653536"/>
            <a:ext cx="7765250" cy="5272664"/>
          </a:xfrm>
          <a:prstGeom prst="rect">
            <a:avLst/>
          </a:prstGeom>
        </p:spPr>
      </p:pic>
      <p:grpSp>
        <p:nvGrpSpPr>
          <p:cNvPr id="2" name="グループ化 1">
            <a:extLst>
              <a:ext uri="{FF2B5EF4-FFF2-40B4-BE49-F238E27FC236}">
                <a16:creationId xmlns:a16="http://schemas.microsoft.com/office/drawing/2014/main" id="{6256F051-C43C-E34A-B5D2-3EE27C1801EE}"/>
              </a:ext>
            </a:extLst>
          </p:cNvPr>
          <p:cNvGrpSpPr/>
          <p:nvPr/>
        </p:nvGrpSpPr>
        <p:grpSpPr>
          <a:xfrm>
            <a:off x="268935" y="185111"/>
            <a:ext cx="9790548" cy="1444311"/>
            <a:chOff x="268935" y="185111"/>
            <a:chExt cx="9790548" cy="1444311"/>
          </a:xfrm>
        </p:grpSpPr>
        <p:grpSp>
          <p:nvGrpSpPr>
            <p:cNvPr id="19" name="グループ化 18">
              <a:extLst>
                <a:ext uri="{FF2B5EF4-FFF2-40B4-BE49-F238E27FC236}">
                  <a16:creationId xmlns:a16="http://schemas.microsoft.com/office/drawing/2014/main" id="{92DBB435-6570-5941-AD57-C808B8C2C8E8}"/>
                </a:ext>
              </a:extLst>
            </p:cNvPr>
            <p:cNvGrpSpPr/>
            <p:nvPr/>
          </p:nvGrpSpPr>
          <p:grpSpPr>
            <a:xfrm>
              <a:off x="268935" y="455780"/>
              <a:ext cx="9790548" cy="1173642"/>
              <a:chOff x="1219194" y="4866416"/>
              <a:chExt cx="9790548" cy="1173642"/>
            </a:xfrm>
          </p:grpSpPr>
          <p:sp>
            <p:nvSpPr>
              <p:cNvPr id="11" name="サブタイトル 2"/>
              <p:cNvSpPr txBox="1"/>
              <p:nvPr/>
            </p:nvSpPr>
            <p:spPr>
              <a:xfrm>
                <a:off x="1826747" y="5038422"/>
                <a:ext cx="9182995" cy="1001636"/>
              </a:xfrm>
              <a:prstGeom prst="rect">
                <a:avLst/>
              </a:prstGeom>
              <a:solidFill>
                <a:schemeClr val="accent2">
                  <a:lumMod val="60000"/>
                  <a:lumOff val="40000"/>
                </a:schemeClr>
              </a:solidFill>
              <a:ln>
                <a:solidFill>
                  <a:schemeClr val="bg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10" name="サブタイトル 2"/>
              <p:cNvSpPr txBox="1"/>
              <p:nvPr/>
            </p:nvSpPr>
            <p:spPr>
              <a:xfrm>
                <a:off x="1219194" y="4866416"/>
                <a:ext cx="9544242" cy="851688"/>
              </a:xfrm>
              <a:prstGeom prst="rect">
                <a:avLst/>
              </a:prstGeom>
              <a:solidFill>
                <a:schemeClr val="bg1"/>
              </a:solidFill>
              <a:ln>
                <a:solidFill>
                  <a:schemeClr val="tx1"/>
                </a:solidFill>
              </a:ln>
            </p:spPr>
            <p:txBody>
              <a:bodyPr vert="horz" lIns="216747" tIns="108373" rIns="216747" bIns="108373" rtlCol="0">
                <a:normAutofit fontScale="97500"/>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r>
                  <a:rPr lang="ja-JP" altLang="en-US" sz="4267" dirty="0"/>
                  <a:t>　　どんな作品があるの？</a:t>
                </a:r>
              </a:p>
            </p:txBody>
          </p:sp>
          <p:sp>
            <p:nvSpPr>
              <p:cNvPr id="25" name="object 25"/>
              <p:cNvSpPr/>
              <p:nvPr/>
            </p:nvSpPr>
            <p:spPr>
              <a:xfrm flipV="1">
                <a:off x="2596276" y="5239810"/>
                <a:ext cx="5114534" cy="363885"/>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grpSp>
        <p:sp>
          <p:nvSpPr>
            <p:cNvPr id="12" name="テキスト ボックス 11">
              <a:extLst>
                <a:ext uri="{FF2B5EF4-FFF2-40B4-BE49-F238E27FC236}">
                  <a16:creationId xmlns:a16="http://schemas.microsoft.com/office/drawing/2014/main" id="{79E82FB8-4B76-6143-BB26-B33943F11BD6}"/>
                </a:ext>
              </a:extLst>
            </p:cNvPr>
            <p:cNvSpPr txBox="1"/>
            <p:nvPr/>
          </p:nvSpPr>
          <p:spPr>
            <a:xfrm>
              <a:off x="3098475" y="185111"/>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さくひん</a:t>
              </a:r>
              <a:endParaRPr kumimoji="1" lang="en-US" altLang="ja-JP" dirty="0">
                <a:latin typeface="Meiryo" panose="020B0604030504040204" pitchFamily="34" charset="-128"/>
                <a:ea typeface="Meiryo" panose="020B0604030504040204" pitchFamily="34" charset="-128"/>
              </a:endParaRPr>
            </a:p>
          </p:txBody>
        </p:sp>
      </p:grpSp>
      <p:sp>
        <p:nvSpPr>
          <p:cNvPr id="18" name="テキスト ボックス 17">
            <a:extLst>
              <a:ext uri="{FF2B5EF4-FFF2-40B4-BE49-F238E27FC236}">
                <a16:creationId xmlns:a16="http://schemas.microsoft.com/office/drawing/2014/main" id="{B8C6473A-66C0-2744-9F80-35480D4AFB04}"/>
              </a:ext>
            </a:extLst>
          </p:cNvPr>
          <p:cNvSpPr txBox="1"/>
          <p:nvPr/>
        </p:nvSpPr>
        <p:spPr>
          <a:xfrm>
            <a:off x="132082" y="11753867"/>
            <a:ext cx="14929560" cy="369332"/>
          </a:xfrm>
          <a:prstGeom prst="rect">
            <a:avLst/>
          </a:prstGeom>
          <a:noFill/>
        </p:spPr>
        <p:txBody>
          <a:bodyPr wrap="square">
            <a:spAutoFit/>
          </a:bodyPr>
          <a:lstStyle/>
          <a:p>
            <a:pPr defTabSz="2167494" eaLnBrk="0" fontAlgn="base" hangingPunct="0">
              <a:spcBef>
                <a:spcPct val="0"/>
              </a:spcBef>
              <a:spcAft>
                <a:spcPct val="0"/>
              </a:spcAft>
            </a:pPr>
            <a:r>
              <a:rPr lang="ja-JP" altLang="en-US" sz="1800" dirty="0">
                <a:latin typeface="Meiryo" panose="020B0604030504040204" pitchFamily="34" charset="-128"/>
                <a:ea typeface="Meiryo" panose="020B0604030504040204" pitchFamily="34" charset="-128"/>
              </a:rPr>
              <a:t>画像引用元：</a:t>
            </a:r>
            <a:r>
              <a:rPr lang="en-US" altLang="ja-JP" dirty="0">
                <a:latin typeface="Meiryo" panose="020B0604030504040204" pitchFamily="34" charset="-128"/>
                <a:ea typeface="Meiryo" panose="020B0604030504040204" pitchFamily="34" charset="-128"/>
                <a:cs typeface="Times New Roman" panose="02020603050405020304" pitchFamily="18" charset="0"/>
              </a:rPr>
              <a:t> https://www.invaluable.com/auction-lot/radiant-baby-rug-after-keith-haring-424-c-8974e43b1f</a:t>
            </a:r>
            <a:endParaRPr lang="ja-JP" altLang="en-US" sz="1800" dirty="0">
              <a:latin typeface="Meiryo" panose="020B0604030504040204" pitchFamily="34" charset="-128"/>
              <a:ea typeface="Meiryo" panose="020B0604030504040204" pitchFamily="34" charset="-128"/>
            </a:endParaRPr>
          </a:p>
        </p:txBody>
      </p:sp>
      <p:pic>
        <p:nvPicPr>
          <p:cNvPr id="20" name="図 19">
            <a:extLst>
              <a:ext uri="{FF2B5EF4-FFF2-40B4-BE49-F238E27FC236}">
                <a16:creationId xmlns:a16="http://schemas.microsoft.com/office/drawing/2014/main" id="{16BEF3BE-7664-0A45-84D7-9553007E52C1}"/>
              </a:ext>
            </a:extLst>
          </p:cNvPr>
          <p:cNvPicPr>
            <a:picLocks noChangeAspect="1"/>
          </p:cNvPicPr>
          <p:nvPr/>
        </p:nvPicPr>
        <p:blipFill>
          <a:blip r:embed="rId3"/>
          <a:stretch>
            <a:fillRect/>
          </a:stretch>
        </p:blipFill>
        <p:spPr>
          <a:xfrm>
            <a:off x="12236672" y="7443946"/>
            <a:ext cx="2314262" cy="3688031"/>
          </a:xfrm>
          <a:prstGeom prst="rect">
            <a:avLst/>
          </a:prstGeom>
        </p:spPr>
      </p:pic>
      <p:grpSp>
        <p:nvGrpSpPr>
          <p:cNvPr id="5" name="グループ化 4">
            <a:extLst>
              <a:ext uri="{FF2B5EF4-FFF2-40B4-BE49-F238E27FC236}">
                <a16:creationId xmlns:a16="http://schemas.microsoft.com/office/drawing/2014/main" id="{E6F419FE-F78A-B543-B3F0-2C845558EFD6}"/>
              </a:ext>
            </a:extLst>
          </p:cNvPr>
          <p:cNvGrpSpPr/>
          <p:nvPr/>
        </p:nvGrpSpPr>
        <p:grpSpPr>
          <a:xfrm>
            <a:off x="1126988" y="7418700"/>
            <a:ext cx="11284834" cy="3970028"/>
            <a:chOff x="1126988" y="7418700"/>
            <a:chExt cx="11284834" cy="3970028"/>
          </a:xfrm>
        </p:grpSpPr>
        <p:grpSp>
          <p:nvGrpSpPr>
            <p:cNvPr id="22" name="グループ化 21">
              <a:extLst>
                <a:ext uri="{FF2B5EF4-FFF2-40B4-BE49-F238E27FC236}">
                  <a16:creationId xmlns:a16="http://schemas.microsoft.com/office/drawing/2014/main" id="{DDA9E538-6100-704A-91DD-D2B47B9FC1ED}"/>
                </a:ext>
              </a:extLst>
            </p:cNvPr>
            <p:cNvGrpSpPr/>
            <p:nvPr/>
          </p:nvGrpSpPr>
          <p:grpSpPr>
            <a:xfrm>
              <a:off x="1126988" y="7418700"/>
              <a:ext cx="11284834" cy="3970028"/>
              <a:chOff x="1243951" y="-2110936"/>
              <a:chExt cx="4710763" cy="71794460"/>
            </a:xfrm>
          </p:grpSpPr>
          <p:sp>
            <p:nvSpPr>
              <p:cNvPr id="36" name="吹き出し: 角を丸めた四角形 19">
                <a:extLst>
                  <a:ext uri="{FF2B5EF4-FFF2-40B4-BE49-F238E27FC236}">
                    <a16:creationId xmlns:a16="http://schemas.microsoft.com/office/drawing/2014/main" id="{A4BE272A-2CCC-7A44-99AA-57A92071832C}"/>
                  </a:ext>
                </a:extLst>
              </p:cNvPr>
              <p:cNvSpPr/>
              <p:nvPr/>
            </p:nvSpPr>
            <p:spPr>
              <a:xfrm>
                <a:off x="1243951" y="-2110936"/>
                <a:ext cx="4248426" cy="71794460"/>
              </a:xfrm>
              <a:prstGeom prst="wedgeRoundRectCallout">
                <a:avLst>
                  <a:gd name="adj1" fmla="val 59534"/>
                  <a:gd name="adj2" fmla="val 8377"/>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37" name="テキスト ボックス 36">
                <a:extLst>
                  <a:ext uri="{FF2B5EF4-FFF2-40B4-BE49-F238E27FC236}">
                    <a16:creationId xmlns:a16="http://schemas.microsoft.com/office/drawing/2014/main" id="{29F59E65-AF2C-8D48-B2B1-52EC1A945E37}"/>
                  </a:ext>
                </a:extLst>
              </p:cNvPr>
              <p:cNvSpPr txBox="1"/>
              <p:nvPr/>
            </p:nvSpPr>
            <p:spPr>
              <a:xfrm>
                <a:off x="1296641" y="-1654384"/>
                <a:ext cx="4658073" cy="70686518"/>
              </a:xfrm>
              <a:prstGeom prst="rect">
                <a:avLst/>
              </a:prstGeom>
              <a:noFill/>
            </p:spPr>
            <p:txBody>
              <a:bodyPr wrap="square">
                <a:spAutoFit/>
              </a:bodyPr>
              <a:lstStyle/>
              <a:p>
                <a:pPr>
                  <a:lnSpc>
                    <a:spcPct val="200000"/>
                  </a:lnSpc>
                </a:pPr>
                <a:r>
                  <a:rPr lang="ja-JP" altLang="en-US" sz="3200" b="1">
                    <a:solidFill>
                      <a:schemeClr val="accent2"/>
                    </a:solidFill>
                  </a:rPr>
                  <a:t>ヘリングを代表する作品</a:t>
                </a:r>
                <a:r>
                  <a:rPr lang="ja-JP" altLang="en-US" sz="3200"/>
                  <a:t>だよ。</a:t>
                </a:r>
                <a:endParaRPr lang="en-US" altLang="ja-JP" sz="3200" dirty="0"/>
              </a:p>
              <a:p>
                <a:pPr>
                  <a:lnSpc>
                    <a:spcPct val="200000"/>
                  </a:lnSpc>
                </a:pPr>
                <a:r>
                  <a:rPr lang="ja-JP" altLang="en-US" sz="3200"/>
                  <a:t>キリスト教が元になっていて、</a:t>
                </a:r>
                <a:endParaRPr lang="en-US" altLang="ja-JP" sz="3200" dirty="0"/>
              </a:p>
              <a:p>
                <a:pPr>
                  <a:lnSpc>
                    <a:spcPct val="200000"/>
                  </a:lnSpc>
                </a:pPr>
                <a:r>
                  <a:rPr lang="ja-JP" altLang="en-US" sz="3200"/>
                  <a:t>エイズや同性愛者などが社会に抗議する</a:t>
                </a:r>
                <a:endParaRPr lang="en-US" altLang="ja-JP" sz="3200" dirty="0"/>
              </a:p>
              <a:p>
                <a:pPr>
                  <a:lnSpc>
                    <a:spcPct val="200000"/>
                  </a:lnSpc>
                </a:pPr>
                <a:r>
                  <a:rPr lang="ja-JP" altLang="en-US" sz="3200"/>
                  <a:t>メッセージが込められているよ。</a:t>
                </a:r>
                <a:endParaRPr lang="ja-JP" altLang="en-US" sz="3200" dirty="0"/>
              </a:p>
            </p:txBody>
          </p:sp>
        </p:grpSp>
        <p:sp>
          <p:nvSpPr>
            <p:cNvPr id="38" name="テキスト ボックス 37">
              <a:extLst>
                <a:ext uri="{FF2B5EF4-FFF2-40B4-BE49-F238E27FC236}">
                  <a16:creationId xmlns:a16="http://schemas.microsoft.com/office/drawing/2014/main" id="{AC4C2A0C-0982-484D-8006-F68416452529}"/>
                </a:ext>
              </a:extLst>
            </p:cNvPr>
            <p:cNvSpPr txBox="1"/>
            <p:nvPr/>
          </p:nvSpPr>
          <p:spPr>
            <a:xfrm>
              <a:off x="3152685" y="7564288"/>
              <a:ext cx="1338828"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だいひょう</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39" name="テキスト ボックス 38">
              <a:extLst>
                <a:ext uri="{FF2B5EF4-FFF2-40B4-BE49-F238E27FC236}">
                  <a16:creationId xmlns:a16="http://schemas.microsoft.com/office/drawing/2014/main" id="{F460975C-27BC-884A-A914-D0B5796E8947}"/>
                </a:ext>
              </a:extLst>
            </p:cNvPr>
            <p:cNvSpPr txBox="1"/>
            <p:nvPr/>
          </p:nvSpPr>
          <p:spPr>
            <a:xfrm>
              <a:off x="4837762" y="7586508"/>
              <a:ext cx="1107996"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さくひん</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40" name="テキスト ボックス 39">
              <a:extLst>
                <a:ext uri="{FF2B5EF4-FFF2-40B4-BE49-F238E27FC236}">
                  <a16:creationId xmlns:a16="http://schemas.microsoft.com/office/drawing/2014/main" id="{44E218B3-29E1-C940-9C3D-A2542A00D24D}"/>
                </a:ext>
              </a:extLst>
            </p:cNvPr>
            <p:cNvSpPr txBox="1"/>
            <p:nvPr/>
          </p:nvSpPr>
          <p:spPr>
            <a:xfrm>
              <a:off x="2739946" y="8543232"/>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きょう</a:t>
              </a:r>
              <a:endParaRPr kumimoji="1" lang="en-US" altLang="ja-JP" dirty="0">
                <a:latin typeface="Meiryo" panose="020B0604030504040204" pitchFamily="34" charset="-128"/>
                <a:ea typeface="Meiryo" panose="020B0604030504040204" pitchFamily="34" charset="-128"/>
              </a:endParaRPr>
            </a:p>
          </p:txBody>
        </p:sp>
        <p:sp>
          <p:nvSpPr>
            <p:cNvPr id="41" name="テキスト ボックス 40">
              <a:extLst>
                <a:ext uri="{FF2B5EF4-FFF2-40B4-BE49-F238E27FC236}">
                  <a16:creationId xmlns:a16="http://schemas.microsoft.com/office/drawing/2014/main" id="{2D5968D2-52DD-0341-AECE-F2DD0998FDB6}"/>
                </a:ext>
              </a:extLst>
            </p:cNvPr>
            <p:cNvSpPr txBox="1"/>
            <p:nvPr/>
          </p:nvSpPr>
          <p:spPr>
            <a:xfrm>
              <a:off x="3678074" y="8543232"/>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もと</a:t>
              </a:r>
              <a:endParaRPr kumimoji="1" lang="en-US" altLang="ja-JP" dirty="0">
                <a:latin typeface="Meiryo" panose="020B0604030504040204" pitchFamily="34" charset="-128"/>
                <a:ea typeface="Meiryo" panose="020B0604030504040204" pitchFamily="34" charset="-128"/>
              </a:endParaRPr>
            </a:p>
          </p:txBody>
        </p:sp>
        <p:sp>
          <p:nvSpPr>
            <p:cNvPr id="42" name="テキスト ボックス 41">
              <a:extLst>
                <a:ext uri="{FF2B5EF4-FFF2-40B4-BE49-F238E27FC236}">
                  <a16:creationId xmlns:a16="http://schemas.microsoft.com/office/drawing/2014/main" id="{06D42F51-67C9-0B4A-8827-65BCFB731AF4}"/>
                </a:ext>
              </a:extLst>
            </p:cNvPr>
            <p:cNvSpPr txBox="1"/>
            <p:nvPr/>
          </p:nvSpPr>
          <p:spPr>
            <a:xfrm>
              <a:off x="2806437" y="9520704"/>
              <a:ext cx="2031325"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どうせいあいしゃ</a:t>
              </a:r>
              <a:endParaRPr kumimoji="1" lang="en-US" altLang="ja-JP" dirty="0">
                <a:latin typeface="Meiryo" panose="020B0604030504040204" pitchFamily="34" charset="-128"/>
                <a:ea typeface="Meiryo" panose="020B0604030504040204" pitchFamily="34" charset="-128"/>
              </a:endParaRPr>
            </a:p>
          </p:txBody>
        </p:sp>
        <p:sp>
          <p:nvSpPr>
            <p:cNvPr id="43" name="テキスト ボックス 42">
              <a:extLst>
                <a:ext uri="{FF2B5EF4-FFF2-40B4-BE49-F238E27FC236}">
                  <a16:creationId xmlns:a16="http://schemas.microsoft.com/office/drawing/2014/main" id="{7DF817C4-30ED-AD49-BAA5-22D6B17AF6FC}"/>
                </a:ext>
              </a:extLst>
            </p:cNvPr>
            <p:cNvSpPr txBox="1"/>
            <p:nvPr/>
          </p:nvSpPr>
          <p:spPr>
            <a:xfrm>
              <a:off x="5724519" y="9520704"/>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しゃかい</a:t>
              </a:r>
              <a:endParaRPr kumimoji="1" lang="en-US" altLang="ja-JP" dirty="0">
                <a:latin typeface="Meiryo" panose="020B0604030504040204" pitchFamily="34" charset="-128"/>
                <a:ea typeface="Meiryo" panose="020B0604030504040204" pitchFamily="34" charset="-128"/>
              </a:endParaRPr>
            </a:p>
          </p:txBody>
        </p:sp>
        <p:sp>
          <p:nvSpPr>
            <p:cNvPr id="44" name="テキスト ボックス 43">
              <a:extLst>
                <a:ext uri="{FF2B5EF4-FFF2-40B4-BE49-F238E27FC236}">
                  <a16:creationId xmlns:a16="http://schemas.microsoft.com/office/drawing/2014/main" id="{B554CC2F-705F-2B49-B861-95FCAFBB3219}"/>
                </a:ext>
              </a:extLst>
            </p:cNvPr>
            <p:cNvSpPr txBox="1"/>
            <p:nvPr/>
          </p:nvSpPr>
          <p:spPr>
            <a:xfrm>
              <a:off x="6958736" y="9520704"/>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こうぎ</a:t>
              </a:r>
              <a:endParaRPr kumimoji="1" lang="en-US" altLang="ja-JP" dirty="0">
                <a:latin typeface="Meiryo" panose="020B0604030504040204" pitchFamily="34" charset="-128"/>
                <a:ea typeface="Meiryo" panose="020B0604030504040204" pitchFamily="34" charset="-128"/>
              </a:endParaRPr>
            </a:p>
          </p:txBody>
        </p:sp>
        <p:sp>
          <p:nvSpPr>
            <p:cNvPr id="45" name="テキスト ボックス 44">
              <a:extLst>
                <a:ext uri="{FF2B5EF4-FFF2-40B4-BE49-F238E27FC236}">
                  <a16:creationId xmlns:a16="http://schemas.microsoft.com/office/drawing/2014/main" id="{11A43DBA-E537-5844-8F9B-3A7FBE103949}"/>
                </a:ext>
              </a:extLst>
            </p:cNvPr>
            <p:cNvSpPr txBox="1"/>
            <p:nvPr/>
          </p:nvSpPr>
          <p:spPr>
            <a:xfrm>
              <a:off x="3757593" y="10522534"/>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こ</a:t>
              </a:r>
              <a:endParaRPr kumimoji="1" lang="en-US" altLang="ja-JP" dirty="0">
                <a:latin typeface="Meiryo" panose="020B0604030504040204" pitchFamily="34" charset="-128"/>
                <a:ea typeface="Meiryo" panose="020B0604030504040204" pitchFamily="34" charset="-128"/>
              </a:endParaRPr>
            </a:p>
          </p:txBody>
        </p:sp>
      </p:grpSp>
      <p:grpSp>
        <p:nvGrpSpPr>
          <p:cNvPr id="6" name="グループ化 5">
            <a:extLst>
              <a:ext uri="{FF2B5EF4-FFF2-40B4-BE49-F238E27FC236}">
                <a16:creationId xmlns:a16="http://schemas.microsoft.com/office/drawing/2014/main" id="{C6C23A4B-4061-234B-A110-1D29A2916F46}"/>
              </a:ext>
            </a:extLst>
          </p:cNvPr>
          <p:cNvGrpSpPr/>
          <p:nvPr/>
        </p:nvGrpSpPr>
        <p:grpSpPr>
          <a:xfrm>
            <a:off x="4213515" y="1824236"/>
            <a:ext cx="6766694" cy="5400268"/>
            <a:chOff x="4213515" y="1824236"/>
            <a:chExt cx="6766694" cy="5400268"/>
          </a:xfrm>
        </p:grpSpPr>
        <p:grpSp>
          <p:nvGrpSpPr>
            <p:cNvPr id="4" name="グループ化 3">
              <a:extLst>
                <a:ext uri="{FF2B5EF4-FFF2-40B4-BE49-F238E27FC236}">
                  <a16:creationId xmlns:a16="http://schemas.microsoft.com/office/drawing/2014/main" id="{931DF720-8065-9F41-A269-C537319B1E12}"/>
                </a:ext>
              </a:extLst>
            </p:cNvPr>
            <p:cNvGrpSpPr/>
            <p:nvPr/>
          </p:nvGrpSpPr>
          <p:grpSpPr>
            <a:xfrm>
              <a:off x="4213515" y="1824236"/>
              <a:ext cx="6766694" cy="5400268"/>
              <a:chOff x="4349541" y="1980492"/>
              <a:chExt cx="6766694" cy="5400268"/>
            </a:xfrm>
          </p:grpSpPr>
          <p:pic>
            <p:nvPicPr>
              <p:cNvPr id="13" name="図 1" descr="画面の領域"/>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0666" y="1980492"/>
                <a:ext cx="5644444" cy="4124207"/>
              </a:xfrm>
              <a:prstGeom prst="rect">
                <a:avLst/>
              </a:prstGeom>
            </p:spPr>
          </p:pic>
          <p:sp>
            <p:nvSpPr>
              <p:cNvPr id="17" name="テキスト ボックス 16">
                <a:extLst>
                  <a:ext uri="{FF2B5EF4-FFF2-40B4-BE49-F238E27FC236}">
                    <a16:creationId xmlns:a16="http://schemas.microsoft.com/office/drawing/2014/main" id="{B768B5D8-45ED-E947-AE26-64A25EE162A7}"/>
                  </a:ext>
                </a:extLst>
              </p:cNvPr>
              <p:cNvSpPr txBox="1"/>
              <p:nvPr/>
            </p:nvSpPr>
            <p:spPr>
              <a:xfrm>
                <a:off x="4349541" y="6426653"/>
                <a:ext cx="6766694" cy="954107"/>
              </a:xfrm>
              <a:prstGeom prst="rect">
                <a:avLst/>
              </a:prstGeom>
              <a:noFill/>
            </p:spPr>
            <p:txBody>
              <a:bodyPr wrap="square">
                <a:spAutoFit/>
              </a:bodyPr>
              <a:lstStyle/>
              <a:p>
                <a:pPr algn="l">
                  <a:lnSpc>
                    <a:spcPct val="200000"/>
                  </a:lnSpc>
                </a:pPr>
                <a:r>
                  <a:rPr lang="ja-JP" altLang="en-US" sz="3200" b="1"/>
                  <a:t>「Radiant Baby（光輝く赤ん坊）」</a:t>
                </a:r>
                <a:endParaRPr lang="ja-JP" altLang="en-US" sz="3200" b="1" dirty="0"/>
              </a:p>
            </p:txBody>
          </p:sp>
        </p:grpSp>
        <p:sp>
          <p:nvSpPr>
            <p:cNvPr id="46" name="テキスト ボックス 45">
              <a:extLst>
                <a:ext uri="{FF2B5EF4-FFF2-40B4-BE49-F238E27FC236}">
                  <a16:creationId xmlns:a16="http://schemas.microsoft.com/office/drawing/2014/main" id="{CB372FA3-ADB1-7C45-91A6-6E5DB9491C94}"/>
                </a:ext>
              </a:extLst>
            </p:cNvPr>
            <p:cNvSpPr txBox="1"/>
            <p:nvPr/>
          </p:nvSpPr>
          <p:spPr>
            <a:xfrm>
              <a:off x="7052866" y="6391246"/>
              <a:ext cx="1415772" cy="338554"/>
            </a:xfrm>
            <a:prstGeom prst="rect">
              <a:avLst/>
            </a:prstGeom>
            <a:noFill/>
          </p:spPr>
          <p:txBody>
            <a:bodyPr wrap="none" rtlCol="0">
              <a:spAutoFit/>
            </a:bodyPr>
            <a:lstStyle/>
            <a:p>
              <a:r>
                <a:rPr kumimoji="1" lang="ja-JP" altLang="en-US" sz="1600">
                  <a:latin typeface="Meiryo" panose="020B0604030504040204" pitchFamily="34" charset="-128"/>
                  <a:ea typeface="Meiryo" panose="020B0604030504040204" pitchFamily="34" charset="-128"/>
                </a:rPr>
                <a:t>ひかりかがや</a:t>
              </a:r>
              <a:endParaRPr kumimoji="1" lang="en-US" altLang="ja-JP" sz="1600" dirty="0">
                <a:latin typeface="Meiryo" panose="020B0604030504040204" pitchFamily="34" charset="-128"/>
                <a:ea typeface="Meiryo" panose="020B0604030504040204" pitchFamily="34" charset="-128"/>
              </a:endParaRPr>
            </a:p>
          </p:txBody>
        </p:sp>
        <p:sp>
          <p:nvSpPr>
            <p:cNvPr id="47" name="テキスト ボックス 46">
              <a:extLst>
                <a:ext uri="{FF2B5EF4-FFF2-40B4-BE49-F238E27FC236}">
                  <a16:creationId xmlns:a16="http://schemas.microsoft.com/office/drawing/2014/main" id="{2BE9A2D5-6ADD-CB49-8CD3-F5DDAAB5AC34}"/>
                </a:ext>
              </a:extLst>
            </p:cNvPr>
            <p:cNvSpPr txBox="1"/>
            <p:nvPr/>
          </p:nvSpPr>
          <p:spPr>
            <a:xfrm>
              <a:off x="8377518" y="6391246"/>
              <a:ext cx="595035" cy="338554"/>
            </a:xfrm>
            <a:prstGeom prst="rect">
              <a:avLst/>
            </a:prstGeom>
            <a:noFill/>
          </p:spPr>
          <p:txBody>
            <a:bodyPr wrap="none" rtlCol="0">
              <a:spAutoFit/>
            </a:bodyPr>
            <a:lstStyle/>
            <a:p>
              <a:r>
                <a:rPr kumimoji="1" lang="ja-JP" altLang="en-US" sz="1600">
                  <a:latin typeface="Meiryo" panose="020B0604030504040204" pitchFamily="34" charset="-128"/>
                  <a:ea typeface="Meiryo" panose="020B0604030504040204" pitchFamily="34" charset="-128"/>
                </a:rPr>
                <a:t>あか</a:t>
              </a:r>
              <a:endParaRPr kumimoji="1" lang="en-US" altLang="ja-JP" sz="1600" dirty="0">
                <a:latin typeface="Meiryo" panose="020B0604030504040204" pitchFamily="34" charset="-128"/>
                <a:ea typeface="Meiryo" panose="020B0604030504040204" pitchFamily="34" charset="-128"/>
              </a:endParaRPr>
            </a:p>
          </p:txBody>
        </p:sp>
        <p:sp>
          <p:nvSpPr>
            <p:cNvPr id="48" name="テキスト ボックス 47">
              <a:extLst>
                <a:ext uri="{FF2B5EF4-FFF2-40B4-BE49-F238E27FC236}">
                  <a16:creationId xmlns:a16="http://schemas.microsoft.com/office/drawing/2014/main" id="{1B036BD0-CF64-C74F-86E1-545BAC7E03AB}"/>
                </a:ext>
              </a:extLst>
            </p:cNvPr>
            <p:cNvSpPr txBox="1"/>
            <p:nvPr/>
          </p:nvSpPr>
          <p:spPr>
            <a:xfrm>
              <a:off x="9246803" y="6391246"/>
              <a:ext cx="595035" cy="338554"/>
            </a:xfrm>
            <a:prstGeom prst="rect">
              <a:avLst/>
            </a:prstGeom>
            <a:noFill/>
          </p:spPr>
          <p:txBody>
            <a:bodyPr wrap="none" rtlCol="0">
              <a:spAutoFit/>
            </a:bodyPr>
            <a:lstStyle/>
            <a:p>
              <a:r>
                <a:rPr kumimoji="1" lang="ja-JP" altLang="en-US" sz="1600">
                  <a:latin typeface="Meiryo" panose="020B0604030504040204" pitchFamily="34" charset="-128"/>
                  <a:ea typeface="Meiryo" panose="020B0604030504040204" pitchFamily="34" charset="-128"/>
                </a:rPr>
                <a:t>ぼう</a:t>
              </a:r>
              <a:endParaRPr kumimoji="1" lang="en-US" altLang="ja-JP" sz="1600" dirty="0">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2071921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サブタイトル 2"/>
          <p:cNvSpPr txBox="1"/>
          <p:nvPr/>
        </p:nvSpPr>
        <p:spPr>
          <a:xfrm>
            <a:off x="9569969" y="15811972"/>
            <a:ext cx="6251034" cy="5131176"/>
          </a:xfrm>
          <a:prstGeom prst="rect">
            <a:avLst/>
          </a:prstGeom>
          <a:solidFill>
            <a:schemeClr val="bg1"/>
          </a:solidFill>
          <a:ln>
            <a:noFill/>
          </a:ln>
        </p:spPr>
        <p:txBody>
          <a:bodyPr vert="horz" lIns="216747" tIns="108373" rIns="216747" bIns="108373" rtlCol="0"/>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lnSpc>
                <a:spcPct val="120000"/>
              </a:lnSpc>
            </a:pPr>
            <a:r>
              <a:rPr lang="ja-JP" altLang="en-US" sz="1896" dirty="0"/>
              <a:t>「ベルリンの壁・ペインティング」</a:t>
            </a:r>
          </a:p>
          <a:p>
            <a:pPr algn="l">
              <a:lnSpc>
                <a:spcPct val="120000"/>
              </a:lnSpc>
            </a:pPr>
            <a:r>
              <a:rPr sz="1896" dirty="0"/>
              <a:t>ドイツのチャーリー博物館</a:t>
            </a:r>
            <a:r>
              <a:rPr lang="ja-JP" altLang="en-US" sz="1896" dirty="0"/>
              <a:t>からの</a:t>
            </a:r>
            <a:r>
              <a:rPr sz="1896" dirty="0"/>
              <a:t>依頼の元、ヘリングは東西を隔てるドイツの検問所の壁に絵を描きました。約300メートルの長さを覆う検問所の壁に美術館の役員とともに６日間かけ背景を黄色で塗り広げ、赤と黒で構成された人物像はドイツの国旗や東西ドイツ間の統一を象徴するものとされています。</a:t>
            </a:r>
          </a:p>
        </p:txBody>
      </p:sp>
      <p:pic>
        <p:nvPicPr>
          <p:cNvPr id="16" name="図形 15"/>
          <p:cNvPicPr>
            <a:picLocks noChangeAspect="1"/>
          </p:cNvPicPr>
          <p:nvPr/>
        </p:nvPicPr>
        <p:blipFill>
          <a:blip r:embed="rId2"/>
          <a:stretch>
            <a:fillRect/>
          </a:stretch>
        </p:blipFill>
        <p:spPr>
          <a:xfrm>
            <a:off x="1607539" y="13653536"/>
            <a:ext cx="7765250" cy="5272664"/>
          </a:xfrm>
          <a:prstGeom prst="rect">
            <a:avLst/>
          </a:prstGeom>
        </p:spPr>
      </p:pic>
      <p:grpSp>
        <p:nvGrpSpPr>
          <p:cNvPr id="2" name="グループ化 1">
            <a:extLst>
              <a:ext uri="{FF2B5EF4-FFF2-40B4-BE49-F238E27FC236}">
                <a16:creationId xmlns:a16="http://schemas.microsoft.com/office/drawing/2014/main" id="{6256F051-C43C-E34A-B5D2-3EE27C1801EE}"/>
              </a:ext>
            </a:extLst>
          </p:cNvPr>
          <p:cNvGrpSpPr/>
          <p:nvPr/>
        </p:nvGrpSpPr>
        <p:grpSpPr>
          <a:xfrm>
            <a:off x="268935" y="185111"/>
            <a:ext cx="9790548" cy="1444311"/>
            <a:chOff x="268935" y="185111"/>
            <a:chExt cx="9790548" cy="1444311"/>
          </a:xfrm>
        </p:grpSpPr>
        <p:grpSp>
          <p:nvGrpSpPr>
            <p:cNvPr id="19" name="グループ化 18">
              <a:extLst>
                <a:ext uri="{FF2B5EF4-FFF2-40B4-BE49-F238E27FC236}">
                  <a16:creationId xmlns:a16="http://schemas.microsoft.com/office/drawing/2014/main" id="{92DBB435-6570-5941-AD57-C808B8C2C8E8}"/>
                </a:ext>
              </a:extLst>
            </p:cNvPr>
            <p:cNvGrpSpPr/>
            <p:nvPr/>
          </p:nvGrpSpPr>
          <p:grpSpPr>
            <a:xfrm>
              <a:off x="268935" y="455780"/>
              <a:ext cx="9790548" cy="1173642"/>
              <a:chOff x="1219194" y="4866416"/>
              <a:chExt cx="9790548" cy="1173642"/>
            </a:xfrm>
          </p:grpSpPr>
          <p:sp>
            <p:nvSpPr>
              <p:cNvPr id="11" name="サブタイトル 2"/>
              <p:cNvSpPr txBox="1"/>
              <p:nvPr/>
            </p:nvSpPr>
            <p:spPr>
              <a:xfrm>
                <a:off x="1826747" y="5038422"/>
                <a:ext cx="9182995" cy="1001636"/>
              </a:xfrm>
              <a:prstGeom prst="rect">
                <a:avLst/>
              </a:prstGeom>
              <a:solidFill>
                <a:schemeClr val="accent2">
                  <a:lumMod val="60000"/>
                  <a:lumOff val="40000"/>
                </a:schemeClr>
              </a:solidFill>
              <a:ln>
                <a:solidFill>
                  <a:schemeClr val="bg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10" name="サブタイトル 2"/>
              <p:cNvSpPr txBox="1"/>
              <p:nvPr/>
            </p:nvSpPr>
            <p:spPr>
              <a:xfrm>
                <a:off x="1219194" y="4866416"/>
                <a:ext cx="9544242" cy="851688"/>
              </a:xfrm>
              <a:prstGeom prst="rect">
                <a:avLst/>
              </a:prstGeom>
              <a:solidFill>
                <a:schemeClr val="bg1"/>
              </a:solidFill>
              <a:ln>
                <a:solidFill>
                  <a:schemeClr val="tx1"/>
                </a:solidFill>
              </a:ln>
            </p:spPr>
            <p:txBody>
              <a:bodyPr vert="horz" lIns="216747" tIns="108373" rIns="216747" bIns="108373" rtlCol="0">
                <a:normAutofit fontScale="97500"/>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r>
                  <a:rPr lang="ja-JP" altLang="en-US" sz="4267" dirty="0"/>
                  <a:t>　　どんな作品があるの？</a:t>
                </a:r>
              </a:p>
            </p:txBody>
          </p:sp>
          <p:sp>
            <p:nvSpPr>
              <p:cNvPr id="25" name="object 25"/>
              <p:cNvSpPr/>
              <p:nvPr/>
            </p:nvSpPr>
            <p:spPr>
              <a:xfrm flipV="1">
                <a:off x="2596276" y="5239810"/>
                <a:ext cx="5114534" cy="363885"/>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grpSp>
        <p:sp>
          <p:nvSpPr>
            <p:cNvPr id="12" name="テキスト ボックス 11">
              <a:extLst>
                <a:ext uri="{FF2B5EF4-FFF2-40B4-BE49-F238E27FC236}">
                  <a16:creationId xmlns:a16="http://schemas.microsoft.com/office/drawing/2014/main" id="{79E82FB8-4B76-6143-BB26-B33943F11BD6}"/>
                </a:ext>
              </a:extLst>
            </p:cNvPr>
            <p:cNvSpPr txBox="1"/>
            <p:nvPr/>
          </p:nvSpPr>
          <p:spPr>
            <a:xfrm>
              <a:off x="3098475" y="185111"/>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さくひん</a:t>
              </a:r>
              <a:endParaRPr kumimoji="1" lang="en-US" altLang="ja-JP" dirty="0">
                <a:latin typeface="Meiryo" panose="020B0604030504040204" pitchFamily="34" charset="-128"/>
                <a:ea typeface="Meiryo" panose="020B0604030504040204" pitchFamily="34" charset="-128"/>
              </a:endParaRPr>
            </a:p>
          </p:txBody>
        </p:sp>
      </p:grpSp>
      <p:sp>
        <p:nvSpPr>
          <p:cNvPr id="17" name="テキスト ボックス 16">
            <a:extLst>
              <a:ext uri="{FF2B5EF4-FFF2-40B4-BE49-F238E27FC236}">
                <a16:creationId xmlns:a16="http://schemas.microsoft.com/office/drawing/2014/main" id="{941D4440-F285-614F-B113-73D35ACA8A46}"/>
              </a:ext>
            </a:extLst>
          </p:cNvPr>
          <p:cNvSpPr txBox="1"/>
          <p:nvPr/>
        </p:nvSpPr>
        <p:spPr>
          <a:xfrm>
            <a:off x="246530" y="11503137"/>
            <a:ext cx="8130988" cy="369332"/>
          </a:xfrm>
          <a:prstGeom prst="rect">
            <a:avLst/>
          </a:prstGeom>
          <a:noFill/>
        </p:spPr>
        <p:txBody>
          <a:bodyPr wrap="square">
            <a:spAutoFit/>
          </a:bodyPr>
          <a:lstStyle/>
          <a:p>
            <a:pPr defTabSz="2167494" eaLnBrk="0" fontAlgn="base" hangingPunct="0">
              <a:spcBef>
                <a:spcPct val="0"/>
              </a:spcBef>
              <a:spcAft>
                <a:spcPct val="0"/>
              </a:spcAft>
            </a:pPr>
            <a:r>
              <a:rPr lang="ja-JP" altLang="en-US" sz="1800" dirty="0">
                <a:latin typeface="Meiryo" panose="020B0604030504040204" pitchFamily="34" charset="-128"/>
                <a:ea typeface="Meiryo" panose="020B0604030504040204" pitchFamily="34" charset="-128"/>
              </a:rPr>
              <a:t>画像引用元：</a:t>
            </a:r>
            <a:r>
              <a:rPr lang="en-US" altLang="ja-JP" dirty="0">
                <a:latin typeface="Meiryo" panose="020B0604030504040204" pitchFamily="34" charset="-128"/>
                <a:ea typeface="Meiryo" panose="020B0604030504040204" pitchFamily="34" charset="-128"/>
                <a:cs typeface="Times New Roman" panose="02020603050405020304" pitchFamily="18" charset="0"/>
              </a:rPr>
              <a:t> https://www.pinterest.jp/pin/512777107563026746/</a:t>
            </a:r>
            <a:endParaRPr lang="ja-JP" altLang="en-US" sz="1800" dirty="0">
              <a:latin typeface="Meiryo" panose="020B0604030504040204" pitchFamily="34" charset="-128"/>
              <a:ea typeface="Meiryo" panose="020B0604030504040204" pitchFamily="34" charset="-128"/>
            </a:endParaRPr>
          </a:p>
        </p:txBody>
      </p:sp>
      <p:grpSp>
        <p:nvGrpSpPr>
          <p:cNvPr id="4" name="グループ化 3">
            <a:extLst>
              <a:ext uri="{FF2B5EF4-FFF2-40B4-BE49-F238E27FC236}">
                <a16:creationId xmlns:a16="http://schemas.microsoft.com/office/drawing/2014/main" id="{A5E78601-0B32-674D-956E-F47D5ADADC16}"/>
              </a:ext>
            </a:extLst>
          </p:cNvPr>
          <p:cNvGrpSpPr/>
          <p:nvPr/>
        </p:nvGrpSpPr>
        <p:grpSpPr>
          <a:xfrm>
            <a:off x="4559330" y="1936335"/>
            <a:ext cx="6481327" cy="5267228"/>
            <a:chOff x="4887336" y="1801428"/>
            <a:chExt cx="6481327" cy="5267228"/>
          </a:xfrm>
        </p:grpSpPr>
        <p:pic>
          <p:nvPicPr>
            <p:cNvPr id="15" name="図形 14"/>
            <p:cNvPicPr>
              <a:picLocks noChangeAspect="1"/>
            </p:cNvPicPr>
            <p:nvPr/>
          </p:nvPicPr>
          <p:blipFill>
            <a:blip r:embed="rId3"/>
            <a:stretch>
              <a:fillRect/>
            </a:stretch>
          </p:blipFill>
          <p:spPr>
            <a:xfrm>
              <a:off x="4887336" y="1801428"/>
              <a:ext cx="6481327" cy="4536628"/>
            </a:xfrm>
            <a:prstGeom prst="rect">
              <a:avLst/>
            </a:prstGeom>
          </p:spPr>
        </p:pic>
        <p:sp>
          <p:nvSpPr>
            <p:cNvPr id="18" name="テキスト ボックス 17">
              <a:extLst>
                <a:ext uri="{FF2B5EF4-FFF2-40B4-BE49-F238E27FC236}">
                  <a16:creationId xmlns:a16="http://schemas.microsoft.com/office/drawing/2014/main" id="{EF1BC70D-F8A1-B146-A89E-2C4323132B1D}"/>
                </a:ext>
              </a:extLst>
            </p:cNvPr>
            <p:cNvSpPr txBox="1"/>
            <p:nvPr/>
          </p:nvSpPr>
          <p:spPr>
            <a:xfrm>
              <a:off x="6289824" y="6410014"/>
              <a:ext cx="3769659" cy="658642"/>
            </a:xfrm>
            <a:prstGeom prst="rect">
              <a:avLst/>
            </a:prstGeom>
            <a:noFill/>
          </p:spPr>
          <p:txBody>
            <a:bodyPr wrap="square">
              <a:spAutoFit/>
            </a:bodyPr>
            <a:lstStyle/>
            <a:p>
              <a:pPr algn="l">
                <a:lnSpc>
                  <a:spcPct val="120000"/>
                </a:lnSpc>
              </a:pPr>
              <a:r>
                <a:rPr lang="ja-JP" altLang="en-US" sz="3200" b="1"/>
                <a:t>「</a:t>
              </a:r>
              <a:r>
                <a:rPr lang="en-US" altLang="ja-JP" sz="3200" b="1" dirty="0"/>
                <a:t>Dogs with UFOs</a:t>
              </a:r>
              <a:r>
                <a:rPr lang="ja-JP" altLang="en-US" sz="3200" b="1"/>
                <a:t>」</a:t>
              </a:r>
              <a:endParaRPr lang="en-US" altLang="ja-JP" sz="3200" b="1" dirty="0"/>
            </a:p>
          </p:txBody>
        </p:sp>
      </p:grpSp>
      <p:pic>
        <p:nvPicPr>
          <p:cNvPr id="20" name="図 19">
            <a:extLst>
              <a:ext uri="{FF2B5EF4-FFF2-40B4-BE49-F238E27FC236}">
                <a16:creationId xmlns:a16="http://schemas.microsoft.com/office/drawing/2014/main" id="{05FB318C-6574-FA48-8B53-B73134963307}"/>
              </a:ext>
            </a:extLst>
          </p:cNvPr>
          <p:cNvPicPr>
            <a:picLocks noChangeAspect="1"/>
          </p:cNvPicPr>
          <p:nvPr/>
        </p:nvPicPr>
        <p:blipFill>
          <a:blip r:embed="rId4"/>
          <a:stretch>
            <a:fillRect/>
          </a:stretch>
        </p:blipFill>
        <p:spPr>
          <a:xfrm>
            <a:off x="1416627" y="7066592"/>
            <a:ext cx="2035703" cy="3448838"/>
          </a:xfrm>
          <a:prstGeom prst="rect">
            <a:avLst/>
          </a:prstGeom>
        </p:spPr>
      </p:pic>
      <p:grpSp>
        <p:nvGrpSpPr>
          <p:cNvPr id="5" name="グループ化 4">
            <a:extLst>
              <a:ext uri="{FF2B5EF4-FFF2-40B4-BE49-F238E27FC236}">
                <a16:creationId xmlns:a16="http://schemas.microsoft.com/office/drawing/2014/main" id="{834D9C89-01AD-6A46-9985-E19B4CA11EDC}"/>
              </a:ext>
            </a:extLst>
          </p:cNvPr>
          <p:cNvGrpSpPr/>
          <p:nvPr/>
        </p:nvGrpSpPr>
        <p:grpSpPr>
          <a:xfrm>
            <a:off x="4203284" y="7566400"/>
            <a:ext cx="10087833" cy="2952204"/>
            <a:chOff x="4203284" y="7566400"/>
            <a:chExt cx="10087833" cy="2952204"/>
          </a:xfrm>
        </p:grpSpPr>
        <p:grpSp>
          <p:nvGrpSpPr>
            <p:cNvPr id="22" name="グループ化 21">
              <a:extLst>
                <a:ext uri="{FF2B5EF4-FFF2-40B4-BE49-F238E27FC236}">
                  <a16:creationId xmlns:a16="http://schemas.microsoft.com/office/drawing/2014/main" id="{074D406F-8103-EA46-AB72-CF5D36C3018F}"/>
                </a:ext>
              </a:extLst>
            </p:cNvPr>
            <p:cNvGrpSpPr/>
            <p:nvPr/>
          </p:nvGrpSpPr>
          <p:grpSpPr>
            <a:xfrm>
              <a:off x="4203284" y="7566400"/>
              <a:ext cx="10087833" cy="2952204"/>
              <a:chOff x="3649306" y="2839884"/>
              <a:chExt cx="9385376" cy="42802001"/>
            </a:xfrm>
          </p:grpSpPr>
          <p:grpSp>
            <p:nvGrpSpPr>
              <p:cNvPr id="34" name="グループ化 33">
                <a:extLst>
                  <a:ext uri="{FF2B5EF4-FFF2-40B4-BE49-F238E27FC236}">
                    <a16:creationId xmlns:a16="http://schemas.microsoft.com/office/drawing/2014/main" id="{48AC9896-0C46-4345-800B-C6E05E0DF391}"/>
                  </a:ext>
                </a:extLst>
              </p:cNvPr>
              <p:cNvGrpSpPr/>
              <p:nvPr/>
            </p:nvGrpSpPr>
            <p:grpSpPr>
              <a:xfrm>
                <a:off x="3649306" y="2839884"/>
                <a:ext cx="9385376" cy="42802001"/>
                <a:chOff x="1243950" y="983888"/>
                <a:chExt cx="4334592" cy="127613613"/>
              </a:xfrm>
            </p:grpSpPr>
            <p:grpSp>
              <p:nvGrpSpPr>
                <p:cNvPr id="36" name="グループ化 35">
                  <a:extLst>
                    <a:ext uri="{FF2B5EF4-FFF2-40B4-BE49-F238E27FC236}">
                      <a16:creationId xmlns:a16="http://schemas.microsoft.com/office/drawing/2014/main" id="{9D70F05F-4484-CD4D-A079-6153FEE1CDA1}"/>
                    </a:ext>
                  </a:extLst>
                </p:cNvPr>
                <p:cNvGrpSpPr/>
                <p:nvPr/>
              </p:nvGrpSpPr>
              <p:grpSpPr>
                <a:xfrm>
                  <a:off x="1243950" y="983888"/>
                  <a:ext cx="4334592" cy="127613613"/>
                  <a:chOff x="1639994" y="705694"/>
                  <a:chExt cx="5177924" cy="127613613"/>
                </a:xfrm>
              </p:grpSpPr>
              <p:sp>
                <p:nvSpPr>
                  <p:cNvPr id="38" name="吹き出し: 角を丸めた四角形 19">
                    <a:extLst>
                      <a:ext uri="{FF2B5EF4-FFF2-40B4-BE49-F238E27FC236}">
                        <a16:creationId xmlns:a16="http://schemas.microsoft.com/office/drawing/2014/main" id="{75D8F9DE-37B3-8A49-8A26-2DA09EF25086}"/>
                      </a:ext>
                    </a:extLst>
                  </p:cNvPr>
                  <p:cNvSpPr/>
                  <p:nvPr/>
                </p:nvSpPr>
                <p:spPr>
                  <a:xfrm>
                    <a:off x="1639994" y="727826"/>
                    <a:ext cx="5177923" cy="127591481"/>
                  </a:xfrm>
                  <a:prstGeom prst="wedgeRoundRectCallout">
                    <a:avLst>
                      <a:gd name="adj1" fmla="val -54036"/>
                      <a:gd name="adj2" fmla="val -17603"/>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39" name="テキスト ボックス 38">
                    <a:extLst>
                      <a:ext uri="{FF2B5EF4-FFF2-40B4-BE49-F238E27FC236}">
                        <a16:creationId xmlns:a16="http://schemas.microsoft.com/office/drawing/2014/main" id="{DB71B7C2-EA9C-C54F-8940-9E5E7F92B456}"/>
                      </a:ext>
                    </a:extLst>
                  </p:cNvPr>
                  <p:cNvSpPr txBox="1"/>
                  <p:nvPr/>
                </p:nvSpPr>
                <p:spPr>
                  <a:xfrm>
                    <a:off x="3108993" y="705694"/>
                    <a:ext cx="3708925"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a typeface="Meiryo" panose="020B0604030504040204" pitchFamily="34" charset="-128"/>
                    </a:endParaRPr>
                  </a:p>
                </p:txBody>
              </p:sp>
            </p:grpSp>
            <p:sp>
              <p:nvSpPr>
                <p:cNvPr id="37" name="テキスト ボックス 36">
                  <a:extLst>
                    <a:ext uri="{FF2B5EF4-FFF2-40B4-BE49-F238E27FC236}">
                      <a16:creationId xmlns:a16="http://schemas.microsoft.com/office/drawing/2014/main" id="{C535A28D-9094-7342-A984-012DFADFCC97}"/>
                    </a:ext>
                  </a:extLst>
                </p:cNvPr>
                <p:cNvSpPr txBox="1"/>
                <p:nvPr/>
              </p:nvSpPr>
              <p:spPr>
                <a:xfrm>
                  <a:off x="1579040" y="1707334"/>
                  <a:ext cx="3578248" cy="1743499"/>
                </a:xfrm>
                <a:prstGeom prst="rect">
                  <a:avLst/>
                </a:prstGeom>
                <a:noFill/>
              </p:spPr>
              <p:txBody>
                <a:bodyPr wrap="square">
                  <a:spAutoFit/>
                </a:bodyPr>
                <a:lstStyle/>
                <a:p>
                  <a:pPr defTabSz="2167494" eaLnBrk="0" fontAlgn="base" hangingPunct="0">
                    <a:spcBef>
                      <a:spcPct val="0"/>
                    </a:spcBef>
                    <a:spcAft>
                      <a:spcPct val="0"/>
                    </a:spcAft>
                  </a:pPr>
                  <a:endParaRPr lang="ja-JP" altLang="en-US" sz="3200"/>
                </a:p>
              </p:txBody>
            </p:sp>
          </p:grpSp>
          <p:sp>
            <p:nvSpPr>
              <p:cNvPr id="35" name="テキスト ボックス 34">
                <a:extLst>
                  <a:ext uri="{FF2B5EF4-FFF2-40B4-BE49-F238E27FC236}">
                    <a16:creationId xmlns:a16="http://schemas.microsoft.com/office/drawing/2014/main" id="{2C45408A-DD99-6846-87EF-C0A287F82F75}"/>
                  </a:ext>
                </a:extLst>
              </p:cNvPr>
              <p:cNvSpPr txBox="1"/>
              <p:nvPr/>
            </p:nvSpPr>
            <p:spPr>
              <a:xfrm>
                <a:off x="3980559" y="3250578"/>
                <a:ext cx="9000852" cy="42391307"/>
              </a:xfrm>
              <a:prstGeom prst="rect">
                <a:avLst/>
              </a:prstGeom>
              <a:noFill/>
            </p:spPr>
            <p:txBody>
              <a:bodyPr wrap="square">
                <a:spAutoFit/>
              </a:bodyPr>
              <a:lstStyle/>
              <a:p>
                <a:pPr>
                  <a:lnSpc>
                    <a:spcPct val="200000"/>
                  </a:lnSpc>
                </a:pPr>
                <a:r>
                  <a:rPr lang="ja-JP" altLang="en-US" sz="3200">
                    <a:latin typeface="Meiryo" panose="020B0604030504040204" pitchFamily="34" charset="-128"/>
                    <a:ea typeface="Meiryo" panose="020B0604030504040204" pitchFamily="34" charset="-128"/>
                  </a:rPr>
                  <a:t>ヘリングの作品には「</a:t>
                </a:r>
                <a:r>
                  <a:rPr lang="ja-JP" altLang="en-US" sz="3200" b="1">
                    <a:solidFill>
                      <a:schemeClr val="accent2"/>
                    </a:solidFill>
                    <a:latin typeface="Meiryo" panose="020B0604030504040204" pitchFamily="34" charset="-128"/>
                    <a:ea typeface="Meiryo" panose="020B0604030504040204" pitchFamily="34" charset="-128"/>
                  </a:rPr>
                  <a:t>犬</a:t>
                </a:r>
                <a:r>
                  <a:rPr lang="ja-JP" altLang="en-US" sz="3200">
                    <a:latin typeface="Meiryo" panose="020B0604030504040204" pitchFamily="34" charset="-128"/>
                    <a:ea typeface="Meiryo" panose="020B0604030504040204" pitchFamily="34" charset="-128"/>
                  </a:rPr>
                  <a:t>」と「</a:t>
                </a:r>
                <a:r>
                  <a:rPr lang="en-US" altLang="ja-JP" sz="3200" b="1" dirty="0">
                    <a:solidFill>
                      <a:schemeClr val="accent2"/>
                    </a:solidFill>
                    <a:latin typeface="Meiryo" panose="020B0604030504040204" pitchFamily="34" charset="-128"/>
                    <a:ea typeface="Meiryo" panose="020B0604030504040204" pitchFamily="34" charset="-128"/>
                  </a:rPr>
                  <a:t>UFO</a:t>
                </a:r>
                <a:r>
                  <a:rPr lang="ja-JP" altLang="en-US" sz="3200">
                    <a:latin typeface="Meiryo" panose="020B0604030504040204" pitchFamily="34" charset="-128"/>
                    <a:ea typeface="Meiryo" panose="020B0604030504040204" pitchFamily="34" charset="-128"/>
                  </a:rPr>
                  <a:t>」が</a:t>
                </a:r>
                <a:endParaRPr lang="en-US" altLang="ja-JP" sz="3200" dirty="0">
                  <a:latin typeface="Meiryo" panose="020B0604030504040204" pitchFamily="34" charset="-128"/>
                  <a:ea typeface="Meiryo" panose="020B0604030504040204" pitchFamily="34" charset="-128"/>
                </a:endParaRPr>
              </a:p>
              <a:p>
                <a:pPr>
                  <a:lnSpc>
                    <a:spcPct val="200000"/>
                  </a:lnSpc>
                </a:pPr>
                <a:r>
                  <a:rPr lang="ja-JP" altLang="en-US" sz="3200">
                    <a:latin typeface="Meiryo" panose="020B0604030504040204" pitchFamily="34" charset="-128"/>
                    <a:ea typeface="Meiryo" panose="020B0604030504040204" pitchFamily="34" charset="-128"/>
                  </a:rPr>
                  <a:t>多く登場するよ。</a:t>
                </a:r>
                <a:endParaRPr lang="en-US" altLang="ja-JP" sz="3200" dirty="0">
                  <a:latin typeface="Meiryo" panose="020B0604030504040204" pitchFamily="34" charset="-128"/>
                  <a:ea typeface="Meiryo" panose="020B0604030504040204" pitchFamily="34" charset="-128"/>
                </a:endParaRPr>
              </a:p>
              <a:p>
                <a:pPr>
                  <a:lnSpc>
                    <a:spcPct val="200000"/>
                  </a:lnSpc>
                </a:pPr>
                <a:r>
                  <a:rPr lang="ja-JP" altLang="en-US" sz="3200">
                    <a:latin typeface="Meiryo" panose="020B0604030504040204" pitchFamily="34" charset="-128"/>
                    <a:ea typeface="Meiryo" panose="020B0604030504040204" pitchFamily="34" charset="-128"/>
                  </a:rPr>
                  <a:t>シンプルでたくさんの人に伝わりやすい絵だね！</a:t>
                </a:r>
                <a:endParaRPr lang="en-US" altLang="ja-JP" sz="3200" dirty="0">
                  <a:latin typeface="Meiryo" panose="020B0604030504040204" pitchFamily="34" charset="-128"/>
                  <a:ea typeface="Meiryo" panose="020B0604030504040204" pitchFamily="34" charset="-128"/>
                </a:endParaRPr>
              </a:p>
            </p:txBody>
          </p:sp>
        </p:grpSp>
        <p:sp>
          <p:nvSpPr>
            <p:cNvPr id="40" name="テキスト ボックス 39">
              <a:extLst>
                <a:ext uri="{FF2B5EF4-FFF2-40B4-BE49-F238E27FC236}">
                  <a16:creationId xmlns:a16="http://schemas.microsoft.com/office/drawing/2014/main" id="{9BD0512F-00C8-1243-BF94-D9214F83AB81}"/>
                </a:ext>
              </a:extLst>
            </p:cNvPr>
            <p:cNvSpPr txBox="1"/>
            <p:nvPr/>
          </p:nvSpPr>
          <p:spPr>
            <a:xfrm>
              <a:off x="6649747" y="7697416"/>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さくひん</a:t>
              </a:r>
              <a:endParaRPr kumimoji="1" lang="en-US" altLang="ja-JP" dirty="0">
                <a:latin typeface="Meiryo" panose="020B0604030504040204" pitchFamily="34" charset="-128"/>
                <a:ea typeface="Meiryo" panose="020B0604030504040204" pitchFamily="34" charset="-128"/>
              </a:endParaRPr>
            </a:p>
          </p:txBody>
        </p:sp>
        <p:sp>
          <p:nvSpPr>
            <p:cNvPr id="41" name="テキスト ボックス 40">
              <a:extLst>
                <a:ext uri="{FF2B5EF4-FFF2-40B4-BE49-F238E27FC236}">
                  <a16:creationId xmlns:a16="http://schemas.microsoft.com/office/drawing/2014/main" id="{5DD3497F-6882-7F4A-A666-42B8E3B5E602}"/>
                </a:ext>
              </a:extLst>
            </p:cNvPr>
            <p:cNvSpPr txBox="1"/>
            <p:nvPr/>
          </p:nvSpPr>
          <p:spPr>
            <a:xfrm>
              <a:off x="8614420" y="7697416"/>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いぬ</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42" name="テキスト ボックス 41">
              <a:extLst>
                <a:ext uri="{FF2B5EF4-FFF2-40B4-BE49-F238E27FC236}">
                  <a16:creationId xmlns:a16="http://schemas.microsoft.com/office/drawing/2014/main" id="{FFFAD624-21D7-8A41-8AE6-B507F25876EA}"/>
                </a:ext>
              </a:extLst>
            </p:cNvPr>
            <p:cNvSpPr txBox="1"/>
            <p:nvPr/>
          </p:nvSpPr>
          <p:spPr>
            <a:xfrm>
              <a:off x="4502074" y="8662135"/>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おお</a:t>
              </a:r>
              <a:endParaRPr kumimoji="1" lang="en-US" altLang="ja-JP" dirty="0">
                <a:latin typeface="Meiryo" panose="020B0604030504040204" pitchFamily="34" charset="-128"/>
                <a:ea typeface="Meiryo" panose="020B0604030504040204" pitchFamily="34" charset="-128"/>
              </a:endParaRPr>
            </a:p>
          </p:txBody>
        </p:sp>
        <p:sp>
          <p:nvSpPr>
            <p:cNvPr id="43" name="テキスト ボックス 42">
              <a:extLst>
                <a:ext uri="{FF2B5EF4-FFF2-40B4-BE49-F238E27FC236}">
                  <a16:creationId xmlns:a16="http://schemas.microsoft.com/office/drawing/2014/main" id="{69FA65BA-C8A6-5A45-9199-75154B2F64AB}"/>
                </a:ext>
              </a:extLst>
            </p:cNvPr>
            <p:cNvSpPr txBox="1"/>
            <p:nvPr/>
          </p:nvSpPr>
          <p:spPr>
            <a:xfrm>
              <a:off x="5310919" y="8662135"/>
              <a:ext cx="133882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とうじょう</a:t>
              </a:r>
              <a:endParaRPr kumimoji="1" lang="en-US" altLang="ja-JP" dirty="0">
                <a:latin typeface="Meiryo" panose="020B0604030504040204" pitchFamily="34" charset="-128"/>
                <a:ea typeface="Meiryo" panose="020B0604030504040204" pitchFamily="34" charset="-128"/>
              </a:endParaRPr>
            </a:p>
          </p:txBody>
        </p:sp>
        <p:sp>
          <p:nvSpPr>
            <p:cNvPr id="44" name="テキスト ボックス 43">
              <a:extLst>
                <a:ext uri="{FF2B5EF4-FFF2-40B4-BE49-F238E27FC236}">
                  <a16:creationId xmlns:a16="http://schemas.microsoft.com/office/drawing/2014/main" id="{9B4E6CB7-A4D0-E643-B0E5-9BA36184EFCB}"/>
                </a:ext>
              </a:extLst>
            </p:cNvPr>
            <p:cNvSpPr txBox="1"/>
            <p:nvPr/>
          </p:nvSpPr>
          <p:spPr>
            <a:xfrm>
              <a:off x="8643207" y="9643289"/>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ひと</a:t>
              </a:r>
              <a:endParaRPr kumimoji="1" lang="en-US" altLang="ja-JP" dirty="0">
                <a:latin typeface="Meiryo" panose="020B0604030504040204" pitchFamily="34" charset="-128"/>
                <a:ea typeface="Meiryo" panose="020B0604030504040204" pitchFamily="34" charset="-128"/>
              </a:endParaRPr>
            </a:p>
          </p:txBody>
        </p:sp>
        <p:sp>
          <p:nvSpPr>
            <p:cNvPr id="45" name="テキスト ボックス 44">
              <a:extLst>
                <a:ext uri="{FF2B5EF4-FFF2-40B4-BE49-F238E27FC236}">
                  <a16:creationId xmlns:a16="http://schemas.microsoft.com/office/drawing/2014/main" id="{E8A781F1-BF46-0F44-BDF9-B3F00E691A7C}"/>
                </a:ext>
              </a:extLst>
            </p:cNvPr>
            <p:cNvSpPr txBox="1"/>
            <p:nvPr/>
          </p:nvSpPr>
          <p:spPr>
            <a:xfrm>
              <a:off x="9493146" y="9643289"/>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つた</a:t>
              </a:r>
              <a:endParaRPr kumimoji="1" lang="en-US" altLang="ja-JP" dirty="0">
                <a:latin typeface="Meiryo" panose="020B0604030504040204" pitchFamily="34" charset="-128"/>
                <a:ea typeface="Meiryo" panose="020B0604030504040204" pitchFamily="34" charset="-128"/>
              </a:endParaRPr>
            </a:p>
          </p:txBody>
        </p:sp>
        <p:sp>
          <p:nvSpPr>
            <p:cNvPr id="46" name="テキスト ボックス 45">
              <a:extLst>
                <a:ext uri="{FF2B5EF4-FFF2-40B4-BE49-F238E27FC236}">
                  <a16:creationId xmlns:a16="http://schemas.microsoft.com/office/drawing/2014/main" id="{F944758A-7C54-2046-BDDB-47C45F1950F1}"/>
                </a:ext>
              </a:extLst>
            </p:cNvPr>
            <p:cNvSpPr txBox="1"/>
            <p:nvPr/>
          </p:nvSpPr>
          <p:spPr>
            <a:xfrm>
              <a:off x="11978919" y="9643289"/>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え</a:t>
              </a:r>
              <a:endParaRPr kumimoji="1" lang="en-US" altLang="ja-JP" dirty="0">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3105752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1161995" y="3345257"/>
            <a:ext cx="14131793" cy="1327726"/>
          </a:xfrm>
        </p:spPr>
        <p:txBody>
          <a:bodyPr rtlCol="0"/>
          <a:lstStyle/>
          <a:p>
            <a:r>
              <a:rPr lang="ja-JP" altLang="en-US" sz="6600" b="1"/>
              <a:t>チョーク・アウトラインで作品</a:t>
            </a:r>
            <a:r>
              <a:rPr lang="ja-JP" altLang="ja-JP" sz="6600" b="1"/>
              <a:t>を作ってみよう</a:t>
            </a:r>
            <a:endParaRPr lang="en-US" altLang="ja-JP" sz="6600" b="1" dirty="0">
              <a:ea typeface="Meiryo" panose="020B0604030504040204" pitchFamily="34" charset="-128"/>
            </a:endParaRPr>
          </a:p>
        </p:txBody>
      </p:sp>
      <p:sp>
        <p:nvSpPr>
          <p:cNvPr id="4" name="図プレースホルダー 3">
            <a:extLst>
              <a:ext uri="{FF2B5EF4-FFF2-40B4-BE49-F238E27FC236}">
                <a16:creationId xmlns:a16="http://schemas.microsoft.com/office/drawing/2014/main" id="{7EC81201-1A3E-9648-BD64-CB1B9F0C45A6}"/>
              </a:ext>
            </a:extLst>
          </p:cNvPr>
          <p:cNvSpPr>
            <a:spLocks noGrp="1"/>
          </p:cNvSpPr>
          <p:nvPr>
            <p:ph type="pic" sz="quarter" idx="13"/>
          </p:nvPr>
        </p:nvSpPr>
        <p:spPr/>
      </p:sp>
      <p:sp>
        <p:nvSpPr>
          <p:cNvPr id="2" name="テキスト ボックス 1">
            <a:extLst>
              <a:ext uri="{FF2B5EF4-FFF2-40B4-BE49-F238E27FC236}">
                <a16:creationId xmlns:a16="http://schemas.microsoft.com/office/drawing/2014/main" id="{C2AD635D-C1DB-1942-9F71-7D14897CDBB9}"/>
              </a:ext>
            </a:extLst>
          </p:cNvPr>
          <p:cNvSpPr txBox="1"/>
          <p:nvPr/>
        </p:nvSpPr>
        <p:spPr>
          <a:xfrm>
            <a:off x="8922586" y="2869870"/>
            <a:ext cx="1460656" cy="475387"/>
          </a:xfrm>
          <a:prstGeom prst="rect">
            <a:avLst/>
          </a:prstGeom>
          <a:noFill/>
        </p:spPr>
        <p:txBody>
          <a:bodyPr wrap="none" rtlCol="0">
            <a:spAutoFit/>
          </a:bodyPr>
          <a:lstStyle/>
          <a:p>
            <a:r>
              <a:rPr kumimoji="1" lang="ja-JP" altLang="en-US" sz="2489">
                <a:latin typeface="Meiryo" panose="020B0604030504040204" pitchFamily="34" charset="-128"/>
              </a:rPr>
              <a:t>さくひん</a:t>
            </a:r>
          </a:p>
        </p:txBody>
      </p:sp>
      <p:pic>
        <p:nvPicPr>
          <p:cNvPr id="10" name="Picture 2" descr="絵を見る女性のイラスト「美術館で絵画鑑賞」">
            <a:extLst>
              <a:ext uri="{FF2B5EF4-FFF2-40B4-BE49-F238E27FC236}">
                <a16:creationId xmlns:a16="http://schemas.microsoft.com/office/drawing/2014/main" id="{ED73CA9A-CDCC-434B-A06F-1D70BB1C16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0694" y="7115107"/>
            <a:ext cx="5595306" cy="5595306"/>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a:extLst>
              <a:ext uri="{FF2B5EF4-FFF2-40B4-BE49-F238E27FC236}">
                <a16:creationId xmlns:a16="http://schemas.microsoft.com/office/drawing/2014/main" id="{D5F4C709-8CA2-644A-A92A-2548C243B184}"/>
              </a:ext>
            </a:extLst>
          </p:cNvPr>
          <p:cNvSpPr txBox="1"/>
          <p:nvPr/>
        </p:nvSpPr>
        <p:spPr>
          <a:xfrm>
            <a:off x="11037211" y="2869870"/>
            <a:ext cx="822661" cy="475387"/>
          </a:xfrm>
          <a:prstGeom prst="rect">
            <a:avLst/>
          </a:prstGeom>
          <a:noFill/>
        </p:spPr>
        <p:txBody>
          <a:bodyPr wrap="none" rtlCol="0">
            <a:spAutoFit/>
          </a:bodyPr>
          <a:lstStyle/>
          <a:p>
            <a:r>
              <a:rPr kumimoji="1" lang="ja-JP" altLang="en-US" sz="2489">
                <a:latin typeface="Meiryo" panose="020B0604030504040204" pitchFamily="34" charset="-128"/>
              </a:rPr>
              <a:t>つく</a:t>
            </a:r>
          </a:p>
        </p:txBody>
      </p:sp>
    </p:spTree>
    <p:extLst>
      <p:ext uri="{BB962C8B-B14F-4D97-AF65-F5344CB8AC3E}">
        <p14:creationId xmlns:p14="http://schemas.microsoft.com/office/powerpoint/2010/main" val="2283630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図 33" descr="アイコン&#10;&#10;自動的に生成された説明">
            <a:extLst>
              <a:ext uri="{FF2B5EF4-FFF2-40B4-BE49-F238E27FC236}">
                <a16:creationId xmlns:a16="http://schemas.microsoft.com/office/drawing/2014/main" id="{FC88FFC4-C73E-4D8D-AB64-AA75AA4F62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540" y="4179133"/>
            <a:ext cx="3744424" cy="2725630"/>
          </a:xfrm>
          <a:prstGeom prst="rect">
            <a:avLst/>
          </a:prstGeom>
        </p:spPr>
      </p:pic>
      <p:sp>
        <p:nvSpPr>
          <p:cNvPr id="5" name="コンテンツ プレースホルダー 2"/>
          <p:cNvSpPr txBox="1"/>
          <p:nvPr/>
        </p:nvSpPr>
        <p:spPr>
          <a:xfrm>
            <a:off x="541516" y="3255297"/>
            <a:ext cx="7935889" cy="688977"/>
          </a:xfrm>
          <a:prstGeom prst="rect">
            <a:avLst/>
          </a:prstGeom>
          <a:solidFill>
            <a:schemeClr val="accent2">
              <a:lumMod val="60000"/>
              <a:lumOff val="40000"/>
            </a:schemeClr>
          </a:solidFill>
          <a:ln>
            <a:noFill/>
          </a:ln>
        </p:spPr>
        <p:txBody>
          <a:bodyPr vert="horz" lIns="216747" tIns="108373" rIns="216747" bIns="108373" rtlCol="0">
            <a:normAutofit fontScale="77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endParaRPr lang="ja-JP" altLang="en-US" sz="4978" dirty="0"/>
          </a:p>
        </p:txBody>
      </p:sp>
      <p:sp>
        <p:nvSpPr>
          <p:cNvPr id="4" name="タイトル 1"/>
          <p:cNvSpPr txBox="1"/>
          <p:nvPr/>
        </p:nvSpPr>
        <p:spPr>
          <a:xfrm>
            <a:off x="996444" y="558425"/>
            <a:ext cx="14495832" cy="1587883"/>
          </a:xfrm>
          <a:prstGeom prst="rect">
            <a:avLst/>
          </a:prstGeom>
          <a:solidFill>
            <a:schemeClr val="accent2">
              <a:lumMod val="60000"/>
              <a:lumOff val="40000"/>
            </a:schemeClr>
          </a:solidFill>
          <a:ln>
            <a:noFill/>
          </a:ln>
        </p:spPr>
        <p:txBody>
          <a:bodyPr vert="horz" lIns="216747" tIns="108373" rIns="216747" bIns="108373"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endParaRPr lang="ja-JP" altLang="en-US" sz="5689" dirty="0"/>
          </a:p>
        </p:txBody>
      </p:sp>
      <p:sp>
        <p:nvSpPr>
          <p:cNvPr id="2" name="タイトル 1"/>
          <p:cNvSpPr>
            <a:spLocks noGrp="1"/>
          </p:cNvSpPr>
          <p:nvPr>
            <p:ph type="title"/>
          </p:nvPr>
        </p:nvSpPr>
        <p:spPr>
          <a:xfrm>
            <a:off x="196904" y="317723"/>
            <a:ext cx="15029383" cy="1587883"/>
          </a:xfrm>
          <a:solidFill>
            <a:schemeClr val="bg1"/>
          </a:solidFill>
          <a:ln>
            <a:solidFill>
              <a:schemeClr val="tx1"/>
            </a:solidFill>
          </a:ln>
        </p:spPr>
        <p:txBody>
          <a:bodyPr>
            <a:normAutofit/>
          </a:bodyPr>
          <a:lstStyle/>
          <a:p>
            <a:r>
              <a:rPr lang="ja-JP" altLang="ja-JP" sz="4504" dirty="0"/>
              <a:t>✂</a:t>
            </a:r>
            <a:r>
              <a:rPr lang="ja-JP" altLang="en-US" sz="4504" dirty="0"/>
              <a:t>チョーク・アウトラインで作品</a:t>
            </a:r>
            <a:r>
              <a:rPr lang="ja-JP" altLang="ja-JP" sz="4504" dirty="0"/>
              <a:t>を作ってみよう～</a:t>
            </a:r>
            <a:endParaRPr lang="ja-JP" altLang="en-US" sz="4504" dirty="0"/>
          </a:p>
        </p:txBody>
      </p:sp>
      <p:sp>
        <p:nvSpPr>
          <p:cNvPr id="3" name="コンテンツ プレースホルダー 2"/>
          <p:cNvSpPr>
            <a:spLocks noGrp="1"/>
          </p:cNvSpPr>
          <p:nvPr>
            <p:ph idx="1"/>
          </p:nvPr>
        </p:nvSpPr>
        <p:spPr>
          <a:xfrm>
            <a:off x="196904" y="2986840"/>
            <a:ext cx="7935889" cy="688977"/>
          </a:xfrm>
          <a:solidFill>
            <a:schemeClr val="bg1"/>
          </a:solidFill>
          <a:ln>
            <a:solidFill>
              <a:schemeClr val="tx1"/>
            </a:solidFill>
          </a:ln>
        </p:spPr>
        <p:txBody>
          <a:bodyPr>
            <a:noAutofit/>
          </a:bodyPr>
          <a:lstStyle/>
          <a:p>
            <a:pPr marL="0" indent="0">
              <a:buNone/>
            </a:pPr>
            <a:r>
              <a:rPr lang="ja-JP" altLang="en-US" sz="3793" dirty="0"/>
              <a:t>どんな作品を制作しよう？</a:t>
            </a:r>
          </a:p>
        </p:txBody>
      </p:sp>
      <p:sp>
        <p:nvSpPr>
          <p:cNvPr id="22" name="object 25"/>
          <p:cNvSpPr/>
          <p:nvPr/>
        </p:nvSpPr>
        <p:spPr>
          <a:xfrm flipV="1">
            <a:off x="996443" y="1132531"/>
            <a:ext cx="13693421" cy="323551"/>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sp>
        <p:nvSpPr>
          <p:cNvPr id="23" name="object 25"/>
          <p:cNvSpPr/>
          <p:nvPr/>
        </p:nvSpPr>
        <p:spPr>
          <a:xfrm flipV="1">
            <a:off x="467171" y="3177691"/>
            <a:ext cx="5668238" cy="363885"/>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pic>
        <p:nvPicPr>
          <p:cNvPr id="32" name="図 31" descr="挿絵 が含まれている画像&#10;&#10;自動的に生成された説明">
            <a:extLst>
              <a:ext uri="{FF2B5EF4-FFF2-40B4-BE49-F238E27FC236}">
                <a16:creationId xmlns:a16="http://schemas.microsoft.com/office/drawing/2014/main" id="{1D3C8C4E-5C8A-4762-B34E-2EBFF3611BD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422" r="15386" b="14917"/>
          <a:stretch/>
        </p:blipFill>
        <p:spPr>
          <a:xfrm>
            <a:off x="3751810" y="5049727"/>
            <a:ext cx="3979448" cy="3063486"/>
          </a:xfrm>
          <a:prstGeom prst="rect">
            <a:avLst/>
          </a:prstGeom>
        </p:spPr>
      </p:pic>
      <p:pic>
        <p:nvPicPr>
          <p:cNvPr id="31" name="図 30">
            <a:extLst>
              <a:ext uri="{FF2B5EF4-FFF2-40B4-BE49-F238E27FC236}">
                <a16:creationId xmlns:a16="http://schemas.microsoft.com/office/drawing/2014/main" id="{202F2372-143C-2444-B3DC-C876DEF41241}"/>
              </a:ext>
            </a:extLst>
          </p:cNvPr>
          <p:cNvPicPr>
            <a:picLocks noChangeAspect="1"/>
          </p:cNvPicPr>
          <p:nvPr/>
        </p:nvPicPr>
        <p:blipFill>
          <a:blip r:embed="rId4"/>
          <a:stretch>
            <a:fillRect/>
          </a:stretch>
        </p:blipFill>
        <p:spPr>
          <a:xfrm>
            <a:off x="13450486" y="4870425"/>
            <a:ext cx="2775331" cy="2106577"/>
          </a:xfrm>
          <a:prstGeom prst="rect">
            <a:avLst/>
          </a:prstGeom>
        </p:spPr>
      </p:pic>
      <p:sp>
        <p:nvSpPr>
          <p:cNvPr id="40" name="テキスト ボックス 39">
            <a:extLst>
              <a:ext uri="{FF2B5EF4-FFF2-40B4-BE49-F238E27FC236}">
                <a16:creationId xmlns:a16="http://schemas.microsoft.com/office/drawing/2014/main" id="{414033DE-B3D5-CE49-A1B9-AC02F902F6C0}"/>
              </a:ext>
            </a:extLst>
          </p:cNvPr>
          <p:cNvSpPr txBox="1"/>
          <p:nvPr/>
        </p:nvSpPr>
        <p:spPr>
          <a:xfrm>
            <a:off x="7768946" y="411617"/>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さくひん</a:t>
            </a:r>
            <a:endParaRPr kumimoji="1" lang="en-US" altLang="ja-JP" dirty="0">
              <a:latin typeface="Meiryo" panose="020B0604030504040204" pitchFamily="34" charset="-128"/>
              <a:ea typeface="Meiryo" panose="020B0604030504040204" pitchFamily="34" charset="-128"/>
            </a:endParaRPr>
          </a:p>
        </p:txBody>
      </p:sp>
      <p:sp>
        <p:nvSpPr>
          <p:cNvPr id="41" name="テキスト ボックス 40">
            <a:extLst>
              <a:ext uri="{FF2B5EF4-FFF2-40B4-BE49-F238E27FC236}">
                <a16:creationId xmlns:a16="http://schemas.microsoft.com/office/drawing/2014/main" id="{9916EF80-09FD-374A-BC6C-F7F46E4D3182}"/>
              </a:ext>
            </a:extLst>
          </p:cNvPr>
          <p:cNvSpPr txBox="1"/>
          <p:nvPr/>
        </p:nvSpPr>
        <p:spPr>
          <a:xfrm>
            <a:off x="9353316" y="411617"/>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つく</a:t>
            </a:r>
            <a:endParaRPr kumimoji="1" lang="en-US" altLang="ja-JP" dirty="0">
              <a:latin typeface="Meiryo" panose="020B0604030504040204" pitchFamily="34" charset="-128"/>
              <a:ea typeface="Meiryo" panose="020B0604030504040204" pitchFamily="34" charset="-128"/>
            </a:endParaRPr>
          </a:p>
        </p:txBody>
      </p:sp>
      <p:sp>
        <p:nvSpPr>
          <p:cNvPr id="42" name="テキスト ボックス 41">
            <a:extLst>
              <a:ext uri="{FF2B5EF4-FFF2-40B4-BE49-F238E27FC236}">
                <a16:creationId xmlns:a16="http://schemas.microsoft.com/office/drawing/2014/main" id="{4727555D-09A4-8741-A0FD-3DB69459A80F}"/>
              </a:ext>
            </a:extLst>
          </p:cNvPr>
          <p:cNvSpPr txBox="1"/>
          <p:nvPr/>
        </p:nvSpPr>
        <p:spPr>
          <a:xfrm>
            <a:off x="1753629" y="2636469"/>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さくひん</a:t>
            </a:r>
            <a:endParaRPr kumimoji="1" lang="en-US" altLang="ja-JP" dirty="0">
              <a:latin typeface="Meiryo" panose="020B0604030504040204" pitchFamily="34" charset="-128"/>
              <a:ea typeface="Meiryo" panose="020B0604030504040204" pitchFamily="34" charset="-128"/>
            </a:endParaRPr>
          </a:p>
        </p:txBody>
      </p:sp>
      <p:sp>
        <p:nvSpPr>
          <p:cNvPr id="43" name="テキスト ボックス 42">
            <a:extLst>
              <a:ext uri="{FF2B5EF4-FFF2-40B4-BE49-F238E27FC236}">
                <a16:creationId xmlns:a16="http://schemas.microsoft.com/office/drawing/2014/main" id="{38937F8B-621E-BF42-9F35-1A588F58AEFA}"/>
              </a:ext>
            </a:extLst>
          </p:cNvPr>
          <p:cNvSpPr txBox="1"/>
          <p:nvPr/>
        </p:nvSpPr>
        <p:spPr>
          <a:xfrm>
            <a:off x="3056852" y="2636469"/>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せいさく</a:t>
            </a:r>
            <a:endParaRPr kumimoji="1" lang="en-US" altLang="ja-JP" dirty="0">
              <a:latin typeface="Meiryo" panose="020B0604030504040204" pitchFamily="34" charset="-128"/>
              <a:ea typeface="Meiryo" panose="020B0604030504040204" pitchFamily="34" charset="-128"/>
            </a:endParaRPr>
          </a:p>
        </p:txBody>
      </p:sp>
      <p:grpSp>
        <p:nvGrpSpPr>
          <p:cNvPr id="21" name="グループ化 20">
            <a:extLst>
              <a:ext uri="{FF2B5EF4-FFF2-40B4-BE49-F238E27FC236}">
                <a16:creationId xmlns:a16="http://schemas.microsoft.com/office/drawing/2014/main" id="{D5DD1E97-8F6E-8749-AB9B-0CA297EECAAB}"/>
              </a:ext>
            </a:extLst>
          </p:cNvPr>
          <p:cNvGrpSpPr/>
          <p:nvPr/>
        </p:nvGrpSpPr>
        <p:grpSpPr>
          <a:xfrm>
            <a:off x="7711595" y="4926931"/>
            <a:ext cx="6091381" cy="2148351"/>
            <a:chOff x="7843153" y="5716166"/>
            <a:chExt cx="6091381" cy="2148351"/>
          </a:xfrm>
        </p:grpSpPr>
        <p:grpSp>
          <p:nvGrpSpPr>
            <p:cNvPr id="35" name="グループ化 34">
              <a:extLst>
                <a:ext uri="{FF2B5EF4-FFF2-40B4-BE49-F238E27FC236}">
                  <a16:creationId xmlns:a16="http://schemas.microsoft.com/office/drawing/2014/main" id="{D704AED5-C603-2C40-9E53-3EEF42AB5533}"/>
                </a:ext>
              </a:extLst>
            </p:cNvPr>
            <p:cNvGrpSpPr/>
            <p:nvPr/>
          </p:nvGrpSpPr>
          <p:grpSpPr>
            <a:xfrm>
              <a:off x="7843153" y="5716166"/>
              <a:ext cx="6091381" cy="2148351"/>
              <a:chOff x="1243951" y="-2110935"/>
              <a:chExt cx="4789129" cy="27182771"/>
            </a:xfrm>
          </p:grpSpPr>
          <p:sp>
            <p:nvSpPr>
              <p:cNvPr id="38" name="吹き出し: 角を丸めた四角形 19">
                <a:extLst>
                  <a:ext uri="{FF2B5EF4-FFF2-40B4-BE49-F238E27FC236}">
                    <a16:creationId xmlns:a16="http://schemas.microsoft.com/office/drawing/2014/main" id="{84697857-837E-5449-9FDA-05C36DEB3EB6}"/>
                  </a:ext>
                </a:extLst>
              </p:cNvPr>
              <p:cNvSpPr/>
              <p:nvPr/>
            </p:nvSpPr>
            <p:spPr>
              <a:xfrm>
                <a:off x="1243951" y="-2110935"/>
                <a:ext cx="4248426" cy="27182771"/>
              </a:xfrm>
              <a:prstGeom prst="wedgeRoundRectCallout">
                <a:avLst>
                  <a:gd name="adj1" fmla="val 59534"/>
                  <a:gd name="adj2" fmla="val 8377"/>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39" name="テキスト ボックス 38">
                <a:extLst>
                  <a:ext uri="{FF2B5EF4-FFF2-40B4-BE49-F238E27FC236}">
                    <a16:creationId xmlns:a16="http://schemas.microsoft.com/office/drawing/2014/main" id="{C8E70B42-A95F-6C4D-82B3-8349851F02AE}"/>
                  </a:ext>
                </a:extLst>
              </p:cNvPr>
              <p:cNvSpPr txBox="1"/>
              <p:nvPr/>
            </p:nvSpPr>
            <p:spPr>
              <a:xfrm>
                <a:off x="1375007" y="-1765677"/>
                <a:ext cx="4658073" cy="24533782"/>
              </a:xfrm>
              <a:prstGeom prst="rect">
                <a:avLst/>
              </a:prstGeom>
              <a:noFill/>
            </p:spPr>
            <p:txBody>
              <a:bodyPr wrap="square">
                <a:spAutoFit/>
              </a:bodyPr>
              <a:lstStyle/>
              <a:p>
                <a:pPr>
                  <a:lnSpc>
                    <a:spcPct val="200000"/>
                  </a:lnSpc>
                </a:pPr>
                <a:r>
                  <a:rPr lang="ja-JP" altLang="en-US" sz="3200"/>
                  <a:t>キース・ヘリングの作品を</a:t>
                </a:r>
                <a:endParaRPr lang="en-US" altLang="ja-JP" sz="3200" dirty="0"/>
              </a:p>
              <a:p>
                <a:pPr>
                  <a:lnSpc>
                    <a:spcPct val="200000"/>
                  </a:lnSpc>
                </a:pPr>
                <a:r>
                  <a:rPr lang="ja-JP" altLang="en-US" sz="3200"/>
                  <a:t>真似して描いてみよう！</a:t>
                </a:r>
                <a:endParaRPr lang="en-US" altLang="ja-JP" sz="3200" dirty="0"/>
              </a:p>
            </p:txBody>
          </p:sp>
        </p:grpSp>
        <p:sp>
          <p:nvSpPr>
            <p:cNvPr id="44" name="テキスト ボックス 43">
              <a:extLst>
                <a:ext uri="{FF2B5EF4-FFF2-40B4-BE49-F238E27FC236}">
                  <a16:creationId xmlns:a16="http://schemas.microsoft.com/office/drawing/2014/main" id="{41F70D5E-D51D-4443-B9A9-EC75A293EC01}"/>
                </a:ext>
              </a:extLst>
            </p:cNvPr>
            <p:cNvSpPr txBox="1"/>
            <p:nvPr/>
          </p:nvSpPr>
          <p:spPr>
            <a:xfrm>
              <a:off x="11671001" y="5911334"/>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さくひん</a:t>
              </a:r>
              <a:endParaRPr kumimoji="1" lang="en-US" altLang="ja-JP" dirty="0">
                <a:latin typeface="Meiryo" panose="020B0604030504040204" pitchFamily="34" charset="-128"/>
                <a:ea typeface="Meiryo" panose="020B0604030504040204" pitchFamily="34" charset="-128"/>
              </a:endParaRPr>
            </a:p>
          </p:txBody>
        </p:sp>
        <p:sp>
          <p:nvSpPr>
            <p:cNvPr id="45" name="テキスト ボックス 44">
              <a:extLst>
                <a:ext uri="{FF2B5EF4-FFF2-40B4-BE49-F238E27FC236}">
                  <a16:creationId xmlns:a16="http://schemas.microsoft.com/office/drawing/2014/main" id="{ADA070F8-0AF6-A347-ADAF-1DBCD3FCF596}"/>
                </a:ext>
              </a:extLst>
            </p:cNvPr>
            <p:cNvSpPr txBox="1"/>
            <p:nvPr/>
          </p:nvSpPr>
          <p:spPr>
            <a:xfrm>
              <a:off x="8154239" y="6841828"/>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まね</a:t>
              </a:r>
              <a:endParaRPr kumimoji="1" lang="en-US" altLang="ja-JP" dirty="0">
                <a:latin typeface="Meiryo" panose="020B0604030504040204" pitchFamily="34" charset="-128"/>
                <a:ea typeface="Meiryo" panose="020B0604030504040204" pitchFamily="34" charset="-128"/>
              </a:endParaRPr>
            </a:p>
          </p:txBody>
        </p:sp>
        <p:sp>
          <p:nvSpPr>
            <p:cNvPr id="46" name="テキスト ボックス 45">
              <a:extLst>
                <a:ext uri="{FF2B5EF4-FFF2-40B4-BE49-F238E27FC236}">
                  <a16:creationId xmlns:a16="http://schemas.microsoft.com/office/drawing/2014/main" id="{710759D1-8974-3C47-BB61-5A7BC9377097}"/>
                </a:ext>
              </a:extLst>
            </p:cNvPr>
            <p:cNvSpPr txBox="1"/>
            <p:nvPr/>
          </p:nvSpPr>
          <p:spPr>
            <a:xfrm>
              <a:off x="9791898" y="6841828"/>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a:t>
              </a:r>
              <a:endParaRPr kumimoji="1" lang="en-US" altLang="ja-JP" dirty="0">
                <a:latin typeface="Meiryo" panose="020B0604030504040204" pitchFamily="34" charset="-128"/>
                <a:ea typeface="Meiryo" panose="020B0604030504040204" pitchFamily="34" charset="-128"/>
              </a:endParaRPr>
            </a:p>
          </p:txBody>
        </p:sp>
      </p:grpSp>
      <p:grpSp>
        <p:nvGrpSpPr>
          <p:cNvPr id="48" name="グループ化 47">
            <a:extLst>
              <a:ext uri="{FF2B5EF4-FFF2-40B4-BE49-F238E27FC236}">
                <a16:creationId xmlns:a16="http://schemas.microsoft.com/office/drawing/2014/main" id="{AE920E14-1951-7649-A516-B181EB95F018}"/>
              </a:ext>
            </a:extLst>
          </p:cNvPr>
          <p:cNvGrpSpPr/>
          <p:nvPr/>
        </p:nvGrpSpPr>
        <p:grpSpPr>
          <a:xfrm>
            <a:off x="541516" y="7682445"/>
            <a:ext cx="5675064" cy="1192234"/>
            <a:chOff x="850317" y="8123245"/>
            <a:chExt cx="5675064" cy="1192234"/>
          </a:xfrm>
        </p:grpSpPr>
        <p:grpSp>
          <p:nvGrpSpPr>
            <p:cNvPr id="15" name="グループ化 14">
              <a:extLst>
                <a:ext uri="{FF2B5EF4-FFF2-40B4-BE49-F238E27FC236}">
                  <a16:creationId xmlns:a16="http://schemas.microsoft.com/office/drawing/2014/main" id="{E14CD12C-405D-A047-8E4E-E1FD2F8D1327}"/>
                </a:ext>
              </a:extLst>
            </p:cNvPr>
            <p:cNvGrpSpPr/>
            <p:nvPr/>
          </p:nvGrpSpPr>
          <p:grpSpPr>
            <a:xfrm>
              <a:off x="850317" y="8419052"/>
              <a:ext cx="5675064" cy="896427"/>
              <a:chOff x="868247" y="1184379"/>
              <a:chExt cx="5675064" cy="896427"/>
            </a:xfrm>
          </p:grpSpPr>
          <p:sp>
            <p:nvSpPr>
              <p:cNvPr id="9" name="コンテンツ プレースホルダー 2"/>
              <p:cNvSpPr txBox="1"/>
              <p:nvPr/>
            </p:nvSpPr>
            <p:spPr>
              <a:xfrm>
                <a:off x="1212858" y="1391829"/>
                <a:ext cx="5330453" cy="688977"/>
              </a:xfrm>
              <a:prstGeom prst="rect">
                <a:avLst/>
              </a:prstGeom>
              <a:solidFill>
                <a:schemeClr val="accent2">
                  <a:lumMod val="60000"/>
                  <a:lumOff val="40000"/>
                </a:schemeClr>
              </a:solidFill>
              <a:ln>
                <a:noFill/>
              </a:ln>
            </p:spPr>
            <p:txBody>
              <a:bodyPr vert="horz" lIns="216747" tIns="108373" rIns="216747" bIns="108373" rtlCol="0">
                <a:normAutofit fontScale="77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endParaRPr lang="ja-JP" altLang="en-US" sz="4978" dirty="0"/>
              </a:p>
            </p:txBody>
          </p:sp>
          <p:sp>
            <p:nvSpPr>
              <p:cNvPr id="8" name="コンテンツ プレースホルダー 2"/>
              <p:cNvSpPr txBox="1"/>
              <p:nvPr/>
            </p:nvSpPr>
            <p:spPr>
              <a:xfrm>
                <a:off x="868247" y="1184379"/>
                <a:ext cx="5384801" cy="655725"/>
              </a:xfrm>
              <a:prstGeom prst="rect">
                <a:avLst/>
              </a:prstGeom>
              <a:solidFill>
                <a:schemeClr val="bg1"/>
              </a:solidFill>
              <a:ln>
                <a:solidFill>
                  <a:schemeClr val="tx1"/>
                </a:solidFill>
              </a:ln>
            </p:spPr>
            <p:txBody>
              <a:bodyPr vert="horz" lIns="216747" tIns="108373" rIns="216747" bIns="108373"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319" dirty="0"/>
                  <a:t>用意するものは？</a:t>
                </a:r>
              </a:p>
            </p:txBody>
          </p:sp>
          <p:sp>
            <p:nvSpPr>
              <p:cNvPr id="24" name="object 25"/>
              <p:cNvSpPr/>
              <p:nvPr/>
            </p:nvSpPr>
            <p:spPr>
              <a:xfrm flipV="1">
                <a:off x="1138514" y="1452230"/>
                <a:ext cx="3203947" cy="263682"/>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grpSp>
        <p:sp>
          <p:nvSpPr>
            <p:cNvPr id="47" name="テキスト ボックス 46">
              <a:extLst>
                <a:ext uri="{FF2B5EF4-FFF2-40B4-BE49-F238E27FC236}">
                  <a16:creationId xmlns:a16="http://schemas.microsoft.com/office/drawing/2014/main" id="{228F5AA7-DFC4-F149-B5C2-07A2302ACC1D}"/>
                </a:ext>
              </a:extLst>
            </p:cNvPr>
            <p:cNvSpPr txBox="1"/>
            <p:nvPr/>
          </p:nvSpPr>
          <p:spPr>
            <a:xfrm>
              <a:off x="1104538" y="8123245"/>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ようい</a:t>
              </a:r>
              <a:endParaRPr kumimoji="1" lang="en-US" altLang="ja-JP" dirty="0">
                <a:latin typeface="Meiryo" panose="020B0604030504040204" pitchFamily="34" charset="-128"/>
                <a:ea typeface="Meiryo" panose="020B0604030504040204" pitchFamily="34" charset="-128"/>
              </a:endParaRPr>
            </a:p>
          </p:txBody>
        </p:sp>
      </p:grpSp>
      <p:grpSp>
        <p:nvGrpSpPr>
          <p:cNvPr id="51" name="グループ化 50">
            <a:extLst>
              <a:ext uri="{FF2B5EF4-FFF2-40B4-BE49-F238E27FC236}">
                <a16:creationId xmlns:a16="http://schemas.microsoft.com/office/drawing/2014/main" id="{FF6DD7F7-00D2-C14E-A707-63AF8B226C42}"/>
              </a:ext>
            </a:extLst>
          </p:cNvPr>
          <p:cNvGrpSpPr/>
          <p:nvPr/>
        </p:nvGrpSpPr>
        <p:grpSpPr>
          <a:xfrm>
            <a:off x="541516" y="9493743"/>
            <a:ext cx="7965781" cy="2148351"/>
            <a:chOff x="541516" y="9058387"/>
            <a:chExt cx="7965781" cy="2985603"/>
          </a:xfrm>
        </p:grpSpPr>
        <p:sp>
          <p:nvSpPr>
            <p:cNvPr id="10" name="コンテンツ プレースホルダー 2"/>
            <p:cNvSpPr txBox="1"/>
            <p:nvPr/>
          </p:nvSpPr>
          <p:spPr>
            <a:xfrm>
              <a:off x="541516" y="9058387"/>
              <a:ext cx="7965781" cy="2985603"/>
            </a:xfrm>
            <a:prstGeom prst="rect">
              <a:avLst/>
            </a:prstGeom>
            <a:solidFill>
              <a:schemeClr val="bg1"/>
            </a:solidFill>
            <a:ln>
              <a:solidFill>
                <a:schemeClr val="tx1"/>
              </a:solidFill>
            </a:ln>
          </p:spPr>
          <p:txBody>
            <a:bodyPr vert="horz" lIns="216747" tIns="108373" rIns="216747" bIns="108373"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lnSpc>
                  <a:spcPct val="150000"/>
                </a:lnSpc>
                <a:buNone/>
              </a:pPr>
              <a:r>
                <a:rPr lang="ja-JP" altLang="en-US" sz="3793"/>
                <a:t>・</a:t>
              </a:r>
              <a:r>
                <a:rPr lang="ja-JP" altLang="en-US" sz="3793" dirty="0"/>
                <a:t>色画用紙　　　</a:t>
              </a:r>
              <a:endParaRPr lang="en-US" altLang="ja-JP" sz="3793" dirty="0"/>
            </a:p>
            <a:p>
              <a:pPr marL="0" indent="0">
                <a:lnSpc>
                  <a:spcPct val="150000"/>
                </a:lnSpc>
                <a:buNone/>
              </a:pPr>
              <a:r>
                <a:rPr lang="ja-JP" altLang="en-US" sz="3793"/>
                <a:t>・マジック</a:t>
              </a:r>
              <a:endParaRPr lang="en-US" altLang="ja-JP" sz="3793" dirty="0"/>
            </a:p>
            <a:p>
              <a:pPr marL="0" indent="0">
                <a:lnSpc>
                  <a:spcPct val="150000"/>
                </a:lnSpc>
                <a:buNone/>
              </a:pPr>
              <a:r>
                <a:rPr lang="ja-JP" altLang="en-US" sz="3793" dirty="0"/>
                <a:t>　</a:t>
              </a:r>
              <a:endParaRPr lang="en-US" altLang="ja-JP" sz="3793" dirty="0"/>
            </a:p>
            <a:p>
              <a:pPr marL="0" indent="0">
                <a:lnSpc>
                  <a:spcPct val="150000"/>
                </a:lnSpc>
                <a:buNone/>
              </a:pPr>
              <a:endParaRPr lang="en-US" altLang="ja-JP" sz="3793" dirty="0"/>
            </a:p>
          </p:txBody>
        </p:sp>
        <p:sp>
          <p:nvSpPr>
            <p:cNvPr id="49" name="テキスト ボックス 48">
              <a:extLst>
                <a:ext uri="{FF2B5EF4-FFF2-40B4-BE49-F238E27FC236}">
                  <a16:creationId xmlns:a16="http://schemas.microsoft.com/office/drawing/2014/main" id="{D67711FF-C293-B543-9F75-239296FCBE54}"/>
                </a:ext>
              </a:extLst>
            </p:cNvPr>
            <p:cNvSpPr txBox="1"/>
            <p:nvPr/>
          </p:nvSpPr>
          <p:spPr>
            <a:xfrm>
              <a:off x="1321109" y="9085627"/>
              <a:ext cx="1569660"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いろがようし</a:t>
              </a:r>
              <a:endParaRPr kumimoji="1" lang="en-US" altLang="ja-JP" dirty="0">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4044366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図 25" descr="文房具 が含まれている画像&#10;&#10;自動的に生成された説明">
            <a:extLst>
              <a:ext uri="{FF2B5EF4-FFF2-40B4-BE49-F238E27FC236}">
                <a16:creationId xmlns:a16="http://schemas.microsoft.com/office/drawing/2014/main" id="{8923BCB3-E5C4-460A-B1F7-ECD2C228F62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179" t="6747" r="6666" b="6747"/>
          <a:stretch/>
        </p:blipFill>
        <p:spPr>
          <a:xfrm>
            <a:off x="1212857" y="2853090"/>
            <a:ext cx="5908892" cy="4298095"/>
          </a:xfrm>
          <a:prstGeom prst="rect">
            <a:avLst/>
          </a:prstGeom>
        </p:spPr>
      </p:pic>
      <p:grpSp>
        <p:nvGrpSpPr>
          <p:cNvPr id="14" name="グループ化 13">
            <a:extLst>
              <a:ext uri="{FF2B5EF4-FFF2-40B4-BE49-F238E27FC236}">
                <a16:creationId xmlns:a16="http://schemas.microsoft.com/office/drawing/2014/main" id="{5BA874AC-EE57-C24D-BFF3-670EE74DA057}"/>
              </a:ext>
            </a:extLst>
          </p:cNvPr>
          <p:cNvGrpSpPr/>
          <p:nvPr/>
        </p:nvGrpSpPr>
        <p:grpSpPr>
          <a:xfrm>
            <a:off x="679305" y="299936"/>
            <a:ext cx="3255700" cy="1262985"/>
            <a:chOff x="868246" y="4614188"/>
            <a:chExt cx="3255700" cy="1262985"/>
          </a:xfrm>
        </p:grpSpPr>
        <p:grpSp>
          <p:nvGrpSpPr>
            <p:cNvPr id="6" name="グループ化 5">
              <a:extLst>
                <a:ext uri="{FF2B5EF4-FFF2-40B4-BE49-F238E27FC236}">
                  <a16:creationId xmlns:a16="http://schemas.microsoft.com/office/drawing/2014/main" id="{4D68D947-3EF4-D640-9128-1EE4C1AB001E}"/>
                </a:ext>
              </a:extLst>
            </p:cNvPr>
            <p:cNvGrpSpPr/>
            <p:nvPr/>
          </p:nvGrpSpPr>
          <p:grpSpPr>
            <a:xfrm>
              <a:off x="868246" y="4908189"/>
              <a:ext cx="3255700" cy="968984"/>
              <a:chOff x="868245" y="5034048"/>
              <a:chExt cx="3255700" cy="968984"/>
            </a:xfrm>
          </p:grpSpPr>
          <p:sp>
            <p:nvSpPr>
              <p:cNvPr id="12" name="コンテンツ プレースホルダー 2"/>
              <p:cNvSpPr txBox="1"/>
              <p:nvPr/>
            </p:nvSpPr>
            <p:spPr>
              <a:xfrm>
                <a:off x="1212858" y="5314055"/>
                <a:ext cx="2911087" cy="688977"/>
              </a:xfrm>
              <a:prstGeom prst="rect">
                <a:avLst/>
              </a:prstGeom>
              <a:solidFill>
                <a:schemeClr val="accent2">
                  <a:lumMod val="60000"/>
                  <a:lumOff val="40000"/>
                </a:schemeClr>
              </a:solidFill>
              <a:ln>
                <a:noFill/>
              </a:ln>
            </p:spPr>
            <p:txBody>
              <a:bodyPr vert="horz" lIns="216747" tIns="108373" rIns="216747" bIns="108373" rtlCol="0">
                <a:normAutofit fontScale="77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endParaRPr lang="ja-JP" altLang="en-US" sz="4978" dirty="0"/>
              </a:p>
            </p:txBody>
          </p:sp>
          <p:sp>
            <p:nvSpPr>
              <p:cNvPr id="11" name="コンテンツ プレースホルダー 2"/>
              <p:cNvSpPr txBox="1"/>
              <p:nvPr/>
            </p:nvSpPr>
            <p:spPr>
              <a:xfrm>
                <a:off x="868245" y="5034048"/>
                <a:ext cx="2929617" cy="688977"/>
              </a:xfrm>
              <a:prstGeom prst="rect">
                <a:avLst/>
              </a:prstGeom>
              <a:solidFill>
                <a:schemeClr val="bg1"/>
              </a:solidFill>
              <a:ln>
                <a:solidFill>
                  <a:schemeClr val="tx1"/>
                </a:solidFill>
              </a:ln>
            </p:spPr>
            <p:txBody>
              <a:bodyPr vert="horz" lIns="216747" tIns="108373" rIns="216747" bIns="108373"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793" dirty="0"/>
                  <a:t>制作手順</a:t>
                </a:r>
              </a:p>
            </p:txBody>
          </p:sp>
          <p:sp>
            <p:nvSpPr>
              <p:cNvPr id="25" name="object 25"/>
              <p:cNvSpPr/>
              <p:nvPr/>
            </p:nvSpPr>
            <p:spPr>
              <a:xfrm flipV="1">
                <a:off x="1138514" y="5547507"/>
                <a:ext cx="2163771" cy="108371"/>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grpSp>
        <p:sp>
          <p:nvSpPr>
            <p:cNvPr id="29" name="テキスト ボックス 28">
              <a:extLst>
                <a:ext uri="{FF2B5EF4-FFF2-40B4-BE49-F238E27FC236}">
                  <a16:creationId xmlns:a16="http://schemas.microsoft.com/office/drawing/2014/main" id="{430E5C3A-25AC-5D41-B343-32C2535379A8}"/>
                </a:ext>
              </a:extLst>
            </p:cNvPr>
            <p:cNvSpPr txBox="1"/>
            <p:nvPr/>
          </p:nvSpPr>
          <p:spPr>
            <a:xfrm>
              <a:off x="1112404" y="4614188"/>
              <a:ext cx="2031325"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せいさくてじゅん</a:t>
              </a:r>
              <a:endParaRPr kumimoji="1" lang="en-US" altLang="ja-JP" dirty="0">
                <a:latin typeface="Meiryo" panose="020B0604030504040204" pitchFamily="34" charset="-128"/>
                <a:ea typeface="Meiryo" panose="020B0604030504040204" pitchFamily="34" charset="-128"/>
              </a:endParaRPr>
            </a:p>
          </p:txBody>
        </p:sp>
      </p:grpSp>
      <p:pic>
        <p:nvPicPr>
          <p:cNvPr id="33" name="図 32">
            <a:extLst>
              <a:ext uri="{FF2B5EF4-FFF2-40B4-BE49-F238E27FC236}">
                <a16:creationId xmlns:a16="http://schemas.microsoft.com/office/drawing/2014/main" id="{B6F47F09-1A0B-074E-B82A-1D04535FF493}"/>
              </a:ext>
            </a:extLst>
          </p:cNvPr>
          <p:cNvPicPr>
            <a:picLocks noChangeAspect="1"/>
          </p:cNvPicPr>
          <p:nvPr/>
        </p:nvPicPr>
        <p:blipFill>
          <a:blip r:embed="rId3"/>
          <a:stretch>
            <a:fillRect/>
          </a:stretch>
        </p:blipFill>
        <p:spPr>
          <a:xfrm>
            <a:off x="13886012" y="2853090"/>
            <a:ext cx="2314262" cy="3688031"/>
          </a:xfrm>
          <a:prstGeom prst="rect">
            <a:avLst/>
          </a:prstGeom>
        </p:spPr>
      </p:pic>
      <p:grpSp>
        <p:nvGrpSpPr>
          <p:cNvPr id="27" name="グループ化 26">
            <a:extLst>
              <a:ext uri="{FF2B5EF4-FFF2-40B4-BE49-F238E27FC236}">
                <a16:creationId xmlns:a16="http://schemas.microsoft.com/office/drawing/2014/main" id="{DDD30F47-510B-A248-8B45-165AB5AE9FBE}"/>
              </a:ext>
            </a:extLst>
          </p:cNvPr>
          <p:cNvGrpSpPr/>
          <p:nvPr/>
        </p:nvGrpSpPr>
        <p:grpSpPr>
          <a:xfrm>
            <a:off x="1023918" y="1670925"/>
            <a:ext cx="8313766" cy="1074161"/>
            <a:chOff x="1023918" y="1670925"/>
            <a:chExt cx="8313766" cy="1074161"/>
          </a:xfrm>
        </p:grpSpPr>
        <p:sp>
          <p:nvSpPr>
            <p:cNvPr id="13" name="コンテンツ プレースホルダー 2"/>
            <p:cNvSpPr txBox="1"/>
            <p:nvPr/>
          </p:nvSpPr>
          <p:spPr>
            <a:xfrm>
              <a:off x="1023918" y="1896164"/>
              <a:ext cx="8313766" cy="848922"/>
            </a:xfrm>
            <a:prstGeom prst="rect">
              <a:avLst/>
            </a:prstGeom>
            <a:solidFill>
              <a:schemeClr val="bg1"/>
            </a:solidFill>
            <a:ln>
              <a:noFill/>
            </a:ln>
          </p:spPr>
          <p:txBody>
            <a:bodyPr vert="horz" lIns="216747" tIns="108373" rIns="216747" bIns="108373"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793"/>
                <a:t>①準備をしましょう。</a:t>
              </a:r>
              <a:endParaRPr lang="ja-JP" altLang="ja-JP" sz="3793" dirty="0"/>
            </a:p>
            <a:p>
              <a:pPr marL="0" indent="0" algn="ctr">
                <a:buNone/>
              </a:pPr>
              <a:endParaRPr lang="ja-JP" altLang="en-US" sz="4978" dirty="0"/>
            </a:p>
          </p:txBody>
        </p:sp>
        <p:sp>
          <p:nvSpPr>
            <p:cNvPr id="49" name="テキスト ボックス 48">
              <a:extLst>
                <a:ext uri="{FF2B5EF4-FFF2-40B4-BE49-F238E27FC236}">
                  <a16:creationId xmlns:a16="http://schemas.microsoft.com/office/drawing/2014/main" id="{D45DC28C-7C06-9940-ACA8-010AD65068D0}"/>
                </a:ext>
              </a:extLst>
            </p:cNvPr>
            <p:cNvSpPr txBox="1"/>
            <p:nvPr/>
          </p:nvSpPr>
          <p:spPr>
            <a:xfrm>
              <a:off x="1708293" y="1670925"/>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じゅんび</a:t>
              </a:r>
              <a:endParaRPr kumimoji="1" lang="en-US" altLang="ja-JP" dirty="0">
                <a:latin typeface="Meiryo" panose="020B0604030504040204" pitchFamily="34" charset="-128"/>
                <a:ea typeface="Meiryo" panose="020B0604030504040204" pitchFamily="34" charset="-128"/>
              </a:endParaRPr>
            </a:p>
          </p:txBody>
        </p:sp>
      </p:grpSp>
      <p:grpSp>
        <p:nvGrpSpPr>
          <p:cNvPr id="31" name="グループ化 30">
            <a:extLst>
              <a:ext uri="{FF2B5EF4-FFF2-40B4-BE49-F238E27FC236}">
                <a16:creationId xmlns:a16="http://schemas.microsoft.com/office/drawing/2014/main" id="{030C0E63-8D1B-314D-B989-E550B57E90FD}"/>
              </a:ext>
            </a:extLst>
          </p:cNvPr>
          <p:cNvGrpSpPr/>
          <p:nvPr/>
        </p:nvGrpSpPr>
        <p:grpSpPr>
          <a:xfrm>
            <a:off x="7444914" y="3737176"/>
            <a:ext cx="6441098" cy="2200085"/>
            <a:chOff x="7444914" y="3737176"/>
            <a:chExt cx="6441098" cy="2200085"/>
          </a:xfrm>
        </p:grpSpPr>
        <p:grpSp>
          <p:nvGrpSpPr>
            <p:cNvPr id="36" name="グループ化 35">
              <a:extLst>
                <a:ext uri="{FF2B5EF4-FFF2-40B4-BE49-F238E27FC236}">
                  <a16:creationId xmlns:a16="http://schemas.microsoft.com/office/drawing/2014/main" id="{6BDAD509-75C6-6E44-8DFF-66013B0D9586}"/>
                </a:ext>
              </a:extLst>
            </p:cNvPr>
            <p:cNvGrpSpPr/>
            <p:nvPr/>
          </p:nvGrpSpPr>
          <p:grpSpPr>
            <a:xfrm>
              <a:off x="7444914" y="3737176"/>
              <a:ext cx="6441098" cy="2200085"/>
              <a:chOff x="1243951" y="-2110936"/>
              <a:chExt cx="4710763" cy="56457915"/>
            </a:xfrm>
          </p:grpSpPr>
          <p:sp>
            <p:nvSpPr>
              <p:cNvPr id="47" name="吹き出し: 角を丸めた四角形 19">
                <a:extLst>
                  <a:ext uri="{FF2B5EF4-FFF2-40B4-BE49-F238E27FC236}">
                    <a16:creationId xmlns:a16="http://schemas.microsoft.com/office/drawing/2014/main" id="{3626FCD0-689F-0545-A497-20C1C5E1486D}"/>
                  </a:ext>
                </a:extLst>
              </p:cNvPr>
              <p:cNvSpPr/>
              <p:nvPr/>
            </p:nvSpPr>
            <p:spPr>
              <a:xfrm>
                <a:off x="1243951" y="-2110936"/>
                <a:ext cx="4248426" cy="56457915"/>
              </a:xfrm>
              <a:prstGeom prst="wedgeRoundRectCallout">
                <a:avLst>
                  <a:gd name="adj1" fmla="val 59534"/>
                  <a:gd name="adj2" fmla="val 8377"/>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48" name="テキスト ボックス 47">
                <a:extLst>
                  <a:ext uri="{FF2B5EF4-FFF2-40B4-BE49-F238E27FC236}">
                    <a16:creationId xmlns:a16="http://schemas.microsoft.com/office/drawing/2014/main" id="{23D53E11-DD74-A547-B3AC-A78643B6E523}"/>
                  </a:ext>
                </a:extLst>
              </p:cNvPr>
              <p:cNvSpPr txBox="1"/>
              <p:nvPr/>
            </p:nvSpPr>
            <p:spPr>
              <a:xfrm>
                <a:off x="1296641" y="-1654389"/>
                <a:ext cx="4658073" cy="49757826"/>
              </a:xfrm>
              <a:prstGeom prst="rect">
                <a:avLst/>
              </a:prstGeom>
              <a:noFill/>
            </p:spPr>
            <p:txBody>
              <a:bodyPr wrap="square">
                <a:spAutoFit/>
              </a:bodyPr>
              <a:lstStyle/>
              <a:p>
                <a:pPr>
                  <a:lnSpc>
                    <a:spcPct val="200000"/>
                  </a:lnSpc>
                </a:pPr>
                <a:r>
                  <a:rPr lang="ja-JP" altLang="en-US" sz="3200">
                    <a:latin typeface="+mn-ea"/>
                    <a:cs typeface="Times New Roman" panose="02020603050405020304" pitchFamily="18" charset="0"/>
                  </a:rPr>
                  <a:t>ペンと色画用紙を使って</a:t>
                </a:r>
                <a:endParaRPr lang="en-US" altLang="ja-JP" sz="3200" dirty="0">
                  <a:latin typeface="+mn-ea"/>
                  <a:cs typeface="Times New Roman" panose="02020603050405020304" pitchFamily="18" charset="0"/>
                </a:endParaRPr>
              </a:p>
              <a:p>
                <a:pPr>
                  <a:lnSpc>
                    <a:spcPct val="200000"/>
                  </a:lnSpc>
                </a:pPr>
                <a:r>
                  <a:rPr lang="ja-JP" altLang="en-US" sz="3200">
                    <a:latin typeface="+mn-ea"/>
                    <a:cs typeface="Times New Roman" panose="02020603050405020304" pitchFamily="18" charset="0"/>
                    <a:sym typeface="+mn-ea"/>
                  </a:rPr>
                  <a:t>好きな絵を描こう！</a:t>
                </a:r>
                <a:endParaRPr lang="en-US" altLang="ja-JP" sz="3200" dirty="0">
                  <a:latin typeface="+mn-ea"/>
                  <a:cs typeface="Times New Roman" panose="02020603050405020304" pitchFamily="18" charset="0"/>
                  <a:sym typeface="+mn-ea"/>
                </a:endParaRPr>
              </a:p>
            </p:txBody>
          </p:sp>
        </p:grpSp>
        <p:sp>
          <p:nvSpPr>
            <p:cNvPr id="50" name="テキスト ボックス 49">
              <a:extLst>
                <a:ext uri="{FF2B5EF4-FFF2-40B4-BE49-F238E27FC236}">
                  <a16:creationId xmlns:a16="http://schemas.microsoft.com/office/drawing/2014/main" id="{80ED322C-3C32-0E4D-8DBD-1D9B59AAD722}"/>
                </a:ext>
              </a:extLst>
            </p:cNvPr>
            <p:cNvSpPr txBox="1"/>
            <p:nvPr/>
          </p:nvSpPr>
          <p:spPr>
            <a:xfrm>
              <a:off x="8841886" y="3927900"/>
              <a:ext cx="1569660"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いろがようし</a:t>
              </a:r>
              <a:endParaRPr kumimoji="1" lang="en-US" altLang="ja-JP" dirty="0">
                <a:latin typeface="Meiryo" panose="020B0604030504040204" pitchFamily="34" charset="-128"/>
                <a:ea typeface="Meiryo" panose="020B0604030504040204" pitchFamily="34" charset="-128"/>
              </a:endParaRPr>
            </a:p>
          </p:txBody>
        </p:sp>
        <p:sp>
          <p:nvSpPr>
            <p:cNvPr id="51" name="テキスト ボックス 50">
              <a:extLst>
                <a:ext uri="{FF2B5EF4-FFF2-40B4-BE49-F238E27FC236}">
                  <a16:creationId xmlns:a16="http://schemas.microsoft.com/office/drawing/2014/main" id="{9D316D75-4CF8-F648-B704-129E4BFAE6EA}"/>
                </a:ext>
              </a:extLst>
            </p:cNvPr>
            <p:cNvSpPr txBox="1"/>
            <p:nvPr/>
          </p:nvSpPr>
          <p:spPr>
            <a:xfrm>
              <a:off x="10701485" y="3927900"/>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つか</a:t>
              </a:r>
              <a:endParaRPr kumimoji="1" lang="en-US" altLang="ja-JP" dirty="0">
                <a:latin typeface="Meiryo" panose="020B0604030504040204" pitchFamily="34" charset="-128"/>
                <a:ea typeface="Meiryo" panose="020B0604030504040204" pitchFamily="34" charset="-128"/>
              </a:endParaRPr>
            </a:p>
          </p:txBody>
        </p:sp>
        <p:sp>
          <p:nvSpPr>
            <p:cNvPr id="52" name="テキスト ボックス 51">
              <a:extLst>
                <a:ext uri="{FF2B5EF4-FFF2-40B4-BE49-F238E27FC236}">
                  <a16:creationId xmlns:a16="http://schemas.microsoft.com/office/drawing/2014/main" id="{4FB9BC3C-29EA-A24E-A7CB-0AA759EF1187}"/>
                </a:ext>
              </a:extLst>
            </p:cNvPr>
            <p:cNvSpPr txBox="1"/>
            <p:nvPr/>
          </p:nvSpPr>
          <p:spPr>
            <a:xfrm>
              <a:off x="7546160" y="4834055"/>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す</a:t>
              </a:r>
              <a:endParaRPr kumimoji="1" lang="en-US" altLang="ja-JP" dirty="0">
                <a:latin typeface="Meiryo" panose="020B0604030504040204" pitchFamily="34" charset="-128"/>
                <a:ea typeface="Meiryo" panose="020B0604030504040204" pitchFamily="34" charset="-128"/>
              </a:endParaRPr>
            </a:p>
          </p:txBody>
        </p:sp>
        <p:sp>
          <p:nvSpPr>
            <p:cNvPr id="53" name="テキスト ボックス 52">
              <a:extLst>
                <a:ext uri="{FF2B5EF4-FFF2-40B4-BE49-F238E27FC236}">
                  <a16:creationId xmlns:a16="http://schemas.microsoft.com/office/drawing/2014/main" id="{FC679D55-1B39-F94D-9B5C-C5ADE40DA7DD}"/>
                </a:ext>
              </a:extLst>
            </p:cNvPr>
            <p:cNvSpPr txBox="1"/>
            <p:nvPr/>
          </p:nvSpPr>
          <p:spPr>
            <a:xfrm>
              <a:off x="8836228" y="4834055"/>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え</a:t>
              </a:r>
              <a:endParaRPr kumimoji="1" lang="en-US" altLang="ja-JP" dirty="0">
                <a:latin typeface="Meiryo" panose="020B0604030504040204" pitchFamily="34" charset="-128"/>
                <a:ea typeface="Meiryo" panose="020B0604030504040204" pitchFamily="34" charset="-128"/>
              </a:endParaRPr>
            </a:p>
          </p:txBody>
        </p:sp>
        <p:sp>
          <p:nvSpPr>
            <p:cNvPr id="54" name="テキスト ボックス 53">
              <a:extLst>
                <a:ext uri="{FF2B5EF4-FFF2-40B4-BE49-F238E27FC236}">
                  <a16:creationId xmlns:a16="http://schemas.microsoft.com/office/drawing/2014/main" id="{490B16DC-172D-2940-BA2E-4F2615A66DA3}"/>
                </a:ext>
              </a:extLst>
            </p:cNvPr>
            <p:cNvSpPr txBox="1"/>
            <p:nvPr/>
          </p:nvSpPr>
          <p:spPr>
            <a:xfrm>
              <a:off x="9676137" y="4834055"/>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a:t>
              </a:r>
              <a:endParaRPr kumimoji="1" lang="en-US" altLang="ja-JP" dirty="0">
                <a:latin typeface="Meiryo" panose="020B0604030504040204" pitchFamily="34" charset="-128"/>
                <a:ea typeface="Meiryo" panose="020B0604030504040204" pitchFamily="34" charset="-128"/>
              </a:endParaRPr>
            </a:p>
          </p:txBody>
        </p:sp>
      </p:grpSp>
      <p:pic>
        <p:nvPicPr>
          <p:cNvPr id="71" name="図 70">
            <a:extLst>
              <a:ext uri="{FF2B5EF4-FFF2-40B4-BE49-F238E27FC236}">
                <a16:creationId xmlns:a16="http://schemas.microsoft.com/office/drawing/2014/main" id="{A76F949D-7B0C-DD43-B124-D9A3921538E8}"/>
              </a:ext>
            </a:extLst>
          </p:cNvPr>
          <p:cNvPicPr>
            <a:picLocks noChangeAspect="1"/>
          </p:cNvPicPr>
          <p:nvPr/>
        </p:nvPicPr>
        <p:blipFill>
          <a:blip r:embed="rId4"/>
          <a:stretch>
            <a:fillRect/>
          </a:stretch>
        </p:blipFill>
        <p:spPr>
          <a:xfrm>
            <a:off x="2131600" y="7614491"/>
            <a:ext cx="2035703" cy="3448838"/>
          </a:xfrm>
          <a:prstGeom prst="rect">
            <a:avLst/>
          </a:prstGeom>
        </p:spPr>
      </p:pic>
      <p:grpSp>
        <p:nvGrpSpPr>
          <p:cNvPr id="91" name="グループ化 90">
            <a:extLst>
              <a:ext uri="{FF2B5EF4-FFF2-40B4-BE49-F238E27FC236}">
                <a16:creationId xmlns:a16="http://schemas.microsoft.com/office/drawing/2014/main" id="{F95ED470-D287-AD4C-90D1-C62DB3570ABA}"/>
              </a:ext>
            </a:extLst>
          </p:cNvPr>
          <p:cNvGrpSpPr/>
          <p:nvPr/>
        </p:nvGrpSpPr>
        <p:grpSpPr>
          <a:xfrm>
            <a:off x="5873320" y="8053062"/>
            <a:ext cx="5134400" cy="2076889"/>
            <a:chOff x="5873320" y="8053062"/>
            <a:chExt cx="5134400" cy="2076889"/>
          </a:xfrm>
        </p:grpSpPr>
        <p:grpSp>
          <p:nvGrpSpPr>
            <p:cNvPr id="73" name="グループ化 72">
              <a:extLst>
                <a:ext uri="{FF2B5EF4-FFF2-40B4-BE49-F238E27FC236}">
                  <a16:creationId xmlns:a16="http://schemas.microsoft.com/office/drawing/2014/main" id="{FF06DE70-4723-FE48-8ED2-EFDB9FCEEAAF}"/>
                </a:ext>
              </a:extLst>
            </p:cNvPr>
            <p:cNvGrpSpPr/>
            <p:nvPr/>
          </p:nvGrpSpPr>
          <p:grpSpPr>
            <a:xfrm>
              <a:off x="5873320" y="8053062"/>
              <a:ext cx="5134400" cy="2076889"/>
              <a:chOff x="3649306" y="2839884"/>
              <a:chExt cx="9385376" cy="42802001"/>
            </a:xfrm>
          </p:grpSpPr>
          <p:grpSp>
            <p:nvGrpSpPr>
              <p:cNvPr id="81" name="グループ化 80">
                <a:extLst>
                  <a:ext uri="{FF2B5EF4-FFF2-40B4-BE49-F238E27FC236}">
                    <a16:creationId xmlns:a16="http://schemas.microsoft.com/office/drawing/2014/main" id="{E7BE48F9-EE0C-5D43-83A3-709B0EA1CD60}"/>
                  </a:ext>
                </a:extLst>
              </p:cNvPr>
              <p:cNvGrpSpPr/>
              <p:nvPr/>
            </p:nvGrpSpPr>
            <p:grpSpPr>
              <a:xfrm>
                <a:off x="3649306" y="2839884"/>
                <a:ext cx="9385376" cy="42802001"/>
                <a:chOff x="1243950" y="983888"/>
                <a:chExt cx="4334592" cy="127613613"/>
              </a:xfrm>
            </p:grpSpPr>
            <p:grpSp>
              <p:nvGrpSpPr>
                <p:cNvPr id="83" name="グループ化 82">
                  <a:extLst>
                    <a:ext uri="{FF2B5EF4-FFF2-40B4-BE49-F238E27FC236}">
                      <a16:creationId xmlns:a16="http://schemas.microsoft.com/office/drawing/2014/main" id="{A8428788-6EC9-E94F-9D61-B35A578FAA00}"/>
                    </a:ext>
                  </a:extLst>
                </p:cNvPr>
                <p:cNvGrpSpPr/>
                <p:nvPr/>
              </p:nvGrpSpPr>
              <p:grpSpPr>
                <a:xfrm>
                  <a:off x="1243950" y="983888"/>
                  <a:ext cx="4334592" cy="127613613"/>
                  <a:chOff x="1639994" y="705694"/>
                  <a:chExt cx="5177924" cy="127613613"/>
                </a:xfrm>
              </p:grpSpPr>
              <p:sp>
                <p:nvSpPr>
                  <p:cNvPr id="85" name="吹き出し: 角を丸めた四角形 19">
                    <a:extLst>
                      <a:ext uri="{FF2B5EF4-FFF2-40B4-BE49-F238E27FC236}">
                        <a16:creationId xmlns:a16="http://schemas.microsoft.com/office/drawing/2014/main" id="{55234AB8-2336-3640-BEC9-CF30E435A1F8}"/>
                      </a:ext>
                    </a:extLst>
                  </p:cNvPr>
                  <p:cNvSpPr/>
                  <p:nvPr/>
                </p:nvSpPr>
                <p:spPr>
                  <a:xfrm>
                    <a:off x="1639994" y="727826"/>
                    <a:ext cx="5177923" cy="127591481"/>
                  </a:xfrm>
                  <a:prstGeom prst="wedgeRoundRectCallout">
                    <a:avLst>
                      <a:gd name="adj1" fmla="val -54036"/>
                      <a:gd name="adj2" fmla="val -17603"/>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86" name="テキスト ボックス 85">
                    <a:extLst>
                      <a:ext uri="{FF2B5EF4-FFF2-40B4-BE49-F238E27FC236}">
                        <a16:creationId xmlns:a16="http://schemas.microsoft.com/office/drawing/2014/main" id="{BCE394B6-91D8-7E42-A54A-DB0C8C0066D7}"/>
                      </a:ext>
                    </a:extLst>
                  </p:cNvPr>
                  <p:cNvSpPr txBox="1"/>
                  <p:nvPr/>
                </p:nvSpPr>
                <p:spPr>
                  <a:xfrm>
                    <a:off x="3108993" y="705694"/>
                    <a:ext cx="3708925"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a typeface="Meiryo" panose="020B0604030504040204" pitchFamily="34" charset="-128"/>
                    </a:endParaRPr>
                  </a:p>
                </p:txBody>
              </p:sp>
            </p:grpSp>
            <p:sp>
              <p:nvSpPr>
                <p:cNvPr id="84" name="テキスト ボックス 83">
                  <a:extLst>
                    <a:ext uri="{FF2B5EF4-FFF2-40B4-BE49-F238E27FC236}">
                      <a16:creationId xmlns:a16="http://schemas.microsoft.com/office/drawing/2014/main" id="{BAF3BC2B-12B9-C54D-ABC3-2C0CB023BB53}"/>
                    </a:ext>
                  </a:extLst>
                </p:cNvPr>
                <p:cNvSpPr txBox="1"/>
                <p:nvPr/>
              </p:nvSpPr>
              <p:spPr>
                <a:xfrm>
                  <a:off x="1579040" y="1707334"/>
                  <a:ext cx="3578248" cy="1743499"/>
                </a:xfrm>
                <a:prstGeom prst="rect">
                  <a:avLst/>
                </a:prstGeom>
                <a:noFill/>
              </p:spPr>
              <p:txBody>
                <a:bodyPr wrap="square">
                  <a:spAutoFit/>
                </a:bodyPr>
                <a:lstStyle/>
                <a:p>
                  <a:pPr defTabSz="2167494" eaLnBrk="0" fontAlgn="base" hangingPunct="0">
                    <a:spcBef>
                      <a:spcPct val="0"/>
                    </a:spcBef>
                    <a:spcAft>
                      <a:spcPct val="0"/>
                    </a:spcAft>
                  </a:pPr>
                  <a:endParaRPr lang="ja-JP" altLang="en-US" sz="3200"/>
                </a:p>
              </p:txBody>
            </p:sp>
          </p:grpSp>
          <p:sp>
            <p:nvSpPr>
              <p:cNvPr id="82" name="テキスト ボックス 81">
                <a:extLst>
                  <a:ext uri="{FF2B5EF4-FFF2-40B4-BE49-F238E27FC236}">
                    <a16:creationId xmlns:a16="http://schemas.microsoft.com/office/drawing/2014/main" id="{A3CE4881-3849-4D4B-8567-FC13BF0866A1}"/>
                  </a:ext>
                </a:extLst>
              </p:cNvPr>
              <p:cNvSpPr txBox="1"/>
              <p:nvPr/>
            </p:nvSpPr>
            <p:spPr>
              <a:xfrm>
                <a:off x="3980559" y="3250578"/>
                <a:ext cx="9000852" cy="28112128"/>
              </a:xfrm>
              <a:prstGeom prst="rect">
                <a:avLst/>
              </a:prstGeom>
              <a:noFill/>
            </p:spPr>
            <p:txBody>
              <a:bodyPr wrap="square">
                <a:spAutoFit/>
              </a:bodyPr>
              <a:lstStyle/>
              <a:p>
                <a:pPr>
                  <a:lnSpc>
                    <a:spcPct val="200000"/>
                  </a:lnSpc>
                </a:pPr>
                <a:r>
                  <a:rPr lang="ja-JP" altLang="en-US" sz="3200">
                    <a:latin typeface="Meiryo" panose="020B0604030504040204" pitchFamily="34" charset="-128"/>
                    <a:ea typeface="Meiryo" panose="020B0604030504040204" pitchFamily="34" charset="-128"/>
                  </a:rPr>
                  <a:t>ペンや色画用紙は</a:t>
                </a:r>
                <a:endParaRPr lang="en-US" altLang="ja-JP" sz="3200" dirty="0">
                  <a:latin typeface="Meiryo" panose="020B0604030504040204" pitchFamily="34" charset="-128"/>
                  <a:ea typeface="Meiryo" panose="020B0604030504040204" pitchFamily="34" charset="-128"/>
                </a:endParaRPr>
              </a:p>
              <a:p>
                <a:pPr>
                  <a:lnSpc>
                    <a:spcPct val="200000"/>
                  </a:lnSpc>
                </a:pPr>
                <a:r>
                  <a:rPr lang="ja-JP" altLang="en-US" sz="3200">
                    <a:latin typeface="Meiryo" panose="020B0604030504040204" pitchFamily="34" charset="-128"/>
                    <a:ea typeface="Meiryo" panose="020B0604030504040204" pitchFamily="34" charset="-128"/>
                  </a:rPr>
                  <a:t>好きな色を選んでね！</a:t>
                </a:r>
                <a:endParaRPr lang="en-US" altLang="ja-JP" sz="3200" dirty="0">
                  <a:latin typeface="Meiryo" panose="020B0604030504040204" pitchFamily="34" charset="-128"/>
                  <a:ea typeface="Meiryo" panose="020B0604030504040204" pitchFamily="34" charset="-128"/>
                </a:endParaRPr>
              </a:p>
            </p:txBody>
          </p:sp>
        </p:grpSp>
        <p:sp>
          <p:nvSpPr>
            <p:cNvPr id="87" name="テキスト ボックス 86">
              <a:extLst>
                <a:ext uri="{FF2B5EF4-FFF2-40B4-BE49-F238E27FC236}">
                  <a16:creationId xmlns:a16="http://schemas.microsoft.com/office/drawing/2014/main" id="{6F154907-2998-9B47-B6AB-70F1B9C7837A}"/>
                </a:ext>
              </a:extLst>
            </p:cNvPr>
            <p:cNvSpPr txBox="1"/>
            <p:nvPr/>
          </p:nvSpPr>
          <p:spPr>
            <a:xfrm>
              <a:off x="6062491" y="9161955"/>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す</a:t>
              </a:r>
              <a:endParaRPr kumimoji="1" lang="en-US" altLang="ja-JP" dirty="0">
                <a:latin typeface="Meiryo" panose="020B0604030504040204" pitchFamily="34" charset="-128"/>
                <a:ea typeface="Meiryo" panose="020B0604030504040204" pitchFamily="34" charset="-128"/>
              </a:endParaRPr>
            </a:p>
          </p:txBody>
        </p:sp>
        <p:sp>
          <p:nvSpPr>
            <p:cNvPr id="88" name="テキスト ボックス 87">
              <a:extLst>
                <a:ext uri="{FF2B5EF4-FFF2-40B4-BE49-F238E27FC236}">
                  <a16:creationId xmlns:a16="http://schemas.microsoft.com/office/drawing/2014/main" id="{E8C85AE9-D157-9F42-80F3-931CD3B62766}"/>
                </a:ext>
              </a:extLst>
            </p:cNvPr>
            <p:cNvSpPr txBox="1"/>
            <p:nvPr/>
          </p:nvSpPr>
          <p:spPr>
            <a:xfrm>
              <a:off x="7343170" y="8179513"/>
              <a:ext cx="1569660"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いろがようし</a:t>
              </a:r>
              <a:endParaRPr kumimoji="1" lang="en-US" altLang="ja-JP" dirty="0">
                <a:latin typeface="Meiryo" panose="020B0604030504040204" pitchFamily="34" charset="-128"/>
                <a:ea typeface="Meiryo" panose="020B0604030504040204" pitchFamily="34" charset="-128"/>
              </a:endParaRPr>
            </a:p>
          </p:txBody>
        </p:sp>
        <p:sp>
          <p:nvSpPr>
            <p:cNvPr id="89" name="テキスト ボックス 88">
              <a:extLst>
                <a:ext uri="{FF2B5EF4-FFF2-40B4-BE49-F238E27FC236}">
                  <a16:creationId xmlns:a16="http://schemas.microsoft.com/office/drawing/2014/main" id="{8E6A042B-9D1A-3A48-8A74-32FED8D3B740}"/>
                </a:ext>
              </a:extLst>
            </p:cNvPr>
            <p:cNvSpPr txBox="1"/>
            <p:nvPr/>
          </p:nvSpPr>
          <p:spPr>
            <a:xfrm>
              <a:off x="7222994" y="9161955"/>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いろ</a:t>
              </a:r>
              <a:endParaRPr kumimoji="1" lang="en-US" altLang="ja-JP" dirty="0">
                <a:latin typeface="Meiryo" panose="020B0604030504040204" pitchFamily="34" charset="-128"/>
                <a:ea typeface="Meiryo" panose="020B0604030504040204" pitchFamily="34" charset="-128"/>
              </a:endParaRPr>
            </a:p>
          </p:txBody>
        </p:sp>
        <p:sp>
          <p:nvSpPr>
            <p:cNvPr id="90" name="テキスト ボックス 89">
              <a:extLst>
                <a:ext uri="{FF2B5EF4-FFF2-40B4-BE49-F238E27FC236}">
                  <a16:creationId xmlns:a16="http://schemas.microsoft.com/office/drawing/2014/main" id="{9E0C1B42-9E18-9043-9116-EFAB6D8FA7DD}"/>
                </a:ext>
              </a:extLst>
            </p:cNvPr>
            <p:cNvSpPr txBox="1"/>
            <p:nvPr/>
          </p:nvSpPr>
          <p:spPr>
            <a:xfrm>
              <a:off x="8081952" y="9161955"/>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えら</a:t>
              </a:r>
              <a:endParaRPr kumimoji="1" lang="en-US" altLang="ja-JP" dirty="0">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88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コンテンツ プレースホルダー 2"/>
          <p:cNvSpPr txBox="1"/>
          <p:nvPr/>
        </p:nvSpPr>
        <p:spPr>
          <a:xfrm>
            <a:off x="13886012" y="12988211"/>
            <a:ext cx="5849676" cy="3765092"/>
          </a:xfrm>
          <a:prstGeom prst="rect">
            <a:avLst/>
          </a:prstGeom>
          <a:solidFill>
            <a:schemeClr val="bg1"/>
          </a:solidFill>
          <a:ln>
            <a:solidFill>
              <a:schemeClr val="tx1"/>
            </a:solidFill>
          </a:ln>
        </p:spPr>
        <p:txBody>
          <a:bodyPr vert="horz" lIns="216747" tIns="108373" rIns="216747" bIns="108373"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lgn="ctr">
              <a:buNone/>
            </a:pPr>
            <a:r>
              <a:rPr lang="en-US" altLang="ja-JP" sz="4978" dirty="0"/>
              <a:t>【</a:t>
            </a:r>
            <a:r>
              <a:rPr lang="ja-JP" altLang="en-US" sz="4978"/>
              <a:t>ポイント</a:t>
            </a:r>
            <a:r>
              <a:rPr lang="en-US" altLang="ja-JP" sz="4978" dirty="0"/>
              <a:t>】</a:t>
            </a:r>
          </a:p>
        </p:txBody>
      </p:sp>
      <p:sp>
        <p:nvSpPr>
          <p:cNvPr id="20" name="コンテンツ プレースホルダー 2"/>
          <p:cNvSpPr txBox="1"/>
          <p:nvPr/>
        </p:nvSpPr>
        <p:spPr>
          <a:xfrm>
            <a:off x="8477405" y="18560931"/>
            <a:ext cx="7231284" cy="873730"/>
          </a:xfrm>
          <a:prstGeom prst="rect">
            <a:avLst/>
          </a:prstGeom>
          <a:solidFill>
            <a:schemeClr val="bg1"/>
          </a:solidFill>
          <a:ln>
            <a:noFill/>
          </a:ln>
        </p:spPr>
        <p:txBody>
          <a:bodyPr vert="horz" lIns="216747" tIns="108373" rIns="216747" bIns="108373"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lgn="r">
              <a:buNone/>
            </a:pPr>
            <a:r>
              <a:rPr lang="ja-JP" altLang="ja-JP" sz="4978" dirty="0"/>
              <a:t>完成</a:t>
            </a:r>
            <a:r>
              <a:rPr lang="en-US" altLang="ja-JP" sz="4978" dirty="0">
                <a:sym typeface="Segoe UI Emoji" panose="020B0502040204020203" pitchFamily="34" charset="0"/>
              </a:rPr>
              <a:t>✌</a:t>
            </a:r>
            <a:endParaRPr lang="ja-JP" altLang="en-US" sz="4978" dirty="0"/>
          </a:p>
        </p:txBody>
      </p:sp>
      <p:pic>
        <p:nvPicPr>
          <p:cNvPr id="28" name="図 27" descr="矢印 が含まれている画像&#10;&#10;自動的に生成された説明">
            <a:extLst>
              <a:ext uri="{FF2B5EF4-FFF2-40B4-BE49-F238E27FC236}">
                <a16:creationId xmlns:a16="http://schemas.microsoft.com/office/drawing/2014/main" id="{E69BC9FA-A427-4401-93A4-83ED002894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9305" y="3740329"/>
            <a:ext cx="6542455" cy="4904628"/>
          </a:xfrm>
          <a:prstGeom prst="rect">
            <a:avLst/>
          </a:prstGeom>
        </p:spPr>
      </p:pic>
      <p:pic>
        <p:nvPicPr>
          <p:cNvPr id="30" name="図 29" descr="ロゴ が含まれている画像&#10;&#10;自動的に生成された説明">
            <a:extLst>
              <a:ext uri="{FF2B5EF4-FFF2-40B4-BE49-F238E27FC236}">
                <a16:creationId xmlns:a16="http://schemas.microsoft.com/office/drawing/2014/main" id="{CB52DF3E-42BE-437C-B153-2191238F28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34242" y="3740329"/>
            <a:ext cx="6990711" cy="5045456"/>
          </a:xfrm>
          <a:prstGeom prst="rect">
            <a:avLst/>
          </a:prstGeom>
        </p:spPr>
      </p:pic>
      <p:grpSp>
        <p:nvGrpSpPr>
          <p:cNvPr id="14" name="グループ化 13">
            <a:extLst>
              <a:ext uri="{FF2B5EF4-FFF2-40B4-BE49-F238E27FC236}">
                <a16:creationId xmlns:a16="http://schemas.microsoft.com/office/drawing/2014/main" id="{5BA874AC-EE57-C24D-BFF3-670EE74DA057}"/>
              </a:ext>
            </a:extLst>
          </p:cNvPr>
          <p:cNvGrpSpPr/>
          <p:nvPr/>
        </p:nvGrpSpPr>
        <p:grpSpPr>
          <a:xfrm>
            <a:off x="679305" y="299936"/>
            <a:ext cx="3255700" cy="1262985"/>
            <a:chOff x="868246" y="4614188"/>
            <a:chExt cx="3255700" cy="1262985"/>
          </a:xfrm>
        </p:grpSpPr>
        <p:grpSp>
          <p:nvGrpSpPr>
            <p:cNvPr id="6" name="グループ化 5">
              <a:extLst>
                <a:ext uri="{FF2B5EF4-FFF2-40B4-BE49-F238E27FC236}">
                  <a16:creationId xmlns:a16="http://schemas.microsoft.com/office/drawing/2014/main" id="{4D68D947-3EF4-D640-9128-1EE4C1AB001E}"/>
                </a:ext>
              </a:extLst>
            </p:cNvPr>
            <p:cNvGrpSpPr/>
            <p:nvPr/>
          </p:nvGrpSpPr>
          <p:grpSpPr>
            <a:xfrm>
              <a:off x="868246" y="4908189"/>
              <a:ext cx="3255700" cy="968984"/>
              <a:chOff x="868245" y="5034048"/>
              <a:chExt cx="3255700" cy="968984"/>
            </a:xfrm>
          </p:grpSpPr>
          <p:sp>
            <p:nvSpPr>
              <p:cNvPr id="12" name="コンテンツ プレースホルダー 2"/>
              <p:cNvSpPr txBox="1"/>
              <p:nvPr/>
            </p:nvSpPr>
            <p:spPr>
              <a:xfrm>
                <a:off x="1212858" y="5314055"/>
                <a:ext cx="2911087" cy="688977"/>
              </a:xfrm>
              <a:prstGeom prst="rect">
                <a:avLst/>
              </a:prstGeom>
              <a:solidFill>
                <a:schemeClr val="accent2">
                  <a:lumMod val="60000"/>
                  <a:lumOff val="40000"/>
                </a:schemeClr>
              </a:solidFill>
              <a:ln>
                <a:noFill/>
              </a:ln>
            </p:spPr>
            <p:txBody>
              <a:bodyPr vert="horz" lIns="216747" tIns="108373" rIns="216747" bIns="108373" rtlCol="0">
                <a:normAutofit fontScale="77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endParaRPr lang="ja-JP" altLang="en-US" sz="4978" dirty="0"/>
              </a:p>
            </p:txBody>
          </p:sp>
          <p:sp>
            <p:nvSpPr>
              <p:cNvPr id="11" name="コンテンツ プレースホルダー 2"/>
              <p:cNvSpPr txBox="1"/>
              <p:nvPr/>
            </p:nvSpPr>
            <p:spPr>
              <a:xfrm>
                <a:off x="868245" y="5034048"/>
                <a:ext cx="2929617" cy="688977"/>
              </a:xfrm>
              <a:prstGeom prst="rect">
                <a:avLst/>
              </a:prstGeom>
              <a:solidFill>
                <a:schemeClr val="bg1"/>
              </a:solidFill>
              <a:ln>
                <a:solidFill>
                  <a:schemeClr val="tx1"/>
                </a:solidFill>
              </a:ln>
            </p:spPr>
            <p:txBody>
              <a:bodyPr vert="horz" lIns="216747" tIns="108373" rIns="216747" bIns="108373"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793" dirty="0"/>
                  <a:t>制作手順</a:t>
                </a:r>
              </a:p>
            </p:txBody>
          </p:sp>
          <p:sp>
            <p:nvSpPr>
              <p:cNvPr id="25" name="object 25"/>
              <p:cNvSpPr/>
              <p:nvPr/>
            </p:nvSpPr>
            <p:spPr>
              <a:xfrm flipV="1">
                <a:off x="1138514" y="5547507"/>
                <a:ext cx="2163771" cy="108371"/>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grpSp>
        <p:sp>
          <p:nvSpPr>
            <p:cNvPr id="29" name="テキスト ボックス 28">
              <a:extLst>
                <a:ext uri="{FF2B5EF4-FFF2-40B4-BE49-F238E27FC236}">
                  <a16:creationId xmlns:a16="http://schemas.microsoft.com/office/drawing/2014/main" id="{430E5C3A-25AC-5D41-B343-32C2535379A8}"/>
                </a:ext>
              </a:extLst>
            </p:cNvPr>
            <p:cNvSpPr txBox="1"/>
            <p:nvPr/>
          </p:nvSpPr>
          <p:spPr>
            <a:xfrm>
              <a:off x="1112404" y="4614188"/>
              <a:ext cx="2031325"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せいさくてじゅん</a:t>
              </a:r>
              <a:endParaRPr kumimoji="1" lang="en-US" altLang="ja-JP" dirty="0">
                <a:latin typeface="Meiryo" panose="020B0604030504040204" pitchFamily="34" charset="-128"/>
                <a:ea typeface="Meiryo" panose="020B0604030504040204" pitchFamily="34" charset="-128"/>
              </a:endParaRPr>
            </a:p>
          </p:txBody>
        </p:sp>
      </p:grpSp>
      <p:sp>
        <p:nvSpPr>
          <p:cNvPr id="32" name="右矢印 31">
            <a:extLst>
              <a:ext uri="{FF2B5EF4-FFF2-40B4-BE49-F238E27FC236}">
                <a16:creationId xmlns:a16="http://schemas.microsoft.com/office/drawing/2014/main" id="{DCA4DAAE-8D9A-834B-812E-E25E0D6E70C2}"/>
              </a:ext>
            </a:extLst>
          </p:cNvPr>
          <p:cNvSpPr/>
          <p:nvPr/>
        </p:nvSpPr>
        <p:spPr>
          <a:xfrm>
            <a:off x="6722594" y="5397042"/>
            <a:ext cx="2810815" cy="173203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Meiryo" panose="020B0604030504040204" pitchFamily="34" charset="-128"/>
            </a:endParaRPr>
          </a:p>
        </p:txBody>
      </p:sp>
      <p:pic>
        <p:nvPicPr>
          <p:cNvPr id="34" name="図 33">
            <a:extLst>
              <a:ext uri="{FF2B5EF4-FFF2-40B4-BE49-F238E27FC236}">
                <a16:creationId xmlns:a16="http://schemas.microsoft.com/office/drawing/2014/main" id="{38133F41-4E57-944A-9DA4-02220005E9DE}"/>
              </a:ext>
            </a:extLst>
          </p:cNvPr>
          <p:cNvPicPr>
            <a:picLocks noChangeAspect="1"/>
          </p:cNvPicPr>
          <p:nvPr/>
        </p:nvPicPr>
        <p:blipFill>
          <a:blip r:embed="rId4"/>
          <a:stretch>
            <a:fillRect/>
          </a:stretch>
        </p:blipFill>
        <p:spPr>
          <a:xfrm>
            <a:off x="9533409" y="9086276"/>
            <a:ext cx="2775331" cy="2106577"/>
          </a:xfrm>
          <a:prstGeom prst="rect">
            <a:avLst/>
          </a:prstGeom>
        </p:spPr>
      </p:pic>
      <p:grpSp>
        <p:nvGrpSpPr>
          <p:cNvPr id="2" name="グループ化 1">
            <a:extLst>
              <a:ext uri="{FF2B5EF4-FFF2-40B4-BE49-F238E27FC236}">
                <a16:creationId xmlns:a16="http://schemas.microsoft.com/office/drawing/2014/main" id="{72325791-11DB-2644-99A5-7F2267622C66}"/>
              </a:ext>
            </a:extLst>
          </p:cNvPr>
          <p:cNvGrpSpPr/>
          <p:nvPr/>
        </p:nvGrpSpPr>
        <p:grpSpPr>
          <a:xfrm>
            <a:off x="665584" y="1829655"/>
            <a:ext cx="8715570" cy="1071702"/>
            <a:chOff x="665584" y="1829655"/>
            <a:chExt cx="8715570" cy="1071702"/>
          </a:xfrm>
        </p:grpSpPr>
        <p:sp>
          <p:nvSpPr>
            <p:cNvPr id="16" name="コンテンツ プレースホルダー 2"/>
            <p:cNvSpPr txBox="1"/>
            <p:nvPr/>
          </p:nvSpPr>
          <p:spPr>
            <a:xfrm>
              <a:off x="665584" y="2052435"/>
              <a:ext cx="8715570" cy="848922"/>
            </a:xfrm>
            <a:prstGeom prst="rect">
              <a:avLst/>
            </a:prstGeom>
            <a:solidFill>
              <a:schemeClr val="bg1"/>
            </a:solidFill>
            <a:ln>
              <a:noFill/>
            </a:ln>
          </p:spPr>
          <p:txBody>
            <a:bodyPr vert="horz" lIns="216747" tIns="108373" rIns="216747" bIns="108373"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793" dirty="0"/>
                <a:t>②太い線を意識して</a:t>
              </a:r>
              <a:r>
                <a:rPr lang="ja-JP" altLang="en-US" sz="3793"/>
                <a:t>描いてみましょう。</a:t>
              </a:r>
              <a:endParaRPr lang="ja-JP" altLang="ja-JP" sz="3793" dirty="0"/>
            </a:p>
            <a:p>
              <a:pPr marL="0" indent="0" algn="ctr">
                <a:buNone/>
              </a:pPr>
              <a:endParaRPr lang="ja-JP" altLang="en-US" sz="4978" dirty="0"/>
            </a:p>
          </p:txBody>
        </p:sp>
        <p:sp>
          <p:nvSpPr>
            <p:cNvPr id="43" name="テキスト ボックス 42">
              <a:extLst>
                <a:ext uri="{FF2B5EF4-FFF2-40B4-BE49-F238E27FC236}">
                  <a16:creationId xmlns:a16="http://schemas.microsoft.com/office/drawing/2014/main" id="{DB92054B-E4ED-B141-968A-40149DA1A815}"/>
                </a:ext>
              </a:extLst>
            </p:cNvPr>
            <p:cNvSpPr txBox="1"/>
            <p:nvPr/>
          </p:nvSpPr>
          <p:spPr>
            <a:xfrm>
              <a:off x="1292794" y="1829655"/>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ふと</a:t>
              </a:r>
              <a:endParaRPr kumimoji="1" lang="en-US" altLang="ja-JP" dirty="0">
                <a:latin typeface="Meiryo" panose="020B0604030504040204" pitchFamily="34" charset="-128"/>
                <a:ea typeface="Meiryo" panose="020B0604030504040204" pitchFamily="34" charset="-128"/>
              </a:endParaRPr>
            </a:p>
          </p:txBody>
        </p:sp>
        <p:sp>
          <p:nvSpPr>
            <p:cNvPr id="44" name="テキスト ボックス 43">
              <a:extLst>
                <a:ext uri="{FF2B5EF4-FFF2-40B4-BE49-F238E27FC236}">
                  <a16:creationId xmlns:a16="http://schemas.microsoft.com/office/drawing/2014/main" id="{12169DC6-298B-7F4E-90C3-AA12D0F184A5}"/>
                </a:ext>
              </a:extLst>
            </p:cNvPr>
            <p:cNvSpPr txBox="1"/>
            <p:nvPr/>
          </p:nvSpPr>
          <p:spPr>
            <a:xfrm>
              <a:off x="2243169" y="1829655"/>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せん</a:t>
              </a:r>
              <a:endParaRPr kumimoji="1" lang="en-US" altLang="ja-JP" dirty="0">
                <a:latin typeface="Meiryo" panose="020B0604030504040204" pitchFamily="34" charset="-128"/>
                <a:ea typeface="Meiryo" panose="020B0604030504040204" pitchFamily="34" charset="-128"/>
              </a:endParaRPr>
            </a:p>
          </p:txBody>
        </p:sp>
        <p:sp>
          <p:nvSpPr>
            <p:cNvPr id="45" name="テキスト ボックス 44">
              <a:extLst>
                <a:ext uri="{FF2B5EF4-FFF2-40B4-BE49-F238E27FC236}">
                  <a16:creationId xmlns:a16="http://schemas.microsoft.com/office/drawing/2014/main" id="{46428169-366C-7346-BB5E-73894B22DFBC}"/>
                </a:ext>
              </a:extLst>
            </p:cNvPr>
            <p:cNvSpPr txBox="1"/>
            <p:nvPr/>
          </p:nvSpPr>
          <p:spPr>
            <a:xfrm>
              <a:off x="3273493" y="1829655"/>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いしき</a:t>
              </a:r>
              <a:endParaRPr kumimoji="1" lang="en-US" altLang="ja-JP" dirty="0">
                <a:latin typeface="Meiryo" panose="020B0604030504040204" pitchFamily="34" charset="-128"/>
                <a:ea typeface="Meiryo" panose="020B0604030504040204" pitchFamily="34" charset="-128"/>
              </a:endParaRPr>
            </a:p>
          </p:txBody>
        </p:sp>
        <p:sp>
          <p:nvSpPr>
            <p:cNvPr id="46" name="テキスト ボックス 45">
              <a:extLst>
                <a:ext uri="{FF2B5EF4-FFF2-40B4-BE49-F238E27FC236}">
                  <a16:creationId xmlns:a16="http://schemas.microsoft.com/office/drawing/2014/main" id="{98283D76-079F-564C-BC97-0B48ECF76172}"/>
                </a:ext>
              </a:extLst>
            </p:cNvPr>
            <p:cNvSpPr txBox="1"/>
            <p:nvPr/>
          </p:nvSpPr>
          <p:spPr>
            <a:xfrm>
              <a:off x="5289660" y="1829655"/>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a:t>
              </a:r>
              <a:endParaRPr kumimoji="1" lang="en-US" altLang="ja-JP" dirty="0">
                <a:latin typeface="Meiryo" panose="020B0604030504040204" pitchFamily="34" charset="-128"/>
                <a:ea typeface="Meiryo" panose="020B0604030504040204" pitchFamily="34" charset="-128"/>
              </a:endParaRPr>
            </a:p>
          </p:txBody>
        </p:sp>
      </p:grpSp>
      <p:grpSp>
        <p:nvGrpSpPr>
          <p:cNvPr id="3" name="グループ化 2">
            <a:extLst>
              <a:ext uri="{FF2B5EF4-FFF2-40B4-BE49-F238E27FC236}">
                <a16:creationId xmlns:a16="http://schemas.microsoft.com/office/drawing/2014/main" id="{50916ED9-CA87-5B4E-9063-AAA5953079AC}"/>
              </a:ext>
            </a:extLst>
          </p:cNvPr>
          <p:cNvGrpSpPr/>
          <p:nvPr/>
        </p:nvGrpSpPr>
        <p:grpSpPr>
          <a:xfrm>
            <a:off x="3794518" y="9142782"/>
            <a:ext cx="6091381" cy="2148351"/>
            <a:chOff x="3794518" y="9142782"/>
            <a:chExt cx="6091381" cy="2148351"/>
          </a:xfrm>
        </p:grpSpPr>
        <p:grpSp>
          <p:nvGrpSpPr>
            <p:cNvPr id="37" name="グループ化 36">
              <a:extLst>
                <a:ext uri="{FF2B5EF4-FFF2-40B4-BE49-F238E27FC236}">
                  <a16:creationId xmlns:a16="http://schemas.microsoft.com/office/drawing/2014/main" id="{C215BFEA-DB14-7A42-AA54-04E66B23C7C8}"/>
                </a:ext>
              </a:extLst>
            </p:cNvPr>
            <p:cNvGrpSpPr/>
            <p:nvPr/>
          </p:nvGrpSpPr>
          <p:grpSpPr>
            <a:xfrm>
              <a:off x="3794518" y="9142782"/>
              <a:ext cx="6091381" cy="2148351"/>
              <a:chOff x="1243951" y="-2110935"/>
              <a:chExt cx="4789129" cy="27182771"/>
            </a:xfrm>
          </p:grpSpPr>
          <p:sp>
            <p:nvSpPr>
              <p:cNvPr id="41" name="吹き出し: 角を丸めた四角形 19">
                <a:extLst>
                  <a:ext uri="{FF2B5EF4-FFF2-40B4-BE49-F238E27FC236}">
                    <a16:creationId xmlns:a16="http://schemas.microsoft.com/office/drawing/2014/main" id="{34550827-A737-754E-902E-D6AAC1DC0385}"/>
                  </a:ext>
                </a:extLst>
              </p:cNvPr>
              <p:cNvSpPr/>
              <p:nvPr/>
            </p:nvSpPr>
            <p:spPr>
              <a:xfrm>
                <a:off x="1243951" y="-2110935"/>
                <a:ext cx="4248426" cy="27182771"/>
              </a:xfrm>
              <a:prstGeom prst="wedgeRoundRectCallout">
                <a:avLst>
                  <a:gd name="adj1" fmla="val 59534"/>
                  <a:gd name="adj2" fmla="val 8377"/>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42" name="テキスト ボックス 41">
                <a:extLst>
                  <a:ext uri="{FF2B5EF4-FFF2-40B4-BE49-F238E27FC236}">
                    <a16:creationId xmlns:a16="http://schemas.microsoft.com/office/drawing/2014/main" id="{280D7928-3E2E-2E4F-AF0B-1043A236951E}"/>
                  </a:ext>
                </a:extLst>
              </p:cNvPr>
              <p:cNvSpPr txBox="1"/>
              <p:nvPr/>
            </p:nvSpPr>
            <p:spPr>
              <a:xfrm>
                <a:off x="1375007" y="-1765677"/>
                <a:ext cx="4658073" cy="24533782"/>
              </a:xfrm>
              <a:prstGeom prst="rect">
                <a:avLst/>
              </a:prstGeom>
              <a:noFill/>
            </p:spPr>
            <p:txBody>
              <a:bodyPr wrap="square">
                <a:spAutoFit/>
              </a:bodyPr>
              <a:lstStyle/>
              <a:p>
                <a:pPr>
                  <a:lnSpc>
                    <a:spcPct val="200000"/>
                  </a:lnSpc>
                </a:pPr>
                <a:r>
                  <a:rPr lang="ja-JP" altLang="en-US" sz="3200"/>
                  <a:t>枠の中を色を混ぜずに</a:t>
                </a:r>
                <a:endParaRPr lang="en-US" altLang="ja-JP" sz="3200" dirty="0"/>
              </a:p>
              <a:p>
                <a:pPr>
                  <a:lnSpc>
                    <a:spcPct val="200000"/>
                  </a:lnSpc>
                </a:pPr>
                <a:r>
                  <a:rPr lang="ja-JP" altLang="en-US" sz="3200"/>
                  <a:t>塗るのがポイントだよ！</a:t>
                </a:r>
                <a:endParaRPr lang="ja-JP" altLang="en-US" sz="3200" dirty="0"/>
              </a:p>
            </p:txBody>
          </p:sp>
        </p:grpSp>
        <p:sp>
          <p:nvSpPr>
            <p:cNvPr id="55" name="テキスト ボックス 54">
              <a:extLst>
                <a:ext uri="{FF2B5EF4-FFF2-40B4-BE49-F238E27FC236}">
                  <a16:creationId xmlns:a16="http://schemas.microsoft.com/office/drawing/2014/main" id="{C5A973F3-9350-A64C-8B9C-DB8D4BE5C10D}"/>
                </a:ext>
              </a:extLst>
            </p:cNvPr>
            <p:cNvSpPr txBox="1"/>
            <p:nvPr/>
          </p:nvSpPr>
          <p:spPr>
            <a:xfrm>
              <a:off x="3935005" y="9277309"/>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わく</a:t>
              </a:r>
              <a:endParaRPr kumimoji="1" lang="en-US" altLang="ja-JP" dirty="0">
                <a:latin typeface="Meiryo" panose="020B0604030504040204" pitchFamily="34" charset="-128"/>
                <a:ea typeface="Meiryo" panose="020B0604030504040204" pitchFamily="34" charset="-128"/>
              </a:endParaRPr>
            </a:p>
          </p:txBody>
        </p:sp>
        <p:sp>
          <p:nvSpPr>
            <p:cNvPr id="56" name="テキスト ボックス 55">
              <a:extLst>
                <a:ext uri="{FF2B5EF4-FFF2-40B4-BE49-F238E27FC236}">
                  <a16:creationId xmlns:a16="http://schemas.microsoft.com/office/drawing/2014/main" id="{491BDEB0-CE69-7E48-8A24-98BEDE886DCF}"/>
                </a:ext>
              </a:extLst>
            </p:cNvPr>
            <p:cNvSpPr txBox="1"/>
            <p:nvPr/>
          </p:nvSpPr>
          <p:spPr>
            <a:xfrm>
              <a:off x="4700203" y="9277309"/>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なか</a:t>
              </a:r>
              <a:endParaRPr kumimoji="1" lang="en-US" altLang="ja-JP" dirty="0">
                <a:latin typeface="Meiryo" panose="020B0604030504040204" pitchFamily="34" charset="-128"/>
                <a:ea typeface="Meiryo" panose="020B0604030504040204" pitchFamily="34" charset="-128"/>
              </a:endParaRPr>
            </a:p>
          </p:txBody>
        </p:sp>
        <p:sp>
          <p:nvSpPr>
            <p:cNvPr id="57" name="テキスト ボックス 56">
              <a:extLst>
                <a:ext uri="{FF2B5EF4-FFF2-40B4-BE49-F238E27FC236}">
                  <a16:creationId xmlns:a16="http://schemas.microsoft.com/office/drawing/2014/main" id="{77364662-6825-FD4C-A82F-11B5E1F11B05}"/>
                </a:ext>
              </a:extLst>
            </p:cNvPr>
            <p:cNvSpPr txBox="1"/>
            <p:nvPr/>
          </p:nvSpPr>
          <p:spPr>
            <a:xfrm>
              <a:off x="5592027" y="9277309"/>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いろ</a:t>
              </a:r>
              <a:endParaRPr kumimoji="1" lang="en-US" altLang="ja-JP" dirty="0">
                <a:latin typeface="Meiryo" panose="020B0604030504040204" pitchFamily="34" charset="-128"/>
                <a:ea typeface="Meiryo" panose="020B0604030504040204" pitchFamily="34" charset="-128"/>
              </a:endParaRPr>
            </a:p>
          </p:txBody>
        </p:sp>
        <p:sp>
          <p:nvSpPr>
            <p:cNvPr id="58" name="テキスト ボックス 57">
              <a:extLst>
                <a:ext uri="{FF2B5EF4-FFF2-40B4-BE49-F238E27FC236}">
                  <a16:creationId xmlns:a16="http://schemas.microsoft.com/office/drawing/2014/main" id="{AB1656C7-C11F-DB4F-8785-BF89D6FAE707}"/>
                </a:ext>
              </a:extLst>
            </p:cNvPr>
            <p:cNvSpPr txBox="1"/>
            <p:nvPr/>
          </p:nvSpPr>
          <p:spPr>
            <a:xfrm>
              <a:off x="6514845" y="9277309"/>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ま</a:t>
              </a:r>
              <a:endParaRPr kumimoji="1" lang="en-US" altLang="ja-JP" dirty="0">
                <a:latin typeface="Meiryo" panose="020B0604030504040204" pitchFamily="34" charset="-128"/>
                <a:ea typeface="Meiryo" panose="020B0604030504040204" pitchFamily="34" charset="-128"/>
              </a:endParaRPr>
            </a:p>
          </p:txBody>
        </p:sp>
        <p:sp>
          <p:nvSpPr>
            <p:cNvPr id="59" name="テキスト ボックス 58">
              <a:extLst>
                <a:ext uri="{FF2B5EF4-FFF2-40B4-BE49-F238E27FC236}">
                  <a16:creationId xmlns:a16="http://schemas.microsoft.com/office/drawing/2014/main" id="{2A1A0646-D455-3A45-AFA8-0654B22A8C96}"/>
                </a:ext>
              </a:extLst>
            </p:cNvPr>
            <p:cNvSpPr txBox="1"/>
            <p:nvPr/>
          </p:nvSpPr>
          <p:spPr>
            <a:xfrm>
              <a:off x="4050421" y="10281945"/>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ぬ</a:t>
              </a:r>
              <a:endParaRPr kumimoji="1" lang="en-US" altLang="ja-JP" dirty="0">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3209792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1161996" y="3345257"/>
            <a:ext cx="12888686" cy="1327726"/>
          </a:xfrm>
        </p:spPr>
        <p:txBody>
          <a:bodyPr rtlCol="0"/>
          <a:lstStyle/>
          <a:p>
            <a:r>
              <a:rPr lang="ja-JP" altLang="en-US" sz="6600" b="1"/>
              <a:t>考えてみよう</a:t>
            </a:r>
            <a:endParaRPr lang="en-US" altLang="ja-JP" sz="6600" b="1" dirty="0"/>
          </a:p>
        </p:txBody>
      </p:sp>
      <p:sp>
        <p:nvSpPr>
          <p:cNvPr id="4" name="図プレースホルダー 3">
            <a:extLst>
              <a:ext uri="{FF2B5EF4-FFF2-40B4-BE49-F238E27FC236}">
                <a16:creationId xmlns:a16="http://schemas.microsoft.com/office/drawing/2014/main" id="{7EC81201-1A3E-9648-BD64-CB1B9F0C45A6}"/>
              </a:ext>
            </a:extLst>
          </p:cNvPr>
          <p:cNvSpPr>
            <a:spLocks noGrp="1"/>
          </p:cNvSpPr>
          <p:nvPr>
            <p:ph type="pic" sz="quarter" idx="13"/>
          </p:nvPr>
        </p:nvSpPr>
        <p:spPr/>
      </p:sp>
      <p:sp>
        <p:nvSpPr>
          <p:cNvPr id="2" name="テキスト ボックス 1">
            <a:extLst>
              <a:ext uri="{FF2B5EF4-FFF2-40B4-BE49-F238E27FC236}">
                <a16:creationId xmlns:a16="http://schemas.microsoft.com/office/drawing/2014/main" id="{C2AD635D-C1DB-1942-9F71-7D14897CDBB9}"/>
              </a:ext>
            </a:extLst>
          </p:cNvPr>
          <p:cNvSpPr txBox="1"/>
          <p:nvPr/>
        </p:nvSpPr>
        <p:spPr>
          <a:xfrm>
            <a:off x="1161996" y="2869870"/>
            <a:ext cx="1141659" cy="475387"/>
          </a:xfrm>
          <a:prstGeom prst="rect">
            <a:avLst/>
          </a:prstGeom>
          <a:noFill/>
        </p:spPr>
        <p:txBody>
          <a:bodyPr wrap="none" rtlCol="0">
            <a:spAutoFit/>
          </a:bodyPr>
          <a:lstStyle/>
          <a:p>
            <a:r>
              <a:rPr kumimoji="1" lang="ja-JP" altLang="en-US" sz="2489">
                <a:latin typeface="Meiryo" panose="020B0604030504040204" pitchFamily="34" charset="-128"/>
              </a:rPr>
              <a:t>かんが</a:t>
            </a:r>
          </a:p>
        </p:txBody>
      </p:sp>
      <p:pic>
        <p:nvPicPr>
          <p:cNvPr id="10" name="Picture 2" descr="絵を見る女性のイラスト「美術館で絵画鑑賞」">
            <a:extLst>
              <a:ext uri="{FF2B5EF4-FFF2-40B4-BE49-F238E27FC236}">
                <a16:creationId xmlns:a16="http://schemas.microsoft.com/office/drawing/2014/main" id="{ED73CA9A-CDCC-434B-A06F-1D70BB1C16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0694" y="7115107"/>
            <a:ext cx="5595306" cy="5595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2259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DB450010-7671-2940-95CF-A2FAD012063E}"/>
              </a:ext>
            </a:extLst>
          </p:cNvPr>
          <p:cNvPicPr>
            <a:picLocks noChangeAspect="1"/>
          </p:cNvPicPr>
          <p:nvPr/>
        </p:nvPicPr>
        <p:blipFill>
          <a:blip r:embed="rId2"/>
          <a:stretch>
            <a:fillRect/>
          </a:stretch>
        </p:blipFill>
        <p:spPr>
          <a:xfrm flipH="1">
            <a:off x="11400261" y="1928501"/>
            <a:ext cx="2077437" cy="3448838"/>
          </a:xfrm>
          <a:prstGeom prst="rect">
            <a:avLst/>
          </a:prstGeom>
        </p:spPr>
      </p:pic>
      <p:pic>
        <p:nvPicPr>
          <p:cNvPr id="15" name="図 14">
            <a:extLst>
              <a:ext uri="{FF2B5EF4-FFF2-40B4-BE49-F238E27FC236}">
                <a16:creationId xmlns:a16="http://schemas.microsoft.com/office/drawing/2014/main" id="{66E199C5-6AB1-D246-A099-DD30E158A40B}"/>
              </a:ext>
            </a:extLst>
          </p:cNvPr>
          <p:cNvPicPr>
            <a:picLocks noChangeAspect="1"/>
          </p:cNvPicPr>
          <p:nvPr/>
        </p:nvPicPr>
        <p:blipFill>
          <a:blip r:embed="rId3"/>
          <a:stretch>
            <a:fillRect/>
          </a:stretch>
        </p:blipFill>
        <p:spPr>
          <a:xfrm>
            <a:off x="1684893" y="7095410"/>
            <a:ext cx="2775331" cy="2106577"/>
          </a:xfrm>
          <a:prstGeom prst="rect">
            <a:avLst/>
          </a:prstGeom>
        </p:spPr>
      </p:pic>
      <p:grpSp>
        <p:nvGrpSpPr>
          <p:cNvPr id="23" name="グループ化 22">
            <a:extLst>
              <a:ext uri="{FF2B5EF4-FFF2-40B4-BE49-F238E27FC236}">
                <a16:creationId xmlns:a16="http://schemas.microsoft.com/office/drawing/2014/main" id="{C476B480-7175-4645-A3D9-E559661DC0A6}"/>
              </a:ext>
            </a:extLst>
          </p:cNvPr>
          <p:cNvGrpSpPr/>
          <p:nvPr/>
        </p:nvGrpSpPr>
        <p:grpSpPr>
          <a:xfrm>
            <a:off x="412107" y="135522"/>
            <a:ext cx="9790548" cy="1516907"/>
            <a:chOff x="1038576" y="2002763"/>
            <a:chExt cx="9790548" cy="1516907"/>
          </a:xfrm>
        </p:grpSpPr>
        <p:grpSp>
          <p:nvGrpSpPr>
            <p:cNvPr id="24" name="グループ化 23">
              <a:extLst>
                <a:ext uri="{FF2B5EF4-FFF2-40B4-BE49-F238E27FC236}">
                  <a16:creationId xmlns:a16="http://schemas.microsoft.com/office/drawing/2014/main" id="{EFFE9EB5-3A2B-D34B-93AB-F3AFDDB5D938}"/>
                </a:ext>
              </a:extLst>
            </p:cNvPr>
            <p:cNvGrpSpPr/>
            <p:nvPr/>
          </p:nvGrpSpPr>
          <p:grpSpPr>
            <a:xfrm>
              <a:off x="1038576" y="2326562"/>
              <a:ext cx="9790548" cy="1193108"/>
              <a:chOff x="1219194" y="4846950"/>
              <a:chExt cx="9790548" cy="1193108"/>
            </a:xfrm>
          </p:grpSpPr>
          <p:sp>
            <p:nvSpPr>
              <p:cNvPr id="26" name="サブタイトル 2">
                <a:extLst>
                  <a:ext uri="{FF2B5EF4-FFF2-40B4-BE49-F238E27FC236}">
                    <a16:creationId xmlns:a16="http://schemas.microsoft.com/office/drawing/2014/main" id="{58F8B5A9-886F-9A4B-9B5C-FB7C29B91A09}"/>
                  </a:ext>
                </a:extLst>
              </p:cNvPr>
              <p:cNvSpPr txBox="1"/>
              <p:nvPr/>
            </p:nvSpPr>
            <p:spPr>
              <a:xfrm>
                <a:off x="1826747" y="5038422"/>
                <a:ext cx="9182995" cy="1001636"/>
              </a:xfrm>
              <a:prstGeom prst="rect">
                <a:avLst/>
              </a:prstGeom>
              <a:solidFill>
                <a:schemeClr val="accent2">
                  <a:lumMod val="60000"/>
                  <a:lumOff val="40000"/>
                </a:schemeClr>
              </a:solidFill>
              <a:ln>
                <a:solidFill>
                  <a:schemeClr val="bg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27" name="サブタイトル 2">
                <a:extLst>
                  <a:ext uri="{FF2B5EF4-FFF2-40B4-BE49-F238E27FC236}">
                    <a16:creationId xmlns:a16="http://schemas.microsoft.com/office/drawing/2014/main" id="{CB4DF328-7108-2C43-AC03-8013336CFAB3}"/>
                  </a:ext>
                </a:extLst>
              </p:cNvPr>
              <p:cNvSpPr txBox="1"/>
              <p:nvPr/>
            </p:nvSpPr>
            <p:spPr>
              <a:xfrm>
                <a:off x="1219194" y="4846950"/>
                <a:ext cx="9544242" cy="851688"/>
              </a:xfrm>
              <a:prstGeom prst="rect">
                <a:avLst/>
              </a:prstGeom>
              <a:solidFill>
                <a:schemeClr val="bg1"/>
              </a:solidFill>
              <a:ln>
                <a:solidFill>
                  <a:schemeClr val="tx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r>
                  <a:rPr lang="ja-JP" altLang="en-US" sz="4267">
                    <a:latin typeface="Meiryo" panose="020B0604030504040204" pitchFamily="34" charset="-128"/>
                    <a:ea typeface="Meiryo" panose="020B0604030504040204" pitchFamily="34" charset="-128"/>
                  </a:rPr>
                  <a:t>　　</a:t>
                </a:r>
                <a:r>
                  <a:rPr lang="ja-JP" altLang="en-US" sz="4400"/>
                  <a:t>考えてみよう</a:t>
                </a:r>
                <a:endParaRPr lang="ja-JP" altLang="en-US" sz="4400" dirty="0"/>
              </a:p>
            </p:txBody>
          </p:sp>
          <p:sp>
            <p:nvSpPr>
              <p:cNvPr id="28" name="object 25">
                <a:extLst>
                  <a:ext uri="{FF2B5EF4-FFF2-40B4-BE49-F238E27FC236}">
                    <a16:creationId xmlns:a16="http://schemas.microsoft.com/office/drawing/2014/main" id="{22B96781-5443-8B41-9153-2E40E2E28F22}"/>
                  </a:ext>
                </a:extLst>
              </p:cNvPr>
              <p:cNvSpPr/>
              <p:nvPr/>
            </p:nvSpPr>
            <p:spPr>
              <a:xfrm flipV="1">
                <a:off x="4112457" y="5206480"/>
                <a:ext cx="5114534" cy="363885"/>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grpSp>
        <p:sp>
          <p:nvSpPr>
            <p:cNvPr id="25" name="テキスト ボックス 24">
              <a:extLst>
                <a:ext uri="{FF2B5EF4-FFF2-40B4-BE49-F238E27FC236}">
                  <a16:creationId xmlns:a16="http://schemas.microsoft.com/office/drawing/2014/main" id="{0DCB95BE-609C-FB45-9F4E-294ABCC49F8B}"/>
                </a:ext>
              </a:extLst>
            </p:cNvPr>
            <p:cNvSpPr txBox="1"/>
            <p:nvPr/>
          </p:nvSpPr>
          <p:spPr>
            <a:xfrm>
              <a:off x="4559553" y="2002763"/>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かんが</a:t>
              </a:r>
            </a:p>
          </p:txBody>
        </p:sp>
      </p:grpSp>
      <p:grpSp>
        <p:nvGrpSpPr>
          <p:cNvPr id="5" name="グループ化 4">
            <a:extLst>
              <a:ext uri="{FF2B5EF4-FFF2-40B4-BE49-F238E27FC236}">
                <a16:creationId xmlns:a16="http://schemas.microsoft.com/office/drawing/2014/main" id="{D49B5FAE-FC09-6B42-A43C-325DBBD2A31D}"/>
              </a:ext>
            </a:extLst>
          </p:cNvPr>
          <p:cNvGrpSpPr/>
          <p:nvPr/>
        </p:nvGrpSpPr>
        <p:grpSpPr>
          <a:xfrm>
            <a:off x="1280289" y="2724792"/>
            <a:ext cx="9350571" cy="2115560"/>
            <a:chOff x="1280289" y="1966374"/>
            <a:chExt cx="9350571" cy="2115560"/>
          </a:xfrm>
        </p:grpSpPr>
        <p:grpSp>
          <p:nvGrpSpPr>
            <p:cNvPr id="10" name="グループ化 9">
              <a:extLst>
                <a:ext uri="{FF2B5EF4-FFF2-40B4-BE49-F238E27FC236}">
                  <a16:creationId xmlns:a16="http://schemas.microsoft.com/office/drawing/2014/main" id="{B043D451-C943-BA48-B30E-79040948C671}"/>
                </a:ext>
              </a:extLst>
            </p:cNvPr>
            <p:cNvGrpSpPr/>
            <p:nvPr/>
          </p:nvGrpSpPr>
          <p:grpSpPr>
            <a:xfrm>
              <a:off x="1280289" y="1966374"/>
              <a:ext cx="9350571" cy="2115560"/>
              <a:chOff x="1243951" y="983888"/>
              <a:chExt cx="4334591" cy="5231496"/>
            </a:xfrm>
          </p:grpSpPr>
          <p:grpSp>
            <p:nvGrpSpPr>
              <p:cNvPr id="11" name="グループ化 10">
                <a:extLst>
                  <a:ext uri="{FF2B5EF4-FFF2-40B4-BE49-F238E27FC236}">
                    <a16:creationId xmlns:a16="http://schemas.microsoft.com/office/drawing/2014/main" id="{563DFAAC-7F73-184B-A952-8E0DC3A3D96B}"/>
                  </a:ext>
                </a:extLst>
              </p:cNvPr>
              <p:cNvGrpSpPr/>
              <p:nvPr/>
            </p:nvGrpSpPr>
            <p:grpSpPr>
              <a:xfrm>
                <a:off x="1243951" y="983888"/>
                <a:ext cx="4334591" cy="5231496"/>
                <a:chOff x="1639995" y="705694"/>
                <a:chExt cx="5177923" cy="5231496"/>
              </a:xfrm>
            </p:grpSpPr>
            <p:sp>
              <p:nvSpPr>
                <p:cNvPr id="13" name="吹き出し: 角を丸めた四角形 19">
                  <a:extLst>
                    <a:ext uri="{FF2B5EF4-FFF2-40B4-BE49-F238E27FC236}">
                      <a16:creationId xmlns:a16="http://schemas.microsoft.com/office/drawing/2014/main" id="{939E38BF-E844-F446-ABEE-AFAAC5A02EB9}"/>
                    </a:ext>
                  </a:extLst>
                </p:cNvPr>
                <p:cNvSpPr/>
                <p:nvPr/>
              </p:nvSpPr>
              <p:spPr>
                <a:xfrm>
                  <a:off x="1639995" y="727905"/>
                  <a:ext cx="5074994" cy="5209285"/>
                </a:xfrm>
                <a:prstGeom prst="wedgeRoundRectCallout">
                  <a:avLst>
                    <a:gd name="adj1" fmla="val 55457"/>
                    <a:gd name="adj2" fmla="val -14616"/>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14" name="テキスト ボックス 13">
                  <a:extLst>
                    <a:ext uri="{FF2B5EF4-FFF2-40B4-BE49-F238E27FC236}">
                      <a16:creationId xmlns:a16="http://schemas.microsoft.com/office/drawing/2014/main" id="{FEA5678B-06CA-E347-8273-5C6BE86C4C2A}"/>
                    </a:ext>
                  </a:extLst>
                </p:cNvPr>
                <p:cNvSpPr txBox="1"/>
                <p:nvPr/>
              </p:nvSpPr>
              <p:spPr>
                <a:xfrm>
                  <a:off x="3108993" y="705694"/>
                  <a:ext cx="3708925"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a typeface="Meiryo" panose="020B0604030504040204" pitchFamily="34" charset="-128"/>
                  </a:endParaRPr>
                </a:p>
              </p:txBody>
            </p:sp>
          </p:grpSp>
          <p:sp>
            <p:nvSpPr>
              <p:cNvPr id="12" name="テキスト ボックス 11">
                <a:extLst>
                  <a:ext uri="{FF2B5EF4-FFF2-40B4-BE49-F238E27FC236}">
                    <a16:creationId xmlns:a16="http://schemas.microsoft.com/office/drawing/2014/main" id="{02F322D8-310C-594D-85C6-38FC9BBD72EC}"/>
                  </a:ext>
                </a:extLst>
              </p:cNvPr>
              <p:cNvSpPr txBox="1"/>
              <p:nvPr/>
            </p:nvSpPr>
            <p:spPr>
              <a:xfrm>
                <a:off x="1579040" y="1245497"/>
                <a:ext cx="3799095" cy="4794867"/>
              </a:xfrm>
              <a:prstGeom prst="rect">
                <a:avLst/>
              </a:prstGeom>
              <a:noFill/>
            </p:spPr>
            <p:txBody>
              <a:bodyPr wrap="square">
                <a:spAutoFit/>
              </a:bodyPr>
              <a:lstStyle/>
              <a:p>
                <a:pPr defTabSz="2167494" eaLnBrk="0" fontAlgn="base" hangingPunct="0">
                  <a:lnSpc>
                    <a:spcPct val="200000"/>
                  </a:lnSpc>
                  <a:spcBef>
                    <a:spcPct val="0"/>
                  </a:spcBef>
                  <a:spcAft>
                    <a:spcPct val="0"/>
                  </a:spcAft>
                </a:pPr>
                <a:r>
                  <a:rPr lang="ja-JP" altLang="en-US" sz="3200">
                    <a:latin typeface="Meiryo" panose="020B0604030504040204" pitchFamily="34" charset="-128"/>
                    <a:ea typeface="Meiryo" panose="020B0604030504040204" pitchFamily="34" charset="-128"/>
                  </a:rPr>
                  <a:t>作品にどんな印象を持ったかな？</a:t>
                </a:r>
                <a:endParaRPr lang="en-US" altLang="ja-JP" sz="3200" dirty="0">
                  <a:latin typeface="Meiryo" panose="020B0604030504040204" pitchFamily="34" charset="-128"/>
                  <a:ea typeface="Meiryo" panose="020B0604030504040204" pitchFamily="34" charset="-128"/>
                </a:endParaRPr>
              </a:p>
              <a:p>
                <a:pPr defTabSz="2167494" eaLnBrk="0" fontAlgn="base" hangingPunct="0">
                  <a:lnSpc>
                    <a:spcPct val="200000"/>
                  </a:lnSpc>
                  <a:spcBef>
                    <a:spcPct val="0"/>
                  </a:spcBef>
                  <a:spcAft>
                    <a:spcPct val="0"/>
                  </a:spcAft>
                </a:pPr>
                <a:r>
                  <a:rPr lang="ja-JP" altLang="en-US" sz="3200">
                    <a:latin typeface="Meiryo" panose="020B0604030504040204" pitchFamily="34" charset="-128"/>
                    <a:ea typeface="Meiryo" panose="020B0604030504040204" pitchFamily="34" charset="-128"/>
                  </a:rPr>
                  <a:t>考えてみよう！</a:t>
                </a:r>
                <a:endParaRPr lang="en-US" altLang="ja-JP" sz="3200" dirty="0">
                  <a:latin typeface="Meiryo" panose="020B0604030504040204" pitchFamily="34" charset="-128"/>
                  <a:ea typeface="Meiryo" panose="020B0604030504040204" pitchFamily="34" charset="-128"/>
                </a:endParaRPr>
              </a:p>
            </p:txBody>
          </p:sp>
        </p:grpSp>
        <p:sp>
          <p:nvSpPr>
            <p:cNvPr id="17" name="テキスト ボックス 16">
              <a:extLst>
                <a:ext uri="{FF2B5EF4-FFF2-40B4-BE49-F238E27FC236}">
                  <a16:creationId xmlns:a16="http://schemas.microsoft.com/office/drawing/2014/main" id="{BE638174-B007-AB44-91CC-E88437404D91}"/>
                </a:ext>
              </a:extLst>
            </p:cNvPr>
            <p:cNvSpPr txBox="1"/>
            <p:nvPr/>
          </p:nvSpPr>
          <p:spPr>
            <a:xfrm>
              <a:off x="2044977" y="2197911"/>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さくひん</a:t>
              </a:r>
              <a:endParaRPr kumimoji="1" lang="en-US" altLang="ja-JP" dirty="0">
                <a:latin typeface="Meiryo" panose="020B0604030504040204" pitchFamily="34" charset="-128"/>
                <a:ea typeface="Meiryo" panose="020B0604030504040204" pitchFamily="34" charset="-128"/>
              </a:endParaRPr>
            </a:p>
          </p:txBody>
        </p:sp>
        <p:sp>
          <p:nvSpPr>
            <p:cNvPr id="19" name="テキスト ボックス 18">
              <a:extLst>
                <a:ext uri="{FF2B5EF4-FFF2-40B4-BE49-F238E27FC236}">
                  <a16:creationId xmlns:a16="http://schemas.microsoft.com/office/drawing/2014/main" id="{C19F509A-EB66-DC47-9B49-2A6C53F2B495}"/>
                </a:ext>
              </a:extLst>
            </p:cNvPr>
            <p:cNvSpPr txBox="1"/>
            <p:nvPr/>
          </p:nvSpPr>
          <p:spPr>
            <a:xfrm>
              <a:off x="4272329" y="2197911"/>
              <a:ext cx="133882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いんしょう</a:t>
              </a:r>
              <a:endParaRPr kumimoji="1" lang="en-US" altLang="ja-JP" dirty="0">
                <a:latin typeface="Meiryo" panose="020B0604030504040204" pitchFamily="34" charset="-128"/>
                <a:ea typeface="Meiryo" panose="020B0604030504040204" pitchFamily="34" charset="-128"/>
              </a:endParaRPr>
            </a:p>
          </p:txBody>
        </p:sp>
        <p:sp>
          <p:nvSpPr>
            <p:cNvPr id="29" name="テキスト ボックス 28">
              <a:extLst>
                <a:ext uri="{FF2B5EF4-FFF2-40B4-BE49-F238E27FC236}">
                  <a16:creationId xmlns:a16="http://schemas.microsoft.com/office/drawing/2014/main" id="{823FD6D8-1110-0E40-A83F-23C64C31BC0D}"/>
                </a:ext>
              </a:extLst>
            </p:cNvPr>
            <p:cNvSpPr txBox="1"/>
            <p:nvPr/>
          </p:nvSpPr>
          <p:spPr>
            <a:xfrm>
              <a:off x="5692642" y="2197911"/>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も</a:t>
              </a:r>
              <a:endParaRPr kumimoji="1" lang="en-US" altLang="ja-JP" dirty="0">
                <a:latin typeface="Meiryo" panose="020B0604030504040204" pitchFamily="34" charset="-128"/>
                <a:ea typeface="Meiryo" panose="020B0604030504040204" pitchFamily="34" charset="-128"/>
              </a:endParaRPr>
            </a:p>
          </p:txBody>
        </p:sp>
        <p:sp>
          <p:nvSpPr>
            <p:cNvPr id="32" name="テキスト ボックス 31">
              <a:extLst>
                <a:ext uri="{FF2B5EF4-FFF2-40B4-BE49-F238E27FC236}">
                  <a16:creationId xmlns:a16="http://schemas.microsoft.com/office/drawing/2014/main" id="{F75F17E7-F37A-3E4F-A3A8-E0E816768959}"/>
                </a:ext>
              </a:extLst>
            </p:cNvPr>
            <p:cNvSpPr txBox="1"/>
            <p:nvPr/>
          </p:nvSpPr>
          <p:spPr>
            <a:xfrm>
              <a:off x="2003141" y="3152117"/>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かんが</a:t>
              </a:r>
              <a:endParaRPr kumimoji="1" lang="en-US" altLang="ja-JP" dirty="0">
                <a:latin typeface="Meiryo" panose="020B0604030504040204" pitchFamily="34" charset="-128"/>
                <a:ea typeface="Meiryo" panose="020B0604030504040204" pitchFamily="34" charset="-128"/>
              </a:endParaRPr>
            </a:p>
          </p:txBody>
        </p:sp>
      </p:grpSp>
      <p:grpSp>
        <p:nvGrpSpPr>
          <p:cNvPr id="3" name="グループ化 2">
            <a:extLst>
              <a:ext uri="{FF2B5EF4-FFF2-40B4-BE49-F238E27FC236}">
                <a16:creationId xmlns:a16="http://schemas.microsoft.com/office/drawing/2014/main" id="{87772EAD-87B5-384E-A486-3BF7BBF16895}"/>
              </a:ext>
            </a:extLst>
          </p:cNvPr>
          <p:cNvGrpSpPr/>
          <p:nvPr/>
        </p:nvGrpSpPr>
        <p:grpSpPr>
          <a:xfrm>
            <a:off x="5955575" y="6413078"/>
            <a:ext cx="7970317" cy="3089510"/>
            <a:chOff x="5955575" y="6413078"/>
            <a:chExt cx="7970317" cy="3089510"/>
          </a:xfrm>
        </p:grpSpPr>
        <p:sp>
          <p:nvSpPr>
            <p:cNvPr id="16" name="吹き出し: 角を丸めた四角形 19">
              <a:extLst>
                <a:ext uri="{FF2B5EF4-FFF2-40B4-BE49-F238E27FC236}">
                  <a16:creationId xmlns:a16="http://schemas.microsoft.com/office/drawing/2014/main" id="{B5A748AA-5215-A745-BFE8-E8E03C89D95B}"/>
                </a:ext>
              </a:extLst>
            </p:cNvPr>
            <p:cNvSpPr/>
            <p:nvPr/>
          </p:nvSpPr>
          <p:spPr>
            <a:xfrm>
              <a:off x="5955575" y="6413078"/>
              <a:ext cx="7970317" cy="3089510"/>
            </a:xfrm>
            <a:prstGeom prst="wedgeRoundRectCallout">
              <a:avLst>
                <a:gd name="adj1" fmla="val -56875"/>
                <a:gd name="adj2" fmla="val 16154"/>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defTabSz="2167494" eaLnBrk="0" fontAlgn="base" hangingPunct="0">
                <a:lnSpc>
                  <a:spcPct val="200000"/>
                </a:lnSpc>
                <a:spcBef>
                  <a:spcPct val="0"/>
                </a:spcBef>
                <a:spcAft>
                  <a:spcPct val="0"/>
                </a:spcAft>
              </a:pPr>
              <a:r>
                <a:rPr lang="ja-JP" altLang="en-US" sz="3200">
                  <a:solidFill>
                    <a:schemeClr val="tx1"/>
                  </a:solidFill>
                  <a:latin typeface="Meiryo" panose="020B0604030504040204" pitchFamily="34" charset="-128"/>
                  <a:ea typeface="Meiryo" panose="020B0604030504040204" pitchFamily="34" charset="-128"/>
                </a:rPr>
                <a:t>考えた内容を紙に書き出してみよう！</a:t>
              </a:r>
            </a:p>
            <a:p>
              <a:pPr defTabSz="2167494" eaLnBrk="0" fontAlgn="base" hangingPunct="0">
                <a:lnSpc>
                  <a:spcPct val="200000"/>
                </a:lnSpc>
                <a:spcBef>
                  <a:spcPct val="0"/>
                </a:spcBef>
                <a:spcAft>
                  <a:spcPct val="0"/>
                </a:spcAft>
              </a:pPr>
              <a:r>
                <a:rPr lang="ja-JP" altLang="en-US" sz="3200">
                  <a:solidFill>
                    <a:schemeClr val="tx1"/>
                  </a:solidFill>
                  <a:latin typeface="Meiryo" panose="020B0604030504040204" pitchFamily="34" charset="-128"/>
                  <a:ea typeface="Meiryo" panose="020B0604030504040204" pitchFamily="34" charset="-128"/>
                </a:rPr>
                <a:t>先生や友達と作品の印象を話し合うのも</a:t>
              </a:r>
              <a:endParaRPr lang="en-US" altLang="ja-JP" sz="3200" dirty="0">
                <a:solidFill>
                  <a:schemeClr val="tx1"/>
                </a:solidFill>
                <a:latin typeface="Meiryo" panose="020B0604030504040204" pitchFamily="34" charset="-128"/>
                <a:ea typeface="Meiryo" panose="020B0604030504040204" pitchFamily="34" charset="-128"/>
              </a:endParaRPr>
            </a:p>
            <a:p>
              <a:pPr defTabSz="2167494" eaLnBrk="0" fontAlgn="base" hangingPunct="0">
                <a:lnSpc>
                  <a:spcPct val="200000"/>
                </a:lnSpc>
                <a:spcBef>
                  <a:spcPct val="0"/>
                </a:spcBef>
                <a:spcAft>
                  <a:spcPct val="0"/>
                </a:spcAft>
              </a:pPr>
              <a:r>
                <a:rPr lang="ja-JP" altLang="en-US" sz="3200">
                  <a:solidFill>
                    <a:schemeClr val="tx1"/>
                  </a:solidFill>
                  <a:latin typeface="Meiryo" panose="020B0604030504040204" pitchFamily="34" charset="-128"/>
                  <a:ea typeface="Meiryo" panose="020B0604030504040204" pitchFamily="34" charset="-128"/>
                </a:rPr>
                <a:t>良いね！</a:t>
              </a:r>
              <a:endParaRPr lang="en-US" altLang="ja-JP" sz="3200" dirty="0">
                <a:solidFill>
                  <a:schemeClr val="tx1"/>
                </a:solidFill>
                <a:latin typeface="Meiryo" panose="020B0604030504040204" pitchFamily="34" charset="-128"/>
                <a:ea typeface="Meiryo" panose="020B0604030504040204" pitchFamily="34" charset="-128"/>
              </a:endParaRPr>
            </a:p>
          </p:txBody>
        </p:sp>
        <p:sp>
          <p:nvSpPr>
            <p:cNvPr id="33" name="テキスト ボックス 32">
              <a:extLst>
                <a:ext uri="{FF2B5EF4-FFF2-40B4-BE49-F238E27FC236}">
                  <a16:creationId xmlns:a16="http://schemas.microsoft.com/office/drawing/2014/main" id="{2DFC8FAD-A5CC-5D4B-A5F1-44B0D2E4DEC7}"/>
                </a:ext>
              </a:extLst>
            </p:cNvPr>
            <p:cNvSpPr txBox="1"/>
            <p:nvPr/>
          </p:nvSpPr>
          <p:spPr>
            <a:xfrm>
              <a:off x="6108140" y="6640303"/>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かんが</a:t>
              </a:r>
              <a:endParaRPr kumimoji="1" lang="en-US" altLang="ja-JP" dirty="0">
                <a:latin typeface="Meiryo" panose="020B0604030504040204" pitchFamily="34" charset="-128"/>
                <a:ea typeface="Meiryo" panose="020B0604030504040204" pitchFamily="34" charset="-128"/>
              </a:endParaRPr>
            </a:p>
          </p:txBody>
        </p:sp>
        <p:sp>
          <p:nvSpPr>
            <p:cNvPr id="34" name="テキスト ボックス 33">
              <a:extLst>
                <a:ext uri="{FF2B5EF4-FFF2-40B4-BE49-F238E27FC236}">
                  <a16:creationId xmlns:a16="http://schemas.microsoft.com/office/drawing/2014/main" id="{9B6D4082-F047-154E-A3FA-4F455A23A745}"/>
                </a:ext>
              </a:extLst>
            </p:cNvPr>
            <p:cNvSpPr txBox="1"/>
            <p:nvPr/>
          </p:nvSpPr>
          <p:spPr>
            <a:xfrm>
              <a:off x="7311908" y="6640303"/>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ないよう</a:t>
              </a:r>
              <a:endParaRPr kumimoji="1" lang="en-US" altLang="ja-JP" dirty="0">
                <a:latin typeface="Meiryo" panose="020B0604030504040204" pitchFamily="34" charset="-128"/>
                <a:ea typeface="Meiryo" panose="020B0604030504040204" pitchFamily="34" charset="-128"/>
              </a:endParaRPr>
            </a:p>
          </p:txBody>
        </p:sp>
        <p:sp>
          <p:nvSpPr>
            <p:cNvPr id="35" name="テキスト ボックス 34">
              <a:extLst>
                <a:ext uri="{FF2B5EF4-FFF2-40B4-BE49-F238E27FC236}">
                  <a16:creationId xmlns:a16="http://schemas.microsoft.com/office/drawing/2014/main" id="{053DF2FF-743A-A64B-A50C-BF93D0CAFEDD}"/>
                </a:ext>
              </a:extLst>
            </p:cNvPr>
            <p:cNvSpPr txBox="1"/>
            <p:nvPr/>
          </p:nvSpPr>
          <p:spPr>
            <a:xfrm>
              <a:off x="8480654" y="6640303"/>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かみ</a:t>
              </a:r>
              <a:endParaRPr kumimoji="1" lang="en-US" altLang="ja-JP" dirty="0">
                <a:latin typeface="Meiryo" panose="020B0604030504040204" pitchFamily="34" charset="-128"/>
                <a:ea typeface="Meiryo" panose="020B0604030504040204" pitchFamily="34" charset="-128"/>
              </a:endParaRPr>
            </a:p>
          </p:txBody>
        </p:sp>
        <p:sp>
          <p:nvSpPr>
            <p:cNvPr id="36" name="テキスト ボックス 35">
              <a:extLst>
                <a:ext uri="{FF2B5EF4-FFF2-40B4-BE49-F238E27FC236}">
                  <a16:creationId xmlns:a16="http://schemas.microsoft.com/office/drawing/2014/main" id="{035E158C-13DC-C244-B48F-265F6AB0C70F}"/>
                </a:ext>
              </a:extLst>
            </p:cNvPr>
            <p:cNvSpPr txBox="1"/>
            <p:nvPr/>
          </p:nvSpPr>
          <p:spPr>
            <a:xfrm>
              <a:off x="9453071" y="6640303"/>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a:t>
              </a:r>
              <a:endParaRPr kumimoji="1" lang="en-US" altLang="ja-JP" dirty="0">
                <a:latin typeface="Meiryo" panose="020B0604030504040204" pitchFamily="34" charset="-128"/>
                <a:ea typeface="Meiryo" panose="020B0604030504040204" pitchFamily="34" charset="-128"/>
              </a:endParaRPr>
            </a:p>
          </p:txBody>
        </p:sp>
        <p:sp>
          <p:nvSpPr>
            <p:cNvPr id="37" name="テキスト ボックス 36">
              <a:extLst>
                <a:ext uri="{FF2B5EF4-FFF2-40B4-BE49-F238E27FC236}">
                  <a16:creationId xmlns:a16="http://schemas.microsoft.com/office/drawing/2014/main" id="{9A7D742C-56E2-CF48-BD4A-958BD3A82FDC}"/>
                </a:ext>
              </a:extLst>
            </p:cNvPr>
            <p:cNvSpPr txBox="1"/>
            <p:nvPr/>
          </p:nvSpPr>
          <p:spPr>
            <a:xfrm>
              <a:off x="10237236" y="6640303"/>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だ</a:t>
              </a:r>
              <a:endParaRPr kumimoji="1" lang="en-US" altLang="ja-JP" dirty="0">
                <a:latin typeface="Meiryo" panose="020B0604030504040204" pitchFamily="34" charset="-128"/>
                <a:ea typeface="Meiryo" panose="020B0604030504040204" pitchFamily="34" charset="-128"/>
              </a:endParaRPr>
            </a:p>
          </p:txBody>
        </p:sp>
        <p:sp>
          <p:nvSpPr>
            <p:cNvPr id="38" name="テキスト ボックス 37">
              <a:extLst>
                <a:ext uri="{FF2B5EF4-FFF2-40B4-BE49-F238E27FC236}">
                  <a16:creationId xmlns:a16="http://schemas.microsoft.com/office/drawing/2014/main" id="{65B0C71C-4D8F-A04F-9DF0-04FDA42570F8}"/>
                </a:ext>
              </a:extLst>
            </p:cNvPr>
            <p:cNvSpPr txBox="1"/>
            <p:nvPr/>
          </p:nvSpPr>
          <p:spPr>
            <a:xfrm>
              <a:off x="6232975" y="7586492"/>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せんせい</a:t>
              </a:r>
              <a:endParaRPr kumimoji="1" lang="en-US" altLang="ja-JP" dirty="0">
                <a:latin typeface="Meiryo" panose="020B0604030504040204" pitchFamily="34" charset="-128"/>
                <a:ea typeface="Meiryo" panose="020B0604030504040204" pitchFamily="34" charset="-128"/>
              </a:endParaRPr>
            </a:p>
          </p:txBody>
        </p:sp>
        <p:sp>
          <p:nvSpPr>
            <p:cNvPr id="39" name="テキスト ボックス 38">
              <a:extLst>
                <a:ext uri="{FF2B5EF4-FFF2-40B4-BE49-F238E27FC236}">
                  <a16:creationId xmlns:a16="http://schemas.microsoft.com/office/drawing/2014/main" id="{1E69A7E7-FDEE-D845-9FB6-E866FFD963BD}"/>
                </a:ext>
              </a:extLst>
            </p:cNvPr>
            <p:cNvSpPr txBox="1"/>
            <p:nvPr/>
          </p:nvSpPr>
          <p:spPr>
            <a:xfrm>
              <a:off x="7340971" y="7586492"/>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ともだち</a:t>
              </a:r>
              <a:endParaRPr kumimoji="1" lang="en-US" altLang="ja-JP" dirty="0">
                <a:latin typeface="Meiryo" panose="020B0604030504040204" pitchFamily="34" charset="-128"/>
                <a:ea typeface="Meiryo" panose="020B0604030504040204" pitchFamily="34" charset="-128"/>
              </a:endParaRPr>
            </a:p>
          </p:txBody>
        </p:sp>
        <p:sp>
          <p:nvSpPr>
            <p:cNvPr id="40" name="テキスト ボックス 39">
              <a:extLst>
                <a:ext uri="{FF2B5EF4-FFF2-40B4-BE49-F238E27FC236}">
                  <a16:creationId xmlns:a16="http://schemas.microsoft.com/office/drawing/2014/main" id="{4F41F925-8653-FA49-B73B-BDD90DFC68AD}"/>
                </a:ext>
              </a:extLst>
            </p:cNvPr>
            <p:cNvSpPr txBox="1"/>
            <p:nvPr/>
          </p:nvSpPr>
          <p:spPr>
            <a:xfrm>
              <a:off x="9683646" y="7586492"/>
              <a:ext cx="133882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いんしょう</a:t>
              </a:r>
              <a:endParaRPr kumimoji="1" lang="en-US" altLang="ja-JP" dirty="0">
                <a:latin typeface="Meiryo" panose="020B0604030504040204" pitchFamily="34" charset="-128"/>
                <a:ea typeface="Meiryo" panose="020B0604030504040204" pitchFamily="34" charset="-128"/>
              </a:endParaRPr>
            </a:p>
          </p:txBody>
        </p:sp>
        <p:sp>
          <p:nvSpPr>
            <p:cNvPr id="41" name="テキスト ボックス 40">
              <a:extLst>
                <a:ext uri="{FF2B5EF4-FFF2-40B4-BE49-F238E27FC236}">
                  <a16:creationId xmlns:a16="http://schemas.microsoft.com/office/drawing/2014/main" id="{629AB8A4-1C48-BF45-81E2-F791C36DBFC9}"/>
                </a:ext>
              </a:extLst>
            </p:cNvPr>
            <p:cNvSpPr txBox="1"/>
            <p:nvPr/>
          </p:nvSpPr>
          <p:spPr>
            <a:xfrm>
              <a:off x="8572987" y="7586492"/>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さくひん</a:t>
              </a:r>
              <a:endParaRPr kumimoji="1" lang="en-US" altLang="ja-JP" dirty="0">
                <a:latin typeface="Meiryo" panose="020B0604030504040204" pitchFamily="34" charset="-128"/>
                <a:ea typeface="Meiryo" panose="020B0604030504040204" pitchFamily="34" charset="-128"/>
              </a:endParaRPr>
            </a:p>
          </p:txBody>
        </p:sp>
        <p:sp>
          <p:nvSpPr>
            <p:cNvPr id="42" name="テキスト ボックス 41">
              <a:extLst>
                <a:ext uri="{FF2B5EF4-FFF2-40B4-BE49-F238E27FC236}">
                  <a16:creationId xmlns:a16="http://schemas.microsoft.com/office/drawing/2014/main" id="{D4AFD1EC-56F1-7E46-A287-7E0A57F6588E}"/>
                </a:ext>
              </a:extLst>
            </p:cNvPr>
            <p:cNvSpPr txBox="1"/>
            <p:nvPr/>
          </p:nvSpPr>
          <p:spPr>
            <a:xfrm>
              <a:off x="11023434" y="7586492"/>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はな</a:t>
              </a:r>
              <a:endParaRPr kumimoji="1" lang="en-US" altLang="ja-JP" dirty="0">
                <a:latin typeface="Meiryo" panose="020B0604030504040204" pitchFamily="34" charset="-128"/>
                <a:ea typeface="Meiryo" panose="020B0604030504040204" pitchFamily="34" charset="-128"/>
              </a:endParaRPr>
            </a:p>
          </p:txBody>
        </p:sp>
        <p:sp>
          <p:nvSpPr>
            <p:cNvPr id="44" name="テキスト ボックス 43">
              <a:extLst>
                <a:ext uri="{FF2B5EF4-FFF2-40B4-BE49-F238E27FC236}">
                  <a16:creationId xmlns:a16="http://schemas.microsoft.com/office/drawing/2014/main" id="{E6508933-22FB-1A4D-A7D6-AC1840177010}"/>
                </a:ext>
              </a:extLst>
            </p:cNvPr>
            <p:cNvSpPr txBox="1"/>
            <p:nvPr/>
          </p:nvSpPr>
          <p:spPr>
            <a:xfrm>
              <a:off x="6194029" y="8545643"/>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よ</a:t>
              </a:r>
              <a:endParaRPr kumimoji="1" lang="en-US" altLang="ja-JP" dirty="0">
                <a:latin typeface="Meiryo" panose="020B0604030504040204" pitchFamily="34" charset="-128"/>
                <a:ea typeface="Meiryo" panose="020B0604030504040204" pitchFamily="34" charset="-128"/>
              </a:endParaRPr>
            </a:p>
          </p:txBody>
        </p:sp>
      </p:grpSp>
      <p:sp>
        <p:nvSpPr>
          <p:cNvPr id="43" name="テキスト ボックス 42">
            <a:extLst>
              <a:ext uri="{FF2B5EF4-FFF2-40B4-BE49-F238E27FC236}">
                <a16:creationId xmlns:a16="http://schemas.microsoft.com/office/drawing/2014/main" id="{EE3F4F8F-8B18-114A-B969-C599FD81F5CA}"/>
              </a:ext>
            </a:extLst>
          </p:cNvPr>
          <p:cNvSpPr txBox="1"/>
          <p:nvPr/>
        </p:nvSpPr>
        <p:spPr>
          <a:xfrm>
            <a:off x="11919536" y="7586492"/>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あ</a:t>
            </a:r>
            <a:endParaRPr kumimoji="1" lang="en-US" altLang="ja-JP" dirty="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2782505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プレースホルダー 8">
            <a:extLst>
              <a:ext uri="{FF2B5EF4-FFF2-40B4-BE49-F238E27FC236}">
                <a16:creationId xmlns:a16="http://schemas.microsoft.com/office/drawing/2014/main" id="{F6678825-25B7-4A39-8619-0B753A1099A2}"/>
              </a:ext>
            </a:extLst>
          </p:cNvPr>
          <p:cNvPicPr>
            <a:picLocks noGrp="1" noChangeAspect="1"/>
          </p:cNvPicPr>
          <p:nvPr>
            <p:ph type="pic" sz="quarter" idx="13"/>
          </p:nvPr>
        </p:nvPicPr>
        <p:blipFill rotWithShape="1">
          <a:blip r:embed="rId2"/>
          <a:srcRect t="-47681" r="-233" b="-47681"/>
          <a:stretch/>
        </p:blipFill>
        <p:spPr>
          <a:xfrm>
            <a:off x="0" y="0"/>
            <a:ext cx="16256000" cy="12192000"/>
          </a:xfrm>
        </p:spPr>
      </p:pic>
      <p:sp>
        <p:nvSpPr>
          <p:cNvPr id="4" name="タイトル 3">
            <a:extLst>
              <a:ext uri="{FF2B5EF4-FFF2-40B4-BE49-F238E27FC236}">
                <a16:creationId xmlns:a16="http://schemas.microsoft.com/office/drawing/2014/main" id="{E3F15753-9A70-41A7-8148-3C77FC4D7C4E}"/>
              </a:ext>
            </a:extLst>
          </p:cNvPr>
          <p:cNvSpPr>
            <a:spLocks noGrp="1"/>
          </p:cNvSpPr>
          <p:nvPr>
            <p:ph type="ctrTitle"/>
          </p:nvPr>
        </p:nvSpPr>
        <p:spPr>
          <a:xfrm>
            <a:off x="3277833" y="4692430"/>
            <a:ext cx="10043720" cy="2114425"/>
          </a:xfrm>
        </p:spPr>
        <p:txBody>
          <a:bodyPr/>
          <a:lstStyle/>
          <a:p>
            <a:r>
              <a:rPr lang="ja-JP" altLang="en-US" sz="7200" dirty="0"/>
              <a:t>おつかれさまでした！</a:t>
            </a:r>
            <a:br>
              <a:rPr lang="en-US" altLang="ja-JP" sz="7200" dirty="0"/>
            </a:br>
            <a:r>
              <a:rPr lang="ja-JP" altLang="en-US" sz="7200" dirty="0"/>
              <a:t>がんばったね！</a:t>
            </a:r>
          </a:p>
        </p:txBody>
      </p:sp>
    </p:spTree>
    <p:extLst>
      <p:ext uri="{BB962C8B-B14F-4D97-AF65-F5344CB8AC3E}">
        <p14:creationId xmlns:p14="http://schemas.microsoft.com/office/powerpoint/2010/main" val="3041712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p:cNvSpPr txBox="1"/>
          <p:nvPr/>
        </p:nvSpPr>
        <p:spPr>
          <a:xfrm>
            <a:off x="1823307" y="1187948"/>
            <a:ext cx="13817600" cy="1161427"/>
          </a:xfrm>
          <a:prstGeom prst="rect">
            <a:avLst/>
          </a:prstGeom>
          <a:solidFill>
            <a:schemeClr val="accent2">
              <a:lumMod val="60000"/>
              <a:lumOff val="40000"/>
            </a:schemeClr>
          </a:solidFill>
        </p:spPr>
        <p:txBody>
          <a:bodyPr vert="horz" lIns="216747" tIns="108373" rIns="216747" bIns="108373" rtlCol="0" anchor="b">
            <a:normAutofit fontScale="800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4" name="タイトル 1"/>
          <p:cNvSpPr txBox="1"/>
          <p:nvPr/>
        </p:nvSpPr>
        <p:spPr>
          <a:xfrm>
            <a:off x="1434348" y="816775"/>
            <a:ext cx="13817600" cy="1105327"/>
          </a:xfrm>
          <a:prstGeom prst="rect">
            <a:avLst/>
          </a:prstGeom>
          <a:solidFill>
            <a:schemeClr val="bg1"/>
          </a:solidFill>
          <a:ln w="12700">
            <a:solidFill>
              <a:schemeClr val="tx1"/>
            </a:solidFill>
          </a:ln>
        </p:spPr>
        <p:txBody>
          <a:bodyPr vert="horz" lIns="216747" tIns="108373" rIns="216747" bIns="108373" rtlCol="0" anchor="b">
            <a:normAutofit fontScale="725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2" name="タイトル 1"/>
          <p:cNvSpPr>
            <a:spLocks noGrp="1"/>
          </p:cNvSpPr>
          <p:nvPr>
            <p:ph type="ctrTitle"/>
          </p:nvPr>
        </p:nvSpPr>
        <p:spPr>
          <a:xfrm>
            <a:off x="1045399" y="619080"/>
            <a:ext cx="13817600" cy="1412032"/>
          </a:xfrm>
          <a:noFill/>
        </p:spPr>
        <p:txBody>
          <a:bodyPr>
            <a:normAutofit/>
          </a:bodyPr>
          <a:lstStyle/>
          <a:p>
            <a:r>
              <a:rPr lang="ja-JP" altLang="en-US" sz="7585" dirty="0"/>
              <a:t>参考</a:t>
            </a:r>
            <a:r>
              <a:rPr lang="en-US" altLang="ja-JP" sz="7585" dirty="0"/>
              <a:t>URL</a:t>
            </a:r>
          </a:p>
        </p:txBody>
      </p:sp>
      <p:sp>
        <p:nvSpPr>
          <p:cNvPr id="7" name="サブタイトル 2"/>
          <p:cNvSpPr txBox="1"/>
          <p:nvPr/>
        </p:nvSpPr>
        <p:spPr>
          <a:xfrm>
            <a:off x="864777" y="3012267"/>
            <a:ext cx="14178844" cy="3782980"/>
          </a:xfrm>
          <a:prstGeom prst="rect">
            <a:avLst/>
          </a:prstGeom>
          <a:noFill/>
          <a:ln>
            <a:solidFill>
              <a:schemeClr val="tx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defTabSz="2167494" eaLnBrk="0" fontAlgn="base" hangingPunct="0">
              <a:lnSpc>
                <a:spcPct val="100000"/>
              </a:lnSpc>
              <a:spcBef>
                <a:spcPct val="0"/>
              </a:spcBef>
              <a:spcAft>
                <a:spcPct val="0"/>
              </a:spcAft>
            </a:pPr>
            <a:r>
              <a:rPr kumimoji="0" lang="ja-JP" altLang="en-US" sz="4270">
                <a:latin typeface="Meiryo" panose="020B0604030504040204" pitchFamily="34" charset="-128"/>
                <a:ea typeface="Meiryo" panose="020B0604030504040204" pitchFamily="34" charset="-128"/>
                <a:cs typeface="Times New Roman" panose="02020603050405020304" pitchFamily="18" charset="0"/>
              </a:rPr>
              <a:t>【キース・へリング】</a:t>
            </a:r>
          </a:p>
          <a:p>
            <a:pPr algn="l" defTabSz="2167494" eaLnBrk="0" fontAlgn="base" hangingPunct="0">
              <a:lnSpc>
                <a:spcPct val="100000"/>
              </a:lnSpc>
              <a:spcBef>
                <a:spcPct val="0"/>
              </a:spcBef>
              <a:spcAft>
                <a:spcPct val="0"/>
              </a:spcAft>
            </a:pPr>
            <a:r>
              <a:rPr kumimoji="0" lang="ja-JP" altLang="en-US" sz="2370">
                <a:latin typeface="Meiryo" panose="020B0604030504040204" pitchFamily="34" charset="-128"/>
                <a:ea typeface="Meiryo" panose="020B0604030504040204" pitchFamily="34" charset="-128"/>
                <a:cs typeface="Times New Roman" panose="02020603050405020304" pitchFamily="18" charset="0"/>
              </a:rPr>
              <a:t>https://media.thisisgallery.com/20209465</a:t>
            </a:r>
          </a:p>
          <a:p>
            <a:pPr algn="l" defTabSz="2167494" eaLnBrk="0" fontAlgn="base" hangingPunct="0">
              <a:lnSpc>
                <a:spcPct val="100000"/>
              </a:lnSpc>
              <a:spcBef>
                <a:spcPct val="0"/>
              </a:spcBef>
              <a:spcAft>
                <a:spcPct val="0"/>
              </a:spcAft>
            </a:pPr>
            <a:r>
              <a:rPr kumimoji="0" lang="ja-JP" altLang="en-US" sz="2370">
                <a:latin typeface="Meiryo" panose="020B0604030504040204" pitchFamily="34" charset="-128"/>
                <a:ea typeface="Meiryo" panose="020B0604030504040204" pitchFamily="34" charset="-128"/>
                <a:cs typeface="Times New Roman" panose="02020603050405020304" pitchFamily="18" charset="0"/>
              </a:rPr>
              <a:t>https://www.artpedia.asia/keith-haring/</a:t>
            </a:r>
          </a:p>
          <a:p>
            <a:pPr algn="l" defTabSz="2167494" eaLnBrk="0" fontAlgn="base" hangingPunct="0">
              <a:lnSpc>
                <a:spcPct val="100000"/>
              </a:lnSpc>
              <a:spcBef>
                <a:spcPct val="0"/>
              </a:spcBef>
              <a:spcAft>
                <a:spcPct val="0"/>
              </a:spcAft>
            </a:pPr>
            <a:endParaRPr kumimoji="0" lang="en-US" altLang="ja-JP" sz="2370" dirty="0">
              <a:latin typeface="Meiryo" panose="020B0604030504040204" pitchFamily="34" charset="-128"/>
              <a:ea typeface="Meiryo" panose="020B0604030504040204" pitchFamily="34" charset="-128"/>
              <a:cs typeface="Times New Roman" panose="02020603050405020304" pitchFamily="18" charset="0"/>
            </a:endParaRPr>
          </a:p>
          <a:p>
            <a:pPr algn="l" defTabSz="2167494" eaLnBrk="0" fontAlgn="base" hangingPunct="0">
              <a:lnSpc>
                <a:spcPct val="100000"/>
              </a:lnSpc>
              <a:spcBef>
                <a:spcPct val="0"/>
              </a:spcBef>
              <a:spcAft>
                <a:spcPct val="0"/>
              </a:spcAft>
            </a:pPr>
            <a:endParaRPr kumimoji="0" lang="en-US" altLang="ja-JP" sz="4267" dirty="0">
              <a:latin typeface="Meiryo" panose="020B0604030504040204" pitchFamily="34" charset="-128"/>
              <a:ea typeface="Meiryo" panose="020B0604030504040204" pitchFamily="34" charset="-128"/>
              <a:cs typeface="Times New Roman" panose="02020603050405020304" pitchFamily="18" charset="0"/>
            </a:endParaRPr>
          </a:p>
          <a:p>
            <a:pPr algn="l" defTabSz="2167494" eaLnBrk="0" fontAlgn="base" hangingPunct="0">
              <a:lnSpc>
                <a:spcPct val="100000"/>
              </a:lnSpc>
              <a:spcBef>
                <a:spcPct val="0"/>
              </a:spcBef>
              <a:spcAft>
                <a:spcPct val="0"/>
              </a:spcAft>
            </a:pPr>
            <a:endParaRPr kumimoji="0" lang="ja-JP" altLang="en-US" sz="2370" dirty="0">
              <a:latin typeface="Meiryo" panose="020B0604030504040204" pitchFamily="34" charset="-128"/>
              <a:ea typeface="Meiryo" panose="020B0604030504040204" pitchFamily="34" charset="-128"/>
              <a:cs typeface="Times New Roman" panose="02020603050405020304" pitchFamily="18" charset="0"/>
            </a:endParaRPr>
          </a:p>
        </p:txBody>
      </p:sp>
      <p:sp>
        <p:nvSpPr>
          <p:cNvPr id="27" name="object 25"/>
          <p:cNvSpPr/>
          <p:nvPr/>
        </p:nvSpPr>
        <p:spPr>
          <a:xfrm flipV="1">
            <a:off x="2811429" y="1579994"/>
            <a:ext cx="10516897" cy="205303"/>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sp>
        <p:nvSpPr>
          <p:cNvPr id="8" name="テキスト ボックス 7">
            <a:extLst>
              <a:ext uri="{FF2B5EF4-FFF2-40B4-BE49-F238E27FC236}">
                <a16:creationId xmlns:a16="http://schemas.microsoft.com/office/drawing/2014/main" id="{5788A479-60EA-0848-84AC-B844744E8CE5}"/>
              </a:ext>
            </a:extLst>
          </p:cNvPr>
          <p:cNvSpPr txBox="1"/>
          <p:nvPr/>
        </p:nvSpPr>
        <p:spPr>
          <a:xfrm>
            <a:off x="6408296" y="453223"/>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さんこう</a:t>
            </a:r>
            <a:endParaRPr kumimoji="1" lang="en-US" altLang="ja-JP" dirty="0">
              <a:latin typeface="Meiryo" panose="020B0604030504040204" pitchFamily="34" charset="-128"/>
              <a:ea typeface="Meiryo" panose="020B0604030504040204" pitchFamily="34" charset="-128"/>
            </a:endParaRPr>
          </a:p>
        </p:txBody>
      </p:sp>
    </p:spTree>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7012</TotalTime>
  <Words>770</Words>
  <Application>Microsoft Office PowerPoint</Application>
  <PresentationFormat>ユーザー設定</PresentationFormat>
  <Paragraphs>224</Paragraphs>
  <Slides>16</Slides>
  <Notes>4</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16</vt:i4>
      </vt:variant>
    </vt:vector>
  </HeadingPairs>
  <TitlesOfParts>
    <vt:vector size="24" baseType="lpstr">
      <vt:lpstr>Meiryo UI</vt:lpstr>
      <vt:lpstr>UD デジタル 教科書体 NP-R</vt:lpstr>
      <vt:lpstr>Meiryo</vt:lpstr>
      <vt:lpstr>Meiryo</vt:lpstr>
      <vt:lpstr>游ゴシック</vt:lpstr>
      <vt:lpstr>Arial</vt:lpstr>
      <vt:lpstr>Calibri</vt:lpstr>
      <vt:lpstr>Office テーマ</vt:lpstr>
      <vt:lpstr>第4回　キース・ヘリングについて学ぼう！</vt:lpstr>
      <vt:lpstr>目次</vt:lpstr>
      <vt:lpstr>キース・ヘリングってどんな人？</vt:lpstr>
      <vt:lpstr>☆キース・へリング</vt:lpstr>
      <vt:lpstr>☆キース・へリング</vt:lpstr>
      <vt:lpstr>☆キース・へリング</vt:lpstr>
      <vt:lpstr>PowerPoint プレゼンテーション</vt:lpstr>
      <vt:lpstr>PowerPoint プレゼンテーション</vt:lpstr>
      <vt:lpstr>チョーク・アウトラインで作品を作ってみよう</vt:lpstr>
      <vt:lpstr>✂チョーク・アウトラインで作品を作ってみよう～</vt:lpstr>
      <vt:lpstr>PowerPoint プレゼンテーション</vt:lpstr>
      <vt:lpstr>PowerPoint プレゼンテーション</vt:lpstr>
      <vt:lpstr>考えてみよう</vt:lpstr>
      <vt:lpstr>PowerPoint プレゼンテーション</vt:lpstr>
      <vt:lpstr>おつかれさまでした！ がんばったね！</vt:lpstr>
      <vt:lpstr>参考URL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☆インベーダーアート</dc:title>
  <dc:creator>user</dc:creator>
  <cp:lastModifiedBy>Okuwaki Koji</cp:lastModifiedBy>
  <cp:revision>464</cp:revision>
  <cp:lastPrinted>2021-06-22T01:30:00Z</cp:lastPrinted>
  <dcterms:created xsi:type="dcterms:W3CDTF">2021-03-16T07:34:00Z</dcterms:created>
  <dcterms:modified xsi:type="dcterms:W3CDTF">2022-03-25T08:20:00Z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1041-11.8.2.8498</vt:lpwstr>
  </property>
</Properties>
</file>