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34"/>
  </p:notesMasterIdLst>
  <p:handoutMasterIdLst>
    <p:handoutMasterId r:id="rId35"/>
  </p:handoutMasterIdLst>
  <p:sldIdLst>
    <p:sldId id="256" r:id="rId5"/>
    <p:sldId id="310" r:id="rId6"/>
    <p:sldId id="346" r:id="rId7"/>
    <p:sldId id="339" r:id="rId8"/>
    <p:sldId id="347" r:id="rId9"/>
    <p:sldId id="320" r:id="rId10"/>
    <p:sldId id="259" r:id="rId11"/>
    <p:sldId id="348" r:id="rId12"/>
    <p:sldId id="328" r:id="rId13"/>
    <p:sldId id="362" r:id="rId14"/>
    <p:sldId id="363" r:id="rId15"/>
    <p:sldId id="364" r:id="rId16"/>
    <p:sldId id="365" r:id="rId17"/>
    <p:sldId id="330" r:id="rId18"/>
    <p:sldId id="338" r:id="rId19"/>
    <p:sldId id="331" r:id="rId20"/>
    <p:sldId id="337" r:id="rId21"/>
    <p:sldId id="332" r:id="rId22"/>
    <p:sldId id="336" r:id="rId23"/>
    <p:sldId id="333" r:id="rId24"/>
    <p:sldId id="354" r:id="rId25"/>
    <p:sldId id="355" r:id="rId26"/>
    <p:sldId id="356" r:id="rId27"/>
    <p:sldId id="366" r:id="rId28"/>
    <p:sldId id="358" r:id="rId29"/>
    <p:sldId id="359" r:id="rId30"/>
    <p:sldId id="334" r:id="rId31"/>
    <p:sldId id="361" r:id="rId32"/>
    <p:sldId id="335" r:id="rId33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6E74"/>
    <a:srgbClr val="656974"/>
    <a:srgbClr val="014E52"/>
    <a:srgbClr val="03556D"/>
    <a:srgbClr val="067F9C"/>
    <a:srgbClr val="575E75"/>
    <a:srgbClr val="85D4E7"/>
    <a:srgbClr val="79AE02"/>
    <a:srgbClr val="1DA9BF"/>
    <a:srgbClr val="01C6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22" autoAdjust="0"/>
    <p:restoredTop sz="95244" autoAdjust="0"/>
  </p:normalViewPr>
  <p:slideViewPr>
    <p:cSldViewPr snapToGrid="0">
      <p:cViewPr>
        <p:scale>
          <a:sx n="100" d="100"/>
          <a:sy n="100" d="100"/>
        </p:scale>
        <p:origin x="1974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2022/7/17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2022/7/17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71155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240596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27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618435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7.png"/><Relationship Id="rId7" Type="http://schemas.openxmlformats.org/officeDocument/2006/relationships/image" Target="../media/image4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5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0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notesSlide" Target="../notesSlides/notesSlide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0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7955280" cy="549381"/>
          </a:xfrm>
        </p:spPr>
        <p:txBody>
          <a:bodyPr rtlCol="0"/>
          <a:lstStyle/>
          <a:p>
            <a:pPr rtl="0"/>
            <a:r>
              <a:rPr lang="ja-JP" altLang="en-US" dirty="0"/>
              <a:t>第</a:t>
            </a:r>
            <a:r>
              <a:rPr lang="en-US" altLang="ja-JP" dirty="0"/>
              <a:t>3</a:t>
            </a:r>
            <a:r>
              <a:rPr lang="ja-JP" altLang="en-US" dirty="0"/>
              <a:t>回　</a:t>
            </a:r>
            <a:r>
              <a:rPr lang="en-US" altLang="ja-JP" dirty="0" err="1"/>
              <a:t>CodeyRocky</a:t>
            </a:r>
            <a:r>
              <a:rPr lang="ja-JP" altLang="en-US" dirty="0"/>
              <a:t>にダンスをさせよう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C444D3-E2C1-4BA4-AD65-5EC1940784F0}"/>
              </a:ext>
            </a:extLst>
          </p:cNvPr>
          <p:cNvSpPr txBox="1"/>
          <p:nvPr/>
        </p:nvSpPr>
        <p:spPr>
          <a:xfrm>
            <a:off x="576953" y="4864404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1249693" y="4864404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35A6DF9-F4E2-47CA-B132-AEFEEAD12FAE}"/>
              </a:ext>
            </a:extLst>
          </p:cNvPr>
          <p:cNvSpPr txBox="1"/>
          <p:nvPr/>
        </p:nvSpPr>
        <p:spPr>
          <a:xfrm>
            <a:off x="2216638" y="4864404"/>
            <a:ext cx="2275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790EFE72-5A06-4B00-8847-3D58F04C6B1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 dirty="0"/>
              <a:t>プログラミングの準備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本日のミッション！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ステップアップ！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チャレンジ！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EBC64C2-4D99-42DB-99DA-903962961D36}"/>
              </a:ext>
            </a:extLst>
          </p:cNvPr>
          <p:cNvSpPr txBox="1"/>
          <p:nvPr/>
        </p:nvSpPr>
        <p:spPr>
          <a:xfrm>
            <a:off x="540151" y="2314260"/>
            <a:ext cx="658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75ED4E-337E-4CF3-998B-018B53D16BB8}"/>
              </a:ext>
            </a:extLst>
          </p:cNvPr>
          <p:cNvSpPr txBox="1"/>
          <p:nvPr/>
        </p:nvSpPr>
        <p:spPr>
          <a:xfrm>
            <a:off x="2039666" y="1515646"/>
            <a:ext cx="6437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プログラミングの準備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前回の復習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FB95264-A0EF-4A77-A3FD-00A417A9010C}"/>
              </a:ext>
            </a:extLst>
          </p:cNvPr>
          <p:cNvSpPr txBox="1"/>
          <p:nvPr/>
        </p:nvSpPr>
        <p:spPr>
          <a:xfrm>
            <a:off x="487002" y="2303607"/>
            <a:ext cx="6747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ぜんかい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AB9EFC6-28A4-4886-8559-FF019E2B7D1F}"/>
              </a:ext>
            </a:extLst>
          </p:cNvPr>
          <p:cNvSpPr txBox="1"/>
          <p:nvPr/>
        </p:nvSpPr>
        <p:spPr>
          <a:xfrm>
            <a:off x="1010783" y="2303607"/>
            <a:ext cx="79138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ふくしゅう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3515557" y="1351294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1751932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EB99183E-1186-4856-9612-331505D66DAC}"/>
              </a:ext>
            </a:extLst>
          </p:cNvPr>
          <p:cNvSpPr/>
          <p:nvPr/>
        </p:nvSpPr>
        <p:spPr>
          <a:xfrm>
            <a:off x="5446765" y="1799094"/>
            <a:ext cx="3519523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E6A9F34-937C-4E33-981A-60C368448CF3}"/>
              </a:ext>
            </a:extLst>
          </p:cNvPr>
          <p:cNvSpPr/>
          <p:nvPr/>
        </p:nvSpPr>
        <p:spPr>
          <a:xfrm>
            <a:off x="72715" y="1799094"/>
            <a:ext cx="5236132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と</a:t>
            </a:r>
            <a:r>
              <a:rPr lang="en-US" altLang="ja-JP" dirty="0"/>
              <a:t>Rocky</a:t>
            </a:r>
            <a:r>
              <a:rPr lang="ja-JP" altLang="en-US" dirty="0"/>
              <a:t>をつなげよう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D683E895-0F92-4240-AA03-7F110DE1CF9C}"/>
              </a:ext>
            </a:extLst>
          </p:cNvPr>
          <p:cNvGrpSpPr/>
          <p:nvPr/>
        </p:nvGrpSpPr>
        <p:grpSpPr>
          <a:xfrm>
            <a:off x="868888" y="2014931"/>
            <a:ext cx="953129" cy="577081"/>
            <a:chOff x="316117" y="947390"/>
            <a:chExt cx="953129" cy="577081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8BD5770-ED1D-4DC5-9567-E8FBF7D0C185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4FEED78-65DA-45CF-985D-787D737A8CEE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</a:p>
          </p:txBody>
        </p:sp>
      </p:grp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D9841246-1F3E-4F3E-8625-16EF884B887A}"/>
              </a:ext>
            </a:extLst>
          </p:cNvPr>
          <p:cNvSpPr txBox="1"/>
          <p:nvPr/>
        </p:nvSpPr>
        <p:spPr>
          <a:xfrm>
            <a:off x="524264" y="404587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EF48600-8ED0-4B71-B709-9896CB3514C0}"/>
              </a:ext>
            </a:extLst>
          </p:cNvPr>
          <p:cNvSpPr txBox="1"/>
          <p:nvPr/>
        </p:nvSpPr>
        <p:spPr>
          <a:xfrm>
            <a:off x="1935128" y="401121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F97D4C7-4024-4FA1-B19D-13C871301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56" y="2694645"/>
            <a:ext cx="2031294" cy="214619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516099B-C455-46BA-BC3C-3BBCE9640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059" y="3108730"/>
            <a:ext cx="2469286" cy="1776154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F3019C0A-2BDA-4B8E-8F6B-40F95616E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0562" y="2534755"/>
            <a:ext cx="2977759" cy="2715717"/>
          </a:xfrm>
          <a:prstGeom prst="rect">
            <a:avLst/>
          </a:prstGeom>
        </p:spPr>
      </p:pic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44628AD0-08A5-4302-A64D-302B3A269924}"/>
              </a:ext>
            </a:extLst>
          </p:cNvPr>
          <p:cNvGrpSpPr/>
          <p:nvPr/>
        </p:nvGrpSpPr>
        <p:grpSpPr>
          <a:xfrm>
            <a:off x="3296879" y="2024273"/>
            <a:ext cx="953129" cy="577081"/>
            <a:chOff x="316117" y="947390"/>
            <a:chExt cx="953129" cy="577081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0CD21F7-D3A9-4BDB-8725-1EEE6AAF46C0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6053A-D520-4702-B203-109F8D31714A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ロッキー</a:t>
              </a:r>
            </a:p>
          </p:txBody>
        </p:sp>
      </p:grpSp>
      <p:sp>
        <p:nvSpPr>
          <p:cNvPr id="58" name="矢印: 右 57">
            <a:extLst>
              <a:ext uri="{FF2B5EF4-FFF2-40B4-BE49-F238E27FC236}">
                <a16:creationId xmlns:a16="http://schemas.microsoft.com/office/drawing/2014/main" id="{E30C75A4-5C1C-486C-A765-8690077CBED9}"/>
              </a:ext>
            </a:extLst>
          </p:cNvPr>
          <p:cNvSpPr/>
          <p:nvPr/>
        </p:nvSpPr>
        <p:spPr>
          <a:xfrm>
            <a:off x="5125263" y="321421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95FD11A-64C1-48E9-A145-7BC2D7BFED08}"/>
              </a:ext>
            </a:extLst>
          </p:cNvPr>
          <p:cNvGrpSpPr/>
          <p:nvPr/>
        </p:nvGrpSpPr>
        <p:grpSpPr>
          <a:xfrm>
            <a:off x="6307144" y="2024273"/>
            <a:ext cx="1807046" cy="577081"/>
            <a:chOff x="6307144" y="2024273"/>
            <a:chExt cx="1807046" cy="577081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3BC5863A-FAD9-440D-9D02-8180F8E6E4A1}"/>
                </a:ext>
              </a:extLst>
            </p:cNvPr>
            <p:cNvSpPr txBox="1"/>
            <p:nvPr/>
          </p:nvSpPr>
          <p:spPr>
            <a:xfrm>
              <a:off x="6307144" y="2024273"/>
              <a:ext cx="18070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 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A84B3E13-6E32-4EBB-93B4-4DC8508E3515}"/>
                </a:ext>
              </a:extLst>
            </p:cNvPr>
            <p:cNvSpPr txBox="1"/>
            <p:nvPr/>
          </p:nvSpPr>
          <p:spPr>
            <a:xfrm>
              <a:off x="6307144" y="2092241"/>
              <a:ext cx="169163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 ロッキー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2635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93BA2B9-986D-4D46-8D83-9C848911D0CD}"/>
              </a:ext>
            </a:extLst>
          </p:cNvPr>
          <p:cNvGrpSpPr/>
          <p:nvPr/>
        </p:nvGrpSpPr>
        <p:grpSpPr>
          <a:xfrm>
            <a:off x="566690" y="1060559"/>
            <a:ext cx="7183516" cy="577081"/>
            <a:chOff x="566690" y="1060559"/>
            <a:chExt cx="7183516" cy="577081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442D66D-9583-41ED-B1E6-24204D6A5BDC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ケーブルでパソコンとつなげよう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!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4D8F9FE-18FC-4495-8C7E-1F68A8AC2A2B}"/>
                </a:ext>
              </a:extLst>
            </p:cNvPr>
            <p:cNvSpPr txBox="1"/>
            <p:nvPr/>
          </p:nvSpPr>
          <p:spPr>
            <a:xfrm>
              <a:off x="566690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24" name="図 23">
            <a:extLst>
              <a:ext uri="{FF2B5EF4-FFF2-40B4-BE49-F238E27FC236}">
                <a16:creationId xmlns:a16="http://schemas.microsoft.com/office/drawing/2014/main" id="{A56ADDD5-227A-4FC0-9E00-F66B984EA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480" y="1811062"/>
            <a:ext cx="4461492" cy="35068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" name="Picture 4">
            <a:extLst>
              <a:ext uri="{FF2B5EF4-FFF2-40B4-BE49-F238E27FC236}">
                <a16:creationId xmlns:a16="http://schemas.microsoft.com/office/drawing/2014/main" id="{456E262F-2265-4436-A730-6B1BF91C27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8"/>
          <a:stretch/>
        </p:blipFill>
        <p:spPr bwMode="auto">
          <a:xfrm>
            <a:off x="5948043" y="1839039"/>
            <a:ext cx="2112883" cy="35233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楕円 25">
            <a:extLst>
              <a:ext uri="{FF2B5EF4-FFF2-40B4-BE49-F238E27FC236}">
                <a16:creationId xmlns:a16="http://schemas.microsoft.com/office/drawing/2014/main" id="{DAB6A2A4-BED0-447E-B5AC-DE2593913586}"/>
              </a:ext>
            </a:extLst>
          </p:cNvPr>
          <p:cNvSpPr/>
          <p:nvPr/>
        </p:nvSpPr>
        <p:spPr>
          <a:xfrm>
            <a:off x="6103401" y="3698058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0C4DAE72-5E30-4677-A6A4-9F4857468718}"/>
              </a:ext>
            </a:extLst>
          </p:cNvPr>
          <p:cNvSpPr/>
          <p:nvPr/>
        </p:nvSpPr>
        <p:spPr>
          <a:xfrm>
            <a:off x="2413383" y="1839039"/>
            <a:ext cx="1012038" cy="10120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F324EDF7-AB4E-4EF3-B855-1F3CAF5A7817}"/>
              </a:ext>
            </a:extLst>
          </p:cNvPr>
          <p:cNvSpPr/>
          <p:nvPr/>
        </p:nvSpPr>
        <p:spPr>
          <a:xfrm>
            <a:off x="2447542" y="3329729"/>
            <a:ext cx="503186" cy="50318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52E2BA32-C915-411E-8C02-86AECBD29150}"/>
              </a:ext>
            </a:extLst>
          </p:cNvPr>
          <p:cNvCxnSpPr>
            <a:cxnSpLocks/>
            <a:stCxn id="37" idx="0"/>
            <a:endCxn id="31" idx="5"/>
          </p:cNvCxnSpPr>
          <p:nvPr/>
        </p:nvCxnSpPr>
        <p:spPr>
          <a:xfrm flipH="1" flipV="1">
            <a:off x="2877038" y="3759225"/>
            <a:ext cx="1207053" cy="210502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9520E08-3FDF-4B9F-81B7-C5B95E793067}"/>
              </a:ext>
            </a:extLst>
          </p:cNvPr>
          <p:cNvSpPr txBox="1"/>
          <p:nvPr/>
        </p:nvSpPr>
        <p:spPr>
          <a:xfrm>
            <a:off x="1603318" y="5822761"/>
            <a:ext cx="713484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ボタンを押して電源を入れよう。青いランプが点灯するよ。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E698D03-66EF-4375-A2CF-0EC780A882F4}"/>
              </a:ext>
            </a:extLst>
          </p:cNvPr>
          <p:cNvSpPr txBox="1"/>
          <p:nvPr/>
        </p:nvSpPr>
        <p:spPr>
          <a:xfrm>
            <a:off x="2551104" y="5865080"/>
            <a:ext cx="343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E2CC76B-BA22-42E8-B505-899EFBDBA295}"/>
              </a:ext>
            </a:extLst>
          </p:cNvPr>
          <p:cNvSpPr txBox="1"/>
          <p:nvPr/>
        </p:nvSpPr>
        <p:spPr>
          <a:xfrm>
            <a:off x="3132362" y="5865080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1AABBD5-18C1-4C37-AC0D-05CCF978D71C}"/>
              </a:ext>
            </a:extLst>
          </p:cNvPr>
          <p:cNvSpPr txBox="1"/>
          <p:nvPr/>
        </p:nvSpPr>
        <p:spPr>
          <a:xfrm>
            <a:off x="3912246" y="5864247"/>
            <a:ext cx="343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2AB4A9E-F816-4962-B4F3-97270AED6F7B}"/>
              </a:ext>
            </a:extLst>
          </p:cNvPr>
          <p:cNvSpPr txBox="1"/>
          <p:nvPr/>
        </p:nvSpPr>
        <p:spPr>
          <a:xfrm>
            <a:off x="4987163" y="5864247"/>
            <a:ext cx="5436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A14B7347-FE18-4572-BF6A-6B46146F4DFF}"/>
              </a:ext>
            </a:extLst>
          </p:cNvPr>
          <p:cNvSpPr txBox="1"/>
          <p:nvPr/>
        </p:nvSpPr>
        <p:spPr>
          <a:xfrm>
            <a:off x="6331303" y="5864247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てんとう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吹き出し: 角を丸めた四角形 42">
            <a:extLst>
              <a:ext uri="{FF2B5EF4-FFF2-40B4-BE49-F238E27FC236}">
                <a16:creationId xmlns:a16="http://schemas.microsoft.com/office/drawing/2014/main" id="{C182FADC-612D-4AC1-AD0F-0FE5640416D8}"/>
              </a:ext>
            </a:extLst>
          </p:cNvPr>
          <p:cNvSpPr/>
          <p:nvPr/>
        </p:nvSpPr>
        <p:spPr>
          <a:xfrm>
            <a:off x="3489597" y="3564501"/>
            <a:ext cx="1526470" cy="503186"/>
          </a:xfrm>
          <a:prstGeom prst="wedgeRoundRectCallout">
            <a:avLst>
              <a:gd name="adj1" fmla="val -89367"/>
              <a:gd name="adj2" fmla="val -19335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kumimoji="1" lang="ja-JP" altLang="en-US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電源</a:t>
            </a:r>
            <a:r>
              <a:rPr lang="ja-JP" altLang="en-US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スイッチ</a:t>
            </a:r>
            <a:endParaRPr kumimoji="1" lang="ja-JP" altLang="en-US" sz="16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C61F1F9-3997-430E-B5F9-1CD7E07D7D5B}"/>
              </a:ext>
            </a:extLst>
          </p:cNvPr>
          <p:cNvSpPr txBox="1"/>
          <p:nvPr/>
        </p:nvSpPr>
        <p:spPr>
          <a:xfrm>
            <a:off x="3444950" y="3618506"/>
            <a:ext cx="803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</a:p>
        </p:txBody>
      </p:sp>
    </p:spTree>
    <p:extLst>
      <p:ext uri="{BB962C8B-B14F-4D97-AF65-F5344CB8AC3E}">
        <p14:creationId xmlns:p14="http://schemas.microsoft.com/office/powerpoint/2010/main" val="1013326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mBlock</a:t>
            </a:r>
            <a:r>
              <a:rPr lang="ja-JP" altLang="en-US" dirty="0"/>
              <a:t>を起動しよう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11F3E1-C2D8-4DBC-8408-F1BB33700098}"/>
              </a:ext>
            </a:extLst>
          </p:cNvPr>
          <p:cNvSpPr txBox="1"/>
          <p:nvPr/>
        </p:nvSpPr>
        <p:spPr>
          <a:xfrm>
            <a:off x="428625" y="424045"/>
            <a:ext cx="1311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EC6CC26-EFDA-46E5-9BA4-13BDB42E8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23" y="1549893"/>
            <a:ext cx="1219200" cy="12192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E83F90C-7C56-46B9-A708-E534E27A2126}"/>
              </a:ext>
            </a:extLst>
          </p:cNvPr>
          <p:cNvGrpSpPr/>
          <p:nvPr/>
        </p:nvGrpSpPr>
        <p:grpSpPr>
          <a:xfrm>
            <a:off x="1130423" y="2415376"/>
            <a:ext cx="292314" cy="292314"/>
            <a:chOff x="1084324" y="3782536"/>
            <a:chExt cx="363984" cy="36398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BD9B8DB-0DF2-47EA-8207-0BE8E9B4E58C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C607F2-6E60-4E38-9327-CC46FAFCE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4BF01E-B9F7-4A1B-B51E-77143673CAF1}"/>
              </a:ext>
            </a:extLst>
          </p:cNvPr>
          <p:cNvSpPr txBox="1"/>
          <p:nvPr/>
        </p:nvSpPr>
        <p:spPr>
          <a:xfrm>
            <a:off x="1332929" y="2617272"/>
            <a:ext cx="90424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1ACB782-53C5-49DD-8ABB-271CC21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676" y="3613629"/>
            <a:ext cx="3045042" cy="305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191968C-A20C-4FA7-9000-46EB82A87057}"/>
              </a:ext>
            </a:extLst>
          </p:cNvPr>
          <p:cNvGrpSpPr/>
          <p:nvPr/>
        </p:nvGrpSpPr>
        <p:grpSpPr>
          <a:xfrm>
            <a:off x="2993499" y="1651661"/>
            <a:ext cx="5875293" cy="1131079"/>
            <a:chOff x="2993499" y="2228709"/>
            <a:chExt cx="5875293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343EFB2-62F9-4C76-B014-E23A75145012}"/>
                </a:ext>
              </a:extLst>
            </p:cNvPr>
            <p:cNvSpPr txBox="1"/>
            <p:nvPr/>
          </p:nvSpPr>
          <p:spPr>
            <a:xfrm>
              <a:off x="2993499" y="2228709"/>
              <a:ext cx="587529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A56D4F2-48E5-4774-A745-BAFDFB35F12C}"/>
                </a:ext>
              </a:extLst>
            </p:cNvPr>
            <p:cNvSpPr txBox="1"/>
            <p:nvPr/>
          </p:nvSpPr>
          <p:spPr>
            <a:xfrm>
              <a:off x="3105952" y="2794248"/>
              <a:ext cx="1347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41C5CE72-CB83-4AE4-B30C-A9EC87EAED77}"/>
              </a:ext>
            </a:extLst>
          </p:cNvPr>
          <p:cNvGrpSpPr/>
          <p:nvPr/>
        </p:nvGrpSpPr>
        <p:grpSpPr>
          <a:xfrm>
            <a:off x="5543289" y="4615467"/>
            <a:ext cx="2781469" cy="577081"/>
            <a:chOff x="5543289" y="4615467"/>
            <a:chExt cx="2781469" cy="577081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3BDA9EA5-F65D-4D7B-AF8B-DC91021FDAB4}"/>
                </a:ext>
              </a:extLst>
            </p:cNvPr>
            <p:cNvSpPr txBox="1"/>
            <p:nvPr/>
          </p:nvSpPr>
          <p:spPr>
            <a:xfrm>
              <a:off x="5782567" y="4615467"/>
              <a:ext cx="254219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が起動します。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19A9FA22-8933-4420-B3E9-07FE80E15E29}"/>
                </a:ext>
              </a:extLst>
            </p:cNvPr>
            <p:cNvSpPr txBox="1"/>
            <p:nvPr/>
          </p:nvSpPr>
          <p:spPr>
            <a:xfrm>
              <a:off x="6759945" y="4664001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04EB85BE-F564-4F05-9F85-649C6A1AE7BC}"/>
                </a:ext>
              </a:extLst>
            </p:cNvPr>
            <p:cNvSpPr txBox="1"/>
            <p:nvPr/>
          </p:nvSpPr>
          <p:spPr>
            <a:xfrm>
              <a:off x="5543289" y="4681757"/>
              <a:ext cx="146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7E6BE03-00D8-4A96-AD3A-B5AB53DF923F}"/>
              </a:ext>
            </a:extLst>
          </p:cNvPr>
          <p:cNvSpPr txBox="1"/>
          <p:nvPr/>
        </p:nvSpPr>
        <p:spPr>
          <a:xfrm>
            <a:off x="1996504" y="415167"/>
            <a:ext cx="706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きどう</a:t>
            </a:r>
          </a:p>
        </p:txBody>
      </p:sp>
    </p:spTree>
    <p:extLst>
      <p:ext uri="{BB962C8B-B14F-4D97-AF65-F5344CB8AC3E}">
        <p14:creationId xmlns:p14="http://schemas.microsoft.com/office/powerpoint/2010/main" val="4174853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本日のミッション！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課題をクリアしよう！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E53E2FB-68DE-4E87-BFE4-EE544BD95E9D}"/>
              </a:ext>
            </a:extLst>
          </p:cNvPr>
          <p:cNvSpPr txBox="1"/>
          <p:nvPr/>
        </p:nvSpPr>
        <p:spPr>
          <a:xfrm>
            <a:off x="558026" y="2294729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4346904-B8A9-40F3-84A1-BC3982BF322A}"/>
              </a:ext>
            </a:extLst>
          </p:cNvPr>
          <p:cNvSpPr txBox="1"/>
          <p:nvPr/>
        </p:nvSpPr>
        <p:spPr>
          <a:xfrm>
            <a:off x="643634" y="1413273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1_ダンス">
            <a:hlinkClick r:id="" action="ppaction://media"/>
            <a:extLst>
              <a:ext uri="{FF2B5EF4-FFF2-40B4-BE49-F238E27FC236}">
                <a16:creationId xmlns:a16="http://schemas.microsoft.com/office/drawing/2014/main" id="{01B07133-F581-4668-AE2B-8A3F044CAE4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1584" y="1633107"/>
            <a:ext cx="2915403" cy="518293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 err="1"/>
              <a:t>CodeyRocky</a:t>
            </a:r>
            <a:r>
              <a:rPr lang="ja-JP" altLang="en-US" dirty="0"/>
              <a:t>にダンスをさせよう！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2197854" y="397884"/>
            <a:ext cx="1554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EB709D1-1379-4564-A25C-208E61CEB5EF}"/>
              </a:ext>
            </a:extLst>
          </p:cNvPr>
          <p:cNvSpPr txBox="1"/>
          <p:nvPr/>
        </p:nvSpPr>
        <p:spPr>
          <a:xfrm>
            <a:off x="4260740" y="2191282"/>
            <a:ext cx="468741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ea"/>
              <a:buAutoNum type="circleNumDbPlain"/>
            </a:pPr>
            <a:r>
              <a:rPr lang="en-US" altLang="ja-JP" b="1" i="0" dirty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 dirty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を起動したときは寝ています。</a:t>
            </a:r>
            <a:endParaRPr lang="en-US" altLang="ja-JP" b="1" i="0" dirty="0">
              <a:solidFill>
                <a:schemeClr val="accent4">
                  <a:lumMod val="50000"/>
                </a:schemeClr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42900" indent="-342900">
              <a:lnSpc>
                <a:spcPct val="200000"/>
              </a:lnSpc>
              <a:buFont typeface="+mj-ea"/>
              <a:buAutoNum type="circleNumDbPlain"/>
            </a:pPr>
            <a:r>
              <a:rPr lang="ja-JP" altLang="en-US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音を聞くと目覚めてダンスします。</a:t>
            </a:r>
            <a:endParaRPr lang="en-US" altLang="ja-JP" sz="1600" i="0" dirty="0">
              <a:solidFill>
                <a:schemeClr val="accent4">
                  <a:lumMod val="50000"/>
                </a:schemeClr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0E7F191E-5E24-454C-8097-E1363CD52B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9337" y="4363161"/>
            <a:ext cx="1267639" cy="2020120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43B6FFF1-8093-44C1-9496-0EAC97DBC5C2}"/>
              </a:ext>
            </a:extLst>
          </p:cNvPr>
          <p:cNvGrpSpPr/>
          <p:nvPr/>
        </p:nvGrpSpPr>
        <p:grpSpPr>
          <a:xfrm>
            <a:off x="4327607" y="3653783"/>
            <a:ext cx="4184611" cy="702680"/>
            <a:chOff x="4302440" y="3638504"/>
            <a:chExt cx="4184611" cy="702680"/>
          </a:xfrm>
        </p:grpSpPr>
        <p:sp>
          <p:nvSpPr>
            <p:cNvPr id="22" name="吹き出し: 角を丸めた四角形 21">
              <a:extLst>
                <a:ext uri="{FF2B5EF4-FFF2-40B4-BE49-F238E27FC236}">
                  <a16:creationId xmlns:a16="http://schemas.microsoft.com/office/drawing/2014/main" id="{1D0E1453-2712-4081-BA96-2546AEDA38C4}"/>
                </a:ext>
              </a:extLst>
            </p:cNvPr>
            <p:cNvSpPr/>
            <p:nvPr/>
          </p:nvSpPr>
          <p:spPr>
            <a:xfrm>
              <a:off x="4302440" y="3638504"/>
              <a:ext cx="4184611" cy="702680"/>
            </a:xfrm>
            <a:prstGeom prst="wedgeRoundRectCallout">
              <a:avLst>
                <a:gd name="adj1" fmla="val 37120"/>
                <a:gd name="adj2" fmla="val 94910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AD8AA880-9149-4489-98C8-73FE5FAD445A}"/>
                </a:ext>
              </a:extLst>
            </p:cNvPr>
            <p:cNvSpPr txBox="1"/>
            <p:nvPr/>
          </p:nvSpPr>
          <p:spPr>
            <a:xfrm>
              <a:off x="4556641" y="3676069"/>
              <a:ext cx="385939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が動くきっかけは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か所あるよ！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E7AE16F-DEEA-45E3-A725-2536FCCC793A}"/>
                </a:ext>
              </a:extLst>
            </p:cNvPr>
            <p:cNvSpPr txBox="1"/>
            <p:nvPr/>
          </p:nvSpPr>
          <p:spPr>
            <a:xfrm>
              <a:off x="4579214" y="3747500"/>
              <a:ext cx="75650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95BECD30-1631-4387-9128-1AE053BE18C1}"/>
                </a:ext>
              </a:extLst>
            </p:cNvPr>
            <p:cNvSpPr txBox="1"/>
            <p:nvPr/>
          </p:nvSpPr>
          <p:spPr>
            <a:xfrm>
              <a:off x="5375820" y="3747500"/>
              <a:ext cx="3906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EF90F50D-CBA4-4073-91E6-0182698D1C7B}"/>
                </a:ext>
              </a:extLst>
            </p:cNvPr>
            <p:cNvSpPr txBox="1"/>
            <p:nvPr/>
          </p:nvSpPr>
          <p:spPr>
            <a:xfrm>
              <a:off x="7117200" y="3747500"/>
              <a:ext cx="3906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しょ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902B84B1-6393-4AB9-A9A2-0785479DD90B}"/>
              </a:ext>
            </a:extLst>
          </p:cNvPr>
          <p:cNvSpPr txBox="1"/>
          <p:nvPr/>
        </p:nvSpPr>
        <p:spPr>
          <a:xfrm>
            <a:off x="4686319" y="2252078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10E1F5E5-0D9C-420F-9815-C818ECA88766}"/>
              </a:ext>
            </a:extLst>
          </p:cNvPr>
          <p:cNvSpPr txBox="1"/>
          <p:nvPr/>
        </p:nvSpPr>
        <p:spPr>
          <a:xfrm>
            <a:off x="5504354" y="2248050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きどう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3DDE0E43-AD0E-4009-BB5B-80F6B726401A}"/>
              </a:ext>
            </a:extLst>
          </p:cNvPr>
          <p:cNvSpPr txBox="1"/>
          <p:nvPr/>
        </p:nvSpPr>
        <p:spPr>
          <a:xfrm>
            <a:off x="7078596" y="2223301"/>
            <a:ext cx="5840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ね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8C1FFC2-AE01-467E-96C7-67F12FAA52D1}"/>
              </a:ext>
            </a:extLst>
          </p:cNvPr>
          <p:cNvSpPr txBox="1"/>
          <p:nvPr/>
        </p:nvSpPr>
        <p:spPr>
          <a:xfrm>
            <a:off x="4525055" y="2784075"/>
            <a:ext cx="5840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おと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DBCDF33F-696B-4491-8BC4-97E6B0E2ADFC}"/>
              </a:ext>
            </a:extLst>
          </p:cNvPr>
          <p:cNvSpPr txBox="1"/>
          <p:nvPr/>
        </p:nvSpPr>
        <p:spPr>
          <a:xfrm>
            <a:off x="5804043" y="2784075"/>
            <a:ext cx="5281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めざ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FE492B75-2984-4279-AF10-8A2904B027EE}"/>
              </a:ext>
            </a:extLst>
          </p:cNvPr>
          <p:cNvGrpSpPr/>
          <p:nvPr/>
        </p:nvGrpSpPr>
        <p:grpSpPr>
          <a:xfrm>
            <a:off x="602182" y="987995"/>
            <a:ext cx="4990750" cy="630942"/>
            <a:chOff x="602182" y="987995"/>
            <a:chExt cx="4990750" cy="630942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1A580B57-18AA-45D4-9D1C-68D3CCA2DFCA}"/>
                </a:ext>
              </a:extLst>
            </p:cNvPr>
            <p:cNvSpPr txBox="1"/>
            <p:nvPr/>
          </p:nvSpPr>
          <p:spPr>
            <a:xfrm>
              <a:off x="619939" y="987995"/>
              <a:ext cx="4972993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音を聞くと</a:t>
              </a:r>
              <a:r>
                <a:rPr lang="en-US" altLang="ja-JP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が目覚めダンスをする</a:t>
              </a:r>
              <a:endPara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CFB9FC9A-D771-4BF2-9446-B4C39DE9A174}"/>
                </a:ext>
              </a:extLst>
            </p:cNvPr>
            <p:cNvSpPr txBox="1"/>
            <p:nvPr/>
          </p:nvSpPr>
          <p:spPr>
            <a:xfrm>
              <a:off x="602182" y="1042996"/>
              <a:ext cx="4694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おと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5597C32B-1592-4F1A-BE3C-AF7828747830}"/>
                </a:ext>
              </a:extLst>
            </p:cNvPr>
            <p:cNvSpPr txBox="1"/>
            <p:nvPr/>
          </p:nvSpPr>
          <p:spPr>
            <a:xfrm>
              <a:off x="2055935" y="1059769"/>
              <a:ext cx="75033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6A6617B9-DEEB-4A81-8549-94AD16F70F10}"/>
                </a:ext>
              </a:extLst>
            </p:cNvPr>
            <p:cNvSpPr txBox="1"/>
            <p:nvPr/>
          </p:nvSpPr>
          <p:spPr>
            <a:xfrm>
              <a:off x="3045041" y="1064338"/>
              <a:ext cx="52378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めざ</a:t>
              </a:r>
              <a:endParaRPr kumimoji="1" lang="en-US" altLang="ja-JP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E7142139-C8D3-4F17-A8AB-A71DEEB926D2}"/>
                </a:ext>
              </a:extLst>
            </p:cNvPr>
            <p:cNvSpPr txBox="1"/>
            <p:nvPr/>
          </p:nvSpPr>
          <p:spPr>
            <a:xfrm>
              <a:off x="1113556" y="1046461"/>
              <a:ext cx="4694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</a:p>
          </p:txBody>
        </p:sp>
      </p:grp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0F234CC5-FBFB-4130-A4F2-DADCF350DF0E}"/>
              </a:ext>
            </a:extLst>
          </p:cNvPr>
          <p:cNvSpPr txBox="1"/>
          <p:nvPr/>
        </p:nvSpPr>
        <p:spPr>
          <a:xfrm>
            <a:off x="4986296" y="2784075"/>
            <a:ext cx="5840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</p:spTree>
    <p:extLst>
      <p:ext uri="{BB962C8B-B14F-4D97-AF65-F5344CB8AC3E}">
        <p14:creationId xmlns:p14="http://schemas.microsoft.com/office/powerpoint/2010/main" val="172510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 err="1"/>
              <a:t>CodeyRocky</a:t>
            </a:r>
            <a:r>
              <a:rPr lang="ja-JP" altLang="en-US" dirty="0"/>
              <a:t>にダンスをさせよう！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C0E4E155-652C-4B93-A034-D66DCCB15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839" y="2456345"/>
            <a:ext cx="3104700" cy="2839560"/>
          </a:xfrm>
          <a:prstGeom prst="rect">
            <a:avLst/>
          </a:prstGeom>
        </p:spPr>
      </p:pic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1353840" y="2466517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6585A02-2F87-4F4F-A11B-5D5978AA7CF6}"/>
              </a:ext>
            </a:extLst>
          </p:cNvPr>
          <p:cNvSpPr/>
          <p:nvPr/>
        </p:nvSpPr>
        <p:spPr>
          <a:xfrm>
            <a:off x="1344961" y="2962372"/>
            <a:ext cx="1019684" cy="9663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CDCEBF9-E8A0-49C3-9D2F-B0A4E0321881}"/>
              </a:ext>
            </a:extLst>
          </p:cNvPr>
          <p:cNvGrpSpPr/>
          <p:nvPr/>
        </p:nvGrpSpPr>
        <p:grpSpPr>
          <a:xfrm>
            <a:off x="500576" y="1245270"/>
            <a:ext cx="5234830" cy="577081"/>
            <a:chOff x="968914" y="2212247"/>
            <a:chExt cx="5234830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968914" y="2212247"/>
              <a:ext cx="523483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「デバイス」タブから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を選択しよう！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2D2E78C0-8162-4D21-AFD3-00997D755944}"/>
                </a:ext>
              </a:extLst>
            </p:cNvPr>
            <p:cNvSpPr txBox="1"/>
            <p:nvPr/>
          </p:nvSpPr>
          <p:spPr>
            <a:xfrm>
              <a:off x="3432470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D5D045A-4B61-4846-9A1C-CF1CF2074077}"/>
                </a:ext>
              </a:extLst>
            </p:cNvPr>
            <p:cNvSpPr txBox="1"/>
            <p:nvPr/>
          </p:nvSpPr>
          <p:spPr>
            <a:xfrm>
              <a:off x="4199177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33FFF342-C729-4D8B-B473-49A0DA4D2983}"/>
              </a:ext>
            </a:extLst>
          </p:cNvPr>
          <p:cNvGrpSpPr/>
          <p:nvPr/>
        </p:nvGrpSpPr>
        <p:grpSpPr>
          <a:xfrm>
            <a:off x="1894129" y="2166094"/>
            <a:ext cx="3060000" cy="268117"/>
            <a:chOff x="1509204" y="2285568"/>
            <a:chExt cx="3060000" cy="268117"/>
          </a:xfrm>
        </p:grpSpPr>
        <p:cxnSp>
          <p:nvCxnSpPr>
            <p:cNvPr id="22" name="直線矢印コネクタ 21">
              <a:extLst>
                <a:ext uri="{FF2B5EF4-FFF2-40B4-BE49-F238E27FC236}">
                  <a16:creationId xmlns:a16="http://schemas.microsoft.com/office/drawing/2014/main" id="{F2A71519-6031-438A-BBF5-4273E38095A1}"/>
                </a:ext>
              </a:extLst>
            </p:cNvPr>
            <p:cNvCxnSpPr>
              <a:cxnSpLocks/>
            </p:cNvCxnSpPr>
            <p:nvPr/>
          </p:nvCxnSpPr>
          <p:spPr>
            <a:xfrm>
              <a:off x="1512836" y="2288650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0842F94E-011A-42C5-A4EB-963F91E7DB67}"/>
                </a:ext>
              </a:extLst>
            </p:cNvPr>
            <p:cNvCxnSpPr/>
            <p:nvPr/>
          </p:nvCxnSpPr>
          <p:spPr>
            <a:xfrm>
              <a:off x="1509204" y="2285568"/>
              <a:ext cx="306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250799BC-2A28-493D-8E25-D23039E4C5C6}"/>
              </a:ext>
            </a:extLst>
          </p:cNvPr>
          <p:cNvCxnSpPr>
            <a:cxnSpLocks/>
          </p:cNvCxnSpPr>
          <p:nvPr/>
        </p:nvCxnSpPr>
        <p:spPr>
          <a:xfrm flipH="1" flipV="1">
            <a:off x="2364645" y="3671586"/>
            <a:ext cx="2651695" cy="9440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DA6A634-8149-49BF-A482-5B0040977DE8}"/>
              </a:ext>
            </a:extLst>
          </p:cNvPr>
          <p:cNvSpPr txBox="1"/>
          <p:nvPr/>
        </p:nvSpPr>
        <p:spPr>
          <a:xfrm>
            <a:off x="4954129" y="1889442"/>
            <a:ext cx="7972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2F76325-76C1-4FD2-B360-96AF09D6DD2C}"/>
              </a:ext>
            </a:extLst>
          </p:cNvPr>
          <p:cNvGrpSpPr/>
          <p:nvPr/>
        </p:nvGrpSpPr>
        <p:grpSpPr>
          <a:xfrm>
            <a:off x="4954128" y="3879576"/>
            <a:ext cx="3915121" cy="1569660"/>
            <a:chOff x="5344289" y="4673458"/>
            <a:chExt cx="3915121" cy="1569660"/>
          </a:xfrm>
        </p:grpSpPr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B08343C0-5B90-4545-A5E5-81A3A739EB57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（クリックすると枠が青くなり、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選択された状態となります。）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354EB401-C462-443C-A77F-BB5001E8AAAD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8CD97DF-DDFE-45D6-B26C-F74F28A51544}"/>
                </a:ext>
              </a:extLst>
            </p:cNvPr>
            <p:cNvSpPr txBox="1"/>
            <p:nvPr/>
          </p:nvSpPr>
          <p:spPr>
            <a:xfrm>
              <a:off x="6950322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1E988B00-A7E8-4CD8-B97A-A71D8758F163}"/>
                </a:ext>
              </a:extLst>
            </p:cNvPr>
            <p:cNvSpPr txBox="1"/>
            <p:nvPr/>
          </p:nvSpPr>
          <p:spPr>
            <a:xfrm>
              <a:off x="7338659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134A9FD-0930-48BB-A011-5AA983209F89}"/>
                </a:ext>
              </a:extLst>
            </p:cNvPr>
            <p:cNvSpPr txBox="1"/>
            <p:nvPr/>
          </p:nvSpPr>
          <p:spPr>
            <a:xfrm>
              <a:off x="6059508" y="5762119"/>
              <a:ext cx="7277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526F1C5B-B636-496A-9337-3399674425D1}"/>
                </a:ext>
              </a:extLst>
            </p:cNvPr>
            <p:cNvSpPr txBox="1"/>
            <p:nvPr/>
          </p:nvSpPr>
          <p:spPr>
            <a:xfrm>
              <a:off x="6950322" y="5762119"/>
              <a:ext cx="100244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じょうたい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591DEAD-88FE-4943-A470-0A55A54A72BA}"/>
              </a:ext>
            </a:extLst>
          </p:cNvPr>
          <p:cNvSpPr txBox="1"/>
          <p:nvPr/>
        </p:nvSpPr>
        <p:spPr>
          <a:xfrm>
            <a:off x="2197854" y="397884"/>
            <a:ext cx="1554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</p:spTree>
    <p:extLst>
      <p:ext uri="{BB962C8B-B14F-4D97-AF65-F5344CB8AC3E}">
        <p14:creationId xmlns:p14="http://schemas.microsoft.com/office/powerpoint/2010/main" val="3440704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 err="1"/>
              <a:t>CodeyRocky</a:t>
            </a:r>
            <a:r>
              <a:rPr lang="ja-JP" altLang="en-US" dirty="0"/>
              <a:t>にダンスをさせよう！</a:t>
            </a:r>
          </a:p>
        </p:txBody>
      </p: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468B0D47-2042-4046-B35E-EEB5A82CA8F6}"/>
              </a:ext>
            </a:extLst>
          </p:cNvPr>
          <p:cNvCxnSpPr>
            <a:cxnSpLocks/>
          </p:cNvCxnSpPr>
          <p:nvPr/>
        </p:nvCxnSpPr>
        <p:spPr>
          <a:xfrm>
            <a:off x="1801882" y="3089144"/>
            <a:ext cx="78901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0E68C4F-1606-4F94-A286-07CA00171E06}"/>
              </a:ext>
            </a:extLst>
          </p:cNvPr>
          <p:cNvSpPr txBox="1"/>
          <p:nvPr/>
        </p:nvSpPr>
        <p:spPr>
          <a:xfrm>
            <a:off x="612020" y="1094634"/>
            <a:ext cx="316874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0" name="直線矢印コネクタ 39">
            <a:extLst>
              <a:ext uri="{FF2B5EF4-FFF2-40B4-BE49-F238E27FC236}">
                <a16:creationId xmlns:a16="http://schemas.microsoft.com/office/drawing/2014/main" id="{922E4C1A-268C-4613-9978-0969D5C74613}"/>
              </a:ext>
            </a:extLst>
          </p:cNvPr>
          <p:cNvCxnSpPr>
            <a:cxnSpLocks/>
          </p:cNvCxnSpPr>
          <p:nvPr/>
        </p:nvCxnSpPr>
        <p:spPr>
          <a:xfrm flipV="1">
            <a:off x="1836636" y="3758153"/>
            <a:ext cx="754262" cy="2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63A66403-217B-43E6-9704-0CAACB494112}"/>
              </a:ext>
            </a:extLst>
          </p:cNvPr>
          <p:cNvSpPr txBox="1"/>
          <p:nvPr/>
        </p:nvSpPr>
        <p:spPr>
          <a:xfrm>
            <a:off x="2197854" y="397884"/>
            <a:ext cx="1554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55B86947-5CC0-42D1-8D57-D31A5BB5569A}"/>
              </a:ext>
            </a:extLst>
          </p:cNvPr>
          <p:cNvGrpSpPr/>
          <p:nvPr/>
        </p:nvGrpSpPr>
        <p:grpSpPr>
          <a:xfrm>
            <a:off x="945886" y="2763978"/>
            <a:ext cx="667899" cy="650331"/>
            <a:chOff x="475743" y="2747684"/>
            <a:chExt cx="667899" cy="650331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718DC379-2BB8-4684-B872-F4497DBCC1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27" name="四角形: 角を丸くする 26">
              <a:extLst>
                <a:ext uri="{FF2B5EF4-FFF2-40B4-BE49-F238E27FC236}">
                  <a16:creationId xmlns:a16="http://schemas.microsoft.com/office/drawing/2014/main" id="{C0B5DAC4-2E5D-477E-9E0B-37908B8D4662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6B98ABB4-C26A-4712-82C2-86F15020C824}"/>
              </a:ext>
            </a:extLst>
          </p:cNvPr>
          <p:cNvGrpSpPr/>
          <p:nvPr/>
        </p:nvGrpSpPr>
        <p:grpSpPr>
          <a:xfrm>
            <a:off x="971162" y="3489930"/>
            <a:ext cx="652422" cy="639195"/>
            <a:chOff x="508208" y="4033492"/>
            <a:chExt cx="652422" cy="639195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1BE11195-500C-4E80-94B3-A463FE4F54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8208" y="4114463"/>
              <a:ext cx="600159" cy="533474"/>
            </a:xfrm>
            <a:prstGeom prst="rect">
              <a:avLst/>
            </a:prstGeom>
          </p:spPr>
        </p:pic>
        <p:sp>
          <p:nvSpPr>
            <p:cNvPr id="26" name="四角形: 角を丸くする 25">
              <a:extLst>
                <a:ext uri="{FF2B5EF4-FFF2-40B4-BE49-F238E27FC236}">
                  <a16:creationId xmlns:a16="http://schemas.microsoft.com/office/drawing/2014/main" id="{00056492-5CA6-4558-9295-7503CD51BA0B}"/>
                </a:ext>
              </a:extLst>
            </p:cNvPr>
            <p:cNvSpPr/>
            <p:nvPr/>
          </p:nvSpPr>
          <p:spPr>
            <a:xfrm>
              <a:off x="508208" y="4033492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13" name="図 12">
            <a:extLst>
              <a:ext uri="{FF2B5EF4-FFF2-40B4-BE49-F238E27FC236}">
                <a16:creationId xmlns:a16="http://schemas.microsoft.com/office/drawing/2014/main" id="{7A4C3B06-4461-477C-81E5-30C267308E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4863" y="2700879"/>
            <a:ext cx="2771751" cy="1298162"/>
          </a:xfrm>
          <a:prstGeom prst="rect">
            <a:avLst/>
          </a:prstGeom>
        </p:spPr>
      </p:pic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B96C0929-E861-4C87-AFFB-D2B1D1F66935}"/>
              </a:ext>
            </a:extLst>
          </p:cNvPr>
          <p:cNvGrpSpPr/>
          <p:nvPr/>
        </p:nvGrpSpPr>
        <p:grpSpPr>
          <a:xfrm>
            <a:off x="2870230" y="2103980"/>
            <a:ext cx="5730352" cy="577081"/>
            <a:chOff x="3822352" y="2989151"/>
            <a:chExt cx="5730352" cy="577081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5F6F4EAC-E795-4F1C-AF71-1CBAFBFFFC8E}"/>
                </a:ext>
              </a:extLst>
            </p:cNvPr>
            <p:cNvSpPr txBox="1"/>
            <p:nvPr/>
          </p:nvSpPr>
          <p:spPr>
            <a:xfrm>
              <a:off x="3822352" y="2989151"/>
              <a:ext cx="57303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「イベント」から「</a:t>
              </a:r>
              <a:r>
                <a:rPr lang="en-US" altLang="ja-JP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が起動したとき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19A9A99E-1D3F-4DAD-A228-822E37CBB152}"/>
                </a:ext>
              </a:extLst>
            </p:cNvPr>
            <p:cNvSpPr txBox="1"/>
            <p:nvPr/>
          </p:nvSpPr>
          <p:spPr>
            <a:xfrm>
              <a:off x="6016133" y="3071553"/>
              <a:ext cx="8220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43316306-8E22-42D2-BD1C-EA3059108762}"/>
                </a:ext>
              </a:extLst>
            </p:cNvPr>
            <p:cNvSpPr txBox="1"/>
            <p:nvPr/>
          </p:nvSpPr>
          <p:spPr>
            <a:xfrm>
              <a:off x="8631264" y="304244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2AC281EE-FAEC-4185-8319-C5D3123EB009}"/>
                </a:ext>
              </a:extLst>
            </p:cNvPr>
            <p:cNvSpPr txBox="1"/>
            <p:nvPr/>
          </p:nvSpPr>
          <p:spPr>
            <a:xfrm>
              <a:off x="6768694" y="3057289"/>
              <a:ext cx="8220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61" name="グループ化 60">
            <a:extLst>
              <a:ext uri="{FF2B5EF4-FFF2-40B4-BE49-F238E27FC236}">
                <a16:creationId xmlns:a16="http://schemas.microsoft.com/office/drawing/2014/main" id="{C3C1D848-3B38-4218-AEC8-28F3308DF2E6}"/>
              </a:ext>
            </a:extLst>
          </p:cNvPr>
          <p:cNvGrpSpPr/>
          <p:nvPr/>
        </p:nvGrpSpPr>
        <p:grpSpPr>
          <a:xfrm>
            <a:off x="2973017" y="4018859"/>
            <a:ext cx="4976544" cy="1131079"/>
            <a:chOff x="3276216" y="3386482"/>
            <a:chExt cx="4976544" cy="1131079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FC85AE08-5AC0-4339-A990-662F0FFA2A2F}"/>
                </a:ext>
              </a:extLst>
            </p:cNvPr>
            <p:cNvSpPr txBox="1"/>
            <p:nvPr/>
          </p:nvSpPr>
          <p:spPr>
            <a:xfrm>
              <a:off x="3276216" y="3386482"/>
              <a:ext cx="497654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「見た目」から</a:t>
              </a: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画像　　　を表示する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」を選び、繋げる。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BB527DC2-D99F-47D4-A03E-B77454452B66}"/>
                </a:ext>
              </a:extLst>
            </p:cNvPr>
            <p:cNvSpPr txBox="1"/>
            <p:nvPr/>
          </p:nvSpPr>
          <p:spPr>
            <a:xfrm>
              <a:off x="6220566" y="399641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7E7C6C16-162B-4A6F-BAA2-F11DEB49163F}"/>
                </a:ext>
              </a:extLst>
            </p:cNvPr>
            <p:cNvSpPr txBox="1"/>
            <p:nvPr/>
          </p:nvSpPr>
          <p:spPr>
            <a:xfrm>
              <a:off x="3412509" y="3444790"/>
              <a:ext cx="60055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BA747A3B-4C1C-41B0-AEFE-7B5B130C6512}"/>
                </a:ext>
              </a:extLst>
            </p:cNvPr>
            <p:cNvSpPr txBox="1"/>
            <p:nvPr/>
          </p:nvSpPr>
          <p:spPr>
            <a:xfrm>
              <a:off x="6881678" y="399641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つな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A7C84BAD-33FF-4AAF-8167-6EFA5FB7B490}"/>
                </a:ext>
              </a:extLst>
            </p:cNvPr>
            <p:cNvSpPr txBox="1"/>
            <p:nvPr/>
          </p:nvSpPr>
          <p:spPr>
            <a:xfrm>
              <a:off x="3515633" y="4011655"/>
              <a:ext cx="60055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がぞう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2DB896EA-AC24-4E0A-B7E8-87943300DB52}"/>
                </a:ext>
              </a:extLst>
            </p:cNvPr>
            <p:cNvSpPr txBox="1"/>
            <p:nvPr/>
          </p:nvSpPr>
          <p:spPr>
            <a:xfrm>
              <a:off x="4820516" y="4020816"/>
              <a:ext cx="7267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F2493B22-3234-4BFF-B998-D51F3B482A2E}"/>
                </a:ext>
              </a:extLst>
            </p:cNvPr>
            <p:cNvSpPr txBox="1"/>
            <p:nvPr/>
          </p:nvSpPr>
          <p:spPr>
            <a:xfrm>
              <a:off x="3898349" y="345351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3" name="図 32">
              <a:extLst>
                <a:ext uri="{FF2B5EF4-FFF2-40B4-BE49-F238E27FC236}">
                  <a16:creationId xmlns:a16="http://schemas.microsoft.com/office/drawing/2014/main" id="{4833AB04-7959-45E5-B6AD-87D5B7A739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4178" t="9649" r="5693" b="12982"/>
            <a:stretch/>
          </p:blipFill>
          <p:spPr>
            <a:xfrm>
              <a:off x="4149356" y="4133732"/>
              <a:ext cx="524818" cy="271740"/>
            </a:xfrm>
            <a:prstGeom prst="rect">
              <a:avLst/>
            </a:prstGeom>
          </p:spPr>
        </p:pic>
      </p:grpSp>
      <p:grpSp>
        <p:nvGrpSpPr>
          <p:cNvPr id="69" name="グループ化 68">
            <a:extLst>
              <a:ext uri="{FF2B5EF4-FFF2-40B4-BE49-F238E27FC236}">
                <a16:creationId xmlns:a16="http://schemas.microsoft.com/office/drawing/2014/main" id="{43FEBD64-379F-47DD-A309-603338A08CAC}"/>
              </a:ext>
            </a:extLst>
          </p:cNvPr>
          <p:cNvGrpSpPr/>
          <p:nvPr/>
        </p:nvGrpSpPr>
        <p:grpSpPr>
          <a:xfrm>
            <a:off x="2026092" y="5583936"/>
            <a:ext cx="5259411" cy="761614"/>
            <a:chOff x="2026092" y="5246583"/>
            <a:chExt cx="5259411" cy="761614"/>
          </a:xfrm>
        </p:grpSpPr>
        <p:pic>
          <p:nvPicPr>
            <p:cNvPr id="62" name="図 61">
              <a:extLst>
                <a:ext uri="{FF2B5EF4-FFF2-40B4-BE49-F238E27FC236}">
                  <a16:creationId xmlns:a16="http://schemas.microsoft.com/office/drawing/2014/main" id="{7FC4815C-581D-475F-97B1-67E536EA886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205997" y="5246583"/>
              <a:ext cx="1079506" cy="761614"/>
            </a:xfrm>
            <a:prstGeom prst="rect">
              <a:avLst/>
            </a:prstGeom>
          </p:spPr>
        </p:pic>
        <p:sp>
          <p:nvSpPr>
            <p:cNvPr id="64" name="吹き出し: 角を丸めた四角形 63">
              <a:extLst>
                <a:ext uri="{FF2B5EF4-FFF2-40B4-BE49-F238E27FC236}">
                  <a16:creationId xmlns:a16="http://schemas.microsoft.com/office/drawing/2014/main" id="{6A4D88B0-F21D-464B-828D-B7453C4FCF79}"/>
                </a:ext>
              </a:extLst>
            </p:cNvPr>
            <p:cNvSpPr/>
            <p:nvPr/>
          </p:nvSpPr>
          <p:spPr>
            <a:xfrm>
              <a:off x="2026092" y="5377196"/>
              <a:ext cx="4090295" cy="623248"/>
            </a:xfrm>
            <a:prstGeom prst="wedgeRoundRectCallout">
              <a:avLst>
                <a:gd name="adj1" fmla="val 53119"/>
                <a:gd name="adj2" fmla="val -1895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2932E494-C80C-4360-B295-F2257CBA9A1E}"/>
                </a:ext>
              </a:extLst>
            </p:cNvPr>
            <p:cNvSpPr txBox="1"/>
            <p:nvPr/>
          </p:nvSpPr>
          <p:spPr>
            <a:xfrm>
              <a:off x="2026092" y="5425050"/>
              <a:ext cx="40902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は、最初、眠っているよね・・・</a:t>
              </a: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968B6C00-47A5-4802-B057-41CE09C74732}"/>
                </a:ext>
              </a:extLst>
            </p:cNvPr>
            <p:cNvSpPr txBox="1"/>
            <p:nvPr/>
          </p:nvSpPr>
          <p:spPr>
            <a:xfrm>
              <a:off x="2076151" y="5501912"/>
              <a:ext cx="75650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5C24B3E2-531E-4B8B-8009-94764473BD8A}"/>
                </a:ext>
              </a:extLst>
            </p:cNvPr>
            <p:cNvSpPr txBox="1"/>
            <p:nvPr/>
          </p:nvSpPr>
          <p:spPr>
            <a:xfrm>
              <a:off x="3045277" y="5486099"/>
              <a:ext cx="6201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さいしょ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C99A2840-FC29-4F01-88AD-C7D48DF88C1D}"/>
                </a:ext>
              </a:extLst>
            </p:cNvPr>
            <p:cNvSpPr txBox="1"/>
            <p:nvPr/>
          </p:nvSpPr>
          <p:spPr>
            <a:xfrm>
              <a:off x="3540879" y="5486099"/>
              <a:ext cx="6201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ねむ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77" name="グループ化 76">
            <a:extLst>
              <a:ext uri="{FF2B5EF4-FFF2-40B4-BE49-F238E27FC236}">
                <a16:creationId xmlns:a16="http://schemas.microsoft.com/office/drawing/2014/main" id="{298D7BD9-6E9E-4434-A0D6-03AD1B3B4AA9}"/>
              </a:ext>
            </a:extLst>
          </p:cNvPr>
          <p:cNvGrpSpPr/>
          <p:nvPr/>
        </p:nvGrpSpPr>
        <p:grpSpPr>
          <a:xfrm>
            <a:off x="710180" y="1509247"/>
            <a:ext cx="2286363" cy="577081"/>
            <a:chOff x="430204" y="1048962"/>
            <a:chExt cx="2286363" cy="577081"/>
          </a:xfrm>
        </p:grpSpPr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4A9A2FA0-E086-47A5-A605-F51F03815316}"/>
                </a:ext>
              </a:extLst>
            </p:cNvPr>
            <p:cNvSpPr txBox="1"/>
            <p:nvPr/>
          </p:nvSpPr>
          <p:spPr>
            <a:xfrm>
              <a:off x="430204" y="1048962"/>
              <a:ext cx="228636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lnSpc>
                  <a:spcPct val="200000"/>
                </a:lnSpc>
                <a:buFont typeface="+mj-ea"/>
                <a:buAutoNum type="circleNumDbPlain"/>
              </a:pPr>
              <a:r>
                <a:rPr lang="ja-JP" altLang="en-US" b="1" i="0" dirty="0">
                  <a:solidFill>
                    <a:schemeClr val="accent4">
                      <a:lumMod val="50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起動したとき</a:t>
              </a:r>
              <a:endParaRPr kumimoji="1" lang="ja-JP" altLang="en-US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FEE8D1F5-EA89-42BF-A33A-921A0D90772F}"/>
                </a:ext>
              </a:extLst>
            </p:cNvPr>
            <p:cNvSpPr txBox="1"/>
            <p:nvPr/>
          </p:nvSpPr>
          <p:spPr>
            <a:xfrm>
              <a:off x="824987" y="1129183"/>
              <a:ext cx="75033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3461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 err="1"/>
              <a:t>CodeyRocky</a:t>
            </a:r>
            <a:r>
              <a:rPr lang="ja-JP" altLang="en-US" dirty="0"/>
              <a:t>にダンスをさせよう！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0E68C4F-1606-4F94-A286-07CA00171E06}"/>
              </a:ext>
            </a:extLst>
          </p:cNvPr>
          <p:cNvSpPr txBox="1"/>
          <p:nvPr/>
        </p:nvSpPr>
        <p:spPr>
          <a:xfrm>
            <a:off x="644247" y="1129346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画像を変更しよう！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63A66403-217B-43E6-9704-0CAACB494112}"/>
              </a:ext>
            </a:extLst>
          </p:cNvPr>
          <p:cNvSpPr txBox="1"/>
          <p:nvPr/>
        </p:nvSpPr>
        <p:spPr>
          <a:xfrm>
            <a:off x="2197854" y="397884"/>
            <a:ext cx="1554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7A4C3B06-4461-477C-81E5-30C267308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16" y="1714304"/>
            <a:ext cx="2536340" cy="1187906"/>
          </a:xfrm>
          <a:prstGeom prst="rect">
            <a:avLst/>
          </a:prstGeom>
        </p:spPr>
      </p:pic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64D4B111-2A0E-4B13-844C-3ECB5B698154}"/>
              </a:ext>
            </a:extLst>
          </p:cNvPr>
          <p:cNvSpPr txBox="1"/>
          <p:nvPr/>
        </p:nvSpPr>
        <p:spPr>
          <a:xfrm>
            <a:off x="589048" y="1193487"/>
            <a:ext cx="7642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がぞう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4A0C533B-9AC6-47AC-8C27-88A7F91B9A26}"/>
              </a:ext>
            </a:extLst>
          </p:cNvPr>
          <p:cNvSpPr txBox="1"/>
          <p:nvPr/>
        </p:nvSpPr>
        <p:spPr>
          <a:xfrm>
            <a:off x="1283987" y="1186493"/>
            <a:ext cx="7642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四角形: 角を丸くする 50">
            <a:extLst>
              <a:ext uri="{FF2B5EF4-FFF2-40B4-BE49-F238E27FC236}">
                <a16:creationId xmlns:a16="http://schemas.microsoft.com/office/drawing/2014/main" id="{F5FBC9AC-63DF-4841-B6FE-BB6254BAF573}"/>
              </a:ext>
            </a:extLst>
          </p:cNvPr>
          <p:cNvSpPr/>
          <p:nvPr/>
        </p:nvSpPr>
        <p:spPr>
          <a:xfrm>
            <a:off x="1873190" y="2332612"/>
            <a:ext cx="674326" cy="45346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52" name="直線矢印コネクタ 51">
            <a:extLst>
              <a:ext uri="{FF2B5EF4-FFF2-40B4-BE49-F238E27FC236}">
                <a16:creationId xmlns:a16="http://schemas.microsoft.com/office/drawing/2014/main" id="{DFCBFEEC-6FB9-46A8-8E61-475D59901280}"/>
              </a:ext>
            </a:extLst>
          </p:cNvPr>
          <p:cNvCxnSpPr>
            <a:cxnSpLocks/>
          </p:cNvCxnSpPr>
          <p:nvPr/>
        </p:nvCxnSpPr>
        <p:spPr>
          <a:xfrm flipH="1">
            <a:off x="2547516" y="2199218"/>
            <a:ext cx="1265471" cy="27174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8FFA7A9D-E1AC-403A-BF74-306D941FEC72}"/>
              </a:ext>
            </a:extLst>
          </p:cNvPr>
          <p:cNvGrpSpPr/>
          <p:nvPr/>
        </p:nvGrpSpPr>
        <p:grpSpPr>
          <a:xfrm>
            <a:off x="3926156" y="1829651"/>
            <a:ext cx="5341541" cy="577081"/>
            <a:chOff x="3926156" y="1829651"/>
            <a:chExt cx="5341541" cy="577081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5D3D82C8-E1A5-4DCF-93B6-5225E2AA738F}"/>
                </a:ext>
              </a:extLst>
            </p:cNvPr>
            <p:cNvSpPr txBox="1"/>
            <p:nvPr/>
          </p:nvSpPr>
          <p:spPr>
            <a:xfrm>
              <a:off x="4450062" y="1829651"/>
              <a:ext cx="481763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をクリックすると、編集画面が起動します。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25C92F17-0D60-497A-9AB6-2C6373CB3068}"/>
                </a:ext>
              </a:extLst>
            </p:cNvPr>
            <p:cNvSpPr txBox="1"/>
            <p:nvPr/>
          </p:nvSpPr>
          <p:spPr>
            <a:xfrm>
              <a:off x="6418620" y="1881871"/>
              <a:ext cx="12694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へんしゅうがめん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9EADEF10-CFCA-4C24-AF23-1669FF4D7CA2}"/>
                </a:ext>
              </a:extLst>
            </p:cNvPr>
            <p:cNvSpPr txBox="1"/>
            <p:nvPr/>
          </p:nvSpPr>
          <p:spPr>
            <a:xfrm>
              <a:off x="7617988" y="1872799"/>
              <a:ext cx="70714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3" name="図 62">
              <a:extLst>
                <a:ext uri="{FF2B5EF4-FFF2-40B4-BE49-F238E27FC236}">
                  <a16:creationId xmlns:a16="http://schemas.microsoft.com/office/drawing/2014/main" id="{6FC8DA4C-2BD6-4E0B-B0B9-2EBE3BB631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178" t="9649" r="5693" b="12982"/>
            <a:stretch/>
          </p:blipFill>
          <p:spPr>
            <a:xfrm>
              <a:off x="3926156" y="2069021"/>
              <a:ext cx="524818" cy="271740"/>
            </a:xfrm>
            <a:prstGeom prst="rect">
              <a:avLst/>
            </a:prstGeom>
          </p:spPr>
        </p:pic>
      </p:grpSp>
      <p:pic>
        <p:nvPicPr>
          <p:cNvPr id="9" name="図 8">
            <a:extLst>
              <a:ext uri="{FF2B5EF4-FFF2-40B4-BE49-F238E27FC236}">
                <a16:creationId xmlns:a16="http://schemas.microsoft.com/office/drawing/2014/main" id="{A1A527F2-CDA0-4884-8666-89AFE1C33E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996" y="3173269"/>
            <a:ext cx="4534881" cy="32868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0" name="四角形: 角を丸くする 69">
            <a:extLst>
              <a:ext uri="{FF2B5EF4-FFF2-40B4-BE49-F238E27FC236}">
                <a16:creationId xmlns:a16="http://schemas.microsoft.com/office/drawing/2014/main" id="{23C669C8-F62E-4EB5-872A-DD014F30BE14}"/>
              </a:ext>
            </a:extLst>
          </p:cNvPr>
          <p:cNvSpPr/>
          <p:nvPr/>
        </p:nvSpPr>
        <p:spPr>
          <a:xfrm>
            <a:off x="4272468" y="3373514"/>
            <a:ext cx="360000" cy="3600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2" name="四角形: 角を丸くする 71">
            <a:extLst>
              <a:ext uri="{FF2B5EF4-FFF2-40B4-BE49-F238E27FC236}">
                <a16:creationId xmlns:a16="http://schemas.microsoft.com/office/drawing/2014/main" id="{4BB8B9E0-3FE0-4FF9-A265-883319850C1D}"/>
              </a:ext>
            </a:extLst>
          </p:cNvPr>
          <p:cNvSpPr/>
          <p:nvPr/>
        </p:nvSpPr>
        <p:spPr>
          <a:xfrm>
            <a:off x="4273949" y="3765612"/>
            <a:ext cx="360000" cy="3600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73" name="直線矢印コネクタ 72">
            <a:extLst>
              <a:ext uri="{FF2B5EF4-FFF2-40B4-BE49-F238E27FC236}">
                <a16:creationId xmlns:a16="http://schemas.microsoft.com/office/drawing/2014/main" id="{48095862-39BD-4CB9-B848-EA552D34B32D}"/>
              </a:ext>
            </a:extLst>
          </p:cNvPr>
          <p:cNvCxnSpPr>
            <a:cxnSpLocks/>
          </p:cNvCxnSpPr>
          <p:nvPr/>
        </p:nvCxnSpPr>
        <p:spPr>
          <a:xfrm flipH="1">
            <a:off x="4632470" y="3373514"/>
            <a:ext cx="572584" cy="20169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0" name="グループ化 89">
            <a:extLst>
              <a:ext uri="{FF2B5EF4-FFF2-40B4-BE49-F238E27FC236}">
                <a16:creationId xmlns:a16="http://schemas.microsoft.com/office/drawing/2014/main" id="{1EE8E0BD-5E31-4536-A624-A51B0B72E221}"/>
              </a:ext>
            </a:extLst>
          </p:cNvPr>
          <p:cNvGrpSpPr/>
          <p:nvPr/>
        </p:nvGrpSpPr>
        <p:grpSpPr>
          <a:xfrm>
            <a:off x="5293399" y="2932207"/>
            <a:ext cx="3259804" cy="991230"/>
            <a:chOff x="5823751" y="2559344"/>
            <a:chExt cx="3259804" cy="991230"/>
          </a:xfrm>
        </p:grpSpPr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D0339C22-EC2E-4901-96B9-3D92BFACE9D9}"/>
                </a:ext>
              </a:extLst>
            </p:cNvPr>
            <p:cNvSpPr txBox="1"/>
            <p:nvPr/>
          </p:nvSpPr>
          <p:spPr>
            <a:xfrm>
              <a:off x="5823751" y="2559344"/>
              <a:ext cx="325980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ペン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：〇を塗りつぶします。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C3158E72-6BD6-4E3E-A82D-C9DB87977C14}"/>
                </a:ext>
              </a:extLst>
            </p:cNvPr>
            <p:cNvSpPr txBox="1"/>
            <p:nvPr/>
          </p:nvSpPr>
          <p:spPr>
            <a:xfrm>
              <a:off x="6939598" y="2605248"/>
              <a:ext cx="4510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ぬ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9" name="図 78">
              <a:extLst>
                <a:ext uri="{FF2B5EF4-FFF2-40B4-BE49-F238E27FC236}">
                  <a16:creationId xmlns:a16="http://schemas.microsoft.com/office/drawing/2014/main" id="{AAD04F5E-CE6E-42C0-AB57-272100DF0C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25616" y="3121889"/>
              <a:ext cx="1219370" cy="428685"/>
            </a:xfrm>
            <a:prstGeom prst="rect">
              <a:avLst/>
            </a:prstGeom>
          </p:spPr>
        </p:pic>
        <p:cxnSp>
          <p:nvCxnSpPr>
            <p:cNvPr id="80" name="直線矢印コネクタ 79">
              <a:extLst>
                <a:ext uri="{FF2B5EF4-FFF2-40B4-BE49-F238E27FC236}">
                  <a16:creationId xmlns:a16="http://schemas.microsoft.com/office/drawing/2014/main" id="{45E507C2-E712-4314-B18D-D64778F1A0EB}"/>
                </a:ext>
              </a:extLst>
            </p:cNvPr>
            <p:cNvCxnSpPr>
              <a:cxnSpLocks/>
            </p:cNvCxnSpPr>
            <p:nvPr/>
          </p:nvCxnSpPr>
          <p:spPr>
            <a:xfrm>
              <a:off x="7097697" y="3334941"/>
              <a:ext cx="275207" cy="1"/>
            </a:xfrm>
            <a:prstGeom prst="straightConnector1">
              <a:avLst/>
            </a:prstGeom>
            <a:ln w="28575">
              <a:solidFill>
                <a:srgbClr val="575E75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6" name="直線矢印コネクタ 85">
            <a:extLst>
              <a:ext uri="{FF2B5EF4-FFF2-40B4-BE49-F238E27FC236}">
                <a16:creationId xmlns:a16="http://schemas.microsoft.com/office/drawing/2014/main" id="{72DDF1A3-4D6C-408A-B520-BB066FB06503}"/>
              </a:ext>
            </a:extLst>
          </p:cNvPr>
          <p:cNvCxnSpPr>
            <a:cxnSpLocks/>
            <a:stCxn id="76" idx="1"/>
          </p:cNvCxnSpPr>
          <p:nvPr/>
        </p:nvCxnSpPr>
        <p:spPr>
          <a:xfrm flipH="1" flipV="1">
            <a:off x="4654005" y="3998878"/>
            <a:ext cx="694572" cy="335942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4" name="グループ化 93">
            <a:extLst>
              <a:ext uri="{FF2B5EF4-FFF2-40B4-BE49-F238E27FC236}">
                <a16:creationId xmlns:a16="http://schemas.microsoft.com/office/drawing/2014/main" id="{CB7ECF88-F2F1-4CA4-A638-5EF0D23787B8}"/>
              </a:ext>
            </a:extLst>
          </p:cNvPr>
          <p:cNvGrpSpPr/>
          <p:nvPr/>
        </p:nvGrpSpPr>
        <p:grpSpPr>
          <a:xfrm>
            <a:off x="5293399" y="4162728"/>
            <a:ext cx="3009531" cy="1047137"/>
            <a:chOff x="5823751" y="4162728"/>
            <a:chExt cx="3009531" cy="1047137"/>
          </a:xfrm>
        </p:grpSpPr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5DC7B573-93D9-41A1-AB59-B81343551134}"/>
                </a:ext>
              </a:extLst>
            </p:cNvPr>
            <p:cNvSpPr txBox="1"/>
            <p:nvPr/>
          </p:nvSpPr>
          <p:spPr>
            <a:xfrm>
              <a:off x="7372904" y="420504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け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4" name="図 83">
              <a:extLst>
                <a:ext uri="{FF2B5EF4-FFF2-40B4-BE49-F238E27FC236}">
                  <a16:creationId xmlns:a16="http://schemas.microsoft.com/office/drawing/2014/main" id="{075E0456-E156-495B-8AF4-D8869A48B2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6625616" y="4781180"/>
              <a:ext cx="1219370" cy="428685"/>
            </a:xfrm>
            <a:prstGeom prst="rect">
              <a:avLst/>
            </a:prstGeom>
          </p:spPr>
        </p:pic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EF1C5D63-200A-4E6A-97EA-78B7BA1F7E4A}"/>
                </a:ext>
              </a:extLst>
            </p:cNvPr>
            <p:cNvSpPr txBox="1"/>
            <p:nvPr/>
          </p:nvSpPr>
          <p:spPr>
            <a:xfrm>
              <a:off x="5823751" y="4162728"/>
              <a:ext cx="300953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消しゴム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：●を消します。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cxnSp>
          <p:nvCxnSpPr>
            <p:cNvPr id="89" name="直線矢印コネクタ 88">
              <a:extLst>
                <a:ext uri="{FF2B5EF4-FFF2-40B4-BE49-F238E27FC236}">
                  <a16:creationId xmlns:a16="http://schemas.microsoft.com/office/drawing/2014/main" id="{1727D406-8008-4856-A659-A09CAAEE8646}"/>
                </a:ext>
              </a:extLst>
            </p:cNvPr>
            <p:cNvCxnSpPr>
              <a:cxnSpLocks/>
            </p:cNvCxnSpPr>
            <p:nvPr/>
          </p:nvCxnSpPr>
          <p:spPr>
            <a:xfrm>
              <a:off x="7097697" y="5002816"/>
              <a:ext cx="275207" cy="1"/>
            </a:xfrm>
            <a:prstGeom prst="straightConnector1">
              <a:avLst/>
            </a:prstGeom>
            <a:ln w="28575">
              <a:solidFill>
                <a:srgbClr val="575E75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E1DD128C-2C8E-4AF7-8BC7-D7476ED0E66A}"/>
                </a:ext>
              </a:extLst>
            </p:cNvPr>
            <p:cNvSpPr txBox="1"/>
            <p:nvPr/>
          </p:nvSpPr>
          <p:spPr>
            <a:xfrm>
              <a:off x="5878929" y="4211709"/>
              <a:ext cx="3464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け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6" name="グループ化 105">
            <a:extLst>
              <a:ext uri="{FF2B5EF4-FFF2-40B4-BE49-F238E27FC236}">
                <a16:creationId xmlns:a16="http://schemas.microsoft.com/office/drawing/2014/main" id="{59E37122-270A-49EF-A825-02EF295EC6C2}"/>
              </a:ext>
            </a:extLst>
          </p:cNvPr>
          <p:cNvGrpSpPr/>
          <p:nvPr/>
        </p:nvGrpSpPr>
        <p:grpSpPr>
          <a:xfrm>
            <a:off x="5027123" y="5375739"/>
            <a:ext cx="4052436" cy="1015663"/>
            <a:chOff x="5027123" y="5375739"/>
            <a:chExt cx="4052436" cy="1015663"/>
          </a:xfrm>
        </p:grpSpPr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79D7F48D-07C1-41C5-958C-CD39066D1A41}"/>
                </a:ext>
              </a:extLst>
            </p:cNvPr>
            <p:cNvSpPr txBox="1"/>
            <p:nvPr/>
          </p:nvSpPr>
          <p:spPr>
            <a:xfrm>
              <a:off x="5027123" y="5375739"/>
              <a:ext cx="405243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クリックするとボタンの色が変わります。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になった時に機能が使えます。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E46BC81B-2194-42AD-8E2B-2D2463FFB06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56167" y="5997155"/>
              <a:ext cx="404043" cy="391417"/>
            </a:xfrm>
            <a:prstGeom prst="rect">
              <a:avLst/>
            </a:prstGeom>
          </p:spPr>
        </p:pic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DD3479B3-62F4-4CA5-8DCF-EC58DAD9B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523634" y="6012611"/>
              <a:ext cx="397731" cy="378791"/>
            </a:xfrm>
            <a:prstGeom prst="rect">
              <a:avLst/>
            </a:prstGeom>
          </p:spPr>
        </p:pic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B6594D9D-972A-4E41-8930-DAACD84C1284}"/>
                </a:ext>
              </a:extLst>
            </p:cNvPr>
            <p:cNvSpPr txBox="1"/>
            <p:nvPr/>
          </p:nvSpPr>
          <p:spPr>
            <a:xfrm>
              <a:off x="7229149" y="5424484"/>
              <a:ext cx="4510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2" name="テキスト ボックス 101">
              <a:extLst>
                <a:ext uri="{FF2B5EF4-FFF2-40B4-BE49-F238E27FC236}">
                  <a16:creationId xmlns:a16="http://schemas.microsoft.com/office/drawing/2014/main" id="{FD1BC855-7188-4AB4-B0CA-A7865E193809}"/>
                </a:ext>
              </a:extLst>
            </p:cNvPr>
            <p:cNvSpPr txBox="1"/>
            <p:nvPr/>
          </p:nvSpPr>
          <p:spPr>
            <a:xfrm>
              <a:off x="7627494" y="5424484"/>
              <a:ext cx="4510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3" name="テキスト ボックス 102">
              <a:extLst>
                <a:ext uri="{FF2B5EF4-FFF2-40B4-BE49-F238E27FC236}">
                  <a16:creationId xmlns:a16="http://schemas.microsoft.com/office/drawing/2014/main" id="{CAFFA7CD-9702-42BE-8888-D0D4497E4239}"/>
                </a:ext>
              </a:extLst>
            </p:cNvPr>
            <p:cNvSpPr txBox="1"/>
            <p:nvPr/>
          </p:nvSpPr>
          <p:spPr>
            <a:xfrm>
              <a:off x="6601975" y="5920146"/>
              <a:ext cx="4510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2AA9A051-BE7E-428B-9867-22E3DE8FC73C}"/>
                </a:ext>
              </a:extLst>
            </p:cNvPr>
            <p:cNvSpPr txBox="1"/>
            <p:nvPr/>
          </p:nvSpPr>
          <p:spPr>
            <a:xfrm>
              <a:off x="7071315" y="5920146"/>
              <a:ext cx="55721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きのう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5" name="テキスト ボックス 104">
              <a:extLst>
                <a:ext uri="{FF2B5EF4-FFF2-40B4-BE49-F238E27FC236}">
                  <a16:creationId xmlns:a16="http://schemas.microsoft.com/office/drawing/2014/main" id="{C61370E8-3EA1-4BC4-AEE5-356622E30304}"/>
                </a:ext>
              </a:extLst>
            </p:cNvPr>
            <p:cNvSpPr txBox="1"/>
            <p:nvPr/>
          </p:nvSpPr>
          <p:spPr>
            <a:xfrm>
              <a:off x="7643740" y="5920146"/>
              <a:ext cx="4510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つか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23110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 err="1"/>
              <a:t>CodeyRocky</a:t>
            </a:r>
            <a:r>
              <a:rPr lang="ja-JP" altLang="en-US" dirty="0"/>
              <a:t>にダンスをさせよう！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63A66403-217B-43E6-9704-0CAACB494112}"/>
              </a:ext>
            </a:extLst>
          </p:cNvPr>
          <p:cNvSpPr txBox="1"/>
          <p:nvPr/>
        </p:nvSpPr>
        <p:spPr>
          <a:xfrm>
            <a:off x="2197854" y="397884"/>
            <a:ext cx="1554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D0ED1A9-D9F1-4265-B621-8499BD3FD824}"/>
              </a:ext>
            </a:extLst>
          </p:cNvPr>
          <p:cNvGrpSpPr/>
          <p:nvPr/>
        </p:nvGrpSpPr>
        <p:grpSpPr>
          <a:xfrm>
            <a:off x="582151" y="1087019"/>
            <a:ext cx="2920002" cy="577081"/>
            <a:chOff x="4450063" y="1829651"/>
            <a:chExt cx="2920002" cy="577081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5D3D82C8-E1A5-4DCF-93B6-5225E2AA738F}"/>
                </a:ext>
              </a:extLst>
            </p:cNvPr>
            <p:cNvSpPr txBox="1"/>
            <p:nvPr/>
          </p:nvSpPr>
          <p:spPr>
            <a:xfrm>
              <a:off x="4450063" y="1829651"/>
              <a:ext cx="292000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寝ている顔に変更しよう。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25C92F17-0D60-497A-9AB6-2C6373CB3068}"/>
                </a:ext>
              </a:extLst>
            </p:cNvPr>
            <p:cNvSpPr txBox="1"/>
            <p:nvPr/>
          </p:nvSpPr>
          <p:spPr>
            <a:xfrm>
              <a:off x="4468351" y="1873114"/>
              <a:ext cx="376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ね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9EADEF10-CFCA-4C24-AF23-1669FF4D7CA2}"/>
                </a:ext>
              </a:extLst>
            </p:cNvPr>
            <p:cNvSpPr txBox="1"/>
            <p:nvPr/>
          </p:nvSpPr>
          <p:spPr>
            <a:xfrm>
              <a:off x="5808085" y="1873114"/>
              <a:ext cx="70714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11A0ED94-3CC6-4C1B-8E68-EA1527AA5FA2}"/>
                </a:ext>
              </a:extLst>
            </p:cNvPr>
            <p:cNvSpPr txBox="1"/>
            <p:nvPr/>
          </p:nvSpPr>
          <p:spPr>
            <a:xfrm>
              <a:off x="5296229" y="1873114"/>
              <a:ext cx="51185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CA6CB6F4-F102-4C4B-933B-1ED6167E94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686" y="1865467"/>
            <a:ext cx="5374853" cy="39055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4E8500AC-1E36-4FC8-AC6F-19C8F47D04F6}"/>
              </a:ext>
            </a:extLst>
          </p:cNvPr>
          <p:cNvGrpSpPr/>
          <p:nvPr/>
        </p:nvGrpSpPr>
        <p:grpSpPr>
          <a:xfrm>
            <a:off x="4775744" y="5911340"/>
            <a:ext cx="3939631" cy="577081"/>
            <a:chOff x="2407902" y="6171575"/>
            <a:chExt cx="3939631" cy="577081"/>
          </a:xfrm>
        </p:grpSpPr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2334A179-3CCC-429E-91E2-03DAE9762C77}"/>
                </a:ext>
              </a:extLst>
            </p:cNvPr>
            <p:cNvSpPr txBox="1"/>
            <p:nvPr/>
          </p:nvSpPr>
          <p:spPr>
            <a:xfrm>
              <a:off x="2407902" y="6171575"/>
              <a:ext cx="393963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OK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ボタンを押して保存しよう。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319F9F20-CBF6-453F-84FE-805473E4D3F5}"/>
                </a:ext>
              </a:extLst>
            </p:cNvPr>
            <p:cNvSpPr txBox="1"/>
            <p:nvPr/>
          </p:nvSpPr>
          <p:spPr>
            <a:xfrm>
              <a:off x="4349579" y="6215038"/>
              <a:ext cx="70714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DC5749D6-DA5A-4378-ADFE-EB4B04B50991}"/>
                </a:ext>
              </a:extLst>
            </p:cNvPr>
            <p:cNvSpPr txBox="1"/>
            <p:nvPr/>
          </p:nvSpPr>
          <p:spPr>
            <a:xfrm>
              <a:off x="3609176" y="6215038"/>
              <a:ext cx="51185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580E3ED4-216B-4766-80DC-FB4C4B847F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4993" y="2989549"/>
            <a:ext cx="2553955" cy="1216691"/>
          </a:xfrm>
          <a:prstGeom prst="rect">
            <a:avLst/>
          </a:prstGeom>
        </p:spPr>
      </p:pic>
      <p:sp>
        <p:nvSpPr>
          <p:cNvPr id="58" name="四角形: 角を丸くする 57">
            <a:extLst>
              <a:ext uri="{FF2B5EF4-FFF2-40B4-BE49-F238E27FC236}">
                <a16:creationId xmlns:a16="http://schemas.microsoft.com/office/drawing/2014/main" id="{387F6E60-8FDF-4D61-8431-8C1EEDD8BEE9}"/>
              </a:ext>
            </a:extLst>
          </p:cNvPr>
          <p:cNvSpPr/>
          <p:nvPr/>
        </p:nvSpPr>
        <p:spPr>
          <a:xfrm>
            <a:off x="4967905" y="5326601"/>
            <a:ext cx="989012" cy="3600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61" name="四角形: 角を丸くする 60">
            <a:extLst>
              <a:ext uri="{FF2B5EF4-FFF2-40B4-BE49-F238E27FC236}">
                <a16:creationId xmlns:a16="http://schemas.microsoft.com/office/drawing/2014/main" id="{39468F82-95BB-4DB5-8EA9-5DFCF33493C3}"/>
              </a:ext>
            </a:extLst>
          </p:cNvPr>
          <p:cNvSpPr/>
          <p:nvPr/>
        </p:nvSpPr>
        <p:spPr>
          <a:xfrm>
            <a:off x="7226423" y="3586579"/>
            <a:ext cx="772358" cy="49715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62" name="直線矢印コネクタ 61">
            <a:extLst>
              <a:ext uri="{FF2B5EF4-FFF2-40B4-BE49-F238E27FC236}">
                <a16:creationId xmlns:a16="http://schemas.microsoft.com/office/drawing/2014/main" id="{F98DFB3C-4A9C-4BFB-A524-DE0AEE4B31DD}"/>
              </a:ext>
            </a:extLst>
          </p:cNvPr>
          <p:cNvCxnSpPr>
            <a:cxnSpLocks/>
          </p:cNvCxnSpPr>
          <p:nvPr/>
        </p:nvCxnSpPr>
        <p:spPr>
          <a:xfrm flipV="1">
            <a:off x="6073539" y="4270159"/>
            <a:ext cx="1259416" cy="115409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44009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吹き出し: 角を丸めた四角形 43">
            <a:extLst>
              <a:ext uri="{FF2B5EF4-FFF2-40B4-BE49-F238E27FC236}">
                <a16:creationId xmlns:a16="http://schemas.microsoft.com/office/drawing/2014/main" id="{C22E1261-4460-4D9C-8869-9C240BE52B01}"/>
              </a:ext>
            </a:extLst>
          </p:cNvPr>
          <p:cNvSpPr/>
          <p:nvPr/>
        </p:nvSpPr>
        <p:spPr>
          <a:xfrm>
            <a:off x="5563944" y="3743794"/>
            <a:ext cx="3047331" cy="1341844"/>
          </a:xfrm>
          <a:prstGeom prst="wedgeRoundRectCallout">
            <a:avLst>
              <a:gd name="adj1" fmla="val 6164"/>
              <a:gd name="adj2" fmla="val 63733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 err="1"/>
              <a:t>CodeyRocky</a:t>
            </a:r>
            <a:r>
              <a:rPr lang="ja-JP" altLang="en-US" dirty="0"/>
              <a:t>にダンスをさせよう！</a:t>
            </a:r>
          </a:p>
        </p:txBody>
      </p: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468B0D47-2042-4046-B35E-EEB5A82CA8F6}"/>
              </a:ext>
            </a:extLst>
          </p:cNvPr>
          <p:cNvCxnSpPr>
            <a:cxnSpLocks/>
          </p:cNvCxnSpPr>
          <p:nvPr/>
        </p:nvCxnSpPr>
        <p:spPr>
          <a:xfrm>
            <a:off x="1061760" y="2799318"/>
            <a:ext cx="78901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矢印コネクタ 39">
            <a:extLst>
              <a:ext uri="{FF2B5EF4-FFF2-40B4-BE49-F238E27FC236}">
                <a16:creationId xmlns:a16="http://schemas.microsoft.com/office/drawing/2014/main" id="{922E4C1A-268C-4613-9978-0969D5C74613}"/>
              </a:ext>
            </a:extLst>
          </p:cNvPr>
          <p:cNvCxnSpPr>
            <a:cxnSpLocks/>
          </p:cNvCxnSpPr>
          <p:nvPr/>
        </p:nvCxnSpPr>
        <p:spPr>
          <a:xfrm flipV="1">
            <a:off x="1096514" y="3459449"/>
            <a:ext cx="754262" cy="2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63A66403-217B-43E6-9704-0CAACB494112}"/>
              </a:ext>
            </a:extLst>
          </p:cNvPr>
          <p:cNvSpPr txBox="1"/>
          <p:nvPr/>
        </p:nvSpPr>
        <p:spPr>
          <a:xfrm>
            <a:off x="2197854" y="397884"/>
            <a:ext cx="1554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55B86947-5CC0-42D1-8D57-D31A5BB5569A}"/>
              </a:ext>
            </a:extLst>
          </p:cNvPr>
          <p:cNvGrpSpPr/>
          <p:nvPr/>
        </p:nvGrpSpPr>
        <p:grpSpPr>
          <a:xfrm>
            <a:off x="205764" y="2474152"/>
            <a:ext cx="667899" cy="650331"/>
            <a:chOff x="475743" y="2747684"/>
            <a:chExt cx="667899" cy="650331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718DC379-2BB8-4684-B872-F4497DBCC1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27" name="四角形: 角を丸くする 26">
              <a:extLst>
                <a:ext uri="{FF2B5EF4-FFF2-40B4-BE49-F238E27FC236}">
                  <a16:creationId xmlns:a16="http://schemas.microsoft.com/office/drawing/2014/main" id="{C0B5DAC4-2E5D-477E-9E0B-37908B8D4662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6B98ABB4-C26A-4712-82C2-86F15020C824}"/>
              </a:ext>
            </a:extLst>
          </p:cNvPr>
          <p:cNvGrpSpPr/>
          <p:nvPr/>
        </p:nvGrpSpPr>
        <p:grpSpPr>
          <a:xfrm>
            <a:off x="231040" y="3191226"/>
            <a:ext cx="652422" cy="639195"/>
            <a:chOff x="508208" y="4033492"/>
            <a:chExt cx="652422" cy="639195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1BE11195-500C-4E80-94B3-A463FE4F54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8208" y="4114463"/>
              <a:ext cx="600159" cy="533474"/>
            </a:xfrm>
            <a:prstGeom prst="rect">
              <a:avLst/>
            </a:prstGeom>
          </p:spPr>
        </p:pic>
        <p:sp>
          <p:nvSpPr>
            <p:cNvPr id="26" name="四角形: 角を丸くする 25">
              <a:extLst>
                <a:ext uri="{FF2B5EF4-FFF2-40B4-BE49-F238E27FC236}">
                  <a16:creationId xmlns:a16="http://schemas.microsoft.com/office/drawing/2014/main" id="{00056492-5CA6-4558-9295-7503CD51BA0B}"/>
                </a:ext>
              </a:extLst>
            </p:cNvPr>
            <p:cNvSpPr/>
            <p:nvPr/>
          </p:nvSpPr>
          <p:spPr>
            <a:xfrm>
              <a:off x="508208" y="4033492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389C324-5F7A-4D2C-A71F-A02236397AEE}"/>
              </a:ext>
            </a:extLst>
          </p:cNvPr>
          <p:cNvGrpSpPr/>
          <p:nvPr/>
        </p:nvGrpSpPr>
        <p:grpSpPr>
          <a:xfrm>
            <a:off x="710180" y="1091995"/>
            <a:ext cx="5495817" cy="577081"/>
            <a:chOff x="710180" y="1509247"/>
            <a:chExt cx="5495817" cy="577081"/>
          </a:xfrm>
        </p:grpSpPr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4A9A2FA0-E086-47A5-A605-F51F03815316}"/>
                </a:ext>
              </a:extLst>
            </p:cNvPr>
            <p:cNvSpPr txBox="1"/>
            <p:nvPr/>
          </p:nvSpPr>
          <p:spPr>
            <a:xfrm>
              <a:off x="710180" y="1509247"/>
              <a:ext cx="549581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lnSpc>
                  <a:spcPct val="200000"/>
                </a:lnSpc>
                <a:buFont typeface="+mj-ea"/>
                <a:buAutoNum type="circleNumDbPlain" startAt="2"/>
              </a:pPr>
              <a:r>
                <a:rPr lang="ja-JP" altLang="en-US" b="1" i="0" dirty="0">
                  <a:solidFill>
                    <a:schemeClr val="accent4">
                      <a:lumMod val="50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音を聞くと目覚めてダンスする。</a:t>
              </a:r>
              <a:endParaRPr kumimoji="1" lang="ja-JP" altLang="en-US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FEE8D1F5-EA89-42BF-A33A-921A0D90772F}"/>
                </a:ext>
              </a:extLst>
            </p:cNvPr>
            <p:cNvSpPr txBox="1"/>
            <p:nvPr/>
          </p:nvSpPr>
          <p:spPr>
            <a:xfrm>
              <a:off x="1136339" y="1554293"/>
              <a:ext cx="49637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おと</a:t>
              </a: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EA49B16E-DDD9-4BA9-835A-C66500EAA8BB}"/>
                </a:ext>
              </a:extLst>
            </p:cNvPr>
            <p:cNvSpPr txBox="1"/>
            <p:nvPr/>
          </p:nvSpPr>
          <p:spPr>
            <a:xfrm>
              <a:off x="1591114" y="1554293"/>
              <a:ext cx="49637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6BE4DB12-3B00-42EF-98CF-D735EC2C01D4}"/>
                </a:ext>
              </a:extLst>
            </p:cNvPr>
            <p:cNvSpPr txBox="1"/>
            <p:nvPr/>
          </p:nvSpPr>
          <p:spPr>
            <a:xfrm>
              <a:off x="2373851" y="1554293"/>
              <a:ext cx="49637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1000" b="1" dirty="0">
                  <a:solidFill>
                    <a:schemeClr val="accent4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めざ</a:t>
              </a:r>
            </a:p>
          </p:txBody>
        </p:sp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15E30F68-729F-4999-ADDB-9441A4C942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0776" y="2471715"/>
            <a:ext cx="3706138" cy="3551716"/>
          </a:xfrm>
          <a:prstGeom prst="rect">
            <a:avLst/>
          </a:prstGeom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55C6A07A-13FF-4B47-9C70-B6EA2696179B}"/>
              </a:ext>
            </a:extLst>
          </p:cNvPr>
          <p:cNvGrpSpPr/>
          <p:nvPr/>
        </p:nvGrpSpPr>
        <p:grpSpPr>
          <a:xfrm>
            <a:off x="231040" y="3933628"/>
            <a:ext cx="652422" cy="639195"/>
            <a:chOff x="1143859" y="3881757"/>
            <a:chExt cx="652422" cy="639195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C3898EF8-E7C1-46D6-B3F2-7392BF0BF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61615" y="3919074"/>
              <a:ext cx="590550" cy="600075"/>
            </a:xfrm>
            <a:prstGeom prst="rect">
              <a:avLst/>
            </a:prstGeom>
          </p:spPr>
        </p:pic>
        <p:sp>
          <p:nvSpPr>
            <p:cNvPr id="50" name="四角形: 角を丸くする 49">
              <a:extLst>
                <a:ext uri="{FF2B5EF4-FFF2-40B4-BE49-F238E27FC236}">
                  <a16:creationId xmlns:a16="http://schemas.microsoft.com/office/drawing/2014/main" id="{1750C8A7-CA97-44A1-B49F-9D6EFB32462F}"/>
                </a:ext>
              </a:extLst>
            </p:cNvPr>
            <p:cNvSpPr/>
            <p:nvPr/>
          </p:nvSpPr>
          <p:spPr>
            <a:xfrm>
              <a:off x="1143859" y="388175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52" name="直線矢印コネクタ 51">
            <a:extLst>
              <a:ext uri="{FF2B5EF4-FFF2-40B4-BE49-F238E27FC236}">
                <a16:creationId xmlns:a16="http://schemas.microsoft.com/office/drawing/2014/main" id="{79844391-720C-4432-A3A5-2DAA2C74EF8A}"/>
              </a:ext>
            </a:extLst>
          </p:cNvPr>
          <p:cNvCxnSpPr>
            <a:cxnSpLocks/>
          </p:cNvCxnSpPr>
          <p:nvPr/>
        </p:nvCxnSpPr>
        <p:spPr>
          <a:xfrm flipV="1">
            <a:off x="1024621" y="4046823"/>
            <a:ext cx="826155" cy="22416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B56A6327-5403-4C49-A1E7-804BB3DC8A04}"/>
              </a:ext>
            </a:extLst>
          </p:cNvPr>
          <p:cNvGrpSpPr/>
          <p:nvPr/>
        </p:nvGrpSpPr>
        <p:grpSpPr>
          <a:xfrm>
            <a:off x="221241" y="4676030"/>
            <a:ext cx="652422" cy="639195"/>
            <a:chOff x="1151816" y="4698201"/>
            <a:chExt cx="652422" cy="639195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8DBB6F7D-944A-4222-8A42-6C85379C1C5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99799" y="4771673"/>
              <a:ext cx="561975" cy="552450"/>
            </a:xfrm>
            <a:prstGeom prst="rect">
              <a:avLst/>
            </a:prstGeom>
          </p:spPr>
        </p:pic>
        <p:sp>
          <p:nvSpPr>
            <p:cNvPr id="58" name="四角形: 角を丸くする 57">
              <a:extLst>
                <a:ext uri="{FF2B5EF4-FFF2-40B4-BE49-F238E27FC236}">
                  <a16:creationId xmlns:a16="http://schemas.microsoft.com/office/drawing/2014/main" id="{0553817F-F2C1-43B3-866E-D97E3763B5E5}"/>
                </a:ext>
              </a:extLst>
            </p:cNvPr>
            <p:cNvSpPr/>
            <p:nvPr/>
          </p:nvSpPr>
          <p:spPr>
            <a:xfrm>
              <a:off x="1151816" y="4698201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9A3ADEBC-9F1A-4B8C-A7E8-13F83D1A85E6}"/>
              </a:ext>
            </a:extLst>
          </p:cNvPr>
          <p:cNvCxnSpPr>
            <a:cxnSpLocks/>
          </p:cNvCxnSpPr>
          <p:nvPr/>
        </p:nvCxnSpPr>
        <p:spPr>
          <a:xfrm flipV="1">
            <a:off x="1014822" y="4571020"/>
            <a:ext cx="1161787" cy="391239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吹き出し: 角を丸めた四角形 69">
            <a:extLst>
              <a:ext uri="{FF2B5EF4-FFF2-40B4-BE49-F238E27FC236}">
                <a16:creationId xmlns:a16="http://schemas.microsoft.com/office/drawing/2014/main" id="{E8DA4A4F-7C40-4B4F-99D5-CE9AD47C648E}"/>
              </a:ext>
            </a:extLst>
          </p:cNvPr>
          <p:cNvSpPr/>
          <p:nvPr/>
        </p:nvSpPr>
        <p:spPr>
          <a:xfrm>
            <a:off x="2239171" y="6226570"/>
            <a:ext cx="3317743" cy="379543"/>
          </a:xfrm>
          <a:prstGeom prst="wedgeRoundRectCallout">
            <a:avLst>
              <a:gd name="adj1" fmla="val -36096"/>
              <a:gd name="adj2" fmla="val -121454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>
              <a:lnSpc>
                <a:spcPts val="1000"/>
              </a:lnSpc>
            </a:pPr>
            <a:r>
              <a:rPr kumimoji="1" lang="ja-JP" altLang="en-US" sz="1600" dirty="0">
                <a:solidFill>
                  <a:srgbClr val="6C6E7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①のプログラムからコピーする</a:t>
            </a: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FFAFC5A6-75B4-43FC-B768-7EF3C57839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1058" y="2533856"/>
            <a:ext cx="1100693" cy="835466"/>
          </a:xfrm>
          <a:prstGeom prst="rect">
            <a:avLst/>
          </a:prstGeom>
        </p:spPr>
      </p:pic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12CBB38F-E4FA-4AF5-BB78-F156671C662C}"/>
              </a:ext>
            </a:extLst>
          </p:cNvPr>
          <p:cNvGrpSpPr/>
          <p:nvPr/>
        </p:nvGrpSpPr>
        <p:grpSpPr>
          <a:xfrm>
            <a:off x="4343099" y="1789842"/>
            <a:ext cx="4268176" cy="623248"/>
            <a:chOff x="5097766" y="1639860"/>
            <a:chExt cx="4268176" cy="623248"/>
          </a:xfrm>
        </p:grpSpPr>
        <p:sp>
          <p:nvSpPr>
            <p:cNvPr id="78" name="吹き出し: 角を丸めた四角形 77">
              <a:extLst>
                <a:ext uri="{FF2B5EF4-FFF2-40B4-BE49-F238E27FC236}">
                  <a16:creationId xmlns:a16="http://schemas.microsoft.com/office/drawing/2014/main" id="{38253CCE-C058-4187-8200-7DE633DF78C9}"/>
                </a:ext>
              </a:extLst>
            </p:cNvPr>
            <p:cNvSpPr/>
            <p:nvPr/>
          </p:nvSpPr>
          <p:spPr>
            <a:xfrm>
              <a:off x="5097766" y="1639860"/>
              <a:ext cx="4268176" cy="623248"/>
            </a:xfrm>
            <a:prstGeom prst="wedgeRoundRectCallout">
              <a:avLst>
                <a:gd name="adj1" fmla="val 7496"/>
                <a:gd name="adj2" fmla="val 80751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85F3181A-306D-4427-A248-0153BEE675CD}"/>
                </a:ext>
              </a:extLst>
            </p:cNvPr>
            <p:cNvSpPr txBox="1"/>
            <p:nvPr/>
          </p:nvSpPr>
          <p:spPr>
            <a:xfrm>
              <a:off x="5097766" y="1687714"/>
              <a:ext cx="40902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6C6E74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kumimoji="1" lang="ja-JP" altLang="en-US" sz="1600" dirty="0">
                  <a:solidFill>
                    <a:srgbClr val="6C6E74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が反応する音の大きさ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を設定します。</a:t>
              </a: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9C75F6BA-C9E5-4548-871A-7052E1E86E5C}"/>
                </a:ext>
              </a:extLst>
            </p:cNvPr>
            <p:cNvSpPr txBox="1"/>
            <p:nvPr/>
          </p:nvSpPr>
          <p:spPr>
            <a:xfrm>
              <a:off x="5147825" y="1764576"/>
              <a:ext cx="75650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1BF264CF-BF6C-4739-ACA8-AC72B3729F84}"/>
                </a:ext>
              </a:extLst>
            </p:cNvPr>
            <p:cNvSpPr txBox="1"/>
            <p:nvPr/>
          </p:nvSpPr>
          <p:spPr>
            <a:xfrm>
              <a:off x="5904326" y="1737805"/>
              <a:ext cx="6201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はんのう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98F0EF71-B903-4894-B618-929AF34423A0}"/>
                </a:ext>
              </a:extLst>
            </p:cNvPr>
            <p:cNvSpPr txBox="1"/>
            <p:nvPr/>
          </p:nvSpPr>
          <p:spPr>
            <a:xfrm>
              <a:off x="6710208" y="1748763"/>
              <a:ext cx="40000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おと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3A52B1AB-1EE5-4DF7-A182-E842C6CF85B4}"/>
                </a:ext>
              </a:extLst>
            </p:cNvPr>
            <p:cNvSpPr txBox="1"/>
            <p:nvPr/>
          </p:nvSpPr>
          <p:spPr>
            <a:xfrm>
              <a:off x="7128941" y="1750237"/>
              <a:ext cx="40000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おお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28F55876-F7AE-4811-9CEA-48A37FBA3E19}"/>
                </a:ext>
              </a:extLst>
            </p:cNvPr>
            <p:cNvSpPr txBox="1"/>
            <p:nvPr/>
          </p:nvSpPr>
          <p:spPr>
            <a:xfrm>
              <a:off x="7929914" y="1748763"/>
              <a:ext cx="6201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73" name="楕円 72">
            <a:extLst>
              <a:ext uri="{FF2B5EF4-FFF2-40B4-BE49-F238E27FC236}">
                <a16:creationId xmlns:a16="http://schemas.microsoft.com/office/drawing/2014/main" id="{B4F2D184-DCB9-443E-849E-0D8B8F39F3C5}"/>
              </a:ext>
            </a:extLst>
          </p:cNvPr>
          <p:cNvSpPr/>
          <p:nvPr/>
        </p:nvSpPr>
        <p:spPr>
          <a:xfrm>
            <a:off x="2938069" y="2591845"/>
            <a:ext cx="658966" cy="66369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279D1B9-664F-4BA0-B5E3-CAE6BED8534C}"/>
              </a:ext>
            </a:extLst>
          </p:cNvPr>
          <p:cNvSpPr txBox="1"/>
          <p:nvPr/>
        </p:nvSpPr>
        <p:spPr>
          <a:xfrm>
            <a:off x="5623446" y="3907216"/>
            <a:ext cx="3091929" cy="10772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sz="1600" dirty="0">
                <a:solidFill>
                  <a:srgbClr val="6C6E7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sz="1600" dirty="0">
                <a:solidFill>
                  <a:srgbClr val="6C6E7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より小さい数を使うよ！</a:t>
            </a:r>
            <a:endParaRPr kumimoji="1" lang="en-US" altLang="ja-JP" sz="1600" dirty="0">
              <a:solidFill>
                <a:srgbClr val="6C6E74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1600" dirty="0">
                <a:solidFill>
                  <a:srgbClr val="6C6E7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0.2</a:t>
            </a:r>
            <a:r>
              <a:rPr kumimoji="1" lang="ja-JP" altLang="en-US" sz="1600" dirty="0">
                <a:solidFill>
                  <a:srgbClr val="6C6E7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と打とう。</a:t>
            </a:r>
            <a:endParaRPr kumimoji="1" lang="en-US" altLang="ja-JP" sz="1600" dirty="0">
              <a:solidFill>
                <a:srgbClr val="6C6E74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600" dirty="0">
                <a:solidFill>
                  <a:srgbClr val="6C6E7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難しかったら</a:t>
            </a:r>
            <a:r>
              <a:rPr kumimoji="1" lang="en-US" altLang="ja-JP" sz="1600" dirty="0">
                <a:solidFill>
                  <a:srgbClr val="6C6E7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sz="1600" dirty="0">
                <a:solidFill>
                  <a:srgbClr val="6C6E7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でも大丈夫だよ</a:t>
            </a:r>
            <a:endParaRPr kumimoji="1" lang="en-US" altLang="ja-JP" sz="1600" dirty="0">
              <a:solidFill>
                <a:srgbClr val="6C6E74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600" dirty="0">
                <a:solidFill>
                  <a:srgbClr val="6C6E7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（ゆっくり踊るよ！）</a:t>
            </a:r>
          </a:p>
        </p:txBody>
      </p:sp>
      <p:pic>
        <p:nvPicPr>
          <p:cNvPr id="38" name="図 37">
            <a:extLst>
              <a:ext uri="{FF2B5EF4-FFF2-40B4-BE49-F238E27FC236}">
                <a16:creationId xmlns:a16="http://schemas.microsoft.com/office/drawing/2014/main" id="{4E0316EC-65FE-4FDF-98D0-4FC25CA5E4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3188" y="5085638"/>
            <a:ext cx="1072936" cy="170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3160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46B3783E-F304-4A43-A7BA-D44FFDF9C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654" y="2392692"/>
            <a:ext cx="6730691" cy="390130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 err="1"/>
              <a:t>CodeyRocky</a:t>
            </a:r>
            <a:r>
              <a:rPr lang="ja-JP" altLang="en-US" dirty="0"/>
              <a:t>にダンスをさせよう！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5B9B1D4B-6064-459A-8D9B-F0CE5B3845DB}"/>
              </a:ext>
            </a:extLst>
          </p:cNvPr>
          <p:cNvGrpSpPr/>
          <p:nvPr/>
        </p:nvGrpSpPr>
        <p:grpSpPr>
          <a:xfrm>
            <a:off x="618636" y="985598"/>
            <a:ext cx="5091159" cy="577081"/>
            <a:chOff x="618636" y="985598"/>
            <a:chExt cx="5091159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プログラムをパソコンに保存しよう！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D5D045A-4B61-4846-9A1C-CF1CF2074077}"/>
                </a:ext>
              </a:extLst>
            </p:cNvPr>
            <p:cNvSpPr txBox="1"/>
            <p:nvPr/>
          </p:nvSpPr>
          <p:spPr>
            <a:xfrm>
              <a:off x="3080226" y="1049531"/>
              <a:ext cx="764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783230" y="2551929"/>
            <a:ext cx="1318503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717747" y="5156674"/>
            <a:ext cx="3210719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2844954-C8FA-4515-A1D4-2C85276E11DF}"/>
              </a:ext>
            </a:extLst>
          </p:cNvPr>
          <p:cNvGrpSpPr/>
          <p:nvPr/>
        </p:nvGrpSpPr>
        <p:grpSpPr>
          <a:xfrm>
            <a:off x="968914" y="1585830"/>
            <a:ext cx="6071078" cy="577081"/>
            <a:chOff x="968914" y="1737827"/>
            <a:chExt cx="6071078" cy="577081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37BC138-55E3-41B2-9BEB-4F0F18F96484}"/>
                </a:ext>
              </a:extLst>
            </p:cNvPr>
            <p:cNvSpPr txBox="1"/>
            <p:nvPr/>
          </p:nvSpPr>
          <p:spPr>
            <a:xfrm>
              <a:off x="968914" y="1737827"/>
              <a:ext cx="607107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→　「コンピュータに保存」を選択する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9FC6894D-0E59-41E4-9981-02CAC9B8FD1F}"/>
                </a:ext>
              </a:extLst>
            </p:cNvPr>
            <p:cNvSpPr txBox="1"/>
            <p:nvPr/>
          </p:nvSpPr>
          <p:spPr>
            <a:xfrm>
              <a:off x="4554244" y="1780052"/>
              <a:ext cx="8193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1C60F65B-C029-4E00-8EEB-2506B9018906}"/>
                </a:ext>
              </a:extLst>
            </p:cNvPr>
            <p:cNvSpPr txBox="1"/>
            <p:nvPr/>
          </p:nvSpPr>
          <p:spPr>
            <a:xfrm>
              <a:off x="5370034" y="1788930"/>
              <a:ext cx="9838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566FEED-621F-4180-8C79-341F6E619564}"/>
              </a:ext>
            </a:extLst>
          </p:cNvPr>
          <p:cNvSpPr txBox="1"/>
          <p:nvPr/>
        </p:nvSpPr>
        <p:spPr>
          <a:xfrm>
            <a:off x="2197854" y="397884"/>
            <a:ext cx="1554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</p:spTree>
    <p:extLst>
      <p:ext uri="{BB962C8B-B14F-4D97-AF65-F5344CB8AC3E}">
        <p14:creationId xmlns:p14="http://schemas.microsoft.com/office/powerpoint/2010/main" val="36762772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 err="1"/>
              <a:t>CodeyRocky</a:t>
            </a:r>
            <a:r>
              <a:rPr lang="ja-JP" altLang="en-US" dirty="0"/>
              <a:t>にダンスをさせよう！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8630787-C8DE-45E1-A1C3-A88F7111BA79}"/>
              </a:ext>
            </a:extLst>
          </p:cNvPr>
          <p:cNvGrpSpPr/>
          <p:nvPr/>
        </p:nvGrpSpPr>
        <p:grpSpPr>
          <a:xfrm>
            <a:off x="594804" y="1329726"/>
            <a:ext cx="8549196" cy="577081"/>
            <a:chOff x="594804" y="1329726"/>
            <a:chExt cx="8549196" cy="577081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098F5C8-3E07-42FB-9127-343723748181}"/>
                </a:ext>
              </a:extLst>
            </p:cNvPr>
            <p:cNvSpPr txBox="1"/>
            <p:nvPr/>
          </p:nvSpPr>
          <p:spPr>
            <a:xfrm>
              <a:off x="594804" y="1329726"/>
              <a:ext cx="854919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ファイル名を「（自分の名前）０３ダンス」にして「保存」ボタンを押す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D4B8E3B3-3101-49A3-BD6E-4B02ED4538EB}"/>
                </a:ext>
              </a:extLst>
            </p:cNvPr>
            <p:cNvSpPr txBox="1"/>
            <p:nvPr/>
          </p:nvSpPr>
          <p:spPr>
            <a:xfrm>
              <a:off x="5983370" y="1381515"/>
              <a:ext cx="854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69F7F5E5-0E3C-46F0-A214-F33358999E3A}"/>
                </a:ext>
              </a:extLst>
            </p:cNvPr>
            <p:cNvSpPr txBox="1"/>
            <p:nvPr/>
          </p:nvSpPr>
          <p:spPr>
            <a:xfrm>
              <a:off x="2434185" y="1381515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5379E7BC-D669-40B9-8E67-A0DFE6E159C7}"/>
                </a:ext>
              </a:extLst>
            </p:cNvPr>
            <p:cNvSpPr txBox="1"/>
            <p:nvPr/>
          </p:nvSpPr>
          <p:spPr>
            <a:xfrm>
              <a:off x="3100244" y="1381515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0C8F8AAD-0D86-4E8C-8710-A54A07413418}"/>
                </a:ext>
              </a:extLst>
            </p:cNvPr>
            <p:cNvSpPr txBox="1"/>
            <p:nvPr/>
          </p:nvSpPr>
          <p:spPr>
            <a:xfrm>
              <a:off x="1410410" y="1381515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59C8A532-CC55-491F-BB6D-2C7E88676AE9}"/>
                </a:ext>
              </a:extLst>
            </p:cNvPr>
            <p:cNvSpPr txBox="1"/>
            <p:nvPr/>
          </p:nvSpPr>
          <p:spPr>
            <a:xfrm>
              <a:off x="7543964" y="1381515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104008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1" y="4788767"/>
              <a:ext cx="1998999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じぶんのなまえ）０３ダンス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4" y="4695556"/>
              <a:ext cx="1933426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B50D793-13FC-413F-BAFD-C6A62528D647}"/>
              </a:ext>
            </a:extLst>
          </p:cNvPr>
          <p:cNvSpPr txBox="1"/>
          <p:nvPr/>
        </p:nvSpPr>
        <p:spPr>
          <a:xfrm>
            <a:off x="2197854" y="397884"/>
            <a:ext cx="1554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</p:spTree>
    <p:extLst>
      <p:ext uri="{BB962C8B-B14F-4D97-AF65-F5344CB8AC3E}">
        <p14:creationId xmlns:p14="http://schemas.microsoft.com/office/powerpoint/2010/main" val="600859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 err="1"/>
              <a:t>CodeyRocky</a:t>
            </a:r>
            <a:r>
              <a:rPr lang="ja-JP" altLang="en-US" dirty="0"/>
              <a:t>にダンスをさせよう！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89141F4-3FD6-448D-848D-12FE9745DDB1}"/>
              </a:ext>
            </a:extLst>
          </p:cNvPr>
          <p:cNvGrpSpPr/>
          <p:nvPr/>
        </p:nvGrpSpPr>
        <p:grpSpPr>
          <a:xfrm>
            <a:off x="3218003" y="2527719"/>
            <a:ext cx="1951601" cy="3538115"/>
            <a:chOff x="181821" y="3268693"/>
            <a:chExt cx="1553301" cy="2795942"/>
          </a:xfrm>
        </p:grpSpPr>
        <p:pic>
          <p:nvPicPr>
            <p:cNvPr id="8194" name="Picture 2">
              <a:extLst>
                <a:ext uri="{FF2B5EF4-FFF2-40B4-BE49-F238E27FC236}">
                  <a16:creationId xmlns:a16="http://schemas.microsoft.com/office/drawing/2014/main" id="{0B83FB34-03BA-47C1-8E7C-8B18AC3F77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楕円 37">
              <a:extLst>
                <a:ext uri="{FF2B5EF4-FFF2-40B4-BE49-F238E27FC236}">
                  <a16:creationId xmlns:a16="http://schemas.microsoft.com/office/drawing/2014/main" id="{83E363F4-ED6A-44D3-91D0-4CC01CA3761F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D550C7E0-5DB5-4A81-AFCC-6CE289050AF9}"/>
              </a:ext>
            </a:extLst>
          </p:cNvPr>
          <p:cNvGrpSpPr/>
          <p:nvPr/>
        </p:nvGrpSpPr>
        <p:grpSpPr>
          <a:xfrm>
            <a:off x="618636" y="1886298"/>
            <a:ext cx="6703370" cy="577081"/>
            <a:chOff x="514176" y="1733490"/>
            <a:chExt cx="6703370" cy="577081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0967D-92D6-4244-961F-84150ED9973A}"/>
                </a:ext>
              </a:extLst>
            </p:cNvPr>
            <p:cNvSpPr txBox="1"/>
            <p:nvPr/>
          </p:nvSpPr>
          <p:spPr>
            <a:xfrm>
              <a:off x="514176" y="1733490"/>
              <a:ext cx="670337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の電源ランプが青になっていることを確かめる。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F77B6A6E-A068-439D-A52D-9A4BD6CFA0F9}"/>
                </a:ext>
              </a:extLst>
            </p:cNvPr>
            <p:cNvSpPr txBox="1"/>
            <p:nvPr/>
          </p:nvSpPr>
          <p:spPr>
            <a:xfrm>
              <a:off x="912327" y="1797830"/>
              <a:ext cx="865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7B1F314F-B3F9-44B7-BA69-615681A3DB93}"/>
                </a:ext>
              </a:extLst>
            </p:cNvPr>
            <p:cNvSpPr txBox="1"/>
            <p:nvPr/>
          </p:nvSpPr>
          <p:spPr>
            <a:xfrm>
              <a:off x="1664350" y="1797830"/>
              <a:ext cx="865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でんげん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447F24BE-2D1F-4350-8CE7-7E5ABE6B9536}"/>
                </a:ext>
              </a:extLst>
            </p:cNvPr>
            <p:cNvSpPr txBox="1"/>
            <p:nvPr/>
          </p:nvSpPr>
          <p:spPr>
            <a:xfrm>
              <a:off x="3014342" y="1797830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167BBE47-4A3F-477D-B5A9-33A5DC1F8CA2}"/>
                </a:ext>
              </a:extLst>
            </p:cNvPr>
            <p:cNvSpPr txBox="1"/>
            <p:nvPr/>
          </p:nvSpPr>
          <p:spPr>
            <a:xfrm>
              <a:off x="5302719" y="1797830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F22E6A1-7B1A-4D21-BC73-6D2C49CAE255}"/>
              </a:ext>
            </a:extLst>
          </p:cNvPr>
          <p:cNvGrpSpPr/>
          <p:nvPr/>
        </p:nvGrpSpPr>
        <p:grpSpPr>
          <a:xfrm>
            <a:off x="618636" y="985598"/>
            <a:ext cx="7293426" cy="630942"/>
            <a:chOff x="618636" y="985598"/>
            <a:chExt cx="7293426" cy="630942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729342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en-US" altLang="ja-JP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にアップロードしよう！</a:t>
              </a:r>
              <a:endParaRPr lang="en-US" altLang="ja-JP" sz="2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536A151-3779-4B66-A843-0B62FE76E449}"/>
                </a:ext>
              </a:extLst>
            </p:cNvPr>
            <p:cNvSpPr txBox="1"/>
            <p:nvPr/>
          </p:nvSpPr>
          <p:spPr>
            <a:xfrm>
              <a:off x="2181375" y="1084572"/>
              <a:ext cx="10366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7FBEC11-1C1A-4511-BF55-D410889C5639}"/>
              </a:ext>
            </a:extLst>
          </p:cNvPr>
          <p:cNvSpPr txBox="1"/>
          <p:nvPr/>
        </p:nvSpPr>
        <p:spPr>
          <a:xfrm>
            <a:off x="2197854" y="397884"/>
            <a:ext cx="1554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</p:spTree>
    <p:extLst>
      <p:ext uri="{BB962C8B-B14F-4D97-AF65-F5344CB8AC3E}">
        <p14:creationId xmlns:p14="http://schemas.microsoft.com/office/powerpoint/2010/main" val="21379864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 err="1"/>
              <a:t>CodeyRocky</a:t>
            </a:r>
            <a:r>
              <a:rPr lang="ja-JP" altLang="en-US" dirty="0"/>
              <a:t>にダンスをさせよう！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2ED9B956-BB2D-4F3F-88A5-5C651C013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2562" y="1837678"/>
            <a:ext cx="2774776" cy="4603782"/>
          </a:xfrm>
          <a:prstGeom prst="rect">
            <a:avLst/>
          </a:prstGeom>
        </p:spPr>
      </p:pic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A7FD2768-F17D-4059-8B58-AB70E67671F5}"/>
              </a:ext>
            </a:extLst>
          </p:cNvPr>
          <p:cNvGrpSpPr/>
          <p:nvPr/>
        </p:nvGrpSpPr>
        <p:grpSpPr>
          <a:xfrm>
            <a:off x="641020" y="1028826"/>
            <a:ext cx="4010879" cy="577081"/>
            <a:chOff x="4688163" y="2475477"/>
            <a:chExt cx="4010879" cy="577081"/>
          </a:xfrm>
        </p:grpSpPr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9AC80FA7-84A1-42AD-A2CC-BE101A712552}"/>
                </a:ext>
              </a:extLst>
            </p:cNvPr>
            <p:cNvSpPr txBox="1"/>
            <p:nvPr/>
          </p:nvSpPr>
          <p:spPr>
            <a:xfrm>
              <a:off x="4688163" y="2475477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2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接続ボタンを押す。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F4C335D9-61AE-4268-A768-C1DD1B0963C3}"/>
                </a:ext>
              </a:extLst>
            </p:cNvPr>
            <p:cNvSpPr txBox="1"/>
            <p:nvPr/>
          </p:nvSpPr>
          <p:spPr>
            <a:xfrm>
              <a:off x="5005343" y="2531232"/>
              <a:ext cx="7680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4E07346F-8D13-4972-A577-0DB7ED06374E}"/>
                </a:ext>
              </a:extLst>
            </p:cNvPr>
            <p:cNvSpPr txBox="1"/>
            <p:nvPr/>
          </p:nvSpPr>
          <p:spPr>
            <a:xfrm>
              <a:off x="6275440" y="2531231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8" name="四角形: 角を丸くする 67">
            <a:extLst>
              <a:ext uri="{FF2B5EF4-FFF2-40B4-BE49-F238E27FC236}">
                <a16:creationId xmlns:a16="http://schemas.microsoft.com/office/drawing/2014/main" id="{00FE4BBA-FC93-422A-9A77-04277C41D3AB}"/>
              </a:ext>
            </a:extLst>
          </p:cNvPr>
          <p:cNvSpPr/>
          <p:nvPr/>
        </p:nvSpPr>
        <p:spPr>
          <a:xfrm>
            <a:off x="4113214" y="5856009"/>
            <a:ext cx="1550739" cy="4128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B7D7023-2A5A-4394-AF11-321A2870D7F1}"/>
              </a:ext>
            </a:extLst>
          </p:cNvPr>
          <p:cNvSpPr txBox="1"/>
          <p:nvPr/>
        </p:nvSpPr>
        <p:spPr>
          <a:xfrm>
            <a:off x="2197854" y="397884"/>
            <a:ext cx="1554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</p:spTree>
    <p:extLst>
      <p:ext uri="{BB962C8B-B14F-4D97-AF65-F5344CB8AC3E}">
        <p14:creationId xmlns:p14="http://schemas.microsoft.com/office/powerpoint/2010/main" val="28899585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 err="1"/>
              <a:t>CodeyRocky</a:t>
            </a:r>
            <a:r>
              <a:rPr lang="ja-JP" altLang="en-US" dirty="0"/>
              <a:t>にダンスをさせよう！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F0EC4EC0-619D-4213-A85D-E772C2803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924" y="1750240"/>
            <a:ext cx="2761684" cy="4990526"/>
          </a:xfrm>
          <a:prstGeom prst="rect">
            <a:avLst/>
          </a:prstGeom>
        </p:spPr>
      </p:pic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01D6CAC0-2032-49F1-B264-B83C24118B7C}"/>
              </a:ext>
            </a:extLst>
          </p:cNvPr>
          <p:cNvGrpSpPr/>
          <p:nvPr/>
        </p:nvGrpSpPr>
        <p:grpSpPr>
          <a:xfrm>
            <a:off x="641021" y="1035750"/>
            <a:ext cx="4010879" cy="577081"/>
            <a:chOff x="4688163" y="2475477"/>
            <a:chExt cx="4010879" cy="577081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D15C2E1E-5C03-4CA8-8E8A-8A73427DFB60}"/>
                </a:ext>
              </a:extLst>
            </p:cNvPr>
            <p:cNvSpPr txBox="1"/>
            <p:nvPr/>
          </p:nvSpPr>
          <p:spPr>
            <a:xfrm>
              <a:off x="4688163" y="2475477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3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ダイアログの接続ボタンを押す。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A8B5F8E1-07A2-415C-8903-170D18756771}"/>
                </a:ext>
              </a:extLst>
            </p:cNvPr>
            <p:cNvSpPr txBox="1"/>
            <p:nvPr/>
          </p:nvSpPr>
          <p:spPr>
            <a:xfrm>
              <a:off x="6212706" y="2531232"/>
              <a:ext cx="10392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EC984F72-89F3-419B-BCA5-E02A26581F0E}"/>
                </a:ext>
              </a:extLst>
            </p:cNvPr>
            <p:cNvSpPr txBox="1"/>
            <p:nvPr/>
          </p:nvSpPr>
          <p:spPr>
            <a:xfrm>
              <a:off x="7635012" y="2514138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B62F1979-C861-40B0-AFD3-4E8F08A280EB}"/>
              </a:ext>
            </a:extLst>
          </p:cNvPr>
          <p:cNvSpPr/>
          <p:nvPr/>
        </p:nvSpPr>
        <p:spPr>
          <a:xfrm>
            <a:off x="3124941" y="4248233"/>
            <a:ext cx="2476870" cy="3504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9265033-95F9-47C2-AC9C-F943B2F8117B}"/>
              </a:ext>
            </a:extLst>
          </p:cNvPr>
          <p:cNvSpPr txBox="1"/>
          <p:nvPr/>
        </p:nvSpPr>
        <p:spPr>
          <a:xfrm>
            <a:off x="2197854" y="397884"/>
            <a:ext cx="1554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</p:spTree>
    <p:extLst>
      <p:ext uri="{BB962C8B-B14F-4D97-AF65-F5344CB8AC3E}">
        <p14:creationId xmlns:p14="http://schemas.microsoft.com/office/powerpoint/2010/main" val="9289545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5AC4D391-E322-4FBD-A79D-A64DF8FBB6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9608" y="1706903"/>
            <a:ext cx="2924563" cy="4816928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DB7AA39-3943-4AA5-83D2-95750CDCDCFA}"/>
              </a:ext>
            </a:extLst>
          </p:cNvPr>
          <p:cNvGrpSpPr/>
          <p:nvPr/>
        </p:nvGrpSpPr>
        <p:grpSpPr>
          <a:xfrm>
            <a:off x="598780" y="1026099"/>
            <a:ext cx="4010879" cy="577081"/>
            <a:chOff x="731946" y="1026099"/>
            <a:chExt cx="4010879" cy="577081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CEDA6463-770F-4407-BC4F-A00281C7053C}"/>
                </a:ext>
              </a:extLst>
            </p:cNvPr>
            <p:cNvSpPr txBox="1"/>
            <p:nvPr/>
          </p:nvSpPr>
          <p:spPr>
            <a:xfrm>
              <a:off x="731946" y="1026099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4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アップロードボタン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①）を押す。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C9BF372C-4CBA-4055-9223-F62CC7204457}"/>
                </a:ext>
              </a:extLst>
            </p:cNvPr>
            <p:cNvSpPr txBox="1"/>
            <p:nvPr/>
          </p:nvSpPr>
          <p:spPr>
            <a:xfrm>
              <a:off x="3832005" y="1038381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29511B46-7A91-4AA3-8790-620802BBD50B}"/>
              </a:ext>
            </a:extLst>
          </p:cNvPr>
          <p:cNvSpPr/>
          <p:nvPr/>
        </p:nvSpPr>
        <p:spPr>
          <a:xfrm>
            <a:off x="2423604" y="4997161"/>
            <a:ext cx="1615735" cy="47148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030F931-219C-4EA1-BAC8-F447F416BDE7}"/>
              </a:ext>
            </a:extLst>
          </p:cNvPr>
          <p:cNvGrpSpPr/>
          <p:nvPr/>
        </p:nvGrpSpPr>
        <p:grpSpPr>
          <a:xfrm>
            <a:off x="4783467" y="2798502"/>
            <a:ext cx="3931908" cy="1508105"/>
            <a:chOff x="4382409" y="1527635"/>
            <a:chExt cx="3931908" cy="1508105"/>
          </a:xfrm>
        </p:grpSpPr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77C6ABC4-69A3-4D6C-9292-B4B3FBF524BE}"/>
                </a:ext>
              </a:extLst>
            </p:cNvPr>
            <p:cNvSpPr txBox="1"/>
            <p:nvPr/>
          </p:nvSpPr>
          <p:spPr>
            <a:xfrm>
              <a:off x="4608271" y="1527635"/>
              <a:ext cx="3706046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にプログラムが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書き込まれるよ。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終了したら切断ボタン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②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を押そう。</a:t>
              </a: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5B73C543-1F51-4434-9B93-59FB8855C671}"/>
                </a:ext>
              </a:extLst>
            </p:cNvPr>
            <p:cNvSpPr txBox="1"/>
            <p:nvPr/>
          </p:nvSpPr>
          <p:spPr>
            <a:xfrm>
              <a:off x="4665078" y="2026039"/>
              <a:ext cx="28661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13EC4C5A-014B-4169-98C1-A9EBC01B5B4C}"/>
                </a:ext>
              </a:extLst>
            </p:cNvPr>
            <p:cNvSpPr txBox="1"/>
            <p:nvPr/>
          </p:nvSpPr>
          <p:spPr>
            <a:xfrm>
              <a:off x="5062042" y="2026039"/>
              <a:ext cx="28661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6A378C19-2386-45B2-8BA9-786F5C9E4EC7}"/>
                </a:ext>
              </a:extLst>
            </p:cNvPr>
            <p:cNvSpPr txBox="1"/>
            <p:nvPr/>
          </p:nvSpPr>
          <p:spPr>
            <a:xfrm>
              <a:off x="4525055" y="1578643"/>
              <a:ext cx="917455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1AD43A4C-8599-48DE-8704-4E0764AAE198}"/>
                </a:ext>
              </a:extLst>
            </p:cNvPr>
            <p:cNvSpPr txBox="1"/>
            <p:nvPr/>
          </p:nvSpPr>
          <p:spPr>
            <a:xfrm>
              <a:off x="4382409" y="2505991"/>
              <a:ext cx="108015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しゅうりょう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24251974-8849-42F3-A08C-1DA900813F10}"/>
                </a:ext>
              </a:extLst>
            </p:cNvPr>
            <p:cNvSpPr txBox="1"/>
            <p:nvPr/>
          </p:nvSpPr>
          <p:spPr>
            <a:xfrm>
              <a:off x="5562939" y="2516950"/>
              <a:ext cx="917456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せつだん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3E48CAB0-75DA-4154-B608-360973B26D10}"/>
                </a:ext>
              </a:extLst>
            </p:cNvPr>
            <p:cNvSpPr txBox="1"/>
            <p:nvPr/>
          </p:nvSpPr>
          <p:spPr>
            <a:xfrm>
              <a:off x="7291754" y="2496587"/>
              <a:ext cx="28661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78C808F9-8835-432E-A29D-A04894EC7559}"/>
              </a:ext>
            </a:extLst>
          </p:cNvPr>
          <p:cNvCxnSpPr>
            <a:cxnSpLocks/>
            <a:stCxn id="50" idx="2"/>
          </p:cNvCxnSpPr>
          <p:nvPr/>
        </p:nvCxnSpPr>
        <p:spPr>
          <a:xfrm flipH="1">
            <a:off x="4122555" y="4306607"/>
            <a:ext cx="2739797" cy="134193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10FD93A3-EDD4-4C35-A3AC-9CA7AC2EE3E3}"/>
              </a:ext>
            </a:extLst>
          </p:cNvPr>
          <p:cNvSpPr/>
          <p:nvPr/>
        </p:nvSpPr>
        <p:spPr>
          <a:xfrm>
            <a:off x="2423604" y="5518568"/>
            <a:ext cx="1615735" cy="38824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2208FE5-2DDD-4C32-A3CA-EBCDC69B9C50}"/>
              </a:ext>
            </a:extLst>
          </p:cNvPr>
          <p:cNvSpPr txBox="1"/>
          <p:nvPr/>
        </p:nvSpPr>
        <p:spPr>
          <a:xfrm>
            <a:off x="2008106" y="488769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ADF3BC8-78EA-4037-95B2-7566E88DC3E3}"/>
              </a:ext>
            </a:extLst>
          </p:cNvPr>
          <p:cNvSpPr txBox="1"/>
          <p:nvPr/>
        </p:nvSpPr>
        <p:spPr>
          <a:xfrm>
            <a:off x="2008106" y="546256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</a:p>
        </p:txBody>
      </p:sp>
      <p:sp>
        <p:nvSpPr>
          <p:cNvPr id="27" name="タイトル 4">
            <a:extLst>
              <a:ext uri="{FF2B5EF4-FFF2-40B4-BE49-F238E27FC236}">
                <a16:creationId xmlns:a16="http://schemas.microsoft.com/office/drawing/2014/main" id="{B47BD4E4-D282-469F-8108-A7854D7AB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 err="1"/>
              <a:t>CodeyRocky</a:t>
            </a:r>
            <a:r>
              <a:rPr lang="ja-JP" altLang="en-US" dirty="0"/>
              <a:t>にダンスをさせよう！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6BDFFC5-9564-463B-8CAB-00410FA6817F}"/>
              </a:ext>
            </a:extLst>
          </p:cNvPr>
          <p:cNvSpPr txBox="1"/>
          <p:nvPr/>
        </p:nvSpPr>
        <p:spPr>
          <a:xfrm>
            <a:off x="2197854" y="397884"/>
            <a:ext cx="1554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</p:spTree>
    <p:extLst>
      <p:ext uri="{BB962C8B-B14F-4D97-AF65-F5344CB8AC3E}">
        <p14:creationId xmlns:p14="http://schemas.microsoft.com/office/powerpoint/2010/main" val="25540589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 err="1"/>
              <a:t>CodeyRocky</a:t>
            </a:r>
            <a:r>
              <a:rPr lang="ja-JP" altLang="en-US" dirty="0"/>
              <a:t>にダンスをさせよう！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72F7C18-E0D8-4FB0-91A9-CDD66B31D1E3}"/>
              </a:ext>
            </a:extLst>
          </p:cNvPr>
          <p:cNvGrpSpPr/>
          <p:nvPr/>
        </p:nvGrpSpPr>
        <p:grpSpPr>
          <a:xfrm>
            <a:off x="618636" y="1092133"/>
            <a:ext cx="5091159" cy="577081"/>
            <a:chOff x="618636" y="985598"/>
            <a:chExt cx="5091159" cy="577081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プログラムを動かそう！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F9883E3B-0B63-4D41-977F-0193154B35E7}"/>
                </a:ext>
              </a:extLst>
            </p:cNvPr>
            <p:cNvSpPr txBox="1"/>
            <p:nvPr/>
          </p:nvSpPr>
          <p:spPr>
            <a:xfrm>
              <a:off x="1877628" y="1030372"/>
              <a:ext cx="6125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515A12A-C907-484D-BDF7-48B03CBFCD07}"/>
              </a:ext>
            </a:extLst>
          </p:cNvPr>
          <p:cNvGrpSpPr/>
          <p:nvPr/>
        </p:nvGrpSpPr>
        <p:grpSpPr>
          <a:xfrm>
            <a:off x="306853" y="1730692"/>
            <a:ext cx="8785130" cy="577081"/>
            <a:chOff x="306853" y="1997024"/>
            <a:chExt cx="8785130" cy="577081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C83015C3-A4E3-4ED9-9631-9CDE022B99DE}"/>
                </a:ext>
              </a:extLst>
            </p:cNvPr>
            <p:cNvSpPr txBox="1"/>
            <p:nvPr/>
          </p:nvSpPr>
          <p:spPr>
            <a:xfrm>
              <a:off x="428625" y="1997024"/>
              <a:ext cx="866335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ケーブルを抜き、アップロードしたプログラムが動くか確かめよう！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ACDC080C-5428-4CC5-94F3-DC8821C93616}"/>
                </a:ext>
              </a:extLst>
            </p:cNvPr>
            <p:cNvSpPr txBox="1"/>
            <p:nvPr/>
          </p:nvSpPr>
          <p:spPr>
            <a:xfrm>
              <a:off x="1221708" y="2051041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DCBCA22C-33D7-4DDB-B1E1-C829AA44CB14}"/>
                </a:ext>
              </a:extLst>
            </p:cNvPr>
            <p:cNvSpPr txBox="1"/>
            <p:nvPr/>
          </p:nvSpPr>
          <p:spPr>
            <a:xfrm>
              <a:off x="306853" y="2051041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5358D936-D70A-4CD6-96B7-C6AFBC591C31}"/>
                </a:ext>
              </a:extLst>
            </p:cNvPr>
            <p:cNvSpPr txBox="1"/>
            <p:nvPr/>
          </p:nvSpPr>
          <p:spPr>
            <a:xfrm>
              <a:off x="2988471" y="2051041"/>
              <a:ext cx="38640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ぬ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2451ED3A-3D47-4A15-AE0B-CD2856F5EC10}"/>
                </a:ext>
              </a:extLst>
            </p:cNvPr>
            <p:cNvSpPr txBox="1"/>
            <p:nvPr/>
          </p:nvSpPr>
          <p:spPr>
            <a:xfrm>
              <a:off x="6720395" y="2051041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C300F69A-BBA2-40BE-985C-9918CD87F297}"/>
                </a:ext>
              </a:extLst>
            </p:cNvPr>
            <p:cNvSpPr txBox="1"/>
            <p:nvPr/>
          </p:nvSpPr>
          <p:spPr>
            <a:xfrm>
              <a:off x="7450285" y="2051041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1E9EC41-F441-4EAC-9CCB-E3007C061B08}"/>
              </a:ext>
            </a:extLst>
          </p:cNvPr>
          <p:cNvGrpSpPr/>
          <p:nvPr/>
        </p:nvGrpSpPr>
        <p:grpSpPr>
          <a:xfrm>
            <a:off x="334735" y="2786813"/>
            <a:ext cx="8640381" cy="3324689"/>
            <a:chOff x="334735" y="2786813"/>
            <a:chExt cx="8640381" cy="3324689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BE114A90-A9EC-4F33-9440-BFEE04774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9696204-E48A-4262-82D5-D43933AEE27D}"/>
                </a:ext>
              </a:extLst>
            </p:cNvPr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命令通りに動いたかな？</a:t>
              </a:r>
              <a:endParaRPr kumimoji="1" lang="ja-JP" altLang="en-US" sz="2000" b="1" dirty="0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8C74596-1E3F-442C-92F6-138E1A6363C0}"/>
                </a:ext>
              </a:extLst>
            </p:cNvPr>
            <p:cNvSpPr txBox="1"/>
            <p:nvPr/>
          </p:nvSpPr>
          <p:spPr>
            <a:xfrm>
              <a:off x="4279218" y="4157087"/>
              <a:ext cx="6103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7E55EC1-47F1-495B-88F7-F1368A548B84}"/>
                </a:ext>
              </a:extLst>
            </p:cNvPr>
            <p:cNvSpPr txBox="1"/>
            <p:nvPr/>
          </p:nvSpPr>
          <p:spPr>
            <a:xfrm>
              <a:off x="3102608" y="4157088"/>
              <a:ext cx="10040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めいれいどお</a:t>
              </a:r>
            </a:p>
          </p:txBody>
        </p:sp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7A45C34-CC30-46E8-BE20-BF8BEFD7C588}"/>
              </a:ext>
            </a:extLst>
          </p:cNvPr>
          <p:cNvSpPr txBox="1"/>
          <p:nvPr/>
        </p:nvSpPr>
        <p:spPr>
          <a:xfrm>
            <a:off x="2197854" y="397884"/>
            <a:ext cx="1554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1C0675E8-466D-4664-8DE7-804FD37B8C63}"/>
              </a:ext>
            </a:extLst>
          </p:cNvPr>
          <p:cNvGrpSpPr/>
          <p:nvPr/>
        </p:nvGrpSpPr>
        <p:grpSpPr>
          <a:xfrm>
            <a:off x="0" y="6047009"/>
            <a:ext cx="8744295" cy="729462"/>
            <a:chOff x="0" y="6047009"/>
            <a:chExt cx="8744295" cy="729462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EFA47351-A6F3-482B-8304-3FA862ACB280}"/>
                </a:ext>
              </a:extLst>
            </p:cNvPr>
            <p:cNvSpPr txBox="1"/>
            <p:nvPr/>
          </p:nvSpPr>
          <p:spPr>
            <a:xfrm>
              <a:off x="0" y="6111502"/>
              <a:ext cx="874429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※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動きすぎるとき、動かないときは　　　　　　　　　の値を変えて調整しよう！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7A5B515C-8871-42BB-B7E9-D6A1C6E70490}"/>
                </a:ext>
              </a:extLst>
            </p:cNvPr>
            <p:cNvSpPr txBox="1"/>
            <p:nvPr/>
          </p:nvSpPr>
          <p:spPr>
            <a:xfrm>
              <a:off x="243641" y="6175995"/>
              <a:ext cx="51096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DBA3001C-73BB-48A2-8945-C63CD4907723}"/>
                </a:ext>
              </a:extLst>
            </p:cNvPr>
            <p:cNvSpPr txBox="1"/>
            <p:nvPr/>
          </p:nvSpPr>
          <p:spPr>
            <a:xfrm flipH="1">
              <a:off x="2099566" y="6175995"/>
              <a:ext cx="4982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239C5DAD-71E5-4B68-B18C-79D99E75B6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48397" y="6047009"/>
              <a:ext cx="1724964" cy="729462"/>
            </a:xfrm>
            <a:prstGeom prst="rect">
              <a:avLst/>
            </a:prstGeom>
          </p:spPr>
        </p:pic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7325672F-1E38-4565-B2E2-20B291BF4742}"/>
                </a:ext>
              </a:extLst>
            </p:cNvPr>
            <p:cNvSpPr txBox="1"/>
            <p:nvPr/>
          </p:nvSpPr>
          <p:spPr>
            <a:xfrm flipH="1">
              <a:off x="5891648" y="6175995"/>
              <a:ext cx="62150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4C1055CC-48E9-4E54-9F65-A37639AD176F}"/>
                </a:ext>
              </a:extLst>
            </p:cNvPr>
            <p:cNvSpPr txBox="1"/>
            <p:nvPr/>
          </p:nvSpPr>
          <p:spPr>
            <a:xfrm flipH="1">
              <a:off x="7044434" y="6175995"/>
              <a:ext cx="8304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ちょうせい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47506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ステップアップ！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動画を見てプログラムを考えよう！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E53E2FB-68DE-4E87-BFE4-EE544BD95E9D}"/>
              </a:ext>
            </a:extLst>
          </p:cNvPr>
          <p:cNvSpPr txBox="1"/>
          <p:nvPr/>
        </p:nvSpPr>
        <p:spPr>
          <a:xfrm>
            <a:off x="2312633" y="2303607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FB4FFF5-75EE-4E47-BAD7-4B318EBE66AA}"/>
              </a:ext>
            </a:extLst>
          </p:cNvPr>
          <p:cNvSpPr txBox="1"/>
          <p:nvPr/>
        </p:nvSpPr>
        <p:spPr>
          <a:xfrm>
            <a:off x="522514" y="2303607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B20D290-2C2B-4E9B-98D6-3CCBD74F3B43}"/>
              </a:ext>
            </a:extLst>
          </p:cNvPr>
          <p:cNvSpPr txBox="1"/>
          <p:nvPr/>
        </p:nvSpPr>
        <p:spPr>
          <a:xfrm>
            <a:off x="1145221" y="2296289"/>
            <a:ext cx="264436" cy="22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</a:p>
        </p:txBody>
      </p:sp>
    </p:spTree>
    <p:extLst>
      <p:ext uri="{BB962C8B-B14F-4D97-AF65-F5344CB8AC3E}">
        <p14:creationId xmlns:p14="http://schemas.microsoft.com/office/powerpoint/2010/main" val="27910540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　－その１－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9" y="987995"/>
            <a:ext cx="7911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音を聞いたとき、動画と同じ動きをするプログラムを作ろう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FB9FC9A-D771-4BF2-9446-B4C39DE9A174}"/>
              </a:ext>
            </a:extLst>
          </p:cNvPr>
          <p:cNvSpPr txBox="1"/>
          <p:nvPr/>
        </p:nvSpPr>
        <p:spPr>
          <a:xfrm>
            <a:off x="599189" y="1069965"/>
            <a:ext cx="4887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おと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A6617B9-DEEB-4A81-8549-94AD16F70F10}"/>
              </a:ext>
            </a:extLst>
          </p:cNvPr>
          <p:cNvSpPr txBox="1"/>
          <p:nvPr/>
        </p:nvSpPr>
        <p:spPr>
          <a:xfrm>
            <a:off x="2657101" y="1069965"/>
            <a:ext cx="6554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  <a:endParaRPr kumimoji="1" lang="en-US" altLang="ja-JP" sz="105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231B8DE-432E-48B3-A989-1953A301A7B5}"/>
              </a:ext>
            </a:extLst>
          </p:cNvPr>
          <p:cNvSpPr txBox="1"/>
          <p:nvPr/>
        </p:nvSpPr>
        <p:spPr>
          <a:xfrm>
            <a:off x="3373003" y="1069965"/>
            <a:ext cx="4887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9C939D1-C389-45C7-AFE5-26BD8AD60D07}"/>
              </a:ext>
            </a:extLst>
          </p:cNvPr>
          <p:cNvSpPr txBox="1"/>
          <p:nvPr/>
        </p:nvSpPr>
        <p:spPr>
          <a:xfrm>
            <a:off x="3907281" y="1069965"/>
            <a:ext cx="4887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C74335B-38E3-479E-835C-A949303E8D83}"/>
              </a:ext>
            </a:extLst>
          </p:cNvPr>
          <p:cNvSpPr txBox="1"/>
          <p:nvPr/>
        </p:nvSpPr>
        <p:spPr>
          <a:xfrm>
            <a:off x="6675410" y="1069965"/>
            <a:ext cx="4887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504DF3A-A136-4EE2-B3E2-12FF5F43BB6D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058CF92-557D-48D5-92B0-9BBC609354F0}"/>
              </a:ext>
            </a:extLst>
          </p:cNvPr>
          <p:cNvSpPr txBox="1"/>
          <p:nvPr/>
        </p:nvSpPr>
        <p:spPr>
          <a:xfrm>
            <a:off x="1099842" y="1076184"/>
            <a:ext cx="4887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pic>
        <p:nvPicPr>
          <p:cNvPr id="2" name="02_笑う">
            <a:hlinkClick r:id="" action="ppaction://media"/>
            <a:extLst>
              <a:ext uri="{FF2B5EF4-FFF2-40B4-BE49-F238E27FC236}">
                <a16:creationId xmlns:a16="http://schemas.microsoft.com/office/drawing/2014/main" id="{C6D2BD4A-B4C2-4E59-8C98-E33F0F8980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5505" y="2044387"/>
            <a:ext cx="6941118" cy="390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89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　－その１－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504DF3A-A136-4EE2-B3E2-12FF5F43BB6D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grpSp>
        <p:nvGrpSpPr>
          <p:cNvPr id="67" name="グループ化 66">
            <a:extLst>
              <a:ext uri="{FF2B5EF4-FFF2-40B4-BE49-F238E27FC236}">
                <a16:creationId xmlns:a16="http://schemas.microsoft.com/office/drawing/2014/main" id="{884C2E9F-DFDF-4496-B354-B915F25604F8}"/>
              </a:ext>
            </a:extLst>
          </p:cNvPr>
          <p:cNvGrpSpPr/>
          <p:nvPr/>
        </p:nvGrpSpPr>
        <p:grpSpPr>
          <a:xfrm>
            <a:off x="187677" y="5475046"/>
            <a:ext cx="9282143" cy="577081"/>
            <a:chOff x="187677" y="5475046"/>
            <a:chExt cx="9282143" cy="577081"/>
          </a:xfrm>
        </p:grpSpPr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F549FBD0-C922-4A67-8EF1-76B4F33283E6}"/>
                </a:ext>
              </a:extLst>
            </p:cNvPr>
            <p:cNvSpPr txBox="1"/>
            <p:nvPr/>
          </p:nvSpPr>
          <p:spPr>
            <a:xfrm>
              <a:off x="187677" y="5475046"/>
              <a:ext cx="928214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プログラムを保存しよう！（ファイル名：「（自分の名前）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04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ステップアップ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」）</a:t>
              </a: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4ECEE7B8-B803-487E-84AA-2D89F312D4B4}"/>
                </a:ext>
              </a:extLst>
            </p:cNvPr>
            <p:cNvSpPr txBox="1"/>
            <p:nvPr/>
          </p:nvSpPr>
          <p:spPr>
            <a:xfrm>
              <a:off x="1820510" y="5528314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56414B0B-83F5-425B-BCBC-3023567822FD}"/>
                </a:ext>
              </a:extLst>
            </p:cNvPr>
            <p:cNvSpPr txBox="1"/>
            <p:nvPr/>
          </p:nvSpPr>
          <p:spPr>
            <a:xfrm>
              <a:off x="4232338" y="5535721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E5B2C400-FA90-4646-83BC-B85A568319CA}"/>
                </a:ext>
              </a:extLst>
            </p:cNvPr>
            <p:cNvSpPr txBox="1"/>
            <p:nvPr/>
          </p:nvSpPr>
          <p:spPr>
            <a:xfrm>
              <a:off x="5249849" y="5535721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A5A30134-C0D9-4CF8-BA0D-14D14BFF2412}"/>
                </a:ext>
              </a:extLst>
            </p:cNvPr>
            <p:cNvSpPr txBox="1"/>
            <p:nvPr/>
          </p:nvSpPr>
          <p:spPr>
            <a:xfrm>
              <a:off x="5930848" y="5535721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05832B43-F3C4-4A12-8EB4-DDEE73F7676F}"/>
              </a:ext>
            </a:extLst>
          </p:cNvPr>
          <p:cNvGrpSpPr/>
          <p:nvPr/>
        </p:nvGrpSpPr>
        <p:grpSpPr>
          <a:xfrm>
            <a:off x="187677" y="6006664"/>
            <a:ext cx="8260772" cy="577081"/>
            <a:chOff x="551663" y="4869656"/>
            <a:chExt cx="8260772" cy="577081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0D2DB119-0743-492F-B3DD-2D4E6174962D}"/>
                </a:ext>
              </a:extLst>
            </p:cNvPr>
            <p:cNvSpPr txBox="1"/>
            <p:nvPr/>
          </p:nvSpPr>
          <p:spPr>
            <a:xfrm>
              <a:off x="551663" y="4869656"/>
              <a:ext cx="826077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にアップロードして、動くか確かめてみよう！</a:t>
              </a: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6D4BFAC4-424F-4B99-B06E-D6BA9E50D677}"/>
                </a:ext>
              </a:extLst>
            </p:cNvPr>
            <p:cNvSpPr txBox="1"/>
            <p:nvPr/>
          </p:nvSpPr>
          <p:spPr>
            <a:xfrm>
              <a:off x="782625" y="4951259"/>
              <a:ext cx="108104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DB0CAD4E-5619-487D-9FBC-F783E1B3C7B5}"/>
                </a:ext>
              </a:extLst>
            </p:cNvPr>
            <p:cNvSpPr txBox="1"/>
            <p:nvPr/>
          </p:nvSpPr>
          <p:spPr>
            <a:xfrm>
              <a:off x="3699885" y="4948486"/>
              <a:ext cx="6809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71743835-8BDF-47C8-98C1-66962741B5A6}"/>
                </a:ext>
              </a:extLst>
            </p:cNvPr>
            <p:cNvSpPr txBox="1"/>
            <p:nvPr/>
          </p:nvSpPr>
          <p:spPr>
            <a:xfrm>
              <a:off x="4380884" y="4927012"/>
              <a:ext cx="6809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BD451E1D-00C0-4B45-9269-02011F61BD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6629" y="1205118"/>
            <a:ext cx="3046765" cy="3615663"/>
          </a:xfrm>
          <a:prstGeom prst="rect">
            <a:avLst/>
          </a:prstGeom>
        </p:spPr>
      </p:pic>
      <p:sp>
        <p:nvSpPr>
          <p:cNvPr id="32" name="楕円 31">
            <a:extLst>
              <a:ext uri="{FF2B5EF4-FFF2-40B4-BE49-F238E27FC236}">
                <a16:creationId xmlns:a16="http://schemas.microsoft.com/office/drawing/2014/main" id="{30ED4860-CBC3-4CFD-8D3A-9D9562DDD513}"/>
              </a:ext>
            </a:extLst>
          </p:cNvPr>
          <p:cNvSpPr/>
          <p:nvPr/>
        </p:nvSpPr>
        <p:spPr>
          <a:xfrm>
            <a:off x="3039717" y="3590134"/>
            <a:ext cx="1192621" cy="62424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53B535F3-46A0-4560-B6C8-A279154BBF19}"/>
              </a:ext>
            </a:extLst>
          </p:cNvPr>
          <p:cNvGrpSpPr/>
          <p:nvPr/>
        </p:nvGrpSpPr>
        <p:grpSpPr>
          <a:xfrm>
            <a:off x="1781058" y="3575179"/>
            <a:ext cx="652422" cy="639195"/>
            <a:chOff x="1798767" y="2976561"/>
            <a:chExt cx="652422" cy="639195"/>
          </a:xfrm>
        </p:grpSpPr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2CA8A368-F042-4C35-B53F-D047793DC5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48753" y="3029459"/>
              <a:ext cx="552450" cy="533400"/>
            </a:xfrm>
            <a:prstGeom prst="rect">
              <a:avLst/>
            </a:prstGeom>
          </p:spPr>
        </p:pic>
        <p:sp>
          <p:nvSpPr>
            <p:cNvPr id="43" name="四角形: 角を丸くする 42">
              <a:extLst>
                <a:ext uri="{FF2B5EF4-FFF2-40B4-BE49-F238E27FC236}">
                  <a16:creationId xmlns:a16="http://schemas.microsoft.com/office/drawing/2014/main" id="{BBC88C09-82AD-4BC4-811A-1E137CE665F5}"/>
                </a:ext>
              </a:extLst>
            </p:cNvPr>
            <p:cNvSpPr/>
            <p:nvPr/>
          </p:nvSpPr>
          <p:spPr>
            <a:xfrm>
              <a:off x="1798767" y="2976561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464C8760-BB97-446D-8832-E7258934AB4C}"/>
              </a:ext>
            </a:extLst>
          </p:cNvPr>
          <p:cNvCxnSpPr>
            <a:cxnSpLocks/>
          </p:cNvCxnSpPr>
          <p:nvPr/>
        </p:nvCxnSpPr>
        <p:spPr>
          <a:xfrm>
            <a:off x="2594322" y="3896539"/>
            <a:ext cx="42334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3F21BE69-DDFA-466D-9C30-C014983B14AA}"/>
              </a:ext>
            </a:extLst>
          </p:cNvPr>
          <p:cNvGrpSpPr/>
          <p:nvPr/>
        </p:nvGrpSpPr>
        <p:grpSpPr>
          <a:xfrm>
            <a:off x="5930848" y="3575179"/>
            <a:ext cx="2192218" cy="577081"/>
            <a:chOff x="5975238" y="3124681"/>
            <a:chExt cx="2192218" cy="577081"/>
          </a:xfrm>
        </p:grpSpPr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53C3B6D7-F197-4FF6-88EA-5FB0FA5A2F20}"/>
                </a:ext>
              </a:extLst>
            </p:cNvPr>
            <p:cNvSpPr txBox="1"/>
            <p:nvPr/>
          </p:nvSpPr>
          <p:spPr>
            <a:xfrm>
              <a:off x="5975238" y="3124681"/>
              <a:ext cx="219221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笑顔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1D5DC4BD-0A13-4D3A-B44A-E349F821B30C}"/>
                </a:ext>
              </a:extLst>
            </p:cNvPr>
            <p:cNvSpPr txBox="1"/>
            <p:nvPr/>
          </p:nvSpPr>
          <p:spPr>
            <a:xfrm>
              <a:off x="7112754" y="3194483"/>
              <a:ext cx="46775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AD640943-3E2F-40B8-A397-308B3304D831}"/>
                </a:ext>
              </a:extLst>
            </p:cNvPr>
            <p:cNvSpPr txBox="1"/>
            <p:nvPr/>
          </p:nvSpPr>
          <p:spPr>
            <a:xfrm>
              <a:off x="6179422" y="3193634"/>
              <a:ext cx="7076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えがお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4A8DE5EE-148C-484C-AEB8-52C9ED5662AA}"/>
              </a:ext>
            </a:extLst>
          </p:cNvPr>
          <p:cNvGrpSpPr/>
          <p:nvPr/>
        </p:nvGrpSpPr>
        <p:grpSpPr>
          <a:xfrm>
            <a:off x="1326535" y="3561810"/>
            <a:ext cx="6742723" cy="1647427"/>
            <a:chOff x="1110975" y="3091235"/>
            <a:chExt cx="6742723" cy="1647427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3AEC4C94-EACD-4B88-BC22-F205476E0E09}"/>
                </a:ext>
              </a:extLst>
            </p:cNvPr>
            <p:cNvSpPr/>
            <p:nvPr/>
          </p:nvSpPr>
          <p:spPr>
            <a:xfrm>
              <a:off x="1110975" y="3091235"/>
              <a:ext cx="6742723" cy="164464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90DCECFB-2A8B-4864-BD72-E834CB6A4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40881" y="3719944"/>
              <a:ext cx="1342120" cy="1018718"/>
            </a:xfrm>
            <a:prstGeom prst="rect">
              <a:avLst/>
            </a:prstGeom>
          </p:spPr>
        </p:pic>
        <p:grpSp>
          <p:nvGrpSpPr>
            <p:cNvPr id="18" name="グループ化 17">
              <a:extLst>
                <a:ext uri="{FF2B5EF4-FFF2-40B4-BE49-F238E27FC236}">
                  <a16:creationId xmlns:a16="http://schemas.microsoft.com/office/drawing/2014/main" id="{1CA2EF42-F121-4ACA-BCFB-9D7D51792E60}"/>
                </a:ext>
              </a:extLst>
            </p:cNvPr>
            <p:cNvGrpSpPr/>
            <p:nvPr/>
          </p:nvGrpSpPr>
          <p:grpSpPr>
            <a:xfrm>
              <a:off x="2871258" y="3180585"/>
              <a:ext cx="3059590" cy="579971"/>
              <a:chOff x="8401304" y="1063336"/>
              <a:chExt cx="3059590" cy="579971"/>
            </a:xfrm>
          </p:grpSpPr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34FB4265-4084-4028-90CA-B7D62AFA4C1E}"/>
                  </a:ext>
                </a:extLst>
              </p:cNvPr>
              <p:cNvSpPr txBox="1"/>
              <p:nvPr/>
            </p:nvSpPr>
            <p:spPr>
              <a:xfrm>
                <a:off x="8401304" y="1243197"/>
                <a:ext cx="305959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ja-JP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Codey</a:t>
                </a: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が笑っているね！</a:t>
                </a:r>
              </a:p>
            </p:txBody>
          </p:sp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DF86A100-70FC-471D-83DC-0A69453BD581}"/>
                  </a:ext>
                </a:extLst>
              </p:cNvPr>
              <p:cNvSpPr txBox="1"/>
              <p:nvPr/>
            </p:nvSpPr>
            <p:spPr>
              <a:xfrm>
                <a:off x="8597446" y="1063336"/>
                <a:ext cx="74626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コーディ</a:t>
                </a:r>
              </a:p>
            </p:txBody>
          </p:sp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74A58DAA-2F75-4E07-BFB2-ACCFD454D7BC}"/>
                  </a:ext>
                </a:extLst>
              </p:cNvPr>
              <p:cNvSpPr txBox="1"/>
              <p:nvPr/>
            </p:nvSpPr>
            <p:spPr>
              <a:xfrm>
                <a:off x="9384361" y="1063336"/>
                <a:ext cx="53192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わら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1986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03_回転">
            <a:hlinkClick r:id="" action="ppaction://media"/>
            <a:extLst>
              <a:ext uri="{FF2B5EF4-FFF2-40B4-BE49-F238E27FC236}">
                <a16:creationId xmlns:a16="http://schemas.microsoft.com/office/drawing/2014/main" id="{8B727732-CC64-4886-8BBC-C95B8FA2D73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5505" y="2044838"/>
            <a:ext cx="6941118" cy="390437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　－その２－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504DF3A-A136-4EE2-B3E2-12FF5F43BB6D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2D52975F-E981-42E5-BFFA-8BAB2B8AA129}"/>
              </a:ext>
            </a:extLst>
          </p:cNvPr>
          <p:cNvGrpSpPr/>
          <p:nvPr/>
        </p:nvGrpSpPr>
        <p:grpSpPr>
          <a:xfrm>
            <a:off x="599189" y="987995"/>
            <a:ext cx="7932252" cy="630942"/>
            <a:chOff x="599189" y="987995"/>
            <a:chExt cx="7932252" cy="630942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1A580B57-18AA-45D4-9D1C-68D3CCA2DFCA}"/>
                </a:ext>
              </a:extLst>
            </p:cNvPr>
            <p:cNvSpPr txBox="1"/>
            <p:nvPr/>
          </p:nvSpPr>
          <p:spPr>
            <a:xfrm>
              <a:off x="619939" y="987995"/>
              <a:ext cx="7911502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音を聞いたとき、動画と同じ動きをするプログラムを作ろう</a:t>
              </a:r>
              <a:r>
                <a:rPr kumimoji="1" lang="ja-JP" altLang="en-US" sz="2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CFB9FC9A-D771-4BF2-9446-B4C39DE9A174}"/>
                </a:ext>
              </a:extLst>
            </p:cNvPr>
            <p:cNvSpPr txBox="1"/>
            <p:nvPr/>
          </p:nvSpPr>
          <p:spPr>
            <a:xfrm>
              <a:off x="599189" y="1069965"/>
              <a:ext cx="48878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おと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6A6617B9-DEEB-4A81-8549-94AD16F70F10}"/>
                </a:ext>
              </a:extLst>
            </p:cNvPr>
            <p:cNvSpPr txBox="1"/>
            <p:nvPr/>
          </p:nvSpPr>
          <p:spPr>
            <a:xfrm>
              <a:off x="2657101" y="1069965"/>
              <a:ext cx="65546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どうが</a:t>
              </a:r>
              <a:endParaRPr kumimoji="1" lang="en-US" altLang="ja-JP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231B8DE-432E-48B3-A989-1953A301A7B5}"/>
                </a:ext>
              </a:extLst>
            </p:cNvPr>
            <p:cNvSpPr txBox="1"/>
            <p:nvPr/>
          </p:nvSpPr>
          <p:spPr>
            <a:xfrm>
              <a:off x="3373003" y="1069965"/>
              <a:ext cx="48878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おな</a:t>
              </a: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89C939D1-C389-45C7-AFE5-26BD8AD60D07}"/>
                </a:ext>
              </a:extLst>
            </p:cNvPr>
            <p:cNvSpPr txBox="1"/>
            <p:nvPr/>
          </p:nvSpPr>
          <p:spPr>
            <a:xfrm>
              <a:off x="3907281" y="1069965"/>
              <a:ext cx="48878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8C74335B-38E3-479E-835C-A949303E8D83}"/>
                </a:ext>
              </a:extLst>
            </p:cNvPr>
            <p:cNvSpPr txBox="1"/>
            <p:nvPr/>
          </p:nvSpPr>
          <p:spPr>
            <a:xfrm>
              <a:off x="6675410" y="1069965"/>
              <a:ext cx="48878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8058CF92-557D-48D5-92B0-9BBC609354F0}"/>
                </a:ext>
              </a:extLst>
            </p:cNvPr>
            <p:cNvSpPr txBox="1"/>
            <p:nvPr/>
          </p:nvSpPr>
          <p:spPr>
            <a:xfrm>
              <a:off x="1099842" y="1076184"/>
              <a:ext cx="48878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5472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3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41D020A-93FC-4BED-BF9A-7EC67E51A8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2845" y="1180140"/>
            <a:ext cx="3641308" cy="391954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　－その２－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504DF3A-A136-4EE2-B3E2-12FF5F43BB6D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grpSp>
        <p:nvGrpSpPr>
          <p:cNvPr id="67" name="グループ化 66">
            <a:extLst>
              <a:ext uri="{FF2B5EF4-FFF2-40B4-BE49-F238E27FC236}">
                <a16:creationId xmlns:a16="http://schemas.microsoft.com/office/drawing/2014/main" id="{884C2E9F-DFDF-4496-B354-B915F25604F8}"/>
              </a:ext>
            </a:extLst>
          </p:cNvPr>
          <p:cNvGrpSpPr/>
          <p:nvPr/>
        </p:nvGrpSpPr>
        <p:grpSpPr>
          <a:xfrm>
            <a:off x="187678" y="5475046"/>
            <a:ext cx="9157658" cy="577081"/>
            <a:chOff x="187678" y="5475046"/>
            <a:chExt cx="9157658" cy="577081"/>
          </a:xfrm>
        </p:grpSpPr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F549FBD0-C922-4A67-8EF1-76B4F33283E6}"/>
                </a:ext>
              </a:extLst>
            </p:cNvPr>
            <p:cNvSpPr txBox="1"/>
            <p:nvPr/>
          </p:nvSpPr>
          <p:spPr>
            <a:xfrm>
              <a:off x="187678" y="5475046"/>
              <a:ext cx="915765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プログラムを保存しよう！（ファイル名：「（自分の名前）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03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ステップアップ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」）</a:t>
              </a: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4ECEE7B8-B803-487E-84AA-2D89F312D4B4}"/>
                </a:ext>
              </a:extLst>
            </p:cNvPr>
            <p:cNvSpPr txBox="1"/>
            <p:nvPr/>
          </p:nvSpPr>
          <p:spPr>
            <a:xfrm>
              <a:off x="1820510" y="5528314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56414B0B-83F5-425B-BCBC-3023567822FD}"/>
                </a:ext>
              </a:extLst>
            </p:cNvPr>
            <p:cNvSpPr txBox="1"/>
            <p:nvPr/>
          </p:nvSpPr>
          <p:spPr>
            <a:xfrm>
              <a:off x="4232338" y="5535721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E5B2C400-FA90-4646-83BC-B85A568319CA}"/>
                </a:ext>
              </a:extLst>
            </p:cNvPr>
            <p:cNvSpPr txBox="1"/>
            <p:nvPr/>
          </p:nvSpPr>
          <p:spPr>
            <a:xfrm>
              <a:off x="5249849" y="5535721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A5A30134-C0D9-4CF8-BA0D-14D14BFF2412}"/>
                </a:ext>
              </a:extLst>
            </p:cNvPr>
            <p:cNvSpPr txBox="1"/>
            <p:nvPr/>
          </p:nvSpPr>
          <p:spPr>
            <a:xfrm>
              <a:off x="5930848" y="5535721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05832B43-F3C4-4A12-8EB4-DDEE73F7676F}"/>
              </a:ext>
            </a:extLst>
          </p:cNvPr>
          <p:cNvGrpSpPr/>
          <p:nvPr/>
        </p:nvGrpSpPr>
        <p:grpSpPr>
          <a:xfrm>
            <a:off x="187677" y="6006664"/>
            <a:ext cx="8260772" cy="577081"/>
            <a:chOff x="551663" y="4869656"/>
            <a:chExt cx="8260772" cy="577081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0D2DB119-0743-492F-B3DD-2D4E6174962D}"/>
                </a:ext>
              </a:extLst>
            </p:cNvPr>
            <p:cNvSpPr txBox="1"/>
            <p:nvPr/>
          </p:nvSpPr>
          <p:spPr>
            <a:xfrm>
              <a:off x="551663" y="4869656"/>
              <a:ext cx="826077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にアップロードして、動くか確かめてみよう！</a:t>
              </a: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6D4BFAC4-424F-4B99-B06E-D6BA9E50D677}"/>
                </a:ext>
              </a:extLst>
            </p:cNvPr>
            <p:cNvSpPr txBox="1"/>
            <p:nvPr/>
          </p:nvSpPr>
          <p:spPr>
            <a:xfrm>
              <a:off x="782625" y="4951259"/>
              <a:ext cx="108104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DB0CAD4E-5619-487D-9FBC-F783E1B3C7B5}"/>
                </a:ext>
              </a:extLst>
            </p:cNvPr>
            <p:cNvSpPr txBox="1"/>
            <p:nvPr/>
          </p:nvSpPr>
          <p:spPr>
            <a:xfrm>
              <a:off x="3699885" y="4948486"/>
              <a:ext cx="6809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71743835-8BDF-47C8-98C1-66962741B5A6}"/>
                </a:ext>
              </a:extLst>
            </p:cNvPr>
            <p:cNvSpPr txBox="1"/>
            <p:nvPr/>
          </p:nvSpPr>
          <p:spPr>
            <a:xfrm>
              <a:off x="4380884" y="4927012"/>
              <a:ext cx="6809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3" name="四角形: 角を丸くする 42">
            <a:extLst>
              <a:ext uri="{FF2B5EF4-FFF2-40B4-BE49-F238E27FC236}">
                <a16:creationId xmlns:a16="http://schemas.microsoft.com/office/drawing/2014/main" id="{B7AABD14-7E8C-457C-996B-21B46375C20A}"/>
              </a:ext>
            </a:extLst>
          </p:cNvPr>
          <p:cNvSpPr/>
          <p:nvPr/>
        </p:nvSpPr>
        <p:spPr>
          <a:xfrm>
            <a:off x="3444535" y="3859640"/>
            <a:ext cx="923278" cy="676849"/>
          </a:xfrm>
          <a:prstGeom prst="roundRect">
            <a:avLst>
              <a:gd name="adj" fmla="val 535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F1CEF072-2CFD-4037-825D-DEABAFB161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570004" y="3906395"/>
            <a:ext cx="779253" cy="1320191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CFD3547B-044E-412B-B586-9E763D50C029}"/>
              </a:ext>
            </a:extLst>
          </p:cNvPr>
          <p:cNvGrpSpPr/>
          <p:nvPr/>
        </p:nvGrpSpPr>
        <p:grpSpPr>
          <a:xfrm>
            <a:off x="6248846" y="3449773"/>
            <a:ext cx="2328278" cy="547982"/>
            <a:chOff x="6271347" y="3295081"/>
            <a:chExt cx="2328278" cy="547982"/>
          </a:xfrm>
        </p:grpSpPr>
        <p:sp>
          <p:nvSpPr>
            <p:cNvPr id="31" name="吹き出し: 角を丸めた四角形 30">
              <a:extLst>
                <a:ext uri="{FF2B5EF4-FFF2-40B4-BE49-F238E27FC236}">
                  <a16:creationId xmlns:a16="http://schemas.microsoft.com/office/drawing/2014/main" id="{8D65505E-D47D-485B-BE5F-1BFE7BA2D9A7}"/>
                </a:ext>
              </a:extLst>
            </p:cNvPr>
            <p:cNvSpPr/>
            <p:nvPr/>
          </p:nvSpPr>
          <p:spPr>
            <a:xfrm>
              <a:off x="6271347" y="3332621"/>
              <a:ext cx="2137298" cy="510442"/>
            </a:xfrm>
            <a:prstGeom prst="wedgeRoundRectCallout">
              <a:avLst>
                <a:gd name="adj1" fmla="val 1044"/>
                <a:gd name="adj2" fmla="val 7199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5158374A-F3CE-4486-A577-7B4E699B91BE}"/>
                </a:ext>
              </a:extLst>
            </p:cNvPr>
            <p:cNvSpPr txBox="1"/>
            <p:nvPr/>
          </p:nvSpPr>
          <p:spPr>
            <a:xfrm>
              <a:off x="6314922" y="3295081"/>
              <a:ext cx="22847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回転＝</a:t>
              </a: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360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度だよ！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564E74FE-5328-4463-8421-75373CF9E720}"/>
                </a:ext>
              </a:extLst>
            </p:cNvPr>
            <p:cNvSpPr txBox="1"/>
            <p:nvPr/>
          </p:nvSpPr>
          <p:spPr>
            <a:xfrm>
              <a:off x="6397600" y="3359255"/>
              <a:ext cx="65116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かいてん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27733DC7-7EF2-42C4-B609-0EC33E97CE84}"/>
                </a:ext>
              </a:extLst>
            </p:cNvPr>
            <p:cNvSpPr txBox="1"/>
            <p:nvPr/>
          </p:nvSpPr>
          <p:spPr>
            <a:xfrm>
              <a:off x="7466094" y="3359255"/>
              <a:ext cx="32471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89DF33D3-A875-40EA-864A-07621F0A5147}"/>
              </a:ext>
            </a:extLst>
          </p:cNvPr>
          <p:cNvGrpSpPr/>
          <p:nvPr/>
        </p:nvGrpSpPr>
        <p:grpSpPr>
          <a:xfrm>
            <a:off x="1893311" y="3449946"/>
            <a:ext cx="6713075" cy="1840912"/>
            <a:chOff x="1893311" y="3449946"/>
            <a:chExt cx="6713075" cy="1840912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3AEC4C94-EACD-4B88-BC22-F205476E0E09}"/>
                </a:ext>
              </a:extLst>
            </p:cNvPr>
            <p:cNvSpPr/>
            <p:nvPr/>
          </p:nvSpPr>
          <p:spPr>
            <a:xfrm>
              <a:off x="1893311" y="3449946"/>
              <a:ext cx="6713075" cy="184091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90DCECFB-2A8B-4864-BD72-E834CB6A4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88025" y="4222477"/>
              <a:ext cx="1342120" cy="1018718"/>
            </a:xfrm>
            <a:prstGeom prst="rect">
              <a:avLst/>
            </a:prstGeom>
          </p:spPr>
        </p:pic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34FB4265-4084-4028-90CA-B7D62AFA4C1E}"/>
                </a:ext>
              </a:extLst>
            </p:cNvPr>
            <p:cNvSpPr txBox="1"/>
            <p:nvPr/>
          </p:nvSpPr>
          <p:spPr>
            <a:xfrm>
              <a:off x="3709837" y="3722030"/>
              <a:ext cx="370323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回転させるには・・・？</a:t>
              </a: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F24F4955-E4C8-4ECF-8CAD-21D06B4B373D}"/>
                </a:ext>
              </a:extLst>
            </p:cNvPr>
            <p:cNvSpPr txBox="1"/>
            <p:nvPr/>
          </p:nvSpPr>
          <p:spPr>
            <a:xfrm>
              <a:off x="3859206" y="3602682"/>
              <a:ext cx="7462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かいてん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7213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チャレンジ！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ちょっと難しいよ！よく観察しよう！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FB4FFF5-75EE-4E47-BAD7-4B318EBE66AA}"/>
              </a:ext>
            </a:extLst>
          </p:cNvPr>
          <p:cNvSpPr txBox="1"/>
          <p:nvPr/>
        </p:nvSpPr>
        <p:spPr>
          <a:xfrm>
            <a:off x="1001843" y="2291702"/>
            <a:ext cx="5605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むずか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B20D290-2C2B-4E9B-98D6-3CCBD74F3B43}"/>
              </a:ext>
            </a:extLst>
          </p:cNvPr>
          <p:cNvSpPr txBox="1"/>
          <p:nvPr/>
        </p:nvSpPr>
        <p:spPr>
          <a:xfrm>
            <a:off x="2133176" y="2303607"/>
            <a:ext cx="6807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かんさつ</a:t>
            </a:r>
          </a:p>
        </p:txBody>
      </p:sp>
    </p:spTree>
    <p:extLst>
      <p:ext uri="{BB962C8B-B14F-4D97-AF65-F5344CB8AC3E}">
        <p14:creationId xmlns:p14="http://schemas.microsoft.com/office/powerpoint/2010/main" val="24871314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38512445-E1EF-4D06-9B33-70F5D40E96C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416"/>
          <a:stretch/>
        </p:blipFill>
        <p:spPr>
          <a:xfrm>
            <a:off x="3694001" y="1765240"/>
            <a:ext cx="3019829" cy="3224379"/>
          </a:xfrm>
          <a:prstGeom prst="rect">
            <a:avLst/>
          </a:prstGeom>
        </p:spPr>
      </p:pic>
      <p:pic>
        <p:nvPicPr>
          <p:cNvPr id="3" name="04_往復">
            <a:hlinkClick r:id="" action="ppaction://media"/>
            <a:extLst>
              <a:ext uri="{FF2B5EF4-FFF2-40B4-BE49-F238E27FC236}">
                <a16:creationId xmlns:a16="http://schemas.microsoft.com/office/drawing/2014/main" id="{BA8B2058-2E97-4BEE-A1CB-B36D82982C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47921" y="1623692"/>
            <a:ext cx="2836654" cy="5042941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FD83BB92-73BC-4284-8D88-7FDB490E8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チャレンジ！</a:t>
            </a:r>
            <a:r>
              <a:rPr lang="ja-JP" altLang="en-US" dirty="0"/>
              <a:t>　－その１－</a:t>
            </a:r>
            <a:endParaRPr kumimoji="1" lang="ja-JP" altLang="en-US" dirty="0"/>
          </a:p>
        </p:txBody>
      </p:sp>
      <p:sp>
        <p:nvSpPr>
          <p:cNvPr id="92" name="四角形: 角を丸くする 91">
            <a:extLst>
              <a:ext uri="{FF2B5EF4-FFF2-40B4-BE49-F238E27FC236}">
                <a16:creationId xmlns:a16="http://schemas.microsoft.com/office/drawing/2014/main" id="{449EBD9D-7716-4F32-96D5-ED1E64B857EB}"/>
              </a:ext>
            </a:extLst>
          </p:cNvPr>
          <p:cNvSpPr/>
          <p:nvPr/>
        </p:nvSpPr>
        <p:spPr>
          <a:xfrm>
            <a:off x="3694001" y="4029409"/>
            <a:ext cx="1483932" cy="459080"/>
          </a:xfrm>
          <a:prstGeom prst="roundRect">
            <a:avLst>
              <a:gd name="adj" fmla="val 73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93" name="直線矢印コネクタ 92">
            <a:extLst>
              <a:ext uri="{FF2B5EF4-FFF2-40B4-BE49-F238E27FC236}">
                <a16:creationId xmlns:a16="http://schemas.microsoft.com/office/drawing/2014/main" id="{FCDBFE9D-BADB-48DF-BB40-DC9412CFB29B}"/>
              </a:ext>
            </a:extLst>
          </p:cNvPr>
          <p:cNvCxnSpPr>
            <a:cxnSpLocks/>
          </p:cNvCxnSpPr>
          <p:nvPr/>
        </p:nvCxnSpPr>
        <p:spPr>
          <a:xfrm flipH="1">
            <a:off x="5246023" y="4291943"/>
            <a:ext cx="161977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E01CA2C-003B-4CEF-8888-3B9E6DFD2620}"/>
              </a:ext>
            </a:extLst>
          </p:cNvPr>
          <p:cNvSpPr txBox="1"/>
          <p:nvPr/>
        </p:nvSpPr>
        <p:spPr>
          <a:xfrm>
            <a:off x="619939" y="987995"/>
            <a:ext cx="7911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音を聞くと、まっすぐ進み、回れ右をして戻ってくる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20D741EC-1782-4405-8E71-C9E4FD30E05A}"/>
              </a:ext>
            </a:extLst>
          </p:cNvPr>
          <p:cNvSpPr txBox="1"/>
          <p:nvPr/>
        </p:nvSpPr>
        <p:spPr>
          <a:xfrm>
            <a:off x="599189" y="1079109"/>
            <a:ext cx="4887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おと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CA36EC31-8AAE-4175-93E6-41941270DDEA}"/>
              </a:ext>
            </a:extLst>
          </p:cNvPr>
          <p:cNvSpPr txBox="1"/>
          <p:nvPr/>
        </p:nvSpPr>
        <p:spPr>
          <a:xfrm>
            <a:off x="3059437" y="1079109"/>
            <a:ext cx="6554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  <a:endParaRPr kumimoji="1" lang="en-US" altLang="ja-JP" sz="105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ED66B9E3-28BB-4857-A5D5-B59A22484F71}"/>
              </a:ext>
            </a:extLst>
          </p:cNvPr>
          <p:cNvSpPr txBox="1"/>
          <p:nvPr/>
        </p:nvSpPr>
        <p:spPr>
          <a:xfrm>
            <a:off x="3903355" y="1079109"/>
            <a:ext cx="4887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6D3F923-08F5-4262-A761-28DDDBF55E98}"/>
              </a:ext>
            </a:extLst>
          </p:cNvPr>
          <p:cNvSpPr txBox="1"/>
          <p:nvPr/>
        </p:nvSpPr>
        <p:spPr>
          <a:xfrm>
            <a:off x="4419345" y="1079109"/>
            <a:ext cx="4887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614137F6-F802-412D-A97B-5D675A2CC75F}"/>
              </a:ext>
            </a:extLst>
          </p:cNvPr>
          <p:cNvSpPr txBox="1"/>
          <p:nvPr/>
        </p:nvSpPr>
        <p:spPr>
          <a:xfrm>
            <a:off x="5431826" y="1079109"/>
            <a:ext cx="4887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もど</a:t>
            </a:r>
            <a:endParaRPr kumimoji="1" lang="en-US" altLang="ja-JP" sz="105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74E5DBAF-5848-44FB-BFA1-6A2A1CA17CE9}"/>
              </a:ext>
            </a:extLst>
          </p:cNvPr>
          <p:cNvSpPr txBox="1"/>
          <p:nvPr/>
        </p:nvSpPr>
        <p:spPr>
          <a:xfrm>
            <a:off x="1099842" y="1079109"/>
            <a:ext cx="4887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sp>
        <p:nvSpPr>
          <p:cNvPr id="46" name="四角形: 角を丸くする 45">
            <a:extLst>
              <a:ext uri="{FF2B5EF4-FFF2-40B4-BE49-F238E27FC236}">
                <a16:creationId xmlns:a16="http://schemas.microsoft.com/office/drawing/2014/main" id="{88FBD909-B392-4FDA-8BD7-4F96AE013B9F}"/>
              </a:ext>
            </a:extLst>
          </p:cNvPr>
          <p:cNvSpPr/>
          <p:nvPr/>
        </p:nvSpPr>
        <p:spPr>
          <a:xfrm>
            <a:off x="4339312" y="3180420"/>
            <a:ext cx="838622" cy="483404"/>
          </a:xfrm>
          <a:prstGeom prst="roundRect">
            <a:avLst>
              <a:gd name="adj" fmla="val 73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47" name="直線矢印コネクタ 46">
            <a:extLst>
              <a:ext uri="{FF2B5EF4-FFF2-40B4-BE49-F238E27FC236}">
                <a16:creationId xmlns:a16="http://schemas.microsoft.com/office/drawing/2014/main" id="{5836D43F-78AA-45D5-ACCF-A65092655199}"/>
              </a:ext>
            </a:extLst>
          </p:cNvPr>
          <p:cNvCxnSpPr>
            <a:cxnSpLocks/>
          </p:cNvCxnSpPr>
          <p:nvPr/>
        </p:nvCxnSpPr>
        <p:spPr>
          <a:xfrm flipH="1">
            <a:off x="6698674" y="3509361"/>
            <a:ext cx="488198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C6B67EEC-81FD-4A83-9FD6-B44D65F2595A}"/>
              </a:ext>
            </a:extLst>
          </p:cNvPr>
          <p:cNvGrpSpPr/>
          <p:nvPr/>
        </p:nvGrpSpPr>
        <p:grpSpPr>
          <a:xfrm>
            <a:off x="4012997" y="5152666"/>
            <a:ext cx="4865261" cy="577081"/>
            <a:chOff x="4278738" y="5073076"/>
            <a:chExt cx="4865261" cy="577081"/>
          </a:xfrm>
        </p:grpSpPr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5E48F942-F889-4A89-AD78-840ED85D78F3}"/>
                </a:ext>
              </a:extLst>
            </p:cNvPr>
            <p:cNvSpPr txBox="1"/>
            <p:nvPr/>
          </p:nvSpPr>
          <p:spPr>
            <a:xfrm>
              <a:off x="4278738" y="5073076"/>
              <a:ext cx="486526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秒待ってみよう。連続で動くのを防ぐ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よ。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B9B5561E-D1C9-45AE-B76A-DA0079F6FBD0}"/>
                </a:ext>
              </a:extLst>
            </p:cNvPr>
            <p:cNvSpPr txBox="1"/>
            <p:nvPr/>
          </p:nvSpPr>
          <p:spPr>
            <a:xfrm>
              <a:off x="6878839" y="5112192"/>
              <a:ext cx="5083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30682200-C214-4A51-8D6F-2ABE21C2B53A}"/>
                </a:ext>
              </a:extLst>
            </p:cNvPr>
            <p:cNvSpPr txBox="1"/>
            <p:nvPr/>
          </p:nvSpPr>
          <p:spPr>
            <a:xfrm>
              <a:off x="6217267" y="5121130"/>
              <a:ext cx="71891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れんぞく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04287621-1E22-43E0-8465-70651F3B8C08}"/>
                </a:ext>
              </a:extLst>
            </p:cNvPr>
            <p:cNvSpPr txBox="1"/>
            <p:nvPr/>
          </p:nvSpPr>
          <p:spPr>
            <a:xfrm>
              <a:off x="4278739" y="5131830"/>
              <a:ext cx="85847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 ま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69F379CB-B1F3-4529-A0DA-56AA2B7A8427}"/>
                </a:ext>
              </a:extLst>
            </p:cNvPr>
            <p:cNvSpPr txBox="1"/>
            <p:nvPr/>
          </p:nvSpPr>
          <p:spPr>
            <a:xfrm>
              <a:off x="7781486" y="5121130"/>
              <a:ext cx="5083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ふせ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9081D6ED-CD85-4A4F-9DB2-31FAD1D76EF4}"/>
              </a:ext>
            </a:extLst>
          </p:cNvPr>
          <p:cNvGrpSpPr/>
          <p:nvPr/>
        </p:nvGrpSpPr>
        <p:grpSpPr>
          <a:xfrm>
            <a:off x="5920608" y="2263567"/>
            <a:ext cx="2975219" cy="577081"/>
            <a:chOff x="6764427" y="3620565"/>
            <a:chExt cx="2975219" cy="577081"/>
          </a:xfrm>
        </p:grpSpPr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9998ACAE-3D0A-4C9C-9FA7-D261911C4E1E}"/>
                </a:ext>
              </a:extLst>
            </p:cNvPr>
            <p:cNvSpPr txBox="1"/>
            <p:nvPr/>
          </p:nvSpPr>
          <p:spPr>
            <a:xfrm>
              <a:off x="6764427" y="3620565"/>
              <a:ext cx="297521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「回れ右」は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180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度だね！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EB34EBB5-7565-4D82-A331-E6CDFDCCA41E}"/>
                </a:ext>
              </a:extLst>
            </p:cNvPr>
            <p:cNvSpPr txBox="1"/>
            <p:nvPr/>
          </p:nvSpPr>
          <p:spPr>
            <a:xfrm>
              <a:off x="6939516" y="3690795"/>
              <a:ext cx="5083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C0385E89-D612-4049-86BE-712055DB38C7}"/>
                </a:ext>
              </a:extLst>
            </p:cNvPr>
            <p:cNvSpPr txBox="1"/>
            <p:nvPr/>
          </p:nvSpPr>
          <p:spPr>
            <a:xfrm>
              <a:off x="8514473" y="3681172"/>
              <a:ext cx="5083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D054FCB3-0A0F-4931-A900-D279257CFCCF}"/>
                </a:ext>
              </a:extLst>
            </p:cNvPr>
            <p:cNvSpPr txBox="1"/>
            <p:nvPr/>
          </p:nvSpPr>
          <p:spPr>
            <a:xfrm>
              <a:off x="7399975" y="3690794"/>
              <a:ext cx="5083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BF5FC4C6-998D-47EA-AAD1-A5F4D8E42576}"/>
              </a:ext>
            </a:extLst>
          </p:cNvPr>
          <p:cNvCxnSpPr>
            <a:cxnSpLocks/>
          </p:cNvCxnSpPr>
          <p:nvPr/>
        </p:nvCxnSpPr>
        <p:spPr>
          <a:xfrm>
            <a:off x="7179479" y="2809432"/>
            <a:ext cx="2977" cy="708160"/>
          </a:xfrm>
          <a:prstGeom prst="straightConnector1">
            <a:avLst/>
          </a:prstGeom>
          <a:ln w="28575">
            <a:solidFill>
              <a:srgbClr val="FF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5180BD6B-4122-465D-B17F-575B0573C0F8}"/>
              </a:ext>
            </a:extLst>
          </p:cNvPr>
          <p:cNvCxnSpPr>
            <a:cxnSpLocks/>
          </p:cNvCxnSpPr>
          <p:nvPr/>
        </p:nvCxnSpPr>
        <p:spPr>
          <a:xfrm>
            <a:off x="6865802" y="4277481"/>
            <a:ext cx="0" cy="721282"/>
          </a:xfrm>
          <a:prstGeom prst="straightConnector1">
            <a:avLst/>
          </a:prstGeom>
          <a:ln w="28575">
            <a:solidFill>
              <a:srgbClr val="FF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09F54190-D0A9-4EA1-85C3-7ECB5CF2E62E}"/>
              </a:ext>
            </a:extLst>
          </p:cNvPr>
          <p:cNvGrpSpPr/>
          <p:nvPr/>
        </p:nvGrpSpPr>
        <p:grpSpPr>
          <a:xfrm>
            <a:off x="3513084" y="2363812"/>
            <a:ext cx="5524690" cy="3506193"/>
            <a:chOff x="3513084" y="2363812"/>
            <a:chExt cx="5524690" cy="3506193"/>
          </a:xfrm>
        </p:grpSpPr>
        <p:sp>
          <p:nvSpPr>
            <p:cNvPr id="97" name="正方形/長方形 96">
              <a:extLst>
                <a:ext uri="{FF2B5EF4-FFF2-40B4-BE49-F238E27FC236}">
                  <a16:creationId xmlns:a16="http://schemas.microsoft.com/office/drawing/2014/main" id="{192CC68F-3C55-433B-8D11-D3A03054BB4B}"/>
                </a:ext>
              </a:extLst>
            </p:cNvPr>
            <p:cNvSpPr/>
            <p:nvPr/>
          </p:nvSpPr>
          <p:spPr>
            <a:xfrm>
              <a:off x="3513084" y="2363812"/>
              <a:ext cx="5524690" cy="3506193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98" name="図 97">
              <a:extLst>
                <a:ext uri="{FF2B5EF4-FFF2-40B4-BE49-F238E27FC236}">
                  <a16:creationId xmlns:a16="http://schemas.microsoft.com/office/drawing/2014/main" id="{2DF3EA34-8E4A-4A2B-911C-398F9D91AE7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681136" y="4126903"/>
              <a:ext cx="1342120" cy="1018718"/>
            </a:xfrm>
            <a:prstGeom prst="rect">
              <a:avLst/>
            </a:prstGeom>
          </p:spPr>
        </p:pic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CDBB6E2B-71A4-4BCF-AE2C-E5E4B3CD8CC1}"/>
                </a:ext>
              </a:extLst>
            </p:cNvPr>
            <p:cNvGrpSpPr/>
            <p:nvPr/>
          </p:nvGrpSpPr>
          <p:grpSpPr>
            <a:xfrm>
              <a:off x="4414674" y="3442048"/>
              <a:ext cx="3928104" cy="550861"/>
              <a:chOff x="9248400" y="1027024"/>
              <a:chExt cx="3928104" cy="550861"/>
            </a:xfrm>
          </p:grpSpPr>
          <p:sp>
            <p:nvSpPr>
              <p:cNvPr id="99" name="テキスト ボックス 98">
                <a:extLst>
                  <a:ext uri="{FF2B5EF4-FFF2-40B4-BE49-F238E27FC236}">
                    <a16:creationId xmlns:a16="http://schemas.microsoft.com/office/drawing/2014/main" id="{FEA1FFF0-BA73-4481-846A-32C7B02910EF}"/>
                  </a:ext>
                </a:extLst>
              </p:cNvPr>
              <p:cNvSpPr txBox="1"/>
              <p:nvPr/>
            </p:nvSpPr>
            <p:spPr>
              <a:xfrm>
                <a:off x="9248400" y="1177775"/>
                <a:ext cx="392810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「回れ右」は第</a:t>
                </a:r>
                <a:r>
                  <a:rPr lang="en-US" altLang="ja-JP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2</a:t>
                </a: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回でやったね！</a:t>
                </a:r>
              </a:p>
            </p:txBody>
          </p:sp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E071EF6C-68D9-4610-BF8E-270E83A98117}"/>
                  </a:ext>
                </a:extLst>
              </p:cNvPr>
              <p:cNvSpPr txBox="1"/>
              <p:nvPr/>
            </p:nvSpPr>
            <p:spPr>
              <a:xfrm>
                <a:off x="9474378" y="1029354"/>
                <a:ext cx="47659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まわ</a:t>
                </a:r>
              </a:p>
            </p:txBody>
          </p:sp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5DBA3BDF-05BC-434F-8F54-0F063B1780BD}"/>
                  </a:ext>
                </a:extLst>
              </p:cNvPr>
              <p:cNvSpPr txBox="1"/>
              <p:nvPr/>
            </p:nvSpPr>
            <p:spPr>
              <a:xfrm>
                <a:off x="10007403" y="1038498"/>
                <a:ext cx="47659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みぎ</a:t>
                </a:r>
              </a:p>
            </p:txBody>
          </p:sp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A0B90497-91AA-4ECB-8F73-D8B477254347}"/>
                  </a:ext>
                </a:extLst>
              </p:cNvPr>
              <p:cNvSpPr txBox="1"/>
              <p:nvPr/>
            </p:nvSpPr>
            <p:spPr>
              <a:xfrm>
                <a:off x="10743951" y="1036169"/>
                <a:ext cx="47659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だい</a:t>
                </a:r>
              </a:p>
            </p:txBody>
          </p:sp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735089E7-B5DF-4DA4-8195-689886B4C135}"/>
                  </a:ext>
                </a:extLst>
              </p:cNvPr>
              <p:cNvSpPr txBox="1"/>
              <p:nvPr/>
            </p:nvSpPr>
            <p:spPr>
              <a:xfrm>
                <a:off x="11164533" y="1027024"/>
                <a:ext cx="47659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かい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28287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072BB15A-F75D-4575-93FA-76CB7A8854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6932" y="1651978"/>
            <a:ext cx="3262893" cy="3713687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FD83BB92-73BC-4284-8D88-7FDB490E8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チャレンジ！</a:t>
            </a:r>
            <a:r>
              <a:rPr lang="ja-JP" altLang="en-US" dirty="0"/>
              <a:t>　－その２－</a:t>
            </a:r>
            <a:endParaRPr kumimoji="1" lang="ja-JP" altLang="en-US" dirty="0"/>
          </a:p>
        </p:txBody>
      </p:sp>
      <p:sp>
        <p:nvSpPr>
          <p:cNvPr id="92" name="四角形: 角を丸くする 91">
            <a:extLst>
              <a:ext uri="{FF2B5EF4-FFF2-40B4-BE49-F238E27FC236}">
                <a16:creationId xmlns:a16="http://schemas.microsoft.com/office/drawing/2014/main" id="{449EBD9D-7716-4F32-96D5-ED1E64B857EB}"/>
              </a:ext>
            </a:extLst>
          </p:cNvPr>
          <p:cNvSpPr/>
          <p:nvPr/>
        </p:nvSpPr>
        <p:spPr>
          <a:xfrm>
            <a:off x="5570205" y="2696539"/>
            <a:ext cx="3299620" cy="2092045"/>
          </a:xfrm>
          <a:prstGeom prst="roundRect">
            <a:avLst>
              <a:gd name="adj" fmla="val 73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72AA12E8-614C-4550-9513-2E22D8D27F60}"/>
              </a:ext>
            </a:extLst>
          </p:cNvPr>
          <p:cNvGrpSpPr/>
          <p:nvPr/>
        </p:nvGrpSpPr>
        <p:grpSpPr>
          <a:xfrm>
            <a:off x="599189" y="987995"/>
            <a:ext cx="3910666" cy="630942"/>
            <a:chOff x="599189" y="987995"/>
            <a:chExt cx="3910666" cy="630942"/>
          </a:xfrm>
        </p:grpSpPr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9C98F6CD-F366-40FF-8E90-24C8E2547535}"/>
                </a:ext>
              </a:extLst>
            </p:cNvPr>
            <p:cNvSpPr txBox="1"/>
            <p:nvPr/>
          </p:nvSpPr>
          <p:spPr>
            <a:xfrm>
              <a:off x="619938" y="987995"/>
              <a:ext cx="3889917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音を聞くと、四角の形に進む</a:t>
              </a:r>
              <a:r>
                <a:rPr kumimoji="1" lang="ja-JP" altLang="en-US" sz="2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A70D8B27-2472-4A8A-B439-1EA28BBADAC5}"/>
                </a:ext>
              </a:extLst>
            </p:cNvPr>
            <p:cNvSpPr txBox="1"/>
            <p:nvPr/>
          </p:nvSpPr>
          <p:spPr>
            <a:xfrm>
              <a:off x="599189" y="1079109"/>
              <a:ext cx="48878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おと</a:t>
              </a: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D876B6F2-CCA0-49A7-AF2B-95B107241A3B}"/>
                </a:ext>
              </a:extLst>
            </p:cNvPr>
            <p:cNvSpPr txBox="1"/>
            <p:nvPr/>
          </p:nvSpPr>
          <p:spPr>
            <a:xfrm>
              <a:off x="2170157" y="1069965"/>
              <a:ext cx="65546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しかく</a:t>
              </a:r>
              <a:endParaRPr kumimoji="1" lang="en-US" altLang="ja-JP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BA6ADE97-B3C8-487D-9E6C-1DEEA8B226E1}"/>
                </a:ext>
              </a:extLst>
            </p:cNvPr>
            <p:cNvSpPr txBox="1"/>
            <p:nvPr/>
          </p:nvSpPr>
          <p:spPr>
            <a:xfrm>
              <a:off x="2825571" y="1069965"/>
              <a:ext cx="64205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かたち</a:t>
              </a: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850334E2-0EC0-436A-BC8B-4A1DA593A7EB}"/>
                </a:ext>
              </a:extLst>
            </p:cNvPr>
            <p:cNvSpPr txBox="1"/>
            <p:nvPr/>
          </p:nvSpPr>
          <p:spPr>
            <a:xfrm>
              <a:off x="3426948" y="1069965"/>
              <a:ext cx="48878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すす</a:t>
              </a: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D5B2FF62-FBE0-4506-ADE8-84E71311C149}"/>
                </a:ext>
              </a:extLst>
            </p:cNvPr>
            <p:cNvSpPr txBox="1"/>
            <p:nvPr/>
          </p:nvSpPr>
          <p:spPr>
            <a:xfrm>
              <a:off x="1099842" y="1079109"/>
              <a:ext cx="48878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B6A88395-C8B8-43DB-A2E5-D13E05D11BA4}"/>
              </a:ext>
            </a:extLst>
          </p:cNvPr>
          <p:cNvGrpSpPr/>
          <p:nvPr/>
        </p:nvGrpSpPr>
        <p:grpSpPr>
          <a:xfrm>
            <a:off x="5399985" y="5259855"/>
            <a:ext cx="3262893" cy="577081"/>
            <a:chOff x="6185930" y="5008079"/>
            <a:chExt cx="3262893" cy="577081"/>
          </a:xfrm>
        </p:grpSpPr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9998ACAE-3D0A-4C9C-9FA7-D261911C4E1E}"/>
                </a:ext>
              </a:extLst>
            </p:cNvPr>
            <p:cNvSpPr txBox="1"/>
            <p:nvPr/>
          </p:nvSpPr>
          <p:spPr>
            <a:xfrm>
              <a:off x="6271298" y="5008079"/>
              <a:ext cx="317752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繰り返しを使うと便利だね！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EB34EBB5-7565-4D82-A331-E6CDFDCCA41E}"/>
                </a:ext>
              </a:extLst>
            </p:cNvPr>
            <p:cNvSpPr txBox="1"/>
            <p:nvPr/>
          </p:nvSpPr>
          <p:spPr>
            <a:xfrm>
              <a:off x="6185930" y="5086983"/>
              <a:ext cx="59991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C0385E89-D612-4049-86BE-712055DB38C7}"/>
                </a:ext>
              </a:extLst>
            </p:cNvPr>
            <p:cNvSpPr txBox="1"/>
            <p:nvPr/>
          </p:nvSpPr>
          <p:spPr>
            <a:xfrm>
              <a:off x="6687941" y="5073022"/>
              <a:ext cx="5083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ED0559B3-2AFE-425C-B403-10B07FFB43CF}"/>
                </a:ext>
              </a:extLst>
            </p:cNvPr>
            <p:cNvSpPr txBox="1"/>
            <p:nvPr/>
          </p:nvSpPr>
          <p:spPr>
            <a:xfrm>
              <a:off x="7394341" y="5073021"/>
              <a:ext cx="5083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つか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97AA41A5-0559-4F90-A48A-A94FD0502588}"/>
                </a:ext>
              </a:extLst>
            </p:cNvPr>
            <p:cNvSpPr txBox="1"/>
            <p:nvPr/>
          </p:nvSpPr>
          <p:spPr>
            <a:xfrm>
              <a:off x="8083596" y="5073020"/>
              <a:ext cx="7220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べんり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15" name="05_しかく">
            <a:hlinkClick r:id="" action="ppaction://media"/>
            <a:extLst>
              <a:ext uri="{FF2B5EF4-FFF2-40B4-BE49-F238E27FC236}">
                <a16:creationId xmlns:a16="http://schemas.microsoft.com/office/drawing/2014/main" id="{6B8B89B3-4403-4E07-B7EF-1104EC6EA61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6272" y="2246473"/>
            <a:ext cx="5361772" cy="3015998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F7807A5F-4A73-444D-A4AD-6F938F504364}"/>
              </a:ext>
            </a:extLst>
          </p:cNvPr>
          <p:cNvGrpSpPr/>
          <p:nvPr/>
        </p:nvGrpSpPr>
        <p:grpSpPr>
          <a:xfrm>
            <a:off x="5464860" y="2246473"/>
            <a:ext cx="3658647" cy="3713687"/>
            <a:chOff x="9690695" y="1276065"/>
            <a:chExt cx="3658647" cy="3713687"/>
          </a:xfrm>
        </p:grpSpPr>
        <p:sp>
          <p:nvSpPr>
            <p:cNvPr id="97" name="正方形/長方形 96">
              <a:extLst>
                <a:ext uri="{FF2B5EF4-FFF2-40B4-BE49-F238E27FC236}">
                  <a16:creationId xmlns:a16="http://schemas.microsoft.com/office/drawing/2014/main" id="{192CC68F-3C55-433B-8D11-D3A03054BB4B}"/>
                </a:ext>
              </a:extLst>
            </p:cNvPr>
            <p:cNvSpPr/>
            <p:nvPr/>
          </p:nvSpPr>
          <p:spPr>
            <a:xfrm>
              <a:off x="9690695" y="1276065"/>
              <a:ext cx="3658647" cy="371368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98" name="図 97">
              <a:extLst>
                <a:ext uri="{FF2B5EF4-FFF2-40B4-BE49-F238E27FC236}">
                  <a16:creationId xmlns:a16="http://schemas.microsoft.com/office/drawing/2014/main" id="{2DF3EA34-8E4A-4A2B-911C-398F9D91AE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173659" y="3067463"/>
              <a:ext cx="1342120" cy="1018718"/>
            </a:xfrm>
            <a:prstGeom prst="rect">
              <a:avLst/>
            </a:prstGeom>
          </p:spPr>
        </p:pic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CCB5CDE0-DC64-4ACA-966A-915413FA8C5F}"/>
                </a:ext>
              </a:extLst>
            </p:cNvPr>
            <p:cNvGrpSpPr/>
            <p:nvPr/>
          </p:nvGrpSpPr>
          <p:grpSpPr>
            <a:xfrm>
              <a:off x="11770679" y="2996108"/>
              <a:ext cx="1157683" cy="1139505"/>
              <a:chOff x="11520019" y="3636188"/>
              <a:chExt cx="1157683" cy="1139505"/>
            </a:xfrm>
          </p:grpSpPr>
          <p:sp>
            <p:nvSpPr>
              <p:cNvPr id="13" name="正方形/長方形 12">
                <a:extLst>
                  <a:ext uri="{FF2B5EF4-FFF2-40B4-BE49-F238E27FC236}">
                    <a16:creationId xmlns:a16="http://schemas.microsoft.com/office/drawing/2014/main" id="{ACE00709-BBBC-483A-81CB-1CD68124CA4C}"/>
                  </a:ext>
                </a:extLst>
              </p:cNvPr>
              <p:cNvSpPr/>
              <p:nvPr/>
            </p:nvSpPr>
            <p:spPr>
              <a:xfrm>
                <a:off x="11520019" y="3636188"/>
                <a:ext cx="1157683" cy="1139505"/>
              </a:xfrm>
              <a:prstGeom prst="rect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6" name="正方形/長方形 65">
                <a:extLst>
                  <a:ext uri="{FF2B5EF4-FFF2-40B4-BE49-F238E27FC236}">
                    <a16:creationId xmlns:a16="http://schemas.microsoft.com/office/drawing/2014/main" id="{830E79C6-7575-426D-831C-86D959EA53FA}"/>
                  </a:ext>
                </a:extLst>
              </p:cNvPr>
              <p:cNvSpPr/>
              <p:nvPr/>
            </p:nvSpPr>
            <p:spPr>
              <a:xfrm>
                <a:off x="11520019" y="3636188"/>
                <a:ext cx="231723" cy="228084"/>
              </a:xfrm>
              <a:prstGeom prst="rect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B98BE621-DDFA-4F79-B0E5-22F9799BA47C}"/>
                </a:ext>
              </a:extLst>
            </p:cNvPr>
            <p:cNvGrpSpPr/>
            <p:nvPr/>
          </p:nvGrpSpPr>
          <p:grpSpPr>
            <a:xfrm>
              <a:off x="10041280" y="1875595"/>
              <a:ext cx="3126081" cy="549216"/>
              <a:chOff x="10041280" y="1875595"/>
              <a:chExt cx="3126081" cy="549216"/>
            </a:xfrm>
          </p:grpSpPr>
          <p:sp>
            <p:nvSpPr>
              <p:cNvPr id="99" name="テキスト ボックス 98">
                <a:extLst>
                  <a:ext uri="{FF2B5EF4-FFF2-40B4-BE49-F238E27FC236}">
                    <a16:creationId xmlns:a16="http://schemas.microsoft.com/office/drawing/2014/main" id="{FEA1FFF0-BA73-4481-846A-32C7B02910EF}"/>
                  </a:ext>
                </a:extLst>
              </p:cNvPr>
              <p:cNvSpPr txBox="1"/>
              <p:nvPr/>
            </p:nvSpPr>
            <p:spPr>
              <a:xfrm>
                <a:off x="10041281" y="2024701"/>
                <a:ext cx="312608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四角形の角は</a:t>
                </a:r>
                <a:r>
                  <a:rPr lang="en-US" altLang="ja-JP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90</a:t>
                </a: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度だよ！</a:t>
                </a:r>
              </a:p>
            </p:txBody>
          </p:sp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B8D1E612-319A-44C9-8320-5DC4BCBD7B4C}"/>
                  </a:ext>
                </a:extLst>
              </p:cNvPr>
              <p:cNvSpPr txBox="1"/>
              <p:nvPr/>
            </p:nvSpPr>
            <p:spPr>
              <a:xfrm>
                <a:off x="10041280" y="1875595"/>
                <a:ext cx="88580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しかくけい</a:t>
                </a:r>
              </a:p>
            </p:txBody>
          </p:sp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FF708397-FF09-4AFE-9DA3-0EE190E5B5D1}"/>
                  </a:ext>
                </a:extLst>
              </p:cNvPr>
              <p:cNvSpPr txBox="1"/>
              <p:nvPr/>
            </p:nvSpPr>
            <p:spPr>
              <a:xfrm>
                <a:off x="11053675" y="1875595"/>
                <a:ext cx="46634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かど</a:t>
                </a:r>
              </a:p>
            </p:txBody>
          </p:sp>
          <p:sp>
            <p:nvSpPr>
              <p:cNvPr id="68" name="テキスト ボックス 67">
                <a:extLst>
                  <a:ext uri="{FF2B5EF4-FFF2-40B4-BE49-F238E27FC236}">
                    <a16:creationId xmlns:a16="http://schemas.microsoft.com/office/drawing/2014/main" id="{29DBDF53-7842-4FDD-8F69-B9962DDBF98B}"/>
                  </a:ext>
                </a:extLst>
              </p:cNvPr>
              <p:cNvSpPr txBox="1"/>
              <p:nvPr/>
            </p:nvSpPr>
            <p:spPr>
              <a:xfrm>
                <a:off x="11883177" y="1875595"/>
                <a:ext cx="46634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ど</a:t>
                </a:r>
              </a:p>
            </p:txBody>
          </p:sp>
        </p:grpSp>
        <p:grpSp>
          <p:nvGrpSpPr>
            <p:cNvPr id="18" name="グループ化 17">
              <a:extLst>
                <a:ext uri="{FF2B5EF4-FFF2-40B4-BE49-F238E27FC236}">
                  <a16:creationId xmlns:a16="http://schemas.microsoft.com/office/drawing/2014/main" id="{80EF94C0-2A04-40AD-B3CA-529B5A49CFA6}"/>
                </a:ext>
              </a:extLst>
            </p:cNvPr>
            <p:cNvGrpSpPr/>
            <p:nvPr/>
          </p:nvGrpSpPr>
          <p:grpSpPr>
            <a:xfrm>
              <a:off x="12256158" y="3576822"/>
              <a:ext cx="818893" cy="452120"/>
              <a:chOff x="9952739" y="4393289"/>
              <a:chExt cx="818893" cy="452120"/>
            </a:xfrm>
          </p:grpSpPr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C2E63AF9-772A-417A-AB01-84206550CCB1}"/>
                  </a:ext>
                </a:extLst>
              </p:cNvPr>
              <p:cNvSpPr txBox="1"/>
              <p:nvPr/>
            </p:nvSpPr>
            <p:spPr>
              <a:xfrm>
                <a:off x="9952739" y="4506855"/>
                <a:ext cx="818893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ja-JP" sz="16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90</a:t>
                </a:r>
                <a:r>
                  <a:rPr lang="ja-JP" altLang="en-US" sz="16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度</a:t>
                </a:r>
              </a:p>
            </p:txBody>
          </p:sp>
          <p:sp>
            <p:nvSpPr>
              <p:cNvPr id="72" name="テキスト ボックス 71">
                <a:extLst>
                  <a:ext uri="{FF2B5EF4-FFF2-40B4-BE49-F238E27FC236}">
                    <a16:creationId xmlns:a16="http://schemas.microsoft.com/office/drawing/2014/main" id="{A9F050B6-078E-4A43-A5B8-A06D8DEC569A}"/>
                  </a:ext>
                </a:extLst>
              </p:cNvPr>
              <p:cNvSpPr txBox="1"/>
              <p:nvPr/>
            </p:nvSpPr>
            <p:spPr>
              <a:xfrm>
                <a:off x="10251008" y="4393289"/>
                <a:ext cx="30116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ど</a:t>
                </a:r>
              </a:p>
            </p:txBody>
          </p:sp>
        </p:grpSp>
        <p:cxnSp>
          <p:nvCxnSpPr>
            <p:cNvPr id="73" name="直線矢印コネクタ 72">
              <a:extLst>
                <a:ext uri="{FF2B5EF4-FFF2-40B4-BE49-F238E27FC236}">
                  <a16:creationId xmlns:a16="http://schemas.microsoft.com/office/drawing/2014/main" id="{B02BCFFC-DC1C-4F9E-BB34-7D46CF52D87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966211" y="3292034"/>
              <a:ext cx="300275" cy="359227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97687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6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1078</Words>
  <Application>Microsoft Office PowerPoint</Application>
  <PresentationFormat>画面に合わせる (4:3)</PresentationFormat>
  <Paragraphs>329</Paragraphs>
  <Slides>29</Slides>
  <Notes>6</Notes>
  <HiddenSlides>0</HiddenSlides>
  <MMClips>5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29</vt:i4>
      </vt:variant>
    </vt:vector>
  </HeadingPairs>
  <TitlesOfParts>
    <vt:vector size="36" baseType="lpstr">
      <vt:lpstr>Meiryo UI</vt:lpstr>
      <vt:lpstr>UD デジタル 教科書体 NP-R</vt:lpstr>
      <vt:lpstr>メイリオ</vt:lpstr>
      <vt:lpstr>Arial</vt:lpstr>
      <vt:lpstr>Century Gothic</vt:lpstr>
      <vt:lpstr>Wingdings</vt:lpstr>
      <vt:lpstr>曲線</vt:lpstr>
      <vt:lpstr>第3回　CodeyRockyにダンスをさせよう</vt:lpstr>
      <vt:lpstr>目次</vt:lpstr>
      <vt:lpstr>プログラミングの準備</vt:lpstr>
      <vt:lpstr>CodeyとRockyをつなげよう</vt:lpstr>
      <vt:lpstr>パソコンとつなげよう</vt:lpstr>
      <vt:lpstr>mBlockを起動しよう</vt:lpstr>
      <vt:lpstr>本日のミッション！</vt:lpstr>
      <vt:lpstr>ミッション：CodeyRockyにダンスをさせよう！</vt:lpstr>
      <vt:lpstr>ミッション：CodeyRockyにダンスをさせよう！</vt:lpstr>
      <vt:lpstr>ミッション：CodeyRockyにダンスをさせよう！</vt:lpstr>
      <vt:lpstr>ミッション：CodeyRockyにダンスをさせよう！</vt:lpstr>
      <vt:lpstr>ミッション：CodeyRockyにダンスをさせよう！</vt:lpstr>
      <vt:lpstr>ミッション：CodeyRockyにダンスをさせよう！</vt:lpstr>
      <vt:lpstr>ミッション：CodeyRockyにダンスをさせよう！</vt:lpstr>
      <vt:lpstr>ミッション：CodeyRockyにダンスをさせよう！</vt:lpstr>
      <vt:lpstr>ミッション：CodeyRockyにダンスをさせよう！</vt:lpstr>
      <vt:lpstr>ミッション：CodeyRockyにダンスをさせよう！</vt:lpstr>
      <vt:lpstr>ミッション：CodeyRockyにダンスをさせよう！</vt:lpstr>
      <vt:lpstr>ミッション：CodeyRockyにダンスをさせよう！</vt:lpstr>
      <vt:lpstr>ミッション：CodeyRockyにダンスをさせよう！</vt:lpstr>
      <vt:lpstr>ステップアップ！</vt:lpstr>
      <vt:lpstr>考えてみよう！　－その１－</vt:lpstr>
      <vt:lpstr>考えてみよう！　－その１－</vt:lpstr>
      <vt:lpstr>考えてみよう！　－その２－</vt:lpstr>
      <vt:lpstr>考えてみよう！　－その２－</vt:lpstr>
      <vt:lpstr>チャレンジ！</vt:lpstr>
      <vt:lpstr>チャレンジ！　－その１－</vt:lpstr>
      <vt:lpstr>チャレンジ！　－その２－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2022-07-17T11:37:17Z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