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>
  <p:sldMasterIdLst>
    <p:sldMasterId id="2147483661" r:id="rId1"/>
  </p:sldMasterIdLst>
  <p:notesMasterIdLst>
    <p:notesMasterId r:id="rId20"/>
  </p:notesMasterIdLst>
  <p:handoutMasterIdLst>
    <p:handoutMasterId r:id="rId21"/>
  </p:handoutMasterIdLst>
  <p:sldIdLst>
    <p:sldId id="405" r:id="rId2"/>
    <p:sldId id="310" r:id="rId3"/>
    <p:sldId id="506" r:id="rId4"/>
    <p:sldId id="280" r:id="rId5"/>
    <p:sldId id="509" r:id="rId6"/>
    <p:sldId id="508" r:id="rId7"/>
    <p:sldId id="507" r:id="rId8"/>
    <p:sldId id="511" r:id="rId9"/>
    <p:sldId id="510" r:id="rId10"/>
    <p:sldId id="513" r:id="rId11"/>
    <p:sldId id="289" r:id="rId12"/>
    <p:sldId id="512" r:id="rId13"/>
    <p:sldId id="516" r:id="rId14"/>
    <p:sldId id="515" r:id="rId15"/>
    <p:sldId id="545" r:id="rId16"/>
    <p:sldId id="544" r:id="rId17"/>
    <p:sldId id="529" r:id="rId18"/>
    <p:sldId id="282" r:id="rId19"/>
  </p:sldIdLst>
  <p:sldSz cx="16256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24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700"/>
    <a:srgbClr val="FC9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47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1836" y="84"/>
      </p:cViewPr>
      <p:guideLst>
        <p:guide orient="horz" pos="3824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4352731D-CDD0-8846-B0AB-7818F5DA5E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DB9F282-9EAE-4844-9CCE-3066E293B1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7571-21CA-DD41-AB6B-3F3CE1317011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F1F9DCF-8C04-0240-B053-11517633D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C24F01F-5B1F-5240-847C-1C088CF25E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7B017-F767-E147-9AD9-9DADE9E7DB8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829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200"/>
            </a:lvl1pPr>
          </a:lstStyle>
          <a:p>
            <a:fld id="{8192FCBA-F1FB-4328-81F2-4DE7CEB27394}" type="datetimeFigureOut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200"/>
            </a:lvl1pPr>
          </a:lstStyle>
          <a:p>
            <a:fld id="{AD84578D-AA3E-47D1-8B79-42E81FFF6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1051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9578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2441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1995312"/>
            <a:ext cx="13817600" cy="4244622"/>
          </a:xfrm>
        </p:spPr>
        <p:txBody>
          <a:bodyPr anchor="b"/>
          <a:lstStyle>
            <a:lvl1pPr algn="ctr"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6403623"/>
            <a:ext cx="12192000" cy="2943577"/>
          </a:xfrm>
        </p:spPr>
        <p:txBody>
          <a:bodyPr/>
          <a:lstStyle>
            <a:lvl1pPr marL="0" indent="0" algn="ctr">
              <a:buNone/>
              <a:defRPr sz="4267"/>
            </a:lvl1pPr>
            <a:lvl2pPr marL="812810" indent="0" algn="ctr">
              <a:buNone/>
              <a:defRPr sz="3556"/>
            </a:lvl2pPr>
            <a:lvl3pPr marL="1625620" indent="0" algn="ctr">
              <a:buNone/>
              <a:defRPr sz="3200"/>
            </a:lvl3pPr>
            <a:lvl4pPr marL="2438430" indent="0" algn="ctr">
              <a:buNone/>
              <a:defRPr sz="2844"/>
            </a:lvl4pPr>
            <a:lvl5pPr marL="3251241" indent="0" algn="ctr">
              <a:buNone/>
              <a:defRPr sz="2844"/>
            </a:lvl5pPr>
            <a:lvl6pPr marL="4064051" indent="0" algn="ctr">
              <a:buNone/>
              <a:defRPr sz="2844"/>
            </a:lvl6pPr>
            <a:lvl7pPr marL="4876861" indent="0" algn="ctr">
              <a:buNone/>
              <a:defRPr sz="2844"/>
            </a:lvl7pPr>
            <a:lvl8pPr marL="5689671" indent="0" algn="ctr">
              <a:buNone/>
              <a:defRPr sz="2844"/>
            </a:lvl8pPr>
            <a:lvl9pPr marL="6502481" indent="0" algn="ctr">
              <a:buNone/>
              <a:defRPr sz="284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4F98F-7084-F24E-91AB-051C3E92650C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781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E0B5-B0D1-B14A-9B97-B43B4868D5DF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26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4" y="3039537"/>
            <a:ext cx="14020800" cy="5071532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4" y="8159048"/>
            <a:ext cx="14020800" cy="2666999"/>
          </a:xfrm>
        </p:spPr>
        <p:txBody>
          <a:bodyPr/>
          <a:lstStyle>
            <a:lvl1pPr marL="0" indent="0">
              <a:buNone/>
              <a:defRPr sz="4267">
                <a:solidFill>
                  <a:schemeClr val="tx1"/>
                </a:solidFill>
              </a:defRPr>
            </a:lvl1pPr>
            <a:lvl2pPr marL="81281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2pPr>
            <a:lvl3pPr marL="16256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38430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4pPr>
            <a:lvl5pPr marL="325124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5pPr>
            <a:lvl6pPr marL="406405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6pPr>
            <a:lvl7pPr marL="487686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7pPr>
            <a:lvl8pPr marL="568967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8pPr>
            <a:lvl9pPr marL="6502481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7B68D-D3AE-6249-BD29-956AFB77D994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01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3245556"/>
            <a:ext cx="690880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138B-26E0-7B49-81C3-5990B22904C1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374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649114"/>
            <a:ext cx="14020800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9" y="2988734"/>
            <a:ext cx="6877049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9" y="4453467"/>
            <a:ext cx="6877049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1" y="2988734"/>
            <a:ext cx="6910917" cy="1464732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810" indent="0">
              <a:buNone/>
              <a:defRPr sz="3556" b="1"/>
            </a:lvl2pPr>
            <a:lvl3pPr marL="1625620" indent="0">
              <a:buNone/>
              <a:defRPr sz="3200" b="1"/>
            </a:lvl3pPr>
            <a:lvl4pPr marL="2438430" indent="0">
              <a:buNone/>
              <a:defRPr sz="2844" b="1"/>
            </a:lvl4pPr>
            <a:lvl5pPr marL="3251241" indent="0">
              <a:buNone/>
              <a:defRPr sz="2844" b="1"/>
            </a:lvl5pPr>
            <a:lvl6pPr marL="4064051" indent="0">
              <a:buNone/>
              <a:defRPr sz="2844" b="1"/>
            </a:lvl6pPr>
            <a:lvl7pPr marL="4876861" indent="0">
              <a:buNone/>
              <a:defRPr sz="2844" b="1"/>
            </a:lvl7pPr>
            <a:lvl8pPr marL="5689671" indent="0">
              <a:buNone/>
              <a:defRPr sz="2844" b="1"/>
            </a:lvl8pPr>
            <a:lvl9pPr marL="6502481" indent="0">
              <a:buNone/>
              <a:defRPr sz="2844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1" y="4453467"/>
            <a:ext cx="6910917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C0CCA-C7BE-2848-BD17-C4AF1600852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31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EBA4-49CD-154F-9970-19ADBAF397C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948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86204-0D6C-BC4B-8DAB-86ECE81FF798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72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755425"/>
            <a:ext cx="8229600" cy="8664222"/>
          </a:xfrm>
        </p:spPr>
        <p:txBody>
          <a:bodyPr/>
          <a:lstStyle>
            <a:lvl1pPr>
              <a:defRPr sz="5689"/>
            </a:lvl1pPr>
            <a:lvl2pPr>
              <a:defRPr sz="4978"/>
            </a:lvl2pPr>
            <a:lvl3pPr>
              <a:defRPr sz="4267"/>
            </a:lvl3pPr>
            <a:lvl4pPr>
              <a:defRPr sz="3556"/>
            </a:lvl4pPr>
            <a:lvl5pPr>
              <a:defRPr sz="3556"/>
            </a:lvl5pPr>
            <a:lvl6pPr>
              <a:defRPr sz="3556"/>
            </a:lvl6pPr>
            <a:lvl7pPr>
              <a:defRPr sz="3556"/>
            </a:lvl7pPr>
            <a:lvl8pPr>
              <a:defRPr sz="3556"/>
            </a:lvl8pPr>
            <a:lvl9pPr>
              <a:defRPr sz="35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36A41-52C2-1D40-A15A-E7969FFF74E9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1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812800"/>
            <a:ext cx="5242983" cy="2844800"/>
          </a:xfrm>
        </p:spPr>
        <p:txBody>
          <a:bodyPr anchor="b"/>
          <a:lstStyle>
            <a:lvl1pPr>
              <a:defRPr sz="568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755425"/>
            <a:ext cx="8229600" cy="8664222"/>
          </a:xfrm>
        </p:spPr>
        <p:txBody>
          <a:bodyPr anchor="t"/>
          <a:lstStyle>
            <a:lvl1pPr marL="0" indent="0">
              <a:buNone/>
              <a:defRPr sz="5689"/>
            </a:lvl1pPr>
            <a:lvl2pPr marL="812810" indent="0">
              <a:buNone/>
              <a:defRPr sz="4978"/>
            </a:lvl2pPr>
            <a:lvl3pPr marL="1625620" indent="0">
              <a:buNone/>
              <a:defRPr sz="4267"/>
            </a:lvl3pPr>
            <a:lvl4pPr marL="2438430" indent="0">
              <a:buNone/>
              <a:defRPr sz="3556"/>
            </a:lvl4pPr>
            <a:lvl5pPr marL="3251241" indent="0">
              <a:buNone/>
              <a:defRPr sz="3556"/>
            </a:lvl5pPr>
            <a:lvl6pPr marL="4064051" indent="0">
              <a:buNone/>
              <a:defRPr sz="3556"/>
            </a:lvl6pPr>
            <a:lvl7pPr marL="4876861" indent="0">
              <a:buNone/>
              <a:defRPr sz="3556"/>
            </a:lvl7pPr>
            <a:lvl8pPr marL="5689671" indent="0">
              <a:buNone/>
              <a:defRPr sz="3556"/>
            </a:lvl8pPr>
            <a:lvl9pPr marL="6502481" indent="0">
              <a:buNone/>
              <a:defRPr sz="355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7" y="3657600"/>
            <a:ext cx="5242983" cy="6776156"/>
          </a:xfrm>
        </p:spPr>
        <p:txBody>
          <a:bodyPr/>
          <a:lstStyle>
            <a:lvl1pPr marL="0" indent="0">
              <a:buNone/>
              <a:defRPr sz="2844"/>
            </a:lvl1pPr>
            <a:lvl2pPr marL="812810" indent="0">
              <a:buNone/>
              <a:defRPr sz="2489"/>
            </a:lvl2pPr>
            <a:lvl3pPr marL="1625620" indent="0">
              <a:buNone/>
              <a:defRPr sz="2133"/>
            </a:lvl3pPr>
            <a:lvl4pPr marL="2438430" indent="0">
              <a:buNone/>
              <a:defRPr sz="1778"/>
            </a:lvl4pPr>
            <a:lvl5pPr marL="3251241" indent="0">
              <a:buNone/>
              <a:defRPr sz="1778"/>
            </a:lvl5pPr>
            <a:lvl6pPr marL="4064051" indent="0">
              <a:buNone/>
              <a:defRPr sz="1778"/>
            </a:lvl6pPr>
            <a:lvl7pPr marL="4876861" indent="0">
              <a:buNone/>
              <a:defRPr sz="1778"/>
            </a:lvl7pPr>
            <a:lvl8pPr marL="5689671" indent="0">
              <a:buNone/>
              <a:defRPr sz="1778"/>
            </a:lvl8pPr>
            <a:lvl9pPr marL="6502481" indent="0">
              <a:buNone/>
              <a:defRPr sz="1778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55CB8-9747-1A4E-A8F3-7AEA1764E96A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358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73C2-6579-7044-A62B-9AB1467C3197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002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1" y="649111"/>
            <a:ext cx="3505200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1" y="649111"/>
            <a:ext cx="10312400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EB31B-D591-7E42-8FB8-A7D3418AB07B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421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6256000" cy="7995280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1" baseline="0" dirty="0">
                <a:ea typeface="Meiryo UI" panose="020B0604030504040204" pitchFamily="50" charset="-128"/>
              </a:defRPr>
            </a:lvl1pPr>
          </a:lstStyle>
          <a:p>
            <a:pPr marL="304798" lvl="0" indent="-304798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6256002" cy="12192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6495" y="9961214"/>
            <a:ext cx="12192000" cy="43018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2401" baseline="0" dirty="0">
                <a:solidFill>
                  <a:schemeClr val="accent2">
                    <a:lumMod val="50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pPr marL="304798" lvl="0" indent="-304798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5" y="9056293"/>
            <a:ext cx="14142720" cy="904928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5867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580574" y="8402581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1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087" y="11300189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977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4"/>
            <a:ext cx="16256002" cy="12192005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6730"/>
            <a:ext cx="16256000" cy="4165271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 dirty="0">
                <a:ea typeface="Meiryo UI" panose="020B0604030504040204" pitchFamily="50" charset="-128"/>
              </a:defRPr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914" y="2864681"/>
            <a:ext cx="12888686" cy="1327726"/>
          </a:xfrm>
        </p:spPr>
        <p:txBody>
          <a:bodyPr rtlCol="0" anchor="t">
            <a:noAutofit/>
          </a:bodyPr>
          <a:lstStyle>
            <a:lvl1pPr>
              <a:defRPr sz="6400" spc="-201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28914" y="4381208"/>
            <a:ext cx="12888686" cy="404791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2844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609593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62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5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147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74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580572" y="2723643"/>
            <a:ext cx="96761" cy="2438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240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7485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6256000" cy="12192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2400" baseline="0"/>
            </a:lvl1pPr>
          </a:lstStyle>
          <a:p>
            <a:pPr marL="304797" lvl="0" indent="-304797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6496" y="8221122"/>
            <a:ext cx="14391659" cy="1740092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5867" b="1" spc="-201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95086" y="11300188"/>
            <a:ext cx="5486400" cy="649111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454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fld id="{DBF9FC83-3674-3D47-AC99-D855A9B434B3}" type="datetime1">
              <a:rPr kumimoji="1" lang="ja-JP" altLang="en-US" smtClean="0"/>
              <a:t>2022/3/22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  <a:latin typeface="Meiryo" panose="020B0604030504040204" pitchFamily="34" charset="-128"/>
                <a:ea typeface="Meiryo" panose="020B0604030504040204" pitchFamily="34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6D35CB13-95B1-2F4C-B1E0-F1B712B67525}"/>
              </a:ext>
            </a:extLst>
          </p:cNvPr>
          <p:cNvSpPr txBox="1">
            <a:spLocks/>
          </p:cNvSpPr>
          <p:nvPr userDrawn="1"/>
        </p:nvSpPr>
        <p:spPr>
          <a:xfrm>
            <a:off x="14531997" y="11351363"/>
            <a:ext cx="606403" cy="840637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200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200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51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ftr="0" dt="0"/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eiryo" panose="020B0604030504040204" pitchFamily="34" charset="-128"/>
          <a:ea typeface="Meiryo" panose="020B0604030504040204" pitchFamily="34" charset="-128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tpedia.asia/jeff-koons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494" y="9056292"/>
            <a:ext cx="14142720" cy="904928"/>
          </a:xfrm>
        </p:spPr>
        <p:txBody>
          <a:bodyPr rtlCol="0"/>
          <a:lstStyle/>
          <a:p>
            <a:r>
              <a:rPr lang="ja-JP" altLang="en-US"/>
              <a:t>第</a:t>
            </a:r>
            <a:r>
              <a:rPr lang="en-US" altLang="ja-JP" dirty="0"/>
              <a:t>3</a:t>
            </a:r>
            <a:r>
              <a:rPr lang="ja-JP" altLang="en-US"/>
              <a:t>回　ジェフ・クーンズについて学ぼう！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9596" y="0"/>
            <a:ext cx="16265596" cy="8000000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0" y="258823"/>
            <a:ext cx="5224628" cy="118136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D54E95E-F681-5948-934F-8D431A895564}"/>
              </a:ext>
            </a:extLst>
          </p:cNvPr>
          <p:cNvSpPr txBox="1"/>
          <p:nvPr/>
        </p:nvSpPr>
        <p:spPr>
          <a:xfrm>
            <a:off x="1054951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B25AFC-C983-AF4D-8D01-A88EA95D06F9}"/>
              </a:ext>
            </a:extLst>
          </p:cNvPr>
          <p:cNvSpPr txBox="1"/>
          <p:nvPr/>
        </p:nvSpPr>
        <p:spPr>
          <a:xfrm>
            <a:off x="2245476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B00BB6-FBD1-074F-988F-4B775AA294E9}"/>
              </a:ext>
            </a:extLst>
          </p:cNvPr>
          <p:cNvSpPr txBox="1"/>
          <p:nvPr/>
        </p:nvSpPr>
        <p:spPr>
          <a:xfrm>
            <a:off x="10519899" y="8673685"/>
            <a:ext cx="899355" cy="47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89" b="1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まな</a:t>
            </a:r>
            <a:endParaRPr kumimoji="1" lang="ja-JP" altLang="en-US" sz="2489" b="1" dirty="0">
              <a:solidFill>
                <a:schemeClr val="tx1">
                  <a:lumMod val="75000"/>
                  <a:lumOff val="2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9C5871D-6A5C-45BC-B435-B1EDCFE2B251}"/>
              </a:ext>
            </a:extLst>
          </p:cNvPr>
          <p:cNvGrpSpPr/>
          <p:nvPr/>
        </p:nvGrpSpPr>
        <p:grpSpPr>
          <a:xfrm>
            <a:off x="82840" y="2455528"/>
            <a:ext cx="10924284" cy="3793341"/>
            <a:chOff x="0" y="2153313"/>
            <a:chExt cx="10924284" cy="379334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6A25B50-E2F0-744D-BE43-ACC9489289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679"/>
            <a:stretch/>
          </p:blipFill>
          <p:spPr>
            <a:xfrm>
              <a:off x="0" y="4103167"/>
              <a:ext cx="10576572" cy="1843487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1CF1E19-1017-4F97-9648-D9636B13D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63" y="2153313"/>
              <a:ext cx="10743521" cy="24172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7780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図プレースホルダー 4">
            <a:extLst>
              <a:ext uri="{FF2B5EF4-FFF2-40B4-BE49-F238E27FC236}">
                <a16:creationId xmlns:a16="http://schemas.microsoft.com/office/drawing/2014/main" id="{B37C8601-B97B-5A45-8D83-9DC546B1ECBA}"/>
              </a:ext>
            </a:extLst>
          </p:cNvPr>
          <p:cNvSpPr txBox="1">
            <a:spLocks/>
          </p:cNvSpPr>
          <p:nvPr/>
        </p:nvSpPr>
        <p:spPr>
          <a:xfrm>
            <a:off x="215154" y="197224"/>
            <a:ext cx="15867528" cy="117616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defPPr>
              <a:defRPr lang="en-US"/>
            </a:defPPr>
            <a:lvl1pPr marL="0" indent="0" algn="ctr" defTabSz="457200" rtl="0" eaLnBrk="1" latinLnBrk="0" hangingPunct="1">
              <a:buNone/>
              <a:defRPr lang="en-GB" sz="1350" kern="1200" baseline="0" dirty="0">
                <a:solidFill>
                  <a:schemeClr val="tx1"/>
                </a:solidFill>
                <a:latin typeface="Meiryo" panose="020B0604030504040204" pitchFamily="34" charset="-128"/>
                <a:ea typeface="Meiryo UI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46" indent="-171446"/>
            <a:endParaRPr lang="ja-JP" altLang="en-US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92" y="2662438"/>
            <a:ext cx="10707913" cy="4634833"/>
          </a:xfrm>
        </p:spPr>
        <p:txBody>
          <a:bodyPr>
            <a:normAutofit/>
          </a:bodyPr>
          <a:lstStyle/>
          <a:p>
            <a:r>
              <a:rPr lang="ja-JP" altLang="en-US" sz="4400"/>
              <a:t>ジェフ・クーンズってどんな人？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バルーン・</a:t>
            </a:r>
            <a:r>
              <a:rPr lang="ja-JP" altLang="ja-JP" sz="4400"/>
              <a:t>アートを作ってみよう</a:t>
            </a:r>
            <a:endParaRPr lang="en-US" altLang="ja-JP" sz="4400" dirty="0"/>
          </a:p>
          <a:p>
            <a:endParaRPr lang="en-US" altLang="ja-JP" sz="4400" dirty="0"/>
          </a:p>
          <a:p>
            <a:r>
              <a:rPr lang="ja-JP" altLang="en-US" sz="4400"/>
              <a:t>考えてみよう</a:t>
            </a:r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  <a:p>
            <a:endParaRPr lang="en-US" altLang="ja-JP" sz="4400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92" y="360912"/>
            <a:ext cx="14020800" cy="2356556"/>
          </a:xfrm>
        </p:spPr>
        <p:txBody>
          <a:bodyPr>
            <a:normAutofit/>
          </a:bodyPr>
          <a:lstStyle/>
          <a:p>
            <a:r>
              <a:rPr lang="ja-JP" altLang="en-US" sz="5400" b="1" dirty="0"/>
              <a:t>目次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761593" y="615579"/>
            <a:ext cx="1231038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2133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503AB1-0072-7346-8760-7C1FFFF044A9}"/>
              </a:ext>
            </a:extLst>
          </p:cNvPr>
          <p:cNvSpPr txBox="1"/>
          <p:nvPr/>
        </p:nvSpPr>
        <p:spPr>
          <a:xfrm>
            <a:off x="8309443" y="2262328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044CA8-DF51-D249-BAE5-29E96FE60182}"/>
              </a:ext>
            </a:extLst>
          </p:cNvPr>
          <p:cNvSpPr txBox="1"/>
          <p:nvPr/>
        </p:nvSpPr>
        <p:spPr>
          <a:xfrm>
            <a:off x="6094321" y="3943653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つく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925B0A0-3481-6846-A2CD-DDB56C53BF07}"/>
              </a:ext>
            </a:extLst>
          </p:cNvPr>
          <p:cNvSpPr txBox="1"/>
          <p:nvPr/>
        </p:nvSpPr>
        <p:spPr>
          <a:xfrm>
            <a:off x="1028298" y="5677961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>
                <a:latin typeface="Meiryo" panose="020B0604030504040204" pitchFamily="34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>
                <a:ea typeface="Meiryo" panose="020B0604030504040204" pitchFamily="34" charset="-128"/>
              </a:rPr>
              <a:t>ジェフ・クーンズってどんな人？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1880939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ひと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26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2049102" y="257600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1219195" y="247750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5" name="タイトル 1"/>
          <p:cNvSpPr txBox="1"/>
          <p:nvPr/>
        </p:nvSpPr>
        <p:spPr>
          <a:xfrm>
            <a:off x="1608154" y="727637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219195" y="356464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0246" y="158769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☆ジェフ・クーンズ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219198" y="260730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ジェフ・クーンズってどんな人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2311064" y="2849202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7" name="object 25"/>
          <p:cNvSpPr/>
          <p:nvPr/>
        </p:nvSpPr>
        <p:spPr>
          <a:xfrm flipV="1">
            <a:off x="2596276" y="1119683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8A04AAD-C0E9-3B47-865B-C63F8E7A6151}"/>
              </a:ext>
            </a:extLst>
          </p:cNvPr>
          <p:cNvSpPr txBox="1"/>
          <p:nvPr/>
        </p:nvSpPr>
        <p:spPr>
          <a:xfrm>
            <a:off x="8775125" y="217307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3DD1DE4-1A70-9F4C-9C91-14F862CB1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414" y="3953593"/>
            <a:ext cx="2035703" cy="3448838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241E8116-565B-1A4D-BF06-CFFEDF845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850" y="7384286"/>
            <a:ext cx="2314262" cy="3688031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863B00D-F5B9-0C43-9DBC-3AE38628F866}"/>
              </a:ext>
            </a:extLst>
          </p:cNvPr>
          <p:cNvGrpSpPr/>
          <p:nvPr/>
        </p:nvGrpSpPr>
        <p:grpSpPr>
          <a:xfrm>
            <a:off x="4128267" y="4641854"/>
            <a:ext cx="7653214" cy="2337270"/>
            <a:chOff x="4128267" y="4641854"/>
            <a:chExt cx="7653214" cy="2337270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DD00A643-216B-314F-9EE6-BA05EFA22CA6}"/>
                </a:ext>
              </a:extLst>
            </p:cNvPr>
            <p:cNvGrpSpPr/>
            <p:nvPr/>
          </p:nvGrpSpPr>
          <p:grpSpPr>
            <a:xfrm>
              <a:off x="4128267" y="4641854"/>
              <a:ext cx="7653214" cy="2337270"/>
              <a:chOff x="3649306" y="2839884"/>
              <a:chExt cx="9385376" cy="20047808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77069F3D-A7C6-6F48-ABBE-B409DE31494B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20047808"/>
                <a:chOff x="1243950" y="983888"/>
                <a:chExt cx="4334592" cy="59772288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61E698C8-5B59-8B49-B508-80F73233E1AF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59772288"/>
                  <a:chOff x="1639994" y="705694"/>
                  <a:chExt cx="5177924" cy="59772288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C98F9078-DAB5-C64C-84DD-9A20EE482381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66"/>
                    <a:ext cx="5177923" cy="59750116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491DBA28-7701-9D4C-AB2B-104CC3DF0E74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FE0DD3B8-735F-BC40-83BD-E206A290E60C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7D799677-BAE6-864F-A421-91CB3F29F1C7}"/>
                  </a:ext>
                </a:extLst>
              </p:cNvPr>
              <p:cNvSpPr txBox="1"/>
              <p:nvPr/>
            </p:nvSpPr>
            <p:spPr>
              <a:xfrm>
                <a:off x="3980559" y="3250572"/>
                <a:ext cx="9000852" cy="16631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  <a:sym typeface="+mn-ea"/>
                  </a:rPr>
                  <a:t>1955年アメリカ・ペンシルベニア州</a:t>
                </a:r>
                <a:endParaRPr lang="en-US" altLang="ja-JP" sz="3200" b="1" dirty="0">
                  <a:solidFill>
                    <a:schemeClr val="accent2"/>
                  </a:solidFill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  <a:sym typeface="+mn-ea"/>
                  </a:rPr>
                  <a:t>生まれ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の美術家だよ。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401E2F0-92B6-594A-B39C-230229C476DF}"/>
                </a:ext>
              </a:extLst>
            </p:cNvPr>
            <p:cNvSpPr txBox="1"/>
            <p:nvPr/>
          </p:nvSpPr>
          <p:spPr>
            <a:xfrm>
              <a:off x="5497565" y="479434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ねん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7556514-ABD8-5741-8048-FD18C7FC07E7}"/>
                </a:ext>
              </a:extLst>
            </p:cNvPr>
            <p:cNvSpPr txBox="1"/>
            <p:nvPr/>
          </p:nvSpPr>
          <p:spPr>
            <a:xfrm>
              <a:off x="10609714" y="479434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しゅう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2CD1845-1F12-E844-9384-09D263D55872}"/>
                </a:ext>
              </a:extLst>
            </p:cNvPr>
            <p:cNvSpPr txBox="1"/>
            <p:nvPr/>
          </p:nvSpPr>
          <p:spPr>
            <a:xfrm>
              <a:off x="4512157" y="5784859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う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9AB319F-4CAF-8C43-9749-93C967449D0D}"/>
                </a:ext>
              </a:extLst>
            </p:cNvPr>
            <p:cNvSpPr txBox="1"/>
            <p:nvPr/>
          </p:nvSpPr>
          <p:spPr>
            <a:xfrm>
              <a:off x="6143896" y="578485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びじゅつか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AB670D2C-C355-A147-9933-16515AB99545}"/>
              </a:ext>
            </a:extLst>
          </p:cNvPr>
          <p:cNvGrpSpPr/>
          <p:nvPr/>
        </p:nvGrpSpPr>
        <p:grpSpPr>
          <a:xfrm>
            <a:off x="1618412" y="7752231"/>
            <a:ext cx="7512907" cy="3299741"/>
            <a:chOff x="1618412" y="7752231"/>
            <a:chExt cx="7512907" cy="3299741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8864A76C-4501-464C-8F80-19D62F2BFF18}"/>
                </a:ext>
              </a:extLst>
            </p:cNvPr>
            <p:cNvGrpSpPr/>
            <p:nvPr/>
          </p:nvGrpSpPr>
          <p:grpSpPr>
            <a:xfrm>
              <a:off x="1618412" y="7752231"/>
              <a:ext cx="7512907" cy="3299741"/>
              <a:chOff x="1243951" y="-2110936"/>
              <a:chExt cx="4710763" cy="46616253"/>
            </a:xfrm>
          </p:grpSpPr>
          <p:sp>
            <p:nvSpPr>
              <p:cNvPr id="48" name="吹き出し: 角を丸めた四角形 19">
                <a:extLst>
                  <a:ext uri="{FF2B5EF4-FFF2-40B4-BE49-F238E27FC236}">
                    <a16:creationId xmlns:a16="http://schemas.microsoft.com/office/drawing/2014/main" id="{FD621670-AEA0-8846-BCFC-587FF96FD5A6}"/>
                  </a:ext>
                </a:extLst>
              </p:cNvPr>
              <p:cNvSpPr/>
              <p:nvPr/>
            </p:nvSpPr>
            <p:spPr>
              <a:xfrm>
                <a:off x="1243951" y="-2110936"/>
                <a:ext cx="4248426" cy="46616253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DED8DE5E-2876-1843-A57C-9BD623BAE6C0}"/>
                  </a:ext>
                </a:extLst>
              </p:cNvPr>
              <p:cNvSpPr txBox="1"/>
              <p:nvPr/>
            </p:nvSpPr>
            <p:spPr>
              <a:xfrm>
                <a:off x="1296641" y="-1654386"/>
                <a:ext cx="4658073" cy="41306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ウォール・ストリートという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金融の街で働きながら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アーティスト活動を始めたよ。</a:t>
                </a:r>
                <a:endParaRPr lang="en-US" altLang="ja-JP" sz="3200" dirty="0"/>
              </a:p>
            </p:txBody>
          </p:sp>
        </p:grp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8B197D2-321A-1F4F-8B7C-09B76ECEBD0E}"/>
                </a:ext>
              </a:extLst>
            </p:cNvPr>
            <p:cNvSpPr txBox="1"/>
            <p:nvPr/>
          </p:nvSpPr>
          <p:spPr>
            <a:xfrm>
              <a:off x="1757066" y="887715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きんゆう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A835890-3EE6-9C45-B934-65B737B4A46B}"/>
                </a:ext>
              </a:extLst>
            </p:cNvPr>
            <p:cNvSpPr txBox="1"/>
            <p:nvPr/>
          </p:nvSpPr>
          <p:spPr>
            <a:xfrm>
              <a:off x="2949094" y="887715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まち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0737726E-1A02-8549-BB77-603CEDEC4EDE}"/>
                </a:ext>
              </a:extLst>
            </p:cNvPr>
            <p:cNvSpPr txBox="1"/>
            <p:nvPr/>
          </p:nvSpPr>
          <p:spPr>
            <a:xfrm>
              <a:off x="3752053" y="885896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はたら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3A63C7F-85D0-E743-A9F3-CF88F0B06BD2}"/>
                </a:ext>
              </a:extLst>
            </p:cNvPr>
            <p:cNvSpPr txBox="1"/>
            <p:nvPr/>
          </p:nvSpPr>
          <p:spPr>
            <a:xfrm>
              <a:off x="4165908" y="983904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かつどう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B76798F-68EC-664B-899D-117DE3F46FC8}"/>
                </a:ext>
              </a:extLst>
            </p:cNvPr>
            <p:cNvSpPr txBox="1"/>
            <p:nvPr/>
          </p:nvSpPr>
          <p:spPr>
            <a:xfrm>
              <a:off x="5357936" y="983904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/>
          <p:nvPr/>
        </p:nvSpPr>
        <p:spPr>
          <a:xfrm>
            <a:off x="1271863" y="513755"/>
            <a:ext cx="9206943" cy="113569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6" name="サブタイトル 2"/>
          <p:cNvSpPr txBox="1"/>
          <p:nvPr/>
        </p:nvSpPr>
        <p:spPr>
          <a:xfrm>
            <a:off x="441956" y="415253"/>
            <a:ext cx="9544242" cy="868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ja-JP" altLang="en-US" sz="4267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41959" y="545058"/>
            <a:ext cx="9544242" cy="788174"/>
          </a:xfrm>
        </p:spPr>
        <p:txBody>
          <a:bodyPr>
            <a:normAutofit fontScale="95000"/>
          </a:bodyPr>
          <a:lstStyle/>
          <a:p>
            <a:r>
              <a:rPr kumimoji="1" lang="ja-JP" altLang="en-US" dirty="0"/>
              <a:t>ジェフ・クーンズってどんな人</a:t>
            </a:r>
            <a:r>
              <a:rPr lang="ja-JP" altLang="en-US" dirty="0"/>
              <a:t>？</a:t>
            </a:r>
            <a:endParaRPr kumimoji="1" lang="ja-JP" altLang="en-US" dirty="0"/>
          </a:p>
        </p:txBody>
      </p:sp>
      <p:sp>
        <p:nvSpPr>
          <p:cNvPr id="26" name="object 25"/>
          <p:cNvSpPr/>
          <p:nvPr/>
        </p:nvSpPr>
        <p:spPr>
          <a:xfrm flipV="1">
            <a:off x="1533825" y="786952"/>
            <a:ext cx="7420267" cy="40455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8A04AAD-C0E9-3B47-865B-C63F8E7A6151}"/>
              </a:ext>
            </a:extLst>
          </p:cNvPr>
          <p:cNvSpPr txBox="1"/>
          <p:nvPr/>
        </p:nvSpPr>
        <p:spPr>
          <a:xfrm>
            <a:off x="7997886" y="110824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3DD1DE4-1A70-9F4C-9C91-14F862CB1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056" y="2233135"/>
            <a:ext cx="2035703" cy="3448838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DD00A643-216B-314F-9EE6-BA05EFA22CA6}"/>
              </a:ext>
            </a:extLst>
          </p:cNvPr>
          <p:cNvGrpSpPr/>
          <p:nvPr/>
        </p:nvGrpSpPr>
        <p:grpSpPr>
          <a:xfrm>
            <a:off x="4179599" y="2344965"/>
            <a:ext cx="10799345" cy="3244315"/>
            <a:chOff x="3649306" y="2839884"/>
            <a:chExt cx="9385376" cy="27827938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77069F3D-A7C6-6F48-ABBE-B409DE31494B}"/>
                </a:ext>
              </a:extLst>
            </p:cNvPr>
            <p:cNvGrpSpPr/>
            <p:nvPr/>
          </p:nvGrpSpPr>
          <p:grpSpPr>
            <a:xfrm>
              <a:off x="3649306" y="2839884"/>
              <a:ext cx="9385376" cy="27827938"/>
              <a:chOff x="1243950" y="983888"/>
              <a:chExt cx="4334592" cy="82968647"/>
            </a:xfrm>
          </p:grpSpPr>
          <p:grpSp>
            <p:nvGrpSpPr>
              <p:cNvPr id="38" name="グループ化 37">
                <a:extLst>
                  <a:ext uri="{FF2B5EF4-FFF2-40B4-BE49-F238E27FC236}">
                    <a16:creationId xmlns:a16="http://schemas.microsoft.com/office/drawing/2014/main" id="{61E698C8-5B59-8B49-B508-80F73233E1AF}"/>
                  </a:ext>
                </a:extLst>
              </p:cNvPr>
              <p:cNvGrpSpPr/>
              <p:nvPr/>
            </p:nvGrpSpPr>
            <p:grpSpPr>
              <a:xfrm>
                <a:off x="1243950" y="983888"/>
                <a:ext cx="4334592" cy="82968647"/>
                <a:chOff x="1639994" y="705694"/>
                <a:chExt cx="5177924" cy="82968647"/>
              </a:xfrm>
            </p:grpSpPr>
            <p:sp>
              <p:nvSpPr>
                <p:cNvPr id="40" name="吹き出し: 角を丸めた四角形 19">
                  <a:extLst>
                    <a:ext uri="{FF2B5EF4-FFF2-40B4-BE49-F238E27FC236}">
                      <a16:creationId xmlns:a16="http://schemas.microsoft.com/office/drawing/2014/main" id="{C98F9078-DAB5-C64C-84DD-9A20EE482381}"/>
                    </a:ext>
                  </a:extLst>
                </p:cNvPr>
                <p:cNvSpPr/>
                <p:nvPr/>
              </p:nvSpPr>
              <p:spPr>
                <a:xfrm>
                  <a:off x="1639994" y="727866"/>
                  <a:ext cx="5177923" cy="82946475"/>
                </a:xfrm>
                <a:prstGeom prst="wedgeRoundRectCallout">
                  <a:avLst>
                    <a:gd name="adj1" fmla="val -54036"/>
                    <a:gd name="adj2" fmla="val -17603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1" name="テキスト ボックス 40">
                  <a:extLst>
                    <a:ext uri="{FF2B5EF4-FFF2-40B4-BE49-F238E27FC236}">
                      <a16:creationId xmlns:a16="http://schemas.microsoft.com/office/drawing/2014/main" id="{491DBA28-7701-9D4C-AB2B-104CC3DF0E7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FE0DD3B8-735F-BC40-83BD-E206A290E60C}"/>
                  </a:ext>
                </a:extLst>
              </p:cNvPr>
              <p:cNvSpPr txBox="1"/>
              <p:nvPr/>
            </p:nvSpPr>
            <p:spPr>
              <a:xfrm>
                <a:off x="1579040" y="1707334"/>
                <a:ext cx="3578248" cy="174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ja-JP" altLang="en-US" sz="3200"/>
              </a:p>
            </p:txBody>
          </p:sp>
        </p:grp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D799677-BAE6-864F-A421-91CB3F29F1C7}"/>
                </a:ext>
              </a:extLst>
            </p:cNvPr>
            <p:cNvSpPr txBox="1"/>
            <p:nvPr/>
          </p:nvSpPr>
          <p:spPr>
            <a:xfrm>
              <a:off x="3980559" y="3250572"/>
              <a:ext cx="9000852" cy="250793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+mn-ea"/>
                </a:rPr>
                <a:t>バルーンアートのような「</a:t>
              </a:r>
              <a:r>
                <a:rPr lang="ja-JP" altLang="en-US" sz="3200" b="1">
                  <a:solidFill>
                    <a:schemeClr val="accent2"/>
                  </a:solidFill>
                  <a:latin typeface="+mn-ea"/>
                </a:rPr>
                <a:t>彫像</a:t>
              </a:r>
              <a:r>
                <a:rPr lang="ja-JP" altLang="en-US" sz="3200">
                  <a:latin typeface="+mn-ea"/>
                </a:rPr>
                <a:t>」シリーズが有名だよ。</a:t>
              </a:r>
              <a:endParaRPr lang="en-US" altLang="ja-JP" sz="3200" dirty="0"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+mn-ea"/>
                </a:rPr>
                <a:t>他にもペットのサルなどをモチーフにした</a:t>
              </a:r>
              <a:endParaRPr lang="en-US" altLang="ja-JP" sz="3200" dirty="0">
                <a:latin typeface="+mn-ea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3200">
                  <a:latin typeface="+mn-ea"/>
                </a:rPr>
                <a:t>「</a:t>
              </a:r>
              <a:r>
                <a:rPr lang="ja-JP" altLang="en-US" sz="3200" b="1">
                  <a:solidFill>
                    <a:schemeClr val="accent2"/>
                  </a:solidFill>
                  <a:latin typeface="+mn-ea"/>
                </a:rPr>
                <a:t>凡庸</a:t>
              </a:r>
              <a:r>
                <a:rPr lang="ja-JP" altLang="en-US" sz="3200">
                  <a:latin typeface="+mn-ea"/>
                </a:rPr>
                <a:t>」シリーズなども発表しているよ。</a:t>
              </a:r>
              <a:endParaRPr lang="en-US" altLang="ja-JP" sz="3200" dirty="0">
                <a:latin typeface="+mn-ea"/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E627459-BF9F-334A-BF9E-A97DB5BA06CE}"/>
              </a:ext>
            </a:extLst>
          </p:cNvPr>
          <p:cNvSpPr txBox="1"/>
          <p:nvPr/>
        </p:nvSpPr>
        <p:spPr>
          <a:xfrm>
            <a:off x="9316784" y="252243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ちょうぞう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BF4477D-BB34-C747-86B6-FFD0C6D72C10}"/>
              </a:ext>
            </a:extLst>
          </p:cNvPr>
          <p:cNvSpPr txBox="1"/>
          <p:nvPr/>
        </p:nvSpPr>
        <p:spPr>
          <a:xfrm>
            <a:off x="12679980" y="25224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ゆうめい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2393E19-4EDD-4E40-99CE-C85CEEF8C831}"/>
              </a:ext>
            </a:extLst>
          </p:cNvPr>
          <p:cNvSpPr txBox="1"/>
          <p:nvPr/>
        </p:nvSpPr>
        <p:spPr>
          <a:xfrm>
            <a:off x="4520127" y="3485451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F03EAC0-4CF9-5D49-8125-0E64F44E6066}"/>
              </a:ext>
            </a:extLst>
          </p:cNvPr>
          <p:cNvSpPr txBox="1"/>
          <p:nvPr/>
        </p:nvSpPr>
        <p:spPr>
          <a:xfrm>
            <a:off x="4909497" y="440108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ぼんよう</a:t>
            </a:r>
            <a:endParaRPr kumimoji="1" lang="en-US" altLang="ja-JP" dirty="0">
              <a:solidFill>
                <a:schemeClr val="accent2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0DE220B-BE65-E348-A0BF-9F0024AC5410}"/>
              </a:ext>
            </a:extLst>
          </p:cNvPr>
          <p:cNvSpPr txBox="1"/>
          <p:nvPr/>
        </p:nvSpPr>
        <p:spPr>
          <a:xfrm>
            <a:off x="8899681" y="4401086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はっぴょう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FDE44BCF-2F98-4C41-806B-C9CF8279F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1085" y="6471831"/>
            <a:ext cx="2314262" cy="3688031"/>
          </a:xfrm>
          <a:prstGeom prst="rect">
            <a:avLst/>
          </a:prstGeom>
        </p:spPr>
      </p:pic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A7D7ABD-0022-DF42-81A3-6A85719F501E}"/>
              </a:ext>
            </a:extLst>
          </p:cNvPr>
          <p:cNvGrpSpPr/>
          <p:nvPr/>
        </p:nvGrpSpPr>
        <p:grpSpPr>
          <a:xfrm>
            <a:off x="1566940" y="6821592"/>
            <a:ext cx="9544241" cy="3299741"/>
            <a:chOff x="1675885" y="6563917"/>
            <a:chExt cx="9544241" cy="3299741"/>
          </a:xfrm>
        </p:grpSpPr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772048BF-24D9-2044-A6BB-8AC61A82EA38}"/>
                </a:ext>
              </a:extLst>
            </p:cNvPr>
            <p:cNvGrpSpPr/>
            <p:nvPr/>
          </p:nvGrpSpPr>
          <p:grpSpPr>
            <a:xfrm>
              <a:off x="1675885" y="6563917"/>
              <a:ext cx="9544241" cy="3299741"/>
              <a:chOff x="1243951" y="-2110936"/>
              <a:chExt cx="4710763" cy="46616253"/>
            </a:xfrm>
          </p:grpSpPr>
          <p:sp>
            <p:nvSpPr>
              <p:cNvPr id="55" name="吹き出し: 角を丸めた四角形 19">
                <a:extLst>
                  <a:ext uri="{FF2B5EF4-FFF2-40B4-BE49-F238E27FC236}">
                    <a16:creationId xmlns:a16="http://schemas.microsoft.com/office/drawing/2014/main" id="{E33D9C84-F7A3-CD4B-9210-AA381DCDF4A5}"/>
                  </a:ext>
                </a:extLst>
              </p:cNvPr>
              <p:cNvSpPr/>
              <p:nvPr/>
            </p:nvSpPr>
            <p:spPr>
              <a:xfrm>
                <a:off x="1243951" y="-2110936"/>
                <a:ext cx="4248426" cy="46616253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A303AEA2-6A04-384E-9B32-CA5D32444685}"/>
                  </a:ext>
                </a:extLst>
              </p:cNvPr>
              <p:cNvSpPr txBox="1"/>
              <p:nvPr/>
            </p:nvSpPr>
            <p:spPr>
              <a:xfrm>
                <a:off x="1296641" y="-1654386"/>
                <a:ext cx="4658073" cy="41306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大衆文化や有名人などのテーマを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結びつけて作品の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+mn-ea"/>
                    <a:cs typeface="Times New Roman" panose="02020603050405020304" pitchFamily="18" charset="0"/>
                    <a:sym typeface="+mn-ea"/>
                  </a:rPr>
                  <a:t>キッチュさ</a:t>
                </a: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（安っぽいが、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  <a:cs typeface="Times New Roman" panose="02020603050405020304" pitchFamily="18" charset="0"/>
                    <a:sym typeface="+mn-ea"/>
                  </a:rPr>
                  <a:t>魅力的なもの）を表現しているよ。</a:t>
                </a:r>
                <a:endParaRPr lang="en-US" altLang="ja-JP" sz="3200" dirty="0">
                  <a:latin typeface="+mn-ea"/>
                  <a:cs typeface="Times New Roman" panose="02020603050405020304" pitchFamily="18" charset="0"/>
                  <a:sym typeface="+mn-ea"/>
                </a:endParaRPr>
              </a:p>
            </p:txBody>
          </p:sp>
        </p:grp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4756104-66D8-4348-8502-2D7A271B865C}"/>
                </a:ext>
              </a:extLst>
            </p:cNvPr>
            <p:cNvSpPr txBox="1"/>
            <p:nvPr/>
          </p:nvSpPr>
          <p:spPr>
            <a:xfrm>
              <a:off x="1782638" y="6747782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たいしゅうぶんか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F47D798-4CA3-B144-A095-18E6BEDF6F53}"/>
                </a:ext>
              </a:extLst>
            </p:cNvPr>
            <p:cNvSpPr txBox="1"/>
            <p:nvPr/>
          </p:nvSpPr>
          <p:spPr>
            <a:xfrm>
              <a:off x="3900767" y="6747782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ゆうめいじん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0A77B416-0287-CD4B-8990-529A843666A5}"/>
                </a:ext>
              </a:extLst>
            </p:cNvPr>
            <p:cNvSpPr txBox="1"/>
            <p:nvPr/>
          </p:nvSpPr>
          <p:spPr>
            <a:xfrm>
              <a:off x="1769417" y="767663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むす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74E3AF3-B650-DE45-B056-B946172E8AE3}"/>
                </a:ext>
              </a:extLst>
            </p:cNvPr>
            <p:cNvSpPr txBox="1"/>
            <p:nvPr/>
          </p:nvSpPr>
          <p:spPr>
            <a:xfrm>
              <a:off x="3866729" y="767663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AB095590-482B-A142-9B2D-BB10B6B50064}"/>
                </a:ext>
              </a:extLst>
            </p:cNvPr>
            <p:cNvSpPr txBox="1"/>
            <p:nvPr/>
          </p:nvSpPr>
          <p:spPr>
            <a:xfrm>
              <a:off x="7460500" y="767663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やす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59C15977-BBFC-224C-853E-FD3E5CBE7FD1}"/>
                </a:ext>
              </a:extLst>
            </p:cNvPr>
            <p:cNvSpPr txBox="1"/>
            <p:nvPr/>
          </p:nvSpPr>
          <p:spPr>
            <a:xfrm>
              <a:off x="4903026" y="8605482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ひょうげん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163FA82-C56F-8647-91F2-210F7A8267C6}"/>
              </a:ext>
            </a:extLst>
          </p:cNvPr>
          <p:cNvSpPr txBox="1"/>
          <p:nvPr/>
        </p:nvSpPr>
        <p:spPr>
          <a:xfrm>
            <a:off x="1673693" y="891389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みりょくてき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9647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67ABFB4-3167-6847-B354-40FBA6C8AE83}"/>
              </a:ext>
            </a:extLst>
          </p:cNvPr>
          <p:cNvGrpSpPr/>
          <p:nvPr/>
        </p:nvGrpSpPr>
        <p:grpSpPr>
          <a:xfrm>
            <a:off x="4644056" y="1689555"/>
            <a:ext cx="6958471" cy="5967173"/>
            <a:chOff x="5232603" y="1564603"/>
            <a:chExt cx="6958471" cy="5967173"/>
          </a:xfrm>
        </p:grpSpPr>
        <p:sp>
          <p:nvSpPr>
            <p:cNvPr id="12" name="サブタイトル 2"/>
            <p:cNvSpPr txBox="1"/>
            <p:nvPr/>
          </p:nvSpPr>
          <p:spPr>
            <a:xfrm>
              <a:off x="5232603" y="6591922"/>
              <a:ext cx="6958471" cy="9398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ja-JP" altLang="en-US" sz="3200" b="1" dirty="0">
                  <a:latin typeface="Meiryo" panose="020B0604030504040204" pitchFamily="34" charset="-128"/>
                  <a:ea typeface="Meiryo" panose="020B0604030504040204" pitchFamily="34" charset="-128"/>
                </a:rPr>
                <a:t>「</a:t>
              </a:r>
              <a:r>
                <a:rPr sz="3200" b="1" dirty="0" err="1">
                  <a:latin typeface="Meiryo" panose="020B0604030504040204" pitchFamily="34" charset="-128"/>
                  <a:ea typeface="Meiryo" panose="020B0604030504040204" pitchFamily="34" charset="-128"/>
                </a:rPr>
                <a:t>ラビット</a:t>
              </a:r>
              <a:r>
                <a:rPr lang="ja-JP" altLang="en-US" sz="3200" b="1">
                  <a:latin typeface="Meiryo" panose="020B0604030504040204" pitchFamily="34" charset="-128"/>
                  <a:ea typeface="Meiryo" panose="020B0604030504040204" pitchFamily="34" charset="-128"/>
                </a:rPr>
                <a:t>」</a:t>
              </a:r>
              <a:endParaRPr sz="3200" b="1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pic>
          <p:nvPicPr>
            <p:cNvPr id="13" name="図形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07869" y="1564603"/>
              <a:ext cx="5207941" cy="502731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F223394-B85B-4C4F-BC10-6B42401B6C96}"/>
              </a:ext>
            </a:extLst>
          </p:cNvPr>
          <p:cNvSpPr txBox="1"/>
          <p:nvPr/>
        </p:nvSpPr>
        <p:spPr>
          <a:xfrm>
            <a:off x="246530" y="11503137"/>
            <a:ext cx="8130988" cy="687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ja-JP" altLang="en-US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https://www.artpedia.asia/jeff-koons/</a:t>
            </a:r>
            <a:endParaRPr lang="ja-JP" altLang="en-US" sz="360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94DD6901-BB91-5444-A643-C2FD7CF11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8725" y="8511399"/>
            <a:ext cx="2775331" cy="2106577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D858384F-07F4-4344-8FE2-EF9AA133C0A0}"/>
              </a:ext>
            </a:extLst>
          </p:cNvPr>
          <p:cNvGrpSpPr/>
          <p:nvPr/>
        </p:nvGrpSpPr>
        <p:grpSpPr>
          <a:xfrm>
            <a:off x="5395344" y="7466514"/>
            <a:ext cx="10055509" cy="3947099"/>
            <a:chOff x="5395344" y="7466514"/>
            <a:chExt cx="10055509" cy="3947099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1E2A4FE9-29C6-CF44-94FD-C839716BAE8B}"/>
                </a:ext>
              </a:extLst>
            </p:cNvPr>
            <p:cNvGrpSpPr/>
            <p:nvPr/>
          </p:nvGrpSpPr>
          <p:grpSpPr>
            <a:xfrm>
              <a:off x="5395344" y="7466514"/>
              <a:ext cx="10055509" cy="3947099"/>
              <a:chOff x="3649306" y="2839884"/>
              <a:chExt cx="9385376" cy="42284031"/>
            </a:xfrm>
          </p:grpSpPr>
          <p:grpSp>
            <p:nvGrpSpPr>
              <p:cNvPr id="36" name="グループ化 35">
                <a:extLst>
                  <a:ext uri="{FF2B5EF4-FFF2-40B4-BE49-F238E27FC236}">
                    <a16:creationId xmlns:a16="http://schemas.microsoft.com/office/drawing/2014/main" id="{909CF916-BEC6-1140-883E-771E2B6A3B12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1705290"/>
                <a:chOff x="1243950" y="983888"/>
                <a:chExt cx="4334592" cy="124343800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35FD810A-EF3A-A843-891B-E7F40E8CD246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24343800"/>
                  <a:chOff x="1639994" y="705694"/>
                  <a:chExt cx="5177924" cy="124343800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F1848F73-6182-6E45-AE8B-D6267850B657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60"/>
                    <a:ext cx="5177923" cy="124321634"/>
                  </a:xfrm>
                  <a:prstGeom prst="wedgeRoundRectCallout">
                    <a:avLst>
                      <a:gd name="adj1" fmla="val -54979"/>
                      <a:gd name="adj2" fmla="val 13382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7172EE31-B2F4-384E-9DB3-810D69A8DEB3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E771BD26-2E3E-C641-BDEE-5F17ED87D1AB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EEA7068-EF99-F64B-9CD8-5A7F15C50E11}"/>
                  </a:ext>
                </a:extLst>
              </p:cNvPr>
              <p:cNvSpPr txBox="1"/>
              <p:nvPr/>
            </p:nvSpPr>
            <p:spPr>
              <a:xfrm>
                <a:off x="3980560" y="3250576"/>
                <a:ext cx="9000852" cy="418733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ニューヨークのオークション、クリスティーズで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ja-JP" sz="3200" b="1" dirty="0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9,107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万</a:t>
                </a:r>
                <a:r>
                  <a:rPr lang="en-US" altLang="ja-JP" sz="3200" b="1" dirty="0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5,000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ドル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（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約</a:t>
                </a:r>
                <a:r>
                  <a:rPr lang="en-US" altLang="ja-JP" sz="3200" b="1" dirty="0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100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億円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）で落札されたよ。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生きている美術家の中では史上最高の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落札額だよ！</a:t>
                </a:r>
                <a:endParaRPr lang="ja-JP" altLang="en-US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D4D4D00-1949-1A47-B7B8-CC20F670241B}"/>
                </a:ext>
              </a:extLst>
            </p:cNvPr>
            <p:cNvSpPr txBox="1"/>
            <p:nvPr/>
          </p:nvSpPr>
          <p:spPr>
            <a:xfrm>
              <a:off x="11048529" y="858503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おくえん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FF876091-7F65-9045-A3E0-65A772E1D407}"/>
                </a:ext>
              </a:extLst>
            </p:cNvPr>
            <p:cNvSpPr txBox="1"/>
            <p:nvPr/>
          </p:nvSpPr>
          <p:spPr>
            <a:xfrm>
              <a:off x="7839399" y="9564688"/>
              <a:ext cx="13388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びじゅつか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632DA75-7277-3044-B333-3F66611F8246}"/>
                </a:ext>
              </a:extLst>
            </p:cNvPr>
            <p:cNvSpPr txBox="1"/>
            <p:nvPr/>
          </p:nvSpPr>
          <p:spPr>
            <a:xfrm>
              <a:off x="6994619" y="861773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F99EE61F-6BDA-0E41-A99D-AA2A32548B67}"/>
                </a:ext>
              </a:extLst>
            </p:cNvPr>
            <p:cNvSpPr txBox="1"/>
            <p:nvPr/>
          </p:nvSpPr>
          <p:spPr>
            <a:xfrm>
              <a:off x="9782648" y="861773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やく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46CBB7F-EDA2-1842-A12C-27FB3E538532}"/>
                </a:ext>
              </a:extLst>
            </p:cNvPr>
            <p:cNvSpPr txBox="1"/>
            <p:nvPr/>
          </p:nvSpPr>
          <p:spPr>
            <a:xfrm>
              <a:off x="12565408" y="862089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らくさつ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A7C4D8F1-C26D-B240-99D2-B77F35DDD4C3}"/>
                </a:ext>
              </a:extLst>
            </p:cNvPr>
            <p:cNvSpPr txBox="1"/>
            <p:nvPr/>
          </p:nvSpPr>
          <p:spPr>
            <a:xfrm>
              <a:off x="5849529" y="9564688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0A2D1B05-D252-6A45-BF34-09E6523BDE2C}"/>
                </a:ext>
              </a:extLst>
            </p:cNvPr>
            <p:cNvSpPr txBox="1"/>
            <p:nvPr/>
          </p:nvSpPr>
          <p:spPr>
            <a:xfrm>
              <a:off x="9382623" y="956468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C6F807A-C61B-874F-BA21-0719E13C2D24}"/>
                </a:ext>
              </a:extLst>
            </p:cNvPr>
            <p:cNvSpPr txBox="1"/>
            <p:nvPr/>
          </p:nvSpPr>
          <p:spPr>
            <a:xfrm>
              <a:off x="10690219" y="9564688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しじょうさいこう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35C210C-B913-0142-A4A9-5C1D19037C9A}"/>
                </a:ext>
              </a:extLst>
            </p:cNvPr>
            <p:cNvSpPr txBox="1"/>
            <p:nvPr/>
          </p:nvSpPr>
          <p:spPr>
            <a:xfrm>
              <a:off x="5849529" y="1052109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らくさつがく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6205F852-C62E-8F42-8BFF-9D07950537E4}"/>
              </a:ext>
            </a:extLst>
          </p:cNvPr>
          <p:cNvGrpSpPr/>
          <p:nvPr/>
        </p:nvGrpSpPr>
        <p:grpSpPr>
          <a:xfrm>
            <a:off x="238406" y="91067"/>
            <a:ext cx="9790548" cy="1454940"/>
            <a:chOff x="238406" y="91067"/>
            <a:chExt cx="9790548" cy="1454940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6F8DD371-422C-5B4E-87D3-5029779021C8}"/>
                </a:ext>
              </a:extLst>
            </p:cNvPr>
            <p:cNvGrpSpPr/>
            <p:nvPr/>
          </p:nvGrpSpPr>
          <p:grpSpPr>
            <a:xfrm>
              <a:off x="238406" y="372365"/>
              <a:ext cx="9790548" cy="1173642"/>
              <a:chOff x="1219194" y="4866416"/>
              <a:chExt cx="9790548" cy="1173642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219194" y="4866416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 fontScale="97500"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96276" y="523981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92E9885-B2FB-044D-B211-3BF35E35A63F}"/>
                </a:ext>
              </a:extLst>
            </p:cNvPr>
            <p:cNvSpPr txBox="1"/>
            <p:nvPr/>
          </p:nvSpPr>
          <p:spPr>
            <a:xfrm>
              <a:off x="3113642" y="9106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9277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7B16758-6003-3E4B-9B09-15B4AFC80E3C}"/>
              </a:ext>
            </a:extLst>
          </p:cNvPr>
          <p:cNvSpPr txBox="1"/>
          <p:nvPr/>
        </p:nvSpPr>
        <p:spPr>
          <a:xfrm>
            <a:off x="246530" y="11503137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www.artpedia.asia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/jeff-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koons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F34DD65-3BA6-184C-B9A8-658C9C49439A}"/>
              </a:ext>
            </a:extLst>
          </p:cNvPr>
          <p:cNvGrpSpPr/>
          <p:nvPr/>
        </p:nvGrpSpPr>
        <p:grpSpPr>
          <a:xfrm>
            <a:off x="201800" y="25081"/>
            <a:ext cx="9790548" cy="1471973"/>
            <a:chOff x="412371" y="211238"/>
            <a:chExt cx="9790548" cy="1471973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445A0A48-10C6-E64B-B319-AF9C0743C53D}"/>
                </a:ext>
              </a:extLst>
            </p:cNvPr>
            <p:cNvGrpSpPr/>
            <p:nvPr/>
          </p:nvGrpSpPr>
          <p:grpSpPr>
            <a:xfrm>
              <a:off x="412371" y="509569"/>
              <a:ext cx="9790548" cy="1173642"/>
              <a:chOff x="1219194" y="4866416"/>
              <a:chExt cx="9790548" cy="1173642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219194" y="4866416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 fontScale="97500"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96276" y="523981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43998D1-BDC3-1042-A134-F090B4103D27}"/>
                </a:ext>
              </a:extLst>
            </p:cNvPr>
            <p:cNvSpPr txBox="1"/>
            <p:nvPr/>
          </p:nvSpPr>
          <p:spPr>
            <a:xfrm>
              <a:off x="3238724" y="21123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CF96950D-D8AE-3548-A2FC-604E0CEAEBA4}"/>
              </a:ext>
            </a:extLst>
          </p:cNvPr>
          <p:cNvGrpSpPr/>
          <p:nvPr/>
        </p:nvGrpSpPr>
        <p:grpSpPr>
          <a:xfrm>
            <a:off x="4827377" y="1773863"/>
            <a:ext cx="7214353" cy="4696428"/>
            <a:chOff x="-172487" y="2342325"/>
            <a:chExt cx="7214353" cy="4696428"/>
          </a:xfrm>
        </p:grpSpPr>
        <p:pic>
          <p:nvPicPr>
            <p:cNvPr id="16" name="図形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2487" y="2342325"/>
              <a:ext cx="7214353" cy="39511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B5C996E-141F-4E4A-8BC9-59DF7D08751B}"/>
                </a:ext>
              </a:extLst>
            </p:cNvPr>
            <p:cNvSpPr txBox="1"/>
            <p:nvPr/>
          </p:nvSpPr>
          <p:spPr>
            <a:xfrm>
              <a:off x="2070113" y="6084646"/>
              <a:ext cx="269688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ja-JP" altLang="en-US" sz="3200" b="1">
                  <a:latin typeface="Meiryo" panose="020B0604030504040204" pitchFamily="34" charset="-128"/>
                  <a:ea typeface="Meiryo" panose="020B0604030504040204" pitchFamily="34" charset="-128"/>
                </a:rPr>
                <a:t>「パピー」</a:t>
              </a:r>
              <a:endParaRPr lang="ja-JP" altLang="en-US" sz="3200" b="1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33" name="図 32">
            <a:extLst>
              <a:ext uri="{FF2B5EF4-FFF2-40B4-BE49-F238E27FC236}">
                <a16:creationId xmlns:a16="http://schemas.microsoft.com/office/drawing/2014/main" id="{89697C2B-393D-E54B-B824-3E0CE4EA9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971" y="7057596"/>
            <a:ext cx="2035703" cy="3448838"/>
          </a:xfrm>
          <a:prstGeom prst="rect">
            <a:avLst/>
          </a:prstGeom>
        </p:spPr>
      </p:pic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4DCE50C3-4E79-D047-AAB5-55F7AF716728}"/>
              </a:ext>
            </a:extLst>
          </p:cNvPr>
          <p:cNvGrpSpPr/>
          <p:nvPr/>
        </p:nvGrpSpPr>
        <p:grpSpPr>
          <a:xfrm>
            <a:off x="4312024" y="6953263"/>
            <a:ext cx="11304802" cy="3978531"/>
            <a:chOff x="4312024" y="6953263"/>
            <a:chExt cx="11304802" cy="3978531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240DD0DD-41F3-2D46-96BB-FCD9580C8FDC}"/>
                </a:ext>
              </a:extLst>
            </p:cNvPr>
            <p:cNvGrpSpPr/>
            <p:nvPr/>
          </p:nvGrpSpPr>
          <p:grpSpPr>
            <a:xfrm>
              <a:off x="4312024" y="6953263"/>
              <a:ext cx="11304802" cy="3978531"/>
              <a:chOff x="3649306" y="2839884"/>
              <a:chExt cx="9385376" cy="34125637"/>
            </a:xfrm>
          </p:grpSpPr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187111C9-5768-A845-8E25-EA9FF9F8E9B7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34125637"/>
                <a:chOff x="1243950" y="983888"/>
                <a:chExt cx="4334592" cy="101745156"/>
              </a:xfrm>
            </p:grpSpPr>
            <p:grpSp>
              <p:nvGrpSpPr>
                <p:cNvPr id="37" name="グループ化 36">
                  <a:extLst>
                    <a:ext uri="{FF2B5EF4-FFF2-40B4-BE49-F238E27FC236}">
                      <a16:creationId xmlns:a16="http://schemas.microsoft.com/office/drawing/2014/main" id="{07E3A41C-13AA-F043-B090-E55730A40EFB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01745156"/>
                  <a:chOff x="1639994" y="705694"/>
                  <a:chExt cx="5177924" cy="101745156"/>
                </a:xfrm>
              </p:grpSpPr>
              <p:sp>
                <p:nvSpPr>
                  <p:cNvPr id="39" name="吹き出し: 角を丸めた四角形 19">
                    <a:extLst>
                      <a:ext uri="{FF2B5EF4-FFF2-40B4-BE49-F238E27FC236}">
                        <a16:creationId xmlns:a16="http://schemas.microsoft.com/office/drawing/2014/main" id="{3A52EEB6-C48A-6842-92D9-10C4DC19AA87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41"/>
                    <a:ext cx="5177923" cy="101723009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0" name="テキスト ボックス 39">
                    <a:extLst>
                      <a:ext uri="{FF2B5EF4-FFF2-40B4-BE49-F238E27FC236}">
                        <a16:creationId xmlns:a16="http://schemas.microsoft.com/office/drawing/2014/main" id="{177C1859-00EC-654C-94D5-FF4E6F032964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5989A539-778F-4345-86F2-7760B75720FB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015D2D23-9E85-C54E-925B-3FFAA491DAD0}"/>
                  </a:ext>
                </a:extLst>
              </p:cNvPr>
              <p:cNvSpPr txBox="1"/>
              <p:nvPr/>
            </p:nvSpPr>
            <p:spPr>
              <a:xfrm>
                <a:off x="3980559" y="3250572"/>
                <a:ext cx="9000852" cy="335271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高さ</a:t>
                </a:r>
                <a:r>
                  <a: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13m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のウェスト・ハイランド・ホワイトテリア犬の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パピー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（子犬）の彫刻だよ。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+mn-ea"/>
                  </a:rPr>
                  <a:t>透明に塗られた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クロムステンレス鋼という素材で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作られているよ。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B9DCDE1-5422-4C4A-A076-8565FB7DC6AB}"/>
                </a:ext>
              </a:extLst>
            </p:cNvPr>
            <p:cNvSpPr txBox="1"/>
            <p:nvPr/>
          </p:nvSpPr>
          <p:spPr>
            <a:xfrm>
              <a:off x="4731436" y="709714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たか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62E045C-9CF3-A941-AD6B-C650BB714616}"/>
                </a:ext>
              </a:extLst>
            </p:cNvPr>
            <p:cNvSpPr txBox="1"/>
            <p:nvPr/>
          </p:nvSpPr>
          <p:spPr>
            <a:xfrm>
              <a:off x="14195011" y="709714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けん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119CCB9-E516-F447-9201-41EE4BD02786}"/>
                </a:ext>
              </a:extLst>
            </p:cNvPr>
            <p:cNvSpPr txBox="1"/>
            <p:nvPr/>
          </p:nvSpPr>
          <p:spPr>
            <a:xfrm>
              <a:off x="6423646" y="8055521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こいぬ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1C78F31-8DB1-D348-80A4-DA82AA9311B2}"/>
                </a:ext>
              </a:extLst>
            </p:cNvPr>
            <p:cNvSpPr txBox="1"/>
            <p:nvPr/>
          </p:nvSpPr>
          <p:spPr>
            <a:xfrm>
              <a:off x="7848745" y="8055521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ちょうこく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3F56C52-0E2B-B043-BAD8-6FBF82195707}"/>
                </a:ext>
              </a:extLst>
            </p:cNvPr>
            <p:cNvSpPr txBox="1"/>
            <p:nvPr/>
          </p:nvSpPr>
          <p:spPr>
            <a:xfrm>
              <a:off x="4708353" y="901613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とうめい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20FB281-41F4-DC4E-8A6F-2191D630F12C}"/>
                </a:ext>
              </a:extLst>
            </p:cNvPr>
            <p:cNvSpPr txBox="1"/>
            <p:nvPr/>
          </p:nvSpPr>
          <p:spPr>
            <a:xfrm>
              <a:off x="6008148" y="901613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6D2E71E-6B17-BB47-AB9D-97E7E6EBC56D}"/>
                </a:ext>
              </a:extLst>
            </p:cNvPr>
            <p:cNvSpPr txBox="1"/>
            <p:nvPr/>
          </p:nvSpPr>
          <p:spPr>
            <a:xfrm>
              <a:off x="10780404" y="901613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6BAADFEE-CEEB-1347-8A97-C39C5FAB8DD9}"/>
                </a:ext>
              </a:extLst>
            </p:cNvPr>
            <p:cNvSpPr txBox="1"/>
            <p:nvPr/>
          </p:nvSpPr>
          <p:spPr>
            <a:xfrm>
              <a:off x="12505836" y="9016137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68303E90-3B85-C046-8645-D6284A7C695C}"/>
                </a:ext>
              </a:extLst>
            </p:cNvPr>
            <p:cNvSpPr txBox="1"/>
            <p:nvPr/>
          </p:nvSpPr>
          <p:spPr>
            <a:xfrm>
              <a:off x="4676059" y="1000406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8133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7B16758-6003-3E4B-9B09-15B4AFC80E3C}"/>
              </a:ext>
            </a:extLst>
          </p:cNvPr>
          <p:cNvSpPr txBox="1"/>
          <p:nvPr/>
        </p:nvSpPr>
        <p:spPr>
          <a:xfrm>
            <a:off x="246530" y="11503137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www.artpedia.asia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/jeff-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koons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F34DD65-3BA6-184C-B9A8-658C9C49439A}"/>
              </a:ext>
            </a:extLst>
          </p:cNvPr>
          <p:cNvGrpSpPr/>
          <p:nvPr/>
        </p:nvGrpSpPr>
        <p:grpSpPr>
          <a:xfrm>
            <a:off x="201800" y="-10631"/>
            <a:ext cx="9790548" cy="1507685"/>
            <a:chOff x="412371" y="175526"/>
            <a:chExt cx="9790548" cy="1507685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445A0A48-10C6-E64B-B319-AF9C0743C53D}"/>
                </a:ext>
              </a:extLst>
            </p:cNvPr>
            <p:cNvGrpSpPr/>
            <p:nvPr/>
          </p:nvGrpSpPr>
          <p:grpSpPr>
            <a:xfrm>
              <a:off x="412371" y="509569"/>
              <a:ext cx="9790548" cy="1173642"/>
              <a:chOff x="1219194" y="4866416"/>
              <a:chExt cx="9790548" cy="1173642"/>
            </a:xfrm>
          </p:grpSpPr>
          <p:sp>
            <p:nvSpPr>
              <p:cNvPr id="11" name="サブタイトル 2"/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0" name="サブタイトル 2"/>
              <p:cNvSpPr txBox="1"/>
              <p:nvPr/>
            </p:nvSpPr>
            <p:spPr>
              <a:xfrm>
                <a:off x="1219194" y="4866416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 fontScale="97500"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5" name="object 25"/>
              <p:cNvSpPr/>
              <p:nvPr/>
            </p:nvSpPr>
            <p:spPr>
              <a:xfrm flipV="1">
                <a:off x="2596276" y="523981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43998D1-BDC3-1042-A134-F090B4103D27}"/>
                </a:ext>
              </a:extLst>
            </p:cNvPr>
            <p:cNvSpPr txBox="1"/>
            <p:nvPr/>
          </p:nvSpPr>
          <p:spPr>
            <a:xfrm>
              <a:off x="3414599" y="17552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CF96950D-D8AE-3548-A2FC-604E0CEAEBA4}"/>
              </a:ext>
            </a:extLst>
          </p:cNvPr>
          <p:cNvGrpSpPr/>
          <p:nvPr/>
        </p:nvGrpSpPr>
        <p:grpSpPr>
          <a:xfrm>
            <a:off x="4770341" y="1637754"/>
            <a:ext cx="7214353" cy="4696428"/>
            <a:chOff x="-172487" y="2342325"/>
            <a:chExt cx="7214353" cy="4696428"/>
          </a:xfrm>
        </p:grpSpPr>
        <p:pic>
          <p:nvPicPr>
            <p:cNvPr id="16" name="図形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72487" y="2342325"/>
              <a:ext cx="7214353" cy="39511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B5C996E-141F-4E4A-8BC9-59DF7D08751B}"/>
                </a:ext>
              </a:extLst>
            </p:cNvPr>
            <p:cNvSpPr txBox="1"/>
            <p:nvPr/>
          </p:nvSpPr>
          <p:spPr>
            <a:xfrm>
              <a:off x="2070113" y="6084646"/>
              <a:ext cx="2696882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200000"/>
                </a:lnSpc>
              </a:pPr>
              <a:r>
                <a:rPr lang="ja-JP" altLang="en-US" sz="3200" b="1">
                  <a:latin typeface="Meiryo" panose="020B0604030504040204" pitchFamily="34" charset="-128"/>
                  <a:ea typeface="Meiryo" panose="020B0604030504040204" pitchFamily="34" charset="-128"/>
                </a:rPr>
                <a:t>「パピー」</a:t>
              </a:r>
              <a:endParaRPr lang="ja-JP" altLang="en-US" sz="3200" b="1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1495D8C6-ED94-6D45-AA87-82CDA89CA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6298" y="4963334"/>
            <a:ext cx="2314262" cy="3688031"/>
          </a:xfrm>
          <a:prstGeom prst="rect">
            <a:avLst/>
          </a:prstGeom>
        </p:spPr>
      </p:pic>
      <p:pic>
        <p:nvPicPr>
          <p:cNvPr id="52" name="図 51">
            <a:extLst>
              <a:ext uri="{FF2B5EF4-FFF2-40B4-BE49-F238E27FC236}">
                <a16:creationId xmlns:a16="http://schemas.microsoft.com/office/drawing/2014/main" id="{D7AD558D-BE0C-3443-A83B-BDEF0A067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126" y="9087190"/>
            <a:ext cx="2775331" cy="210657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585031A-1F63-DF4B-A67D-300A56361094}"/>
              </a:ext>
            </a:extLst>
          </p:cNvPr>
          <p:cNvGrpSpPr/>
          <p:nvPr/>
        </p:nvGrpSpPr>
        <p:grpSpPr>
          <a:xfrm>
            <a:off x="1270668" y="6316549"/>
            <a:ext cx="10714026" cy="2083386"/>
            <a:chOff x="1255094" y="6445654"/>
            <a:chExt cx="10714026" cy="2083386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DE1795BF-B2D2-8E4B-BE99-BF57CE6F079F}"/>
                </a:ext>
              </a:extLst>
            </p:cNvPr>
            <p:cNvGrpSpPr/>
            <p:nvPr/>
          </p:nvGrpSpPr>
          <p:grpSpPr>
            <a:xfrm>
              <a:off x="1255094" y="6445654"/>
              <a:ext cx="10714026" cy="2083386"/>
              <a:chOff x="1243951" y="-2110936"/>
              <a:chExt cx="4710763" cy="46616253"/>
            </a:xfrm>
          </p:grpSpPr>
          <p:sp>
            <p:nvSpPr>
              <p:cNvPr id="50" name="吹き出し: 角を丸めた四角形 19">
                <a:extLst>
                  <a:ext uri="{FF2B5EF4-FFF2-40B4-BE49-F238E27FC236}">
                    <a16:creationId xmlns:a16="http://schemas.microsoft.com/office/drawing/2014/main" id="{B9151BFB-1DEA-D040-9F15-727676D9D5D5}"/>
                  </a:ext>
                </a:extLst>
              </p:cNvPr>
              <p:cNvSpPr/>
              <p:nvPr/>
            </p:nvSpPr>
            <p:spPr>
              <a:xfrm>
                <a:off x="1243951" y="-2110936"/>
                <a:ext cx="4248426" cy="46616253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3025F1FF-6C67-F045-A7B9-CB88AE6759C3}"/>
                  </a:ext>
                </a:extLst>
              </p:cNvPr>
              <p:cNvSpPr txBox="1"/>
              <p:nvPr/>
            </p:nvSpPr>
            <p:spPr>
              <a:xfrm>
                <a:off x="1296641" y="-1654392"/>
                <a:ext cx="4658073" cy="43385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彫刻の周りにはマリー・ゴールドや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ベゴニアなどのさまざまな花が飾られたよ。</a:t>
                </a:r>
                <a:endParaRPr lang="en-US" altLang="ja-JP" sz="3200" dirty="0">
                  <a:latin typeface="+mn-ea"/>
                </a:endParaRPr>
              </a:p>
            </p:txBody>
          </p:sp>
        </p:grp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8DB897C-2EA1-1748-8696-91D1B637A9CD}"/>
                </a:ext>
              </a:extLst>
            </p:cNvPr>
            <p:cNvSpPr txBox="1"/>
            <p:nvPr/>
          </p:nvSpPr>
          <p:spPr>
            <a:xfrm>
              <a:off x="1379028" y="6619769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ちょうこく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76D35802-67B0-A04A-9DB7-88510C873F2C}"/>
                </a:ext>
              </a:extLst>
            </p:cNvPr>
            <p:cNvSpPr txBox="1"/>
            <p:nvPr/>
          </p:nvSpPr>
          <p:spPr>
            <a:xfrm>
              <a:off x="2625888" y="661976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まわ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BA9D7CA-B604-B349-857B-7920058BE6AD}"/>
                </a:ext>
              </a:extLst>
            </p:cNvPr>
            <p:cNvSpPr txBox="1"/>
            <p:nvPr/>
          </p:nvSpPr>
          <p:spPr>
            <a:xfrm>
              <a:off x="6184308" y="755273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A096D99-EB7F-2340-B2A8-0390C8B83ED1}"/>
                </a:ext>
              </a:extLst>
            </p:cNvPr>
            <p:cNvSpPr txBox="1"/>
            <p:nvPr/>
          </p:nvSpPr>
          <p:spPr>
            <a:xfrm>
              <a:off x="7033236" y="755273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かざ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5741842-4A5F-184A-8E80-B0A602605FA5}"/>
              </a:ext>
            </a:extLst>
          </p:cNvPr>
          <p:cNvGrpSpPr/>
          <p:nvPr/>
        </p:nvGrpSpPr>
        <p:grpSpPr>
          <a:xfrm>
            <a:off x="5730123" y="8604179"/>
            <a:ext cx="10055509" cy="2952326"/>
            <a:chOff x="5730123" y="8604179"/>
            <a:chExt cx="10055509" cy="2952326"/>
          </a:xfrm>
        </p:grpSpPr>
        <p:grpSp>
          <p:nvGrpSpPr>
            <p:cNvPr id="54" name="グループ化 53">
              <a:extLst>
                <a:ext uri="{FF2B5EF4-FFF2-40B4-BE49-F238E27FC236}">
                  <a16:creationId xmlns:a16="http://schemas.microsoft.com/office/drawing/2014/main" id="{E76E9E96-3AA8-7349-9BE6-6CF89DB38534}"/>
                </a:ext>
              </a:extLst>
            </p:cNvPr>
            <p:cNvGrpSpPr/>
            <p:nvPr/>
          </p:nvGrpSpPr>
          <p:grpSpPr>
            <a:xfrm>
              <a:off x="5730123" y="8604179"/>
              <a:ext cx="10055509" cy="2952326"/>
              <a:chOff x="3649306" y="2839884"/>
              <a:chExt cx="9385376" cy="42619915"/>
            </a:xfrm>
          </p:grpSpPr>
          <p:grpSp>
            <p:nvGrpSpPr>
              <p:cNvPr id="64" name="グループ化 63">
                <a:extLst>
                  <a:ext uri="{FF2B5EF4-FFF2-40B4-BE49-F238E27FC236}">
                    <a16:creationId xmlns:a16="http://schemas.microsoft.com/office/drawing/2014/main" id="{DBD4B8E6-19FC-E045-B78A-F379C28F09E8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41705290"/>
                <a:chOff x="1243950" y="983888"/>
                <a:chExt cx="4334592" cy="124343800"/>
              </a:xfrm>
            </p:grpSpPr>
            <p:grpSp>
              <p:nvGrpSpPr>
                <p:cNvPr id="66" name="グループ化 65">
                  <a:extLst>
                    <a:ext uri="{FF2B5EF4-FFF2-40B4-BE49-F238E27FC236}">
                      <a16:creationId xmlns:a16="http://schemas.microsoft.com/office/drawing/2014/main" id="{485152A5-A139-4844-9056-9675EF357971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24343800"/>
                  <a:chOff x="1639994" y="705694"/>
                  <a:chExt cx="5177924" cy="124343800"/>
                </a:xfrm>
              </p:grpSpPr>
              <p:sp>
                <p:nvSpPr>
                  <p:cNvPr id="68" name="吹き出し: 角を丸めた四角形 19">
                    <a:extLst>
                      <a:ext uri="{FF2B5EF4-FFF2-40B4-BE49-F238E27FC236}">
                        <a16:creationId xmlns:a16="http://schemas.microsoft.com/office/drawing/2014/main" id="{E0F689BA-9256-A842-8900-06F0C3130F5B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60"/>
                    <a:ext cx="5177923" cy="124321634"/>
                  </a:xfrm>
                  <a:prstGeom prst="wedgeRoundRectCallout">
                    <a:avLst>
                      <a:gd name="adj1" fmla="val -54979"/>
                      <a:gd name="adj2" fmla="val 13382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69" name="テキスト ボックス 68">
                    <a:extLst>
                      <a:ext uri="{FF2B5EF4-FFF2-40B4-BE49-F238E27FC236}">
                        <a16:creationId xmlns:a16="http://schemas.microsoft.com/office/drawing/2014/main" id="{1DEB8A5E-0A01-CF42-937B-9B83F1CC67BC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67" name="テキスト ボックス 66">
                  <a:extLst>
                    <a:ext uri="{FF2B5EF4-FFF2-40B4-BE49-F238E27FC236}">
                      <a16:creationId xmlns:a16="http://schemas.microsoft.com/office/drawing/2014/main" id="{BA9C6533-383F-0346-B454-5791588F3C67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3F8C1A11-20C6-C546-BB20-D42D32CB6C74}"/>
                  </a:ext>
                </a:extLst>
              </p:cNvPr>
              <p:cNvSpPr txBox="1"/>
              <p:nvPr/>
            </p:nvSpPr>
            <p:spPr>
              <a:xfrm>
                <a:off x="3980560" y="3250575"/>
                <a:ext cx="9000852" cy="42209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クーンズはこの作品で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「</a:t>
                </a: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人々に暖かさや愛を伝えるイメージ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」を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作ることを目指したよ。</a:t>
                </a:r>
                <a:endParaRPr lang="ja-JP" altLang="en-US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A5C2DCA-D94D-8042-B777-39A5D0D7B4CA}"/>
                </a:ext>
              </a:extLst>
            </p:cNvPr>
            <p:cNvSpPr txBox="1"/>
            <p:nvPr/>
          </p:nvSpPr>
          <p:spPr>
            <a:xfrm>
              <a:off x="8884352" y="876465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32AA289-1719-E942-AB75-887A90638329}"/>
                </a:ext>
              </a:extLst>
            </p:cNvPr>
            <p:cNvSpPr txBox="1"/>
            <p:nvPr/>
          </p:nvSpPr>
          <p:spPr>
            <a:xfrm>
              <a:off x="6507473" y="973403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ひとびと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14716A5-4240-D94A-A9FA-B14B9D873BE7}"/>
                </a:ext>
              </a:extLst>
            </p:cNvPr>
            <p:cNvSpPr txBox="1"/>
            <p:nvPr/>
          </p:nvSpPr>
          <p:spPr>
            <a:xfrm>
              <a:off x="7564433" y="973403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あたた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0933827-B451-9D4D-8B6B-543B71AABA20}"/>
                </a:ext>
              </a:extLst>
            </p:cNvPr>
            <p:cNvSpPr txBox="1"/>
            <p:nvPr/>
          </p:nvSpPr>
          <p:spPr>
            <a:xfrm>
              <a:off x="9271241" y="973403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あい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CF1CF2E8-DD5E-8A4E-8AF3-B204FB0B1A99}"/>
                </a:ext>
              </a:extLst>
            </p:cNvPr>
            <p:cNvSpPr txBox="1"/>
            <p:nvPr/>
          </p:nvSpPr>
          <p:spPr>
            <a:xfrm>
              <a:off x="10100886" y="973403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つた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E296CEF3-7C0A-8F41-A387-F47398A089B6}"/>
                </a:ext>
              </a:extLst>
            </p:cNvPr>
            <p:cNvSpPr txBox="1"/>
            <p:nvPr/>
          </p:nvSpPr>
          <p:spPr>
            <a:xfrm>
              <a:off x="6047085" y="1068816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4F5D9832-19DE-E341-BD83-C491B638BD7C}"/>
                </a:ext>
              </a:extLst>
            </p:cNvPr>
            <p:cNvSpPr txBox="1"/>
            <p:nvPr/>
          </p:nvSpPr>
          <p:spPr>
            <a:xfrm>
              <a:off x="8238021" y="1068816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めざ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6159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8B02D7C-0056-8A4D-A18E-9E42D2A16631}"/>
              </a:ext>
            </a:extLst>
          </p:cNvPr>
          <p:cNvGrpSpPr/>
          <p:nvPr/>
        </p:nvGrpSpPr>
        <p:grpSpPr>
          <a:xfrm>
            <a:off x="4224598" y="2337650"/>
            <a:ext cx="7268921" cy="5138915"/>
            <a:chOff x="4493539" y="2481085"/>
            <a:chExt cx="7268921" cy="5138915"/>
          </a:xfrm>
        </p:grpSpPr>
        <p:pic>
          <p:nvPicPr>
            <p:cNvPr id="15" name="図形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93539" y="2481085"/>
              <a:ext cx="7268921" cy="39511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7" name="サブタイトル 2"/>
            <p:cNvSpPr txBox="1"/>
            <p:nvPr/>
          </p:nvSpPr>
          <p:spPr>
            <a:xfrm>
              <a:off x="5927738" y="6772434"/>
              <a:ext cx="5170214" cy="8475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/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20000"/>
                </a:lnSpc>
              </a:pPr>
              <a:r>
                <a:rPr lang="ja-JP" altLang="en-US" sz="3319" b="1" dirty="0"/>
                <a:t>「バルーン・ドッグ」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7B16758-6003-3E4B-9B09-15B4AFC80E3C}"/>
              </a:ext>
            </a:extLst>
          </p:cNvPr>
          <p:cNvSpPr txBox="1"/>
          <p:nvPr/>
        </p:nvSpPr>
        <p:spPr>
          <a:xfrm>
            <a:off x="246530" y="11503137"/>
            <a:ext cx="8130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16749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1800">
                <a:latin typeface="Meiryo" panose="020B0604030504040204" pitchFamily="34" charset="-128"/>
                <a:ea typeface="Meiryo" panose="020B0604030504040204" pitchFamily="34" charset="-128"/>
              </a:rPr>
              <a:t>画像引用元：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www.artpedia.asia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/jeff-</a:t>
            </a:r>
            <a:r>
              <a:rPr lang="en-US" altLang="ja-JP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koons</a:t>
            </a:r>
            <a:r>
              <a:rPr lang="en-US" altLang="ja-JP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</a:t>
            </a:r>
            <a:endParaRPr lang="ja-JP" altLang="en-US" sz="18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D8C1CAC-6171-8947-AF90-B94A63525DF3}"/>
              </a:ext>
            </a:extLst>
          </p:cNvPr>
          <p:cNvGrpSpPr/>
          <p:nvPr/>
        </p:nvGrpSpPr>
        <p:grpSpPr>
          <a:xfrm>
            <a:off x="412371" y="140237"/>
            <a:ext cx="9790548" cy="1542974"/>
            <a:chOff x="412371" y="140237"/>
            <a:chExt cx="9790548" cy="1542974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0E72F177-74D1-0948-9EE1-D1D6123DAE49}"/>
                </a:ext>
              </a:extLst>
            </p:cNvPr>
            <p:cNvGrpSpPr/>
            <p:nvPr/>
          </p:nvGrpSpPr>
          <p:grpSpPr>
            <a:xfrm>
              <a:off x="412371" y="509569"/>
              <a:ext cx="9790548" cy="1173642"/>
              <a:chOff x="1219194" y="4866416"/>
              <a:chExt cx="9790548" cy="1173642"/>
            </a:xfrm>
          </p:grpSpPr>
          <p:sp>
            <p:nvSpPr>
              <p:cNvPr id="18" name="サブタイトル 2">
                <a:extLst>
                  <a:ext uri="{FF2B5EF4-FFF2-40B4-BE49-F238E27FC236}">
                    <a16:creationId xmlns:a16="http://schemas.microsoft.com/office/drawing/2014/main" id="{72D1AD34-1FB7-1547-9A60-DEDAC2EC5B10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19" name="サブタイトル 2">
                <a:extLst>
                  <a:ext uri="{FF2B5EF4-FFF2-40B4-BE49-F238E27FC236}">
                    <a16:creationId xmlns:a16="http://schemas.microsoft.com/office/drawing/2014/main" id="{4243E9E6-AA02-FF46-B9C6-5AE80C679FA0}"/>
                  </a:ext>
                </a:extLst>
              </p:cNvPr>
              <p:cNvSpPr txBox="1"/>
              <p:nvPr/>
            </p:nvSpPr>
            <p:spPr>
              <a:xfrm>
                <a:off x="1219194" y="4866416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 fontScale="97500"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ja-JP" altLang="en-US" sz="4267" dirty="0"/>
                  <a:t>　　どんな作品があるの？</a:t>
                </a:r>
              </a:p>
            </p:txBody>
          </p:sp>
          <p:sp>
            <p:nvSpPr>
              <p:cNvPr id="20" name="object 25">
                <a:extLst>
                  <a:ext uri="{FF2B5EF4-FFF2-40B4-BE49-F238E27FC236}">
                    <a16:creationId xmlns:a16="http://schemas.microsoft.com/office/drawing/2014/main" id="{EB9A35BA-6678-F946-9EB8-8E8329C66879}"/>
                  </a:ext>
                </a:extLst>
              </p:cNvPr>
              <p:cNvSpPr/>
              <p:nvPr/>
            </p:nvSpPr>
            <p:spPr>
              <a:xfrm flipV="1">
                <a:off x="2596276" y="523981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4814AB1-F1F8-074D-9F3E-761531C24A46}"/>
                </a:ext>
              </a:extLst>
            </p:cNvPr>
            <p:cNvSpPr txBox="1"/>
            <p:nvPr/>
          </p:nvSpPr>
          <p:spPr>
            <a:xfrm>
              <a:off x="3417032" y="14023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さくひん</a:t>
              </a: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0339B972-C66D-C74F-94F4-6675B03F8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971" y="7291718"/>
            <a:ext cx="2035703" cy="3448838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B7383ED-586C-7D4E-8C3C-24B3349449A5}"/>
              </a:ext>
            </a:extLst>
          </p:cNvPr>
          <p:cNvGrpSpPr/>
          <p:nvPr/>
        </p:nvGrpSpPr>
        <p:grpSpPr>
          <a:xfrm>
            <a:off x="4312024" y="7918827"/>
            <a:ext cx="9859632" cy="2952204"/>
            <a:chOff x="4312024" y="7918827"/>
            <a:chExt cx="9859632" cy="2952204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D13A931C-CEFF-3142-8876-A8B8C124E9AE}"/>
                </a:ext>
              </a:extLst>
            </p:cNvPr>
            <p:cNvGrpSpPr/>
            <p:nvPr/>
          </p:nvGrpSpPr>
          <p:grpSpPr>
            <a:xfrm>
              <a:off x="4312024" y="7918827"/>
              <a:ext cx="9859632" cy="2952204"/>
              <a:chOff x="3649306" y="2839884"/>
              <a:chExt cx="9385376" cy="42801997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4130BA45-7A2C-394B-B59D-78D84A4ADE92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34125637"/>
                <a:chOff x="1243950" y="983888"/>
                <a:chExt cx="4334592" cy="101745156"/>
              </a:xfrm>
            </p:grpSpPr>
            <p:grpSp>
              <p:nvGrpSpPr>
                <p:cNvPr id="39" name="グループ化 38">
                  <a:extLst>
                    <a:ext uri="{FF2B5EF4-FFF2-40B4-BE49-F238E27FC236}">
                      <a16:creationId xmlns:a16="http://schemas.microsoft.com/office/drawing/2014/main" id="{9ADA1536-F63A-D047-A6D8-6D0009FCC636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01745156"/>
                  <a:chOff x="1639994" y="705694"/>
                  <a:chExt cx="5177924" cy="101745156"/>
                </a:xfrm>
              </p:grpSpPr>
              <p:sp>
                <p:nvSpPr>
                  <p:cNvPr id="41" name="吹き出し: 角を丸めた四角形 19">
                    <a:extLst>
                      <a:ext uri="{FF2B5EF4-FFF2-40B4-BE49-F238E27FC236}">
                        <a16:creationId xmlns:a16="http://schemas.microsoft.com/office/drawing/2014/main" id="{051D40B7-D02F-1E42-B710-2AB8E769884A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41"/>
                    <a:ext cx="5177923" cy="101723009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2" name="テキスト ボックス 41">
                    <a:extLst>
                      <a:ext uri="{FF2B5EF4-FFF2-40B4-BE49-F238E27FC236}">
                        <a16:creationId xmlns:a16="http://schemas.microsoft.com/office/drawing/2014/main" id="{DA680C71-6161-8A4D-9E0F-0E39AEB232F3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40" name="テキスト ボックス 39">
                  <a:extLst>
                    <a:ext uri="{FF2B5EF4-FFF2-40B4-BE49-F238E27FC236}">
                      <a16:creationId xmlns:a16="http://schemas.microsoft.com/office/drawing/2014/main" id="{4E2642F7-61D4-5547-B72E-5654E77F4F86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88C21CD6-2AC7-DB4D-8CE2-BE93DADC959A}"/>
                  </a:ext>
                </a:extLst>
              </p:cNvPr>
              <p:cNvSpPr txBox="1"/>
              <p:nvPr/>
            </p:nvSpPr>
            <p:spPr>
              <a:xfrm>
                <a:off x="3980559" y="3250578"/>
                <a:ext cx="9000852" cy="42391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 b="1">
                    <a:solidFill>
                      <a:schemeClr val="accent2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ゴム風船で作る犬のような見た目の彫刻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だよ！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細かい部分までこだわって作られているよ。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20F852E-4CF0-B94F-B8D0-7B35A6DFA49D}"/>
                </a:ext>
              </a:extLst>
            </p:cNvPr>
            <p:cNvSpPr txBox="1"/>
            <p:nvPr/>
          </p:nvSpPr>
          <p:spPr>
            <a:xfrm>
              <a:off x="5414198" y="807797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ふうせん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80E08DA-156F-5549-BB51-08964B93D41D}"/>
                </a:ext>
              </a:extLst>
            </p:cNvPr>
            <p:cNvSpPr txBox="1"/>
            <p:nvPr/>
          </p:nvSpPr>
          <p:spPr>
            <a:xfrm>
              <a:off x="6631548" y="807797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AAF38FF-8CE9-964B-BAF3-6FF22D23566A}"/>
                </a:ext>
              </a:extLst>
            </p:cNvPr>
            <p:cNvSpPr txBox="1"/>
            <p:nvPr/>
          </p:nvSpPr>
          <p:spPr>
            <a:xfrm>
              <a:off x="7535892" y="807797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いぬ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75E84DE3-9EAB-A94C-9F45-9EB67C3B3275}"/>
                </a:ext>
              </a:extLst>
            </p:cNvPr>
            <p:cNvSpPr txBox="1"/>
            <p:nvPr/>
          </p:nvSpPr>
          <p:spPr>
            <a:xfrm>
              <a:off x="9641246" y="807797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35924B92-6DB4-1249-B045-25C47731EB97}"/>
                </a:ext>
              </a:extLst>
            </p:cNvPr>
            <p:cNvSpPr txBox="1"/>
            <p:nvPr/>
          </p:nvSpPr>
          <p:spPr>
            <a:xfrm>
              <a:off x="10432700" y="807797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F8B79F3-CE3D-824E-9E3B-66E1DCD2D1B9}"/>
                </a:ext>
              </a:extLst>
            </p:cNvPr>
            <p:cNvSpPr txBox="1"/>
            <p:nvPr/>
          </p:nvSpPr>
          <p:spPr>
            <a:xfrm>
              <a:off x="11058099" y="8077973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solidFill>
                    <a:schemeClr val="accent2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ちょうこく</a:t>
              </a:r>
              <a:endParaRPr kumimoji="1" lang="en-US" altLang="ja-JP" dirty="0">
                <a:solidFill>
                  <a:schemeClr val="accent2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928F245-4435-C941-B535-2BFB02C6633B}"/>
                </a:ext>
              </a:extLst>
            </p:cNvPr>
            <p:cNvSpPr txBox="1"/>
            <p:nvPr/>
          </p:nvSpPr>
          <p:spPr>
            <a:xfrm>
              <a:off x="4660014" y="90229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こま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A660445-4B8B-3946-88E2-4033F602ABE3}"/>
                </a:ext>
              </a:extLst>
            </p:cNvPr>
            <p:cNvSpPr txBox="1"/>
            <p:nvPr/>
          </p:nvSpPr>
          <p:spPr>
            <a:xfrm>
              <a:off x="6020315" y="902298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ぶぶん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A53E83E-3D49-3840-9F01-B11B129983B6}"/>
                </a:ext>
              </a:extLst>
            </p:cNvPr>
            <p:cNvSpPr txBox="1"/>
            <p:nvPr/>
          </p:nvSpPr>
          <p:spPr>
            <a:xfrm>
              <a:off x="9537089" y="90229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6410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バルーンアート</a:t>
            </a:r>
            <a:r>
              <a:rPr lang="ja-JP" altLang="ja-JP" sz="6600" b="1"/>
              <a:t>を作ってみよう</a:t>
            </a:r>
            <a:endParaRPr lang="en-US" altLang="ja-JP" sz="6600" b="1" dirty="0">
              <a:ea typeface="Meiryo" panose="020B0604030504040204" pitchFamily="34" charset="-128"/>
            </a:endParaRP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91762" y="2869870"/>
            <a:ext cx="822661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つく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027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/>
          <p:cNvSpPr txBox="1"/>
          <p:nvPr/>
        </p:nvSpPr>
        <p:spPr>
          <a:xfrm>
            <a:off x="745733" y="2478030"/>
            <a:ext cx="7935889" cy="6889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ja-JP" altLang="en-US" sz="4978" dirty="0"/>
          </a:p>
        </p:txBody>
      </p:sp>
      <p:sp>
        <p:nvSpPr>
          <p:cNvPr id="4" name="タイトル 1"/>
          <p:cNvSpPr txBox="1"/>
          <p:nvPr/>
        </p:nvSpPr>
        <p:spPr>
          <a:xfrm>
            <a:off x="1200661" y="319893"/>
            <a:ext cx="14495832" cy="158788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lIns="216747" tIns="108373" rIns="216747" bIns="108373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5689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01121" y="79191"/>
            <a:ext cx="15029383" cy="15878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ja-JP" altLang="ja-JP" sz="4504" dirty="0"/>
              <a:t>✂</a:t>
            </a:r>
            <a:r>
              <a:rPr lang="ja-JP" altLang="en-US" sz="4504" dirty="0"/>
              <a:t>バルーンアート</a:t>
            </a:r>
            <a:r>
              <a:rPr lang="ja-JP" altLang="ja-JP" sz="4504" dirty="0"/>
              <a:t>を作ってみよう～</a:t>
            </a:r>
            <a:endParaRPr lang="ja-JP" altLang="en-US" sz="4504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01121" y="2209573"/>
            <a:ext cx="7935889" cy="6889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793" dirty="0"/>
              <a:t>どんな作品を制作しよう？</a:t>
            </a:r>
          </a:p>
        </p:txBody>
      </p:sp>
      <p:sp>
        <p:nvSpPr>
          <p:cNvPr id="7" name="コンテンツ プレースホルダー 2"/>
          <p:cNvSpPr txBox="1"/>
          <p:nvPr/>
        </p:nvSpPr>
        <p:spPr>
          <a:xfrm>
            <a:off x="8632170" y="-1758476"/>
            <a:ext cx="6540094" cy="126112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3319" dirty="0"/>
              <a:t>バルーンで犬を作ってみましょう！！！</a:t>
            </a:r>
            <a:endParaRPr lang="en-US" altLang="ja-JP" sz="3319" dirty="0"/>
          </a:p>
          <a:p>
            <a:pPr marL="0" indent="0">
              <a:buNone/>
            </a:pPr>
            <a:endParaRPr lang="en-US" altLang="ja-JP" sz="4978" dirty="0"/>
          </a:p>
        </p:txBody>
      </p:sp>
      <p:sp>
        <p:nvSpPr>
          <p:cNvPr id="10" name="コンテンツ プレースホルダー 2"/>
          <p:cNvSpPr txBox="1"/>
          <p:nvPr/>
        </p:nvSpPr>
        <p:spPr>
          <a:xfrm>
            <a:off x="930262" y="8851941"/>
            <a:ext cx="9618004" cy="30201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ja-JP" altLang="en-US" sz="3793"/>
              <a:t>・バルーンアート用風船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793"/>
              <a:t>・空気入れ</a:t>
            </a:r>
            <a:r>
              <a:rPr lang="en-US" altLang="ja-JP" sz="3793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793"/>
              <a:t>・マジック（目の記入用）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r>
              <a:rPr lang="ja-JP" altLang="en-US" sz="3793" dirty="0"/>
              <a:t>　</a:t>
            </a:r>
            <a:endParaRPr lang="en-US" altLang="ja-JP" sz="3793" dirty="0"/>
          </a:p>
          <a:p>
            <a:pPr marL="0" indent="0">
              <a:lnSpc>
                <a:spcPct val="150000"/>
              </a:lnSpc>
              <a:buNone/>
            </a:pPr>
            <a:endParaRPr lang="en-US" altLang="ja-JP" sz="3793" dirty="0"/>
          </a:p>
        </p:txBody>
      </p:sp>
      <p:sp>
        <p:nvSpPr>
          <p:cNvPr id="22" name="object 25"/>
          <p:cNvSpPr/>
          <p:nvPr/>
        </p:nvSpPr>
        <p:spPr>
          <a:xfrm flipV="1">
            <a:off x="1200660" y="893999"/>
            <a:ext cx="13693421" cy="323551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23" name="object 25"/>
          <p:cNvSpPr/>
          <p:nvPr/>
        </p:nvSpPr>
        <p:spPr>
          <a:xfrm flipV="1">
            <a:off x="671388" y="2400424"/>
            <a:ext cx="5668238" cy="363885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pic>
        <p:nvPicPr>
          <p:cNvPr id="28" name="図 27" descr="屋内, テーブル, 木製, 小さい が含まれている画像&#10;&#10;自動的に生成された説明">
            <a:extLst>
              <a:ext uri="{FF2B5EF4-FFF2-40B4-BE49-F238E27FC236}">
                <a16:creationId xmlns:a16="http://schemas.microsoft.com/office/drawing/2014/main" id="{E39F5860-920A-441F-8E34-4A09454DFD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2" t="7241" r="15113" b="3450"/>
          <a:stretch/>
        </p:blipFill>
        <p:spPr>
          <a:xfrm>
            <a:off x="1594672" y="3308297"/>
            <a:ext cx="4883347" cy="427599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1046B769-E76C-CA45-AA94-11DA30E1E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55173" y="3432253"/>
            <a:ext cx="2775331" cy="2106577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B5BF093-17A4-9D47-99AC-8540E97C03C9}"/>
              </a:ext>
            </a:extLst>
          </p:cNvPr>
          <p:cNvGrpSpPr/>
          <p:nvPr/>
        </p:nvGrpSpPr>
        <p:grpSpPr>
          <a:xfrm>
            <a:off x="6934531" y="3533511"/>
            <a:ext cx="5482527" cy="2148351"/>
            <a:chOff x="7404846" y="4285113"/>
            <a:chExt cx="5482527" cy="2148351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FFE3A659-2787-BA49-AB7E-FFBBF103C848}"/>
                </a:ext>
              </a:extLst>
            </p:cNvPr>
            <p:cNvGrpSpPr/>
            <p:nvPr/>
          </p:nvGrpSpPr>
          <p:grpSpPr>
            <a:xfrm>
              <a:off x="7404846" y="4285113"/>
              <a:ext cx="5482527" cy="2148351"/>
              <a:chOff x="1243951" y="-2110935"/>
              <a:chExt cx="4789129" cy="27182771"/>
            </a:xfrm>
          </p:grpSpPr>
          <p:sp>
            <p:nvSpPr>
              <p:cNvPr id="39" name="吹き出し: 角を丸めた四角形 19">
                <a:extLst>
                  <a:ext uri="{FF2B5EF4-FFF2-40B4-BE49-F238E27FC236}">
                    <a16:creationId xmlns:a16="http://schemas.microsoft.com/office/drawing/2014/main" id="{27B27F88-32DB-F64F-8959-9F3BFD4D89F7}"/>
                  </a:ext>
                </a:extLst>
              </p:cNvPr>
              <p:cNvSpPr/>
              <p:nvPr/>
            </p:nvSpPr>
            <p:spPr>
              <a:xfrm>
                <a:off x="1243951" y="-2110935"/>
                <a:ext cx="4248426" cy="27182771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E5BB42A2-F419-8B4B-A6D5-C4A36B69C915}"/>
                  </a:ext>
                </a:extLst>
              </p:cNvPr>
              <p:cNvSpPr txBox="1"/>
              <p:nvPr/>
            </p:nvSpPr>
            <p:spPr>
              <a:xfrm>
                <a:off x="1375007" y="-1765677"/>
                <a:ext cx="4658073" cy="2434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バルーンで犬を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作ってみよう！</a:t>
                </a:r>
                <a:endParaRPr lang="en-US" altLang="ja-JP" sz="3200" dirty="0"/>
              </a:p>
            </p:txBody>
          </p:sp>
        </p:grp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393D31B-51DE-BB4D-826B-86513907C8F3}"/>
                </a:ext>
              </a:extLst>
            </p:cNvPr>
            <p:cNvSpPr txBox="1"/>
            <p:nvPr/>
          </p:nvSpPr>
          <p:spPr>
            <a:xfrm>
              <a:off x="9513449" y="44419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いぬ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771534B2-0822-7948-BBFC-28C5050ADF57}"/>
                </a:ext>
              </a:extLst>
            </p:cNvPr>
            <p:cNvSpPr txBox="1"/>
            <p:nvPr/>
          </p:nvSpPr>
          <p:spPr>
            <a:xfrm>
              <a:off x="7544006" y="5378998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A77AA54-8A73-BE49-B05D-155389E9D59F}"/>
              </a:ext>
            </a:extLst>
          </p:cNvPr>
          <p:cNvSpPr txBox="1"/>
          <p:nvPr/>
        </p:nvSpPr>
        <p:spPr>
          <a:xfrm>
            <a:off x="1848879" y="190586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さくひん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69DD03E-B9E4-FA43-872F-D3ABE4BF0557}"/>
              </a:ext>
            </a:extLst>
          </p:cNvPr>
          <p:cNvSpPr txBox="1"/>
          <p:nvPr/>
        </p:nvSpPr>
        <p:spPr>
          <a:xfrm>
            <a:off x="3261069" y="190586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せいさく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FACF4105-5EFA-974A-BA06-0F0A3113F5F1}"/>
              </a:ext>
            </a:extLst>
          </p:cNvPr>
          <p:cNvGrpSpPr/>
          <p:nvPr/>
        </p:nvGrpSpPr>
        <p:grpSpPr>
          <a:xfrm>
            <a:off x="930262" y="7625847"/>
            <a:ext cx="5769609" cy="1105293"/>
            <a:chOff x="942420" y="8183956"/>
            <a:chExt cx="5769609" cy="110529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FE3B2236-4506-F64C-A790-D3D972F97D5F}"/>
                </a:ext>
              </a:extLst>
            </p:cNvPr>
            <p:cNvGrpSpPr/>
            <p:nvPr/>
          </p:nvGrpSpPr>
          <p:grpSpPr>
            <a:xfrm>
              <a:off x="942420" y="8479471"/>
              <a:ext cx="5769609" cy="809778"/>
              <a:chOff x="868246" y="7978586"/>
              <a:chExt cx="5769609" cy="809778"/>
            </a:xfrm>
          </p:grpSpPr>
          <p:grpSp>
            <p:nvGrpSpPr>
              <p:cNvPr id="15" name="グループ化 14">
                <a:extLst>
                  <a:ext uri="{FF2B5EF4-FFF2-40B4-BE49-F238E27FC236}">
                    <a16:creationId xmlns:a16="http://schemas.microsoft.com/office/drawing/2014/main" id="{84859DA4-CAFC-F14B-9BEB-2165DE386804}"/>
                  </a:ext>
                </a:extLst>
              </p:cNvPr>
              <p:cNvGrpSpPr/>
              <p:nvPr/>
            </p:nvGrpSpPr>
            <p:grpSpPr>
              <a:xfrm>
                <a:off x="868246" y="7978586"/>
                <a:ext cx="5769609" cy="809778"/>
                <a:chOff x="868247" y="2162340"/>
                <a:chExt cx="5769609" cy="809778"/>
              </a:xfrm>
            </p:grpSpPr>
            <p:sp>
              <p:nvSpPr>
                <p:cNvPr id="9" name="コンテンツ プレースホルダー 2"/>
                <p:cNvSpPr txBox="1"/>
                <p:nvPr/>
              </p:nvSpPr>
              <p:spPr>
                <a:xfrm>
                  <a:off x="1307403" y="2283141"/>
                  <a:ext cx="5330453" cy="688977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lIns="216747" tIns="108373" rIns="216747" bIns="108373" rtlCol="0">
                  <a:normAutofit fontScale="77500" lnSpcReduction="20000"/>
                </a:bodyPr>
                <a:lstStyle>
                  <a:lvl1pPr marL="171450" indent="-171450" algn="l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kumimoji="1" sz="2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endParaRPr lang="ja-JP" altLang="en-US" sz="4978" dirty="0"/>
                </a:p>
              </p:txBody>
            </p:sp>
            <p:sp>
              <p:nvSpPr>
                <p:cNvPr id="8" name="コンテンツ プレースホルダー 2"/>
                <p:cNvSpPr txBox="1"/>
                <p:nvPr/>
              </p:nvSpPr>
              <p:spPr>
                <a:xfrm>
                  <a:off x="868247" y="2162340"/>
                  <a:ext cx="5384801" cy="65572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vert="horz" lIns="216747" tIns="108373" rIns="216747" bIns="108373" rtlCol="0">
                  <a:noAutofit/>
                </a:bodyPr>
                <a:lstStyle>
                  <a:lvl1pPr marL="171450" indent="-171450" algn="l" defTabSz="685800" rtl="0" eaLnBrk="1" latinLnBrk="0" hangingPunct="1">
                    <a:lnSpc>
                      <a:spcPct val="90000"/>
                    </a:lnSpc>
                    <a:spcBef>
                      <a:spcPts val="750"/>
                    </a:spcBef>
                    <a:buFont typeface="Arial" panose="020B0604020202020204" pitchFamily="34" charset="0"/>
                    <a:buChar char="•"/>
                    <a:defRPr kumimoji="1" sz="21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143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8572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5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2001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5430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8859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2288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5717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914650" indent="-171450" algn="l" defTabSz="685800" rtl="0" eaLnBrk="1" latinLnBrk="0" hangingPunct="1">
                    <a:lnSpc>
                      <a:spcPct val="90000"/>
                    </a:lnSpc>
                    <a:spcBef>
                      <a:spcPts val="375"/>
                    </a:spcBef>
                    <a:buFont typeface="Arial" panose="020B0604020202020204" pitchFamily="34" charset="0"/>
                    <a:buChar char="•"/>
                    <a:defRPr kumimoji="1" sz="135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ja-JP" altLang="en-US" sz="3319" dirty="0"/>
                    <a:t>用意するものは？</a:t>
                  </a:r>
                </a:p>
              </p:txBody>
            </p:sp>
          </p:grpSp>
          <p:sp>
            <p:nvSpPr>
              <p:cNvPr id="24" name="object 25"/>
              <p:cNvSpPr/>
              <p:nvPr/>
            </p:nvSpPr>
            <p:spPr>
              <a:xfrm flipV="1">
                <a:off x="1077027" y="8235009"/>
                <a:ext cx="3203947" cy="263682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70FF6FA-08B1-A949-8597-B1496F40F3AF}"/>
                </a:ext>
              </a:extLst>
            </p:cNvPr>
            <p:cNvSpPr txBox="1"/>
            <p:nvPr/>
          </p:nvSpPr>
          <p:spPr>
            <a:xfrm>
              <a:off x="1151201" y="818395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ようい</a:t>
              </a: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14F7937-9B55-AA4D-9378-BBB39CA7910D}"/>
              </a:ext>
            </a:extLst>
          </p:cNvPr>
          <p:cNvSpPr txBox="1"/>
          <p:nvPr/>
        </p:nvSpPr>
        <p:spPr>
          <a:xfrm>
            <a:off x="5564673" y="20601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つく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7623217-0E44-834E-ADD5-65DF5E69DAD0}"/>
              </a:ext>
            </a:extLst>
          </p:cNvPr>
          <p:cNvSpPr txBox="1"/>
          <p:nvPr/>
        </p:nvSpPr>
        <p:spPr>
          <a:xfrm>
            <a:off x="4908359" y="891415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ようふうせん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EA24674-FBC2-7246-A9E6-76B1714ACC95}"/>
              </a:ext>
            </a:extLst>
          </p:cNvPr>
          <p:cNvSpPr txBox="1"/>
          <p:nvPr/>
        </p:nvSpPr>
        <p:spPr>
          <a:xfrm>
            <a:off x="1648765" y="99083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くうきい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8CB7669-8F09-4446-A792-B9E303EDBFAD}"/>
              </a:ext>
            </a:extLst>
          </p:cNvPr>
          <p:cNvSpPr txBox="1"/>
          <p:nvPr/>
        </p:nvSpPr>
        <p:spPr>
          <a:xfrm>
            <a:off x="4063561" y="1084295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EA5138-8387-C545-85DE-AA9733047A6D}"/>
              </a:ext>
            </a:extLst>
          </p:cNvPr>
          <p:cNvSpPr txBox="1"/>
          <p:nvPr/>
        </p:nvSpPr>
        <p:spPr>
          <a:xfrm>
            <a:off x="4908359" y="108429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きにゅうよう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227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E5088811-86F4-354D-AFDD-D3C0B61CAD43}"/>
              </a:ext>
            </a:extLst>
          </p:cNvPr>
          <p:cNvGrpSpPr/>
          <p:nvPr/>
        </p:nvGrpSpPr>
        <p:grpSpPr>
          <a:xfrm>
            <a:off x="742739" y="1690419"/>
            <a:ext cx="8313766" cy="1078792"/>
            <a:chOff x="742739" y="1690419"/>
            <a:chExt cx="8313766" cy="1078792"/>
          </a:xfrm>
        </p:grpSpPr>
        <p:sp>
          <p:nvSpPr>
            <p:cNvPr id="13" name="コンテンツ プレースホルダー 2"/>
            <p:cNvSpPr txBox="1"/>
            <p:nvPr/>
          </p:nvSpPr>
          <p:spPr>
            <a:xfrm>
              <a:off x="742739" y="1920289"/>
              <a:ext cx="8313766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/>
                <a:t>①準備をしましょう。</a:t>
              </a:r>
              <a:endParaRPr lang="ja-JP" altLang="ja-JP" sz="3793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470E8A0-C4C7-B64B-804E-2BE44C2DF0F7}"/>
                </a:ext>
              </a:extLst>
            </p:cNvPr>
            <p:cNvSpPr txBox="1"/>
            <p:nvPr/>
          </p:nvSpPr>
          <p:spPr>
            <a:xfrm>
              <a:off x="1382339" y="169041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じゅんび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26" name="図 25" descr="テーブルに置かれた鉛筆&#10;&#10;低い精度で自動的に生成された説明">
            <a:extLst>
              <a:ext uri="{FF2B5EF4-FFF2-40B4-BE49-F238E27FC236}">
                <a16:creationId xmlns:a16="http://schemas.microsoft.com/office/drawing/2014/main" id="{79965103-8CEB-4A69-9894-332C1C771F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t="4629" r="3559" b="229"/>
          <a:stretch/>
        </p:blipFill>
        <p:spPr>
          <a:xfrm>
            <a:off x="1178576" y="3315145"/>
            <a:ext cx="4987560" cy="3856754"/>
          </a:xfrm>
          <a:prstGeom prst="rect">
            <a:avLst/>
          </a:prstGeom>
        </p:spPr>
      </p:pic>
      <p:pic>
        <p:nvPicPr>
          <p:cNvPr id="30" name="図 29" descr="テーブル, ブルー, 座る, 切る が含まれている画像&#10;&#10;自動的に生成された説明">
            <a:extLst>
              <a:ext uri="{FF2B5EF4-FFF2-40B4-BE49-F238E27FC236}">
                <a16:creationId xmlns:a16="http://schemas.microsoft.com/office/drawing/2014/main" id="{FB7A4404-5C36-4F11-83AE-80094FD941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4" t="27881" r="11599" b="8635"/>
          <a:stretch/>
        </p:blipFill>
        <p:spPr>
          <a:xfrm>
            <a:off x="9213651" y="3315146"/>
            <a:ext cx="5633835" cy="3856754"/>
          </a:xfrm>
          <a:prstGeom prst="rect">
            <a:avLst/>
          </a:prstGeom>
        </p:spPr>
      </p:pic>
      <p:sp>
        <p:nvSpPr>
          <p:cNvPr id="6" name="矢印: 右 5">
            <a:extLst>
              <a:ext uri="{FF2B5EF4-FFF2-40B4-BE49-F238E27FC236}">
                <a16:creationId xmlns:a16="http://schemas.microsoft.com/office/drawing/2014/main" id="{0EC85244-01F9-4E8A-8687-386056569FA3}"/>
              </a:ext>
            </a:extLst>
          </p:cNvPr>
          <p:cNvSpPr/>
          <p:nvPr/>
        </p:nvSpPr>
        <p:spPr>
          <a:xfrm>
            <a:off x="6528428" y="4492979"/>
            <a:ext cx="2322930" cy="150108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4267"/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0C4CF62C-4B00-2749-8D4D-804A903DF214}"/>
              </a:ext>
            </a:extLst>
          </p:cNvPr>
          <p:cNvGrpSpPr/>
          <p:nvPr/>
        </p:nvGrpSpPr>
        <p:grpSpPr>
          <a:xfrm>
            <a:off x="742739" y="224727"/>
            <a:ext cx="3255700" cy="1295952"/>
            <a:chOff x="742739" y="224727"/>
            <a:chExt cx="3255700" cy="1295952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BACDA4B3-7B81-8845-B4AE-AFBD4C520608}"/>
                </a:ext>
              </a:extLst>
            </p:cNvPr>
            <p:cNvGrpSpPr/>
            <p:nvPr/>
          </p:nvGrpSpPr>
          <p:grpSpPr>
            <a:xfrm>
              <a:off x="742739" y="551695"/>
              <a:ext cx="3255700" cy="968984"/>
              <a:chOff x="868245" y="5034048"/>
              <a:chExt cx="3255700" cy="968984"/>
            </a:xfrm>
          </p:grpSpPr>
          <p:sp>
            <p:nvSpPr>
              <p:cNvPr id="45" name="コンテンツ プレースホルダー 2">
                <a:extLst>
                  <a:ext uri="{FF2B5EF4-FFF2-40B4-BE49-F238E27FC236}">
                    <a16:creationId xmlns:a16="http://schemas.microsoft.com/office/drawing/2014/main" id="{D0FC4D53-D0B9-B342-8B5E-19630BAEEDED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46" name="コンテンツ プレースホルダー 2">
                <a:extLst>
                  <a:ext uri="{FF2B5EF4-FFF2-40B4-BE49-F238E27FC236}">
                    <a16:creationId xmlns:a16="http://schemas.microsoft.com/office/drawing/2014/main" id="{0A3EF739-03E4-934E-9E82-72A9C645797D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47" name="object 25">
                <a:extLst>
                  <a:ext uri="{FF2B5EF4-FFF2-40B4-BE49-F238E27FC236}">
                    <a16:creationId xmlns:a16="http://schemas.microsoft.com/office/drawing/2014/main" id="{02BAE6B1-914D-834F-8593-9DB2CB746124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95A699A-622B-8840-AB18-FCECD57BF2F6}"/>
                </a:ext>
              </a:extLst>
            </p:cNvPr>
            <p:cNvSpPr txBox="1"/>
            <p:nvPr/>
          </p:nvSpPr>
          <p:spPr>
            <a:xfrm>
              <a:off x="1013008" y="22472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C8B8C3F6-8347-754D-8878-8A1244745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3162" y="-328315"/>
            <a:ext cx="2314262" cy="3688031"/>
          </a:xfrm>
          <a:prstGeom prst="rect">
            <a:avLst/>
          </a:prstGeom>
        </p:spPr>
      </p:pic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15170AFA-3B3B-5F45-8165-E1CDD7499F70}"/>
              </a:ext>
            </a:extLst>
          </p:cNvPr>
          <p:cNvGrpSpPr/>
          <p:nvPr/>
        </p:nvGrpSpPr>
        <p:grpSpPr>
          <a:xfrm>
            <a:off x="6456187" y="429496"/>
            <a:ext cx="6370343" cy="2083386"/>
            <a:chOff x="2844828" y="8440725"/>
            <a:chExt cx="6370343" cy="2083386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979710D5-3237-1547-9833-AE2A43207390}"/>
                </a:ext>
              </a:extLst>
            </p:cNvPr>
            <p:cNvGrpSpPr/>
            <p:nvPr/>
          </p:nvGrpSpPr>
          <p:grpSpPr>
            <a:xfrm>
              <a:off x="2844828" y="8440725"/>
              <a:ext cx="6370343" cy="2083386"/>
              <a:chOff x="1243951" y="-2110936"/>
              <a:chExt cx="4710763" cy="46616253"/>
            </a:xfrm>
          </p:grpSpPr>
          <p:sp>
            <p:nvSpPr>
              <p:cNvPr id="55" name="吹き出し: 角を丸めた四角形 19">
                <a:extLst>
                  <a:ext uri="{FF2B5EF4-FFF2-40B4-BE49-F238E27FC236}">
                    <a16:creationId xmlns:a16="http://schemas.microsoft.com/office/drawing/2014/main" id="{C41AF23D-22D1-FE44-955A-DD006B554C3C}"/>
                  </a:ext>
                </a:extLst>
              </p:cNvPr>
              <p:cNvSpPr/>
              <p:nvPr/>
            </p:nvSpPr>
            <p:spPr>
              <a:xfrm>
                <a:off x="1243951" y="-2110936"/>
                <a:ext cx="4248426" cy="46616253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4E183C0D-AD65-A448-ADDC-0205C6FEA510}"/>
                  </a:ext>
                </a:extLst>
              </p:cNvPr>
              <p:cNvSpPr txBox="1"/>
              <p:nvPr/>
            </p:nvSpPr>
            <p:spPr>
              <a:xfrm>
                <a:off x="1296641" y="-1654392"/>
                <a:ext cx="4658073" cy="433854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まずは空気入れを使って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風船を膨らませよう！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C0C252F3-D99D-B042-B0FF-CCF4533C7A0C}"/>
                </a:ext>
              </a:extLst>
            </p:cNvPr>
            <p:cNvSpPr txBox="1"/>
            <p:nvPr/>
          </p:nvSpPr>
          <p:spPr>
            <a:xfrm>
              <a:off x="4197850" y="861483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くうきい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DBBB82C4-075F-C24A-B1DB-030218FEECED}"/>
                </a:ext>
              </a:extLst>
            </p:cNvPr>
            <p:cNvSpPr txBox="1"/>
            <p:nvPr/>
          </p:nvSpPr>
          <p:spPr>
            <a:xfrm>
              <a:off x="6166136" y="861483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つか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3DEBC46-4205-9044-B07E-55B7F0C2C5D4}"/>
                </a:ext>
              </a:extLst>
            </p:cNvPr>
            <p:cNvSpPr txBox="1"/>
            <p:nvPr/>
          </p:nvSpPr>
          <p:spPr>
            <a:xfrm>
              <a:off x="2890443" y="949494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ふうせん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8E147A6-A91E-EE44-9A1B-C9BA0EF30B5C}"/>
                </a:ext>
              </a:extLst>
            </p:cNvPr>
            <p:cNvSpPr txBox="1"/>
            <p:nvPr/>
          </p:nvSpPr>
          <p:spPr>
            <a:xfrm>
              <a:off x="4099275" y="9494949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ふく</a:t>
              </a:r>
            </a:p>
          </p:txBody>
        </p:sp>
      </p:grpSp>
      <p:sp>
        <p:nvSpPr>
          <p:cNvPr id="66" name="四角形: 角を丸くする 71">
            <a:extLst>
              <a:ext uri="{FF2B5EF4-FFF2-40B4-BE49-F238E27FC236}">
                <a16:creationId xmlns:a16="http://schemas.microsoft.com/office/drawing/2014/main" id="{31CD3EB4-B12C-E74A-9A11-9099C51A2205}"/>
              </a:ext>
            </a:extLst>
          </p:cNvPr>
          <p:cNvSpPr/>
          <p:nvPr/>
        </p:nvSpPr>
        <p:spPr>
          <a:xfrm>
            <a:off x="13805671" y="3202725"/>
            <a:ext cx="1271754" cy="701041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C3FD7A71-E9C5-D242-B045-77EEA7D72F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193" y="7639220"/>
            <a:ext cx="2035703" cy="3448838"/>
          </a:xfrm>
          <a:prstGeom prst="rect">
            <a:avLst/>
          </a:prstGeom>
        </p:spPr>
      </p:pic>
      <p:grpSp>
        <p:nvGrpSpPr>
          <p:cNvPr id="88" name="グループ化 87">
            <a:extLst>
              <a:ext uri="{FF2B5EF4-FFF2-40B4-BE49-F238E27FC236}">
                <a16:creationId xmlns:a16="http://schemas.microsoft.com/office/drawing/2014/main" id="{3D8846DD-569E-8C4D-BAED-125C0EDBAFFA}"/>
              </a:ext>
            </a:extLst>
          </p:cNvPr>
          <p:cNvGrpSpPr/>
          <p:nvPr/>
        </p:nvGrpSpPr>
        <p:grpSpPr>
          <a:xfrm>
            <a:off x="5371107" y="8259486"/>
            <a:ext cx="8525435" cy="2353765"/>
            <a:chOff x="5371107" y="8259486"/>
            <a:chExt cx="8525435" cy="2353765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F791C83E-B08D-8748-A29A-5A0F10B08AD9}"/>
                </a:ext>
              </a:extLst>
            </p:cNvPr>
            <p:cNvGrpSpPr/>
            <p:nvPr/>
          </p:nvGrpSpPr>
          <p:grpSpPr>
            <a:xfrm>
              <a:off x="5371107" y="8259486"/>
              <a:ext cx="8525435" cy="2353765"/>
              <a:chOff x="3649306" y="2839884"/>
              <a:chExt cx="9385376" cy="34125637"/>
            </a:xfrm>
          </p:grpSpPr>
          <p:grpSp>
            <p:nvGrpSpPr>
              <p:cNvPr id="79" name="グループ化 78">
                <a:extLst>
                  <a:ext uri="{FF2B5EF4-FFF2-40B4-BE49-F238E27FC236}">
                    <a16:creationId xmlns:a16="http://schemas.microsoft.com/office/drawing/2014/main" id="{5BBCD448-EEE0-BF44-A0F2-7EBB23066872}"/>
                  </a:ext>
                </a:extLst>
              </p:cNvPr>
              <p:cNvGrpSpPr/>
              <p:nvPr/>
            </p:nvGrpSpPr>
            <p:grpSpPr>
              <a:xfrm>
                <a:off x="3649306" y="2839884"/>
                <a:ext cx="9385376" cy="34125637"/>
                <a:chOff x="1243950" y="983888"/>
                <a:chExt cx="4334592" cy="101745156"/>
              </a:xfrm>
            </p:grpSpPr>
            <p:grpSp>
              <p:nvGrpSpPr>
                <p:cNvPr id="81" name="グループ化 80">
                  <a:extLst>
                    <a:ext uri="{FF2B5EF4-FFF2-40B4-BE49-F238E27FC236}">
                      <a16:creationId xmlns:a16="http://schemas.microsoft.com/office/drawing/2014/main" id="{A266FB4D-D46F-ED45-A413-E458E041BAC5}"/>
                    </a:ext>
                  </a:extLst>
                </p:cNvPr>
                <p:cNvGrpSpPr/>
                <p:nvPr/>
              </p:nvGrpSpPr>
              <p:grpSpPr>
                <a:xfrm>
                  <a:off x="1243950" y="983888"/>
                  <a:ext cx="4334592" cy="101745156"/>
                  <a:chOff x="1639994" y="705694"/>
                  <a:chExt cx="5177924" cy="101745156"/>
                </a:xfrm>
              </p:grpSpPr>
              <p:sp>
                <p:nvSpPr>
                  <p:cNvPr id="83" name="吹き出し: 角を丸めた四角形 19">
                    <a:extLst>
                      <a:ext uri="{FF2B5EF4-FFF2-40B4-BE49-F238E27FC236}">
                        <a16:creationId xmlns:a16="http://schemas.microsoft.com/office/drawing/2014/main" id="{AC319718-BAA6-EB43-9053-FD32196F44F9}"/>
                      </a:ext>
                    </a:extLst>
                  </p:cNvPr>
                  <p:cNvSpPr/>
                  <p:nvPr/>
                </p:nvSpPr>
                <p:spPr>
                  <a:xfrm>
                    <a:off x="1639994" y="727841"/>
                    <a:ext cx="5177923" cy="101723009"/>
                  </a:xfrm>
                  <a:prstGeom prst="wedgeRoundRectCallout">
                    <a:avLst>
                      <a:gd name="adj1" fmla="val -54036"/>
                      <a:gd name="adj2" fmla="val -17603"/>
                      <a:gd name="adj3" fmla="val 16667"/>
                    </a:avLst>
                  </a:prstGeom>
                  <a:solidFill>
                    <a:schemeClr val="bg1"/>
                  </a:solidFill>
                  <a:ln w="28575" cap="flat" cmpd="sng" algn="ctr">
                    <a:solidFill>
                      <a:schemeClr val="accent5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84" name="テキスト ボックス 83">
                    <a:extLst>
                      <a:ext uri="{FF2B5EF4-FFF2-40B4-BE49-F238E27FC236}">
                        <a16:creationId xmlns:a16="http://schemas.microsoft.com/office/drawing/2014/main" id="{9F9DE165-D057-C44A-9E23-12923E6615BD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708925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  <a:ea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82" name="テキスト ボックス 81">
                  <a:extLst>
                    <a:ext uri="{FF2B5EF4-FFF2-40B4-BE49-F238E27FC236}">
                      <a16:creationId xmlns:a16="http://schemas.microsoft.com/office/drawing/2014/main" id="{C9EC5706-B746-CA48-99C1-D62DB1F690A1}"/>
                    </a:ext>
                  </a:extLst>
                </p:cNvPr>
                <p:cNvSpPr txBox="1"/>
                <p:nvPr/>
              </p:nvSpPr>
              <p:spPr>
                <a:xfrm>
                  <a:off x="1579040" y="1707334"/>
                  <a:ext cx="3578248" cy="174349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2167494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ja-JP" altLang="en-US" sz="3200"/>
                </a:p>
              </p:txBody>
            </p:sp>
          </p:grp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D0E05D6C-829A-C348-932A-297ECC0789A1}"/>
                  </a:ext>
                </a:extLst>
              </p:cNvPr>
              <p:cNvSpPr txBox="1"/>
              <p:nvPr/>
            </p:nvSpPr>
            <p:spPr>
              <a:xfrm>
                <a:off x="3980559" y="3250578"/>
                <a:ext cx="9000852" cy="281121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バルーンの先端が</a:t>
                </a:r>
                <a:r>
                  <a:rPr lang="en-US" altLang="ja-JP" sz="3200" dirty="0">
                    <a:latin typeface="Meiryo" panose="020B0604030504040204" pitchFamily="34" charset="-128"/>
                    <a:ea typeface="Meiryo" panose="020B0604030504040204" pitchFamily="34" charset="-128"/>
                  </a:rPr>
                  <a:t>10</a:t>
                </a: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センチほど残るように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膨らませるよ！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49699C9B-AB60-F342-941B-AFE9EFE6EC3B}"/>
                </a:ext>
              </a:extLst>
            </p:cNvPr>
            <p:cNvSpPr txBox="1"/>
            <p:nvPr/>
          </p:nvSpPr>
          <p:spPr>
            <a:xfrm>
              <a:off x="5674118" y="939986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ふく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C170A826-CBE0-BF4E-95E1-5C842E4A25ED}"/>
                </a:ext>
              </a:extLst>
            </p:cNvPr>
            <p:cNvSpPr txBox="1"/>
            <p:nvPr/>
          </p:nvSpPr>
          <p:spPr>
            <a:xfrm>
              <a:off x="7693923" y="84082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せんたん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1EDCA2F6-8FCA-9849-A2A6-0F7B4287B779}"/>
                </a:ext>
              </a:extLst>
            </p:cNvPr>
            <p:cNvSpPr txBox="1"/>
            <p:nvPr/>
          </p:nvSpPr>
          <p:spPr>
            <a:xfrm>
              <a:off x="11411313" y="840822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のこ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0F21D0B8-B054-E04A-992C-816B2D30619D}"/>
              </a:ext>
            </a:extLst>
          </p:cNvPr>
          <p:cNvCxnSpPr/>
          <p:nvPr/>
        </p:nvCxnSpPr>
        <p:spPr>
          <a:xfrm>
            <a:off x="8987494" y="9130557"/>
            <a:ext cx="4569848" cy="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ED413554-1110-7B4E-8C5B-1ACB6583C7EA}"/>
              </a:ext>
            </a:extLst>
          </p:cNvPr>
          <p:cNvCxnSpPr>
            <a:cxnSpLocks/>
            <a:stCxn id="87" idx="0"/>
          </p:cNvCxnSpPr>
          <p:nvPr/>
        </p:nvCxnSpPr>
        <p:spPr>
          <a:xfrm flipV="1">
            <a:off x="11734479" y="3903766"/>
            <a:ext cx="2574425" cy="450445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9225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 descr="屋内, 木製, テーブル, 座る が含まれている画像&#10;&#10;自動的に生成された説明">
            <a:extLst>
              <a:ext uri="{FF2B5EF4-FFF2-40B4-BE49-F238E27FC236}">
                <a16:creationId xmlns:a16="http://schemas.microsoft.com/office/drawing/2014/main" id="{6F59557B-8375-4348-927D-39E52B5F2B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4" t="8493" b="7759"/>
          <a:stretch/>
        </p:blipFill>
        <p:spPr>
          <a:xfrm>
            <a:off x="742739" y="3918641"/>
            <a:ext cx="5579311" cy="4067951"/>
          </a:xfrm>
          <a:prstGeom prst="rect">
            <a:avLst/>
          </a:prstGeom>
        </p:spPr>
      </p:pic>
      <p:pic>
        <p:nvPicPr>
          <p:cNvPr id="36" name="図 35" descr="屋内, テーブル, 座る, ブルー が含まれている画像&#10;&#10;自動的に生成された説明">
            <a:extLst>
              <a:ext uri="{FF2B5EF4-FFF2-40B4-BE49-F238E27FC236}">
                <a16:creationId xmlns:a16="http://schemas.microsoft.com/office/drawing/2014/main" id="{97E8ADDD-847F-44A9-A676-5626464847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0" t="7094" r="14338" b="11197"/>
          <a:stretch/>
        </p:blipFill>
        <p:spPr>
          <a:xfrm>
            <a:off x="9847446" y="3855797"/>
            <a:ext cx="4962074" cy="4193638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94366CE-2627-C84D-9E78-D362A54EDD06}"/>
              </a:ext>
            </a:extLst>
          </p:cNvPr>
          <p:cNvGrpSpPr/>
          <p:nvPr/>
        </p:nvGrpSpPr>
        <p:grpSpPr>
          <a:xfrm>
            <a:off x="742739" y="224727"/>
            <a:ext cx="3255700" cy="1295952"/>
            <a:chOff x="742739" y="224727"/>
            <a:chExt cx="3255700" cy="1295952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F2E123F4-6F54-C14F-A730-190600599D65}"/>
                </a:ext>
              </a:extLst>
            </p:cNvPr>
            <p:cNvGrpSpPr/>
            <p:nvPr/>
          </p:nvGrpSpPr>
          <p:grpSpPr>
            <a:xfrm>
              <a:off x="742739" y="551695"/>
              <a:ext cx="3255700" cy="968984"/>
              <a:chOff x="868245" y="5034048"/>
              <a:chExt cx="3255700" cy="968984"/>
            </a:xfrm>
          </p:grpSpPr>
          <p:sp>
            <p:nvSpPr>
              <p:cNvPr id="43" name="コンテンツ プレースホルダー 2">
                <a:extLst>
                  <a:ext uri="{FF2B5EF4-FFF2-40B4-BE49-F238E27FC236}">
                    <a16:creationId xmlns:a16="http://schemas.microsoft.com/office/drawing/2014/main" id="{6C6E3F59-5B7C-C846-92FE-7FBD1B132CCF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44" name="コンテンツ プレースホルダー 2">
                <a:extLst>
                  <a:ext uri="{FF2B5EF4-FFF2-40B4-BE49-F238E27FC236}">
                    <a16:creationId xmlns:a16="http://schemas.microsoft.com/office/drawing/2014/main" id="{E52D9837-7042-E045-9884-0614803E22F7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45" name="object 25">
                <a:extLst>
                  <a:ext uri="{FF2B5EF4-FFF2-40B4-BE49-F238E27FC236}">
                    <a16:creationId xmlns:a16="http://schemas.microsoft.com/office/drawing/2014/main" id="{0D5AA18C-58C5-0047-9739-0C37C6B30E08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6A9B528-845C-494B-A581-621CE098DFF9}"/>
                </a:ext>
              </a:extLst>
            </p:cNvPr>
            <p:cNvSpPr txBox="1"/>
            <p:nvPr/>
          </p:nvSpPr>
          <p:spPr>
            <a:xfrm>
              <a:off x="1013008" y="22472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</a:p>
          </p:txBody>
        </p:sp>
      </p:grpSp>
      <p:sp>
        <p:nvSpPr>
          <p:cNvPr id="46" name="矢印: 右 5">
            <a:extLst>
              <a:ext uri="{FF2B5EF4-FFF2-40B4-BE49-F238E27FC236}">
                <a16:creationId xmlns:a16="http://schemas.microsoft.com/office/drawing/2014/main" id="{9D617C76-620D-B74C-9765-15E57E27931A}"/>
              </a:ext>
            </a:extLst>
          </p:cNvPr>
          <p:cNvSpPr/>
          <p:nvPr/>
        </p:nvSpPr>
        <p:spPr>
          <a:xfrm>
            <a:off x="6923283" y="5436410"/>
            <a:ext cx="2322930" cy="150108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4267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21DDBCC-6F1E-384D-963B-2D03FDF3CF11}"/>
              </a:ext>
            </a:extLst>
          </p:cNvPr>
          <p:cNvGrpSpPr/>
          <p:nvPr/>
        </p:nvGrpSpPr>
        <p:grpSpPr>
          <a:xfrm>
            <a:off x="4131373" y="1838823"/>
            <a:ext cx="9966217" cy="1076075"/>
            <a:chOff x="375619" y="1644620"/>
            <a:chExt cx="9966217" cy="1076075"/>
          </a:xfrm>
        </p:grpSpPr>
        <p:sp>
          <p:nvSpPr>
            <p:cNvPr id="16" name="コンテンツ プレースホルダー 2"/>
            <p:cNvSpPr txBox="1"/>
            <p:nvPr/>
          </p:nvSpPr>
          <p:spPr>
            <a:xfrm>
              <a:off x="375619" y="1871773"/>
              <a:ext cx="9966217" cy="8489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lIns="216747" tIns="108373" rIns="216747" bIns="108373" rtlCol="0">
              <a:norm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kumimoji="1"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ja-JP" altLang="en-US" sz="3793" dirty="0"/>
                <a:t>②手順にそって</a:t>
              </a:r>
              <a:r>
                <a:rPr lang="ja-JP" altLang="en-US" sz="3793"/>
                <a:t>ねじっていきます。</a:t>
              </a:r>
              <a:endParaRPr lang="en-US" altLang="ja-JP" sz="3793" dirty="0"/>
            </a:p>
            <a:p>
              <a:pPr marL="0" indent="0">
                <a:buNone/>
              </a:pPr>
              <a:endParaRPr lang="ja-JP" altLang="ja-JP" sz="3793" dirty="0"/>
            </a:p>
            <a:p>
              <a:pPr marL="0" indent="0" algn="ctr">
                <a:buNone/>
              </a:pPr>
              <a:endParaRPr lang="ja-JP" altLang="en-US" sz="4978" dirty="0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D5B8E3A-84F9-8E49-AC17-B1A845E4CECC}"/>
                </a:ext>
              </a:extLst>
            </p:cNvPr>
            <p:cNvSpPr txBox="1"/>
            <p:nvPr/>
          </p:nvSpPr>
          <p:spPr>
            <a:xfrm>
              <a:off x="973352" y="164462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てじゅん</a:t>
              </a: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BF881841-C9A2-4042-886F-0B59F4C87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4393" y="8703888"/>
            <a:ext cx="2775331" cy="2106577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63AB05B-88CF-0543-A3D0-7ED1DACDA047}"/>
              </a:ext>
            </a:extLst>
          </p:cNvPr>
          <p:cNvGrpSpPr/>
          <p:nvPr/>
        </p:nvGrpSpPr>
        <p:grpSpPr>
          <a:xfrm>
            <a:off x="688657" y="8703888"/>
            <a:ext cx="9340140" cy="2936417"/>
            <a:chOff x="688657" y="8703888"/>
            <a:chExt cx="9340140" cy="2936417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54F543B6-95D6-A945-A1F9-7762C9DF9167}"/>
                </a:ext>
              </a:extLst>
            </p:cNvPr>
            <p:cNvGrpSpPr/>
            <p:nvPr/>
          </p:nvGrpSpPr>
          <p:grpSpPr>
            <a:xfrm>
              <a:off x="688657" y="8703888"/>
              <a:ext cx="9340140" cy="2936417"/>
              <a:chOff x="1243951" y="-2110935"/>
              <a:chExt cx="4789129" cy="37154054"/>
            </a:xfrm>
          </p:grpSpPr>
          <p:sp>
            <p:nvSpPr>
              <p:cNvPr id="53" name="吹き出し: 角を丸めた四角形 19">
                <a:extLst>
                  <a:ext uri="{FF2B5EF4-FFF2-40B4-BE49-F238E27FC236}">
                    <a16:creationId xmlns:a16="http://schemas.microsoft.com/office/drawing/2014/main" id="{A2EF0A05-2CD3-ED4D-9362-4BCDA0F72635}"/>
                  </a:ext>
                </a:extLst>
              </p:cNvPr>
              <p:cNvSpPr/>
              <p:nvPr/>
            </p:nvSpPr>
            <p:spPr>
              <a:xfrm>
                <a:off x="1243951" y="-2110935"/>
                <a:ext cx="4248426" cy="27182771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C6E88E91-DD71-3B4E-910B-4FF87D17A70C}"/>
                  </a:ext>
                </a:extLst>
              </p:cNvPr>
              <p:cNvSpPr txBox="1"/>
              <p:nvPr/>
            </p:nvSpPr>
            <p:spPr>
              <a:xfrm>
                <a:off x="1375007" y="-1765677"/>
                <a:ext cx="4658073" cy="36808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風船が割れないように</a:t>
                </a:r>
                <a:endParaRPr lang="en-US" altLang="ja-JP" sz="32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3200"/>
                  <a:t>空気の量を考えながらねじっていこう！</a:t>
                </a:r>
                <a:endParaRPr lang="en-US" altLang="ja-JP" sz="3200" dirty="0"/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1F1F27F-5DFA-F448-B283-31B73A146BC0}"/>
                </a:ext>
              </a:extLst>
            </p:cNvPr>
            <p:cNvSpPr txBox="1"/>
            <p:nvPr/>
          </p:nvSpPr>
          <p:spPr>
            <a:xfrm>
              <a:off x="920674" y="88637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ふうせん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84D9F4A-CB64-7046-A54A-1778F9E02B93}"/>
                </a:ext>
              </a:extLst>
            </p:cNvPr>
            <p:cNvSpPr txBox="1"/>
            <p:nvPr/>
          </p:nvSpPr>
          <p:spPr>
            <a:xfrm>
              <a:off x="2207547" y="88637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DEE4AEA-EF22-E446-96B4-F0404210E682}"/>
                </a:ext>
              </a:extLst>
            </p:cNvPr>
            <p:cNvSpPr txBox="1"/>
            <p:nvPr/>
          </p:nvSpPr>
          <p:spPr>
            <a:xfrm>
              <a:off x="973352" y="984981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くうき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EDB06FB-36EB-984D-847F-65F361C6836A}"/>
                </a:ext>
              </a:extLst>
            </p:cNvPr>
            <p:cNvSpPr txBox="1"/>
            <p:nvPr/>
          </p:nvSpPr>
          <p:spPr>
            <a:xfrm>
              <a:off x="2076427" y="984981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りょう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31C34BC-1FC1-FD49-B408-984ADC3D2967}"/>
                </a:ext>
              </a:extLst>
            </p:cNvPr>
            <p:cNvSpPr txBox="1"/>
            <p:nvPr/>
          </p:nvSpPr>
          <p:spPr>
            <a:xfrm>
              <a:off x="2953590" y="984981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8480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図 37" descr="屋内, テーブル, 座る, ブルー が含まれている画像&#10;&#10;自動的に生成された説明">
            <a:extLst>
              <a:ext uri="{FF2B5EF4-FFF2-40B4-BE49-F238E27FC236}">
                <a16:creationId xmlns:a16="http://schemas.microsoft.com/office/drawing/2014/main" id="{81BC2E26-6154-4B79-A531-C0308A82C5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8" t="3792" r="11050" b="13079"/>
          <a:stretch/>
        </p:blipFill>
        <p:spPr>
          <a:xfrm>
            <a:off x="4895045" y="1780771"/>
            <a:ext cx="5420480" cy="4568540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94366CE-2627-C84D-9E78-D362A54EDD06}"/>
              </a:ext>
            </a:extLst>
          </p:cNvPr>
          <p:cNvGrpSpPr/>
          <p:nvPr/>
        </p:nvGrpSpPr>
        <p:grpSpPr>
          <a:xfrm>
            <a:off x="742739" y="224727"/>
            <a:ext cx="3255700" cy="1295952"/>
            <a:chOff x="742739" y="224727"/>
            <a:chExt cx="3255700" cy="1295952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F2E123F4-6F54-C14F-A730-190600599D65}"/>
                </a:ext>
              </a:extLst>
            </p:cNvPr>
            <p:cNvGrpSpPr/>
            <p:nvPr/>
          </p:nvGrpSpPr>
          <p:grpSpPr>
            <a:xfrm>
              <a:off x="742739" y="551695"/>
              <a:ext cx="3255700" cy="968984"/>
              <a:chOff x="868245" y="5034048"/>
              <a:chExt cx="3255700" cy="968984"/>
            </a:xfrm>
          </p:grpSpPr>
          <p:sp>
            <p:nvSpPr>
              <p:cNvPr id="43" name="コンテンツ プレースホルダー 2">
                <a:extLst>
                  <a:ext uri="{FF2B5EF4-FFF2-40B4-BE49-F238E27FC236}">
                    <a16:creationId xmlns:a16="http://schemas.microsoft.com/office/drawing/2014/main" id="{6C6E3F59-5B7C-C846-92FE-7FBD1B132CCF}"/>
                  </a:ext>
                </a:extLst>
              </p:cNvPr>
              <p:cNvSpPr txBox="1"/>
              <p:nvPr/>
            </p:nvSpPr>
            <p:spPr>
              <a:xfrm>
                <a:off x="1212858" y="5314055"/>
                <a:ext cx="2911087" cy="688977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lIns="216747" tIns="108373" rIns="216747" bIns="108373" rtlCol="0">
                <a:normAutofit fontScale="77500" lnSpcReduction="20000"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endParaRPr lang="ja-JP" altLang="en-US" sz="4978" dirty="0"/>
              </a:p>
            </p:txBody>
          </p:sp>
          <p:sp>
            <p:nvSpPr>
              <p:cNvPr id="44" name="コンテンツ プレースホルダー 2">
                <a:extLst>
                  <a:ext uri="{FF2B5EF4-FFF2-40B4-BE49-F238E27FC236}">
                    <a16:creationId xmlns:a16="http://schemas.microsoft.com/office/drawing/2014/main" id="{E52D9837-7042-E045-9884-0614803E22F7}"/>
                  </a:ext>
                </a:extLst>
              </p:cNvPr>
              <p:cNvSpPr txBox="1"/>
              <p:nvPr/>
            </p:nvSpPr>
            <p:spPr>
              <a:xfrm>
                <a:off x="868245" y="5034048"/>
                <a:ext cx="2929617" cy="6889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kumimoji="1"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ja-JP" altLang="en-US" sz="3793" dirty="0"/>
                  <a:t>制作手順</a:t>
                </a:r>
              </a:p>
            </p:txBody>
          </p:sp>
          <p:sp>
            <p:nvSpPr>
              <p:cNvPr id="45" name="object 25">
                <a:extLst>
                  <a:ext uri="{FF2B5EF4-FFF2-40B4-BE49-F238E27FC236}">
                    <a16:creationId xmlns:a16="http://schemas.microsoft.com/office/drawing/2014/main" id="{0D5AA18C-58C5-0047-9739-0C37C6B30E08}"/>
                  </a:ext>
                </a:extLst>
              </p:cNvPr>
              <p:cNvSpPr/>
              <p:nvPr/>
            </p:nvSpPr>
            <p:spPr>
              <a:xfrm flipV="1">
                <a:off x="1138514" y="5547507"/>
                <a:ext cx="2163771" cy="108371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6A9B528-845C-494B-A581-621CE098DFF9}"/>
                </a:ext>
              </a:extLst>
            </p:cNvPr>
            <p:cNvSpPr txBox="1"/>
            <p:nvPr/>
          </p:nvSpPr>
          <p:spPr>
            <a:xfrm>
              <a:off x="1013008" y="22472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せいさくてじゅん</a:t>
              </a: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E65C6093-CF2E-BC45-A7E3-90E61FC694C4}"/>
              </a:ext>
            </a:extLst>
          </p:cNvPr>
          <p:cNvGrpSpPr/>
          <p:nvPr/>
        </p:nvGrpSpPr>
        <p:grpSpPr>
          <a:xfrm>
            <a:off x="3442939" y="7982181"/>
            <a:ext cx="6370343" cy="1121837"/>
            <a:chOff x="3335362" y="7143622"/>
            <a:chExt cx="6370343" cy="1121837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388ABC2F-10D3-A040-B492-53CB1CB7C9E5}"/>
                </a:ext>
              </a:extLst>
            </p:cNvPr>
            <p:cNvGrpSpPr/>
            <p:nvPr/>
          </p:nvGrpSpPr>
          <p:grpSpPr>
            <a:xfrm>
              <a:off x="3335362" y="7143622"/>
              <a:ext cx="6370343" cy="1121837"/>
              <a:chOff x="1243951" y="-2110936"/>
              <a:chExt cx="4710763" cy="46616253"/>
            </a:xfrm>
          </p:grpSpPr>
          <p:sp>
            <p:nvSpPr>
              <p:cNvPr id="62" name="吹き出し: 角を丸めた四角形 19">
                <a:extLst>
                  <a:ext uri="{FF2B5EF4-FFF2-40B4-BE49-F238E27FC236}">
                    <a16:creationId xmlns:a16="http://schemas.microsoft.com/office/drawing/2014/main" id="{DF22B229-02D2-194A-A5FC-DC9C99D5B846}"/>
                  </a:ext>
                </a:extLst>
              </p:cNvPr>
              <p:cNvSpPr/>
              <p:nvPr/>
            </p:nvSpPr>
            <p:spPr>
              <a:xfrm>
                <a:off x="1243951" y="-2110936"/>
                <a:ext cx="4248426" cy="46616253"/>
              </a:xfrm>
              <a:prstGeom prst="wedgeRoundRectCallout">
                <a:avLst>
                  <a:gd name="adj1" fmla="val 59534"/>
                  <a:gd name="adj2" fmla="val 8377"/>
                  <a:gd name="adj3" fmla="val 16667"/>
                </a:avLst>
              </a:prstGeom>
              <a:solidFill>
                <a:schemeClr val="bg1"/>
              </a:solidFill>
              <a:ln w="28575" cap="flat" cmpd="sng" algn="ctr">
                <a:solidFill>
                  <a:schemeClr val="accent5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35FB4B34-214C-D64E-9316-58D103FA9236}"/>
                  </a:ext>
                </a:extLst>
              </p:cNvPr>
              <p:cNvSpPr txBox="1"/>
              <p:nvPr/>
            </p:nvSpPr>
            <p:spPr>
              <a:xfrm>
                <a:off x="1296641" y="-1654392"/>
                <a:ext cx="4658073" cy="213483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目をつけたら完成だよ！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583041AF-D7C9-CC42-8A6A-2C72F2D5A7C6}"/>
                </a:ext>
              </a:extLst>
            </p:cNvPr>
            <p:cNvSpPr txBox="1"/>
            <p:nvPr/>
          </p:nvSpPr>
          <p:spPr>
            <a:xfrm>
              <a:off x="3482249" y="7271747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D4E13806-9555-BB4F-8850-D2C22F8EC226}"/>
                </a:ext>
              </a:extLst>
            </p:cNvPr>
            <p:cNvSpPr txBox="1"/>
            <p:nvPr/>
          </p:nvSpPr>
          <p:spPr>
            <a:xfrm>
              <a:off x="5935120" y="727174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66" name="図 65">
            <a:extLst>
              <a:ext uri="{FF2B5EF4-FFF2-40B4-BE49-F238E27FC236}">
                <a16:creationId xmlns:a16="http://schemas.microsoft.com/office/drawing/2014/main" id="{D861813B-AD0E-0143-AC2A-BF56D827C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15525" y="6628563"/>
            <a:ext cx="2295897" cy="370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31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996" y="3345257"/>
            <a:ext cx="12888686" cy="1327726"/>
          </a:xfrm>
        </p:spPr>
        <p:txBody>
          <a:bodyPr rtlCol="0"/>
          <a:lstStyle/>
          <a:p>
            <a:r>
              <a:rPr lang="ja-JP" altLang="en-US" sz="6600" b="1"/>
              <a:t>考えてみよう</a:t>
            </a:r>
            <a:endParaRPr lang="en-US" altLang="ja-JP" sz="6600" b="1" dirty="0"/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1161996" y="2869870"/>
            <a:ext cx="1141659" cy="475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89">
                <a:latin typeface="Meiryo" panose="020B0604030504040204" pitchFamily="34" charset="-128"/>
              </a:rPr>
              <a:t>かんが</a:t>
            </a:r>
          </a:p>
        </p:txBody>
      </p:sp>
      <p:pic>
        <p:nvPicPr>
          <p:cNvPr id="10" name="Picture 2" descr="絵を見る女性のイラスト「美術館で絵画鑑賞」">
            <a:extLst>
              <a:ext uri="{FF2B5EF4-FFF2-40B4-BE49-F238E27FC236}">
                <a16:creationId xmlns:a16="http://schemas.microsoft.com/office/drawing/2014/main" id="{ED73CA9A-CDCC-434B-A06F-1D70BB1C1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0694" y="7115107"/>
            <a:ext cx="5595306" cy="5595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2259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B450010-7671-2940-95CF-A2FAD0120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400261" y="1928501"/>
            <a:ext cx="2077437" cy="3448838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6E199C5-6AB1-D246-A099-DD30E158A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893" y="7095410"/>
            <a:ext cx="2775331" cy="2106577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476B480-7175-4645-A3D9-E559661DC0A6}"/>
              </a:ext>
            </a:extLst>
          </p:cNvPr>
          <p:cNvGrpSpPr/>
          <p:nvPr/>
        </p:nvGrpSpPr>
        <p:grpSpPr>
          <a:xfrm>
            <a:off x="412107" y="135522"/>
            <a:ext cx="9790548" cy="1516907"/>
            <a:chOff x="1038576" y="2002763"/>
            <a:chExt cx="9790548" cy="1516907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EFFE9EB5-3A2B-D34B-93AB-F3AFDDB5D938}"/>
                </a:ext>
              </a:extLst>
            </p:cNvPr>
            <p:cNvGrpSpPr/>
            <p:nvPr/>
          </p:nvGrpSpPr>
          <p:grpSpPr>
            <a:xfrm>
              <a:off x="1038576" y="2326562"/>
              <a:ext cx="9790548" cy="1193108"/>
              <a:chOff x="1219194" y="4846950"/>
              <a:chExt cx="9790548" cy="1193108"/>
            </a:xfrm>
          </p:grpSpPr>
          <p:sp>
            <p:nvSpPr>
              <p:cNvPr id="26" name="サブタイトル 2">
                <a:extLst>
                  <a:ext uri="{FF2B5EF4-FFF2-40B4-BE49-F238E27FC236}">
                    <a16:creationId xmlns:a16="http://schemas.microsoft.com/office/drawing/2014/main" id="{58F8B5A9-886F-9A4B-9B5C-FB7C29B91A09}"/>
                  </a:ext>
                </a:extLst>
              </p:cNvPr>
              <p:cNvSpPr txBox="1"/>
              <p:nvPr/>
            </p:nvSpPr>
            <p:spPr>
              <a:xfrm>
                <a:off x="1826747" y="5038422"/>
                <a:ext cx="9182995" cy="100163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ja-JP" altLang="en-US" sz="4267" dirty="0"/>
              </a:p>
            </p:txBody>
          </p:sp>
          <p:sp>
            <p:nvSpPr>
              <p:cNvPr id="27" name="サブタイトル 2">
                <a:extLst>
                  <a:ext uri="{FF2B5EF4-FFF2-40B4-BE49-F238E27FC236}">
                    <a16:creationId xmlns:a16="http://schemas.microsoft.com/office/drawing/2014/main" id="{CB4DF328-7108-2C43-AC03-8013336CFAB3}"/>
                  </a:ext>
                </a:extLst>
              </p:cNvPr>
              <p:cNvSpPr txBox="1"/>
              <p:nvPr/>
            </p:nvSpPr>
            <p:spPr>
              <a:xfrm>
                <a:off x="1219194" y="4846950"/>
                <a:ext cx="9544242" cy="851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vert="horz" lIns="216747" tIns="108373" rIns="216747" bIns="108373" rtlCol="0">
                <a:normAutofit/>
              </a:bodyPr>
              <a:lstStyle>
                <a:lvl1pPr marL="0" indent="0" algn="ctr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None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indent="0" algn="ctr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None/>
                  <a:defRPr kumimoji="1"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ja-JP" altLang="en-US" sz="4267">
                    <a:latin typeface="Meiryo" panose="020B0604030504040204" pitchFamily="34" charset="-128"/>
                    <a:ea typeface="Meiryo" panose="020B0604030504040204" pitchFamily="34" charset="-128"/>
                  </a:rPr>
                  <a:t>　　</a:t>
                </a:r>
                <a:r>
                  <a:rPr lang="ja-JP" altLang="en-US" sz="4400"/>
                  <a:t>考えてみよう</a:t>
                </a:r>
                <a:endParaRPr lang="ja-JP" altLang="en-US" sz="4400" dirty="0"/>
              </a:p>
            </p:txBody>
          </p:sp>
          <p:sp>
            <p:nvSpPr>
              <p:cNvPr id="28" name="object 25">
                <a:extLst>
                  <a:ext uri="{FF2B5EF4-FFF2-40B4-BE49-F238E27FC236}">
                    <a16:creationId xmlns:a16="http://schemas.microsoft.com/office/drawing/2014/main" id="{22B96781-5443-8B41-9153-2E40E2E28F22}"/>
                  </a:ext>
                </a:extLst>
              </p:cNvPr>
              <p:cNvSpPr/>
              <p:nvPr/>
            </p:nvSpPr>
            <p:spPr>
              <a:xfrm flipV="1">
                <a:off x="4112457" y="5206480"/>
                <a:ext cx="5114534" cy="363885"/>
              </a:xfrm>
              <a:custGeom>
                <a:avLst/>
                <a:gdLst/>
                <a:ahLst/>
                <a:cxnLst/>
                <a:rect l="l" t="t" r="r" b="b"/>
                <a:pathLst>
                  <a:path w="577214">
                    <a:moveTo>
                      <a:pt x="0" y="0"/>
                    </a:moveTo>
                    <a:lnTo>
                      <a:pt x="576684" y="0"/>
                    </a:lnTo>
                  </a:path>
                </a:pathLst>
              </a:custGeom>
              <a:ln w="38100">
                <a:solidFill>
                  <a:srgbClr val="FAE232"/>
                </a:solidFill>
              </a:ln>
            </p:spPr>
            <p:txBody>
              <a:bodyPr wrap="square" lIns="0" tIns="0" rIns="0" bIns="0" rtlCol="0"/>
              <a:lstStyle/>
              <a:p>
                <a:endParaRPr sz="4267"/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0DCB95BE-609C-FB45-9F4E-294ABCC49F8B}"/>
                </a:ext>
              </a:extLst>
            </p:cNvPr>
            <p:cNvSpPr txBox="1"/>
            <p:nvPr/>
          </p:nvSpPr>
          <p:spPr>
            <a:xfrm>
              <a:off x="4559553" y="200276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1A05A58-D6AD-1746-AFFA-48EF76FEAFD6}"/>
              </a:ext>
            </a:extLst>
          </p:cNvPr>
          <p:cNvGrpSpPr/>
          <p:nvPr/>
        </p:nvGrpSpPr>
        <p:grpSpPr>
          <a:xfrm>
            <a:off x="1280289" y="2864814"/>
            <a:ext cx="9350571" cy="2172832"/>
            <a:chOff x="1280289" y="1966374"/>
            <a:chExt cx="9350571" cy="2172832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B043D451-C943-BA48-B30E-79040948C671}"/>
                </a:ext>
              </a:extLst>
            </p:cNvPr>
            <p:cNvGrpSpPr/>
            <p:nvPr/>
          </p:nvGrpSpPr>
          <p:grpSpPr>
            <a:xfrm>
              <a:off x="1280289" y="1966374"/>
              <a:ext cx="9350571" cy="2172832"/>
              <a:chOff x="1243951" y="983888"/>
              <a:chExt cx="4334591" cy="5373122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563DFAAC-7F73-184B-A952-8E0DC3A3D96B}"/>
                  </a:ext>
                </a:extLst>
              </p:cNvPr>
              <p:cNvGrpSpPr/>
              <p:nvPr/>
            </p:nvGrpSpPr>
            <p:grpSpPr>
              <a:xfrm>
                <a:off x="1243951" y="983888"/>
                <a:ext cx="4334591" cy="5373122"/>
                <a:chOff x="1639995" y="705694"/>
                <a:chExt cx="5177923" cy="5373122"/>
              </a:xfrm>
            </p:grpSpPr>
            <p:sp>
              <p:nvSpPr>
                <p:cNvPr id="13" name="吹き出し: 角を丸めた四角形 19">
                  <a:extLst>
                    <a:ext uri="{FF2B5EF4-FFF2-40B4-BE49-F238E27FC236}">
                      <a16:creationId xmlns:a16="http://schemas.microsoft.com/office/drawing/2014/main" id="{939E38BF-E844-F446-ABEE-AFAAC5A02EB9}"/>
                    </a:ext>
                  </a:extLst>
                </p:cNvPr>
                <p:cNvSpPr/>
                <p:nvPr/>
              </p:nvSpPr>
              <p:spPr>
                <a:xfrm>
                  <a:off x="1639995" y="727905"/>
                  <a:ext cx="5074994" cy="5350911"/>
                </a:xfrm>
                <a:prstGeom prst="wedgeRoundRectCallout">
                  <a:avLst>
                    <a:gd name="adj1" fmla="val 55457"/>
                    <a:gd name="adj2" fmla="val -14616"/>
                    <a:gd name="adj3" fmla="val 16667"/>
                  </a:avLst>
                </a:prstGeom>
                <a:solidFill>
                  <a:schemeClr val="bg1"/>
                </a:solidFill>
                <a:ln w="28575" cap="flat" cmpd="sng" algn="ctr">
                  <a:solidFill>
                    <a:schemeClr val="accent5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FEA5678B-06CA-E347-8273-5C6BE86C4C2A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02F322D8-310C-594D-85C6-38FC9BBD72EC}"/>
                  </a:ext>
                </a:extLst>
              </p:cNvPr>
              <p:cNvSpPr txBox="1"/>
              <p:nvPr/>
            </p:nvSpPr>
            <p:spPr>
              <a:xfrm>
                <a:off x="1579040" y="1245497"/>
                <a:ext cx="3799095" cy="47948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犬以外にどんな動物のバルーンアートを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  <a:p>
                <a:pPr defTabSz="2167494" eaLnBrk="0" fontAlgn="base" hangingPunct="0">
                  <a:lnSpc>
                    <a:spcPct val="20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ja-JP" altLang="en-US" sz="3200">
                    <a:latin typeface="Meiryo" panose="020B0604030504040204" pitchFamily="34" charset="-128"/>
                    <a:ea typeface="Meiryo" panose="020B0604030504040204" pitchFamily="34" charset="-128"/>
                  </a:rPr>
                  <a:t>作りたいか考えてみよう！</a:t>
                </a:r>
                <a:endParaRPr lang="en-US" altLang="ja-JP" sz="32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F75F17E7-F37A-3E4F-A3A8-E0E816768959}"/>
                </a:ext>
              </a:extLst>
            </p:cNvPr>
            <p:cNvSpPr txBox="1"/>
            <p:nvPr/>
          </p:nvSpPr>
          <p:spPr>
            <a:xfrm>
              <a:off x="4021642" y="312741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0EA16F66-AE34-9744-8FE1-CA84A999029A}"/>
                </a:ext>
              </a:extLst>
            </p:cNvPr>
            <p:cNvSpPr txBox="1"/>
            <p:nvPr/>
          </p:nvSpPr>
          <p:spPr>
            <a:xfrm>
              <a:off x="2003140" y="215412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いぬいがい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B04EF08-D271-B44B-A4DA-24CC8B58736A}"/>
                </a:ext>
              </a:extLst>
            </p:cNvPr>
            <p:cNvSpPr txBox="1"/>
            <p:nvPr/>
          </p:nvSpPr>
          <p:spPr>
            <a:xfrm>
              <a:off x="4847579" y="217795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どうぶつ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C3D1F09-FB1F-324A-B32A-88643BE26D51}"/>
                </a:ext>
              </a:extLst>
            </p:cNvPr>
            <p:cNvSpPr txBox="1"/>
            <p:nvPr/>
          </p:nvSpPr>
          <p:spPr>
            <a:xfrm>
              <a:off x="2056879" y="3127416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65DAA38-940A-CC45-9962-8E86C3BC8E67}"/>
              </a:ext>
            </a:extLst>
          </p:cNvPr>
          <p:cNvGrpSpPr/>
          <p:nvPr/>
        </p:nvGrpSpPr>
        <p:grpSpPr>
          <a:xfrm>
            <a:off x="5955575" y="6413078"/>
            <a:ext cx="7970317" cy="3089510"/>
            <a:chOff x="5955575" y="6413078"/>
            <a:chExt cx="7970317" cy="3089510"/>
          </a:xfrm>
        </p:grpSpPr>
        <p:sp>
          <p:nvSpPr>
            <p:cNvPr id="16" name="吹き出し: 角を丸めた四角形 19">
              <a:extLst>
                <a:ext uri="{FF2B5EF4-FFF2-40B4-BE49-F238E27FC236}">
                  <a16:creationId xmlns:a16="http://schemas.microsoft.com/office/drawing/2014/main" id="{B5A748AA-5215-A745-BFE8-E8E03C89D95B}"/>
                </a:ext>
              </a:extLst>
            </p:cNvPr>
            <p:cNvSpPr/>
            <p:nvPr/>
          </p:nvSpPr>
          <p:spPr>
            <a:xfrm>
              <a:off x="5955575" y="6413078"/>
              <a:ext cx="7970317" cy="3089510"/>
            </a:xfrm>
            <a:prstGeom prst="wedgeRoundRectCallout">
              <a:avLst>
                <a:gd name="adj1" fmla="val -56875"/>
                <a:gd name="adj2" fmla="val 16154"/>
                <a:gd name="adj3" fmla="val 16667"/>
              </a:avLst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chemeClr val="tx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考えた内容を紙に書き出してみよう！</a:t>
              </a:r>
              <a:endParaRPr lang="en-US" altLang="ja-JP" sz="32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chemeClr val="tx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先生や友達とどんな動物を作りたいか</a:t>
              </a:r>
              <a:endParaRPr lang="en-US" altLang="ja-JP" sz="32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 defTabSz="2167494" eaLnBrk="0" fontAlgn="base" hangingPunct="0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ja-JP" altLang="en-US" sz="3200">
                  <a:solidFill>
                    <a:schemeClr val="tx1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話し合うのも良いね！</a:t>
              </a:r>
              <a:endParaRPr lang="en-US" altLang="ja-JP" sz="3200" dirty="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9122F2D-07A6-A342-8F69-30FCFC3A3A8F}"/>
                </a:ext>
              </a:extLst>
            </p:cNvPr>
            <p:cNvSpPr txBox="1"/>
            <p:nvPr/>
          </p:nvSpPr>
          <p:spPr>
            <a:xfrm>
              <a:off x="6131223" y="8571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はな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BA87D8E-D3FB-DC4C-BAFC-2370467C08DB}"/>
                </a:ext>
              </a:extLst>
            </p:cNvPr>
            <p:cNvSpPr txBox="1"/>
            <p:nvPr/>
          </p:nvSpPr>
          <p:spPr>
            <a:xfrm>
              <a:off x="6108140" y="664030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かんが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4D3688D-F23D-E04D-80C4-0499B60B71CE}"/>
                </a:ext>
              </a:extLst>
            </p:cNvPr>
            <p:cNvSpPr txBox="1"/>
            <p:nvPr/>
          </p:nvSpPr>
          <p:spPr>
            <a:xfrm>
              <a:off x="7311908" y="664030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ないよう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524AF66-FC18-124A-B473-06175E3D1056}"/>
                </a:ext>
              </a:extLst>
            </p:cNvPr>
            <p:cNvSpPr txBox="1"/>
            <p:nvPr/>
          </p:nvSpPr>
          <p:spPr>
            <a:xfrm>
              <a:off x="8480654" y="6640303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かみ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D983B69-24CE-8C42-BE3E-3E945F0DD691}"/>
                </a:ext>
              </a:extLst>
            </p:cNvPr>
            <p:cNvSpPr txBox="1"/>
            <p:nvPr/>
          </p:nvSpPr>
          <p:spPr>
            <a:xfrm>
              <a:off x="9453071" y="664030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か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2F78D16-D7C6-4147-B4C2-6209EB0A4023}"/>
                </a:ext>
              </a:extLst>
            </p:cNvPr>
            <p:cNvSpPr txBox="1"/>
            <p:nvPr/>
          </p:nvSpPr>
          <p:spPr>
            <a:xfrm>
              <a:off x="10237236" y="6640303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だ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B58EF23E-E9BC-3645-8650-0E12A94C6671}"/>
                </a:ext>
              </a:extLst>
            </p:cNvPr>
            <p:cNvSpPr txBox="1"/>
            <p:nvPr/>
          </p:nvSpPr>
          <p:spPr>
            <a:xfrm>
              <a:off x="6232975" y="758766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C9C98C3-1A44-8E4A-887F-7449D83E4AA4}"/>
                </a:ext>
              </a:extLst>
            </p:cNvPr>
            <p:cNvSpPr txBox="1"/>
            <p:nvPr/>
          </p:nvSpPr>
          <p:spPr>
            <a:xfrm>
              <a:off x="7340971" y="758766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ともだち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8082F8F-72DA-5E4D-9548-330372DD51EA}"/>
                </a:ext>
              </a:extLst>
            </p:cNvPr>
            <p:cNvSpPr txBox="1"/>
            <p:nvPr/>
          </p:nvSpPr>
          <p:spPr>
            <a:xfrm>
              <a:off x="9683238" y="758766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どうぶつ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F7509B43-43B2-FD45-824C-0973F9895140}"/>
                </a:ext>
              </a:extLst>
            </p:cNvPr>
            <p:cNvSpPr txBox="1"/>
            <p:nvPr/>
          </p:nvSpPr>
          <p:spPr>
            <a:xfrm>
              <a:off x="11023434" y="758766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つく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47D3F8D6-D488-AC4A-A921-055B9B26E643}"/>
                </a:ext>
              </a:extLst>
            </p:cNvPr>
            <p:cNvSpPr txBox="1"/>
            <p:nvPr/>
          </p:nvSpPr>
          <p:spPr>
            <a:xfrm>
              <a:off x="6985303" y="85712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1A780004-55BE-4E44-B406-63A68208FDBD}"/>
                </a:ext>
              </a:extLst>
            </p:cNvPr>
            <p:cNvSpPr txBox="1"/>
            <p:nvPr/>
          </p:nvSpPr>
          <p:spPr>
            <a:xfrm>
              <a:off x="8596070" y="8571295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2505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16256000" cy="12192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7833" y="4692430"/>
            <a:ext cx="10043720" cy="2114425"/>
          </a:xfrm>
        </p:spPr>
        <p:txBody>
          <a:bodyPr/>
          <a:lstStyle/>
          <a:p>
            <a:r>
              <a:rPr lang="ja-JP" altLang="en-US" sz="7200" dirty="0"/>
              <a:t>おつかれさまでした！</a:t>
            </a:r>
            <a:br>
              <a:rPr lang="en-US" altLang="ja-JP" sz="7200" dirty="0"/>
            </a:br>
            <a:r>
              <a:rPr lang="ja-JP" altLang="en-US" sz="72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3132649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/>
          <p:nvPr/>
        </p:nvSpPr>
        <p:spPr>
          <a:xfrm>
            <a:off x="1608154" y="-5750735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4" name="タイトル 1"/>
          <p:cNvSpPr txBox="1"/>
          <p:nvPr/>
        </p:nvSpPr>
        <p:spPr>
          <a:xfrm>
            <a:off x="1219195" y="-6121908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0246" y="-6319603"/>
            <a:ext cx="13817600" cy="1412032"/>
          </a:xfrm>
          <a:noFill/>
        </p:spPr>
        <p:txBody>
          <a:bodyPr>
            <a:normAutofit/>
          </a:bodyPr>
          <a:lstStyle/>
          <a:p>
            <a:r>
              <a:rPr lang="ja-JP" altLang="en-US" sz="7585" dirty="0"/>
              <a:t>参考</a:t>
            </a:r>
            <a:r>
              <a:rPr lang="en-US" altLang="ja-JP" sz="7585" dirty="0"/>
              <a:t>URL</a:t>
            </a:r>
          </a:p>
        </p:txBody>
      </p:sp>
      <p:sp>
        <p:nvSpPr>
          <p:cNvPr id="7" name="サブタイトル 2"/>
          <p:cNvSpPr txBox="1"/>
          <p:nvPr/>
        </p:nvSpPr>
        <p:spPr>
          <a:xfrm>
            <a:off x="1246910" y="2996116"/>
            <a:ext cx="14178844" cy="22572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vert="horz" lIns="216747" tIns="108373" rIns="216747" bIns="108373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267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【</a:t>
            </a:r>
            <a:r>
              <a:rPr kumimoji="0" lang="ja-JP" altLang="en-US" sz="4267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ジェフ・クーンズ】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https://bijutsutecho.com/artists/306</a:t>
            </a: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  <a:hlinkClick r:id="rId2"/>
              </a:rPr>
              <a:t>https://www.artpedia.asia/jeff-</a:t>
            </a:r>
            <a:r>
              <a:rPr kumimoji="0" lang="ja-JP" altLang="en-US" sz="237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  <a:hlinkClick r:id="rId2"/>
              </a:rPr>
              <a:t>koons/</a:t>
            </a:r>
            <a:endParaRPr kumimoji="0" lang="en-US" altLang="ja-JP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https://</a:t>
            </a:r>
            <a:r>
              <a:rPr kumimoji="0"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balloonxart.com</a:t>
            </a:r>
            <a:r>
              <a:rPr kumimoji="0" lang="en-US" altLang="ja-JP" sz="2370" dirty="0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/make/</a:t>
            </a:r>
            <a:r>
              <a:rPr kumimoji="0" lang="en-US" altLang="ja-JP" sz="2370" dirty="0" err="1">
                <a:latin typeface="Meiryo" panose="020B0604030504040204" pitchFamily="34" charset="-128"/>
                <a:ea typeface="Meiryo" panose="020B0604030504040204" pitchFamily="34" charset="-128"/>
                <a:cs typeface="Times New Roman" panose="02020603050405020304" pitchFamily="18" charset="0"/>
              </a:rPr>
              <a:t>inu.html</a:t>
            </a: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4267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  <a:p>
            <a:pPr algn="l" defTabSz="2167494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ja-JP" altLang="en-US" sz="2370" dirty="0">
              <a:latin typeface="Meiryo" panose="020B0604030504040204" pitchFamily="34" charset="-128"/>
              <a:ea typeface="Meiryo" panose="020B060403050404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27" name="object 25"/>
          <p:cNvSpPr/>
          <p:nvPr/>
        </p:nvSpPr>
        <p:spPr>
          <a:xfrm flipV="1">
            <a:off x="2596276" y="-5358689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  <p:sp>
        <p:nvSpPr>
          <p:cNvPr id="15" name="タイトル 1">
            <a:extLst>
              <a:ext uri="{FF2B5EF4-FFF2-40B4-BE49-F238E27FC236}">
                <a16:creationId xmlns:a16="http://schemas.microsoft.com/office/drawing/2014/main" id="{6F1FC20C-D9C1-704A-8C08-D875EFC75635}"/>
              </a:ext>
            </a:extLst>
          </p:cNvPr>
          <p:cNvSpPr txBox="1"/>
          <p:nvPr/>
        </p:nvSpPr>
        <p:spPr>
          <a:xfrm>
            <a:off x="1823307" y="1187948"/>
            <a:ext cx="13817600" cy="116142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vert="horz" lIns="216747" tIns="108373" rIns="216747" bIns="108373" rtlCol="0" anchor="b">
            <a:normAutofit fontScale="8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573E69AA-FAAF-2B48-A0F4-969E7874BDE1}"/>
              </a:ext>
            </a:extLst>
          </p:cNvPr>
          <p:cNvSpPr txBox="1"/>
          <p:nvPr/>
        </p:nvSpPr>
        <p:spPr>
          <a:xfrm>
            <a:off x="1434348" y="816775"/>
            <a:ext cx="13817600" cy="110532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lIns="216747" tIns="108373" rIns="216747" bIns="108373" rtlCol="0" anchor="b">
            <a:normAutofit fontScale="72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ja-JP" altLang="en-US" sz="10430" dirty="0"/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851CC9D7-9A99-4145-B3A6-8676528F200D}"/>
              </a:ext>
            </a:extLst>
          </p:cNvPr>
          <p:cNvSpPr txBox="1">
            <a:spLocks/>
          </p:cNvSpPr>
          <p:nvPr/>
        </p:nvSpPr>
        <p:spPr>
          <a:xfrm>
            <a:off x="1045399" y="619080"/>
            <a:ext cx="13817600" cy="141203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16256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10667" kern="1200">
                <a:solidFill>
                  <a:schemeClr val="tx1"/>
                </a:solidFill>
                <a:latin typeface="Meiryo" panose="020B0604030504040204" pitchFamily="34" charset="-128"/>
                <a:ea typeface="Meiryo" panose="020B0604030504040204" pitchFamily="34" charset="-128"/>
                <a:cs typeface="+mj-cs"/>
              </a:defRPr>
            </a:lvl1pPr>
          </a:lstStyle>
          <a:p>
            <a:r>
              <a:rPr lang="ja-JP" altLang="en-US" sz="7585"/>
              <a:t>参考</a:t>
            </a:r>
            <a:r>
              <a:rPr lang="en-US" altLang="ja-JP" sz="7585"/>
              <a:t>URL</a:t>
            </a:r>
            <a:endParaRPr lang="en-US" altLang="ja-JP" sz="7585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B124CBE-EA69-304A-B3A4-7E0F4A263A0E}"/>
              </a:ext>
            </a:extLst>
          </p:cNvPr>
          <p:cNvSpPr txBox="1"/>
          <p:nvPr/>
        </p:nvSpPr>
        <p:spPr>
          <a:xfrm>
            <a:off x="6408296" y="45322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>
                <a:latin typeface="Meiryo" panose="020B0604030504040204" pitchFamily="34" charset="-128"/>
                <a:ea typeface="Meiryo" panose="020B0604030504040204" pitchFamily="34" charset="-128"/>
              </a:rPr>
              <a:t>さんこう</a:t>
            </a:r>
            <a:endParaRPr kumimoji="1" lang="en-US" altLang="ja-JP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object 25">
            <a:extLst>
              <a:ext uri="{FF2B5EF4-FFF2-40B4-BE49-F238E27FC236}">
                <a16:creationId xmlns:a16="http://schemas.microsoft.com/office/drawing/2014/main" id="{772278DC-5726-3348-A65B-F26045E830EE}"/>
              </a:ext>
            </a:extLst>
          </p:cNvPr>
          <p:cNvSpPr/>
          <p:nvPr/>
        </p:nvSpPr>
        <p:spPr>
          <a:xfrm flipV="1">
            <a:off x="2811429" y="1579994"/>
            <a:ext cx="10516897" cy="205303"/>
          </a:xfrm>
          <a:custGeom>
            <a:avLst/>
            <a:gdLst/>
            <a:ahLst/>
            <a:cxnLst/>
            <a:rect l="l" t="t" r="r" b="b"/>
            <a:pathLst>
              <a:path w="577214">
                <a:moveTo>
                  <a:pt x="0" y="0"/>
                </a:moveTo>
                <a:lnTo>
                  <a:pt x="576684" y="0"/>
                </a:lnTo>
              </a:path>
            </a:pathLst>
          </a:custGeom>
          <a:ln w="38100">
            <a:solidFill>
              <a:srgbClr val="FAE232"/>
            </a:solidFill>
          </a:ln>
        </p:spPr>
        <p:txBody>
          <a:bodyPr wrap="square" lIns="0" tIns="0" rIns="0" bIns="0" rtlCol="0"/>
          <a:lstStyle/>
          <a:p>
            <a:endParaRPr sz="4267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7153</TotalTime>
  <Words>745</Words>
  <Application>Microsoft Office PowerPoint</Application>
  <PresentationFormat>ユーザー設定</PresentationFormat>
  <Paragraphs>214</Paragraphs>
  <Slides>18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6" baseType="lpstr">
      <vt:lpstr>Meiryo UI</vt:lpstr>
      <vt:lpstr>UD デジタル 教科書体 NP-R</vt:lpstr>
      <vt:lpstr>メイリオ</vt:lpstr>
      <vt:lpstr>メイリオ</vt:lpstr>
      <vt:lpstr>游ゴシック</vt:lpstr>
      <vt:lpstr>Arial</vt:lpstr>
      <vt:lpstr>Calibri</vt:lpstr>
      <vt:lpstr>Office テーマ</vt:lpstr>
      <vt:lpstr>第3回　ジェフ・クーンズについて学ぼう！</vt:lpstr>
      <vt:lpstr>目次</vt:lpstr>
      <vt:lpstr>ジェフ・クーンズってどんな人？</vt:lpstr>
      <vt:lpstr>☆ジェフ・クーンズ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バルーンアートを作ってみよう</vt:lpstr>
      <vt:lpstr>✂バルーンアートを作ってみよう～</vt:lpstr>
      <vt:lpstr>PowerPoint プレゼンテーション</vt:lpstr>
      <vt:lpstr>PowerPoint プレゼンテーション</vt:lpstr>
      <vt:lpstr>PowerPoint プレゼンテーション</vt:lpstr>
      <vt:lpstr>考えてみよう</vt:lpstr>
      <vt:lpstr>PowerPoint プレゼンテーション</vt:lpstr>
      <vt:lpstr>おつかれさまでした！ がんばったね！</vt:lpstr>
      <vt:lpstr>参考URL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☆インベーダーアート</dc:title>
  <dc:creator>user</dc:creator>
  <cp:lastModifiedBy>Okuwaki Koji</cp:lastModifiedBy>
  <cp:revision>474</cp:revision>
  <cp:lastPrinted>2021-06-22T01:30:00Z</cp:lastPrinted>
  <dcterms:created xsi:type="dcterms:W3CDTF">2021-03-16T07:34:00Z</dcterms:created>
  <dcterms:modified xsi:type="dcterms:W3CDTF">2022-03-22T09:24:12Z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