
<file path=[Content_Types].xml><?xml version="1.0" encoding="utf-8"?>
<Types xmlns="http://schemas.openxmlformats.org/package/2006/content-types">
  <Default Extension="jpeg" ContentType="image/jpeg"/>
  <Default Extension="mp4" ContentType="video/mp4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 saveSubsetFonts="1" autoCompressPictures="0">
  <p:sldMasterIdLst>
    <p:sldMasterId id="2147483648" r:id="rId4"/>
  </p:sldMasterIdLst>
  <p:notesMasterIdLst>
    <p:notesMasterId r:id="rId46"/>
  </p:notesMasterIdLst>
  <p:handoutMasterIdLst>
    <p:handoutMasterId r:id="rId47"/>
  </p:handoutMasterIdLst>
  <p:sldIdLst>
    <p:sldId id="256" r:id="rId5"/>
    <p:sldId id="310" r:id="rId6"/>
    <p:sldId id="346" r:id="rId7"/>
    <p:sldId id="641" r:id="rId8"/>
    <p:sldId id="320" r:id="rId9"/>
    <p:sldId id="259" r:id="rId10"/>
    <p:sldId id="604" r:id="rId11"/>
    <p:sldId id="642" r:id="rId12"/>
    <p:sldId id="643" r:id="rId13"/>
    <p:sldId id="416" r:id="rId14"/>
    <p:sldId id="644" r:id="rId15"/>
    <p:sldId id="645" r:id="rId16"/>
    <p:sldId id="646" r:id="rId17"/>
    <p:sldId id="647" r:id="rId18"/>
    <p:sldId id="593" r:id="rId19"/>
    <p:sldId id="338" r:id="rId20"/>
    <p:sldId id="331" r:id="rId21"/>
    <p:sldId id="337" r:id="rId22"/>
    <p:sldId id="332" r:id="rId23"/>
    <p:sldId id="399" r:id="rId24"/>
    <p:sldId id="648" r:id="rId25"/>
    <p:sldId id="649" r:id="rId26"/>
    <p:sldId id="650" r:id="rId27"/>
    <p:sldId id="652" r:id="rId28"/>
    <p:sldId id="651" r:id="rId29"/>
    <p:sldId id="333" r:id="rId30"/>
    <p:sldId id="492" r:id="rId31"/>
    <p:sldId id="491" r:id="rId32"/>
    <p:sldId id="537" r:id="rId33"/>
    <p:sldId id="543" r:id="rId34"/>
    <p:sldId id="653" r:id="rId35"/>
    <p:sldId id="654" r:id="rId36"/>
    <p:sldId id="655" r:id="rId37"/>
    <p:sldId id="656" r:id="rId38"/>
    <p:sldId id="657" r:id="rId39"/>
    <p:sldId id="658" r:id="rId40"/>
    <p:sldId id="659" r:id="rId41"/>
    <p:sldId id="660" r:id="rId42"/>
    <p:sldId id="661" r:id="rId43"/>
    <p:sldId id="662" r:id="rId44"/>
    <p:sldId id="335" r:id="rId45"/>
  </p:sldIdLst>
  <p:sldSz cx="9144000" cy="6858000" type="screen4x3"/>
  <p:notesSz cx="6858000" cy="9144000"/>
  <p:defaultTextStyle>
    <a:defPPr rtl="0">
      <a:defRPr lang="ja-jp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2" name="作成者" initials="A" lastIdx="0" clrIdx="1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79AE02"/>
    <a:srgbClr val="808080"/>
    <a:srgbClr val="0C596D"/>
    <a:srgbClr val="575E75"/>
    <a:srgbClr val="85D4E7"/>
    <a:srgbClr val="01C6FD"/>
    <a:srgbClr val="145C72"/>
    <a:srgbClr val="014E52"/>
    <a:srgbClr val="03556D"/>
    <a:srgbClr val="067F9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72833802-FEF1-4C79-8D5D-14CF1EAF98D9}" styleName="淡色スタイル 2 - アクセント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</a:tcStyle>
    </a:band1H>
    <a:band1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1V>
    <a:band2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2"/>
        </a:fillRef>
      </a:tcStyle>
    </a:firstRow>
  </a:tblStyle>
  <a:tblStyle styleId="{85BE263C-DBD7-4A20-BB59-AAB30ACAA65A}" styleName="中間スタイル 3 - アクセント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21E4AEA4-8DFA-4A89-87EB-49C32662AFE0}" styleName="中間スタイル 2 - アクセント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5DA37D80-6434-44D0-A028-1B22A696006F}" styleName="淡色スタイル 3 - アクセント 2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 w="12700" cmpd="sng">
              <a:solidFill>
                <a:schemeClr val="accent2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20000"/>
            </a:schemeClr>
          </a:solidFill>
        </a:fill>
      </a:tcStyle>
    </a:band1H>
    <a:band1V>
      <a:tcStyle>
        <a:tcBdr/>
        <a:fill>
          <a:solidFill>
            <a:schemeClr val="accent2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2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3813" autoAdjust="0"/>
    <p:restoredTop sz="95244" autoAdjust="0"/>
  </p:normalViewPr>
  <p:slideViewPr>
    <p:cSldViewPr snapToGrid="0">
      <p:cViewPr varScale="1">
        <p:scale>
          <a:sx n="78" d="100"/>
          <a:sy n="78" d="100"/>
        </p:scale>
        <p:origin x="108" y="60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-1387"/>
    </p:cViewPr>
  </p:sorterViewPr>
  <p:notesViewPr>
    <p:cSldViewPr snapToGrid="0">
      <p:cViewPr varScale="1">
        <p:scale>
          <a:sx n="89" d="100"/>
          <a:sy n="89" d="100"/>
        </p:scale>
        <p:origin x="3798" y="96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39" Type="http://schemas.openxmlformats.org/officeDocument/2006/relationships/slide" Target="slides/slide35.xml"/><Relationship Id="rId21" Type="http://schemas.openxmlformats.org/officeDocument/2006/relationships/slide" Target="slides/slide17.xml"/><Relationship Id="rId34" Type="http://schemas.openxmlformats.org/officeDocument/2006/relationships/slide" Target="slides/slide30.xml"/><Relationship Id="rId42" Type="http://schemas.openxmlformats.org/officeDocument/2006/relationships/slide" Target="slides/slide38.xml"/><Relationship Id="rId47" Type="http://schemas.openxmlformats.org/officeDocument/2006/relationships/handoutMaster" Target="handoutMasters/handoutMaster1.xml"/><Relationship Id="rId50" Type="http://schemas.openxmlformats.org/officeDocument/2006/relationships/viewProps" Target="viewProps.xml"/><Relationship Id="rId7" Type="http://schemas.openxmlformats.org/officeDocument/2006/relationships/slide" Target="slides/slide3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9" Type="http://schemas.openxmlformats.org/officeDocument/2006/relationships/slide" Target="slides/slide25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slide" Target="slides/slide28.xml"/><Relationship Id="rId37" Type="http://schemas.openxmlformats.org/officeDocument/2006/relationships/slide" Target="slides/slide33.xml"/><Relationship Id="rId40" Type="http://schemas.openxmlformats.org/officeDocument/2006/relationships/slide" Target="slides/slide36.xml"/><Relationship Id="rId45" Type="http://schemas.openxmlformats.org/officeDocument/2006/relationships/slide" Target="slides/slide41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slide" Target="slides/slide24.xml"/><Relationship Id="rId36" Type="http://schemas.openxmlformats.org/officeDocument/2006/relationships/slide" Target="slides/slide32.xml"/><Relationship Id="rId49" Type="http://schemas.openxmlformats.org/officeDocument/2006/relationships/presProps" Target="presProps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slide" Target="slides/slide27.xml"/><Relationship Id="rId44" Type="http://schemas.openxmlformats.org/officeDocument/2006/relationships/slide" Target="slides/slide40.xml"/><Relationship Id="rId52" Type="http://schemas.openxmlformats.org/officeDocument/2006/relationships/tableStyles" Target="tableStyle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slide" Target="slides/slide26.xml"/><Relationship Id="rId35" Type="http://schemas.openxmlformats.org/officeDocument/2006/relationships/slide" Target="slides/slide31.xml"/><Relationship Id="rId43" Type="http://schemas.openxmlformats.org/officeDocument/2006/relationships/slide" Target="slides/slide39.xml"/><Relationship Id="rId48" Type="http://schemas.openxmlformats.org/officeDocument/2006/relationships/commentAuthors" Target="commentAuthors.xml"/><Relationship Id="rId8" Type="http://schemas.openxmlformats.org/officeDocument/2006/relationships/slide" Target="slides/slide4.xml"/><Relationship Id="rId51" Type="http://schemas.openxmlformats.org/officeDocument/2006/relationships/theme" Target="theme/theme1.xml"/><Relationship Id="rId3" Type="http://schemas.openxmlformats.org/officeDocument/2006/relationships/customXml" Target="../customXml/item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slide" Target="slides/slide29.xml"/><Relationship Id="rId38" Type="http://schemas.openxmlformats.org/officeDocument/2006/relationships/slide" Target="slides/slide34.xml"/><Relationship Id="rId46" Type="http://schemas.openxmlformats.org/officeDocument/2006/relationships/notesMaster" Target="notesMasters/notesMaster1.xml"/><Relationship Id="rId20" Type="http://schemas.openxmlformats.org/officeDocument/2006/relationships/slide" Target="slides/slide16.xml"/><Relationship Id="rId41" Type="http://schemas.openxmlformats.org/officeDocument/2006/relationships/slide" Target="slides/slide37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>
            <a:extLst>
              <a:ext uri="{FF2B5EF4-FFF2-40B4-BE49-F238E27FC236}">
                <a16:creationId xmlns:a16="http://schemas.microsoft.com/office/drawing/2014/main" id="{56876A3F-4FE3-4D4F-B92F-163183850746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 rtl="0"/>
            <a:endParaRPr lang="ja-JP" altLang="en-US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3" name="日付プレースホルダー 2">
            <a:extLst>
              <a:ext uri="{FF2B5EF4-FFF2-40B4-BE49-F238E27FC236}">
                <a16:creationId xmlns:a16="http://schemas.microsoft.com/office/drawing/2014/main" id="{894516C7-1FF3-F44B-93B1-24B9AA324A7A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 rtl="0"/>
            <a:fld id="{97D3AE85-3212-4814-8B87-FF7ABCA0BF92}" type="datetime1">
              <a:rPr lang="ja-JP" altLang="en-US" smtClean="0">
                <a:latin typeface="Meiryo UI" panose="020B0604030504040204" pitchFamily="50" charset="-128"/>
                <a:ea typeface="Meiryo UI" panose="020B0604030504040204" pitchFamily="50" charset="-128"/>
              </a:rPr>
              <a:t>2021/11/14</a:t>
            </a:fld>
            <a:endParaRPr lang="ja-JP" altLang="en-US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4" name="フッター プレースホルダー 3">
            <a:extLst>
              <a:ext uri="{FF2B5EF4-FFF2-40B4-BE49-F238E27FC236}">
                <a16:creationId xmlns:a16="http://schemas.microsoft.com/office/drawing/2014/main" id="{EDC6268A-8AA9-4C40-BEFB-029DF3E81138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 rtl="0"/>
            <a:endParaRPr lang="ja-JP" altLang="en-US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5" name="スライド番号プレースホルダー 4">
            <a:extLst>
              <a:ext uri="{FF2B5EF4-FFF2-40B4-BE49-F238E27FC236}">
                <a16:creationId xmlns:a16="http://schemas.microsoft.com/office/drawing/2014/main" id="{08E928AC-AE76-324A-BA05-D16BF60C79E1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 rtl="0"/>
            <a:fld id="{AE62C3C4-9460-4343-9283-24A378E2714B}" type="slidenum">
              <a:rPr lang="en-US" altLang="ja-JP" smtClean="0">
                <a:latin typeface="Meiryo UI" panose="020B0604030504040204" pitchFamily="50" charset="-128"/>
                <a:ea typeface="Meiryo UI" panose="020B0604030504040204" pitchFamily="50" charset="-128"/>
              </a:rPr>
              <a:t>‹#›</a:t>
            </a:fld>
            <a:endParaRPr lang="ja-JP" altLang="en-US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4190548977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 baseline="0"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endParaRPr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 baseline="0"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fld id="{5F08A2D6-1316-4A14-9673-025911DEF5CC}" type="datetime1">
              <a:rPr lang="ja-JP" altLang="en-US" smtClean="0"/>
              <a:t>2021/11/14</a:t>
            </a:fld>
            <a:endParaRPr lang="ja-JP" alt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rtl="0"/>
            <a:endParaRPr lang="ja-JP" altLang="en-US" noProof="0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 rtl="0"/>
            <a:r>
              <a:rPr lang="ja-JP" altLang="en-US" noProof="0" dirty="0"/>
              <a:t>マスター テキストのスタイルを編集する</a:t>
            </a:r>
          </a:p>
          <a:p>
            <a:pPr lvl="1" rtl="0"/>
            <a:r>
              <a:rPr lang="ja-JP" altLang="en-US" noProof="0" dirty="0"/>
              <a:t>第 </a:t>
            </a:r>
            <a:r>
              <a:rPr lang="en-US" altLang="ja-JP" noProof="0" dirty="0"/>
              <a:t>2 </a:t>
            </a:r>
            <a:r>
              <a:rPr lang="ja-JP" altLang="en-US" noProof="0" dirty="0"/>
              <a:t>レベル</a:t>
            </a:r>
          </a:p>
          <a:p>
            <a:pPr lvl="2" rtl="0"/>
            <a:r>
              <a:rPr lang="ja-JP" altLang="en-US" noProof="0" dirty="0"/>
              <a:t>第 </a:t>
            </a:r>
            <a:r>
              <a:rPr lang="en-US" altLang="ja-JP" noProof="0" dirty="0"/>
              <a:t>3 </a:t>
            </a:r>
            <a:r>
              <a:rPr lang="ja-JP" altLang="en-US" noProof="0" dirty="0"/>
              <a:t>レベル</a:t>
            </a:r>
          </a:p>
          <a:p>
            <a:pPr lvl="3" rtl="0"/>
            <a:r>
              <a:rPr lang="ja-JP" altLang="en-US" noProof="0" dirty="0"/>
              <a:t>第 </a:t>
            </a:r>
            <a:r>
              <a:rPr lang="en-US" altLang="ja-JP" noProof="0" dirty="0"/>
              <a:t>4 </a:t>
            </a:r>
            <a:r>
              <a:rPr lang="ja-JP" altLang="en-US" noProof="0" dirty="0"/>
              <a:t>レベル</a:t>
            </a:r>
          </a:p>
          <a:p>
            <a:pPr lvl="4" rtl="0"/>
            <a:r>
              <a:rPr lang="ja-JP" altLang="en-US" noProof="0" dirty="0"/>
              <a:t>第 </a:t>
            </a:r>
            <a:r>
              <a:rPr lang="en-US" altLang="ja-JP" noProof="0" dirty="0"/>
              <a:t>5 </a:t>
            </a:r>
            <a:r>
              <a:rPr lang="ja-JP" altLang="en-US" noProof="0" dirty="0"/>
              <a:t>レベル</a:t>
            </a:r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 baseline="0"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endParaRPr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 baseline="0"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fld id="{F6DE8F2A-B3D4-43F2-B39B-CD77F64A1950}" type="slidenum">
              <a:rPr lang="en-US" altLang="ja-JP" smtClean="0"/>
              <a:pPr/>
              <a:t>‹#›</a:t>
            </a:fld>
            <a:endParaRPr lang="ja-JP" altLang="en-US"/>
          </a:p>
        </p:txBody>
      </p:sp>
    </p:spTree>
    <p:extLst>
      <p:ext uri="{BB962C8B-B14F-4D97-AF65-F5344CB8AC3E}">
        <p14:creationId xmlns:p14="http://schemas.microsoft.com/office/powerpoint/2010/main" val="446177964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914400" rtl="0" eaLnBrk="1" latinLnBrk="0" hangingPunct="1">
      <a:defRPr sz="1200" kern="1200" baseline="0">
        <a:solidFill>
          <a:schemeClr val="tx1"/>
        </a:solidFill>
        <a:latin typeface="Meiryo UI" panose="020B0604030504040204" pitchFamily="50" charset="-128"/>
        <a:ea typeface="Meiryo UI" panose="020B0604030504040204" pitchFamily="50" charset="-128"/>
        <a:cs typeface="+mn-cs"/>
      </a:defRPr>
    </a:lvl1pPr>
    <a:lvl2pPr marL="457200" algn="l" defTabSz="914400" rtl="0" eaLnBrk="1" latinLnBrk="0" hangingPunct="1">
      <a:defRPr sz="1200" kern="1200" baseline="0">
        <a:solidFill>
          <a:schemeClr val="tx1"/>
        </a:solidFill>
        <a:latin typeface="Meiryo UI" panose="020B0604030504040204" pitchFamily="50" charset="-128"/>
        <a:ea typeface="Meiryo UI" panose="020B0604030504040204" pitchFamily="50" charset="-128"/>
        <a:cs typeface="+mn-cs"/>
      </a:defRPr>
    </a:lvl2pPr>
    <a:lvl3pPr marL="914400" algn="l" defTabSz="914400" rtl="0" eaLnBrk="1" latinLnBrk="0" hangingPunct="1">
      <a:defRPr sz="1200" kern="1200" baseline="0">
        <a:solidFill>
          <a:schemeClr val="tx1"/>
        </a:solidFill>
        <a:latin typeface="Meiryo UI" panose="020B0604030504040204" pitchFamily="50" charset="-128"/>
        <a:ea typeface="Meiryo UI" panose="020B0604030504040204" pitchFamily="50" charset="-128"/>
        <a:cs typeface="+mn-cs"/>
      </a:defRPr>
    </a:lvl3pPr>
    <a:lvl4pPr marL="1371600" algn="l" defTabSz="914400" rtl="0" eaLnBrk="1" latinLnBrk="0" hangingPunct="1">
      <a:defRPr sz="1200" kern="1200" baseline="0">
        <a:solidFill>
          <a:schemeClr val="tx1"/>
        </a:solidFill>
        <a:latin typeface="Meiryo UI" panose="020B0604030504040204" pitchFamily="50" charset="-128"/>
        <a:ea typeface="Meiryo UI" panose="020B0604030504040204" pitchFamily="50" charset="-128"/>
        <a:cs typeface="+mn-cs"/>
      </a:defRPr>
    </a:lvl4pPr>
    <a:lvl5pPr marL="1828800" algn="l" defTabSz="914400" rtl="0" eaLnBrk="1" latinLnBrk="0" hangingPunct="1">
      <a:defRPr sz="1200" kern="1200" baseline="0">
        <a:solidFill>
          <a:schemeClr val="tx1"/>
        </a:solidFill>
        <a:latin typeface="Meiryo UI" panose="020B0604030504040204" pitchFamily="50" charset="-128"/>
        <a:ea typeface="Meiryo UI" panose="020B0604030504040204" pitchFamily="50" charset="-128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</p:spPr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endParaRPr lang="ja-JP" altLang="en-US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 rtlCol="0"/>
          <a:lstStyle/>
          <a:p>
            <a:pPr rtl="0"/>
            <a:fld id="{F6DE8F2A-B3D4-43F2-B39B-CD77F64A1950}" type="slidenum">
              <a:rPr lang="en-US" altLang="ja-JP" smtClean="0"/>
              <a:t>1</a:t>
            </a:fld>
            <a:endParaRPr lang="ja-JP" altLang="en-US"/>
          </a:p>
        </p:txBody>
      </p:sp>
    </p:spTree>
    <p:extLst>
      <p:ext uri="{BB962C8B-B14F-4D97-AF65-F5344CB8AC3E}">
        <p14:creationId xmlns:p14="http://schemas.microsoft.com/office/powerpoint/2010/main" val="168143766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</p:spPr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endParaRPr lang="ja-JP" altLang="en-US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 rtlCol="0"/>
          <a:lstStyle/>
          <a:p>
            <a:pPr rtl="0"/>
            <a:fld id="{F6DE8F2A-B3D4-43F2-B39B-CD77F64A1950}" type="slidenum">
              <a:rPr lang="en-US" altLang="ja-JP" smtClean="0"/>
              <a:t>3</a:t>
            </a:fld>
            <a:endParaRPr lang="ja-JP" altLang="en-US"/>
          </a:p>
        </p:txBody>
      </p:sp>
    </p:spTree>
    <p:extLst>
      <p:ext uri="{BB962C8B-B14F-4D97-AF65-F5344CB8AC3E}">
        <p14:creationId xmlns:p14="http://schemas.microsoft.com/office/powerpoint/2010/main" val="328923504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</p:spPr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endParaRPr lang="ja-JP" altLang="en-US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 rtlCol="0"/>
          <a:lstStyle/>
          <a:p>
            <a:pPr rtl="0"/>
            <a:fld id="{F6DE8F2A-B3D4-43F2-B39B-CD77F64A1950}" type="slidenum">
              <a:rPr lang="en-US" altLang="ja-JP" smtClean="0"/>
              <a:t>6</a:t>
            </a:fld>
            <a:endParaRPr lang="ja-JP" altLang="en-US"/>
          </a:p>
        </p:txBody>
      </p:sp>
    </p:spTree>
    <p:extLst>
      <p:ext uri="{BB962C8B-B14F-4D97-AF65-F5344CB8AC3E}">
        <p14:creationId xmlns:p14="http://schemas.microsoft.com/office/powerpoint/2010/main" val="410856284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</p:spPr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endParaRPr lang="ja-JP" altLang="en-US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 rtlCol="0"/>
          <a:lstStyle/>
          <a:p>
            <a:pPr rtl="0"/>
            <a:fld id="{F6DE8F2A-B3D4-43F2-B39B-CD77F64A1950}" type="slidenum">
              <a:rPr lang="en-US" altLang="ja-JP" smtClean="0"/>
              <a:t>27</a:t>
            </a:fld>
            <a:endParaRPr lang="ja-JP" altLang="en-US"/>
          </a:p>
        </p:txBody>
      </p:sp>
    </p:spTree>
    <p:extLst>
      <p:ext uri="{BB962C8B-B14F-4D97-AF65-F5344CB8AC3E}">
        <p14:creationId xmlns:p14="http://schemas.microsoft.com/office/powerpoint/2010/main" val="197115537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タイトル スライドと画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図プレースホルダー 35">
            <a:extLst>
              <a:ext uri="{FF2B5EF4-FFF2-40B4-BE49-F238E27FC236}">
                <a16:creationId xmlns:a16="http://schemas.microsoft.com/office/drawing/2014/main" id="{8B934246-87B1-4444-9DCA-06622CAD5507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0" y="0"/>
            <a:ext cx="9144000" cy="4497345"/>
          </a:xfrm>
          <a:custGeom>
            <a:avLst/>
            <a:gdLst>
              <a:gd name="connsiteX0" fmla="*/ 0 w 11944014"/>
              <a:gd name="connsiteY0" fmla="*/ 0 h 4372387"/>
              <a:gd name="connsiteX1" fmla="*/ 11944014 w 11944014"/>
              <a:gd name="connsiteY1" fmla="*/ 0 h 4372387"/>
              <a:gd name="connsiteX2" fmla="*/ 11944014 w 11944014"/>
              <a:gd name="connsiteY2" fmla="*/ 4064314 h 4372387"/>
              <a:gd name="connsiteX3" fmla="*/ 11419539 w 11944014"/>
              <a:gd name="connsiteY3" fmla="*/ 4152711 h 4372387"/>
              <a:gd name="connsiteX4" fmla="*/ 4857299 w 11944014"/>
              <a:gd name="connsiteY4" fmla="*/ 3772522 h 4372387"/>
              <a:gd name="connsiteX5" fmla="*/ 510557 w 11944014"/>
              <a:gd name="connsiteY5" fmla="*/ 3115117 h 4372387"/>
              <a:gd name="connsiteX6" fmla="*/ 0 w 11944014"/>
              <a:gd name="connsiteY6" fmla="*/ 3085767 h 437238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1944014" h="4372387">
                <a:moveTo>
                  <a:pt x="0" y="0"/>
                </a:moveTo>
                <a:lnTo>
                  <a:pt x="11944014" y="0"/>
                </a:lnTo>
                <a:lnTo>
                  <a:pt x="11944014" y="4064314"/>
                </a:lnTo>
                <a:lnTo>
                  <a:pt x="11419539" y="4152711"/>
                </a:lnTo>
                <a:cubicBezTo>
                  <a:pt x="10120431" y="4379826"/>
                  <a:pt x="8581267" y="4634432"/>
                  <a:pt x="4857299" y="3772522"/>
                </a:cubicBezTo>
                <a:cubicBezTo>
                  <a:pt x="3261016" y="3403063"/>
                  <a:pt x="1951876" y="3212078"/>
                  <a:pt x="510557" y="3115117"/>
                </a:cubicBezTo>
                <a:lnTo>
                  <a:pt x="0" y="3085767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</p:spPr>
        <p:txBody>
          <a:bodyPr vert="horz" wrap="square" lIns="91440" tIns="45720" rIns="91440" bIns="45720" rtlCol="0" anchor="ctr" anchorCtr="1">
            <a:noAutofit/>
          </a:bodyPr>
          <a:lstStyle>
            <a:lvl1pPr marL="0" indent="0">
              <a:buNone/>
              <a:defRPr lang="en-GB" sz="1350" baseline="0" dirty="0">
                <a:ea typeface="Meiryo UI" panose="020B0604030504040204" pitchFamily="50" charset="-128"/>
              </a:defRPr>
            </a:lvl1pPr>
          </a:lstStyle>
          <a:p>
            <a:pPr marL="171446" lvl="0" indent="-171446" algn="ctr" rtl="0"/>
            <a:r>
              <a:rPr lang="ja-JP" altLang="en-US" noProof="0" dirty="0"/>
              <a:t>画像の挿入</a:t>
            </a:r>
          </a:p>
        </p:txBody>
      </p:sp>
      <p:sp>
        <p:nvSpPr>
          <p:cNvPr id="8" name="フリーフォーム:図形 7">
            <a:extLst>
              <a:ext uri="{FF2B5EF4-FFF2-40B4-BE49-F238E27FC236}">
                <a16:creationId xmlns:a16="http://schemas.microsoft.com/office/drawing/2014/main" id="{1E99C6B2-05CE-48A7-8696-CEC64BE74DF5}"/>
              </a:ext>
            </a:extLst>
          </p:cNvPr>
          <p:cNvSpPr/>
          <p:nvPr userDrawn="1"/>
        </p:nvSpPr>
        <p:spPr>
          <a:xfrm>
            <a:off x="-1" y="0"/>
            <a:ext cx="9144001" cy="6858000"/>
          </a:xfrm>
          <a:custGeom>
            <a:avLst/>
            <a:gdLst>
              <a:gd name="connsiteX0" fmla="*/ 123993 w 12192001"/>
              <a:gd name="connsiteY0" fmla="*/ 123993 h 6858000"/>
              <a:gd name="connsiteX1" fmla="*/ 123993 w 12192001"/>
              <a:gd name="connsiteY1" fmla="*/ 3209760 h 6858000"/>
              <a:gd name="connsiteX2" fmla="*/ 634550 w 12192001"/>
              <a:gd name="connsiteY2" fmla="*/ 3239110 h 6858000"/>
              <a:gd name="connsiteX3" fmla="*/ 4981292 w 12192001"/>
              <a:gd name="connsiteY3" fmla="*/ 3896515 h 6858000"/>
              <a:gd name="connsiteX4" fmla="*/ 11543532 w 12192001"/>
              <a:gd name="connsiteY4" fmla="*/ 4276704 h 6858000"/>
              <a:gd name="connsiteX5" fmla="*/ 12068007 w 12192001"/>
              <a:gd name="connsiteY5" fmla="*/ 4188307 h 6858000"/>
              <a:gd name="connsiteX6" fmla="*/ 12068007 w 12192001"/>
              <a:gd name="connsiteY6" fmla="*/ 123993 h 6858000"/>
              <a:gd name="connsiteX7" fmla="*/ 0 w 12192001"/>
              <a:gd name="connsiteY7" fmla="*/ 0 h 6858000"/>
              <a:gd name="connsiteX8" fmla="*/ 12192000 w 12192001"/>
              <a:gd name="connsiteY8" fmla="*/ 0 h 6858000"/>
              <a:gd name="connsiteX9" fmla="*/ 12192000 w 12192001"/>
              <a:gd name="connsiteY9" fmla="*/ 4167393 h 6858000"/>
              <a:gd name="connsiteX10" fmla="*/ 12192001 w 12192001"/>
              <a:gd name="connsiteY10" fmla="*/ 4167393 h 6858000"/>
              <a:gd name="connsiteX11" fmla="*/ 12192001 w 12192001"/>
              <a:gd name="connsiteY11" fmla="*/ 4799849 h 6858000"/>
              <a:gd name="connsiteX12" fmla="*/ 12192001 w 12192001"/>
              <a:gd name="connsiteY12" fmla="*/ 4950491 h 6858000"/>
              <a:gd name="connsiteX13" fmla="*/ 12192001 w 12192001"/>
              <a:gd name="connsiteY13" fmla="*/ 6858000 h 6858000"/>
              <a:gd name="connsiteX14" fmla="*/ 12192000 w 12192001"/>
              <a:gd name="connsiteY14" fmla="*/ 6858000 h 6858000"/>
              <a:gd name="connsiteX15" fmla="*/ 1 w 12192001"/>
              <a:gd name="connsiteY15" fmla="*/ 6858000 h 6858000"/>
              <a:gd name="connsiteX16" fmla="*/ 0 w 12192001"/>
              <a:gd name="connsiteY16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12192001" h="6858000">
                <a:moveTo>
                  <a:pt x="123993" y="123993"/>
                </a:moveTo>
                <a:lnTo>
                  <a:pt x="123993" y="3209760"/>
                </a:lnTo>
                <a:lnTo>
                  <a:pt x="634550" y="3239110"/>
                </a:lnTo>
                <a:cubicBezTo>
                  <a:pt x="2075869" y="3336071"/>
                  <a:pt x="3385009" y="3527056"/>
                  <a:pt x="4981292" y="3896515"/>
                </a:cubicBezTo>
                <a:cubicBezTo>
                  <a:pt x="8705260" y="4758425"/>
                  <a:pt x="10244424" y="4503819"/>
                  <a:pt x="11543532" y="4276704"/>
                </a:cubicBezTo>
                <a:lnTo>
                  <a:pt x="12068007" y="4188307"/>
                </a:lnTo>
                <a:lnTo>
                  <a:pt x="12068007" y="123993"/>
                </a:lnTo>
                <a:close/>
                <a:moveTo>
                  <a:pt x="0" y="0"/>
                </a:moveTo>
                <a:lnTo>
                  <a:pt x="12192000" y="0"/>
                </a:lnTo>
                <a:lnTo>
                  <a:pt x="12192000" y="4167393"/>
                </a:lnTo>
                <a:lnTo>
                  <a:pt x="12192001" y="4167393"/>
                </a:lnTo>
                <a:lnTo>
                  <a:pt x="12192001" y="4799849"/>
                </a:lnTo>
                <a:lnTo>
                  <a:pt x="12192001" y="4950491"/>
                </a:lnTo>
                <a:lnTo>
                  <a:pt x="12192001" y="6858000"/>
                </a:lnTo>
                <a:lnTo>
                  <a:pt x="12192000" y="6858000"/>
                </a:lnTo>
                <a:lnTo>
                  <a:pt x="1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ja-JP" altLang="en-US" sz="1350" baseline="0" noProof="0" dirty="0">
              <a:solidFill>
                <a:schemeClr val="tx1"/>
              </a:solidFill>
              <a:latin typeface="UD デジタル 教科書体 NP-R" panose="02020400000000000000" pitchFamily="18" charset="-128"/>
              <a:ea typeface="UD デジタル 教科書体 NP-R" panose="02020400000000000000" pitchFamily="18" charset="-128"/>
            </a:endParaRPr>
          </a:p>
        </p:txBody>
      </p:sp>
      <p:sp>
        <p:nvSpPr>
          <p:cNvPr id="3" name="サブタイトル 2">
            <a:extLst>
              <a:ext uri="{FF2B5EF4-FFF2-40B4-BE49-F238E27FC236}">
                <a16:creationId xmlns:a16="http://schemas.microsoft.com/office/drawing/2014/main" id="{FA174F0C-3444-43F9-9DFF-354C44272A65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521153" y="5603183"/>
            <a:ext cx="6858000" cy="282321"/>
          </a:xfrm>
        </p:spPr>
        <p:txBody>
          <a:bodyPr vert="horz" lIns="91440" tIns="45720" rIns="91440" bIns="45720" rtlCol="0">
            <a:spAutoFit/>
          </a:bodyPr>
          <a:lstStyle>
            <a:lvl1pPr marL="0" indent="0">
              <a:buNone/>
              <a:defRPr lang="en-GB" sz="1350" baseline="0" dirty="0">
                <a:solidFill>
                  <a:schemeClr val="accent2">
                    <a:lumMod val="50000"/>
                  </a:schemeClr>
                </a:solidFill>
                <a:latin typeface="UD デジタル 教科書体 NP-R" panose="02020400000000000000" pitchFamily="18" charset="-128"/>
                <a:ea typeface="UD デジタル 教科書体 NP-R" panose="02020400000000000000" pitchFamily="18" charset="-128"/>
              </a:defRPr>
            </a:lvl1pPr>
          </a:lstStyle>
          <a:p>
            <a:pPr marL="171446" lvl="0" indent="-171446" rtl="0"/>
            <a:r>
              <a:rPr lang="ja-JP" altLang="en-US" noProof="0" dirty="0"/>
              <a:t>サブタイトル</a:t>
            </a:r>
          </a:p>
        </p:txBody>
      </p:sp>
      <p:sp>
        <p:nvSpPr>
          <p:cNvPr id="2" name="タイトル 1">
            <a:extLst>
              <a:ext uri="{FF2B5EF4-FFF2-40B4-BE49-F238E27FC236}">
                <a16:creationId xmlns:a16="http://schemas.microsoft.com/office/drawing/2014/main" id="{0E11612A-63A3-4175-9F77-FA03CCD38D4B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521153" y="5053805"/>
            <a:ext cx="7955280" cy="549381"/>
          </a:xfrm>
        </p:spPr>
        <p:txBody>
          <a:bodyPr vert="horz" lIns="91440" tIns="45720" rIns="91440" bIns="45720" rtlCol="0" anchor="b">
            <a:spAutoFit/>
          </a:bodyPr>
          <a:lstStyle>
            <a:lvl1pPr>
              <a:defRPr lang="en-GB" sz="3300" b="1" baseline="0" dirty="0">
                <a:solidFill>
                  <a:schemeClr val="tx1">
                    <a:lumMod val="75000"/>
                    <a:lumOff val="25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pPr marL="0" lvl="0" rtl="0"/>
            <a:r>
              <a:rPr lang="ja-JP" altLang="en-US" noProof="0" dirty="0"/>
              <a:t>タイトル</a:t>
            </a:r>
          </a:p>
        </p:txBody>
      </p:sp>
      <p:sp>
        <p:nvSpPr>
          <p:cNvPr id="11" name="長方形 10">
            <a:extLst>
              <a:ext uri="{FF2B5EF4-FFF2-40B4-BE49-F238E27FC236}">
                <a16:creationId xmlns:a16="http://schemas.microsoft.com/office/drawing/2014/main" id="{45C25376-E6F9-4E5A-A81D-E7FA342FB230}"/>
              </a:ext>
            </a:extLst>
          </p:cNvPr>
          <p:cNvSpPr/>
          <p:nvPr userDrawn="1"/>
        </p:nvSpPr>
        <p:spPr>
          <a:xfrm>
            <a:off x="326572" y="4726452"/>
            <a:ext cx="54428" cy="13716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ja-JP" altLang="en-US" sz="1350" baseline="0" noProof="0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4" name="フッター プレースホルダー 3">
            <a:extLst>
              <a:ext uri="{FF2B5EF4-FFF2-40B4-BE49-F238E27FC236}">
                <a16:creationId xmlns:a16="http://schemas.microsoft.com/office/drawing/2014/main" id="{C4B94609-D15A-43A0-B247-A9041AEEB9C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34736" y="6356355"/>
            <a:ext cx="3086100" cy="365125"/>
          </a:xfrm>
          <a:prstGeom prst="rect">
            <a:avLst/>
          </a:prstGeom>
        </p:spPr>
        <p:txBody>
          <a:bodyPr/>
          <a:lstStyle/>
          <a:p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117048411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タイトル スライド 2 と画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図プレースホルダー 4">
            <a:extLst>
              <a:ext uri="{FF2B5EF4-FFF2-40B4-BE49-F238E27FC236}">
                <a16:creationId xmlns:a16="http://schemas.microsoft.com/office/drawing/2014/main" id="{D314F9CD-0693-4A94-A67A-F71413300A64}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>
          <a:xfrm>
            <a:off x="3" y="0"/>
            <a:ext cx="9143999" cy="3962400"/>
          </a:xfrm>
          <a:solidFill>
            <a:schemeClr val="bg1">
              <a:lumMod val="95000"/>
            </a:schemeClr>
          </a:solidFill>
        </p:spPr>
        <p:txBody>
          <a:bodyPr vert="horz" wrap="square" lIns="91440" tIns="45720" rIns="91440" bIns="45720" rtlCol="0" anchor="ctr" anchorCtr="1">
            <a:noAutofit/>
          </a:bodyPr>
          <a:lstStyle>
            <a:lvl1pPr marL="0" indent="0">
              <a:buNone/>
              <a:defRPr lang="en-GB" sz="1350" baseline="0" dirty="0">
                <a:ea typeface="Meiryo UI" panose="020B0604030504040204" pitchFamily="50" charset="-128"/>
              </a:defRPr>
            </a:lvl1pPr>
          </a:lstStyle>
          <a:p>
            <a:pPr marL="171446" lvl="0" indent="-171446" algn="ctr" rtl="0"/>
            <a:r>
              <a:rPr lang="ja-JP" altLang="en-US" noProof="0"/>
              <a:t>画像の挿入</a:t>
            </a:r>
          </a:p>
        </p:txBody>
      </p:sp>
      <p:sp>
        <p:nvSpPr>
          <p:cNvPr id="3" name="サブタイトル 2">
            <a:extLst>
              <a:ext uri="{FF2B5EF4-FFF2-40B4-BE49-F238E27FC236}">
                <a16:creationId xmlns:a16="http://schemas.microsoft.com/office/drawing/2014/main" id="{FA174F0C-3444-43F9-9DFF-354C44272A65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521153" y="5603183"/>
            <a:ext cx="6858000" cy="279307"/>
          </a:xfrm>
        </p:spPr>
        <p:txBody>
          <a:bodyPr vert="horz" lIns="91440" tIns="45720" rIns="91440" bIns="45720" rtlCol="0">
            <a:spAutoFit/>
          </a:bodyPr>
          <a:lstStyle>
            <a:lvl1pPr marL="0" indent="0">
              <a:buNone/>
              <a:defRPr lang="en-GB" sz="1350" baseline="0" dirty="0">
                <a:solidFill>
                  <a:schemeClr val="accent3"/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pPr marL="171446" lvl="0" indent="-171446" rtl="0"/>
            <a:r>
              <a:rPr lang="ja-JP" altLang="en-US" noProof="0"/>
              <a:t>サブタイトル</a:t>
            </a:r>
          </a:p>
        </p:txBody>
      </p:sp>
      <p:sp>
        <p:nvSpPr>
          <p:cNvPr id="2" name="タイトル 1">
            <a:extLst>
              <a:ext uri="{FF2B5EF4-FFF2-40B4-BE49-F238E27FC236}">
                <a16:creationId xmlns:a16="http://schemas.microsoft.com/office/drawing/2014/main" id="{0E11612A-63A3-4175-9F77-FA03CCD38D4B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521153" y="5053805"/>
            <a:ext cx="7955280" cy="549381"/>
          </a:xfrm>
        </p:spPr>
        <p:txBody>
          <a:bodyPr vert="horz" lIns="91440" tIns="45720" rIns="91440" bIns="45720" rtlCol="0" anchor="b">
            <a:spAutoFit/>
          </a:bodyPr>
          <a:lstStyle>
            <a:lvl1pPr>
              <a:defRPr lang="en-GB" sz="3300" b="1" baseline="0" dirty="0">
                <a:solidFill>
                  <a:schemeClr val="tx1">
                    <a:lumMod val="75000"/>
                    <a:lumOff val="25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pPr marL="0" lvl="0" rtl="0"/>
            <a:r>
              <a:rPr lang="ja-JP" altLang="en-US" noProof="0"/>
              <a:t>タイトル</a:t>
            </a:r>
          </a:p>
        </p:txBody>
      </p:sp>
      <p:sp>
        <p:nvSpPr>
          <p:cNvPr id="11" name="長方形 10">
            <a:extLst>
              <a:ext uri="{FF2B5EF4-FFF2-40B4-BE49-F238E27FC236}">
                <a16:creationId xmlns:a16="http://schemas.microsoft.com/office/drawing/2014/main" id="{45C25376-E6F9-4E5A-A81D-E7FA342FB230}"/>
              </a:ext>
            </a:extLst>
          </p:cNvPr>
          <p:cNvSpPr/>
          <p:nvPr userDrawn="1"/>
        </p:nvSpPr>
        <p:spPr>
          <a:xfrm>
            <a:off x="326572" y="4726452"/>
            <a:ext cx="54428" cy="13716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ja-JP" altLang="en-US" sz="1350" baseline="0" noProof="0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4" name="長方形 3">
            <a:extLst>
              <a:ext uri="{FF2B5EF4-FFF2-40B4-BE49-F238E27FC236}">
                <a16:creationId xmlns:a16="http://schemas.microsoft.com/office/drawing/2014/main" id="{7B386286-CEE2-E94A-BBC0-0A3723EB14DE}"/>
              </a:ext>
            </a:extLst>
          </p:cNvPr>
          <p:cNvSpPr/>
          <p:nvPr userDrawn="1"/>
        </p:nvSpPr>
        <p:spPr>
          <a:xfrm>
            <a:off x="8256674" y="6220326"/>
            <a:ext cx="649705" cy="63767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ja-JP" altLang="en-US" sz="1350" baseline="0" noProof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24B9EF11-1292-4338-8025-9F4410129735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>
          <a:xfrm>
            <a:off x="334736" y="6356355"/>
            <a:ext cx="3086100" cy="365125"/>
          </a:xfrm>
          <a:prstGeom prst="rect">
            <a:avLst/>
          </a:prstGeom>
        </p:spPr>
        <p:txBody>
          <a:bodyPr/>
          <a:lstStyle/>
          <a:p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353975715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画像を含むセクション ヘッダー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フリーフォーム:図形 11">
            <a:extLst>
              <a:ext uri="{FF2B5EF4-FFF2-40B4-BE49-F238E27FC236}">
                <a16:creationId xmlns:a16="http://schemas.microsoft.com/office/drawing/2014/main" id="{6D24BA90-E7BA-471E-AA13-3329EDCD80A2}"/>
              </a:ext>
            </a:extLst>
          </p:cNvPr>
          <p:cNvSpPr/>
          <p:nvPr userDrawn="1"/>
        </p:nvSpPr>
        <p:spPr>
          <a:xfrm flipV="1">
            <a:off x="-1" y="-3"/>
            <a:ext cx="9144001" cy="6858003"/>
          </a:xfrm>
          <a:custGeom>
            <a:avLst/>
            <a:gdLst>
              <a:gd name="connsiteX0" fmla="*/ 9171734 w 12192001"/>
              <a:gd name="connsiteY0" fmla="*/ 2269381 h 6858003"/>
              <a:gd name="connsiteX1" fmla="*/ 4981292 w 12192001"/>
              <a:gd name="connsiteY1" fmla="*/ 1670903 h 6858003"/>
              <a:gd name="connsiteX2" fmla="*/ 634550 w 12192001"/>
              <a:gd name="connsiteY2" fmla="*/ 1013497 h 6858003"/>
              <a:gd name="connsiteX3" fmla="*/ 123993 w 12192001"/>
              <a:gd name="connsiteY3" fmla="*/ 984148 h 6858003"/>
              <a:gd name="connsiteX4" fmla="*/ 123993 w 12192001"/>
              <a:gd name="connsiteY4" fmla="*/ 123993 h 6858003"/>
              <a:gd name="connsiteX5" fmla="*/ 12068007 w 12192001"/>
              <a:gd name="connsiteY5" fmla="*/ 123993 h 6858003"/>
              <a:gd name="connsiteX6" fmla="*/ 12068007 w 12192001"/>
              <a:gd name="connsiteY6" fmla="*/ 1962695 h 6858003"/>
              <a:gd name="connsiteX7" fmla="*/ 11543532 w 12192001"/>
              <a:gd name="connsiteY7" fmla="*/ 2051091 h 6858003"/>
              <a:gd name="connsiteX8" fmla="*/ 9171734 w 12192001"/>
              <a:gd name="connsiteY8" fmla="*/ 2269381 h 6858003"/>
              <a:gd name="connsiteX9" fmla="*/ 1 w 12192001"/>
              <a:gd name="connsiteY9" fmla="*/ 6858003 h 6858003"/>
              <a:gd name="connsiteX10" fmla="*/ 12192001 w 12192001"/>
              <a:gd name="connsiteY10" fmla="*/ 6858003 h 6858003"/>
              <a:gd name="connsiteX11" fmla="*/ 12192001 w 12192001"/>
              <a:gd name="connsiteY11" fmla="*/ 2724879 h 6858003"/>
              <a:gd name="connsiteX12" fmla="*/ 12192001 w 12192001"/>
              <a:gd name="connsiteY12" fmla="*/ 2477360 h 6858003"/>
              <a:gd name="connsiteX13" fmla="*/ 12192001 w 12192001"/>
              <a:gd name="connsiteY13" fmla="*/ 1941781 h 6858003"/>
              <a:gd name="connsiteX14" fmla="*/ 12192000 w 12192001"/>
              <a:gd name="connsiteY14" fmla="*/ 1941781 h 6858003"/>
              <a:gd name="connsiteX15" fmla="*/ 12192000 w 12192001"/>
              <a:gd name="connsiteY15" fmla="*/ 0 h 6858003"/>
              <a:gd name="connsiteX16" fmla="*/ 0 w 12192001"/>
              <a:gd name="connsiteY16" fmla="*/ 0 h 6858003"/>
              <a:gd name="connsiteX17" fmla="*/ 0 w 12192001"/>
              <a:gd name="connsiteY17" fmla="*/ 6858000 h 6858003"/>
              <a:gd name="connsiteX18" fmla="*/ 1 w 12192001"/>
              <a:gd name="connsiteY18" fmla="*/ 6858000 h 68580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</a:cxnLst>
            <a:rect l="l" t="t" r="r" b="b"/>
            <a:pathLst>
              <a:path w="12192001" h="6858003">
                <a:moveTo>
                  <a:pt x="9171734" y="2269381"/>
                </a:moveTo>
                <a:cubicBezTo>
                  <a:pt x="8159059" y="2253684"/>
                  <a:pt x="6843276" y="2101858"/>
                  <a:pt x="4981292" y="1670903"/>
                </a:cubicBezTo>
                <a:cubicBezTo>
                  <a:pt x="3385010" y="1301444"/>
                  <a:pt x="2075869" y="1110459"/>
                  <a:pt x="634550" y="1013497"/>
                </a:cubicBezTo>
                <a:lnTo>
                  <a:pt x="123993" y="984148"/>
                </a:lnTo>
                <a:lnTo>
                  <a:pt x="123993" y="123993"/>
                </a:lnTo>
                <a:lnTo>
                  <a:pt x="12068007" y="123993"/>
                </a:lnTo>
                <a:lnTo>
                  <a:pt x="12068007" y="1962695"/>
                </a:lnTo>
                <a:lnTo>
                  <a:pt x="11543532" y="2051091"/>
                </a:lnTo>
                <a:cubicBezTo>
                  <a:pt x="10893978" y="2164649"/>
                  <a:pt x="10184410" y="2285079"/>
                  <a:pt x="9171734" y="2269381"/>
                </a:cubicBezTo>
                <a:close/>
                <a:moveTo>
                  <a:pt x="1" y="6858003"/>
                </a:moveTo>
                <a:lnTo>
                  <a:pt x="12192001" y="6858003"/>
                </a:lnTo>
                <a:lnTo>
                  <a:pt x="12192001" y="2724879"/>
                </a:lnTo>
                <a:lnTo>
                  <a:pt x="12192001" y="2477360"/>
                </a:lnTo>
                <a:lnTo>
                  <a:pt x="12192001" y="1941781"/>
                </a:lnTo>
                <a:lnTo>
                  <a:pt x="12192000" y="1941781"/>
                </a:lnTo>
                <a:lnTo>
                  <a:pt x="12192000" y="0"/>
                </a:lnTo>
                <a:lnTo>
                  <a:pt x="0" y="0"/>
                </a:lnTo>
                <a:lnTo>
                  <a:pt x="0" y="6858000"/>
                </a:lnTo>
                <a:lnTo>
                  <a:pt x="1" y="685800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ja-JP" altLang="en-US" sz="1350" baseline="0" noProof="0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11" name="図プレースホルダー 10">
            <a:extLst>
              <a:ext uri="{FF2B5EF4-FFF2-40B4-BE49-F238E27FC236}">
                <a16:creationId xmlns:a16="http://schemas.microsoft.com/office/drawing/2014/main" id="{9467520A-F508-4AA5-BBCF-30AE2B312E04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0" y="4515035"/>
            <a:ext cx="9144000" cy="2342965"/>
          </a:xfrm>
          <a:custGeom>
            <a:avLst/>
            <a:gdLst>
              <a:gd name="connsiteX0" fmla="*/ 9047741 w 11944014"/>
              <a:gd name="connsiteY0" fmla="*/ 1387 h 2146775"/>
              <a:gd name="connsiteX1" fmla="*/ 11419539 w 11944014"/>
              <a:gd name="connsiteY1" fmla="*/ 219677 h 2146775"/>
              <a:gd name="connsiteX2" fmla="*/ 11944014 w 11944014"/>
              <a:gd name="connsiteY2" fmla="*/ 308073 h 2146775"/>
              <a:gd name="connsiteX3" fmla="*/ 11944014 w 11944014"/>
              <a:gd name="connsiteY3" fmla="*/ 2146775 h 2146775"/>
              <a:gd name="connsiteX4" fmla="*/ 0 w 11944014"/>
              <a:gd name="connsiteY4" fmla="*/ 2146775 h 2146775"/>
              <a:gd name="connsiteX5" fmla="*/ 0 w 11944014"/>
              <a:gd name="connsiteY5" fmla="*/ 1286620 h 2146775"/>
              <a:gd name="connsiteX6" fmla="*/ 510557 w 11944014"/>
              <a:gd name="connsiteY6" fmla="*/ 1257271 h 2146775"/>
              <a:gd name="connsiteX7" fmla="*/ 4857299 w 11944014"/>
              <a:gd name="connsiteY7" fmla="*/ 599865 h 2146775"/>
              <a:gd name="connsiteX8" fmla="*/ 9047741 w 11944014"/>
              <a:gd name="connsiteY8" fmla="*/ 1387 h 21467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1944014" h="2146775">
                <a:moveTo>
                  <a:pt x="9047741" y="1387"/>
                </a:moveTo>
                <a:cubicBezTo>
                  <a:pt x="10060417" y="-14311"/>
                  <a:pt x="10769985" y="106119"/>
                  <a:pt x="11419539" y="219677"/>
                </a:cubicBezTo>
                <a:lnTo>
                  <a:pt x="11944014" y="308073"/>
                </a:lnTo>
                <a:lnTo>
                  <a:pt x="11944014" y="2146775"/>
                </a:lnTo>
                <a:lnTo>
                  <a:pt x="0" y="2146775"/>
                </a:lnTo>
                <a:lnTo>
                  <a:pt x="0" y="1286620"/>
                </a:lnTo>
                <a:lnTo>
                  <a:pt x="510557" y="1257271"/>
                </a:lnTo>
                <a:cubicBezTo>
                  <a:pt x="1951876" y="1160309"/>
                  <a:pt x="3261017" y="969324"/>
                  <a:pt x="4857299" y="599865"/>
                </a:cubicBezTo>
                <a:cubicBezTo>
                  <a:pt x="6719283" y="168910"/>
                  <a:pt x="8035066" y="17084"/>
                  <a:pt x="9047741" y="1387"/>
                </a:cubicBezTo>
                <a:close/>
              </a:path>
            </a:pathLst>
          </a:custGeom>
          <a:solidFill>
            <a:schemeClr val="bg1">
              <a:lumMod val="95000"/>
            </a:schemeClr>
          </a:solidFill>
        </p:spPr>
        <p:txBody>
          <a:bodyPr vert="horz" wrap="square" lIns="91440" tIns="45720" rIns="91440" bIns="45720" rtlCol="0" anchor="ctr" anchorCtr="1">
            <a:noAutofit/>
          </a:bodyPr>
          <a:lstStyle>
            <a:lvl1pPr marL="0" indent="0">
              <a:buNone/>
              <a:defRPr lang="en-GB" sz="1350" baseline="0" dirty="0">
                <a:ea typeface="Meiryo UI" panose="020B0604030504040204" pitchFamily="50" charset="-128"/>
              </a:defRPr>
            </a:lvl1pPr>
          </a:lstStyle>
          <a:p>
            <a:pPr marL="171446" lvl="0" indent="-171446" algn="ctr" rtl="0"/>
            <a:r>
              <a:rPr lang="ja-JP" altLang="en-US" noProof="0"/>
              <a:t>画像の挿入</a:t>
            </a:r>
          </a:p>
        </p:txBody>
      </p:sp>
      <p:sp>
        <p:nvSpPr>
          <p:cNvPr id="2" name="タイトル 1">
            <a:extLst>
              <a:ext uri="{FF2B5EF4-FFF2-40B4-BE49-F238E27FC236}">
                <a16:creationId xmlns:a16="http://schemas.microsoft.com/office/drawing/2014/main" id="{8C9A3716-1F35-4634-B53D-27722735B2D5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22514" y="1611383"/>
            <a:ext cx="7249886" cy="746846"/>
          </a:xfrm>
        </p:spPr>
        <p:txBody>
          <a:bodyPr rtlCol="0" anchor="t">
            <a:noAutofit/>
          </a:bodyPr>
          <a:lstStyle>
            <a:lvl1pPr>
              <a:defRPr sz="3600" spc="-113" baseline="0">
                <a:solidFill>
                  <a:schemeClr val="tx1">
                    <a:lumMod val="75000"/>
                    <a:lumOff val="25000"/>
                  </a:schemeClr>
                </a:solidFill>
                <a:ea typeface="Meiryo UI" panose="020B0604030504040204" pitchFamily="50" charset="-128"/>
              </a:defRPr>
            </a:lvl1pPr>
          </a:lstStyle>
          <a:p>
            <a:pPr rtl="0"/>
            <a:r>
              <a:rPr lang="ja-JP" altLang="en-US" noProof="0"/>
              <a:t>セクション ヘッダー </a:t>
            </a:r>
            <a:r>
              <a:rPr lang="en-US" altLang="ja-JP" noProof="0"/>
              <a:t>1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F96A4796-E4C0-42FE-9F82-5D46B8789E25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522514" y="2464429"/>
            <a:ext cx="7249886" cy="221599"/>
          </a:xfrm>
        </p:spPr>
        <p:txBody>
          <a:bodyPr tIns="0" bIns="0" rtlCol="0">
            <a:spAutoFit/>
          </a:bodyPr>
          <a:lstStyle>
            <a:lvl1pPr marL="0" indent="0">
              <a:buNone/>
              <a:defRPr sz="1600" baseline="0">
                <a:solidFill>
                  <a:schemeClr val="accent3"/>
                </a:solidFill>
                <a:ea typeface="Meiryo UI" panose="020B0604030504040204" pitchFamily="50" charset="-128"/>
              </a:defRPr>
            </a:lvl1pPr>
            <a:lvl2pPr marL="342892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783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675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566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457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348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24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132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 rtl="0"/>
            <a:r>
              <a:rPr lang="ja-JP" altLang="en-US" noProof="0" dirty="0"/>
              <a:t>サブタイトル</a:t>
            </a:r>
          </a:p>
        </p:txBody>
      </p:sp>
      <p:sp>
        <p:nvSpPr>
          <p:cNvPr id="13" name="長方形 12">
            <a:extLst>
              <a:ext uri="{FF2B5EF4-FFF2-40B4-BE49-F238E27FC236}">
                <a16:creationId xmlns:a16="http://schemas.microsoft.com/office/drawing/2014/main" id="{560C8850-C2CD-4E0B-AA6F-6B884EB94B4B}"/>
              </a:ext>
            </a:extLst>
          </p:cNvPr>
          <p:cNvSpPr/>
          <p:nvPr userDrawn="1"/>
        </p:nvSpPr>
        <p:spPr>
          <a:xfrm>
            <a:off x="326572" y="1532049"/>
            <a:ext cx="54428" cy="13716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ja-JP" altLang="en-US" sz="1350" baseline="0" noProof="0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4" name="フッター プレースホルダー 3">
            <a:extLst>
              <a:ext uri="{FF2B5EF4-FFF2-40B4-BE49-F238E27FC236}">
                <a16:creationId xmlns:a16="http://schemas.microsoft.com/office/drawing/2014/main" id="{350A3AA2-7D54-487F-8AD2-09E0D950B455}"/>
              </a:ext>
            </a:extLst>
          </p:cNvPr>
          <p:cNvSpPr>
            <a:spLocks noGrp="1"/>
          </p:cNvSpPr>
          <p:nvPr>
            <p:ph type="ftr" sz="quarter" idx="14"/>
          </p:nvPr>
        </p:nvSpPr>
        <p:spPr>
          <a:xfrm>
            <a:off x="334736" y="6356355"/>
            <a:ext cx="3086100" cy="365125"/>
          </a:xfrm>
          <a:prstGeom prst="rect">
            <a:avLst/>
          </a:prstGeom>
        </p:spPr>
        <p:txBody>
          <a:bodyPr/>
          <a:lstStyle/>
          <a:p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383913931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画像を含むセクション ヘッダー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図プレースホルダー 4">
            <a:extLst>
              <a:ext uri="{FF2B5EF4-FFF2-40B4-BE49-F238E27FC236}">
                <a16:creationId xmlns:a16="http://schemas.microsoft.com/office/drawing/2014/main" id="{A836EFBB-5449-47CB-96D6-CB08287F755D}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>
          <a:xfrm>
            <a:off x="3" y="0"/>
            <a:ext cx="9143999" cy="6858000"/>
          </a:xfrm>
          <a:solidFill>
            <a:schemeClr val="bg1">
              <a:lumMod val="95000"/>
            </a:schemeClr>
          </a:solidFill>
        </p:spPr>
        <p:txBody>
          <a:bodyPr vert="horz" wrap="square" lIns="91440" tIns="45720" rIns="91440" bIns="45720" rtlCol="0" anchor="ctr" anchorCtr="1">
            <a:noAutofit/>
          </a:bodyPr>
          <a:lstStyle>
            <a:lvl1pPr marL="0" indent="0">
              <a:buNone/>
              <a:defRPr lang="en-GB" sz="1350" baseline="0" dirty="0">
                <a:solidFill>
                  <a:schemeClr val="tx1"/>
                </a:solidFill>
                <a:ea typeface="Meiryo UI" panose="020B0604030504040204" pitchFamily="50" charset="-128"/>
              </a:defRPr>
            </a:lvl1pPr>
          </a:lstStyle>
          <a:p>
            <a:pPr marL="171446" lvl="0" indent="-171446" algn="ctr" rtl="0"/>
            <a:r>
              <a:rPr lang="ja-JP" altLang="en-US" noProof="0"/>
              <a:t>画像の挿入</a:t>
            </a:r>
          </a:p>
        </p:txBody>
      </p:sp>
      <p:sp>
        <p:nvSpPr>
          <p:cNvPr id="2" name="タイトル 1">
            <a:extLst>
              <a:ext uri="{FF2B5EF4-FFF2-40B4-BE49-F238E27FC236}">
                <a16:creationId xmlns:a16="http://schemas.microsoft.com/office/drawing/2014/main" id="{8C9A3716-1F35-4634-B53D-27722735B2D5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22514" y="3860800"/>
            <a:ext cx="7249886" cy="1686720"/>
          </a:xfrm>
        </p:spPr>
        <p:txBody>
          <a:bodyPr rtlCol="0" anchor="b">
            <a:noAutofit/>
          </a:bodyPr>
          <a:lstStyle>
            <a:lvl1pPr>
              <a:defRPr sz="3600" spc="-113" baseline="0">
                <a:solidFill>
                  <a:schemeClr val="bg1"/>
                </a:solidFill>
                <a:ea typeface="Meiryo UI" panose="020B0604030504040204" pitchFamily="50" charset="-128"/>
              </a:defRPr>
            </a:lvl1pPr>
          </a:lstStyle>
          <a:p>
            <a:pPr rtl="0"/>
            <a:r>
              <a:rPr lang="ja-JP" altLang="en-US" noProof="0"/>
              <a:t>セクション ヘッダー </a:t>
            </a:r>
            <a:r>
              <a:rPr lang="en-US" altLang="ja-JP" noProof="0"/>
              <a:t>2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F96A4796-E4C0-42FE-9F82-5D46B8789E25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522514" y="5610175"/>
            <a:ext cx="7249886" cy="166199"/>
          </a:xfrm>
        </p:spPr>
        <p:txBody>
          <a:bodyPr tIns="0" bIns="0" rtlCol="0">
            <a:spAutoFit/>
          </a:bodyPr>
          <a:lstStyle>
            <a:lvl1pPr marL="0" indent="0">
              <a:buNone/>
              <a:defRPr sz="1200" baseline="0">
                <a:solidFill>
                  <a:schemeClr val="bg1"/>
                </a:solidFill>
                <a:ea typeface="Meiryo UI" panose="020B0604030504040204" pitchFamily="50" charset="-128"/>
              </a:defRPr>
            </a:lvl1pPr>
            <a:lvl2pPr marL="342892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783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675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566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457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348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24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132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 rtl="0"/>
            <a:r>
              <a:rPr lang="ja-JP" altLang="en-US" noProof="0"/>
              <a:t>サブタイトル</a:t>
            </a:r>
          </a:p>
        </p:txBody>
      </p:sp>
      <p:sp>
        <p:nvSpPr>
          <p:cNvPr id="8" name="長方形 7">
            <a:extLst>
              <a:ext uri="{FF2B5EF4-FFF2-40B4-BE49-F238E27FC236}">
                <a16:creationId xmlns:a16="http://schemas.microsoft.com/office/drawing/2014/main" id="{5B68A07C-35C9-40A7-8487-9EAD314C595A}"/>
              </a:ext>
            </a:extLst>
          </p:cNvPr>
          <p:cNvSpPr/>
          <p:nvPr userDrawn="1"/>
        </p:nvSpPr>
        <p:spPr>
          <a:xfrm>
            <a:off x="8520012" y="6369050"/>
            <a:ext cx="251932" cy="488950"/>
          </a:xfrm>
          <a:prstGeom prst="rect">
            <a:avLst/>
          </a:prstGeom>
          <a:solidFill>
            <a:schemeClr val="bg2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ja-JP" altLang="en-US" sz="1350" baseline="0" noProof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9" name="スライド番号プレースホルダー 5">
            <a:extLst>
              <a:ext uri="{FF2B5EF4-FFF2-40B4-BE49-F238E27FC236}">
                <a16:creationId xmlns:a16="http://schemas.microsoft.com/office/drawing/2014/main" id="{CE9143E8-1B27-4F08-9F20-BE30B14AC24E}"/>
              </a:ext>
            </a:extLst>
          </p:cNvPr>
          <p:cNvSpPr txBox="1">
            <a:spLocks/>
          </p:cNvSpPr>
          <p:nvPr userDrawn="1"/>
        </p:nvSpPr>
        <p:spPr>
          <a:xfrm>
            <a:off x="8520012" y="6369055"/>
            <a:ext cx="251932" cy="365125"/>
          </a:xfrm>
          <a:prstGeom prst="rect">
            <a:avLst/>
          </a:prstGeom>
          <a:solidFill>
            <a:schemeClr val="accent2"/>
          </a:solidFill>
        </p:spPr>
        <p:txBody>
          <a:bodyPr vert="horz" lIns="0" tIns="34290" rIns="0" bIns="34290" rtlCol="0" anchor="ctr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000" b="0" kern="1200">
                <a:solidFill>
                  <a:srgbClr val="01C6FD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rtl="0"/>
            <a:fld id="{78048C4E-7BD1-46A5-B2F2-6AD408DAAD47}" type="slidenum">
              <a:rPr lang="en-US" altLang="ja-JP" sz="750" b="1" baseline="0" noProof="0" smtClean="0">
                <a:solidFill>
                  <a:schemeClr val="bg1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pPr/>
              <a:t>‹#›</a:t>
            </a:fld>
            <a:endParaRPr lang="ja-JP" altLang="en-US" sz="750" b="1" baseline="0" noProof="0">
              <a:solidFill>
                <a:schemeClr val="bg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4" name="フッター プレースホルダー 3">
            <a:extLst>
              <a:ext uri="{FF2B5EF4-FFF2-40B4-BE49-F238E27FC236}">
                <a16:creationId xmlns:a16="http://schemas.microsoft.com/office/drawing/2014/main" id="{845FF900-D87B-4A4B-8BA8-D7A372486CC1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>
          <a:xfrm>
            <a:off x="334736" y="6356355"/>
            <a:ext cx="3086100" cy="365125"/>
          </a:xfrm>
          <a:prstGeom prst="rect">
            <a:avLst/>
          </a:prstGeom>
        </p:spPr>
        <p:txBody>
          <a:bodyPr/>
          <a:lstStyle/>
          <a:p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154705585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タイトルとコンテンツ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フレーム 7">
            <a:extLst>
              <a:ext uri="{FF2B5EF4-FFF2-40B4-BE49-F238E27FC236}">
                <a16:creationId xmlns:a16="http://schemas.microsoft.com/office/drawing/2014/main" id="{53B0C39E-3796-4132-81FF-5A58EAF300A5}"/>
              </a:ext>
            </a:extLst>
          </p:cNvPr>
          <p:cNvSpPr/>
          <p:nvPr userDrawn="1"/>
        </p:nvSpPr>
        <p:spPr>
          <a:xfrm>
            <a:off x="-1" y="0"/>
            <a:ext cx="9144001" cy="6858000"/>
          </a:xfrm>
          <a:prstGeom prst="frame">
            <a:avLst>
              <a:gd name="adj1" fmla="val 1736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ja-JP" altLang="en-US" sz="1350" baseline="0" noProof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7" name="長方形 6">
            <a:extLst>
              <a:ext uri="{FF2B5EF4-FFF2-40B4-BE49-F238E27FC236}">
                <a16:creationId xmlns:a16="http://schemas.microsoft.com/office/drawing/2014/main" id="{0FA6C5C5-5069-4AE6-8A3D-3F2C6B9506E4}"/>
              </a:ext>
            </a:extLst>
          </p:cNvPr>
          <p:cNvSpPr/>
          <p:nvPr userDrawn="1"/>
        </p:nvSpPr>
        <p:spPr>
          <a:xfrm>
            <a:off x="334736" y="-1"/>
            <a:ext cx="891540" cy="128016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ja-JP" altLang="en-US" sz="1350" baseline="0" noProof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9" name="長方形 8">
            <a:extLst>
              <a:ext uri="{FF2B5EF4-FFF2-40B4-BE49-F238E27FC236}">
                <a16:creationId xmlns:a16="http://schemas.microsoft.com/office/drawing/2014/main" id="{C8943364-C409-4EE8-8020-9809E6B2B1AA}"/>
              </a:ext>
            </a:extLst>
          </p:cNvPr>
          <p:cNvSpPr/>
          <p:nvPr userDrawn="1"/>
        </p:nvSpPr>
        <p:spPr>
          <a:xfrm>
            <a:off x="8520012" y="6369050"/>
            <a:ext cx="251932" cy="488950"/>
          </a:xfrm>
          <a:prstGeom prst="rect">
            <a:avLst/>
          </a:prstGeom>
          <a:solidFill>
            <a:schemeClr val="bg2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ja-JP" altLang="en-US" sz="1350" baseline="0" noProof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12" name="スライド番号プレースホルダー 5">
            <a:extLst>
              <a:ext uri="{FF2B5EF4-FFF2-40B4-BE49-F238E27FC236}">
                <a16:creationId xmlns:a16="http://schemas.microsoft.com/office/drawing/2014/main" id="{A67D090F-9522-445C-B984-52BE590455DC}"/>
              </a:ext>
            </a:extLst>
          </p:cNvPr>
          <p:cNvSpPr txBox="1">
            <a:spLocks/>
          </p:cNvSpPr>
          <p:nvPr userDrawn="1"/>
        </p:nvSpPr>
        <p:spPr>
          <a:xfrm>
            <a:off x="8520012" y="6369055"/>
            <a:ext cx="251932" cy="365125"/>
          </a:xfrm>
          <a:prstGeom prst="rect">
            <a:avLst/>
          </a:prstGeom>
          <a:solidFill>
            <a:schemeClr val="accent2"/>
          </a:solidFill>
        </p:spPr>
        <p:txBody>
          <a:bodyPr vert="horz" lIns="0" tIns="34290" rIns="0" bIns="34290" rtlCol="0" anchor="ctr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000" b="0" kern="1200">
                <a:solidFill>
                  <a:srgbClr val="01C6FD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rtl="0"/>
            <a:fld id="{78048C4E-7BD1-46A5-B2F2-6AD408DAAD47}" type="slidenum">
              <a:rPr lang="en-US" altLang="ja-JP" sz="750" b="1" baseline="0" noProof="0" smtClean="0">
                <a:solidFill>
                  <a:schemeClr val="bg1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pPr/>
              <a:t>‹#›</a:t>
            </a:fld>
            <a:endParaRPr lang="ja-JP" altLang="en-US" sz="750" b="1" baseline="0" noProof="0">
              <a:solidFill>
                <a:schemeClr val="bg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4" name="タイトル 3">
            <a:extLst>
              <a:ext uri="{FF2B5EF4-FFF2-40B4-BE49-F238E27FC236}">
                <a16:creationId xmlns:a16="http://schemas.microsoft.com/office/drawing/2014/main" id="{00F7C607-177E-BC4B-9F1D-E0CD83EF047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lvl1pPr>
              <a:defRPr baseline="0">
                <a:ea typeface="Meiryo UI" panose="020B0604030504040204" pitchFamily="50" charset="-128"/>
              </a:defRPr>
            </a:lvl1pPr>
          </a:lstStyle>
          <a:p>
            <a:pPr rtl="0"/>
            <a:r>
              <a:rPr lang="ja-JP" altLang="en-US" noProof="0"/>
              <a:t>マスター タイトルの書式設定</a:t>
            </a:r>
          </a:p>
        </p:txBody>
      </p:sp>
      <p:sp>
        <p:nvSpPr>
          <p:cNvPr id="10" name="コンテンツ プレースホルダー 2">
            <a:extLst>
              <a:ext uri="{FF2B5EF4-FFF2-40B4-BE49-F238E27FC236}">
                <a16:creationId xmlns:a16="http://schemas.microsoft.com/office/drawing/2014/main" id="{3B7F86AE-7774-0B40-8944-DF91C77B02F3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334739" y="1463040"/>
            <a:ext cx="6023201" cy="4770098"/>
          </a:xfrm>
        </p:spPr>
        <p:txBody>
          <a:bodyPr rtlCol="0">
            <a:noAutofit/>
          </a:bodyPr>
          <a:lstStyle>
            <a:lvl1pPr>
              <a:lnSpc>
                <a:spcPct val="200000"/>
              </a:lnSpc>
              <a:spcBef>
                <a:spcPts val="450"/>
              </a:spcBef>
              <a:spcAft>
                <a:spcPts val="900"/>
              </a:spcAft>
              <a:defRPr sz="2000" baseline="0">
                <a:solidFill>
                  <a:schemeClr val="tx1">
                    <a:lumMod val="75000"/>
                    <a:lumOff val="25000"/>
                  </a:schemeClr>
                </a:solidFill>
                <a:ea typeface="Meiryo UI" panose="020B0604030504040204" pitchFamily="50" charset="-128"/>
              </a:defRPr>
            </a:lvl1pPr>
            <a:lvl2pPr>
              <a:lnSpc>
                <a:spcPct val="200000"/>
              </a:lnSpc>
              <a:spcBef>
                <a:spcPts val="450"/>
              </a:spcBef>
              <a:spcAft>
                <a:spcPts val="900"/>
              </a:spcAft>
              <a:defRPr sz="2000" baseline="0">
                <a:solidFill>
                  <a:schemeClr val="tx1">
                    <a:lumMod val="75000"/>
                    <a:lumOff val="25000"/>
                  </a:schemeClr>
                </a:solidFill>
                <a:ea typeface="Meiryo UI" panose="020B0604030504040204" pitchFamily="50" charset="-128"/>
              </a:defRPr>
            </a:lvl2pPr>
            <a:lvl3pPr>
              <a:lnSpc>
                <a:spcPct val="200000"/>
              </a:lnSpc>
              <a:spcBef>
                <a:spcPts val="450"/>
              </a:spcBef>
              <a:spcAft>
                <a:spcPts val="900"/>
              </a:spcAft>
              <a:defRPr sz="1600" baseline="0">
                <a:solidFill>
                  <a:schemeClr val="tx1">
                    <a:lumMod val="75000"/>
                    <a:lumOff val="25000"/>
                  </a:schemeClr>
                </a:solidFill>
                <a:ea typeface="Meiryo UI" panose="020B0604030504040204" pitchFamily="50" charset="-128"/>
              </a:defRPr>
            </a:lvl3pPr>
            <a:lvl4pPr>
              <a:defRPr sz="1050"/>
            </a:lvl4pPr>
            <a:lvl5pPr>
              <a:defRPr sz="1050"/>
            </a:lvl5pPr>
          </a:lstStyle>
          <a:p>
            <a:pPr lvl="0" rtl="0"/>
            <a:r>
              <a:rPr lang="ja-JP" altLang="en-US" noProof="0" dirty="0"/>
              <a:t>マスター テキストのスタイルを編集する</a:t>
            </a:r>
          </a:p>
          <a:p>
            <a:pPr lvl="1" rtl="0"/>
            <a:r>
              <a:rPr lang="ja-JP" altLang="en-US" noProof="0" dirty="0"/>
              <a:t>第 </a:t>
            </a:r>
            <a:r>
              <a:rPr lang="en-US" altLang="ja-JP" noProof="0" dirty="0"/>
              <a:t>2 </a:t>
            </a:r>
            <a:r>
              <a:rPr lang="ja-JP" altLang="en-US" noProof="0" dirty="0"/>
              <a:t>レベル</a:t>
            </a:r>
          </a:p>
          <a:p>
            <a:pPr lvl="2" rtl="0"/>
            <a:r>
              <a:rPr lang="ja-JP" altLang="en-US" noProof="0" dirty="0"/>
              <a:t>第 </a:t>
            </a:r>
            <a:r>
              <a:rPr lang="en-US" altLang="ja-JP" noProof="0" dirty="0"/>
              <a:t>3 </a:t>
            </a:r>
            <a:r>
              <a:rPr lang="ja-JP" altLang="en-US" noProof="0" dirty="0"/>
              <a:t>レベル</a:t>
            </a:r>
          </a:p>
        </p:txBody>
      </p:sp>
      <p:sp>
        <p:nvSpPr>
          <p:cNvPr id="2" name="フッター プレースホルダー 1">
            <a:extLst>
              <a:ext uri="{FF2B5EF4-FFF2-40B4-BE49-F238E27FC236}">
                <a16:creationId xmlns:a16="http://schemas.microsoft.com/office/drawing/2014/main" id="{CE0E0E20-F611-46E3-8C9D-5D39152C2286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>
          <a:xfrm>
            <a:off x="334736" y="6356355"/>
            <a:ext cx="3086100" cy="365125"/>
          </a:xfrm>
          <a:prstGeom prst="rect">
            <a:avLst/>
          </a:prstGeom>
        </p:spPr>
        <p:txBody>
          <a:bodyPr/>
          <a:lstStyle/>
          <a:p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63012532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8EDEB162-E699-464C-B2EE-136D517A9B8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735" y="562545"/>
            <a:ext cx="8380640" cy="466281"/>
          </a:xfrm>
        </p:spPr>
        <p:txBody>
          <a:bodyPr vert="horz" wrap="square" lIns="91440" tIns="45720" rIns="91440" bIns="45720" rtlCol="0" anchor="ctr">
            <a:spAutoFit/>
          </a:bodyPr>
          <a:lstStyle>
            <a:lvl1pPr>
              <a:defRPr lang="en-GB" sz="2700" spc="-45" baseline="0" dirty="0">
                <a:ea typeface="Meiryo UI" panose="020B0604030504040204" pitchFamily="50" charset="-128"/>
              </a:defRPr>
            </a:lvl1pPr>
          </a:lstStyle>
          <a:p>
            <a:pPr lvl="0" rtl="0"/>
            <a:r>
              <a:rPr lang="ja-JP" altLang="en-US" noProof="0"/>
              <a:t>マスター タイトルの書式設定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72618346-1C0B-46DB-AAA6-71C865DE85FE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2692174" y="1323684"/>
            <a:ext cx="6023201" cy="4770098"/>
          </a:xfrm>
        </p:spPr>
        <p:txBody>
          <a:bodyPr rtlCol="0">
            <a:noAutofit/>
          </a:bodyPr>
          <a:lstStyle>
            <a:lvl1pPr>
              <a:lnSpc>
                <a:spcPct val="100000"/>
              </a:lnSpc>
              <a:spcBef>
                <a:spcPts val="450"/>
              </a:spcBef>
              <a:spcAft>
                <a:spcPts val="900"/>
              </a:spcAft>
              <a:defRPr sz="1600" baseline="0">
                <a:solidFill>
                  <a:schemeClr val="tx1">
                    <a:lumMod val="75000"/>
                    <a:lumOff val="25000"/>
                  </a:schemeClr>
                </a:solidFill>
                <a:ea typeface="Meiryo UI" panose="020B0604030504040204" pitchFamily="50" charset="-128"/>
              </a:defRPr>
            </a:lvl1pPr>
            <a:lvl2pPr>
              <a:lnSpc>
                <a:spcPct val="100000"/>
              </a:lnSpc>
              <a:spcBef>
                <a:spcPts val="450"/>
              </a:spcBef>
              <a:spcAft>
                <a:spcPts val="900"/>
              </a:spcAft>
              <a:defRPr sz="1200" baseline="0">
                <a:solidFill>
                  <a:schemeClr val="tx1">
                    <a:lumMod val="75000"/>
                    <a:lumOff val="25000"/>
                  </a:schemeClr>
                </a:solidFill>
                <a:ea typeface="Meiryo UI" panose="020B0604030504040204" pitchFamily="50" charset="-128"/>
              </a:defRPr>
            </a:lvl2pPr>
            <a:lvl3pPr>
              <a:lnSpc>
                <a:spcPct val="100000"/>
              </a:lnSpc>
              <a:spcBef>
                <a:spcPts val="450"/>
              </a:spcBef>
              <a:spcAft>
                <a:spcPts val="900"/>
              </a:spcAft>
              <a:defRPr sz="1050" baseline="0">
                <a:solidFill>
                  <a:schemeClr val="tx1">
                    <a:lumMod val="75000"/>
                    <a:lumOff val="25000"/>
                  </a:schemeClr>
                </a:solidFill>
                <a:ea typeface="Meiryo UI" panose="020B0604030504040204" pitchFamily="50" charset="-128"/>
              </a:defRPr>
            </a:lvl3pPr>
            <a:lvl4pPr>
              <a:defRPr sz="1050"/>
            </a:lvl4pPr>
            <a:lvl5pPr>
              <a:defRPr sz="1050"/>
            </a:lvl5pPr>
          </a:lstStyle>
          <a:p>
            <a:pPr lvl="0" rtl="0"/>
            <a:r>
              <a:rPr lang="ja-JP" altLang="en-US" noProof="0" dirty="0"/>
              <a:t>マスター テキストのスタイルを編集する</a:t>
            </a:r>
          </a:p>
          <a:p>
            <a:pPr lvl="1" rtl="0"/>
            <a:r>
              <a:rPr lang="ja-JP" altLang="en-US" noProof="0" dirty="0"/>
              <a:t>第 </a:t>
            </a:r>
            <a:r>
              <a:rPr lang="en-US" altLang="ja-JP" noProof="0" dirty="0"/>
              <a:t>2 </a:t>
            </a:r>
            <a:r>
              <a:rPr lang="ja-JP" altLang="en-US" noProof="0" dirty="0"/>
              <a:t>レベル</a:t>
            </a:r>
          </a:p>
          <a:p>
            <a:pPr lvl="2" rtl="0"/>
            <a:r>
              <a:rPr lang="ja-JP" altLang="en-US" noProof="0" dirty="0"/>
              <a:t>第 </a:t>
            </a:r>
            <a:r>
              <a:rPr lang="en-US" altLang="ja-JP" noProof="0" dirty="0"/>
              <a:t>3 </a:t>
            </a:r>
            <a:r>
              <a:rPr lang="ja-JP" altLang="en-US" noProof="0" dirty="0"/>
              <a:t>レベル</a:t>
            </a:r>
          </a:p>
        </p:txBody>
      </p:sp>
      <p:sp>
        <p:nvSpPr>
          <p:cNvPr id="7" name="長方形 6">
            <a:extLst>
              <a:ext uri="{FF2B5EF4-FFF2-40B4-BE49-F238E27FC236}">
                <a16:creationId xmlns:a16="http://schemas.microsoft.com/office/drawing/2014/main" id="{0FA6C5C5-5069-4AE6-8A3D-3F2C6B9506E4}"/>
              </a:ext>
            </a:extLst>
          </p:cNvPr>
          <p:cNvSpPr/>
          <p:nvPr userDrawn="1"/>
        </p:nvSpPr>
        <p:spPr>
          <a:xfrm>
            <a:off x="334736" y="-1"/>
            <a:ext cx="891540" cy="128016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ja-JP" altLang="en-US" sz="1350" baseline="0" noProof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5" name="フッター プレースホルダー 5">
            <a:extLst>
              <a:ext uri="{FF2B5EF4-FFF2-40B4-BE49-F238E27FC236}">
                <a16:creationId xmlns:a16="http://schemas.microsoft.com/office/drawing/2014/main" id="{5CF34E29-AC3B-4EDA-9337-F256FB26B8E8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>
          <a:xfrm>
            <a:off x="334736" y="6356355"/>
            <a:ext cx="3086100" cy="365125"/>
          </a:xfrm>
          <a:prstGeom prst="rect">
            <a:avLst/>
          </a:prstGeom>
        </p:spPr>
        <p:txBody>
          <a:bodyPr/>
          <a:lstStyle/>
          <a:p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109320144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長方形 6">
            <a:extLst>
              <a:ext uri="{FF2B5EF4-FFF2-40B4-BE49-F238E27FC236}">
                <a16:creationId xmlns:a16="http://schemas.microsoft.com/office/drawing/2014/main" id="{0FA6C5C5-5069-4AE6-8A3D-3F2C6B9506E4}"/>
              </a:ext>
            </a:extLst>
          </p:cNvPr>
          <p:cNvSpPr/>
          <p:nvPr userDrawn="1"/>
        </p:nvSpPr>
        <p:spPr>
          <a:xfrm>
            <a:off x="334736" y="-1"/>
            <a:ext cx="891540" cy="128016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ja-JP" altLang="en-US" sz="1350" baseline="0" noProof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3" name="タイトル 2">
            <a:extLst>
              <a:ext uri="{FF2B5EF4-FFF2-40B4-BE49-F238E27FC236}">
                <a16:creationId xmlns:a16="http://schemas.microsoft.com/office/drawing/2014/main" id="{05328109-BF43-024A-B25B-C69E4098CFD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lvl1pPr>
              <a:defRPr baseline="0">
                <a:ea typeface="Meiryo UI" panose="020B0604030504040204" pitchFamily="50" charset="-128"/>
              </a:defRPr>
            </a:lvl1pPr>
          </a:lstStyle>
          <a:p>
            <a:pPr rtl="0"/>
            <a:r>
              <a:rPr lang="ja-JP" altLang="en-US" noProof="0"/>
              <a:t>マスター タイトルの書式設定</a:t>
            </a:r>
          </a:p>
        </p:txBody>
      </p:sp>
      <p:sp>
        <p:nvSpPr>
          <p:cNvPr id="4" name="フッター プレースホルダー 5">
            <a:extLst>
              <a:ext uri="{FF2B5EF4-FFF2-40B4-BE49-F238E27FC236}">
                <a16:creationId xmlns:a16="http://schemas.microsoft.com/office/drawing/2014/main" id="{1956D662-20CE-48DA-B57A-26F7272F3E5D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>
          <a:xfrm>
            <a:off x="334736" y="6356355"/>
            <a:ext cx="3086100" cy="365125"/>
          </a:xfrm>
          <a:prstGeom prst="rect">
            <a:avLst/>
          </a:prstGeom>
        </p:spPr>
        <p:txBody>
          <a:bodyPr/>
          <a:lstStyle/>
          <a:p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21451840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比較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フレーム 7">
            <a:extLst>
              <a:ext uri="{FF2B5EF4-FFF2-40B4-BE49-F238E27FC236}">
                <a16:creationId xmlns:a16="http://schemas.microsoft.com/office/drawing/2014/main" id="{53B0C39E-3796-4132-81FF-5A58EAF300A5}"/>
              </a:ext>
            </a:extLst>
          </p:cNvPr>
          <p:cNvSpPr/>
          <p:nvPr userDrawn="1"/>
        </p:nvSpPr>
        <p:spPr>
          <a:xfrm>
            <a:off x="-1" y="0"/>
            <a:ext cx="9144001" cy="6858000"/>
          </a:xfrm>
          <a:prstGeom prst="frame">
            <a:avLst>
              <a:gd name="adj1" fmla="val 1736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ja-JP" altLang="en-US" sz="1350" baseline="0" noProof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7" name="長方形 6">
            <a:extLst>
              <a:ext uri="{FF2B5EF4-FFF2-40B4-BE49-F238E27FC236}">
                <a16:creationId xmlns:a16="http://schemas.microsoft.com/office/drawing/2014/main" id="{0FA6C5C5-5069-4AE6-8A3D-3F2C6B9506E4}"/>
              </a:ext>
            </a:extLst>
          </p:cNvPr>
          <p:cNvSpPr/>
          <p:nvPr userDrawn="1"/>
        </p:nvSpPr>
        <p:spPr>
          <a:xfrm>
            <a:off x="334736" y="-1"/>
            <a:ext cx="891540" cy="128016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ja-JP" altLang="en-US" sz="1350" baseline="0" noProof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9" name="長方形 8">
            <a:extLst>
              <a:ext uri="{FF2B5EF4-FFF2-40B4-BE49-F238E27FC236}">
                <a16:creationId xmlns:a16="http://schemas.microsoft.com/office/drawing/2014/main" id="{C8943364-C409-4EE8-8020-9809E6B2B1AA}"/>
              </a:ext>
            </a:extLst>
          </p:cNvPr>
          <p:cNvSpPr/>
          <p:nvPr userDrawn="1"/>
        </p:nvSpPr>
        <p:spPr>
          <a:xfrm>
            <a:off x="8520012" y="6369050"/>
            <a:ext cx="251932" cy="488950"/>
          </a:xfrm>
          <a:prstGeom prst="rect">
            <a:avLst/>
          </a:prstGeom>
          <a:solidFill>
            <a:schemeClr val="bg2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ja-JP" altLang="en-US" sz="1350" baseline="0" noProof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12" name="スライド番号プレースホルダー 5">
            <a:extLst>
              <a:ext uri="{FF2B5EF4-FFF2-40B4-BE49-F238E27FC236}">
                <a16:creationId xmlns:a16="http://schemas.microsoft.com/office/drawing/2014/main" id="{A67D090F-9522-445C-B984-52BE590455DC}"/>
              </a:ext>
            </a:extLst>
          </p:cNvPr>
          <p:cNvSpPr txBox="1">
            <a:spLocks/>
          </p:cNvSpPr>
          <p:nvPr userDrawn="1"/>
        </p:nvSpPr>
        <p:spPr>
          <a:xfrm>
            <a:off x="8520012" y="6369055"/>
            <a:ext cx="251932" cy="365125"/>
          </a:xfrm>
          <a:prstGeom prst="rect">
            <a:avLst/>
          </a:prstGeom>
          <a:solidFill>
            <a:schemeClr val="accent2"/>
          </a:solidFill>
        </p:spPr>
        <p:txBody>
          <a:bodyPr vert="horz" lIns="0" tIns="34290" rIns="0" bIns="34290" rtlCol="0" anchor="ctr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000" b="0" kern="1200">
                <a:solidFill>
                  <a:srgbClr val="01C6FD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rtl="0"/>
            <a:fld id="{78048C4E-7BD1-46A5-B2F2-6AD408DAAD47}" type="slidenum">
              <a:rPr lang="en-US" altLang="ja-JP" sz="750" b="1" baseline="0" noProof="0" smtClean="0">
                <a:solidFill>
                  <a:schemeClr val="bg1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pPr/>
              <a:t>‹#›</a:t>
            </a:fld>
            <a:endParaRPr lang="ja-JP" altLang="en-US" sz="750" b="1" baseline="0" noProof="0">
              <a:solidFill>
                <a:schemeClr val="bg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4" name="タイトル 3">
            <a:extLst>
              <a:ext uri="{FF2B5EF4-FFF2-40B4-BE49-F238E27FC236}">
                <a16:creationId xmlns:a16="http://schemas.microsoft.com/office/drawing/2014/main" id="{00F7C607-177E-BC4B-9F1D-E0CD83EF047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lvl1pPr>
              <a:defRPr baseline="0">
                <a:ea typeface="Meiryo UI" panose="020B0604030504040204" pitchFamily="50" charset="-128"/>
              </a:defRPr>
            </a:lvl1pPr>
          </a:lstStyle>
          <a:p>
            <a:pPr rtl="0"/>
            <a:r>
              <a:rPr lang="ja-JP" altLang="en-US" noProof="0"/>
              <a:t>マスター タイトルの書式設定</a:t>
            </a:r>
          </a:p>
        </p:txBody>
      </p:sp>
      <p:sp>
        <p:nvSpPr>
          <p:cNvPr id="16" name="テキスト プレースホルダー 4">
            <a:extLst>
              <a:ext uri="{FF2B5EF4-FFF2-40B4-BE49-F238E27FC236}">
                <a16:creationId xmlns:a16="http://schemas.microsoft.com/office/drawing/2014/main" id="{1F05F3BA-65F5-4621-807B-C8B857D01CA9}"/>
              </a:ext>
            </a:extLst>
          </p:cNvPr>
          <p:cNvSpPr>
            <a:spLocks noGrp="1"/>
          </p:cNvSpPr>
          <p:nvPr>
            <p:ph type="body" sz="quarter" idx="3" hasCustomPrompt="1"/>
          </p:nvPr>
        </p:nvSpPr>
        <p:spPr>
          <a:xfrm>
            <a:off x="4829175" y="1463351"/>
            <a:ext cx="3886200" cy="487003"/>
          </a:xfrm>
        </p:spPr>
        <p:txBody>
          <a:bodyPr rtlCol="0" anchor="b">
            <a:normAutofit/>
          </a:bodyPr>
          <a:lstStyle>
            <a:lvl1pPr marL="0" indent="0">
              <a:buNone/>
              <a:defRPr sz="1200" b="1" baseline="0">
                <a:solidFill>
                  <a:schemeClr val="accent6"/>
                </a:solidFill>
                <a:ea typeface="Meiryo UI" panose="020B0604030504040204" pitchFamily="50" charset="-128"/>
              </a:defRPr>
            </a:lvl1pPr>
            <a:lvl2pPr marL="342892" indent="0">
              <a:buNone/>
              <a:defRPr sz="1500" b="1"/>
            </a:lvl2pPr>
            <a:lvl3pPr marL="685783" indent="0">
              <a:buNone/>
              <a:defRPr sz="1350" b="1"/>
            </a:lvl3pPr>
            <a:lvl4pPr marL="1028675" indent="0">
              <a:buNone/>
              <a:defRPr sz="1200" b="1"/>
            </a:lvl4pPr>
            <a:lvl5pPr marL="1371566" indent="0">
              <a:buNone/>
              <a:defRPr sz="1200" b="1"/>
            </a:lvl5pPr>
            <a:lvl6pPr marL="1714457" indent="0">
              <a:buNone/>
              <a:defRPr sz="1200" b="1"/>
            </a:lvl6pPr>
            <a:lvl7pPr marL="2057348" indent="0">
              <a:buNone/>
              <a:defRPr sz="1200" b="1"/>
            </a:lvl7pPr>
            <a:lvl8pPr marL="2400240" indent="0">
              <a:buNone/>
              <a:defRPr sz="1200" b="1"/>
            </a:lvl8pPr>
            <a:lvl9pPr marL="2743132" indent="0">
              <a:buNone/>
              <a:defRPr sz="1200" b="1"/>
            </a:lvl9pPr>
          </a:lstStyle>
          <a:p>
            <a:pPr lvl="0" rtl="0"/>
            <a:r>
              <a:rPr lang="ja-JP" altLang="en-US" noProof="0"/>
              <a:t>マスター テキストのスタイルを編集する</a:t>
            </a:r>
          </a:p>
        </p:txBody>
      </p:sp>
      <p:sp>
        <p:nvSpPr>
          <p:cNvPr id="18" name="コンテンツ プレースホルダー 5">
            <a:extLst>
              <a:ext uri="{FF2B5EF4-FFF2-40B4-BE49-F238E27FC236}">
                <a16:creationId xmlns:a16="http://schemas.microsoft.com/office/drawing/2014/main" id="{CDF89E18-CCB2-4D69-AB77-CAB656EC211C}"/>
              </a:ext>
            </a:extLst>
          </p:cNvPr>
          <p:cNvSpPr>
            <a:spLocks noGrp="1"/>
          </p:cNvSpPr>
          <p:nvPr>
            <p:ph sz="quarter" idx="4" hasCustomPrompt="1"/>
          </p:nvPr>
        </p:nvSpPr>
        <p:spPr>
          <a:xfrm>
            <a:off x="4829176" y="2149311"/>
            <a:ext cx="3886201" cy="4040352"/>
          </a:xfrm>
        </p:spPr>
        <p:txBody>
          <a:bodyPr rtlCol="0">
            <a:normAutofit/>
          </a:bodyPr>
          <a:lstStyle>
            <a:lvl1pPr>
              <a:defRPr sz="1050" baseline="0">
                <a:ea typeface="Meiryo UI" panose="020B0604030504040204" pitchFamily="50" charset="-128"/>
              </a:defRPr>
            </a:lvl1pPr>
            <a:lvl2pPr>
              <a:defRPr sz="1050" baseline="0">
                <a:ea typeface="Meiryo UI" panose="020B0604030504040204" pitchFamily="50" charset="-128"/>
              </a:defRPr>
            </a:lvl2pPr>
            <a:lvl3pPr>
              <a:defRPr sz="1050" baseline="0">
                <a:ea typeface="Meiryo UI" panose="020B0604030504040204" pitchFamily="50" charset="-128"/>
              </a:defRPr>
            </a:lvl3pPr>
            <a:lvl4pPr>
              <a:defRPr sz="1050" baseline="0">
                <a:ea typeface="Meiryo UI" panose="020B0604030504040204" pitchFamily="50" charset="-128"/>
              </a:defRPr>
            </a:lvl4pPr>
            <a:lvl5pPr>
              <a:defRPr sz="1050" baseline="0">
                <a:ea typeface="Meiryo UI" panose="020B0604030504040204" pitchFamily="50" charset="-128"/>
              </a:defRPr>
            </a:lvl5pPr>
          </a:lstStyle>
          <a:p>
            <a:pPr lvl="0" rtl="0"/>
            <a:r>
              <a:rPr lang="ja-JP" altLang="en-US" noProof="0"/>
              <a:t>マスター テキストのスタイルを編集する</a:t>
            </a:r>
          </a:p>
          <a:p>
            <a:pPr lvl="1" rtl="0"/>
            <a:r>
              <a:rPr lang="ja-JP" altLang="en-US" noProof="0"/>
              <a:t>第 </a:t>
            </a:r>
            <a:r>
              <a:rPr lang="en-US" altLang="ja-JP" noProof="0"/>
              <a:t>2 </a:t>
            </a:r>
            <a:r>
              <a:rPr lang="ja-JP" altLang="en-US" noProof="0"/>
              <a:t>レベル</a:t>
            </a:r>
          </a:p>
          <a:p>
            <a:pPr lvl="2" rtl="0"/>
            <a:r>
              <a:rPr lang="ja-JP" altLang="en-US" noProof="0"/>
              <a:t>第 </a:t>
            </a:r>
            <a:r>
              <a:rPr lang="en-US" altLang="ja-JP" noProof="0"/>
              <a:t>3 </a:t>
            </a:r>
            <a:r>
              <a:rPr lang="ja-JP" altLang="en-US" noProof="0"/>
              <a:t>レベル</a:t>
            </a:r>
          </a:p>
          <a:p>
            <a:pPr lvl="3" rtl="0"/>
            <a:r>
              <a:rPr lang="ja-JP" altLang="en-US" noProof="0"/>
              <a:t>第 </a:t>
            </a:r>
            <a:r>
              <a:rPr lang="en-US" altLang="ja-JP" noProof="0"/>
              <a:t>4 </a:t>
            </a:r>
            <a:r>
              <a:rPr lang="ja-JP" altLang="en-US" noProof="0"/>
              <a:t>レベル</a:t>
            </a:r>
          </a:p>
          <a:p>
            <a:pPr lvl="4" rtl="0"/>
            <a:r>
              <a:rPr lang="ja-JP" altLang="en-US" noProof="0"/>
              <a:t>第 </a:t>
            </a:r>
            <a:r>
              <a:rPr lang="en-US" altLang="ja-JP" noProof="0"/>
              <a:t>5 </a:t>
            </a:r>
            <a:r>
              <a:rPr lang="ja-JP" altLang="en-US" noProof="0"/>
              <a:t>レベル</a:t>
            </a:r>
          </a:p>
        </p:txBody>
      </p:sp>
      <p:sp>
        <p:nvSpPr>
          <p:cNvPr id="19" name="テキスト プレースホルダー 2">
            <a:extLst>
              <a:ext uri="{FF2B5EF4-FFF2-40B4-BE49-F238E27FC236}">
                <a16:creationId xmlns:a16="http://schemas.microsoft.com/office/drawing/2014/main" id="{986F9159-693C-4325-939A-8C6869B22466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334738" y="1463351"/>
            <a:ext cx="3980090" cy="487003"/>
          </a:xfrm>
        </p:spPr>
        <p:txBody>
          <a:bodyPr rtlCol="0" anchor="b">
            <a:normAutofit/>
          </a:bodyPr>
          <a:lstStyle>
            <a:lvl1pPr marL="0" indent="0">
              <a:buNone/>
              <a:defRPr sz="1200" b="1" baseline="0">
                <a:solidFill>
                  <a:schemeClr val="accent3"/>
                </a:solidFill>
                <a:ea typeface="Meiryo UI" panose="020B0604030504040204" pitchFamily="50" charset="-128"/>
              </a:defRPr>
            </a:lvl1pPr>
            <a:lvl2pPr marL="342892" indent="0">
              <a:buNone/>
              <a:defRPr sz="1500" b="1"/>
            </a:lvl2pPr>
            <a:lvl3pPr marL="685783" indent="0">
              <a:buNone/>
              <a:defRPr sz="1350" b="1"/>
            </a:lvl3pPr>
            <a:lvl4pPr marL="1028675" indent="0">
              <a:buNone/>
              <a:defRPr sz="1200" b="1"/>
            </a:lvl4pPr>
            <a:lvl5pPr marL="1371566" indent="0">
              <a:buNone/>
              <a:defRPr sz="1200" b="1"/>
            </a:lvl5pPr>
            <a:lvl6pPr marL="1714457" indent="0">
              <a:buNone/>
              <a:defRPr sz="1200" b="1"/>
            </a:lvl6pPr>
            <a:lvl7pPr marL="2057348" indent="0">
              <a:buNone/>
              <a:defRPr sz="1200" b="1"/>
            </a:lvl7pPr>
            <a:lvl8pPr marL="2400240" indent="0">
              <a:buNone/>
              <a:defRPr sz="1200" b="1"/>
            </a:lvl8pPr>
            <a:lvl9pPr marL="2743132" indent="0">
              <a:buNone/>
              <a:defRPr sz="1200" b="1"/>
            </a:lvl9pPr>
          </a:lstStyle>
          <a:p>
            <a:pPr lvl="0" rtl="0"/>
            <a:r>
              <a:rPr lang="ja-JP" altLang="en-US" noProof="0"/>
              <a:t>マスター テキストのスタイルを編集する</a:t>
            </a:r>
          </a:p>
        </p:txBody>
      </p:sp>
      <p:sp>
        <p:nvSpPr>
          <p:cNvPr id="20" name="コンテンツ プレースホルダー 3">
            <a:extLst>
              <a:ext uri="{FF2B5EF4-FFF2-40B4-BE49-F238E27FC236}">
                <a16:creationId xmlns:a16="http://schemas.microsoft.com/office/drawing/2014/main" id="{BEA361C8-0231-48E8-965E-6BB6D606C9FC}"/>
              </a:ext>
            </a:extLst>
          </p:cNvPr>
          <p:cNvSpPr>
            <a:spLocks noGrp="1"/>
          </p:cNvSpPr>
          <p:nvPr>
            <p:ph sz="half" idx="2" hasCustomPrompt="1"/>
          </p:nvPr>
        </p:nvSpPr>
        <p:spPr>
          <a:xfrm>
            <a:off x="334737" y="2149311"/>
            <a:ext cx="3980092" cy="4040352"/>
          </a:xfrm>
        </p:spPr>
        <p:txBody>
          <a:bodyPr rtlCol="0">
            <a:normAutofit/>
          </a:bodyPr>
          <a:lstStyle>
            <a:lvl1pPr>
              <a:defRPr sz="1050" baseline="0">
                <a:ea typeface="Meiryo UI" panose="020B0604030504040204" pitchFamily="50" charset="-128"/>
              </a:defRPr>
            </a:lvl1pPr>
            <a:lvl2pPr>
              <a:defRPr sz="1050" baseline="0">
                <a:ea typeface="Meiryo UI" panose="020B0604030504040204" pitchFamily="50" charset="-128"/>
              </a:defRPr>
            </a:lvl2pPr>
            <a:lvl3pPr>
              <a:defRPr sz="1050" baseline="0">
                <a:ea typeface="Meiryo UI" panose="020B0604030504040204" pitchFamily="50" charset="-128"/>
              </a:defRPr>
            </a:lvl3pPr>
            <a:lvl4pPr>
              <a:defRPr sz="1050" baseline="0">
                <a:ea typeface="Meiryo UI" panose="020B0604030504040204" pitchFamily="50" charset="-128"/>
              </a:defRPr>
            </a:lvl4pPr>
            <a:lvl5pPr>
              <a:defRPr sz="1050" baseline="0">
                <a:ea typeface="Meiryo UI" panose="020B0604030504040204" pitchFamily="50" charset="-128"/>
              </a:defRPr>
            </a:lvl5pPr>
          </a:lstStyle>
          <a:p>
            <a:pPr lvl="0" rtl="0"/>
            <a:r>
              <a:rPr lang="ja-JP" altLang="en-US" noProof="0"/>
              <a:t>マスター テキストのスタイルを編集する</a:t>
            </a:r>
          </a:p>
          <a:p>
            <a:pPr lvl="1" rtl="0"/>
            <a:r>
              <a:rPr lang="ja-JP" altLang="en-US" noProof="0"/>
              <a:t>第 </a:t>
            </a:r>
            <a:r>
              <a:rPr lang="en-US" altLang="ja-JP" noProof="0"/>
              <a:t>2 </a:t>
            </a:r>
            <a:r>
              <a:rPr lang="ja-JP" altLang="en-US" noProof="0"/>
              <a:t>レベル</a:t>
            </a:r>
          </a:p>
          <a:p>
            <a:pPr lvl="2" rtl="0"/>
            <a:r>
              <a:rPr lang="ja-JP" altLang="en-US" noProof="0"/>
              <a:t>第 </a:t>
            </a:r>
            <a:r>
              <a:rPr lang="en-US" altLang="ja-JP" noProof="0"/>
              <a:t>3 </a:t>
            </a:r>
            <a:r>
              <a:rPr lang="ja-JP" altLang="en-US" noProof="0"/>
              <a:t>レベル</a:t>
            </a:r>
          </a:p>
          <a:p>
            <a:pPr lvl="3" rtl="0"/>
            <a:r>
              <a:rPr lang="ja-JP" altLang="en-US" noProof="0"/>
              <a:t>第 </a:t>
            </a:r>
            <a:r>
              <a:rPr lang="en-US" altLang="ja-JP" noProof="0"/>
              <a:t>4 </a:t>
            </a:r>
            <a:r>
              <a:rPr lang="ja-JP" altLang="en-US" noProof="0"/>
              <a:t>レベル</a:t>
            </a:r>
          </a:p>
          <a:p>
            <a:pPr lvl="4" rtl="0"/>
            <a:r>
              <a:rPr lang="ja-JP" altLang="en-US" noProof="0"/>
              <a:t>第 </a:t>
            </a:r>
            <a:r>
              <a:rPr lang="en-US" altLang="ja-JP" noProof="0"/>
              <a:t>5 </a:t>
            </a:r>
            <a:r>
              <a:rPr lang="ja-JP" altLang="en-US" noProof="0"/>
              <a:t>レベル</a:t>
            </a:r>
          </a:p>
        </p:txBody>
      </p:sp>
      <p:sp>
        <p:nvSpPr>
          <p:cNvPr id="11" name="フッター プレースホルダー 5">
            <a:extLst>
              <a:ext uri="{FF2B5EF4-FFF2-40B4-BE49-F238E27FC236}">
                <a16:creationId xmlns:a16="http://schemas.microsoft.com/office/drawing/2014/main" id="{A912C864-FAEA-4D9B-92EB-89C0BCBBB948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>
          <a:xfrm>
            <a:off x="334736" y="6356355"/>
            <a:ext cx="3086100" cy="365125"/>
          </a:xfrm>
          <a:prstGeom prst="rect">
            <a:avLst/>
          </a:prstGeom>
        </p:spPr>
        <p:txBody>
          <a:bodyPr/>
          <a:lstStyle/>
          <a:p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101596330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比較の白の背景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長方形 6">
            <a:extLst>
              <a:ext uri="{FF2B5EF4-FFF2-40B4-BE49-F238E27FC236}">
                <a16:creationId xmlns:a16="http://schemas.microsoft.com/office/drawing/2014/main" id="{0FA6C5C5-5069-4AE6-8A3D-3F2C6B9506E4}"/>
              </a:ext>
            </a:extLst>
          </p:cNvPr>
          <p:cNvSpPr/>
          <p:nvPr userDrawn="1"/>
        </p:nvSpPr>
        <p:spPr>
          <a:xfrm>
            <a:off x="334736" y="-1"/>
            <a:ext cx="891540" cy="128016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ja-JP" altLang="en-US" sz="1350" baseline="0" noProof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9" name="テキスト プレースホルダー 8">
            <a:extLst>
              <a:ext uri="{FF2B5EF4-FFF2-40B4-BE49-F238E27FC236}">
                <a16:creationId xmlns:a16="http://schemas.microsoft.com/office/drawing/2014/main" id="{FF7966C8-8738-4743-AE43-80F0C197B6C7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428626" y="1509626"/>
            <a:ext cx="3675290" cy="334508"/>
          </a:xfrm>
        </p:spPr>
        <p:txBody>
          <a:bodyPr rtlCol="0">
            <a:noAutofit/>
          </a:bodyPr>
          <a:lstStyle>
            <a:lvl1pPr marL="0" indent="0" algn="l">
              <a:buNone/>
              <a:defRPr sz="1200" b="1" baseline="0">
                <a:solidFill>
                  <a:schemeClr val="accent3"/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pPr lvl="0" rtl="0"/>
            <a:r>
              <a:rPr lang="ja-JP" altLang="en-US" noProof="0"/>
              <a:t>マスター テキストのスタイルを編集する</a:t>
            </a:r>
          </a:p>
        </p:txBody>
      </p:sp>
      <p:sp>
        <p:nvSpPr>
          <p:cNvPr id="10" name="テキスト プレースホルダー 8">
            <a:extLst>
              <a:ext uri="{FF2B5EF4-FFF2-40B4-BE49-F238E27FC236}">
                <a16:creationId xmlns:a16="http://schemas.microsoft.com/office/drawing/2014/main" id="{3F93C618-7612-42AB-B890-45E85BD492F4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5040085" y="1509626"/>
            <a:ext cx="3675290" cy="334508"/>
          </a:xfrm>
        </p:spPr>
        <p:txBody>
          <a:bodyPr rtlCol="0">
            <a:noAutofit/>
          </a:bodyPr>
          <a:lstStyle>
            <a:lvl1pPr marL="0" indent="0" algn="l">
              <a:buNone/>
              <a:defRPr sz="1200" b="1" baseline="0">
                <a:solidFill>
                  <a:schemeClr val="accent6"/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pPr lvl="0" rtl="0"/>
            <a:r>
              <a:rPr lang="ja-JP" altLang="en-US" noProof="0"/>
              <a:t>マスター テキストのスタイルを編集する</a:t>
            </a:r>
          </a:p>
        </p:txBody>
      </p:sp>
      <p:sp>
        <p:nvSpPr>
          <p:cNvPr id="12" name="テキスト プレースホルダー 8">
            <a:extLst>
              <a:ext uri="{FF2B5EF4-FFF2-40B4-BE49-F238E27FC236}">
                <a16:creationId xmlns:a16="http://schemas.microsoft.com/office/drawing/2014/main" id="{B1885C44-356C-410C-B697-9BA0E2858222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428626" y="2156690"/>
            <a:ext cx="3675290" cy="3561943"/>
          </a:xfrm>
        </p:spPr>
        <p:txBody>
          <a:bodyPr rtlCol="0">
            <a:noAutofit/>
          </a:bodyPr>
          <a:lstStyle>
            <a:lvl1pPr marL="0" indent="0" algn="l">
              <a:buNone/>
              <a:defRPr sz="1050" b="0" baseline="0">
                <a:solidFill>
                  <a:schemeClr val="tx1">
                    <a:lumMod val="75000"/>
                    <a:lumOff val="25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pPr lvl="0" rtl="0"/>
            <a:r>
              <a:rPr lang="ja-JP" altLang="en-US" noProof="0"/>
              <a:t>マスター テキストのスタイルを編集する</a:t>
            </a:r>
          </a:p>
        </p:txBody>
      </p:sp>
      <p:sp>
        <p:nvSpPr>
          <p:cNvPr id="13" name="テキスト プレースホルダー 8">
            <a:extLst>
              <a:ext uri="{FF2B5EF4-FFF2-40B4-BE49-F238E27FC236}">
                <a16:creationId xmlns:a16="http://schemas.microsoft.com/office/drawing/2014/main" id="{464BC696-49A6-4328-BB42-5566BAC00F80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040085" y="2156690"/>
            <a:ext cx="3675290" cy="3561943"/>
          </a:xfrm>
        </p:spPr>
        <p:txBody>
          <a:bodyPr rtlCol="0">
            <a:noAutofit/>
          </a:bodyPr>
          <a:lstStyle>
            <a:lvl1pPr marL="0" indent="0" algn="l">
              <a:buNone/>
              <a:defRPr sz="1050" b="0" baseline="0">
                <a:solidFill>
                  <a:schemeClr val="tx1">
                    <a:lumMod val="75000"/>
                    <a:lumOff val="25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pPr lvl="0" rtl="0"/>
            <a:r>
              <a:rPr lang="ja-JP" altLang="en-US" noProof="0"/>
              <a:t>マスター テキストのスタイルを編集する</a:t>
            </a:r>
          </a:p>
        </p:txBody>
      </p:sp>
      <p:sp>
        <p:nvSpPr>
          <p:cNvPr id="3" name="タイトル 2">
            <a:extLst>
              <a:ext uri="{FF2B5EF4-FFF2-40B4-BE49-F238E27FC236}">
                <a16:creationId xmlns:a16="http://schemas.microsoft.com/office/drawing/2014/main" id="{E0FB9F81-CC7F-5244-95A6-279BE4B51AB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735" y="562545"/>
            <a:ext cx="8380640" cy="466281"/>
          </a:xfrm>
        </p:spPr>
        <p:txBody>
          <a:bodyPr rtlCol="0"/>
          <a:lstStyle>
            <a:lvl1pPr>
              <a:defRPr baseline="0">
                <a:ea typeface="Meiryo UI" panose="020B0604030504040204" pitchFamily="50" charset="-128"/>
              </a:defRPr>
            </a:lvl1pPr>
          </a:lstStyle>
          <a:p>
            <a:pPr rtl="0"/>
            <a:r>
              <a:rPr lang="ja-JP" altLang="en-US" noProof="0"/>
              <a:t>マスター タイトルの書式設定</a:t>
            </a:r>
          </a:p>
        </p:txBody>
      </p:sp>
      <p:sp>
        <p:nvSpPr>
          <p:cNvPr id="8" name="フッター プレースホルダー 5">
            <a:extLst>
              <a:ext uri="{FF2B5EF4-FFF2-40B4-BE49-F238E27FC236}">
                <a16:creationId xmlns:a16="http://schemas.microsoft.com/office/drawing/2014/main" id="{FB0FCFCB-76B7-4D89-A656-BB9E5DFB7A74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>
          <a:xfrm>
            <a:off x="334736" y="6356355"/>
            <a:ext cx="3086100" cy="365125"/>
          </a:xfrm>
          <a:prstGeom prst="rect">
            <a:avLst/>
          </a:prstGeom>
        </p:spPr>
        <p:txBody>
          <a:bodyPr/>
          <a:lstStyle/>
          <a:p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144025333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写真 + 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8EDEB162-E699-464C-B2EE-136D517A9B8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735" y="562545"/>
            <a:ext cx="8380640" cy="466281"/>
          </a:xfrm>
        </p:spPr>
        <p:txBody>
          <a:bodyPr vert="horz" wrap="square" lIns="91440" tIns="45720" rIns="91440" bIns="45720" rtlCol="0" anchor="ctr">
            <a:spAutoFit/>
          </a:bodyPr>
          <a:lstStyle>
            <a:lvl1pPr>
              <a:defRPr lang="en-GB" sz="2700" spc="-45" baseline="0" dirty="0">
                <a:ea typeface="Meiryo UI" panose="020B0604030504040204" pitchFamily="50" charset="-128"/>
              </a:defRPr>
            </a:lvl1pPr>
          </a:lstStyle>
          <a:p>
            <a:pPr lvl="0" rtl="0"/>
            <a:r>
              <a:rPr lang="ja-JP" altLang="en-US" noProof="0"/>
              <a:t>マスター タイトルの書式設定</a:t>
            </a:r>
          </a:p>
        </p:txBody>
      </p:sp>
      <p:sp>
        <p:nvSpPr>
          <p:cNvPr id="5" name="図プレースホルダー 4">
            <a:extLst>
              <a:ext uri="{FF2B5EF4-FFF2-40B4-BE49-F238E27FC236}">
                <a16:creationId xmlns:a16="http://schemas.microsoft.com/office/drawing/2014/main" id="{92C6531E-FB8E-4000-B873-B745C681E2F5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0" y="1248881"/>
            <a:ext cx="9144000" cy="2119313"/>
          </a:xfrm>
          <a:solidFill>
            <a:schemeClr val="bg1">
              <a:lumMod val="95000"/>
            </a:schemeClr>
          </a:solidFill>
        </p:spPr>
        <p:txBody>
          <a:bodyPr vert="horz" wrap="square" lIns="91440" tIns="45720" rIns="91440" bIns="45720" rtlCol="0" anchor="ctr" anchorCtr="1">
            <a:noAutofit/>
          </a:bodyPr>
          <a:lstStyle>
            <a:lvl1pPr marL="0" indent="0">
              <a:buNone/>
              <a:defRPr lang="en-GB" sz="1350" baseline="0">
                <a:ea typeface="Meiryo UI" panose="020B0604030504040204" pitchFamily="50" charset="-128"/>
              </a:defRPr>
            </a:lvl1pPr>
          </a:lstStyle>
          <a:p>
            <a:pPr marL="171446" lvl="0" indent="-171446" algn="ctr" rtl="0"/>
            <a:r>
              <a:rPr lang="ja-JP" altLang="en-US" noProof="0"/>
              <a:t>画像の挿入</a:t>
            </a:r>
          </a:p>
        </p:txBody>
      </p:sp>
      <p:sp>
        <p:nvSpPr>
          <p:cNvPr id="9" name="テキスト プレースホルダー 8">
            <a:extLst>
              <a:ext uri="{FF2B5EF4-FFF2-40B4-BE49-F238E27FC236}">
                <a16:creationId xmlns:a16="http://schemas.microsoft.com/office/drawing/2014/main" id="{FF7966C8-8738-4743-AE43-80F0C197B6C7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551430" y="3802065"/>
            <a:ext cx="7338060" cy="334508"/>
          </a:xfrm>
        </p:spPr>
        <p:txBody>
          <a:bodyPr rtlCol="0">
            <a:noAutofit/>
          </a:bodyPr>
          <a:lstStyle>
            <a:lvl1pPr marL="0" indent="0" algn="l">
              <a:buNone/>
              <a:defRPr sz="1200" b="1" baseline="0">
                <a:solidFill>
                  <a:schemeClr val="accent3"/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pPr lvl="0" rtl="0"/>
            <a:r>
              <a:rPr lang="ja-JP" altLang="en-US" noProof="0"/>
              <a:t>マスター テキストのスタイルを編集する</a:t>
            </a:r>
          </a:p>
        </p:txBody>
      </p:sp>
      <p:sp>
        <p:nvSpPr>
          <p:cNvPr id="12" name="テキスト プレースホルダー 8">
            <a:extLst>
              <a:ext uri="{FF2B5EF4-FFF2-40B4-BE49-F238E27FC236}">
                <a16:creationId xmlns:a16="http://schemas.microsoft.com/office/drawing/2014/main" id="{B1885C44-356C-410C-B697-9BA0E2858222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551430" y="4294303"/>
            <a:ext cx="7338060" cy="1737360"/>
          </a:xfrm>
        </p:spPr>
        <p:txBody>
          <a:bodyPr rtlCol="0">
            <a:noAutofit/>
          </a:bodyPr>
          <a:lstStyle>
            <a:lvl1pPr marL="0" indent="0" algn="l">
              <a:buNone/>
              <a:defRPr sz="1050" b="0" baseline="0">
                <a:solidFill>
                  <a:schemeClr val="tx1">
                    <a:lumMod val="75000"/>
                    <a:lumOff val="25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pPr lvl="0" rtl="0"/>
            <a:r>
              <a:rPr lang="ja-JP" altLang="en-US" noProof="0"/>
              <a:t>マスター テキストのスタイルを編集する</a:t>
            </a:r>
          </a:p>
        </p:txBody>
      </p:sp>
      <p:sp>
        <p:nvSpPr>
          <p:cNvPr id="15" name="長方形 14">
            <a:extLst>
              <a:ext uri="{FF2B5EF4-FFF2-40B4-BE49-F238E27FC236}">
                <a16:creationId xmlns:a16="http://schemas.microsoft.com/office/drawing/2014/main" id="{05951AB2-D568-4A7E-9408-FADC8BED4119}"/>
              </a:ext>
            </a:extLst>
          </p:cNvPr>
          <p:cNvSpPr/>
          <p:nvPr userDrawn="1"/>
        </p:nvSpPr>
        <p:spPr>
          <a:xfrm>
            <a:off x="334736" y="-1"/>
            <a:ext cx="891540" cy="128016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ja-JP" altLang="en-US" sz="1350" baseline="0" noProof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7" name="フッター プレースホルダー 5">
            <a:extLst>
              <a:ext uri="{FF2B5EF4-FFF2-40B4-BE49-F238E27FC236}">
                <a16:creationId xmlns:a16="http://schemas.microsoft.com/office/drawing/2014/main" id="{C3108621-4D6A-4686-836A-54E08952BAA7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>
          <a:xfrm>
            <a:off x="334736" y="6356355"/>
            <a:ext cx="3086100" cy="365125"/>
          </a:xfrm>
          <a:prstGeom prst="rect">
            <a:avLst/>
          </a:prstGeom>
        </p:spPr>
        <p:txBody>
          <a:bodyPr/>
          <a:lstStyle/>
          <a:p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142414793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写真 + 3 つのセクショ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長方形 6">
            <a:extLst>
              <a:ext uri="{FF2B5EF4-FFF2-40B4-BE49-F238E27FC236}">
                <a16:creationId xmlns:a16="http://schemas.microsoft.com/office/drawing/2014/main" id="{0FA6C5C5-5069-4AE6-8A3D-3F2C6B9506E4}"/>
              </a:ext>
            </a:extLst>
          </p:cNvPr>
          <p:cNvSpPr/>
          <p:nvPr userDrawn="1"/>
        </p:nvSpPr>
        <p:spPr>
          <a:xfrm>
            <a:off x="334736" y="-1"/>
            <a:ext cx="891540" cy="128016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ja-JP" altLang="en-US" sz="1350" baseline="0" noProof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5" name="図プレースホルダー 4">
            <a:extLst>
              <a:ext uri="{FF2B5EF4-FFF2-40B4-BE49-F238E27FC236}">
                <a16:creationId xmlns:a16="http://schemas.microsoft.com/office/drawing/2014/main" id="{92C6531E-FB8E-4000-B873-B745C681E2F5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0" y="1248881"/>
            <a:ext cx="9144000" cy="2119313"/>
          </a:xfrm>
          <a:solidFill>
            <a:schemeClr val="bg1">
              <a:lumMod val="95000"/>
            </a:schemeClr>
          </a:solidFill>
        </p:spPr>
        <p:txBody>
          <a:bodyPr vert="horz" wrap="square" lIns="91440" tIns="45720" rIns="91440" bIns="45720" rtlCol="0" anchor="ctr" anchorCtr="1">
            <a:noAutofit/>
          </a:bodyPr>
          <a:lstStyle>
            <a:lvl1pPr marL="0" indent="0">
              <a:buNone/>
              <a:defRPr lang="en-GB" sz="1350" baseline="0">
                <a:ea typeface="Meiryo UI" panose="020B0604030504040204" pitchFamily="50" charset="-128"/>
              </a:defRPr>
            </a:lvl1pPr>
          </a:lstStyle>
          <a:p>
            <a:pPr marL="171446" lvl="0" indent="-171446" algn="ctr" rtl="0"/>
            <a:r>
              <a:rPr lang="ja-JP" altLang="en-US" noProof="0"/>
              <a:t>画像の挿入</a:t>
            </a:r>
          </a:p>
        </p:txBody>
      </p:sp>
      <p:sp>
        <p:nvSpPr>
          <p:cNvPr id="9" name="テキスト プレースホルダー 8">
            <a:extLst>
              <a:ext uri="{FF2B5EF4-FFF2-40B4-BE49-F238E27FC236}">
                <a16:creationId xmlns:a16="http://schemas.microsoft.com/office/drawing/2014/main" id="{FF7966C8-8738-4743-AE43-80F0C197B6C7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551432" y="3802065"/>
            <a:ext cx="2115571" cy="334508"/>
          </a:xfrm>
        </p:spPr>
        <p:txBody>
          <a:bodyPr rtlCol="0">
            <a:noAutofit/>
          </a:bodyPr>
          <a:lstStyle>
            <a:lvl1pPr marL="0" indent="0" algn="ctr">
              <a:buNone/>
              <a:defRPr sz="1200" b="1" baseline="0">
                <a:solidFill>
                  <a:schemeClr val="accent6"/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pPr lvl="0" rtl="0"/>
            <a:r>
              <a:rPr lang="ja-JP" altLang="en-US" noProof="0"/>
              <a:t>マスター テキストのスタイルを編集する</a:t>
            </a:r>
          </a:p>
        </p:txBody>
      </p:sp>
      <p:sp>
        <p:nvSpPr>
          <p:cNvPr id="10" name="テキスト プレースホルダー 8">
            <a:extLst>
              <a:ext uri="{FF2B5EF4-FFF2-40B4-BE49-F238E27FC236}">
                <a16:creationId xmlns:a16="http://schemas.microsoft.com/office/drawing/2014/main" id="{3F93C618-7612-42AB-B890-45E85BD492F4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3467272" y="3802065"/>
            <a:ext cx="2115571" cy="334508"/>
          </a:xfrm>
        </p:spPr>
        <p:txBody>
          <a:bodyPr rtlCol="0">
            <a:noAutofit/>
          </a:bodyPr>
          <a:lstStyle>
            <a:lvl1pPr marL="0" indent="0" algn="ctr">
              <a:buNone/>
              <a:defRPr sz="1200" b="1" baseline="0">
                <a:solidFill>
                  <a:schemeClr val="accent3"/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pPr lvl="0" rtl="0"/>
            <a:r>
              <a:rPr lang="ja-JP" altLang="en-US" noProof="0"/>
              <a:t>マスター テキストのスタイルを編集する</a:t>
            </a:r>
          </a:p>
        </p:txBody>
      </p:sp>
      <p:sp>
        <p:nvSpPr>
          <p:cNvPr id="11" name="テキスト プレースホルダー 8">
            <a:extLst>
              <a:ext uri="{FF2B5EF4-FFF2-40B4-BE49-F238E27FC236}">
                <a16:creationId xmlns:a16="http://schemas.microsoft.com/office/drawing/2014/main" id="{08664829-F6FB-4E31-BF5C-C895ADF2BA7F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6477002" y="3802065"/>
            <a:ext cx="2115571" cy="334508"/>
          </a:xfrm>
        </p:spPr>
        <p:txBody>
          <a:bodyPr rtlCol="0">
            <a:noAutofit/>
          </a:bodyPr>
          <a:lstStyle>
            <a:lvl1pPr marL="0" indent="0" algn="ctr">
              <a:buNone/>
              <a:defRPr sz="1200" b="1" baseline="0">
                <a:solidFill>
                  <a:schemeClr val="accent5">
                    <a:lumMod val="75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pPr lvl="0" rtl="0"/>
            <a:r>
              <a:rPr lang="ja-JP" altLang="en-US" noProof="0"/>
              <a:t>マスター テキストのスタイルを編集する</a:t>
            </a:r>
          </a:p>
        </p:txBody>
      </p:sp>
      <p:sp>
        <p:nvSpPr>
          <p:cNvPr id="12" name="テキスト プレースホルダー 8">
            <a:extLst>
              <a:ext uri="{FF2B5EF4-FFF2-40B4-BE49-F238E27FC236}">
                <a16:creationId xmlns:a16="http://schemas.microsoft.com/office/drawing/2014/main" id="{B1885C44-356C-410C-B697-9BA0E2858222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551432" y="4294303"/>
            <a:ext cx="2115571" cy="1496898"/>
          </a:xfrm>
        </p:spPr>
        <p:txBody>
          <a:bodyPr rtlCol="0">
            <a:noAutofit/>
          </a:bodyPr>
          <a:lstStyle>
            <a:lvl1pPr marL="0" indent="0" algn="l">
              <a:spcAft>
                <a:spcPts val="450"/>
              </a:spcAft>
              <a:buNone/>
              <a:defRPr sz="1050" b="0" baseline="0">
                <a:solidFill>
                  <a:schemeClr val="tx1">
                    <a:lumMod val="75000"/>
                    <a:lumOff val="25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pPr lvl="0" rtl="0"/>
            <a:r>
              <a:rPr lang="ja-JP" altLang="en-US" noProof="0"/>
              <a:t>マスター テキストのスタイルを編集する</a:t>
            </a:r>
          </a:p>
        </p:txBody>
      </p:sp>
      <p:sp>
        <p:nvSpPr>
          <p:cNvPr id="13" name="テキスト プレースホルダー 8">
            <a:extLst>
              <a:ext uri="{FF2B5EF4-FFF2-40B4-BE49-F238E27FC236}">
                <a16:creationId xmlns:a16="http://schemas.microsoft.com/office/drawing/2014/main" id="{464BC696-49A6-4328-BB42-5566BAC00F80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3467272" y="4294303"/>
            <a:ext cx="2115571" cy="1496898"/>
          </a:xfrm>
        </p:spPr>
        <p:txBody>
          <a:bodyPr rtlCol="0">
            <a:noAutofit/>
          </a:bodyPr>
          <a:lstStyle>
            <a:lvl1pPr marL="0" indent="0" algn="l">
              <a:spcAft>
                <a:spcPts val="450"/>
              </a:spcAft>
              <a:buNone/>
              <a:defRPr sz="1050" b="0" baseline="0">
                <a:solidFill>
                  <a:schemeClr val="tx1">
                    <a:lumMod val="75000"/>
                    <a:lumOff val="25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pPr lvl="0" rtl="0"/>
            <a:r>
              <a:rPr lang="ja-JP" altLang="en-US" noProof="0"/>
              <a:t>マスター テキストのスタイルを編集する</a:t>
            </a:r>
          </a:p>
        </p:txBody>
      </p:sp>
      <p:sp>
        <p:nvSpPr>
          <p:cNvPr id="14" name="テキスト プレースホルダー 8">
            <a:extLst>
              <a:ext uri="{FF2B5EF4-FFF2-40B4-BE49-F238E27FC236}">
                <a16:creationId xmlns:a16="http://schemas.microsoft.com/office/drawing/2014/main" id="{7E9E558E-F7EF-4347-AD3C-FDB2A9BCF618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6477002" y="4294303"/>
            <a:ext cx="2115571" cy="1496898"/>
          </a:xfrm>
        </p:spPr>
        <p:txBody>
          <a:bodyPr rtlCol="0">
            <a:noAutofit/>
          </a:bodyPr>
          <a:lstStyle>
            <a:lvl1pPr marL="0" indent="0" algn="l">
              <a:spcAft>
                <a:spcPts val="450"/>
              </a:spcAft>
              <a:buNone/>
              <a:defRPr sz="1050" b="0" baseline="0">
                <a:solidFill>
                  <a:schemeClr val="tx1">
                    <a:lumMod val="75000"/>
                    <a:lumOff val="25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pPr lvl="0" rtl="0"/>
            <a:r>
              <a:rPr lang="ja-JP" altLang="en-US" noProof="0"/>
              <a:t>マスター テキストのスタイルを編集する</a:t>
            </a:r>
          </a:p>
        </p:txBody>
      </p:sp>
      <p:sp>
        <p:nvSpPr>
          <p:cNvPr id="3" name="タイトル 2">
            <a:extLst>
              <a:ext uri="{FF2B5EF4-FFF2-40B4-BE49-F238E27FC236}">
                <a16:creationId xmlns:a16="http://schemas.microsoft.com/office/drawing/2014/main" id="{B9AD2AC4-32E8-BC46-848C-BEA37118CB6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lvl1pPr>
              <a:defRPr baseline="0">
                <a:ea typeface="Meiryo UI" panose="020B0604030504040204" pitchFamily="50" charset="-128"/>
              </a:defRPr>
            </a:lvl1pPr>
          </a:lstStyle>
          <a:p>
            <a:pPr rtl="0"/>
            <a:r>
              <a:rPr lang="ja-JP" altLang="en-US" noProof="0"/>
              <a:t>マスター タイトルの書式設定</a:t>
            </a:r>
          </a:p>
        </p:txBody>
      </p:sp>
      <p:sp>
        <p:nvSpPr>
          <p:cNvPr id="15" name="フッター プレースホルダー 5">
            <a:extLst>
              <a:ext uri="{FF2B5EF4-FFF2-40B4-BE49-F238E27FC236}">
                <a16:creationId xmlns:a16="http://schemas.microsoft.com/office/drawing/2014/main" id="{CB1B2997-2B47-4693-A150-7B23575E572A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>
          <a:xfrm>
            <a:off x="334736" y="6356355"/>
            <a:ext cx="3086100" cy="365125"/>
          </a:xfrm>
          <a:prstGeom prst="rect">
            <a:avLst/>
          </a:prstGeom>
        </p:spPr>
        <p:txBody>
          <a:bodyPr/>
          <a:lstStyle/>
          <a:p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255448194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ページの半分の写真 + 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図プレースホルダー 4">
            <a:extLst>
              <a:ext uri="{FF2B5EF4-FFF2-40B4-BE49-F238E27FC236}">
                <a16:creationId xmlns:a16="http://schemas.microsoft.com/office/drawing/2014/main" id="{679784BB-7CDD-484B-8F47-9CF1D79993F5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4724400" y="0"/>
            <a:ext cx="4419600" cy="6858000"/>
          </a:xfrm>
          <a:solidFill>
            <a:schemeClr val="bg1">
              <a:lumMod val="95000"/>
            </a:schemeClr>
          </a:solidFill>
        </p:spPr>
        <p:txBody>
          <a:bodyPr vert="horz" wrap="square" lIns="91440" tIns="45720" rIns="91440" bIns="45720" rtlCol="0" anchor="ctr" anchorCtr="1">
            <a:noAutofit/>
          </a:bodyPr>
          <a:lstStyle>
            <a:lvl1pPr marL="0" indent="0">
              <a:buNone/>
              <a:defRPr lang="en-GB" sz="1350" baseline="0">
                <a:ea typeface="Meiryo UI" panose="020B0604030504040204" pitchFamily="50" charset="-128"/>
              </a:defRPr>
            </a:lvl1pPr>
          </a:lstStyle>
          <a:p>
            <a:pPr marL="171446" lvl="0" indent="-171446" algn="ctr" rtl="0"/>
            <a:r>
              <a:rPr lang="ja-JP" altLang="en-US" noProof="0"/>
              <a:t>画像の挿入</a:t>
            </a:r>
          </a:p>
        </p:txBody>
      </p:sp>
      <p:sp>
        <p:nvSpPr>
          <p:cNvPr id="2" name="タイトル 1">
            <a:extLst>
              <a:ext uri="{FF2B5EF4-FFF2-40B4-BE49-F238E27FC236}">
                <a16:creationId xmlns:a16="http://schemas.microsoft.com/office/drawing/2014/main" id="{8EDEB162-E699-464C-B2EE-136D517A9B8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738" y="618429"/>
            <a:ext cx="3878036" cy="840230"/>
          </a:xfrm>
        </p:spPr>
        <p:txBody>
          <a:bodyPr vert="horz" wrap="square" lIns="91440" tIns="45720" rIns="91440" bIns="45720" rtlCol="0" anchor="ctr">
            <a:spAutoFit/>
          </a:bodyPr>
          <a:lstStyle>
            <a:lvl1pPr>
              <a:defRPr lang="en-GB" sz="2700" spc="-45" baseline="0" dirty="0">
                <a:ea typeface="Meiryo UI" panose="020B0604030504040204" pitchFamily="50" charset="-128"/>
              </a:defRPr>
            </a:lvl1pPr>
          </a:lstStyle>
          <a:p>
            <a:pPr lvl="0" rtl="0"/>
            <a:r>
              <a:rPr lang="ja-JP" altLang="en-US" noProof="0"/>
              <a:t>マスター タイトルの書式設定</a:t>
            </a:r>
          </a:p>
        </p:txBody>
      </p:sp>
      <p:sp>
        <p:nvSpPr>
          <p:cNvPr id="9" name="テキスト プレースホルダー 8">
            <a:extLst>
              <a:ext uri="{FF2B5EF4-FFF2-40B4-BE49-F238E27FC236}">
                <a16:creationId xmlns:a16="http://schemas.microsoft.com/office/drawing/2014/main" id="{FF7966C8-8738-4743-AE43-80F0C197B6C7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428627" y="2061165"/>
            <a:ext cx="3784147" cy="334508"/>
          </a:xfrm>
        </p:spPr>
        <p:txBody>
          <a:bodyPr rtlCol="0">
            <a:noAutofit/>
          </a:bodyPr>
          <a:lstStyle>
            <a:lvl1pPr marL="0" indent="0" algn="l">
              <a:buNone/>
              <a:defRPr sz="1200" b="1" baseline="0">
                <a:solidFill>
                  <a:schemeClr val="accent3"/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pPr lvl="0" rtl="0"/>
            <a:r>
              <a:rPr lang="ja-JP" altLang="en-US" noProof="0"/>
              <a:t>マスター テキストのスタイルを編集する</a:t>
            </a:r>
          </a:p>
        </p:txBody>
      </p:sp>
      <p:sp>
        <p:nvSpPr>
          <p:cNvPr id="12" name="テキスト プレースホルダー 8">
            <a:extLst>
              <a:ext uri="{FF2B5EF4-FFF2-40B4-BE49-F238E27FC236}">
                <a16:creationId xmlns:a16="http://schemas.microsoft.com/office/drawing/2014/main" id="{B1885C44-356C-410C-B697-9BA0E2858222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428627" y="2708232"/>
            <a:ext cx="3784147" cy="3561943"/>
          </a:xfrm>
        </p:spPr>
        <p:txBody>
          <a:bodyPr rtlCol="0">
            <a:noAutofit/>
          </a:bodyPr>
          <a:lstStyle>
            <a:lvl1pPr marL="0" indent="0" algn="l">
              <a:buNone/>
              <a:defRPr sz="1050" b="0" baseline="0">
                <a:solidFill>
                  <a:schemeClr val="tx1">
                    <a:lumMod val="75000"/>
                    <a:lumOff val="25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pPr lvl="0" rtl="0"/>
            <a:r>
              <a:rPr lang="ja-JP" altLang="en-US" noProof="0"/>
              <a:t>マスター テキストのスタイルを編集する</a:t>
            </a:r>
          </a:p>
        </p:txBody>
      </p:sp>
      <p:sp>
        <p:nvSpPr>
          <p:cNvPr id="7" name="長方形 6">
            <a:extLst>
              <a:ext uri="{FF2B5EF4-FFF2-40B4-BE49-F238E27FC236}">
                <a16:creationId xmlns:a16="http://schemas.microsoft.com/office/drawing/2014/main" id="{0FA6C5C5-5069-4AE6-8A3D-3F2C6B9506E4}"/>
              </a:ext>
            </a:extLst>
          </p:cNvPr>
          <p:cNvSpPr/>
          <p:nvPr userDrawn="1"/>
        </p:nvSpPr>
        <p:spPr>
          <a:xfrm>
            <a:off x="334736" y="-1"/>
            <a:ext cx="891540" cy="128016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ja-JP" altLang="en-US" sz="1350" baseline="0" noProof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8" name="長方形 7">
            <a:extLst>
              <a:ext uri="{FF2B5EF4-FFF2-40B4-BE49-F238E27FC236}">
                <a16:creationId xmlns:a16="http://schemas.microsoft.com/office/drawing/2014/main" id="{1E6A75B6-7B4E-496F-A846-0FFBB6E1D164}"/>
              </a:ext>
            </a:extLst>
          </p:cNvPr>
          <p:cNvSpPr/>
          <p:nvPr userDrawn="1"/>
        </p:nvSpPr>
        <p:spPr>
          <a:xfrm>
            <a:off x="8520012" y="6369050"/>
            <a:ext cx="251932" cy="488950"/>
          </a:xfrm>
          <a:prstGeom prst="rect">
            <a:avLst/>
          </a:prstGeom>
          <a:solidFill>
            <a:schemeClr val="bg2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ja-JP" altLang="en-US" sz="1350" baseline="0" noProof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10" name="スライド番号プレースホルダー 5">
            <a:extLst>
              <a:ext uri="{FF2B5EF4-FFF2-40B4-BE49-F238E27FC236}">
                <a16:creationId xmlns:a16="http://schemas.microsoft.com/office/drawing/2014/main" id="{7648ACB4-9C22-4636-800F-578055A5BC10}"/>
              </a:ext>
            </a:extLst>
          </p:cNvPr>
          <p:cNvSpPr txBox="1">
            <a:spLocks/>
          </p:cNvSpPr>
          <p:nvPr userDrawn="1"/>
        </p:nvSpPr>
        <p:spPr>
          <a:xfrm>
            <a:off x="8520012" y="6369055"/>
            <a:ext cx="251932" cy="365125"/>
          </a:xfrm>
          <a:prstGeom prst="rect">
            <a:avLst/>
          </a:prstGeom>
          <a:solidFill>
            <a:schemeClr val="accent2"/>
          </a:solidFill>
        </p:spPr>
        <p:txBody>
          <a:bodyPr vert="horz" lIns="0" tIns="34290" rIns="0" bIns="34290" rtlCol="0" anchor="ctr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000" b="0" kern="1200">
                <a:solidFill>
                  <a:srgbClr val="01C6FD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rtl="0"/>
            <a:fld id="{78048C4E-7BD1-46A5-B2F2-6AD408DAAD47}" type="slidenum">
              <a:rPr lang="en-US" altLang="ja-JP" sz="750" b="1" baseline="0" noProof="0" smtClean="0">
                <a:solidFill>
                  <a:schemeClr val="bg1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pPr/>
              <a:t>‹#›</a:t>
            </a:fld>
            <a:endParaRPr lang="ja-JP" altLang="en-US" sz="750" b="1" baseline="0" noProof="0">
              <a:solidFill>
                <a:schemeClr val="bg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13" name="フッター プレースホルダー 5">
            <a:extLst>
              <a:ext uri="{FF2B5EF4-FFF2-40B4-BE49-F238E27FC236}">
                <a16:creationId xmlns:a16="http://schemas.microsoft.com/office/drawing/2014/main" id="{67E162F8-0D13-4C5A-A8F3-643DA6745FFC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>
          <a:xfrm>
            <a:off x="334736" y="6356355"/>
            <a:ext cx="3086100" cy="365125"/>
          </a:xfrm>
          <a:prstGeom prst="rect">
            <a:avLst/>
          </a:prstGeom>
        </p:spPr>
        <p:txBody>
          <a:bodyPr/>
          <a:lstStyle/>
          <a:p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2043872451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フローチャート:ドキュメント 3">
            <a:extLst>
              <a:ext uri="{FF2B5EF4-FFF2-40B4-BE49-F238E27FC236}">
                <a16:creationId xmlns:a16="http://schemas.microsoft.com/office/drawing/2014/main" id="{D5C833BC-89A8-4D28-9D63-F45F14D694BF}"/>
              </a:ext>
            </a:extLst>
          </p:cNvPr>
          <p:cNvSpPr/>
          <p:nvPr userDrawn="1"/>
        </p:nvSpPr>
        <p:spPr>
          <a:xfrm flipH="1">
            <a:off x="92991" y="124955"/>
            <a:ext cx="8965061" cy="4408002"/>
          </a:xfrm>
          <a:custGeom>
            <a:avLst/>
            <a:gdLst>
              <a:gd name="connsiteX0" fmla="*/ 0 w 21600"/>
              <a:gd name="connsiteY0" fmla="*/ 0 h 21600"/>
              <a:gd name="connsiteX1" fmla="*/ 21600 w 21600"/>
              <a:gd name="connsiteY1" fmla="*/ 0 h 21600"/>
              <a:gd name="connsiteX2" fmla="*/ 21600 w 21600"/>
              <a:gd name="connsiteY2" fmla="*/ 17322 h 21600"/>
              <a:gd name="connsiteX3" fmla="*/ 0 w 21600"/>
              <a:gd name="connsiteY3" fmla="*/ 20172 h 21600"/>
              <a:gd name="connsiteX4" fmla="*/ 0 w 21600"/>
              <a:gd name="connsiteY4" fmla="*/ 0 h 21600"/>
              <a:gd name="connsiteX0" fmla="*/ 17 w 21617"/>
              <a:gd name="connsiteY0" fmla="*/ 0 h 23765"/>
              <a:gd name="connsiteX1" fmla="*/ 21617 w 21617"/>
              <a:gd name="connsiteY1" fmla="*/ 0 h 23765"/>
              <a:gd name="connsiteX2" fmla="*/ 21617 w 21617"/>
              <a:gd name="connsiteY2" fmla="*/ 17322 h 23765"/>
              <a:gd name="connsiteX3" fmla="*/ 0 w 21617"/>
              <a:gd name="connsiteY3" fmla="*/ 22875 h 23765"/>
              <a:gd name="connsiteX4" fmla="*/ 17 w 21617"/>
              <a:gd name="connsiteY4" fmla="*/ 0 h 23765"/>
              <a:gd name="connsiteX0" fmla="*/ 17 w 21617"/>
              <a:gd name="connsiteY0" fmla="*/ 0 h 24368"/>
              <a:gd name="connsiteX1" fmla="*/ 21617 w 21617"/>
              <a:gd name="connsiteY1" fmla="*/ 0 h 24368"/>
              <a:gd name="connsiteX2" fmla="*/ 21617 w 21617"/>
              <a:gd name="connsiteY2" fmla="*/ 17322 h 24368"/>
              <a:gd name="connsiteX3" fmla="*/ 0 w 21617"/>
              <a:gd name="connsiteY3" fmla="*/ 22875 h 24368"/>
              <a:gd name="connsiteX4" fmla="*/ 17 w 21617"/>
              <a:gd name="connsiteY4" fmla="*/ 0 h 24368"/>
              <a:gd name="connsiteX0" fmla="*/ 17 w 21617"/>
              <a:gd name="connsiteY0" fmla="*/ 0 h 24514"/>
              <a:gd name="connsiteX1" fmla="*/ 21617 w 21617"/>
              <a:gd name="connsiteY1" fmla="*/ 0 h 24514"/>
              <a:gd name="connsiteX2" fmla="*/ 21617 w 21617"/>
              <a:gd name="connsiteY2" fmla="*/ 17322 h 24514"/>
              <a:gd name="connsiteX3" fmla="*/ 0 w 21617"/>
              <a:gd name="connsiteY3" fmla="*/ 22875 h 24514"/>
              <a:gd name="connsiteX4" fmla="*/ 17 w 21617"/>
              <a:gd name="connsiteY4" fmla="*/ 0 h 24514"/>
              <a:gd name="connsiteX0" fmla="*/ 17 w 21617"/>
              <a:gd name="connsiteY0" fmla="*/ 0 h 24569"/>
              <a:gd name="connsiteX1" fmla="*/ 21617 w 21617"/>
              <a:gd name="connsiteY1" fmla="*/ 0 h 24569"/>
              <a:gd name="connsiteX2" fmla="*/ 21617 w 21617"/>
              <a:gd name="connsiteY2" fmla="*/ 17322 h 24569"/>
              <a:gd name="connsiteX3" fmla="*/ 0 w 21617"/>
              <a:gd name="connsiteY3" fmla="*/ 22875 h 24569"/>
              <a:gd name="connsiteX4" fmla="*/ 17 w 21617"/>
              <a:gd name="connsiteY4" fmla="*/ 0 h 24569"/>
              <a:gd name="connsiteX0" fmla="*/ 17 w 21617"/>
              <a:gd name="connsiteY0" fmla="*/ 0 h 24698"/>
              <a:gd name="connsiteX1" fmla="*/ 21617 w 21617"/>
              <a:gd name="connsiteY1" fmla="*/ 0 h 24698"/>
              <a:gd name="connsiteX2" fmla="*/ 21617 w 21617"/>
              <a:gd name="connsiteY2" fmla="*/ 17322 h 24698"/>
              <a:gd name="connsiteX3" fmla="*/ 0 w 21617"/>
              <a:gd name="connsiteY3" fmla="*/ 22875 h 24698"/>
              <a:gd name="connsiteX4" fmla="*/ 17 w 21617"/>
              <a:gd name="connsiteY4" fmla="*/ 0 h 24698"/>
              <a:gd name="connsiteX0" fmla="*/ 17 w 21617"/>
              <a:gd name="connsiteY0" fmla="*/ 0 h 24785"/>
              <a:gd name="connsiteX1" fmla="*/ 21617 w 21617"/>
              <a:gd name="connsiteY1" fmla="*/ 0 h 24785"/>
              <a:gd name="connsiteX2" fmla="*/ 21617 w 21617"/>
              <a:gd name="connsiteY2" fmla="*/ 17322 h 24785"/>
              <a:gd name="connsiteX3" fmla="*/ 0 w 21617"/>
              <a:gd name="connsiteY3" fmla="*/ 22875 h 24785"/>
              <a:gd name="connsiteX4" fmla="*/ 17 w 21617"/>
              <a:gd name="connsiteY4" fmla="*/ 0 h 247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1617" h="24785">
                <a:moveTo>
                  <a:pt x="17" y="0"/>
                </a:moveTo>
                <a:lnTo>
                  <a:pt x="21617" y="0"/>
                </a:lnTo>
                <a:lnTo>
                  <a:pt x="21617" y="17322"/>
                </a:lnTo>
                <a:cubicBezTo>
                  <a:pt x="10919" y="19230"/>
                  <a:pt x="10221" y="28798"/>
                  <a:pt x="0" y="22875"/>
                </a:cubicBezTo>
                <a:cubicBezTo>
                  <a:pt x="6" y="15250"/>
                  <a:pt x="11" y="7625"/>
                  <a:pt x="17" y="0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ja-JP" altLang="en-US" sz="1350" baseline="0" noProof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3" name="サブタイトル 2">
            <a:extLst>
              <a:ext uri="{FF2B5EF4-FFF2-40B4-BE49-F238E27FC236}">
                <a16:creationId xmlns:a16="http://schemas.microsoft.com/office/drawing/2014/main" id="{FA174F0C-3444-43F9-9DFF-354C44272A65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521153" y="5603183"/>
            <a:ext cx="6858000" cy="279307"/>
          </a:xfrm>
        </p:spPr>
        <p:txBody>
          <a:bodyPr vert="horz" lIns="91440" tIns="45720" rIns="91440" bIns="45720" rtlCol="0">
            <a:spAutoFit/>
          </a:bodyPr>
          <a:lstStyle>
            <a:lvl1pPr marL="0" indent="0">
              <a:buNone/>
              <a:defRPr lang="en-GB" sz="1350" baseline="0" dirty="0">
                <a:solidFill>
                  <a:schemeClr val="accent2">
                    <a:lumMod val="50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pPr marL="171446" lvl="0" indent="-171446" rtl="0"/>
            <a:r>
              <a:rPr lang="ja-JP" altLang="en-US" noProof="0"/>
              <a:t>サブタイトル</a:t>
            </a:r>
          </a:p>
        </p:txBody>
      </p:sp>
      <p:sp>
        <p:nvSpPr>
          <p:cNvPr id="2" name="タイトル 1">
            <a:extLst>
              <a:ext uri="{FF2B5EF4-FFF2-40B4-BE49-F238E27FC236}">
                <a16:creationId xmlns:a16="http://schemas.microsoft.com/office/drawing/2014/main" id="{0E11612A-63A3-4175-9F77-FA03CCD38D4B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521153" y="5053805"/>
            <a:ext cx="7955280" cy="549381"/>
          </a:xfrm>
        </p:spPr>
        <p:txBody>
          <a:bodyPr vert="horz" lIns="91440" tIns="45720" rIns="91440" bIns="45720" rtlCol="0" anchor="b">
            <a:spAutoFit/>
          </a:bodyPr>
          <a:lstStyle>
            <a:lvl1pPr>
              <a:defRPr lang="en-GB" sz="3300" b="1" baseline="0" dirty="0">
                <a:solidFill>
                  <a:schemeClr val="tx1">
                    <a:lumMod val="75000"/>
                    <a:lumOff val="25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pPr marL="0" lvl="0" rtl="0"/>
            <a:r>
              <a:rPr lang="ja-JP" altLang="en-US" noProof="0"/>
              <a:t>タイトル</a:t>
            </a:r>
          </a:p>
        </p:txBody>
      </p:sp>
      <p:sp>
        <p:nvSpPr>
          <p:cNvPr id="11" name="長方形 10">
            <a:extLst>
              <a:ext uri="{FF2B5EF4-FFF2-40B4-BE49-F238E27FC236}">
                <a16:creationId xmlns:a16="http://schemas.microsoft.com/office/drawing/2014/main" id="{45C25376-E6F9-4E5A-A81D-E7FA342FB230}"/>
              </a:ext>
            </a:extLst>
          </p:cNvPr>
          <p:cNvSpPr/>
          <p:nvPr userDrawn="1"/>
        </p:nvSpPr>
        <p:spPr>
          <a:xfrm>
            <a:off x="326572" y="4726452"/>
            <a:ext cx="54428" cy="13716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ja-JP" altLang="en-US" sz="1350" baseline="0" noProof="0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742C14A7-8231-43C8-963C-787BB7AE57EA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>
          <a:xfrm>
            <a:off x="334736" y="6356355"/>
            <a:ext cx="3086100" cy="365125"/>
          </a:xfrm>
          <a:prstGeom prst="rect">
            <a:avLst/>
          </a:prstGeom>
        </p:spPr>
        <p:txBody>
          <a:bodyPr/>
          <a:lstStyle/>
          <a:p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3582240429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セクション ヘッダ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フローチャート:ドキュメント 3">
            <a:extLst>
              <a:ext uri="{FF2B5EF4-FFF2-40B4-BE49-F238E27FC236}">
                <a16:creationId xmlns:a16="http://schemas.microsoft.com/office/drawing/2014/main" id="{7F75D8AF-79DE-4E2B-A15F-8EC66948BC31}"/>
              </a:ext>
            </a:extLst>
          </p:cNvPr>
          <p:cNvSpPr/>
          <p:nvPr userDrawn="1"/>
        </p:nvSpPr>
        <p:spPr>
          <a:xfrm flipH="1" flipV="1">
            <a:off x="85945" y="4581497"/>
            <a:ext cx="8972111" cy="2152681"/>
          </a:xfrm>
          <a:custGeom>
            <a:avLst/>
            <a:gdLst>
              <a:gd name="connsiteX0" fmla="*/ 0 w 21600"/>
              <a:gd name="connsiteY0" fmla="*/ 0 h 21600"/>
              <a:gd name="connsiteX1" fmla="*/ 21600 w 21600"/>
              <a:gd name="connsiteY1" fmla="*/ 0 h 21600"/>
              <a:gd name="connsiteX2" fmla="*/ 21600 w 21600"/>
              <a:gd name="connsiteY2" fmla="*/ 17322 h 21600"/>
              <a:gd name="connsiteX3" fmla="*/ 0 w 21600"/>
              <a:gd name="connsiteY3" fmla="*/ 20172 h 21600"/>
              <a:gd name="connsiteX4" fmla="*/ 0 w 21600"/>
              <a:gd name="connsiteY4" fmla="*/ 0 h 21600"/>
              <a:gd name="connsiteX0" fmla="*/ 17 w 21617"/>
              <a:gd name="connsiteY0" fmla="*/ 0 h 23765"/>
              <a:gd name="connsiteX1" fmla="*/ 21617 w 21617"/>
              <a:gd name="connsiteY1" fmla="*/ 0 h 23765"/>
              <a:gd name="connsiteX2" fmla="*/ 21617 w 21617"/>
              <a:gd name="connsiteY2" fmla="*/ 17322 h 23765"/>
              <a:gd name="connsiteX3" fmla="*/ 0 w 21617"/>
              <a:gd name="connsiteY3" fmla="*/ 22875 h 23765"/>
              <a:gd name="connsiteX4" fmla="*/ 17 w 21617"/>
              <a:gd name="connsiteY4" fmla="*/ 0 h 23765"/>
              <a:gd name="connsiteX0" fmla="*/ 17 w 21617"/>
              <a:gd name="connsiteY0" fmla="*/ 0 h 24368"/>
              <a:gd name="connsiteX1" fmla="*/ 21617 w 21617"/>
              <a:gd name="connsiteY1" fmla="*/ 0 h 24368"/>
              <a:gd name="connsiteX2" fmla="*/ 21617 w 21617"/>
              <a:gd name="connsiteY2" fmla="*/ 17322 h 24368"/>
              <a:gd name="connsiteX3" fmla="*/ 0 w 21617"/>
              <a:gd name="connsiteY3" fmla="*/ 22875 h 24368"/>
              <a:gd name="connsiteX4" fmla="*/ 17 w 21617"/>
              <a:gd name="connsiteY4" fmla="*/ 0 h 24368"/>
              <a:gd name="connsiteX0" fmla="*/ 17 w 21617"/>
              <a:gd name="connsiteY0" fmla="*/ 0 h 24514"/>
              <a:gd name="connsiteX1" fmla="*/ 21617 w 21617"/>
              <a:gd name="connsiteY1" fmla="*/ 0 h 24514"/>
              <a:gd name="connsiteX2" fmla="*/ 21617 w 21617"/>
              <a:gd name="connsiteY2" fmla="*/ 17322 h 24514"/>
              <a:gd name="connsiteX3" fmla="*/ 0 w 21617"/>
              <a:gd name="connsiteY3" fmla="*/ 22875 h 24514"/>
              <a:gd name="connsiteX4" fmla="*/ 17 w 21617"/>
              <a:gd name="connsiteY4" fmla="*/ 0 h 24514"/>
              <a:gd name="connsiteX0" fmla="*/ 17 w 21617"/>
              <a:gd name="connsiteY0" fmla="*/ 0 h 24569"/>
              <a:gd name="connsiteX1" fmla="*/ 21617 w 21617"/>
              <a:gd name="connsiteY1" fmla="*/ 0 h 24569"/>
              <a:gd name="connsiteX2" fmla="*/ 21617 w 21617"/>
              <a:gd name="connsiteY2" fmla="*/ 17322 h 24569"/>
              <a:gd name="connsiteX3" fmla="*/ 0 w 21617"/>
              <a:gd name="connsiteY3" fmla="*/ 22875 h 24569"/>
              <a:gd name="connsiteX4" fmla="*/ 17 w 21617"/>
              <a:gd name="connsiteY4" fmla="*/ 0 h 24569"/>
              <a:gd name="connsiteX0" fmla="*/ 17 w 21617"/>
              <a:gd name="connsiteY0" fmla="*/ 0 h 24698"/>
              <a:gd name="connsiteX1" fmla="*/ 21617 w 21617"/>
              <a:gd name="connsiteY1" fmla="*/ 0 h 24698"/>
              <a:gd name="connsiteX2" fmla="*/ 21617 w 21617"/>
              <a:gd name="connsiteY2" fmla="*/ 17322 h 24698"/>
              <a:gd name="connsiteX3" fmla="*/ 0 w 21617"/>
              <a:gd name="connsiteY3" fmla="*/ 22875 h 24698"/>
              <a:gd name="connsiteX4" fmla="*/ 17 w 21617"/>
              <a:gd name="connsiteY4" fmla="*/ 0 h 24698"/>
              <a:gd name="connsiteX0" fmla="*/ 17 w 21617"/>
              <a:gd name="connsiteY0" fmla="*/ 0 h 24785"/>
              <a:gd name="connsiteX1" fmla="*/ 21617 w 21617"/>
              <a:gd name="connsiteY1" fmla="*/ 0 h 24785"/>
              <a:gd name="connsiteX2" fmla="*/ 21617 w 21617"/>
              <a:gd name="connsiteY2" fmla="*/ 17322 h 24785"/>
              <a:gd name="connsiteX3" fmla="*/ 0 w 21617"/>
              <a:gd name="connsiteY3" fmla="*/ 22875 h 24785"/>
              <a:gd name="connsiteX4" fmla="*/ 17 w 21617"/>
              <a:gd name="connsiteY4" fmla="*/ 0 h 24785"/>
              <a:gd name="connsiteX0" fmla="*/ 34 w 21634"/>
              <a:gd name="connsiteY0" fmla="*/ 0 h 36778"/>
              <a:gd name="connsiteX1" fmla="*/ 21634 w 21634"/>
              <a:gd name="connsiteY1" fmla="*/ 0 h 36778"/>
              <a:gd name="connsiteX2" fmla="*/ 21634 w 21634"/>
              <a:gd name="connsiteY2" fmla="*/ 17322 h 36778"/>
              <a:gd name="connsiteX3" fmla="*/ 0 w 21634"/>
              <a:gd name="connsiteY3" fmla="*/ 35787 h 36778"/>
              <a:gd name="connsiteX4" fmla="*/ 34 w 21634"/>
              <a:gd name="connsiteY4" fmla="*/ 0 h 36778"/>
              <a:gd name="connsiteX0" fmla="*/ 34 w 21634"/>
              <a:gd name="connsiteY0" fmla="*/ 0 h 41874"/>
              <a:gd name="connsiteX1" fmla="*/ 21634 w 21634"/>
              <a:gd name="connsiteY1" fmla="*/ 0 h 41874"/>
              <a:gd name="connsiteX2" fmla="*/ 21634 w 21634"/>
              <a:gd name="connsiteY2" fmla="*/ 17322 h 41874"/>
              <a:gd name="connsiteX3" fmla="*/ 0 w 21634"/>
              <a:gd name="connsiteY3" fmla="*/ 35787 h 41874"/>
              <a:gd name="connsiteX4" fmla="*/ 34 w 21634"/>
              <a:gd name="connsiteY4" fmla="*/ 0 h 41874"/>
              <a:gd name="connsiteX0" fmla="*/ 34 w 21634"/>
              <a:gd name="connsiteY0" fmla="*/ 0 h 42123"/>
              <a:gd name="connsiteX1" fmla="*/ 21634 w 21634"/>
              <a:gd name="connsiteY1" fmla="*/ 0 h 42123"/>
              <a:gd name="connsiteX2" fmla="*/ 21634 w 21634"/>
              <a:gd name="connsiteY2" fmla="*/ 17322 h 42123"/>
              <a:gd name="connsiteX3" fmla="*/ 0 w 21634"/>
              <a:gd name="connsiteY3" fmla="*/ 35787 h 42123"/>
              <a:gd name="connsiteX4" fmla="*/ 34 w 21634"/>
              <a:gd name="connsiteY4" fmla="*/ 0 h 4212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1634" h="42123">
                <a:moveTo>
                  <a:pt x="34" y="0"/>
                </a:moveTo>
                <a:lnTo>
                  <a:pt x="21634" y="0"/>
                </a:lnTo>
                <a:lnTo>
                  <a:pt x="21634" y="17322"/>
                </a:lnTo>
                <a:cubicBezTo>
                  <a:pt x="10970" y="21444"/>
                  <a:pt x="9198" y="56098"/>
                  <a:pt x="0" y="35787"/>
                </a:cubicBezTo>
                <a:cubicBezTo>
                  <a:pt x="6" y="28162"/>
                  <a:pt x="28" y="7625"/>
                  <a:pt x="34" y="0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ja-JP" altLang="en-US" sz="1350" baseline="0" noProof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2" name="タイトル 1">
            <a:extLst>
              <a:ext uri="{FF2B5EF4-FFF2-40B4-BE49-F238E27FC236}">
                <a16:creationId xmlns:a16="http://schemas.microsoft.com/office/drawing/2014/main" id="{8C9A3716-1F35-4634-B53D-27722735B2D5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22514" y="1611383"/>
            <a:ext cx="7249886" cy="746846"/>
          </a:xfrm>
        </p:spPr>
        <p:txBody>
          <a:bodyPr rtlCol="0" anchor="t">
            <a:noAutofit/>
          </a:bodyPr>
          <a:lstStyle>
            <a:lvl1pPr>
              <a:defRPr sz="3600" spc="-113" baseline="0">
                <a:solidFill>
                  <a:schemeClr val="tx1">
                    <a:lumMod val="75000"/>
                    <a:lumOff val="25000"/>
                  </a:schemeClr>
                </a:solidFill>
                <a:ea typeface="Meiryo UI" panose="020B0604030504040204" pitchFamily="50" charset="-128"/>
              </a:defRPr>
            </a:lvl1pPr>
          </a:lstStyle>
          <a:p>
            <a:pPr rtl="0"/>
            <a:r>
              <a:rPr lang="ja-JP" altLang="en-US" noProof="0"/>
              <a:t>セクション ヘッダー </a:t>
            </a:r>
            <a:r>
              <a:rPr lang="en-US" altLang="ja-JP" noProof="0"/>
              <a:t>1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F96A4796-E4C0-42FE-9F82-5D46B8789E25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522514" y="2464429"/>
            <a:ext cx="7249886" cy="166199"/>
          </a:xfrm>
        </p:spPr>
        <p:txBody>
          <a:bodyPr tIns="0" bIns="0" rtlCol="0">
            <a:spAutoFit/>
          </a:bodyPr>
          <a:lstStyle>
            <a:lvl1pPr marL="0" indent="0">
              <a:buNone/>
              <a:defRPr sz="1200" baseline="0">
                <a:solidFill>
                  <a:schemeClr val="accent3"/>
                </a:solidFill>
                <a:ea typeface="Meiryo UI" panose="020B0604030504040204" pitchFamily="50" charset="-128"/>
              </a:defRPr>
            </a:lvl1pPr>
            <a:lvl2pPr marL="342892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783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675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566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457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348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24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132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 rtl="0"/>
            <a:r>
              <a:rPr lang="ja-JP" altLang="en-US" noProof="0"/>
              <a:t>サブタイトル</a:t>
            </a:r>
          </a:p>
        </p:txBody>
      </p:sp>
      <p:sp>
        <p:nvSpPr>
          <p:cNvPr id="13" name="長方形 12">
            <a:extLst>
              <a:ext uri="{FF2B5EF4-FFF2-40B4-BE49-F238E27FC236}">
                <a16:creationId xmlns:a16="http://schemas.microsoft.com/office/drawing/2014/main" id="{560C8850-C2CD-4E0B-AA6F-6B884EB94B4B}"/>
              </a:ext>
            </a:extLst>
          </p:cNvPr>
          <p:cNvSpPr/>
          <p:nvPr userDrawn="1"/>
        </p:nvSpPr>
        <p:spPr>
          <a:xfrm>
            <a:off x="326572" y="1532049"/>
            <a:ext cx="54428" cy="13716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ja-JP" altLang="en-US" sz="1350" baseline="0" noProof="0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8" name="長方形 7">
            <a:extLst>
              <a:ext uri="{FF2B5EF4-FFF2-40B4-BE49-F238E27FC236}">
                <a16:creationId xmlns:a16="http://schemas.microsoft.com/office/drawing/2014/main" id="{80D3D7B7-CDD7-4664-B2D8-6F60FEAEAC45}"/>
              </a:ext>
            </a:extLst>
          </p:cNvPr>
          <p:cNvSpPr/>
          <p:nvPr userDrawn="1"/>
        </p:nvSpPr>
        <p:spPr>
          <a:xfrm>
            <a:off x="8520012" y="6369050"/>
            <a:ext cx="251932" cy="488950"/>
          </a:xfrm>
          <a:prstGeom prst="rect">
            <a:avLst/>
          </a:prstGeom>
          <a:solidFill>
            <a:schemeClr val="bg2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ja-JP" altLang="en-US" sz="1350" baseline="0" noProof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9" name="スライド番号プレースホルダー 5">
            <a:extLst>
              <a:ext uri="{FF2B5EF4-FFF2-40B4-BE49-F238E27FC236}">
                <a16:creationId xmlns:a16="http://schemas.microsoft.com/office/drawing/2014/main" id="{9E81145E-5F17-4CB6-9E17-ECF3BB38DE75}"/>
              </a:ext>
            </a:extLst>
          </p:cNvPr>
          <p:cNvSpPr txBox="1">
            <a:spLocks/>
          </p:cNvSpPr>
          <p:nvPr userDrawn="1"/>
        </p:nvSpPr>
        <p:spPr>
          <a:xfrm>
            <a:off x="8520012" y="6369055"/>
            <a:ext cx="251932" cy="365125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vert="horz" lIns="0" tIns="34290" rIns="0" bIns="34290" rtlCol="0" anchor="ctr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000" b="0" kern="1200">
                <a:solidFill>
                  <a:srgbClr val="01C6FD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rtl="0"/>
            <a:fld id="{78048C4E-7BD1-46A5-B2F2-6AD408DAAD47}" type="slidenum">
              <a:rPr lang="en-US" altLang="ja-JP" sz="750" b="1" baseline="0" noProof="0" smtClean="0">
                <a:solidFill>
                  <a:schemeClr val="tx1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pPr/>
              <a:t>‹#›</a:t>
            </a:fld>
            <a:endParaRPr lang="ja-JP" altLang="en-US" sz="750" b="1" baseline="0" noProof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10" name="フッター プレースホルダー 5">
            <a:extLst>
              <a:ext uri="{FF2B5EF4-FFF2-40B4-BE49-F238E27FC236}">
                <a16:creationId xmlns:a16="http://schemas.microsoft.com/office/drawing/2014/main" id="{02FFE477-4812-4DDF-88D3-E08DF8C46159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>
          <a:xfrm>
            <a:off x="334736" y="6356355"/>
            <a:ext cx="3086100" cy="365125"/>
          </a:xfrm>
          <a:prstGeom prst="rect">
            <a:avLst/>
          </a:prstGeom>
        </p:spPr>
        <p:txBody>
          <a:bodyPr/>
          <a:lstStyle/>
          <a:p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2367219326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 つのコンテンツ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フレーム 7">
            <a:extLst>
              <a:ext uri="{FF2B5EF4-FFF2-40B4-BE49-F238E27FC236}">
                <a16:creationId xmlns:a16="http://schemas.microsoft.com/office/drawing/2014/main" id="{53B0C39E-3796-4132-81FF-5A58EAF300A5}"/>
              </a:ext>
            </a:extLst>
          </p:cNvPr>
          <p:cNvSpPr/>
          <p:nvPr userDrawn="1"/>
        </p:nvSpPr>
        <p:spPr>
          <a:xfrm>
            <a:off x="-1" y="0"/>
            <a:ext cx="9144001" cy="6858000"/>
          </a:xfrm>
          <a:prstGeom prst="frame">
            <a:avLst>
              <a:gd name="adj1" fmla="val 1736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ja-JP" altLang="en-US" sz="1350" baseline="0" noProof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7" name="長方形 6">
            <a:extLst>
              <a:ext uri="{FF2B5EF4-FFF2-40B4-BE49-F238E27FC236}">
                <a16:creationId xmlns:a16="http://schemas.microsoft.com/office/drawing/2014/main" id="{0FA6C5C5-5069-4AE6-8A3D-3F2C6B9506E4}"/>
              </a:ext>
            </a:extLst>
          </p:cNvPr>
          <p:cNvSpPr/>
          <p:nvPr userDrawn="1"/>
        </p:nvSpPr>
        <p:spPr>
          <a:xfrm>
            <a:off x="334736" y="-1"/>
            <a:ext cx="891540" cy="128016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ja-JP" altLang="en-US" sz="1350" baseline="0" noProof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9" name="長方形 8">
            <a:extLst>
              <a:ext uri="{FF2B5EF4-FFF2-40B4-BE49-F238E27FC236}">
                <a16:creationId xmlns:a16="http://schemas.microsoft.com/office/drawing/2014/main" id="{C8943364-C409-4EE8-8020-9809E6B2B1AA}"/>
              </a:ext>
            </a:extLst>
          </p:cNvPr>
          <p:cNvSpPr/>
          <p:nvPr userDrawn="1"/>
        </p:nvSpPr>
        <p:spPr>
          <a:xfrm>
            <a:off x="8520012" y="6369050"/>
            <a:ext cx="251932" cy="488950"/>
          </a:xfrm>
          <a:prstGeom prst="rect">
            <a:avLst/>
          </a:prstGeom>
          <a:solidFill>
            <a:schemeClr val="bg2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ja-JP" altLang="en-US" sz="1350" baseline="0" noProof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12" name="スライド番号プレースホルダー 5">
            <a:extLst>
              <a:ext uri="{FF2B5EF4-FFF2-40B4-BE49-F238E27FC236}">
                <a16:creationId xmlns:a16="http://schemas.microsoft.com/office/drawing/2014/main" id="{A67D090F-9522-445C-B984-52BE590455DC}"/>
              </a:ext>
            </a:extLst>
          </p:cNvPr>
          <p:cNvSpPr txBox="1">
            <a:spLocks/>
          </p:cNvSpPr>
          <p:nvPr userDrawn="1"/>
        </p:nvSpPr>
        <p:spPr>
          <a:xfrm>
            <a:off x="8520012" y="6369055"/>
            <a:ext cx="251932" cy="365125"/>
          </a:xfrm>
          <a:prstGeom prst="rect">
            <a:avLst/>
          </a:prstGeom>
          <a:solidFill>
            <a:schemeClr val="accent2"/>
          </a:solidFill>
        </p:spPr>
        <p:txBody>
          <a:bodyPr vert="horz" lIns="0" tIns="34290" rIns="0" bIns="34290" rtlCol="0" anchor="ctr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000" b="0" kern="1200">
                <a:solidFill>
                  <a:srgbClr val="01C6FD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rtl="0"/>
            <a:fld id="{78048C4E-7BD1-46A5-B2F2-6AD408DAAD47}" type="slidenum">
              <a:rPr lang="en-US" altLang="ja-JP" sz="750" b="1" baseline="0" noProof="0" smtClean="0">
                <a:solidFill>
                  <a:schemeClr val="bg1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pPr/>
              <a:t>‹#›</a:t>
            </a:fld>
            <a:endParaRPr lang="ja-JP" altLang="en-US" sz="750" b="1" baseline="0" noProof="0">
              <a:solidFill>
                <a:schemeClr val="bg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4" name="タイトル 3">
            <a:extLst>
              <a:ext uri="{FF2B5EF4-FFF2-40B4-BE49-F238E27FC236}">
                <a16:creationId xmlns:a16="http://schemas.microsoft.com/office/drawing/2014/main" id="{00F7C607-177E-BC4B-9F1D-E0CD83EF047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lvl1pPr>
              <a:defRPr baseline="0">
                <a:ea typeface="Meiryo UI" panose="020B0604030504040204" pitchFamily="50" charset="-128"/>
              </a:defRPr>
            </a:lvl1pPr>
          </a:lstStyle>
          <a:p>
            <a:pPr rtl="0"/>
            <a:r>
              <a:rPr lang="ja-JP" altLang="en-US" noProof="0"/>
              <a:t>マスター タイトルの書式設定</a:t>
            </a:r>
          </a:p>
        </p:txBody>
      </p:sp>
      <p:sp>
        <p:nvSpPr>
          <p:cNvPr id="11" name="コンテンツ プレースホルダー 2">
            <a:extLst>
              <a:ext uri="{FF2B5EF4-FFF2-40B4-BE49-F238E27FC236}">
                <a16:creationId xmlns:a16="http://schemas.microsoft.com/office/drawing/2014/main" id="{758E3AAF-44AA-41E0-AE18-8B461598AD07}"/>
              </a:ext>
            </a:extLst>
          </p:cNvPr>
          <p:cNvSpPr>
            <a:spLocks noGrp="1"/>
          </p:cNvSpPr>
          <p:nvPr>
            <p:ph sz="half" idx="1" hasCustomPrompt="1"/>
          </p:nvPr>
        </p:nvSpPr>
        <p:spPr>
          <a:xfrm>
            <a:off x="334738" y="1825625"/>
            <a:ext cx="3980090" cy="4351338"/>
          </a:xfrm>
        </p:spPr>
        <p:txBody>
          <a:bodyPr rtlCol="0">
            <a:normAutofit/>
          </a:bodyPr>
          <a:lstStyle>
            <a:lvl1pPr>
              <a:defRPr sz="1500" baseline="0">
                <a:ea typeface="Meiryo UI" panose="020B0604030504040204" pitchFamily="50" charset="-128"/>
              </a:defRPr>
            </a:lvl1pPr>
            <a:lvl2pPr>
              <a:defRPr sz="1350" baseline="0">
                <a:ea typeface="Meiryo UI" panose="020B0604030504040204" pitchFamily="50" charset="-128"/>
              </a:defRPr>
            </a:lvl2pPr>
            <a:lvl3pPr>
              <a:defRPr sz="1200" baseline="0">
                <a:ea typeface="Meiryo UI" panose="020B0604030504040204" pitchFamily="50" charset="-128"/>
              </a:defRPr>
            </a:lvl3pPr>
            <a:lvl4pPr>
              <a:defRPr sz="1050" baseline="0">
                <a:ea typeface="Meiryo UI" panose="020B0604030504040204" pitchFamily="50" charset="-128"/>
              </a:defRPr>
            </a:lvl4pPr>
            <a:lvl5pPr>
              <a:defRPr sz="1050" baseline="0">
                <a:ea typeface="Meiryo UI" panose="020B0604030504040204" pitchFamily="50" charset="-128"/>
              </a:defRPr>
            </a:lvl5pPr>
          </a:lstStyle>
          <a:p>
            <a:pPr lvl="0" rtl="0"/>
            <a:r>
              <a:rPr lang="ja-JP" altLang="en-US" noProof="0"/>
              <a:t>マスター テキストのスタイルを編集する</a:t>
            </a:r>
          </a:p>
          <a:p>
            <a:pPr lvl="1" rtl="0"/>
            <a:r>
              <a:rPr lang="ja-JP" altLang="en-US" noProof="0"/>
              <a:t>第 </a:t>
            </a:r>
            <a:r>
              <a:rPr lang="en-US" altLang="ja-JP" noProof="0"/>
              <a:t>2 </a:t>
            </a:r>
            <a:r>
              <a:rPr lang="ja-JP" altLang="en-US" noProof="0"/>
              <a:t>レベル</a:t>
            </a:r>
          </a:p>
          <a:p>
            <a:pPr lvl="2" rtl="0"/>
            <a:r>
              <a:rPr lang="ja-JP" altLang="en-US" noProof="0"/>
              <a:t>第 </a:t>
            </a:r>
            <a:r>
              <a:rPr lang="en-US" altLang="ja-JP" noProof="0"/>
              <a:t>3 </a:t>
            </a:r>
            <a:r>
              <a:rPr lang="ja-JP" altLang="en-US" noProof="0"/>
              <a:t>レベル</a:t>
            </a:r>
          </a:p>
          <a:p>
            <a:pPr lvl="3" rtl="0"/>
            <a:r>
              <a:rPr lang="ja-JP" altLang="en-US" noProof="0"/>
              <a:t>第 </a:t>
            </a:r>
            <a:r>
              <a:rPr lang="en-US" altLang="ja-JP" noProof="0"/>
              <a:t>4 </a:t>
            </a:r>
            <a:r>
              <a:rPr lang="ja-JP" altLang="en-US" noProof="0"/>
              <a:t>レベル</a:t>
            </a:r>
          </a:p>
          <a:p>
            <a:pPr lvl="4" rtl="0"/>
            <a:r>
              <a:rPr lang="ja-JP" altLang="en-US" noProof="0"/>
              <a:t>第 </a:t>
            </a:r>
            <a:r>
              <a:rPr lang="en-US" altLang="ja-JP" noProof="0"/>
              <a:t>5 </a:t>
            </a:r>
            <a:r>
              <a:rPr lang="ja-JP" altLang="en-US" noProof="0"/>
              <a:t>レベル</a:t>
            </a:r>
          </a:p>
        </p:txBody>
      </p:sp>
      <p:sp>
        <p:nvSpPr>
          <p:cNvPr id="13" name="コンテンツ プレースホルダー 3">
            <a:extLst>
              <a:ext uri="{FF2B5EF4-FFF2-40B4-BE49-F238E27FC236}">
                <a16:creationId xmlns:a16="http://schemas.microsoft.com/office/drawing/2014/main" id="{FC1B8B60-5429-4EF9-93D0-2CCCF562B916}"/>
              </a:ext>
            </a:extLst>
          </p:cNvPr>
          <p:cNvSpPr>
            <a:spLocks noGrp="1"/>
          </p:cNvSpPr>
          <p:nvPr>
            <p:ph sz="half" idx="2" hasCustomPrompt="1"/>
          </p:nvPr>
        </p:nvSpPr>
        <p:spPr>
          <a:xfrm>
            <a:off x="4829175" y="1825625"/>
            <a:ext cx="3886200" cy="4351338"/>
          </a:xfrm>
        </p:spPr>
        <p:txBody>
          <a:bodyPr rtlCol="0">
            <a:normAutofit/>
          </a:bodyPr>
          <a:lstStyle>
            <a:lvl1pPr>
              <a:defRPr sz="1500" baseline="0">
                <a:ea typeface="Meiryo UI" panose="020B0604030504040204" pitchFamily="50" charset="-128"/>
              </a:defRPr>
            </a:lvl1pPr>
            <a:lvl2pPr>
              <a:defRPr sz="1350" baseline="0">
                <a:ea typeface="Meiryo UI" panose="020B0604030504040204" pitchFamily="50" charset="-128"/>
              </a:defRPr>
            </a:lvl2pPr>
            <a:lvl3pPr>
              <a:defRPr sz="1200" baseline="0">
                <a:ea typeface="Meiryo UI" panose="020B0604030504040204" pitchFamily="50" charset="-128"/>
              </a:defRPr>
            </a:lvl3pPr>
            <a:lvl4pPr>
              <a:defRPr sz="1050" baseline="0">
                <a:ea typeface="Meiryo UI" panose="020B0604030504040204" pitchFamily="50" charset="-128"/>
              </a:defRPr>
            </a:lvl4pPr>
            <a:lvl5pPr>
              <a:defRPr sz="1050" baseline="0">
                <a:ea typeface="Meiryo UI" panose="020B0604030504040204" pitchFamily="50" charset="-128"/>
              </a:defRPr>
            </a:lvl5pPr>
          </a:lstStyle>
          <a:p>
            <a:pPr lvl="0" rtl="0"/>
            <a:r>
              <a:rPr lang="ja-JP" altLang="en-US" noProof="0"/>
              <a:t>マスター テキストのスタイルを編集する</a:t>
            </a:r>
          </a:p>
          <a:p>
            <a:pPr lvl="1" rtl="0"/>
            <a:r>
              <a:rPr lang="ja-JP" altLang="en-US" noProof="0"/>
              <a:t>第 </a:t>
            </a:r>
            <a:r>
              <a:rPr lang="en-US" altLang="ja-JP" noProof="0"/>
              <a:t>2 </a:t>
            </a:r>
            <a:r>
              <a:rPr lang="ja-JP" altLang="en-US" noProof="0"/>
              <a:t>レベル</a:t>
            </a:r>
          </a:p>
          <a:p>
            <a:pPr lvl="2" rtl="0"/>
            <a:r>
              <a:rPr lang="ja-JP" altLang="en-US" noProof="0"/>
              <a:t>第 </a:t>
            </a:r>
            <a:r>
              <a:rPr lang="en-US" altLang="ja-JP" noProof="0"/>
              <a:t>3 </a:t>
            </a:r>
            <a:r>
              <a:rPr lang="ja-JP" altLang="en-US" noProof="0"/>
              <a:t>レベル</a:t>
            </a:r>
          </a:p>
          <a:p>
            <a:pPr lvl="3" rtl="0"/>
            <a:r>
              <a:rPr lang="ja-JP" altLang="en-US" noProof="0"/>
              <a:t>第 </a:t>
            </a:r>
            <a:r>
              <a:rPr lang="en-US" altLang="ja-JP" noProof="0"/>
              <a:t>4 </a:t>
            </a:r>
            <a:r>
              <a:rPr lang="ja-JP" altLang="en-US" noProof="0"/>
              <a:t>レベル</a:t>
            </a:r>
          </a:p>
          <a:p>
            <a:pPr lvl="4" rtl="0"/>
            <a:r>
              <a:rPr lang="ja-JP" altLang="en-US" noProof="0"/>
              <a:t>第 </a:t>
            </a:r>
            <a:r>
              <a:rPr lang="en-US" altLang="ja-JP" noProof="0"/>
              <a:t>5 </a:t>
            </a:r>
            <a:r>
              <a:rPr lang="ja-JP" altLang="en-US" noProof="0"/>
              <a:t>レベル</a:t>
            </a:r>
          </a:p>
        </p:txBody>
      </p:sp>
      <p:sp>
        <p:nvSpPr>
          <p:cNvPr id="10" name="フッター プレースホルダー 5">
            <a:extLst>
              <a:ext uri="{FF2B5EF4-FFF2-40B4-BE49-F238E27FC236}">
                <a16:creationId xmlns:a16="http://schemas.microsoft.com/office/drawing/2014/main" id="{3A066C30-FFF6-4264-A199-085A97DD58A6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>
          <a:xfrm>
            <a:off x="334736" y="6356355"/>
            <a:ext cx="3086100" cy="365125"/>
          </a:xfrm>
          <a:prstGeom prst="rect">
            <a:avLst/>
          </a:prstGeom>
        </p:spPr>
        <p:txBody>
          <a:bodyPr/>
          <a:lstStyle/>
          <a:p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3694700943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キャプション付きのコンテンツ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フレーム 7">
            <a:extLst>
              <a:ext uri="{FF2B5EF4-FFF2-40B4-BE49-F238E27FC236}">
                <a16:creationId xmlns:a16="http://schemas.microsoft.com/office/drawing/2014/main" id="{53B0C39E-3796-4132-81FF-5A58EAF300A5}"/>
              </a:ext>
            </a:extLst>
          </p:cNvPr>
          <p:cNvSpPr/>
          <p:nvPr userDrawn="1"/>
        </p:nvSpPr>
        <p:spPr>
          <a:xfrm>
            <a:off x="-1" y="0"/>
            <a:ext cx="9144001" cy="6858000"/>
          </a:xfrm>
          <a:prstGeom prst="frame">
            <a:avLst>
              <a:gd name="adj1" fmla="val 1736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ja-JP" altLang="en-US" sz="1350" baseline="0" noProof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7" name="長方形 6">
            <a:extLst>
              <a:ext uri="{FF2B5EF4-FFF2-40B4-BE49-F238E27FC236}">
                <a16:creationId xmlns:a16="http://schemas.microsoft.com/office/drawing/2014/main" id="{0FA6C5C5-5069-4AE6-8A3D-3F2C6B9506E4}"/>
              </a:ext>
            </a:extLst>
          </p:cNvPr>
          <p:cNvSpPr/>
          <p:nvPr userDrawn="1"/>
        </p:nvSpPr>
        <p:spPr>
          <a:xfrm>
            <a:off x="334736" y="-1"/>
            <a:ext cx="891540" cy="128016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ja-JP" altLang="en-US" sz="1350" baseline="0" noProof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9" name="長方形 8">
            <a:extLst>
              <a:ext uri="{FF2B5EF4-FFF2-40B4-BE49-F238E27FC236}">
                <a16:creationId xmlns:a16="http://schemas.microsoft.com/office/drawing/2014/main" id="{C8943364-C409-4EE8-8020-9809E6B2B1AA}"/>
              </a:ext>
            </a:extLst>
          </p:cNvPr>
          <p:cNvSpPr/>
          <p:nvPr userDrawn="1"/>
        </p:nvSpPr>
        <p:spPr>
          <a:xfrm>
            <a:off x="8520012" y="6369050"/>
            <a:ext cx="251932" cy="488950"/>
          </a:xfrm>
          <a:prstGeom prst="rect">
            <a:avLst/>
          </a:prstGeom>
          <a:solidFill>
            <a:schemeClr val="bg2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ja-JP" altLang="en-US" sz="1350" baseline="0" noProof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12" name="スライド番号プレースホルダー 5">
            <a:extLst>
              <a:ext uri="{FF2B5EF4-FFF2-40B4-BE49-F238E27FC236}">
                <a16:creationId xmlns:a16="http://schemas.microsoft.com/office/drawing/2014/main" id="{A67D090F-9522-445C-B984-52BE590455DC}"/>
              </a:ext>
            </a:extLst>
          </p:cNvPr>
          <p:cNvSpPr txBox="1">
            <a:spLocks/>
          </p:cNvSpPr>
          <p:nvPr userDrawn="1"/>
        </p:nvSpPr>
        <p:spPr>
          <a:xfrm>
            <a:off x="8520012" y="6369055"/>
            <a:ext cx="251932" cy="365125"/>
          </a:xfrm>
          <a:prstGeom prst="rect">
            <a:avLst/>
          </a:prstGeom>
          <a:solidFill>
            <a:schemeClr val="accent2"/>
          </a:solidFill>
        </p:spPr>
        <p:txBody>
          <a:bodyPr vert="horz" lIns="0" tIns="34290" rIns="0" bIns="34290" rtlCol="0" anchor="ctr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000" b="0" kern="1200">
                <a:solidFill>
                  <a:srgbClr val="01C6FD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rtl="0"/>
            <a:fld id="{78048C4E-7BD1-46A5-B2F2-6AD408DAAD47}" type="slidenum">
              <a:rPr lang="en-US" altLang="ja-JP" sz="750" b="1" baseline="0" noProof="0" smtClean="0">
                <a:solidFill>
                  <a:schemeClr val="bg1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pPr/>
              <a:t>‹#›</a:t>
            </a:fld>
            <a:endParaRPr lang="ja-JP" altLang="en-US" sz="750" b="1" baseline="0" noProof="0">
              <a:solidFill>
                <a:schemeClr val="bg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4" name="タイトル 3">
            <a:extLst>
              <a:ext uri="{FF2B5EF4-FFF2-40B4-BE49-F238E27FC236}">
                <a16:creationId xmlns:a16="http://schemas.microsoft.com/office/drawing/2014/main" id="{00F7C607-177E-BC4B-9F1D-E0CD83EF047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9841" y="858696"/>
            <a:ext cx="2949178" cy="840230"/>
          </a:xfrm>
        </p:spPr>
        <p:txBody>
          <a:bodyPr rtlCol="0"/>
          <a:lstStyle>
            <a:lvl1pPr>
              <a:defRPr baseline="0">
                <a:ea typeface="Meiryo UI" panose="020B0604030504040204" pitchFamily="50" charset="-128"/>
              </a:defRPr>
            </a:lvl1pPr>
          </a:lstStyle>
          <a:p>
            <a:pPr rtl="0"/>
            <a:r>
              <a:rPr lang="ja-JP" altLang="en-US" noProof="0"/>
              <a:t>マスター タイトルの書式設定</a:t>
            </a:r>
          </a:p>
        </p:txBody>
      </p:sp>
      <p:sp>
        <p:nvSpPr>
          <p:cNvPr id="15" name="テキスト プレースホルダー 3">
            <a:extLst>
              <a:ext uri="{FF2B5EF4-FFF2-40B4-BE49-F238E27FC236}">
                <a16:creationId xmlns:a16="http://schemas.microsoft.com/office/drawing/2014/main" id="{9B6692B7-0F8A-4381-96B4-5F358BFD1E90}"/>
              </a:ext>
            </a:extLst>
          </p:cNvPr>
          <p:cNvSpPr>
            <a:spLocks noGrp="1"/>
          </p:cNvSpPr>
          <p:nvPr>
            <p:ph type="body" sz="half" idx="2" hasCustomPrompt="1"/>
          </p:nvPr>
        </p:nvSpPr>
        <p:spPr>
          <a:xfrm>
            <a:off x="629841" y="2057400"/>
            <a:ext cx="2949178" cy="3811588"/>
          </a:xfrm>
        </p:spPr>
        <p:txBody>
          <a:bodyPr rtlCol="0"/>
          <a:lstStyle>
            <a:lvl1pPr marL="0" indent="0">
              <a:buNone/>
              <a:defRPr sz="1200" baseline="0">
                <a:ea typeface="Meiryo UI" panose="020B0604030504040204" pitchFamily="50" charset="-128"/>
              </a:defRPr>
            </a:lvl1pPr>
            <a:lvl2pPr marL="342892" indent="0">
              <a:buNone/>
              <a:defRPr sz="1050"/>
            </a:lvl2pPr>
            <a:lvl3pPr marL="685783" indent="0">
              <a:buNone/>
              <a:defRPr sz="900"/>
            </a:lvl3pPr>
            <a:lvl4pPr marL="1028675" indent="0">
              <a:buNone/>
              <a:defRPr sz="750"/>
            </a:lvl4pPr>
            <a:lvl5pPr marL="1371566" indent="0">
              <a:buNone/>
              <a:defRPr sz="750"/>
            </a:lvl5pPr>
            <a:lvl6pPr marL="1714457" indent="0">
              <a:buNone/>
              <a:defRPr sz="750"/>
            </a:lvl6pPr>
            <a:lvl7pPr marL="2057348" indent="0">
              <a:buNone/>
              <a:defRPr sz="750"/>
            </a:lvl7pPr>
            <a:lvl8pPr marL="2400240" indent="0">
              <a:buNone/>
              <a:defRPr sz="750"/>
            </a:lvl8pPr>
            <a:lvl9pPr marL="2743132" indent="0">
              <a:buNone/>
              <a:defRPr sz="750"/>
            </a:lvl9pPr>
          </a:lstStyle>
          <a:p>
            <a:pPr lvl="0" rtl="0"/>
            <a:r>
              <a:rPr lang="ja-JP" altLang="en-US" noProof="0"/>
              <a:t>マスター テキストのスタイルを編集する</a:t>
            </a:r>
          </a:p>
        </p:txBody>
      </p:sp>
      <p:sp>
        <p:nvSpPr>
          <p:cNvPr id="16" name="コンテンツ プレースホルダー 2">
            <a:extLst>
              <a:ext uri="{FF2B5EF4-FFF2-40B4-BE49-F238E27FC236}">
                <a16:creationId xmlns:a16="http://schemas.microsoft.com/office/drawing/2014/main" id="{B43535EE-90E2-422C-B7AC-4D346E8D6E04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3887391" y="500220"/>
            <a:ext cx="4629150" cy="5368773"/>
          </a:xfrm>
        </p:spPr>
        <p:txBody>
          <a:bodyPr rtlCol="0">
            <a:normAutofit/>
          </a:bodyPr>
          <a:lstStyle>
            <a:lvl1pPr>
              <a:defRPr sz="1800" baseline="0">
                <a:ea typeface="Meiryo UI" panose="020B0604030504040204" pitchFamily="50" charset="-128"/>
              </a:defRPr>
            </a:lvl1pPr>
            <a:lvl2pPr>
              <a:defRPr sz="1500" baseline="0">
                <a:ea typeface="Meiryo UI" panose="020B0604030504040204" pitchFamily="50" charset="-128"/>
              </a:defRPr>
            </a:lvl2pPr>
            <a:lvl3pPr>
              <a:defRPr sz="1350" baseline="0">
                <a:ea typeface="Meiryo UI" panose="020B0604030504040204" pitchFamily="50" charset="-128"/>
              </a:defRPr>
            </a:lvl3pPr>
            <a:lvl4pPr>
              <a:defRPr sz="1200" baseline="0">
                <a:ea typeface="Meiryo UI" panose="020B0604030504040204" pitchFamily="50" charset="-128"/>
              </a:defRPr>
            </a:lvl4pPr>
            <a:lvl5pPr>
              <a:defRPr sz="1200" baseline="0">
                <a:ea typeface="Meiryo UI" panose="020B0604030504040204" pitchFamily="50" charset="-128"/>
              </a:defRPr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 rtl="0"/>
            <a:r>
              <a:rPr lang="ja-JP" altLang="en-US" noProof="0"/>
              <a:t>マスター テキストのスタイルを編集する</a:t>
            </a:r>
          </a:p>
          <a:p>
            <a:pPr lvl="1" rtl="0"/>
            <a:r>
              <a:rPr lang="ja-JP" altLang="en-US" noProof="0"/>
              <a:t>第 </a:t>
            </a:r>
            <a:r>
              <a:rPr lang="en-US" altLang="ja-JP" noProof="0"/>
              <a:t>2 </a:t>
            </a:r>
            <a:r>
              <a:rPr lang="ja-JP" altLang="en-US" noProof="0"/>
              <a:t>レベル</a:t>
            </a:r>
          </a:p>
          <a:p>
            <a:pPr lvl="2" rtl="0"/>
            <a:r>
              <a:rPr lang="ja-JP" altLang="en-US" noProof="0"/>
              <a:t>第 </a:t>
            </a:r>
            <a:r>
              <a:rPr lang="en-US" altLang="ja-JP" noProof="0"/>
              <a:t>3 </a:t>
            </a:r>
            <a:r>
              <a:rPr lang="ja-JP" altLang="en-US" noProof="0"/>
              <a:t>レベル</a:t>
            </a:r>
          </a:p>
          <a:p>
            <a:pPr lvl="3" rtl="0"/>
            <a:r>
              <a:rPr lang="ja-JP" altLang="en-US" noProof="0"/>
              <a:t>第 </a:t>
            </a:r>
            <a:r>
              <a:rPr lang="en-US" altLang="ja-JP" noProof="0"/>
              <a:t>4 </a:t>
            </a:r>
            <a:r>
              <a:rPr lang="ja-JP" altLang="en-US" noProof="0"/>
              <a:t>レベル</a:t>
            </a:r>
          </a:p>
          <a:p>
            <a:pPr lvl="4" rtl="0"/>
            <a:r>
              <a:rPr lang="ja-JP" altLang="en-US" noProof="0"/>
              <a:t>第 </a:t>
            </a:r>
            <a:r>
              <a:rPr lang="en-US" altLang="ja-JP" noProof="0"/>
              <a:t>5 </a:t>
            </a:r>
            <a:r>
              <a:rPr lang="ja-JP" altLang="en-US" noProof="0"/>
              <a:t>レベル</a:t>
            </a:r>
          </a:p>
        </p:txBody>
      </p:sp>
      <p:sp>
        <p:nvSpPr>
          <p:cNvPr id="10" name="フッター プレースホルダー 5">
            <a:extLst>
              <a:ext uri="{FF2B5EF4-FFF2-40B4-BE49-F238E27FC236}">
                <a16:creationId xmlns:a16="http://schemas.microsoft.com/office/drawing/2014/main" id="{E1D69513-D412-42A6-939A-AB555FF5E36A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>
          <a:xfrm>
            <a:off x="334736" y="6356355"/>
            <a:ext cx="3086100" cy="365125"/>
          </a:xfrm>
          <a:prstGeom prst="rect">
            <a:avLst/>
          </a:prstGeom>
        </p:spPr>
        <p:txBody>
          <a:bodyPr/>
          <a:lstStyle/>
          <a:p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4176424180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キャプション付きの図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フレーム 7">
            <a:extLst>
              <a:ext uri="{FF2B5EF4-FFF2-40B4-BE49-F238E27FC236}">
                <a16:creationId xmlns:a16="http://schemas.microsoft.com/office/drawing/2014/main" id="{53B0C39E-3796-4132-81FF-5A58EAF300A5}"/>
              </a:ext>
            </a:extLst>
          </p:cNvPr>
          <p:cNvSpPr/>
          <p:nvPr userDrawn="1"/>
        </p:nvSpPr>
        <p:spPr>
          <a:xfrm>
            <a:off x="-1" y="0"/>
            <a:ext cx="9144001" cy="6858000"/>
          </a:xfrm>
          <a:prstGeom prst="frame">
            <a:avLst>
              <a:gd name="adj1" fmla="val 1736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ja-JP" altLang="en-US" sz="1350" baseline="0" noProof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7" name="長方形 6">
            <a:extLst>
              <a:ext uri="{FF2B5EF4-FFF2-40B4-BE49-F238E27FC236}">
                <a16:creationId xmlns:a16="http://schemas.microsoft.com/office/drawing/2014/main" id="{0FA6C5C5-5069-4AE6-8A3D-3F2C6B9506E4}"/>
              </a:ext>
            </a:extLst>
          </p:cNvPr>
          <p:cNvSpPr/>
          <p:nvPr userDrawn="1"/>
        </p:nvSpPr>
        <p:spPr>
          <a:xfrm>
            <a:off x="334736" y="-1"/>
            <a:ext cx="891540" cy="128016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ja-JP" altLang="en-US" sz="1350" baseline="0" noProof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9" name="長方形 8">
            <a:extLst>
              <a:ext uri="{FF2B5EF4-FFF2-40B4-BE49-F238E27FC236}">
                <a16:creationId xmlns:a16="http://schemas.microsoft.com/office/drawing/2014/main" id="{C8943364-C409-4EE8-8020-9809E6B2B1AA}"/>
              </a:ext>
            </a:extLst>
          </p:cNvPr>
          <p:cNvSpPr/>
          <p:nvPr userDrawn="1"/>
        </p:nvSpPr>
        <p:spPr>
          <a:xfrm>
            <a:off x="8520012" y="6369050"/>
            <a:ext cx="251932" cy="488950"/>
          </a:xfrm>
          <a:prstGeom prst="rect">
            <a:avLst/>
          </a:prstGeom>
          <a:solidFill>
            <a:schemeClr val="bg2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ja-JP" altLang="en-US" sz="1350" baseline="0" noProof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12" name="スライド番号プレースホルダー 5">
            <a:extLst>
              <a:ext uri="{FF2B5EF4-FFF2-40B4-BE49-F238E27FC236}">
                <a16:creationId xmlns:a16="http://schemas.microsoft.com/office/drawing/2014/main" id="{A67D090F-9522-445C-B984-52BE590455DC}"/>
              </a:ext>
            </a:extLst>
          </p:cNvPr>
          <p:cNvSpPr txBox="1">
            <a:spLocks/>
          </p:cNvSpPr>
          <p:nvPr userDrawn="1"/>
        </p:nvSpPr>
        <p:spPr>
          <a:xfrm>
            <a:off x="8520012" y="6369055"/>
            <a:ext cx="251932" cy="365125"/>
          </a:xfrm>
          <a:prstGeom prst="rect">
            <a:avLst/>
          </a:prstGeom>
          <a:solidFill>
            <a:schemeClr val="accent2"/>
          </a:solidFill>
        </p:spPr>
        <p:txBody>
          <a:bodyPr vert="horz" lIns="0" tIns="34290" rIns="0" bIns="34290" rtlCol="0" anchor="ctr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000" b="0" kern="1200">
                <a:solidFill>
                  <a:srgbClr val="01C6FD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rtl="0"/>
            <a:fld id="{78048C4E-7BD1-46A5-B2F2-6AD408DAAD47}" type="slidenum">
              <a:rPr lang="en-US" altLang="ja-JP" sz="750" b="1" baseline="0" noProof="0" smtClean="0">
                <a:solidFill>
                  <a:schemeClr val="bg1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pPr/>
              <a:t>‹#›</a:t>
            </a:fld>
            <a:endParaRPr lang="ja-JP" altLang="en-US" sz="750" b="1" baseline="0" noProof="0">
              <a:solidFill>
                <a:schemeClr val="bg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4" name="タイトル 3">
            <a:extLst>
              <a:ext uri="{FF2B5EF4-FFF2-40B4-BE49-F238E27FC236}">
                <a16:creationId xmlns:a16="http://schemas.microsoft.com/office/drawing/2014/main" id="{00F7C607-177E-BC4B-9F1D-E0CD83EF047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9841" y="858696"/>
            <a:ext cx="2949178" cy="840230"/>
          </a:xfrm>
        </p:spPr>
        <p:txBody>
          <a:bodyPr rtlCol="0"/>
          <a:lstStyle>
            <a:lvl1pPr>
              <a:defRPr baseline="0">
                <a:ea typeface="Meiryo UI" panose="020B0604030504040204" pitchFamily="50" charset="-128"/>
              </a:defRPr>
            </a:lvl1pPr>
          </a:lstStyle>
          <a:p>
            <a:pPr rtl="0"/>
            <a:r>
              <a:rPr lang="ja-JP" altLang="en-US" noProof="0"/>
              <a:t>マスター タイトルの書式設定</a:t>
            </a:r>
          </a:p>
        </p:txBody>
      </p:sp>
      <p:sp>
        <p:nvSpPr>
          <p:cNvPr id="15" name="テキスト プレースホルダー 3">
            <a:extLst>
              <a:ext uri="{FF2B5EF4-FFF2-40B4-BE49-F238E27FC236}">
                <a16:creationId xmlns:a16="http://schemas.microsoft.com/office/drawing/2014/main" id="{9B6692B7-0F8A-4381-96B4-5F358BFD1E90}"/>
              </a:ext>
            </a:extLst>
          </p:cNvPr>
          <p:cNvSpPr>
            <a:spLocks noGrp="1"/>
          </p:cNvSpPr>
          <p:nvPr>
            <p:ph type="body" sz="half" idx="2" hasCustomPrompt="1"/>
          </p:nvPr>
        </p:nvSpPr>
        <p:spPr>
          <a:xfrm>
            <a:off x="629841" y="2057400"/>
            <a:ext cx="2949178" cy="3811588"/>
          </a:xfrm>
        </p:spPr>
        <p:txBody>
          <a:bodyPr rtlCol="0"/>
          <a:lstStyle>
            <a:lvl1pPr marL="0" indent="0">
              <a:buNone/>
              <a:defRPr sz="1200" baseline="0">
                <a:ea typeface="Meiryo UI" panose="020B0604030504040204" pitchFamily="50" charset="-128"/>
              </a:defRPr>
            </a:lvl1pPr>
            <a:lvl2pPr marL="342892" indent="0">
              <a:buNone/>
              <a:defRPr sz="1050"/>
            </a:lvl2pPr>
            <a:lvl3pPr marL="685783" indent="0">
              <a:buNone/>
              <a:defRPr sz="900"/>
            </a:lvl3pPr>
            <a:lvl4pPr marL="1028675" indent="0">
              <a:buNone/>
              <a:defRPr sz="750"/>
            </a:lvl4pPr>
            <a:lvl5pPr marL="1371566" indent="0">
              <a:buNone/>
              <a:defRPr sz="750"/>
            </a:lvl5pPr>
            <a:lvl6pPr marL="1714457" indent="0">
              <a:buNone/>
              <a:defRPr sz="750"/>
            </a:lvl6pPr>
            <a:lvl7pPr marL="2057348" indent="0">
              <a:buNone/>
              <a:defRPr sz="750"/>
            </a:lvl7pPr>
            <a:lvl8pPr marL="2400240" indent="0">
              <a:buNone/>
              <a:defRPr sz="750"/>
            </a:lvl8pPr>
            <a:lvl9pPr marL="2743132" indent="0">
              <a:buNone/>
              <a:defRPr sz="750"/>
            </a:lvl9pPr>
          </a:lstStyle>
          <a:p>
            <a:pPr lvl="0" rtl="0"/>
            <a:r>
              <a:rPr lang="ja-JP" altLang="en-US" noProof="0"/>
              <a:t>マスター テキストのスタイルを編集する</a:t>
            </a:r>
          </a:p>
        </p:txBody>
      </p:sp>
      <p:sp>
        <p:nvSpPr>
          <p:cNvPr id="11" name="図プレースホルダー 2">
            <a:extLst>
              <a:ext uri="{FF2B5EF4-FFF2-40B4-BE49-F238E27FC236}">
                <a16:creationId xmlns:a16="http://schemas.microsoft.com/office/drawing/2014/main" id="{131CB29F-0BE0-476F-B57A-7638E9BFAE76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3887391" y="500220"/>
            <a:ext cx="4629150" cy="5368773"/>
          </a:xfrm>
        </p:spPr>
        <p:txBody>
          <a:bodyPr rtlCol="0"/>
          <a:lstStyle>
            <a:lvl1pPr marL="0" indent="0">
              <a:buNone/>
              <a:defRPr sz="2400" baseline="0">
                <a:ea typeface="Meiryo UI" panose="020B0604030504040204" pitchFamily="50" charset="-128"/>
              </a:defRPr>
            </a:lvl1pPr>
            <a:lvl2pPr marL="342892" indent="0">
              <a:buNone/>
              <a:defRPr sz="2100"/>
            </a:lvl2pPr>
            <a:lvl3pPr marL="685783" indent="0">
              <a:buNone/>
              <a:defRPr sz="1800"/>
            </a:lvl3pPr>
            <a:lvl4pPr marL="1028675" indent="0">
              <a:buNone/>
              <a:defRPr sz="1500"/>
            </a:lvl4pPr>
            <a:lvl5pPr marL="1371566" indent="0">
              <a:buNone/>
              <a:defRPr sz="1500"/>
            </a:lvl5pPr>
            <a:lvl6pPr marL="1714457" indent="0">
              <a:buNone/>
              <a:defRPr sz="1500"/>
            </a:lvl6pPr>
            <a:lvl7pPr marL="2057348" indent="0">
              <a:buNone/>
              <a:defRPr sz="1500"/>
            </a:lvl7pPr>
            <a:lvl8pPr marL="2400240" indent="0">
              <a:buNone/>
              <a:defRPr sz="1500"/>
            </a:lvl8pPr>
            <a:lvl9pPr marL="2743132" indent="0">
              <a:buNone/>
              <a:defRPr sz="1500"/>
            </a:lvl9pPr>
          </a:lstStyle>
          <a:p>
            <a:pPr rtl="0"/>
            <a:r>
              <a:rPr lang="ja-JP" altLang="en-US" noProof="0"/>
              <a:t>アイコンをクリックして図を追加</a:t>
            </a:r>
          </a:p>
        </p:txBody>
      </p:sp>
      <p:sp>
        <p:nvSpPr>
          <p:cNvPr id="10" name="フッター プレースホルダー 5">
            <a:extLst>
              <a:ext uri="{FF2B5EF4-FFF2-40B4-BE49-F238E27FC236}">
                <a16:creationId xmlns:a16="http://schemas.microsoft.com/office/drawing/2014/main" id="{2296EB70-37C1-42AB-A420-5FF72B86C0F4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>
          <a:xfrm>
            <a:off x="334736" y="6356355"/>
            <a:ext cx="3086100" cy="365125"/>
          </a:xfrm>
          <a:prstGeom prst="rect">
            <a:avLst/>
          </a:prstGeom>
        </p:spPr>
        <p:txBody>
          <a:bodyPr/>
          <a:lstStyle/>
          <a:p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1640996492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フッター プレースホルダー 5">
            <a:extLst>
              <a:ext uri="{FF2B5EF4-FFF2-40B4-BE49-F238E27FC236}">
                <a16:creationId xmlns:a16="http://schemas.microsoft.com/office/drawing/2014/main" id="{20273381-7E1B-4120-8736-F8FE9DE4B16F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>
          <a:xfrm>
            <a:off x="334736" y="6356355"/>
            <a:ext cx="3086100" cy="365125"/>
          </a:xfrm>
          <a:prstGeom prst="rect">
            <a:avLst/>
          </a:prstGeom>
        </p:spPr>
        <p:txBody>
          <a:bodyPr/>
          <a:lstStyle/>
          <a:p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2133432916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引用の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図プレースホルダー 3">
            <a:extLst>
              <a:ext uri="{FF2B5EF4-FFF2-40B4-BE49-F238E27FC236}">
                <a16:creationId xmlns:a16="http://schemas.microsoft.com/office/drawing/2014/main" id="{4E46C0F6-F728-4FF0-A7F3-F6AECCD35B33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90488" y="136528"/>
            <a:ext cx="8963025" cy="6584951"/>
          </a:xfrm>
          <a:solidFill>
            <a:schemeClr val="bg1">
              <a:lumMod val="95000"/>
            </a:schemeClr>
          </a:solidFill>
        </p:spPr>
        <p:txBody>
          <a:bodyPr vert="horz" wrap="square" lIns="91440" tIns="45720" rIns="91440" bIns="45720" rtlCol="0" anchor="ctr" anchorCtr="1">
            <a:noAutofit/>
          </a:bodyPr>
          <a:lstStyle>
            <a:lvl1pPr marL="0" indent="0">
              <a:buNone/>
              <a:defRPr lang="en-GB" sz="1350" baseline="0">
                <a:ea typeface="Meiryo UI" panose="020B0604030504040204" pitchFamily="50" charset="-128"/>
              </a:defRPr>
            </a:lvl1pPr>
          </a:lstStyle>
          <a:p>
            <a:pPr marL="171446" lvl="0" indent="-171446" algn="ctr" rtl="0"/>
            <a:r>
              <a:rPr lang="ja-JP" altLang="en-US" noProof="0"/>
              <a:t>画像の挿入</a:t>
            </a:r>
          </a:p>
        </p:txBody>
      </p:sp>
      <p:sp>
        <p:nvSpPr>
          <p:cNvPr id="7" name="テキスト プレースホルダー 6">
            <a:extLst>
              <a:ext uri="{FF2B5EF4-FFF2-40B4-BE49-F238E27FC236}">
                <a16:creationId xmlns:a16="http://schemas.microsoft.com/office/drawing/2014/main" id="{E4DAD220-8CE3-4FF4-957A-1E24442C6565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190625" y="4104799"/>
            <a:ext cx="7524750" cy="1072088"/>
          </a:xfrm>
          <a:solidFill>
            <a:schemeClr val="tx1">
              <a:alpha val="68000"/>
            </a:schemeClr>
          </a:solidFill>
        </p:spPr>
        <p:txBody>
          <a:bodyPr lIns="274320" tIns="274320" rIns="274320" bIns="274320" rtlCol="0" anchor="ctr">
            <a:spAutoFit/>
          </a:bodyPr>
          <a:lstStyle>
            <a:lvl1pPr marL="0" indent="0">
              <a:lnSpc>
                <a:spcPct val="100000"/>
              </a:lnSpc>
              <a:buNone/>
              <a:defRPr sz="1350" b="0" baseline="0">
                <a:solidFill>
                  <a:schemeClr val="bg1"/>
                </a:solidFill>
                <a:ea typeface="Meiryo UI" panose="020B0604030504040204" pitchFamily="50" charset="-128"/>
              </a:defRPr>
            </a:lvl1pPr>
          </a:lstStyle>
          <a:p>
            <a:pPr lvl="0" rtl="0"/>
            <a:r>
              <a:rPr lang="ja-JP" altLang="en-US" noProof="0"/>
              <a:t>マスター テキストのスタイルを編集する</a:t>
            </a:r>
          </a:p>
          <a:p>
            <a:pPr lvl="0" rtl="0"/>
            <a:endParaRPr lang="ja-JP" altLang="en-US" noProof="0"/>
          </a:p>
        </p:txBody>
      </p:sp>
      <p:sp>
        <p:nvSpPr>
          <p:cNvPr id="8" name="テキスト プレースホルダー 6">
            <a:extLst>
              <a:ext uri="{FF2B5EF4-FFF2-40B4-BE49-F238E27FC236}">
                <a16:creationId xmlns:a16="http://schemas.microsoft.com/office/drawing/2014/main" id="{58FDDD78-44AA-4B92-90B8-DFC56D688C50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252414" y="3269343"/>
            <a:ext cx="866525" cy="2001317"/>
          </a:xfrm>
          <a:noFill/>
        </p:spPr>
        <p:txBody>
          <a:bodyPr wrap="square" lIns="182880" tIns="182880" rIns="182880" bIns="91440" rtlCol="0">
            <a:spAutoFit/>
          </a:bodyPr>
          <a:lstStyle>
            <a:lvl1pPr marL="0" indent="0">
              <a:buNone/>
              <a:defRPr sz="12450" b="1" baseline="0">
                <a:solidFill>
                  <a:schemeClr val="bg1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Arial" panose="020B0604020202020204" pitchFamily="34" charset="0"/>
              </a:defRPr>
            </a:lvl1pPr>
          </a:lstStyle>
          <a:p>
            <a:pPr lvl="0" rtl="0"/>
            <a:r>
              <a:rPr lang="ja-JP" altLang="en-US" noProof="0"/>
              <a:t>“</a:t>
            </a:r>
          </a:p>
        </p:txBody>
      </p:sp>
      <p:sp>
        <p:nvSpPr>
          <p:cNvPr id="9" name="フレーム 8">
            <a:extLst>
              <a:ext uri="{FF2B5EF4-FFF2-40B4-BE49-F238E27FC236}">
                <a16:creationId xmlns:a16="http://schemas.microsoft.com/office/drawing/2014/main" id="{0283712C-6C33-4303-985C-6493AAFAF405}"/>
              </a:ext>
            </a:extLst>
          </p:cNvPr>
          <p:cNvSpPr/>
          <p:nvPr userDrawn="1"/>
        </p:nvSpPr>
        <p:spPr>
          <a:xfrm>
            <a:off x="-1" y="0"/>
            <a:ext cx="9144001" cy="6858000"/>
          </a:xfrm>
          <a:prstGeom prst="frame">
            <a:avLst>
              <a:gd name="adj1" fmla="val 1736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ja-JP" altLang="en-US" sz="1350" baseline="0" noProof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10" name="長方形 9">
            <a:extLst>
              <a:ext uri="{FF2B5EF4-FFF2-40B4-BE49-F238E27FC236}">
                <a16:creationId xmlns:a16="http://schemas.microsoft.com/office/drawing/2014/main" id="{5793B617-BDEC-4471-BF16-3ADF8D92DD69}"/>
              </a:ext>
            </a:extLst>
          </p:cNvPr>
          <p:cNvSpPr/>
          <p:nvPr userDrawn="1"/>
        </p:nvSpPr>
        <p:spPr>
          <a:xfrm>
            <a:off x="8520012" y="6369050"/>
            <a:ext cx="251932" cy="488950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ja-JP" altLang="en-US" sz="1350" baseline="0" noProof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11" name="スライド番号プレースホルダー 5">
            <a:extLst>
              <a:ext uri="{FF2B5EF4-FFF2-40B4-BE49-F238E27FC236}">
                <a16:creationId xmlns:a16="http://schemas.microsoft.com/office/drawing/2014/main" id="{33D238BD-C38B-4BEB-92A5-657AAB9C5351}"/>
              </a:ext>
            </a:extLst>
          </p:cNvPr>
          <p:cNvSpPr txBox="1">
            <a:spLocks/>
          </p:cNvSpPr>
          <p:nvPr userDrawn="1"/>
        </p:nvSpPr>
        <p:spPr>
          <a:xfrm>
            <a:off x="8520012" y="6369055"/>
            <a:ext cx="251932" cy="365125"/>
          </a:xfrm>
          <a:prstGeom prst="rect">
            <a:avLst/>
          </a:prstGeom>
          <a:solidFill>
            <a:schemeClr val="accent2"/>
          </a:solidFill>
        </p:spPr>
        <p:txBody>
          <a:bodyPr vert="horz" lIns="0" tIns="34290" rIns="0" bIns="34290" rtlCol="0" anchor="ctr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000" b="0" kern="1200">
                <a:solidFill>
                  <a:srgbClr val="01C6FD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rtl="0"/>
            <a:fld id="{78048C4E-7BD1-46A5-B2F2-6AD408DAAD47}" type="slidenum">
              <a:rPr lang="en-US" altLang="ja-JP" sz="750" b="1" baseline="0" noProof="0" smtClean="0">
                <a:solidFill>
                  <a:schemeClr val="bg1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pPr/>
              <a:t>‹#›</a:t>
            </a:fld>
            <a:endParaRPr lang="ja-JP" altLang="en-US" sz="750" b="1" baseline="0" noProof="0">
              <a:solidFill>
                <a:schemeClr val="bg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2" name="タイトル 1">
            <a:extLst>
              <a:ext uri="{FF2B5EF4-FFF2-40B4-BE49-F238E27FC236}">
                <a16:creationId xmlns:a16="http://schemas.microsoft.com/office/drawing/2014/main" id="{50E81040-AE93-4763-96F3-062F0F2D8F1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lvl1pPr>
              <a:defRPr baseline="0">
                <a:ea typeface="Meiryo UI" panose="020B0604030504040204" pitchFamily="50" charset="-128"/>
              </a:defRPr>
            </a:lvl1pPr>
          </a:lstStyle>
          <a:p>
            <a:pPr rtl="0"/>
            <a:r>
              <a:rPr lang="ja-JP" altLang="en-US" noProof="0"/>
              <a:t>マスター タイトルの書式設定</a:t>
            </a:r>
          </a:p>
        </p:txBody>
      </p:sp>
      <p:sp>
        <p:nvSpPr>
          <p:cNvPr id="12" name="フッター プレースホルダー 5">
            <a:extLst>
              <a:ext uri="{FF2B5EF4-FFF2-40B4-BE49-F238E27FC236}">
                <a16:creationId xmlns:a16="http://schemas.microsoft.com/office/drawing/2014/main" id="{2A6C1EB5-C8C9-45BE-A0BB-15EC3289D3AB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>
          <a:xfrm>
            <a:off x="334736" y="6356355"/>
            <a:ext cx="3086100" cy="365125"/>
          </a:xfrm>
          <a:prstGeom prst="rect">
            <a:avLst/>
          </a:prstGeom>
        </p:spPr>
        <p:txBody>
          <a:bodyPr/>
          <a:lstStyle/>
          <a:p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2070143964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お礼を述べる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図プレースホルダー 3">
            <a:extLst>
              <a:ext uri="{FF2B5EF4-FFF2-40B4-BE49-F238E27FC236}">
                <a16:creationId xmlns:a16="http://schemas.microsoft.com/office/drawing/2014/main" id="{7C719AD2-39D2-425C-90E5-8FD2D783ADDF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0" y="0"/>
            <a:ext cx="9144000" cy="6858000"/>
          </a:xfrm>
          <a:solidFill>
            <a:srgbClr val="85D4E7"/>
          </a:solidFill>
        </p:spPr>
        <p:txBody>
          <a:bodyPr vert="horz" wrap="square" lIns="91440" tIns="45720" rIns="91440" bIns="45720" rtlCol="0" anchor="ctr" anchorCtr="1">
            <a:noAutofit/>
          </a:bodyPr>
          <a:lstStyle>
            <a:lvl1pPr marL="0" indent="0">
              <a:buNone/>
              <a:defRPr lang="en-GB" sz="1350" baseline="0"/>
            </a:lvl1pPr>
          </a:lstStyle>
          <a:p>
            <a:pPr marL="171446" lvl="0" indent="-171446" algn="ctr" rtl="0"/>
            <a:r>
              <a:rPr lang="ja-JP" altLang="en-US" noProof="0"/>
              <a:t>画像の挿入</a:t>
            </a:r>
            <a:endParaRPr lang="ja-JP" altLang="en-GB" noProof="0"/>
          </a:p>
        </p:txBody>
      </p:sp>
      <p:sp>
        <p:nvSpPr>
          <p:cNvPr id="2" name="タイトル 1">
            <a:extLst>
              <a:ext uri="{FF2B5EF4-FFF2-40B4-BE49-F238E27FC236}">
                <a16:creationId xmlns:a16="http://schemas.microsoft.com/office/drawing/2014/main" id="{0E11612A-63A3-4175-9F77-FA03CCD38D4B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521154" y="4596754"/>
            <a:ext cx="8095308" cy="1006429"/>
          </a:xfrm>
        </p:spPr>
        <p:txBody>
          <a:bodyPr vert="horz" wrap="square" lIns="91440" tIns="45720" rIns="91440" bIns="45720" rtlCol="0" anchor="b">
            <a:spAutoFit/>
          </a:bodyPr>
          <a:lstStyle>
            <a:lvl1pPr algn="ctr">
              <a:defRPr lang="en-GB" sz="3300" b="1" spc="-113" baseline="0" dirty="0">
                <a:solidFill>
                  <a:schemeClr val="bg1"/>
                </a:solidFill>
                <a:latin typeface="Meiryo UI" panose="020B0604030504040204" pitchFamily="50" charset="-128"/>
              </a:defRPr>
            </a:lvl1pPr>
          </a:lstStyle>
          <a:p>
            <a:pPr marL="0" lvl="0" rtl="0"/>
            <a:r>
              <a:rPr lang="ja-JP" altLang="en-US" noProof="0" dirty="0"/>
              <a:t>おつかれさまでした！</a:t>
            </a:r>
            <a:br>
              <a:rPr lang="en-US" altLang="ja-JP" noProof="0" dirty="0"/>
            </a:br>
            <a:r>
              <a:rPr lang="ja-JP" altLang="en-US" noProof="0" dirty="0"/>
              <a:t>おしまい！</a:t>
            </a:r>
            <a:endParaRPr lang="ja-JP" altLang="en-GB" noProof="0" dirty="0"/>
          </a:p>
        </p:txBody>
      </p:sp>
      <p:sp>
        <p:nvSpPr>
          <p:cNvPr id="4" name="フッター プレースホルダー 5">
            <a:extLst>
              <a:ext uri="{FF2B5EF4-FFF2-40B4-BE49-F238E27FC236}">
                <a16:creationId xmlns:a16="http://schemas.microsoft.com/office/drawing/2014/main" id="{4650ED99-C07A-480E-80FF-205E19869710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>
          <a:xfrm>
            <a:off x="334736" y="6356355"/>
            <a:ext cx="3086100" cy="365125"/>
          </a:xfrm>
          <a:prstGeom prst="rect">
            <a:avLst/>
          </a:prstGeom>
        </p:spPr>
        <p:txBody>
          <a:bodyPr/>
          <a:lstStyle/>
          <a:p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73419283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21" Type="http://schemas.openxmlformats.org/officeDocument/2006/relationships/theme" Target="../theme/theme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プレースホルダー 1">
            <a:extLst>
              <a:ext uri="{FF2B5EF4-FFF2-40B4-BE49-F238E27FC236}">
                <a16:creationId xmlns:a16="http://schemas.microsoft.com/office/drawing/2014/main" id="{FE1B3994-EC85-4CEE-B849-7AE33810F5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735" y="562545"/>
            <a:ext cx="8380640" cy="466281"/>
          </a:xfrm>
          <a:prstGeom prst="rect">
            <a:avLst/>
          </a:prstGeom>
        </p:spPr>
        <p:txBody>
          <a:bodyPr vert="horz" wrap="square" lIns="91440" tIns="45720" rIns="91440" bIns="45720" rtlCol="0" anchor="ctr">
            <a:spAutoFit/>
          </a:bodyPr>
          <a:lstStyle/>
          <a:p>
            <a:pPr lvl="0" rtl="0"/>
            <a:r>
              <a:rPr lang="ja-JP" altLang="en-US" noProof="0"/>
              <a:t>マスター タイトルの書式設定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EE88709A-CA63-4EAC-968C-8873D088E69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334735" y="1253331"/>
            <a:ext cx="8380640" cy="477009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 rtl="0"/>
            <a:r>
              <a:rPr lang="ja-JP" altLang="en-US" noProof="0"/>
              <a:t>マスター テキストのスタイルを編集する</a:t>
            </a:r>
          </a:p>
          <a:p>
            <a:pPr lvl="1" rtl="0"/>
            <a:r>
              <a:rPr lang="ja-JP" altLang="en-US" noProof="0"/>
              <a:t>第 </a:t>
            </a:r>
            <a:r>
              <a:rPr lang="en-US" altLang="ja-JP" noProof="0"/>
              <a:t>2 </a:t>
            </a:r>
            <a:r>
              <a:rPr lang="ja-JP" altLang="en-US" noProof="0"/>
              <a:t>レベル</a:t>
            </a:r>
          </a:p>
          <a:p>
            <a:pPr lvl="2" rtl="0"/>
            <a:r>
              <a:rPr lang="ja-JP" altLang="en-US" noProof="0"/>
              <a:t>第 </a:t>
            </a:r>
            <a:r>
              <a:rPr lang="en-US" altLang="ja-JP" noProof="0"/>
              <a:t>3 </a:t>
            </a:r>
            <a:r>
              <a:rPr lang="ja-JP" altLang="en-US" noProof="0"/>
              <a:t>レベル</a:t>
            </a:r>
          </a:p>
          <a:p>
            <a:pPr lvl="3" rtl="0"/>
            <a:r>
              <a:rPr lang="ja-JP" altLang="en-US" noProof="0"/>
              <a:t>第 </a:t>
            </a:r>
            <a:r>
              <a:rPr lang="en-US" altLang="ja-JP" noProof="0"/>
              <a:t>4 </a:t>
            </a:r>
            <a:r>
              <a:rPr lang="ja-JP" altLang="en-US" noProof="0"/>
              <a:t>レベル</a:t>
            </a:r>
          </a:p>
          <a:p>
            <a:pPr lvl="4" rtl="0"/>
            <a:r>
              <a:rPr lang="ja-JP" altLang="en-US" noProof="0"/>
              <a:t>第 </a:t>
            </a:r>
            <a:r>
              <a:rPr lang="en-US" altLang="ja-JP" noProof="0"/>
              <a:t>5 </a:t>
            </a:r>
            <a:r>
              <a:rPr lang="ja-JP" altLang="en-US" noProof="0"/>
              <a:t>レベル</a:t>
            </a:r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6BBA3C17-8AAC-4933-A7DA-CD7D3F840BE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34736" y="6356355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 baseline="0">
                <a:solidFill>
                  <a:schemeClr val="tx1">
                    <a:tint val="75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endParaRPr kumimoji="1" lang="ja-JP" altLang="en-US" dirty="0"/>
          </a:p>
        </p:txBody>
      </p:sp>
      <p:sp>
        <p:nvSpPr>
          <p:cNvPr id="7" name="長方形 6">
            <a:extLst>
              <a:ext uri="{FF2B5EF4-FFF2-40B4-BE49-F238E27FC236}">
                <a16:creationId xmlns:a16="http://schemas.microsoft.com/office/drawing/2014/main" id="{72B1D122-60D0-8B4D-896A-2A770C0B6343}"/>
              </a:ext>
            </a:extLst>
          </p:cNvPr>
          <p:cNvSpPr/>
          <p:nvPr userDrawn="1"/>
        </p:nvSpPr>
        <p:spPr>
          <a:xfrm>
            <a:off x="8520012" y="6369050"/>
            <a:ext cx="251932" cy="488950"/>
          </a:xfrm>
          <a:prstGeom prst="rect">
            <a:avLst/>
          </a:prstGeom>
          <a:solidFill>
            <a:schemeClr val="bg2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ja-JP" altLang="en-US" sz="1350" baseline="0" noProof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8" name="スライド番号プレースホルダー 5">
            <a:extLst>
              <a:ext uri="{FF2B5EF4-FFF2-40B4-BE49-F238E27FC236}">
                <a16:creationId xmlns:a16="http://schemas.microsoft.com/office/drawing/2014/main" id="{6B5B9FA1-1805-A944-AC99-868579EBA1AD}"/>
              </a:ext>
            </a:extLst>
          </p:cNvPr>
          <p:cNvSpPr txBox="1">
            <a:spLocks/>
          </p:cNvSpPr>
          <p:nvPr userDrawn="1"/>
        </p:nvSpPr>
        <p:spPr>
          <a:xfrm>
            <a:off x="8520012" y="6369055"/>
            <a:ext cx="251932" cy="365125"/>
          </a:xfrm>
          <a:prstGeom prst="rect">
            <a:avLst/>
          </a:prstGeom>
          <a:solidFill>
            <a:schemeClr val="accent2"/>
          </a:solidFill>
        </p:spPr>
        <p:txBody>
          <a:bodyPr vert="horz" lIns="0" tIns="34290" rIns="0" bIns="34290" rtlCol="0" anchor="ctr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000" b="0" kern="1200">
                <a:solidFill>
                  <a:srgbClr val="01C6FD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rtl="0"/>
            <a:fld id="{78048C4E-7BD1-46A5-B2F2-6AD408DAAD47}" type="slidenum">
              <a:rPr lang="en-US" altLang="ja-JP" sz="750" b="1" baseline="0" noProof="0" smtClean="0">
                <a:solidFill>
                  <a:schemeClr val="bg1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pPr/>
              <a:t>‹#›</a:t>
            </a:fld>
            <a:endParaRPr lang="ja-JP" altLang="en-US" sz="750" b="1" baseline="0" noProof="0">
              <a:solidFill>
                <a:schemeClr val="bg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98157569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60" r:id="rId2"/>
    <p:sldLayoutId id="2147483651" r:id="rId3"/>
    <p:sldLayoutId id="2147483661" r:id="rId4"/>
    <p:sldLayoutId id="2147483662" r:id="rId5"/>
    <p:sldLayoutId id="2147483650" r:id="rId6"/>
    <p:sldLayoutId id="2147483668" r:id="rId7"/>
    <p:sldLayoutId id="2147483674" r:id="rId8"/>
    <p:sldLayoutId id="2147483666" r:id="rId9"/>
    <p:sldLayoutId id="2147483664" r:id="rId10"/>
    <p:sldLayoutId id="2147483663" r:id="rId11"/>
    <p:sldLayoutId id="2147483667" r:id="rId12"/>
    <p:sldLayoutId id="2147483671" r:id="rId13"/>
    <p:sldLayoutId id="2147483672" r:id="rId14"/>
    <p:sldLayoutId id="2147483673" r:id="rId15"/>
    <p:sldLayoutId id="2147483675" r:id="rId16"/>
    <p:sldLayoutId id="2147483676" r:id="rId17"/>
    <p:sldLayoutId id="2147483665" r:id="rId18"/>
    <p:sldLayoutId id="2147483669" r:id="rId19"/>
    <p:sldLayoutId id="2147483670" r:id="rId20"/>
  </p:sldLayoutIdLst>
  <p:hf sldNum="0" hdr="0" ftr="0" dt="0"/>
  <p:txStyles>
    <p:titleStyle>
      <a:lvl1pPr algn="l" defTabSz="685783" rtl="0" eaLnBrk="1" latinLnBrk="0" hangingPunct="1">
        <a:lnSpc>
          <a:spcPct val="90000"/>
        </a:lnSpc>
        <a:spcBef>
          <a:spcPct val="0"/>
        </a:spcBef>
        <a:buNone/>
        <a:defRPr kumimoji="1" lang="en-GB" sz="2700" b="1" kern="1200" spc="-45" baseline="0" dirty="0">
          <a:solidFill>
            <a:schemeClr val="tx1"/>
          </a:solidFill>
          <a:latin typeface="Meiryo UI" panose="020B0604030504040204" pitchFamily="50" charset="-128"/>
          <a:ea typeface="Meiryo UI" panose="020B0604030504040204" pitchFamily="50" charset="-128"/>
          <a:cs typeface="+mj-cs"/>
        </a:defRPr>
      </a:lvl1pPr>
    </p:titleStyle>
    <p:bodyStyle>
      <a:lvl1pPr marL="171446" indent="-171446" algn="l" defTabSz="685783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kumimoji="1" sz="2100" b="0" kern="1200" baseline="0">
          <a:solidFill>
            <a:schemeClr val="tx1"/>
          </a:solidFill>
          <a:latin typeface="Meiryo UI" panose="020B0604030504040204" pitchFamily="50" charset="-128"/>
          <a:ea typeface="Meiryo UI" panose="020B0604030504040204" pitchFamily="50" charset="-128"/>
          <a:cs typeface="+mn-cs"/>
        </a:defRPr>
      </a:lvl1pPr>
      <a:lvl2pPr marL="514337" indent="-171446" algn="l" defTabSz="685783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800" b="0" kern="1200" baseline="0">
          <a:solidFill>
            <a:schemeClr val="tx1"/>
          </a:solidFill>
          <a:latin typeface="Meiryo UI" panose="020B0604030504040204" pitchFamily="50" charset="-128"/>
          <a:ea typeface="Meiryo UI" panose="020B0604030504040204" pitchFamily="50" charset="-128"/>
          <a:cs typeface="+mn-cs"/>
        </a:defRPr>
      </a:lvl2pPr>
      <a:lvl3pPr marL="857228" indent="-171446" algn="l" defTabSz="685783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500" b="0" kern="1200" baseline="0">
          <a:solidFill>
            <a:schemeClr val="tx1"/>
          </a:solidFill>
          <a:latin typeface="Meiryo UI" panose="020B0604030504040204" pitchFamily="50" charset="-128"/>
          <a:ea typeface="Meiryo UI" panose="020B0604030504040204" pitchFamily="50" charset="-128"/>
          <a:cs typeface="+mn-cs"/>
        </a:defRPr>
      </a:lvl3pPr>
      <a:lvl4pPr marL="1200120" indent="-171446" algn="l" defTabSz="685783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b="0" kern="1200" baseline="0">
          <a:solidFill>
            <a:schemeClr val="tx1"/>
          </a:solidFill>
          <a:latin typeface="Meiryo UI" panose="020B0604030504040204" pitchFamily="50" charset="-128"/>
          <a:ea typeface="Meiryo UI" panose="020B0604030504040204" pitchFamily="50" charset="-128"/>
          <a:cs typeface="+mn-cs"/>
        </a:defRPr>
      </a:lvl4pPr>
      <a:lvl5pPr marL="1543012" indent="-171446" algn="l" defTabSz="685783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b="0" kern="1200" baseline="0">
          <a:solidFill>
            <a:schemeClr val="tx1"/>
          </a:solidFill>
          <a:latin typeface="Meiryo UI" panose="020B0604030504040204" pitchFamily="50" charset="-128"/>
          <a:ea typeface="Meiryo UI" panose="020B0604030504040204" pitchFamily="50" charset="-128"/>
          <a:cs typeface="+mn-cs"/>
        </a:defRPr>
      </a:lvl5pPr>
      <a:lvl6pPr marL="1885903" indent="-171446" algn="l" defTabSz="685783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795" indent="-171446" algn="l" defTabSz="685783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686" indent="-171446" algn="l" defTabSz="685783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577" indent="-171446" algn="l" defTabSz="685783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783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892" algn="l" defTabSz="685783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783" algn="l" defTabSz="685783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675" algn="l" defTabSz="685783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566" algn="l" defTabSz="685783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457" algn="l" defTabSz="685783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348" algn="l" defTabSz="685783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240" algn="l" defTabSz="685783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132" algn="l" defTabSz="685783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 userDrawn="1">
          <p15:clr>
            <a:srgbClr val="F26B43"/>
          </p15:clr>
        </p15:guide>
        <p15:guide id="2" pos="2880" userDrawn="1">
          <p15:clr>
            <a:srgbClr val="F26B43"/>
          </p15:clr>
        </p15:guide>
        <p15:guide id="3" pos="270" userDrawn="1">
          <p15:clr>
            <a:srgbClr val="F26B43"/>
          </p15:clr>
        </p15:guide>
        <p15:guide id="4" pos="5490" userDrawn="1">
          <p15:clr>
            <a:srgbClr val="F26B43"/>
          </p15:clr>
        </p15:guide>
        <p15:guide id="5" orient="horz" pos="360" userDrawn="1">
          <p15:clr>
            <a:srgbClr val="F26B43"/>
          </p15:clr>
        </p15:guide>
        <p15:guide id="6" orient="horz" pos="3960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13" Type="http://schemas.openxmlformats.org/officeDocument/2006/relationships/image" Target="../media/image11.png"/><Relationship Id="rId3" Type="http://schemas.openxmlformats.org/officeDocument/2006/relationships/image" Target="../media/image1.png"/><Relationship Id="rId7" Type="http://schemas.openxmlformats.org/officeDocument/2006/relationships/image" Target="../media/image5.png"/><Relationship Id="rId12" Type="http://schemas.openxmlformats.org/officeDocument/2006/relationships/image" Target="../media/image10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png"/><Relationship Id="rId11" Type="http://schemas.openxmlformats.org/officeDocument/2006/relationships/image" Target="../media/image9.png"/><Relationship Id="rId5" Type="http://schemas.openxmlformats.org/officeDocument/2006/relationships/image" Target="../media/image3.png"/><Relationship Id="rId15" Type="http://schemas.openxmlformats.org/officeDocument/2006/relationships/image" Target="../media/image13.png"/><Relationship Id="rId10" Type="http://schemas.openxmlformats.org/officeDocument/2006/relationships/image" Target="../media/image8.png"/><Relationship Id="rId4" Type="http://schemas.openxmlformats.org/officeDocument/2006/relationships/image" Target="../media/image2.png"/><Relationship Id="rId9" Type="http://schemas.openxmlformats.org/officeDocument/2006/relationships/image" Target="../media/image7.png"/><Relationship Id="rId14" Type="http://schemas.openxmlformats.org/officeDocument/2006/relationships/image" Target="../media/image12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9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4" Type="http://schemas.openxmlformats.org/officeDocument/2006/relationships/image" Target="../media/image20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3.pn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30.png"/><Relationship Id="rId3" Type="http://schemas.openxmlformats.org/officeDocument/2006/relationships/image" Target="../media/image25.png"/><Relationship Id="rId7" Type="http://schemas.openxmlformats.org/officeDocument/2006/relationships/image" Target="../media/image29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8.png"/><Relationship Id="rId5" Type="http://schemas.openxmlformats.org/officeDocument/2006/relationships/image" Target="../media/image27.PNG"/><Relationship Id="rId10" Type="http://schemas.openxmlformats.org/officeDocument/2006/relationships/image" Target="../media/image32.PNG"/><Relationship Id="rId4" Type="http://schemas.openxmlformats.org/officeDocument/2006/relationships/image" Target="../media/image26.png"/><Relationship Id="rId9" Type="http://schemas.openxmlformats.org/officeDocument/2006/relationships/image" Target="../media/image31.pn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36.PNG"/><Relationship Id="rId3" Type="http://schemas.openxmlformats.org/officeDocument/2006/relationships/image" Target="../media/image25.png"/><Relationship Id="rId7" Type="http://schemas.openxmlformats.org/officeDocument/2006/relationships/image" Target="../media/image35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1.png"/><Relationship Id="rId5" Type="http://schemas.openxmlformats.org/officeDocument/2006/relationships/image" Target="../media/image34.PNG"/><Relationship Id="rId4" Type="http://schemas.openxmlformats.org/officeDocument/2006/relationships/image" Target="../media/image33.png"/><Relationship Id="rId9" Type="http://schemas.openxmlformats.org/officeDocument/2006/relationships/image" Target="../media/image37.pn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35.PNG"/><Relationship Id="rId3" Type="http://schemas.openxmlformats.org/officeDocument/2006/relationships/image" Target="../media/image38.png"/><Relationship Id="rId7" Type="http://schemas.openxmlformats.org/officeDocument/2006/relationships/image" Target="../media/image40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3.png"/><Relationship Id="rId5" Type="http://schemas.openxmlformats.org/officeDocument/2006/relationships/image" Target="../media/image26.png"/><Relationship Id="rId10" Type="http://schemas.openxmlformats.org/officeDocument/2006/relationships/image" Target="../media/image31.png"/><Relationship Id="rId4" Type="http://schemas.openxmlformats.org/officeDocument/2006/relationships/image" Target="../media/image39.PNG"/><Relationship Id="rId9" Type="http://schemas.openxmlformats.org/officeDocument/2006/relationships/image" Target="../media/image36.PN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28.png"/><Relationship Id="rId3" Type="http://schemas.openxmlformats.org/officeDocument/2006/relationships/image" Target="../media/image38.png"/><Relationship Id="rId7" Type="http://schemas.openxmlformats.org/officeDocument/2006/relationships/image" Target="../media/image43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2.png"/><Relationship Id="rId5" Type="http://schemas.openxmlformats.org/officeDocument/2006/relationships/image" Target="../media/image41.PNG"/><Relationship Id="rId10" Type="http://schemas.openxmlformats.org/officeDocument/2006/relationships/image" Target="../media/image45.PNG"/><Relationship Id="rId4" Type="http://schemas.openxmlformats.org/officeDocument/2006/relationships/image" Target="../media/image33.png"/><Relationship Id="rId9" Type="http://schemas.openxmlformats.org/officeDocument/2006/relationships/image" Target="../media/image44.PNG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48.png"/><Relationship Id="rId3" Type="http://schemas.openxmlformats.org/officeDocument/2006/relationships/image" Target="../media/image38.png"/><Relationship Id="rId7" Type="http://schemas.openxmlformats.org/officeDocument/2006/relationships/image" Target="../media/image47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5.PNG"/><Relationship Id="rId5" Type="http://schemas.openxmlformats.org/officeDocument/2006/relationships/image" Target="../media/image46.png"/><Relationship Id="rId10" Type="http://schemas.openxmlformats.org/officeDocument/2006/relationships/image" Target="../media/image50.PNG"/><Relationship Id="rId4" Type="http://schemas.openxmlformats.org/officeDocument/2006/relationships/image" Target="../media/image31.png"/><Relationship Id="rId9" Type="http://schemas.openxmlformats.org/officeDocument/2006/relationships/image" Target="../media/image49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51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52.pn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53.pn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54.pn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55.pn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56.pn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57.png"/><Relationship Id="rId4" Type="http://schemas.openxmlformats.org/officeDocument/2006/relationships/image" Target="../media/image23.png"/></Relationships>
</file>

<file path=ppt/slides/_rels/slide22.xml.rels><?xml version="1.0" encoding="UTF-8" standalone="yes"?>
<Relationships xmlns="http://schemas.openxmlformats.org/package/2006/relationships"><Relationship Id="rId8" Type="http://schemas.openxmlformats.org/officeDocument/2006/relationships/image" Target="../media/image59.png"/><Relationship Id="rId3" Type="http://schemas.openxmlformats.org/officeDocument/2006/relationships/image" Target="../media/image28.png"/><Relationship Id="rId7" Type="http://schemas.openxmlformats.org/officeDocument/2006/relationships/image" Target="../media/image22.png"/><Relationship Id="rId2" Type="http://schemas.openxmlformats.org/officeDocument/2006/relationships/image" Target="../media/image58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2.PNG"/><Relationship Id="rId5" Type="http://schemas.openxmlformats.org/officeDocument/2006/relationships/image" Target="../media/image31.png"/><Relationship Id="rId10" Type="http://schemas.openxmlformats.org/officeDocument/2006/relationships/image" Target="../media/image60.PNG"/><Relationship Id="rId4" Type="http://schemas.openxmlformats.org/officeDocument/2006/relationships/image" Target="../media/image29.PNG"/><Relationship Id="rId9" Type="http://schemas.openxmlformats.org/officeDocument/2006/relationships/image" Target="../media/image35.PNG"/></Relationships>
</file>

<file path=ppt/slides/_rels/slide23.xml.rels><?xml version="1.0" encoding="UTF-8" standalone="yes"?>
<Relationships xmlns="http://schemas.openxmlformats.org/package/2006/relationships"><Relationship Id="rId8" Type="http://schemas.openxmlformats.org/officeDocument/2006/relationships/image" Target="../media/image35.PNG"/><Relationship Id="rId3" Type="http://schemas.openxmlformats.org/officeDocument/2006/relationships/image" Target="../media/image61.png"/><Relationship Id="rId7" Type="http://schemas.openxmlformats.org/officeDocument/2006/relationships/image" Target="../media/image49.png"/><Relationship Id="rId12" Type="http://schemas.openxmlformats.org/officeDocument/2006/relationships/image" Target="../media/image50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1.png"/><Relationship Id="rId11" Type="http://schemas.openxmlformats.org/officeDocument/2006/relationships/image" Target="../media/image62.PNG"/><Relationship Id="rId5" Type="http://schemas.openxmlformats.org/officeDocument/2006/relationships/image" Target="../media/image28.png"/><Relationship Id="rId10" Type="http://schemas.openxmlformats.org/officeDocument/2006/relationships/image" Target="../media/image41.PNG"/><Relationship Id="rId4" Type="http://schemas.openxmlformats.org/officeDocument/2006/relationships/image" Target="../media/image42.png"/><Relationship Id="rId9" Type="http://schemas.openxmlformats.org/officeDocument/2006/relationships/image" Target="../media/image60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51.png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52.png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3.png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video" Target="../media/media2.mp4"/><Relationship Id="rId1" Type="http://schemas.microsoft.com/office/2007/relationships/media" Target="../media/media2.mp4"/><Relationship Id="rId4" Type="http://schemas.openxmlformats.org/officeDocument/2006/relationships/image" Target="../media/image64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6.PNG"/><Relationship Id="rId2" Type="http://schemas.openxmlformats.org/officeDocument/2006/relationships/image" Target="../media/image65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0.png"/></Relationships>
</file>

<file path=ppt/slides/_rels/slide30.xml.rels><?xml version="1.0" encoding="UTF-8" standalone="yes"?>
<Relationships xmlns="http://schemas.openxmlformats.org/package/2006/relationships"><Relationship Id="rId8" Type="http://schemas.openxmlformats.org/officeDocument/2006/relationships/image" Target="../media/image42.png"/><Relationship Id="rId13" Type="http://schemas.openxmlformats.org/officeDocument/2006/relationships/image" Target="../media/image57.png"/><Relationship Id="rId3" Type="http://schemas.openxmlformats.org/officeDocument/2006/relationships/image" Target="../media/image21.png"/><Relationship Id="rId7" Type="http://schemas.openxmlformats.org/officeDocument/2006/relationships/image" Target="../media/image33.png"/><Relationship Id="rId12" Type="http://schemas.openxmlformats.org/officeDocument/2006/relationships/image" Target="../media/image65.png"/><Relationship Id="rId2" Type="http://schemas.openxmlformats.org/officeDocument/2006/relationships/image" Target="../media/image67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1.PNG"/><Relationship Id="rId11" Type="http://schemas.openxmlformats.org/officeDocument/2006/relationships/image" Target="../media/image69.PNG"/><Relationship Id="rId5" Type="http://schemas.openxmlformats.org/officeDocument/2006/relationships/image" Target="../media/image27.PNG"/><Relationship Id="rId10" Type="http://schemas.openxmlformats.org/officeDocument/2006/relationships/image" Target="../media/image66.PNG"/><Relationship Id="rId4" Type="http://schemas.openxmlformats.org/officeDocument/2006/relationships/image" Target="../media/image26.png"/><Relationship Id="rId9" Type="http://schemas.openxmlformats.org/officeDocument/2006/relationships/image" Target="../media/image68.PN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7" Type="http://schemas.openxmlformats.org/officeDocument/2006/relationships/image" Target="../media/image50.PNG"/><Relationship Id="rId2" Type="http://schemas.openxmlformats.org/officeDocument/2006/relationships/image" Target="../media/image67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9.PNG"/><Relationship Id="rId5" Type="http://schemas.openxmlformats.org/officeDocument/2006/relationships/image" Target="../media/image49.png"/><Relationship Id="rId4" Type="http://schemas.openxmlformats.org/officeDocument/2006/relationships/image" Target="../media/image28.png"/></Relationships>
</file>

<file path=ppt/slides/_rels/slide32.xml.rels><?xml version="1.0" encoding="UTF-8" standalone="yes"?>
<Relationships xmlns="http://schemas.openxmlformats.org/package/2006/relationships"><Relationship Id="rId8" Type="http://schemas.openxmlformats.org/officeDocument/2006/relationships/image" Target="../media/image65.png"/><Relationship Id="rId3" Type="http://schemas.openxmlformats.org/officeDocument/2006/relationships/image" Target="../media/image21.png"/><Relationship Id="rId7" Type="http://schemas.openxmlformats.org/officeDocument/2006/relationships/image" Target="../media/image40.PNG"/><Relationship Id="rId2" Type="http://schemas.openxmlformats.org/officeDocument/2006/relationships/image" Target="../media/image70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3.png"/><Relationship Id="rId5" Type="http://schemas.openxmlformats.org/officeDocument/2006/relationships/image" Target="../media/image26.png"/><Relationship Id="rId4" Type="http://schemas.openxmlformats.org/officeDocument/2006/relationships/image" Target="../media/image39.PNG"/><Relationship Id="rId9" Type="http://schemas.openxmlformats.org/officeDocument/2006/relationships/image" Target="../media/image71.PNG"/></Relationships>
</file>

<file path=ppt/slides/_rels/slide33.xml.rels><?xml version="1.0" encoding="UTF-8" standalone="yes"?>
<Relationships xmlns="http://schemas.openxmlformats.org/package/2006/relationships"><Relationship Id="rId8" Type="http://schemas.openxmlformats.org/officeDocument/2006/relationships/image" Target="../media/image32.PNG"/><Relationship Id="rId13" Type="http://schemas.openxmlformats.org/officeDocument/2006/relationships/image" Target="../media/image45.PNG"/><Relationship Id="rId3" Type="http://schemas.openxmlformats.org/officeDocument/2006/relationships/image" Target="../media/image70.png"/><Relationship Id="rId7" Type="http://schemas.openxmlformats.org/officeDocument/2006/relationships/image" Target="../media/image31.png"/><Relationship Id="rId12" Type="http://schemas.openxmlformats.org/officeDocument/2006/relationships/image" Target="../media/image44.PNG"/><Relationship Id="rId2" Type="http://schemas.openxmlformats.org/officeDocument/2006/relationships/image" Target="../media/image72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5.png"/><Relationship Id="rId11" Type="http://schemas.openxmlformats.org/officeDocument/2006/relationships/image" Target="../media/image42.png"/><Relationship Id="rId5" Type="http://schemas.openxmlformats.org/officeDocument/2006/relationships/image" Target="../media/image33.png"/><Relationship Id="rId15" Type="http://schemas.openxmlformats.org/officeDocument/2006/relationships/image" Target="../media/image40.PNG"/><Relationship Id="rId10" Type="http://schemas.openxmlformats.org/officeDocument/2006/relationships/image" Target="../media/image28.png"/><Relationship Id="rId4" Type="http://schemas.openxmlformats.org/officeDocument/2006/relationships/image" Target="../media/image21.png"/><Relationship Id="rId9" Type="http://schemas.openxmlformats.org/officeDocument/2006/relationships/image" Target="../media/image66.PNG"/><Relationship Id="rId14" Type="http://schemas.openxmlformats.org/officeDocument/2006/relationships/image" Target="../media/image41.PNG"/></Relationships>
</file>

<file path=ppt/slides/_rels/slide34.xml.rels><?xml version="1.0" encoding="UTF-8" standalone="yes"?>
<Relationships xmlns="http://schemas.openxmlformats.org/package/2006/relationships"><Relationship Id="rId8" Type="http://schemas.openxmlformats.org/officeDocument/2006/relationships/image" Target="../media/image65.png"/><Relationship Id="rId3" Type="http://schemas.openxmlformats.org/officeDocument/2006/relationships/image" Target="../media/image21.png"/><Relationship Id="rId7" Type="http://schemas.openxmlformats.org/officeDocument/2006/relationships/image" Target="../media/image42.png"/><Relationship Id="rId2" Type="http://schemas.openxmlformats.org/officeDocument/2006/relationships/image" Target="../media/image73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75.PNG"/><Relationship Id="rId11" Type="http://schemas.openxmlformats.org/officeDocument/2006/relationships/image" Target="../media/image76.PNG"/><Relationship Id="rId5" Type="http://schemas.openxmlformats.org/officeDocument/2006/relationships/image" Target="../media/image33.png"/><Relationship Id="rId10" Type="http://schemas.openxmlformats.org/officeDocument/2006/relationships/image" Target="../media/image66.PNG"/><Relationship Id="rId4" Type="http://schemas.openxmlformats.org/officeDocument/2006/relationships/image" Target="../media/image74.png"/><Relationship Id="rId9" Type="http://schemas.openxmlformats.org/officeDocument/2006/relationships/image" Target="../media/image68.PNG"/></Relationships>
</file>

<file path=ppt/slides/_rels/slide35.xml.rels><?xml version="1.0" encoding="UTF-8" standalone="yes"?>
<Relationships xmlns="http://schemas.openxmlformats.org/package/2006/relationships"><Relationship Id="rId8" Type="http://schemas.openxmlformats.org/officeDocument/2006/relationships/image" Target="../media/image79.PNG"/><Relationship Id="rId3" Type="http://schemas.openxmlformats.org/officeDocument/2006/relationships/image" Target="../media/image21.png"/><Relationship Id="rId7" Type="http://schemas.openxmlformats.org/officeDocument/2006/relationships/image" Target="../media/image78.PNG"/><Relationship Id="rId2" Type="http://schemas.openxmlformats.org/officeDocument/2006/relationships/image" Target="../media/image73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77.png"/><Relationship Id="rId5" Type="http://schemas.openxmlformats.org/officeDocument/2006/relationships/image" Target="../media/image65.png"/><Relationship Id="rId4" Type="http://schemas.openxmlformats.org/officeDocument/2006/relationships/image" Target="../media/image74.png"/><Relationship Id="rId9" Type="http://schemas.openxmlformats.org/officeDocument/2006/relationships/image" Target="../media/image30.png"/></Relationships>
</file>

<file path=ppt/slides/_rels/slide36.xml.rels><?xml version="1.0" encoding="UTF-8" standalone="yes"?>
<Relationships xmlns="http://schemas.openxmlformats.org/package/2006/relationships"><Relationship Id="rId8" Type="http://schemas.openxmlformats.org/officeDocument/2006/relationships/image" Target="../media/image32.PNG"/><Relationship Id="rId3" Type="http://schemas.openxmlformats.org/officeDocument/2006/relationships/image" Target="../media/image21.png"/><Relationship Id="rId7" Type="http://schemas.openxmlformats.org/officeDocument/2006/relationships/image" Target="../media/image31.png"/><Relationship Id="rId2" Type="http://schemas.openxmlformats.org/officeDocument/2006/relationships/image" Target="../media/image73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80.PNG"/><Relationship Id="rId11" Type="http://schemas.openxmlformats.org/officeDocument/2006/relationships/image" Target="../media/image82.PNG"/><Relationship Id="rId5" Type="http://schemas.openxmlformats.org/officeDocument/2006/relationships/image" Target="../media/image77.png"/><Relationship Id="rId10" Type="http://schemas.openxmlformats.org/officeDocument/2006/relationships/image" Target="../media/image81.PNG"/><Relationship Id="rId4" Type="http://schemas.openxmlformats.org/officeDocument/2006/relationships/image" Target="../media/image74.png"/><Relationship Id="rId9" Type="http://schemas.openxmlformats.org/officeDocument/2006/relationships/image" Target="../media/image33.png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3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7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85.png"/><Relationship Id="rId5" Type="http://schemas.openxmlformats.org/officeDocument/2006/relationships/image" Target="../media/image84.png"/><Relationship Id="rId4" Type="http://schemas.openxmlformats.org/officeDocument/2006/relationships/image" Target="../media/image57.png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86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87.png"/><Relationship Id="rId5" Type="http://schemas.openxmlformats.org/officeDocument/2006/relationships/image" Target="../media/image28.png"/><Relationship Id="rId4" Type="http://schemas.openxmlformats.org/officeDocument/2006/relationships/image" Target="../media/image22.png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7" Type="http://schemas.openxmlformats.org/officeDocument/2006/relationships/image" Target="../media/image87.png"/><Relationship Id="rId2" Type="http://schemas.openxmlformats.org/officeDocument/2006/relationships/image" Target="../media/image88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2.PNG"/><Relationship Id="rId5" Type="http://schemas.openxmlformats.org/officeDocument/2006/relationships/image" Target="../media/image41.PNG"/><Relationship Id="rId4" Type="http://schemas.openxmlformats.org/officeDocument/2006/relationships/image" Target="../media/image28.png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9.png"/><Relationship Id="rId1" Type="http://schemas.openxmlformats.org/officeDocument/2006/relationships/slideLayout" Target="../slideLayouts/slideLayout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タイトル 50">
            <a:extLst>
              <a:ext uri="{FF2B5EF4-FFF2-40B4-BE49-F238E27FC236}">
                <a16:creationId xmlns:a16="http://schemas.microsoft.com/office/drawing/2014/main" id="{D8694222-4D81-4A9A-93A2-23C89102F23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21153" y="5053805"/>
            <a:ext cx="8338762" cy="549381"/>
          </a:xfrm>
        </p:spPr>
        <p:txBody>
          <a:bodyPr rtlCol="0"/>
          <a:lstStyle/>
          <a:p>
            <a:pPr rtl="0"/>
            <a:r>
              <a:rPr lang="ja-JP" altLang="en-US" dirty="0"/>
              <a:t>第</a:t>
            </a:r>
            <a:r>
              <a:rPr lang="en-US" altLang="ja-JP" dirty="0"/>
              <a:t>21</a:t>
            </a:r>
            <a:r>
              <a:rPr lang="ja-JP" altLang="en-US" dirty="0"/>
              <a:t>回　</a:t>
            </a:r>
            <a:r>
              <a:rPr lang="en-US" altLang="ja-JP" dirty="0"/>
              <a:t>Codey</a:t>
            </a:r>
            <a:r>
              <a:rPr lang="ja-JP" altLang="en-US" dirty="0"/>
              <a:t>で対戦ゲームをしよう</a:t>
            </a:r>
          </a:p>
        </p:txBody>
      </p:sp>
      <p:pic>
        <p:nvPicPr>
          <p:cNvPr id="43" name="図プレースホルダー 42">
            <a:extLst>
              <a:ext uri="{FF2B5EF4-FFF2-40B4-BE49-F238E27FC236}">
                <a16:creationId xmlns:a16="http://schemas.microsoft.com/office/drawing/2014/main" id="{A9682006-8B49-4EE9-8BCF-99C55DAE9756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 rotWithShape="1">
          <a:blip r:embed="rId3"/>
          <a:srcRect t="13291" b="17185"/>
          <a:stretch/>
        </p:blipFill>
        <p:spPr>
          <a:xfrm>
            <a:off x="0" y="0"/>
            <a:ext cx="9144000" cy="4497345"/>
          </a:xfrm>
        </p:spPr>
      </p:pic>
      <p:pic>
        <p:nvPicPr>
          <p:cNvPr id="9" name="図 8">
            <a:extLst>
              <a:ext uri="{FF2B5EF4-FFF2-40B4-BE49-F238E27FC236}">
                <a16:creationId xmlns:a16="http://schemas.microsoft.com/office/drawing/2014/main" id="{6CF29BCA-281B-4A76-A3AB-8A3610B3653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21090" y="2049719"/>
            <a:ext cx="276816" cy="269232"/>
          </a:xfrm>
          <a:prstGeom prst="rect">
            <a:avLst/>
          </a:prstGeom>
        </p:spPr>
      </p:pic>
      <p:pic>
        <p:nvPicPr>
          <p:cNvPr id="11" name="図 10">
            <a:extLst>
              <a:ext uri="{FF2B5EF4-FFF2-40B4-BE49-F238E27FC236}">
                <a16:creationId xmlns:a16="http://schemas.microsoft.com/office/drawing/2014/main" id="{B989253F-1DEA-4192-8666-6DE8C51B68E3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719765" y="1010738"/>
            <a:ext cx="316842" cy="251947"/>
          </a:xfrm>
          <a:prstGeom prst="rect">
            <a:avLst/>
          </a:prstGeom>
        </p:spPr>
      </p:pic>
      <p:pic>
        <p:nvPicPr>
          <p:cNvPr id="13" name="図 12">
            <a:extLst>
              <a:ext uri="{FF2B5EF4-FFF2-40B4-BE49-F238E27FC236}">
                <a16:creationId xmlns:a16="http://schemas.microsoft.com/office/drawing/2014/main" id="{1C59FFED-0235-4303-A7EC-CA4D3BD529C1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21528" y="2282265"/>
            <a:ext cx="745508" cy="760932"/>
          </a:xfrm>
          <a:prstGeom prst="rect">
            <a:avLst/>
          </a:prstGeom>
        </p:spPr>
      </p:pic>
      <p:pic>
        <p:nvPicPr>
          <p:cNvPr id="15" name="図 14">
            <a:extLst>
              <a:ext uri="{FF2B5EF4-FFF2-40B4-BE49-F238E27FC236}">
                <a16:creationId xmlns:a16="http://schemas.microsoft.com/office/drawing/2014/main" id="{288C4DB9-B9B8-4377-9707-62917B43C1CF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019370" y="1093554"/>
            <a:ext cx="858619" cy="796922"/>
          </a:xfrm>
          <a:prstGeom prst="rect">
            <a:avLst/>
          </a:prstGeom>
        </p:spPr>
      </p:pic>
      <p:pic>
        <p:nvPicPr>
          <p:cNvPr id="17" name="図 16">
            <a:extLst>
              <a:ext uri="{FF2B5EF4-FFF2-40B4-BE49-F238E27FC236}">
                <a16:creationId xmlns:a16="http://schemas.microsoft.com/office/drawing/2014/main" id="{0BBD78A3-6D33-4610-B512-E34CA32EB7C3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527648" y="2251417"/>
            <a:ext cx="678669" cy="822629"/>
          </a:xfrm>
          <a:prstGeom prst="rect">
            <a:avLst/>
          </a:prstGeom>
        </p:spPr>
      </p:pic>
      <p:pic>
        <p:nvPicPr>
          <p:cNvPr id="19" name="図 18">
            <a:extLst>
              <a:ext uri="{FF2B5EF4-FFF2-40B4-BE49-F238E27FC236}">
                <a16:creationId xmlns:a16="http://schemas.microsoft.com/office/drawing/2014/main" id="{AE44E63B-FB2E-4509-898C-45E004752DA2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246699" y="2284836"/>
            <a:ext cx="796921" cy="755790"/>
          </a:xfrm>
          <a:prstGeom prst="rect">
            <a:avLst/>
          </a:prstGeom>
        </p:spPr>
      </p:pic>
      <p:pic>
        <p:nvPicPr>
          <p:cNvPr id="21" name="図 20">
            <a:extLst>
              <a:ext uri="{FF2B5EF4-FFF2-40B4-BE49-F238E27FC236}">
                <a16:creationId xmlns:a16="http://schemas.microsoft.com/office/drawing/2014/main" id="{2D87AD86-348C-4429-ABD8-A13B7EBB695F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2716542" y="2253987"/>
            <a:ext cx="730084" cy="817488"/>
          </a:xfrm>
          <a:prstGeom prst="rect">
            <a:avLst/>
          </a:prstGeom>
        </p:spPr>
      </p:pic>
      <p:pic>
        <p:nvPicPr>
          <p:cNvPr id="23" name="図 22">
            <a:extLst>
              <a:ext uri="{FF2B5EF4-FFF2-40B4-BE49-F238E27FC236}">
                <a16:creationId xmlns:a16="http://schemas.microsoft.com/office/drawing/2014/main" id="{B5E2C9C5-EED1-480E-B668-FAFC2DABB51A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234457" y="1134686"/>
            <a:ext cx="760932" cy="714659"/>
          </a:xfrm>
          <a:prstGeom prst="rect">
            <a:avLst/>
          </a:prstGeom>
        </p:spPr>
      </p:pic>
      <p:pic>
        <p:nvPicPr>
          <p:cNvPr id="28" name="図 27">
            <a:extLst>
              <a:ext uri="{FF2B5EF4-FFF2-40B4-BE49-F238E27FC236}">
                <a16:creationId xmlns:a16="http://schemas.microsoft.com/office/drawing/2014/main" id="{8FD6541D-BBAD-4717-8826-819C9CA93E6E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2685364" y="1083271"/>
            <a:ext cx="591265" cy="817488"/>
          </a:xfrm>
          <a:prstGeom prst="rect">
            <a:avLst/>
          </a:prstGeom>
        </p:spPr>
      </p:pic>
      <p:pic>
        <p:nvPicPr>
          <p:cNvPr id="30" name="図 29">
            <a:extLst>
              <a:ext uri="{FF2B5EF4-FFF2-40B4-BE49-F238E27FC236}">
                <a16:creationId xmlns:a16="http://schemas.microsoft.com/office/drawing/2014/main" id="{16FC11FB-C869-4839-93D8-7EE84AA0C0EF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1936189" y="1377374"/>
            <a:ext cx="579008" cy="539449"/>
          </a:xfrm>
          <a:prstGeom prst="rect">
            <a:avLst/>
          </a:prstGeom>
        </p:spPr>
      </p:pic>
      <p:pic>
        <p:nvPicPr>
          <p:cNvPr id="33" name="図 32">
            <a:extLst>
              <a:ext uri="{FF2B5EF4-FFF2-40B4-BE49-F238E27FC236}">
                <a16:creationId xmlns:a16="http://schemas.microsoft.com/office/drawing/2014/main" id="{7113557E-7CFE-4D1A-90B7-9D8FDFDD80ED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1048058" y="2305402"/>
            <a:ext cx="760932" cy="714659"/>
          </a:xfrm>
          <a:prstGeom prst="rect">
            <a:avLst/>
          </a:prstGeom>
        </p:spPr>
      </p:pic>
      <p:pic>
        <p:nvPicPr>
          <p:cNvPr id="32" name="図 31">
            <a:extLst>
              <a:ext uri="{FF2B5EF4-FFF2-40B4-BE49-F238E27FC236}">
                <a16:creationId xmlns:a16="http://schemas.microsoft.com/office/drawing/2014/main" id="{900FAA54-D1E5-4261-B285-89AA6473C251}"/>
              </a:ext>
            </a:extLst>
      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1890012" y="2235992"/>
            <a:ext cx="745508" cy="853478"/>
          </a:xfrm>
          <a:prstGeom prst="rect">
            <a:avLst/>
          </a:prstGeom>
        </p:spPr>
      </p:pic>
      <p:pic>
        <p:nvPicPr>
          <p:cNvPr id="37" name="図 36">
            <a:extLst>
              <a:ext uri="{FF2B5EF4-FFF2-40B4-BE49-F238E27FC236}">
                <a16:creationId xmlns:a16="http://schemas.microsoft.com/office/drawing/2014/main" id="{06ECAA1B-F535-49BE-AC9F-DC3FFB6F0DB5}"/>
              </a:ext>
            </a:extLst>
      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5084001" y="2235992"/>
            <a:ext cx="745508" cy="853478"/>
          </a:xfrm>
          <a:prstGeom prst="rect">
            <a:avLst/>
          </a:prstGeom>
        </p:spPr>
      </p:pic>
      <p:pic>
        <p:nvPicPr>
          <p:cNvPr id="39" name="図 38">
            <a:extLst>
              <a:ext uri="{FF2B5EF4-FFF2-40B4-BE49-F238E27FC236}">
                <a16:creationId xmlns:a16="http://schemas.microsoft.com/office/drawing/2014/main" id="{611ABEB9-3847-4FAA-A1C6-A2BDB3C77B48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456839" y="2097637"/>
            <a:ext cx="316842" cy="251947"/>
          </a:xfrm>
          <a:prstGeom prst="rect">
            <a:avLst/>
          </a:prstGeom>
        </p:spPr>
      </p:pic>
      <p:pic>
        <p:nvPicPr>
          <p:cNvPr id="48" name="図 47">
            <a:extLst>
              <a:ext uri="{FF2B5EF4-FFF2-40B4-BE49-F238E27FC236}">
                <a16:creationId xmlns:a16="http://schemas.microsoft.com/office/drawing/2014/main" id="{3F6D95FD-5CCE-4F51-9FC3-C38D92488111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687369" y="2122698"/>
            <a:ext cx="316842" cy="251947"/>
          </a:xfrm>
          <a:prstGeom prst="rect">
            <a:avLst/>
          </a:prstGeom>
        </p:spPr>
      </p:pic>
      <p:sp>
        <p:nvSpPr>
          <p:cNvPr id="22" name="テキスト ボックス 21">
            <a:extLst>
              <a:ext uri="{FF2B5EF4-FFF2-40B4-BE49-F238E27FC236}">
                <a16:creationId xmlns:a16="http://schemas.microsoft.com/office/drawing/2014/main" id="{A6C444D3-E2C1-4BA4-AD65-5EC1940784F0}"/>
              </a:ext>
            </a:extLst>
          </p:cNvPr>
          <p:cNvSpPr txBox="1"/>
          <p:nvPr/>
        </p:nvSpPr>
        <p:spPr>
          <a:xfrm>
            <a:off x="576953" y="4864403"/>
            <a:ext cx="520953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4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だい</a:t>
            </a:r>
          </a:p>
        </p:txBody>
      </p:sp>
      <p:sp>
        <p:nvSpPr>
          <p:cNvPr id="24" name="テキスト ボックス 23">
            <a:extLst>
              <a:ext uri="{FF2B5EF4-FFF2-40B4-BE49-F238E27FC236}">
                <a16:creationId xmlns:a16="http://schemas.microsoft.com/office/drawing/2014/main" id="{6A8515CD-2A35-40FF-B24A-F02209ED0147}"/>
              </a:ext>
            </a:extLst>
          </p:cNvPr>
          <p:cNvSpPr txBox="1"/>
          <p:nvPr/>
        </p:nvSpPr>
        <p:spPr>
          <a:xfrm>
            <a:off x="1524903" y="4864403"/>
            <a:ext cx="532663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4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かい</a:t>
            </a:r>
          </a:p>
        </p:txBody>
      </p:sp>
      <p:sp>
        <p:nvSpPr>
          <p:cNvPr id="25" name="テキスト ボックス 24">
            <a:extLst>
              <a:ext uri="{FF2B5EF4-FFF2-40B4-BE49-F238E27FC236}">
                <a16:creationId xmlns:a16="http://schemas.microsoft.com/office/drawing/2014/main" id="{235A6DF9-F4E2-47CA-B132-AEFEEAD12FAE}"/>
              </a:ext>
            </a:extLst>
          </p:cNvPr>
          <p:cNvSpPr txBox="1"/>
          <p:nvPr/>
        </p:nvSpPr>
        <p:spPr>
          <a:xfrm>
            <a:off x="2562438" y="4864403"/>
            <a:ext cx="89212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4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コーディ</a:t>
            </a:r>
          </a:p>
        </p:txBody>
      </p:sp>
      <p:pic>
        <p:nvPicPr>
          <p:cNvPr id="3" name="図 2">
            <a:extLst>
              <a:ext uri="{FF2B5EF4-FFF2-40B4-BE49-F238E27FC236}">
                <a16:creationId xmlns:a16="http://schemas.microsoft.com/office/drawing/2014/main" id="{A8BA8C9B-0296-4A20-8987-2D81E4D9C93F}"/>
              </a:ext>
            </a:extLst>
          </p:cNvPr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55476" y="190890"/>
            <a:ext cx="2938853" cy="664518"/>
          </a:xfrm>
          <a:prstGeom prst="rect">
            <a:avLst/>
          </a:prstGeom>
        </p:spPr>
      </p:pic>
      <p:sp>
        <p:nvSpPr>
          <p:cNvPr id="26" name="テキスト ボックス 25">
            <a:extLst>
              <a:ext uri="{FF2B5EF4-FFF2-40B4-BE49-F238E27FC236}">
                <a16:creationId xmlns:a16="http://schemas.microsoft.com/office/drawing/2014/main" id="{3BE73B58-0E18-44E6-A917-8FE8129058B9}"/>
              </a:ext>
            </a:extLst>
          </p:cNvPr>
          <p:cNvSpPr txBox="1"/>
          <p:nvPr/>
        </p:nvSpPr>
        <p:spPr>
          <a:xfrm>
            <a:off x="3879542" y="4864403"/>
            <a:ext cx="97202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4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たいせん</a:t>
            </a:r>
          </a:p>
        </p:txBody>
      </p:sp>
    </p:spTree>
    <p:extLst>
      <p:ext uri="{BB962C8B-B14F-4D97-AF65-F5344CB8AC3E}">
        <p14:creationId xmlns:p14="http://schemas.microsoft.com/office/powerpoint/2010/main" val="383075609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タイトル 4">
            <a:extLst>
              <a:ext uri="{FF2B5EF4-FFF2-40B4-BE49-F238E27FC236}">
                <a16:creationId xmlns:a16="http://schemas.microsoft.com/office/drawing/2014/main" id="{F00D1731-08BD-4D94-AF8E-63DDD4D9DE2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dirty="0"/>
              <a:t>目次</a:t>
            </a:r>
          </a:p>
        </p:txBody>
      </p:sp>
      <p:sp>
        <p:nvSpPr>
          <p:cNvPr id="6" name="コンテンツ プレースホルダー 5">
            <a:extLst>
              <a:ext uri="{FF2B5EF4-FFF2-40B4-BE49-F238E27FC236}">
                <a16:creationId xmlns:a16="http://schemas.microsoft.com/office/drawing/2014/main" id="{8472E856-CD61-4D14-A861-3BF73F23149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34739" y="1463040"/>
            <a:ext cx="6023201" cy="5301744"/>
          </a:xfrm>
        </p:spPr>
        <p:txBody>
          <a:bodyPr/>
          <a:lstStyle/>
          <a:p>
            <a:pPr>
              <a:lnSpc>
                <a:spcPct val="200000"/>
              </a:lnSpc>
            </a:pPr>
            <a:r>
              <a:rPr lang="ja-JP" altLang="en-US" dirty="0"/>
              <a:t>プログラミングの準備</a:t>
            </a:r>
          </a:p>
          <a:p>
            <a:pPr>
              <a:lnSpc>
                <a:spcPct val="200000"/>
              </a:lnSpc>
            </a:pPr>
            <a:r>
              <a:rPr lang="ja-JP" altLang="en-US" dirty="0"/>
              <a:t>本日のミッション！</a:t>
            </a:r>
            <a:endParaRPr lang="en-US" altLang="ja-JP" dirty="0"/>
          </a:p>
          <a:p>
            <a:pPr>
              <a:lnSpc>
                <a:spcPct val="200000"/>
              </a:lnSpc>
            </a:pPr>
            <a:r>
              <a:rPr lang="ja-JP" altLang="en-US" dirty="0"/>
              <a:t>ステップアップ！</a:t>
            </a:r>
          </a:p>
        </p:txBody>
      </p:sp>
      <p:sp>
        <p:nvSpPr>
          <p:cNvPr id="7" name="テキスト ボックス 6">
            <a:extLst>
              <a:ext uri="{FF2B5EF4-FFF2-40B4-BE49-F238E27FC236}">
                <a16:creationId xmlns:a16="http://schemas.microsoft.com/office/drawing/2014/main" id="{88DE116F-22C9-4DF8-A0AA-2F49D61FABDB}"/>
              </a:ext>
            </a:extLst>
          </p:cNvPr>
          <p:cNvSpPr txBox="1"/>
          <p:nvPr/>
        </p:nvSpPr>
        <p:spPr>
          <a:xfrm>
            <a:off x="419747" y="334841"/>
            <a:ext cx="69245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もくじ</a:t>
            </a:r>
          </a:p>
        </p:txBody>
      </p:sp>
      <p:sp>
        <p:nvSpPr>
          <p:cNvPr id="8" name="テキスト ボックス 7">
            <a:extLst>
              <a:ext uri="{FF2B5EF4-FFF2-40B4-BE49-F238E27FC236}">
                <a16:creationId xmlns:a16="http://schemas.microsoft.com/office/drawing/2014/main" id="{2EBC64C2-4D99-42DB-99DA-903962961D36}"/>
              </a:ext>
            </a:extLst>
          </p:cNvPr>
          <p:cNvSpPr txBox="1"/>
          <p:nvPr/>
        </p:nvSpPr>
        <p:spPr>
          <a:xfrm>
            <a:off x="540151" y="2314260"/>
            <a:ext cx="658334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050" dirty="0">
                <a:latin typeface="Meiryo UI" panose="020B0604030504040204" pitchFamily="50" charset="-128"/>
                <a:ea typeface="Meiryo UI" panose="020B0604030504040204" pitchFamily="50" charset="-128"/>
              </a:rPr>
              <a:t>ほんじつ</a:t>
            </a:r>
          </a:p>
        </p:txBody>
      </p:sp>
      <p:sp>
        <p:nvSpPr>
          <p:cNvPr id="10" name="テキスト ボックス 9">
            <a:extLst>
              <a:ext uri="{FF2B5EF4-FFF2-40B4-BE49-F238E27FC236}">
                <a16:creationId xmlns:a16="http://schemas.microsoft.com/office/drawing/2014/main" id="{DE75ED4E-337E-4CF3-998B-018B53D16BB8}"/>
              </a:ext>
            </a:extLst>
          </p:cNvPr>
          <p:cNvSpPr txBox="1"/>
          <p:nvPr/>
        </p:nvSpPr>
        <p:spPr>
          <a:xfrm>
            <a:off x="2039666" y="1515646"/>
            <a:ext cx="643787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050" dirty="0">
                <a:latin typeface="Meiryo UI" panose="020B0604030504040204" pitchFamily="50" charset="-128"/>
                <a:ea typeface="Meiryo UI" panose="020B0604030504040204" pitchFamily="50" charset="-128"/>
              </a:rPr>
              <a:t>じゅんび</a:t>
            </a:r>
          </a:p>
        </p:txBody>
      </p:sp>
    </p:spTree>
    <p:extLst>
      <p:ext uri="{BB962C8B-B14F-4D97-AF65-F5344CB8AC3E}">
        <p14:creationId xmlns:p14="http://schemas.microsoft.com/office/powerpoint/2010/main" val="228008481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図プレースホルダー 9">
            <a:extLst>
              <a:ext uri="{FF2B5EF4-FFF2-40B4-BE49-F238E27FC236}">
                <a16:creationId xmlns:a16="http://schemas.microsoft.com/office/drawing/2014/main" id="{101AB701-4CDD-45E7-8950-B2D23081F705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 rotWithShape="1">
          <a:blip r:embed="rId3"/>
          <a:srcRect l="-160038" t="13387" r="2717" b="20676"/>
          <a:stretch/>
        </p:blipFill>
        <p:spPr>
          <a:xfrm>
            <a:off x="0" y="4515035"/>
            <a:ext cx="9144000" cy="2342965"/>
          </a:xfrm>
        </p:spPr>
      </p:pic>
      <p:sp>
        <p:nvSpPr>
          <p:cNvPr id="3" name="タイトル 2">
            <a:extLst>
              <a:ext uri="{FF2B5EF4-FFF2-40B4-BE49-F238E27FC236}">
                <a16:creationId xmlns:a16="http://schemas.microsoft.com/office/drawing/2014/main" id="{31D4E439-7AFE-41C2-9561-67F5879CAB8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ja-JP" altLang="en-US" dirty="0"/>
              <a:t>プログラミングの準備</a:t>
            </a:r>
          </a:p>
        </p:txBody>
      </p:sp>
      <p:sp>
        <p:nvSpPr>
          <p:cNvPr id="7" name="テキスト ボックス 6">
            <a:extLst>
              <a:ext uri="{FF2B5EF4-FFF2-40B4-BE49-F238E27FC236}">
                <a16:creationId xmlns:a16="http://schemas.microsoft.com/office/drawing/2014/main" id="{DE0FA59A-AB55-46F2-BA50-DF440BB2E6D0}"/>
              </a:ext>
            </a:extLst>
          </p:cNvPr>
          <p:cNvSpPr txBox="1"/>
          <p:nvPr/>
        </p:nvSpPr>
        <p:spPr>
          <a:xfrm>
            <a:off x="3515557" y="1351294"/>
            <a:ext cx="896645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4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じゅんび</a:t>
            </a:r>
          </a:p>
        </p:txBody>
      </p:sp>
    </p:spTree>
    <p:extLst>
      <p:ext uri="{BB962C8B-B14F-4D97-AF65-F5344CB8AC3E}">
        <p14:creationId xmlns:p14="http://schemas.microsoft.com/office/powerpoint/2010/main" val="175193258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図 2">
            <a:extLst>
              <a:ext uri="{FF2B5EF4-FFF2-40B4-BE49-F238E27FC236}">
                <a16:creationId xmlns:a16="http://schemas.microsoft.com/office/drawing/2014/main" id="{C0062733-DA2F-4F95-B6B6-D2118A611430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12208" b="10900"/>
          <a:stretch/>
        </p:blipFill>
        <p:spPr>
          <a:xfrm>
            <a:off x="1152519" y="1796502"/>
            <a:ext cx="3449038" cy="3535998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sp>
        <p:nvSpPr>
          <p:cNvPr id="5" name="タイトル 4">
            <a:extLst>
              <a:ext uri="{FF2B5EF4-FFF2-40B4-BE49-F238E27FC236}">
                <a16:creationId xmlns:a16="http://schemas.microsoft.com/office/drawing/2014/main" id="{EF4E19F1-A742-4A72-9788-62CD7B3E824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dirty="0"/>
              <a:t>パソコンとつなげよう</a:t>
            </a:r>
          </a:p>
        </p:txBody>
      </p:sp>
      <p:grpSp>
        <p:nvGrpSpPr>
          <p:cNvPr id="20" name="グループ化 19">
            <a:extLst>
              <a:ext uri="{FF2B5EF4-FFF2-40B4-BE49-F238E27FC236}">
                <a16:creationId xmlns:a16="http://schemas.microsoft.com/office/drawing/2014/main" id="{493BA2B9-986D-4D46-8D83-9C848911D0CD}"/>
              </a:ext>
            </a:extLst>
          </p:cNvPr>
          <p:cNvGrpSpPr/>
          <p:nvPr/>
        </p:nvGrpSpPr>
        <p:grpSpPr>
          <a:xfrm>
            <a:off x="566690" y="1060559"/>
            <a:ext cx="7183516" cy="577081"/>
            <a:chOff x="566690" y="1060559"/>
            <a:chExt cx="7183516" cy="577081"/>
          </a:xfrm>
        </p:grpSpPr>
        <p:sp>
          <p:nvSpPr>
            <p:cNvPr id="21" name="テキスト ボックス 20">
              <a:extLst>
                <a:ext uri="{FF2B5EF4-FFF2-40B4-BE49-F238E27FC236}">
                  <a16:creationId xmlns:a16="http://schemas.microsoft.com/office/drawing/2014/main" id="{7442D66D-9583-41ED-B1E6-24204D6A5BDC}"/>
                </a:ext>
              </a:extLst>
            </p:cNvPr>
            <p:cNvSpPr txBox="1"/>
            <p:nvPr/>
          </p:nvSpPr>
          <p:spPr>
            <a:xfrm>
              <a:off x="615357" y="1060559"/>
              <a:ext cx="7134849" cy="57708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lang="en-US" altLang="ja-JP" b="1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USB</a:t>
              </a:r>
              <a:r>
                <a:rPr lang="ja-JP" altLang="en-US" b="1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ケーブルでパソコンとつなげよう</a:t>
              </a:r>
              <a:r>
                <a:rPr lang="en-US" altLang="ja-JP" b="1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!</a:t>
              </a:r>
            </a:p>
          </p:txBody>
        </p:sp>
        <p:sp>
          <p:nvSpPr>
            <p:cNvPr id="22" name="テキスト ボックス 21">
              <a:extLst>
                <a:ext uri="{FF2B5EF4-FFF2-40B4-BE49-F238E27FC236}">
                  <a16:creationId xmlns:a16="http://schemas.microsoft.com/office/drawing/2014/main" id="{C4D8F9FE-18FC-4495-8C7E-1F68A8AC2A2B}"/>
                </a:ext>
              </a:extLst>
            </p:cNvPr>
            <p:cNvSpPr txBox="1"/>
            <p:nvPr/>
          </p:nvSpPr>
          <p:spPr>
            <a:xfrm>
              <a:off x="566690" y="1149442"/>
              <a:ext cx="1036628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b="1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ユーエスビー</a:t>
              </a:r>
              <a:endParaRPr kumimoji="1" lang="ja-JP" altLang="en-US" sz="1000" b="1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</p:grpSp>
      <p:pic>
        <p:nvPicPr>
          <p:cNvPr id="25" name="Picture 4">
            <a:extLst>
              <a:ext uri="{FF2B5EF4-FFF2-40B4-BE49-F238E27FC236}">
                <a16:creationId xmlns:a16="http://schemas.microsoft.com/office/drawing/2014/main" id="{456E262F-2265-4436-A730-6B1BF91C271C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0258"/>
          <a:stretch/>
        </p:blipFill>
        <p:spPr bwMode="auto">
          <a:xfrm>
            <a:off x="5948043" y="1839039"/>
            <a:ext cx="2112883" cy="3523370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6" name="楕円 25">
            <a:extLst>
              <a:ext uri="{FF2B5EF4-FFF2-40B4-BE49-F238E27FC236}">
                <a16:creationId xmlns:a16="http://schemas.microsoft.com/office/drawing/2014/main" id="{DAB6A2A4-BED0-447E-B5AC-DE2593913586}"/>
              </a:ext>
            </a:extLst>
          </p:cNvPr>
          <p:cNvSpPr/>
          <p:nvPr/>
        </p:nvSpPr>
        <p:spPr>
          <a:xfrm>
            <a:off x="6103401" y="3698058"/>
            <a:ext cx="914400" cy="914400"/>
          </a:xfrm>
          <a:prstGeom prst="ellipse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27" name="楕円 26">
            <a:extLst>
              <a:ext uri="{FF2B5EF4-FFF2-40B4-BE49-F238E27FC236}">
                <a16:creationId xmlns:a16="http://schemas.microsoft.com/office/drawing/2014/main" id="{0C4DAE72-5E30-4677-A6A4-9F4857468718}"/>
              </a:ext>
            </a:extLst>
          </p:cNvPr>
          <p:cNvSpPr/>
          <p:nvPr/>
        </p:nvSpPr>
        <p:spPr>
          <a:xfrm>
            <a:off x="3340519" y="2220425"/>
            <a:ext cx="1012038" cy="1012038"/>
          </a:xfrm>
          <a:prstGeom prst="ellipse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31" name="楕円 30">
            <a:extLst>
              <a:ext uri="{FF2B5EF4-FFF2-40B4-BE49-F238E27FC236}">
                <a16:creationId xmlns:a16="http://schemas.microsoft.com/office/drawing/2014/main" id="{F324EDF7-AB4E-4EF3-B855-1F3CAF5A7817}"/>
              </a:ext>
            </a:extLst>
          </p:cNvPr>
          <p:cNvSpPr/>
          <p:nvPr/>
        </p:nvSpPr>
        <p:spPr>
          <a:xfrm>
            <a:off x="3664527" y="3732195"/>
            <a:ext cx="503186" cy="503186"/>
          </a:xfrm>
          <a:prstGeom prst="ellipse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cxnSp>
        <p:nvCxnSpPr>
          <p:cNvPr id="32" name="直線矢印コネクタ 31">
            <a:extLst>
              <a:ext uri="{FF2B5EF4-FFF2-40B4-BE49-F238E27FC236}">
                <a16:creationId xmlns:a16="http://schemas.microsoft.com/office/drawing/2014/main" id="{52E2BA32-C915-411E-8C02-86AECBD29150}"/>
              </a:ext>
            </a:extLst>
          </p:cNvPr>
          <p:cNvCxnSpPr>
            <a:cxnSpLocks/>
            <a:endCxn id="31" idx="4"/>
          </p:cNvCxnSpPr>
          <p:nvPr/>
        </p:nvCxnSpPr>
        <p:spPr>
          <a:xfrm flipV="1">
            <a:off x="2727140" y="4235381"/>
            <a:ext cx="1188980" cy="1608002"/>
          </a:xfrm>
          <a:prstGeom prst="straightConnector1">
            <a:avLst/>
          </a:prstGeom>
          <a:ln w="381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4" name="テキスト ボックス 33">
            <a:extLst>
              <a:ext uri="{FF2B5EF4-FFF2-40B4-BE49-F238E27FC236}">
                <a16:creationId xmlns:a16="http://schemas.microsoft.com/office/drawing/2014/main" id="{B9520E08-3FDF-4B9F-81B7-C5B95E793067}"/>
              </a:ext>
            </a:extLst>
          </p:cNvPr>
          <p:cNvSpPr txBox="1"/>
          <p:nvPr/>
        </p:nvSpPr>
        <p:spPr>
          <a:xfrm>
            <a:off x="1294987" y="5708353"/>
            <a:ext cx="7134849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ja-JP" altLang="en-US" b="1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ボタンを押して電源を入れよう。青いランプが点灯するよ。</a:t>
            </a:r>
            <a:endParaRPr lang="en-US" altLang="ja-JP" b="1" i="0" dirty="0">
              <a:solidFill>
                <a:srgbClr val="575E75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35" name="テキスト ボックス 34">
            <a:extLst>
              <a:ext uri="{FF2B5EF4-FFF2-40B4-BE49-F238E27FC236}">
                <a16:creationId xmlns:a16="http://schemas.microsoft.com/office/drawing/2014/main" id="{0E698D03-66EF-4375-A2CF-0EC780A882F4}"/>
              </a:ext>
            </a:extLst>
          </p:cNvPr>
          <p:cNvSpPr txBox="1"/>
          <p:nvPr/>
        </p:nvSpPr>
        <p:spPr>
          <a:xfrm>
            <a:off x="2242773" y="5750672"/>
            <a:ext cx="34369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b="1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お</a:t>
            </a:r>
            <a:endParaRPr kumimoji="1" lang="ja-JP" altLang="en-US" sz="1000" b="1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36" name="テキスト ボックス 35">
            <a:extLst>
              <a:ext uri="{FF2B5EF4-FFF2-40B4-BE49-F238E27FC236}">
                <a16:creationId xmlns:a16="http://schemas.microsoft.com/office/drawing/2014/main" id="{5E2CC76B-BA22-42E8-B505-899EFBDBA295}"/>
              </a:ext>
            </a:extLst>
          </p:cNvPr>
          <p:cNvSpPr txBox="1"/>
          <p:nvPr/>
        </p:nvSpPr>
        <p:spPr>
          <a:xfrm>
            <a:off x="2824031" y="5750672"/>
            <a:ext cx="80317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b="1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でんげん</a:t>
            </a:r>
            <a:endParaRPr kumimoji="1" lang="ja-JP" altLang="en-US" sz="1000" b="1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37" name="テキスト ボックス 36">
            <a:extLst>
              <a:ext uri="{FF2B5EF4-FFF2-40B4-BE49-F238E27FC236}">
                <a16:creationId xmlns:a16="http://schemas.microsoft.com/office/drawing/2014/main" id="{81AABBD5-18C1-4C37-AC0D-05CCF978D71C}"/>
              </a:ext>
            </a:extLst>
          </p:cNvPr>
          <p:cNvSpPr txBox="1"/>
          <p:nvPr/>
        </p:nvSpPr>
        <p:spPr>
          <a:xfrm>
            <a:off x="3603915" y="5749839"/>
            <a:ext cx="34369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b="1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い</a:t>
            </a:r>
            <a:endParaRPr kumimoji="1" lang="ja-JP" altLang="en-US" sz="1000" b="1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38" name="テキスト ボックス 37">
            <a:extLst>
              <a:ext uri="{FF2B5EF4-FFF2-40B4-BE49-F238E27FC236}">
                <a16:creationId xmlns:a16="http://schemas.microsoft.com/office/drawing/2014/main" id="{92AB4A9E-F816-4962-B4F3-97270AED6F7B}"/>
              </a:ext>
            </a:extLst>
          </p:cNvPr>
          <p:cNvSpPr txBox="1"/>
          <p:nvPr/>
        </p:nvSpPr>
        <p:spPr>
          <a:xfrm>
            <a:off x="4678832" y="5749839"/>
            <a:ext cx="543628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b="1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あお</a:t>
            </a:r>
            <a:endParaRPr kumimoji="1" lang="ja-JP" altLang="en-US" sz="1000" b="1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41" name="テキスト ボックス 40">
            <a:extLst>
              <a:ext uri="{FF2B5EF4-FFF2-40B4-BE49-F238E27FC236}">
                <a16:creationId xmlns:a16="http://schemas.microsoft.com/office/drawing/2014/main" id="{A14B7347-FE18-4572-BF6A-6B46146F4DFF}"/>
              </a:ext>
            </a:extLst>
          </p:cNvPr>
          <p:cNvSpPr txBox="1"/>
          <p:nvPr/>
        </p:nvSpPr>
        <p:spPr>
          <a:xfrm>
            <a:off x="6022972" y="5749839"/>
            <a:ext cx="80317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b="1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てんとう</a:t>
            </a:r>
            <a:endParaRPr kumimoji="1" lang="ja-JP" altLang="en-US" sz="1000" b="1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43" name="吹き出し: 角を丸めた四角形 42">
            <a:extLst>
              <a:ext uri="{FF2B5EF4-FFF2-40B4-BE49-F238E27FC236}">
                <a16:creationId xmlns:a16="http://schemas.microsoft.com/office/drawing/2014/main" id="{C182FADC-612D-4AC1-AD0F-0FE5640416D8}"/>
              </a:ext>
            </a:extLst>
          </p:cNvPr>
          <p:cNvSpPr/>
          <p:nvPr/>
        </p:nvSpPr>
        <p:spPr>
          <a:xfrm>
            <a:off x="4242576" y="4309581"/>
            <a:ext cx="1526470" cy="503186"/>
          </a:xfrm>
          <a:prstGeom prst="wedgeRoundRectCallout">
            <a:avLst>
              <a:gd name="adj1" fmla="val -56798"/>
              <a:gd name="adj2" fmla="val -93435"/>
              <a:gd name="adj3" fmla="val 16667"/>
            </a:avLst>
          </a:prstGeom>
          <a:solidFill>
            <a:schemeClr val="bg1"/>
          </a:solidFill>
          <a:ln w="28575" cmpd="sng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tIns="216000" rtlCol="0" anchor="ctr"/>
          <a:lstStyle/>
          <a:p>
            <a:pPr algn="ctr"/>
            <a:r>
              <a:rPr kumimoji="1" lang="ja-JP" altLang="en-US" sz="1600" b="1" dirty="0">
                <a:solidFill>
                  <a:schemeClr val="tx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電源</a:t>
            </a:r>
            <a:r>
              <a:rPr lang="ja-JP" altLang="en-US" sz="1600" b="1" dirty="0">
                <a:solidFill>
                  <a:schemeClr val="tx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スイッチ</a:t>
            </a:r>
            <a:endParaRPr kumimoji="1" lang="ja-JP" altLang="en-US" sz="1600" b="1" dirty="0">
              <a:solidFill>
                <a:schemeClr val="tx1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45" name="テキスト ボックス 44">
            <a:extLst>
              <a:ext uri="{FF2B5EF4-FFF2-40B4-BE49-F238E27FC236}">
                <a16:creationId xmlns:a16="http://schemas.microsoft.com/office/drawing/2014/main" id="{1C61F1F9-3997-430E-B5F9-1CD7E07D7D5B}"/>
              </a:ext>
            </a:extLst>
          </p:cNvPr>
          <p:cNvSpPr txBox="1"/>
          <p:nvPr/>
        </p:nvSpPr>
        <p:spPr>
          <a:xfrm>
            <a:off x="4213997" y="4354992"/>
            <a:ext cx="803176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900" b="1" dirty="0">
                <a:latin typeface="メイリオ" panose="020B0604030504040204" pitchFamily="50" charset="-128"/>
                <a:ea typeface="メイリオ" panose="020B0604030504040204" pitchFamily="50" charset="-128"/>
              </a:rPr>
              <a:t>でんげん</a:t>
            </a:r>
          </a:p>
        </p:txBody>
      </p:sp>
      <p:grpSp>
        <p:nvGrpSpPr>
          <p:cNvPr id="8" name="グループ化 7">
            <a:extLst>
              <a:ext uri="{FF2B5EF4-FFF2-40B4-BE49-F238E27FC236}">
                <a16:creationId xmlns:a16="http://schemas.microsoft.com/office/drawing/2014/main" id="{F6B93528-031E-4E45-A05F-7D8D978201A6}"/>
              </a:ext>
            </a:extLst>
          </p:cNvPr>
          <p:cNvGrpSpPr/>
          <p:nvPr/>
        </p:nvGrpSpPr>
        <p:grpSpPr>
          <a:xfrm>
            <a:off x="1050912" y="6166511"/>
            <a:ext cx="7034488" cy="577081"/>
            <a:chOff x="1902871" y="1039938"/>
            <a:chExt cx="7034488" cy="577081"/>
          </a:xfrm>
        </p:grpSpPr>
        <p:sp>
          <p:nvSpPr>
            <p:cNvPr id="23" name="テキスト ボックス 22">
              <a:extLst>
                <a:ext uri="{FF2B5EF4-FFF2-40B4-BE49-F238E27FC236}">
                  <a16:creationId xmlns:a16="http://schemas.microsoft.com/office/drawing/2014/main" id="{8EC937FD-63D6-42D8-AE5F-B58998F0C81E}"/>
                </a:ext>
              </a:extLst>
            </p:cNvPr>
            <p:cNvSpPr txBox="1"/>
            <p:nvPr/>
          </p:nvSpPr>
          <p:spPr>
            <a:xfrm>
              <a:off x="1902871" y="1039938"/>
              <a:ext cx="7034488" cy="57708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lang="en-US" altLang="ja-JP" b="1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※</a:t>
              </a:r>
              <a:r>
                <a:rPr lang="ja-JP" altLang="en-US" b="1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今回、</a:t>
              </a:r>
              <a:r>
                <a:rPr lang="en-US" altLang="ja-JP" b="1" i="0" u="sng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Codey</a:t>
              </a:r>
              <a:r>
                <a:rPr lang="ja-JP" altLang="en-US" b="1" i="0" u="sng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を</a:t>
              </a:r>
              <a:r>
                <a:rPr lang="en-US" altLang="ja-JP" b="1" i="0" u="sng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2</a:t>
              </a:r>
              <a:r>
                <a:rPr lang="ja-JP" altLang="en-US" b="1" u="sng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台</a:t>
              </a:r>
              <a:r>
                <a:rPr lang="ja-JP" altLang="en-US" b="1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つかいます。</a:t>
              </a:r>
              <a:r>
                <a:rPr lang="en-US" altLang="ja-JP" b="1" i="0" dirty="0" err="1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Rockey</a:t>
              </a:r>
              <a:r>
                <a:rPr lang="ja-JP" altLang="en-US" b="1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は使いません。</a:t>
              </a:r>
              <a:endParaRPr lang="en-US" altLang="ja-JP" b="1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28" name="テキスト ボックス 27">
              <a:extLst>
                <a:ext uri="{FF2B5EF4-FFF2-40B4-BE49-F238E27FC236}">
                  <a16:creationId xmlns:a16="http://schemas.microsoft.com/office/drawing/2014/main" id="{94DF783F-A6D6-47FF-AD50-6BE69831C3A4}"/>
                </a:ext>
              </a:extLst>
            </p:cNvPr>
            <p:cNvSpPr txBox="1"/>
            <p:nvPr/>
          </p:nvSpPr>
          <p:spPr>
            <a:xfrm>
              <a:off x="2060447" y="1092819"/>
              <a:ext cx="803176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b="1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こんかい</a:t>
              </a:r>
              <a:endParaRPr kumimoji="1" lang="ja-JP" altLang="en-US" sz="1000" b="1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29" name="テキスト ボックス 28">
              <a:extLst>
                <a:ext uri="{FF2B5EF4-FFF2-40B4-BE49-F238E27FC236}">
                  <a16:creationId xmlns:a16="http://schemas.microsoft.com/office/drawing/2014/main" id="{930542CC-2D34-43BA-BAA1-83D135E20E28}"/>
                </a:ext>
              </a:extLst>
            </p:cNvPr>
            <p:cNvSpPr txBox="1"/>
            <p:nvPr/>
          </p:nvSpPr>
          <p:spPr>
            <a:xfrm>
              <a:off x="6578170" y="1072159"/>
              <a:ext cx="543628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b="1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つか</a:t>
              </a:r>
              <a:endParaRPr kumimoji="1" lang="ja-JP" altLang="en-US" sz="1000" b="1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</p:grpSp>
      <p:sp>
        <p:nvSpPr>
          <p:cNvPr id="24" name="テキスト ボックス 23">
            <a:extLst>
              <a:ext uri="{FF2B5EF4-FFF2-40B4-BE49-F238E27FC236}">
                <a16:creationId xmlns:a16="http://schemas.microsoft.com/office/drawing/2014/main" id="{AC10D19B-D534-4331-91FF-06138FFF51C6}"/>
              </a:ext>
            </a:extLst>
          </p:cNvPr>
          <p:cNvSpPr txBox="1"/>
          <p:nvPr/>
        </p:nvSpPr>
        <p:spPr>
          <a:xfrm>
            <a:off x="4836536" y="6219391"/>
            <a:ext cx="80317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b="1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ロッキー</a:t>
            </a:r>
            <a:endParaRPr kumimoji="1" lang="ja-JP" altLang="en-US" sz="1000" b="1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30" name="テキスト ボックス 29">
            <a:extLst>
              <a:ext uri="{FF2B5EF4-FFF2-40B4-BE49-F238E27FC236}">
                <a16:creationId xmlns:a16="http://schemas.microsoft.com/office/drawing/2014/main" id="{92D41E91-ED72-44F9-A892-9E508623CBDC}"/>
              </a:ext>
            </a:extLst>
          </p:cNvPr>
          <p:cNvSpPr txBox="1"/>
          <p:nvPr/>
        </p:nvSpPr>
        <p:spPr>
          <a:xfrm>
            <a:off x="2127564" y="6225392"/>
            <a:ext cx="80317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b="1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コーディ</a:t>
            </a:r>
            <a:endParaRPr kumimoji="1" lang="ja-JP" altLang="en-US" sz="1000" b="1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33" name="テキスト ボックス 32">
            <a:extLst>
              <a:ext uri="{FF2B5EF4-FFF2-40B4-BE49-F238E27FC236}">
                <a16:creationId xmlns:a16="http://schemas.microsoft.com/office/drawing/2014/main" id="{C5C3E415-7628-4FFD-941A-135525CF8F94}"/>
              </a:ext>
            </a:extLst>
          </p:cNvPr>
          <p:cNvSpPr txBox="1"/>
          <p:nvPr/>
        </p:nvSpPr>
        <p:spPr>
          <a:xfrm>
            <a:off x="2887627" y="6200607"/>
            <a:ext cx="80317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b="1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だい</a:t>
            </a:r>
            <a:endParaRPr kumimoji="1" lang="ja-JP" altLang="en-US" sz="1000" b="1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28730989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タイトル 4">
            <a:extLst>
              <a:ext uri="{FF2B5EF4-FFF2-40B4-BE49-F238E27FC236}">
                <a16:creationId xmlns:a16="http://schemas.microsoft.com/office/drawing/2014/main" id="{2161DAD4-1B7C-4E79-9E26-FE39DAB14FA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ja-JP" dirty="0" err="1"/>
              <a:t>mBlock</a:t>
            </a:r>
            <a:r>
              <a:rPr lang="ja-JP" altLang="en-US" dirty="0"/>
              <a:t>を起動しよう</a:t>
            </a:r>
          </a:p>
        </p:txBody>
      </p:sp>
      <p:sp>
        <p:nvSpPr>
          <p:cNvPr id="6" name="テキスト ボックス 5">
            <a:extLst>
              <a:ext uri="{FF2B5EF4-FFF2-40B4-BE49-F238E27FC236}">
                <a16:creationId xmlns:a16="http://schemas.microsoft.com/office/drawing/2014/main" id="{F311F3E1-C2D8-4DBC-8408-F1BB33700098}"/>
              </a:ext>
            </a:extLst>
          </p:cNvPr>
          <p:cNvSpPr txBox="1"/>
          <p:nvPr/>
        </p:nvSpPr>
        <p:spPr>
          <a:xfrm>
            <a:off x="428625" y="424045"/>
            <a:ext cx="131139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エムブロック</a:t>
            </a:r>
          </a:p>
        </p:txBody>
      </p:sp>
      <p:pic>
        <p:nvPicPr>
          <p:cNvPr id="16" name="図 15">
            <a:extLst>
              <a:ext uri="{FF2B5EF4-FFF2-40B4-BE49-F238E27FC236}">
                <a16:creationId xmlns:a16="http://schemas.microsoft.com/office/drawing/2014/main" id="{1EC6CC26-EFDA-46E5-9BA4-13BDB42E884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30423" y="1549893"/>
            <a:ext cx="1219200" cy="1219200"/>
          </a:xfrm>
          <a:prstGeom prst="rect">
            <a:avLst/>
          </a:prstGeom>
        </p:spPr>
      </p:pic>
      <p:grpSp>
        <p:nvGrpSpPr>
          <p:cNvPr id="21" name="グループ化 20">
            <a:extLst>
              <a:ext uri="{FF2B5EF4-FFF2-40B4-BE49-F238E27FC236}">
                <a16:creationId xmlns:a16="http://schemas.microsoft.com/office/drawing/2014/main" id="{5E83F90C-7C56-46B9-A708-E534E27A2126}"/>
              </a:ext>
            </a:extLst>
          </p:cNvPr>
          <p:cNvGrpSpPr/>
          <p:nvPr/>
        </p:nvGrpSpPr>
        <p:grpSpPr>
          <a:xfrm>
            <a:off x="1130423" y="2415376"/>
            <a:ext cx="292314" cy="292314"/>
            <a:chOff x="1084324" y="3782536"/>
            <a:chExt cx="363984" cy="363984"/>
          </a:xfrm>
        </p:grpSpPr>
        <p:sp>
          <p:nvSpPr>
            <p:cNvPr id="19" name="正方形/長方形 18">
              <a:extLst>
                <a:ext uri="{FF2B5EF4-FFF2-40B4-BE49-F238E27FC236}">
                  <a16:creationId xmlns:a16="http://schemas.microsoft.com/office/drawing/2014/main" id="{1BD9B8DB-0DF2-47EA-8207-0BE8E9B4E58C}"/>
                </a:ext>
              </a:extLst>
            </p:cNvPr>
            <p:cNvSpPr/>
            <p:nvPr/>
          </p:nvSpPr>
          <p:spPr>
            <a:xfrm>
              <a:off x="1084324" y="3782536"/>
              <a:ext cx="363984" cy="363984"/>
            </a:xfrm>
            <a:prstGeom prst="rect">
              <a:avLst/>
            </a:prstGeom>
            <a:solidFill>
              <a:schemeClr val="bg1"/>
            </a:solidFill>
            <a:ln w="19050">
              <a:solidFill>
                <a:schemeClr val="tx1">
                  <a:lumMod val="75000"/>
                  <a:lumOff val="2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tx1"/>
                </a:solidFill>
              </a:endParaRPr>
            </a:p>
          </p:txBody>
        </p:sp>
        <p:pic>
          <p:nvPicPr>
            <p:cNvPr id="18" name="図 17">
              <a:extLst>
                <a:ext uri="{FF2B5EF4-FFF2-40B4-BE49-F238E27FC236}">
                  <a16:creationId xmlns:a16="http://schemas.microsoft.com/office/drawing/2014/main" id="{22C607F2-6E60-4E38-9327-CC46FAFCE9F7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duotone>
                <a:prstClr val="black"/>
                <a:schemeClr val="accent2">
                  <a:tint val="45000"/>
                  <a:satMod val="400000"/>
                </a:schemeClr>
              </a:duotone>
            </a:blip>
            <a:stretch>
              <a:fillRect/>
            </a:stretch>
          </p:blipFill>
          <p:spPr>
            <a:xfrm>
              <a:off x="1155871" y="3808787"/>
              <a:ext cx="217995" cy="311482"/>
            </a:xfrm>
            <a:prstGeom prst="rect">
              <a:avLst/>
            </a:prstGeom>
          </p:spPr>
        </p:pic>
      </p:grpSp>
      <p:sp>
        <p:nvSpPr>
          <p:cNvPr id="23" name="テキスト ボックス 22">
            <a:extLst>
              <a:ext uri="{FF2B5EF4-FFF2-40B4-BE49-F238E27FC236}">
                <a16:creationId xmlns:a16="http://schemas.microsoft.com/office/drawing/2014/main" id="{AC4BF01E-B9F7-4A1B-B51E-77143673CAF1}"/>
              </a:ext>
            </a:extLst>
          </p:cNvPr>
          <p:cNvSpPr txBox="1"/>
          <p:nvPr/>
        </p:nvSpPr>
        <p:spPr>
          <a:xfrm>
            <a:off x="1332929" y="2617272"/>
            <a:ext cx="904241" cy="46935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en-US" altLang="ja-JP" sz="1400" b="1" i="0" dirty="0" err="1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mBlock</a:t>
            </a:r>
            <a:endParaRPr lang="en-US" altLang="ja-JP" sz="1400" b="1" i="0" dirty="0">
              <a:solidFill>
                <a:srgbClr val="575E75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pic>
        <p:nvPicPr>
          <p:cNvPr id="25" name="図 24">
            <a:extLst>
              <a:ext uri="{FF2B5EF4-FFF2-40B4-BE49-F238E27FC236}">
                <a16:creationId xmlns:a16="http://schemas.microsoft.com/office/drawing/2014/main" id="{81ACB782-53C5-49DD-8ABB-271CC215C0E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439676" y="3613629"/>
            <a:ext cx="3045042" cy="3050117"/>
          </a:xfrm>
          <a:prstGeom prst="roundRect">
            <a:avLst>
              <a:gd name="adj" fmla="val 4167"/>
            </a:avLst>
          </a:prstGeom>
          <a:solidFill>
            <a:srgbClr val="FFFFFF"/>
          </a:solidFill>
          <a:ln w="76200" cap="sq">
            <a:solidFill>
              <a:srgbClr val="EAEAEA"/>
            </a:solidFill>
            <a:miter lim="800000"/>
          </a:ln>
          <a:effectLst>
            <a:reflection blurRad="12700" stA="33000" endPos="28000" dist="5000" dir="5400000" sy="-100000" algn="bl" rotWithShape="0"/>
          </a:effectLst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</p:pic>
      <p:grpSp>
        <p:nvGrpSpPr>
          <p:cNvPr id="2" name="グループ化 1">
            <a:extLst>
              <a:ext uri="{FF2B5EF4-FFF2-40B4-BE49-F238E27FC236}">
                <a16:creationId xmlns:a16="http://schemas.microsoft.com/office/drawing/2014/main" id="{1191968C-A20C-4FA7-9000-46EB82A87057}"/>
              </a:ext>
            </a:extLst>
          </p:cNvPr>
          <p:cNvGrpSpPr/>
          <p:nvPr/>
        </p:nvGrpSpPr>
        <p:grpSpPr>
          <a:xfrm>
            <a:off x="2993499" y="1651661"/>
            <a:ext cx="5875293" cy="1131079"/>
            <a:chOff x="2993499" y="2228709"/>
            <a:chExt cx="5875293" cy="1131079"/>
          </a:xfrm>
        </p:grpSpPr>
        <p:sp>
          <p:nvSpPr>
            <p:cNvPr id="22" name="テキスト ボックス 21">
              <a:extLst>
                <a:ext uri="{FF2B5EF4-FFF2-40B4-BE49-F238E27FC236}">
                  <a16:creationId xmlns:a16="http://schemas.microsoft.com/office/drawing/2014/main" id="{2343EFB2-62F9-4C76-B014-E23A75145012}"/>
                </a:ext>
              </a:extLst>
            </p:cNvPr>
            <p:cNvSpPr txBox="1"/>
            <p:nvPr/>
          </p:nvSpPr>
          <p:spPr>
            <a:xfrm>
              <a:off x="2993499" y="2228709"/>
              <a:ext cx="5875293" cy="113107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パソコンのデスクトップにある</a:t>
              </a:r>
              <a:endParaRPr lang="en-US" altLang="ja-JP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  <a:p>
              <a:pPr>
                <a:lnSpc>
                  <a:spcPct val="200000"/>
                </a:lnSpc>
              </a:pP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「</a:t>
              </a:r>
              <a:r>
                <a:rPr lang="en-US" altLang="ja-JP" b="1" i="0" dirty="0" err="1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mBlock</a:t>
              </a:r>
              <a:r>
                <a:rPr lang="ja-JP" altLang="en-US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」のアイコンをダブルクリックしよう！</a:t>
              </a:r>
              <a:endParaRPr lang="en-US" altLang="ja-JP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29" name="テキスト ボックス 28">
              <a:extLst>
                <a:ext uri="{FF2B5EF4-FFF2-40B4-BE49-F238E27FC236}">
                  <a16:creationId xmlns:a16="http://schemas.microsoft.com/office/drawing/2014/main" id="{DA56D4F2-48E5-4774-A745-BAFDFB35F12C}"/>
                </a:ext>
              </a:extLst>
            </p:cNvPr>
            <p:cNvSpPr txBox="1"/>
            <p:nvPr/>
          </p:nvSpPr>
          <p:spPr>
            <a:xfrm>
              <a:off x="3105952" y="2794248"/>
              <a:ext cx="1347682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エムブロック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</p:grpSp>
      <p:grpSp>
        <p:nvGrpSpPr>
          <p:cNvPr id="10" name="グループ化 9">
            <a:extLst>
              <a:ext uri="{FF2B5EF4-FFF2-40B4-BE49-F238E27FC236}">
                <a16:creationId xmlns:a16="http://schemas.microsoft.com/office/drawing/2014/main" id="{41C5CE72-CB83-4AE4-B30C-A9EC87EAED77}"/>
              </a:ext>
            </a:extLst>
          </p:cNvPr>
          <p:cNvGrpSpPr/>
          <p:nvPr/>
        </p:nvGrpSpPr>
        <p:grpSpPr>
          <a:xfrm>
            <a:off x="5543289" y="4615467"/>
            <a:ext cx="2781469" cy="577081"/>
            <a:chOff x="5543289" y="4615467"/>
            <a:chExt cx="2781469" cy="577081"/>
          </a:xfrm>
        </p:grpSpPr>
        <p:sp>
          <p:nvSpPr>
            <p:cNvPr id="27" name="テキスト ボックス 26">
              <a:extLst>
                <a:ext uri="{FF2B5EF4-FFF2-40B4-BE49-F238E27FC236}">
                  <a16:creationId xmlns:a16="http://schemas.microsoft.com/office/drawing/2014/main" id="{3BDA9EA5-F65D-4D7B-AF8B-DC91021FDAB4}"/>
                </a:ext>
              </a:extLst>
            </p:cNvPr>
            <p:cNvSpPr txBox="1"/>
            <p:nvPr/>
          </p:nvSpPr>
          <p:spPr>
            <a:xfrm>
              <a:off x="5782567" y="4615467"/>
              <a:ext cx="2542191" cy="57708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lang="en-US" altLang="ja-JP" i="0" dirty="0" err="1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mBlock</a:t>
              </a: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が起動します。</a:t>
              </a:r>
              <a:endParaRPr lang="en-US" altLang="ja-JP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28" name="テキスト ボックス 27">
              <a:extLst>
                <a:ext uri="{FF2B5EF4-FFF2-40B4-BE49-F238E27FC236}">
                  <a16:creationId xmlns:a16="http://schemas.microsoft.com/office/drawing/2014/main" id="{19A9FA22-8933-4420-B3E9-07FE80E15E29}"/>
                </a:ext>
              </a:extLst>
            </p:cNvPr>
            <p:cNvSpPr txBox="1"/>
            <p:nvPr/>
          </p:nvSpPr>
          <p:spPr>
            <a:xfrm>
              <a:off x="6759945" y="4664001"/>
              <a:ext cx="778682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きどう</a:t>
              </a:r>
              <a:endParaRPr kumimoji="1" lang="en-US" altLang="ja-JP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30" name="テキスト ボックス 29">
              <a:extLst>
                <a:ext uri="{FF2B5EF4-FFF2-40B4-BE49-F238E27FC236}">
                  <a16:creationId xmlns:a16="http://schemas.microsoft.com/office/drawing/2014/main" id="{04EB85BE-F564-4F05-9F85-649C6A1AE7BC}"/>
                </a:ext>
              </a:extLst>
            </p:cNvPr>
            <p:cNvSpPr txBox="1"/>
            <p:nvPr/>
          </p:nvSpPr>
          <p:spPr>
            <a:xfrm>
              <a:off x="5543289" y="4681757"/>
              <a:ext cx="1464815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エムブロック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</p:grpSp>
      <p:sp>
        <p:nvSpPr>
          <p:cNvPr id="24" name="テキスト ボックス 23">
            <a:extLst>
              <a:ext uri="{FF2B5EF4-FFF2-40B4-BE49-F238E27FC236}">
                <a16:creationId xmlns:a16="http://schemas.microsoft.com/office/drawing/2014/main" id="{A7E6BE03-00D8-4A96-AD3A-B5AB53DF923F}"/>
              </a:ext>
            </a:extLst>
          </p:cNvPr>
          <p:cNvSpPr txBox="1"/>
          <p:nvPr/>
        </p:nvSpPr>
        <p:spPr>
          <a:xfrm>
            <a:off x="1996504" y="415167"/>
            <a:ext cx="706237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きどう</a:t>
            </a:r>
          </a:p>
        </p:txBody>
      </p:sp>
    </p:spTree>
    <p:extLst>
      <p:ext uri="{BB962C8B-B14F-4D97-AF65-F5344CB8AC3E}">
        <p14:creationId xmlns:p14="http://schemas.microsoft.com/office/powerpoint/2010/main" val="417485345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図プレースホルダー 9">
            <a:extLst>
              <a:ext uri="{FF2B5EF4-FFF2-40B4-BE49-F238E27FC236}">
                <a16:creationId xmlns:a16="http://schemas.microsoft.com/office/drawing/2014/main" id="{101AB701-4CDD-45E7-8950-B2D23081F705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 rotWithShape="1">
          <a:blip r:embed="rId3"/>
          <a:srcRect l="-160038" t="13387" r="2717" b="20676"/>
          <a:stretch/>
        </p:blipFill>
        <p:spPr>
          <a:xfrm>
            <a:off x="0" y="4515035"/>
            <a:ext cx="9144000" cy="2342965"/>
          </a:xfrm>
        </p:spPr>
      </p:pic>
      <p:sp>
        <p:nvSpPr>
          <p:cNvPr id="3" name="タイトル 2">
            <a:extLst>
              <a:ext uri="{FF2B5EF4-FFF2-40B4-BE49-F238E27FC236}">
                <a16:creationId xmlns:a16="http://schemas.microsoft.com/office/drawing/2014/main" id="{31D4E439-7AFE-41C2-9561-67F5879CAB8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ja-JP" altLang="en-US" dirty="0"/>
              <a:t>本日のミッション！</a:t>
            </a:r>
          </a:p>
        </p:txBody>
      </p:sp>
      <p:sp>
        <p:nvSpPr>
          <p:cNvPr id="25" name="テキスト プレースホルダー 24">
            <a:extLst>
              <a:ext uri="{FF2B5EF4-FFF2-40B4-BE49-F238E27FC236}">
                <a16:creationId xmlns:a16="http://schemas.microsoft.com/office/drawing/2014/main" id="{633D7B65-D293-48D5-AA3F-296246F54FA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ja-JP" altLang="en-US" dirty="0"/>
              <a:t>課題をクリアしよう！</a:t>
            </a:r>
          </a:p>
        </p:txBody>
      </p:sp>
      <p:sp>
        <p:nvSpPr>
          <p:cNvPr id="9" name="テキスト ボックス 8">
            <a:extLst>
              <a:ext uri="{FF2B5EF4-FFF2-40B4-BE49-F238E27FC236}">
                <a16:creationId xmlns:a16="http://schemas.microsoft.com/office/drawing/2014/main" id="{FE53E2FB-68DE-4E87-BFE4-EE544BD95E9D}"/>
              </a:ext>
            </a:extLst>
          </p:cNvPr>
          <p:cNvSpPr txBox="1"/>
          <p:nvPr/>
        </p:nvSpPr>
        <p:spPr>
          <a:xfrm>
            <a:off x="558026" y="2294729"/>
            <a:ext cx="560565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800" dirty="0">
                <a:solidFill>
                  <a:schemeClr val="accent3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かだい</a:t>
            </a:r>
          </a:p>
        </p:txBody>
      </p:sp>
      <p:sp>
        <p:nvSpPr>
          <p:cNvPr id="6" name="テキスト ボックス 5">
            <a:extLst>
              <a:ext uri="{FF2B5EF4-FFF2-40B4-BE49-F238E27FC236}">
                <a16:creationId xmlns:a16="http://schemas.microsoft.com/office/drawing/2014/main" id="{D4346904-B8A9-40F3-84A1-BC3982BF322A}"/>
              </a:ext>
            </a:extLst>
          </p:cNvPr>
          <p:cNvSpPr txBox="1"/>
          <p:nvPr/>
        </p:nvSpPr>
        <p:spPr>
          <a:xfrm>
            <a:off x="643634" y="1413273"/>
            <a:ext cx="896645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4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ほんじつ</a:t>
            </a:r>
          </a:p>
        </p:txBody>
      </p:sp>
    </p:spTree>
    <p:extLst>
      <p:ext uri="{BB962C8B-B14F-4D97-AF65-F5344CB8AC3E}">
        <p14:creationId xmlns:p14="http://schemas.microsoft.com/office/powerpoint/2010/main" val="315908538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タイトル 4">
            <a:extLst>
              <a:ext uri="{FF2B5EF4-FFF2-40B4-BE49-F238E27FC236}">
                <a16:creationId xmlns:a16="http://schemas.microsoft.com/office/drawing/2014/main" id="{6ADFF4CC-F8F9-4419-AD4F-6F0CCD5DDE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735" y="562545"/>
            <a:ext cx="8380640" cy="466281"/>
          </a:xfrm>
        </p:spPr>
        <p:txBody>
          <a:bodyPr/>
          <a:lstStyle/>
          <a:p>
            <a:r>
              <a:rPr lang="ja-JP" altLang="en-US" dirty="0"/>
              <a:t>ミッション：</a:t>
            </a:r>
            <a:r>
              <a:rPr lang="en-US" altLang="ja-JP" dirty="0"/>
              <a:t>Codey</a:t>
            </a:r>
            <a:r>
              <a:rPr lang="ja-JP" altLang="en-US" dirty="0"/>
              <a:t>を</a:t>
            </a:r>
            <a:r>
              <a:rPr lang="en-US" altLang="ja-JP" dirty="0"/>
              <a:t>2</a:t>
            </a:r>
            <a:r>
              <a:rPr lang="ja-JP" altLang="en-US" dirty="0"/>
              <a:t>台使ってメッセージを送受信しよう</a:t>
            </a:r>
          </a:p>
        </p:txBody>
      </p:sp>
      <p:sp>
        <p:nvSpPr>
          <p:cNvPr id="39" name="テキスト ボックス 38">
            <a:extLst>
              <a:ext uri="{FF2B5EF4-FFF2-40B4-BE49-F238E27FC236}">
                <a16:creationId xmlns:a16="http://schemas.microsoft.com/office/drawing/2014/main" id="{5043AFF4-CF8E-4267-A54B-20CB58198D73}"/>
              </a:ext>
            </a:extLst>
          </p:cNvPr>
          <p:cNvSpPr txBox="1"/>
          <p:nvPr/>
        </p:nvSpPr>
        <p:spPr>
          <a:xfrm>
            <a:off x="3500611" y="386157"/>
            <a:ext cx="78839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だい つか</a:t>
            </a:r>
          </a:p>
        </p:txBody>
      </p:sp>
      <p:sp>
        <p:nvSpPr>
          <p:cNvPr id="21" name="テキスト ボックス 20">
            <a:extLst>
              <a:ext uri="{FF2B5EF4-FFF2-40B4-BE49-F238E27FC236}">
                <a16:creationId xmlns:a16="http://schemas.microsoft.com/office/drawing/2014/main" id="{49E4720C-C0D7-4779-B324-029DBCB9F91E}"/>
              </a:ext>
            </a:extLst>
          </p:cNvPr>
          <p:cNvSpPr txBox="1"/>
          <p:nvPr/>
        </p:nvSpPr>
        <p:spPr>
          <a:xfrm>
            <a:off x="2066103" y="386157"/>
            <a:ext cx="78839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コーディ</a:t>
            </a:r>
          </a:p>
        </p:txBody>
      </p:sp>
      <p:sp>
        <p:nvSpPr>
          <p:cNvPr id="36" name="テキスト ボックス 35">
            <a:extLst>
              <a:ext uri="{FF2B5EF4-FFF2-40B4-BE49-F238E27FC236}">
                <a16:creationId xmlns:a16="http://schemas.microsoft.com/office/drawing/2014/main" id="{B8DADF58-8B61-488F-A4B3-435661FDAB3E}"/>
              </a:ext>
            </a:extLst>
          </p:cNvPr>
          <p:cNvSpPr txBox="1"/>
          <p:nvPr/>
        </p:nvSpPr>
        <p:spPr>
          <a:xfrm>
            <a:off x="673203" y="1202174"/>
            <a:ext cx="7097063" cy="12464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kumimoji="1" lang="en-US" altLang="ja-JP" sz="2000" b="1" dirty="0">
                <a:solidFill>
                  <a:srgbClr val="C0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Codey</a:t>
            </a:r>
            <a:r>
              <a:rPr kumimoji="1" lang="ja-JP" altLang="en-US" sz="2000" b="1" dirty="0">
                <a:solidFill>
                  <a:srgbClr val="C0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はメッセージを赤外線で送信する。</a:t>
            </a:r>
            <a:endParaRPr kumimoji="1" lang="en-US" altLang="ja-JP" sz="2000" b="1" dirty="0">
              <a:solidFill>
                <a:srgbClr val="C00000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>
              <a:lnSpc>
                <a:spcPct val="200000"/>
              </a:lnSpc>
            </a:pPr>
            <a:r>
              <a:rPr kumimoji="1" lang="ja-JP" altLang="en-US" sz="2000" b="1" dirty="0">
                <a:solidFill>
                  <a:srgbClr val="C0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もう一方の</a:t>
            </a:r>
            <a:r>
              <a:rPr kumimoji="1" lang="en-US" altLang="ja-JP" sz="2000" b="1" dirty="0">
                <a:solidFill>
                  <a:srgbClr val="C0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Codey</a:t>
            </a:r>
            <a:r>
              <a:rPr kumimoji="1" lang="ja-JP" altLang="en-US" sz="2000" b="1" dirty="0">
                <a:solidFill>
                  <a:srgbClr val="C0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はメッセージを受信したら表情を変える。</a:t>
            </a:r>
            <a:endParaRPr kumimoji="1" lang="en-US" altLang="ja-JP" sz="2000" b="1" dirty="0">
              <a:solidFill>
                <a:srgbClr val="C00000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48" name="テキスト ボックス 47">
            <a:extLst>
              <a:ext uri="{FF2B5EF4-FFF2-40B4-BE49-F238E27FC236}">
                <a16:creationId xmlns:a16="http://schemas.microsoft.com/office/drawing/2014/main" id="{665905D1-DDC2-494F-86D3-355BD0841A1A}"/>
              </a:ext>
            </a:extLst>
          </p:cNvPr>
          <p:cNvSpPr txBox="1"/>
          <p:nvPr/>
        </p:nvSpPr>
        <p:spPr>
          <a:xfrm>
            <a:off x="781678" y="1279982"/>
            <a:ext cx="804410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50" b="1" dirty="0">
                <a:solidFill>
                  <a:srgbClr val="C0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コーディ</a:t>
            </a:r>
          </a:p>
        </p:txBody>
      </p:sp>
      <p:sp>
        <p:nvSpPr>
          <p:cNvPr id="51" name="テキスト ボックス 50">
            <a:extLst>
              <a:ext uri="{FF2B5EF4-FFF2-40B4-BE49-F238E27FC236}">
                <a16:creationId xmlns:a16="http://schemas.microsoft.com/office/drawing/2014/main" id="{46F2D72A-A6A5-4502-8EC2-BD19F34BEA41}"/>
              </a:ext>
            </a:extLst>
          </p:cNvPr>
          <p:cNvSpPr txBox="1"/>
          <p:nvPr/>
        </p:nvSpPr>
        <p:spPr>
          <a:xfrm>
            <a:off x="5682194" y="1899837"/>
            <a:ext cx="998262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50" b="1" dirty="0">
                <a:solidFill>
                  <a:srgbClr val="C0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ひょうじょう</a:t>
            </a:r>
          </a:p>
        </p:txBody>
      </p:sp>
      <p:sp>
        <p:nvSpPr>
          <p:cNvPr id="54" name="テキスト ボックス 53">
            <a:extLst>
              <a:ext uri="{FF2B5EF4-FFF2-40B4-BE49-F238E27FC236}">
                <a16:creationId xmlns:a16="http://schemas.microsoft.com/office/drawing/2014/main" id="{7930C863-B0CB-44C5-9C5E-7C0403738C08}"/>
              </a:ext>
            </a:extLst>
          </p:cNvPr>
          <p:cNvSpPr txBox="1"/>
          <p:nvPr/>
        </p:nvSpPr>
        <p:spPr>
          <a:xfrm>
            <a:off x="3183239" y="1279982"/>
            <a:ext cx="1057337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50" b="1" dirty="0">
                <a:solidFill>
                  <a:srgbClr val="C0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せきがいせん</a:t>
            </a:r>
          </a:p>
        </p:txBody>
      </p:sp>
      <p:sp>
        <p:nvSpPr>
          <p:cNvPr id="55" name="テキスト ボックス 54">
            <a:extLst>
              <a:ext uri="{FF2B5EF4-FFF2-40B4-BE49-F238E27FC236}">
                <a16:creationId xmlns:a16="http://schemas.microsoft.com/office/drawing/2014/main" id="{80D08691-EDAE-47E7-A1D2-0E4DD2C4D38F}"/>
              </a:ext>
            </a:extLst>
          </p:cNvPr>
          <p:cNvSpPr txBox="1"/>
          <p:nvPr/>
        </p:nvSpPr>
        <p:spPr>
          <a:xfrm>
            <a:off x="4491156" y="1899837"/>
            <a:ext cx="731384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50" b="1" dirty="0">
                <a:solidFill>
                  <a:srgbClr val="C0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じゅしん</a:t>
            </a:r>
          </a:p>
        </p:txBody>
      </p:sp>
      <p:sp>
        <p:nvSpPr>
          <p:cNvPr id="57" name="テキスト ボックス 56">
            <a:extLst>
              <a:ext uri="{FF2B5EF4-FFF2-40B4-BE49-F238E27FC236}">
                <a16:creationId xmlns:a16="http://schemas.microsoft.com/office/drawing/2014/main" id="{50FC5474-CABF-4A52-BEF6-97DEE64AED75}"/>
              </a:ext>
            </a:extLst>
          </p:cNvPr>
          <p:cNvSpPr txBox="1"/>
          <p:nvPr/>
        </p:nvSpPr>
        <p:spPr>
          <a:xfrm>
            <a:off x="6320900" y="386157"/>
            <a:ext cx="1076176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そうじゅしん</a:t>
            </a:r>
          </a:p>
        </p:txBody>
      </p:sp>
      <p:sp>
        <p:nvSpPr>
          <p:cNvPr id="60" name="テキスト ボックス 59">
            <a:extLst>
              <a:ext uri="{FF2B5EF4-FFF2-40B4-BE49-F238E27FC236}">
                <a16:creationId xmlns:a16="http://schemas.microsoft.com/office/drawing/2014/main" id="{637525E4-A736-4DDC-96F2-00672013ABA0}"/>
              </a:ext>
            </a:extLst>
          </p:cNvPr>
          <p:cNvSpPr txBox="1"/>
          <p:nvPr/>
        </p:nvSpPr>
        <p:spPr>
          <a:xfrm>
            <a:off x="4240576" y="1279982"/>
            <a:ext cx="804410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50" b="1" dirty="0">
                <a:solidFill>
                  <a:srgbClr val="C0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そうしん</a:t>
            </a:r>
            <a:endParaRPr kumimoji="1" lang="en-US" altLang="ja-JP" sz="1050" b="1" dirty="0">
              <a:solidFill>
                <a:srgbClr val="C00000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25" name="テキスト ボックス 24">
            <a:extLst>
              <a:ext uri="{FF2B5EF4-FFF2-40B4-BE49-F238E27FC236}">
                <a16:creationId xmlns:a16="http://schemas.microsoft.com/office/drawing/2014/main" id="{1BDFA901-B8AE-4738-9A88-352117316265}"/>
              </a:ext>
            </a:extLst>
          </p:cNvPr>
          <p:cNvSpPr txBox="1"/>
          <p:nvPr/>
        </p:nvSpPr>
        <p:spPr>
          <a:xfrm>
            <a:off x="2058093" y="1899837"/>
            <a:ext cx="804410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50" b="1" dirty="0">
                <a:solidFill>
                  <a:srgbClr val="C0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コーディ</a:t>
            </a:r>
          </a:p>
        </p:txBody>
      </p:sp>
      <p:sp>
        <p:nvSpPr>
          <p:cNvPr id="33" name="テキスト ボックス 32">
            <a:extLst>
              <a:ext uri="{FF2B5EF4-FFF2-40B4-BE49-F238E27FC236}">
                <a16:creationId xmlns:a16="http://schemas.microsoft.com/office/drawing/2014/main" id="{E34160E7-E488-4634-B6B6-1D714FE180AC}"/>
              </a:ext>
            </a:extLst>
          </p:cNvPr>
          <p:cNvSpPr txBox="1"/>
          <p:nvPr/>
        </p:nvSpPr>
        <p:spPr>
          <a:xfrm>
            <a:off x="6589652" y="1899837"/>
            <a:ext cx="397076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50" b="1" dirty="0">
                <a:solidFill>
                  <a:srgbClr val="C0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か</a:t>
            </a:r>
          </a:p>
        </p:txBody>
      </p:sp>
      <p:pic>
        <p:nvPicPr>
          <p:cNvPr id="3" name="21_01">
            <a:hlinkClick r:id="" action="ppaction://media"/>
            <a:extLst>
              <a:ext uri="{FF2B5EF4-FFF2-40B4-BE49-F238E27FC236}">
                <a16:creationId xmlns:a16="http://schemas.microsoft.com/office/drawing/2014/main" id="{9C873BFC-4EAE-460D-B70C-2EE5EE412F75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781678" y="2448669"/>
            <a:ext cx="7451748" cy="41916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1322034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9548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3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タイトル 4">
            <a:extLst>
              <a:ext uri="{FF2B5EF4-FFF2-40B4-BE49-F238E27FC236}">
                <a16:creationId xmlns:a16="http://schemas.microsoft.com/office/drawing/2014/main" id="{6ADFF4CC-F8F9-4419-AD4F-6F0CCD5DDE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735" y="562545"/>
            <a:ext cx="8380640" cy="466281"/>
          </a:xfrm>
        </p:spPr>
        <p:txBody>
          <a:bodyPr/>
          <a:lstStyle/>
          <a:p>
            <a:r>
              <a:rPr lang="ja-JP" altLang="en-US" dirty="0"/>
              <a:t>ミッション：</a:t>
            </a:r>
            <a:r>
              <a:rPr lang="en-US" altLang="ja-JP" dirty="0"/>
              <a:t>Codey</a:t>
            </a:r>
            <a:r>
              <a:rPr lang="ja-JP" altLang="en-US" dirty="0"/>
              <a:t>を</a:t>
            </a:r>
            <a:r>
              <a:rPr lang="en-US" altLang="ja-JP" dirty="0"/>
              <a:t>2</a:t>
            </a:r>
            <a:r>
              <a:rPr lang="ja-JP" altLang="en-US" dirty="0"/>
              <a:t>台使ってメッセージを送受信しよう</a:t>
            </a:r>
          </a:p>
        </p:txBody>
      </p:sp>
      <p:sp>
        <p:nvSpPr>
          <p:cNvPr id="39" name="テキスト ボックス 38">
            <a:extLst>
              <a:ext uri="{FF2B5EF4-FFF2-40B4-BE49-F238E27FC236}">
                <a16:creationId xmlns:a16="http://schemas.microsoft.com/office/drawing/2014/main" id="{5043AFF4-CF8E-4267-A54B-20CB58198D73}"/>
              </a:ext>
            </a:extLst>
          </p:cNvPr>
          <p:cNvSpPr txBox="1"/>
          <p:nvPr/>
        </p:nvSpPr>
        <p:spPr>
          <a:xfrm>
            <a:off x="3500611" y="386157"/>
            <a:ext cx="78839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だい つか</a:t>
            </a:r>
          </a:p>
        </p:txBody>
      </p:sp>
      <p:sp>
        <p:nvSpPr>
          <p:cNvPr id="21" name="テキスト ボックス 20">
            <a:extLst>
              <a:ext uri="{FF2B5EF4-FFF2-40B4-BE49-F238E27FC236}">
                <a16:creationId xmlns:a16="http://schemas.microsoft.com/office/drawing/2014/main" id="{49E4720C-C0D7-4779-B324-029DBCB9F91E}"/>
              </a:ext>
            </a:extLst>
          </p:cNvPr>
          <p:cNvSpPr txBox="1"/>
          <p:nvPr/>
        </p:nvSpPr>
        <p:spPr>
          <a:xfrm>
            <a:off x="2066103" y="386157"/>
            <a:ext cx="78839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コーディ</a:t>
            </a:r>
          </a:p>
        </p:txBody>
      </p:sp>
      <p:sp>
        <p:nvSpPr>
          <p:cNvPr id="57" name="テキスト ボックス 56">
            <a:extLst>
              <a:ext uri="{FF2B5EF4-FFF2-40B4-BE49-F238E27FC236}">
                <a16:creationId xmlns:a16="http://schemas.microsoft.com/office/drawing/2014/main" id="{50FC5474-CABF-4A52-BEF6-97DEE64AED75}"/>
              </a:ext>
            </a:extLst>
          </p:cNvPr>
          <p:cNvSpPr txBox="1"/>
          <p:nvPr/>
        </p:nvSpPr>
        <p:spPr>
          <a:xfrm>
            <a:off x="6320900" y="386157"/>
            <a:ext cx="1076176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そうじゅしん</a:t>
            </a:r>
          </a:p>
        </p:txBody>
      </p:sp>
      <p:pic>
        <p:nvPicPr>
          <p:cNvPr id="4" name="図 3">
            <a:extLst>
              <a:ext uri="{FF2B5EF4-FFF2-40B4-BE49-F238E27FC236}">
                <a16:creationId xmlns:a16="http://schemas.microsoft.com/office/drawing/2014/main" id="{C6AEFF53-0F2F-4375-8CE9-64BCBD9FD2E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4735" y="1328483"/>
            <a:ext cx="2215797" cy="2341135"/>
          </a:xfrm>
          <a:prstGeom prst="rect">
            <a:avLst/>
          </a:prstGeom>
        </p:spPr>
      </p:pic>
      <p:pic>
        <p:nvPicPr>
          <p:cNvPr id="7" name="図 6">
            <a:extLst>
              <a:ext uri="{FF2B5EF4-FFF2-40B4-BE49-F238E27FC236}">
                <a16:creationId xmlns:a16="http://schemas.microsoft.com/office/drawing/2014/main" id="{3C8EE8D9-0842-4465-B19B-D5BB1D3589A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01924" y="1408382"/>
            <a:ext cx="2215797" cy="2341135"/>
          </a:xfrm>
          <a:prstGeom prst="rect">
            <a:avLst/>
          </a:prstGeom>
        </p:spPr>
      </p:pic>
      <p:pic>
        <p:nvPicPr>
          <p:cNvPr id="9" name="図 8">
            <a:extLst>
              <a:ext uri="{FF2B5EF4-FFF2-40B4-BE49-F238E27FC236}">
                <a16:creationId xmlns:a16="http://schemas.microsoft.com/office/drawing/2014/main" id="{E020DD86-1D64-4F48-8C89-EF00793DF09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34735" y="4062804"/>
            <a:ext cx="2215797" cy="2341135"/>
          </a:xfrm>
          <a:prstGeom prst="rect">
            <a:avLst/>
          </a:prstGeom>
        </p:spPr>
      </p:pic>
      <p:pic>
        <p:nvPicPr>
          <p:cNvPr id="22" name="図 21">
            <a:extLst>
              <a:ext uri="{FF2B5EF4-FFF2-40B4-BE49-F238E27FC236}">
                <a16:creationId xmlns:a16="http://schemas.microsoft.com/office/drawing/2014/main" id="{6CB3D1FF-BC2A-4DE7-AA5A-4D05217E781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401924" y="4062804"/>
            <a:ext cx="2215797" cy="2341135"/>
          </a:xfrm>
          <a:prstGeom prst="rect">
            <a:avLst/>
          </a:prstGeom>
        </p:spPr>
      </p:pic>
      <p:cxnSp>
        <p:nvCxnSpPr>
          <p:cNvPr id="23" name="直線矢印コネクタ 22">
            <a:extLst>
              <a:ext uri="{FF2B5EF4-FFF2-40B4-BE49-F238E27FC236}">
                <a16:creationId xmlns:a16="http://schemas.microsoft.com/office/drawing/2014/main" id="{13A50CE7-03CD-41E7-94DD-52717B8D29F2}"/>
              </a:ext>
            </a:extLst>
          </p:cNvPr>
          <p:cNvCxnSpPr>
            <a:cxnSpLocks/>
          </p:cNvCxnSpPr>
          <p:nvPr/>
        </p:nvCxnSpPr>
        <p:spPr>
          <a:xfrm>
            <a:off x="3002360" y="2694359"/>
            <a:ext cx="2803636" cy="0"/>
          </a:xfrm>
          <a:prstGeom prst="straightConnector1">
            <a:avLst/>
          </a:prstGeom>
          <a:ln w="28575">
            <a:solidFill>
              <a:srgbClr val="FF0000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直線矢印コネクタ 25">
            <a:extLst>
              <a:ext uri="{FF2B5EF4-FFF2-40B4-BE49-F238E27FC236}">
                <a16:creationId xmlns:a16="http://schemas.microsoft.com/office/drawing/2014/main" id="{BCECF6FC-1319-413D-8091-28F716B97268}"/>
              </a:ext>
            </a:extLst>
          </p:cNvPr>
          <p:cNvCxnSpPr>
            <a:cxnSpLocks/>
          </p:cNvCxnSpPr>
          <p:nvPr/>
        </p:nvCxnSpPr>
        <p:spPr>
          <a:xfrm flipH="1">
            <a:off x="3002360" y="3121742"/>
            <a:ext cx="2803636" cy="0"/>
          </a:xfrm>
          <a:prstGeom prst="straightConnector1">
            <a:avLst/>
          </a:prstGeom>
          <a:ln w="28575">
            <a:solidFill>
              <a:srgbClr val="0070C0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矢印: 右 26">
            <a:extLst>
              <a:ext uri="{FF2B5EF4-FFF2-40B4-BE49-F238E27FC236}">
                <a16:creationId xmlns:a16="http://schemas.microsoft.com/office/drawing/2014/main" id="{C771D432-06FC-4F45-9A4E-CA41420F75A9}"/>
              </a:ext>
            </a:extLst>
          </p:cNvPr>
          <p:cNvSpPr/>
          <p:nvPr/>
        </p:nvSpPr>
        <p:spPr>
          <a:xfrm rot="5400000">
            <a:off x="1149964" y="3744624"/>
            <a:ext cx="585337" cy="595124"/>
          </a:xfrm>
          <a:prstGeom prst="rightArrow">
            <a:avLst/>
          </a:prstGeom>
          <a:solidFill>
            <a:srgbClr val="85D4E7"/>
          </a:solidFill>
          <a:ln w="38100">
            <a:noFill/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28" name="矢印: 右 27">
            <a:extLst>
              <a:ext uri="{FF2B5EF4-FFF2-40B4-BE49-F238E27FC236}">
                <a16:creationId xmlns:a16="http://schemas.microsoft.com/office/drawing/2014/main" id="{56FADB3D-B179-44CA-9EC2-64B2413E1B1D}"/>
              </a:ext>
            </a:extLst>
          </p:cNvPr>
          <p:cNvSpPr/>
          <p:nvPr/>
        </p:nvSpPr>
        <p:spPr>
          <a:xfrm rot="5400000">
            <a:off x="7217154" y="3765242"/>
            <a:ext cx="585337" cy="595124"/>
          </a:xfrm>
          <a:prstGeom prst="rightArrow">
            <a:avLst/>
          </a:prstGeom>
          <a:solidFill>
            <a:srgbClr val="85D4E7"/>
          </a:solidFill>
          <a:ln w="38100">
            <a:noFill/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29" name="テキスト ボックス 28">
            <a:extLst>
              <a:ext uri="{FF2B5EF4-FFF2-40B4-BE49-F238E27FC236}">
                <a16:creationId xmlns:a16="http://schemas.microsoft.com/office/drawing/2014/main" id="{24896BD4-3EA4-44D3-8C8A-B3A8D386F392}"/>
              </a:ext>
            </a:extLst>
          </p:cNvPr>
          <p:cNvSpPr txBox="1"/>
          <p:nvPr/>
        </p:nvSpPr>
        <p:spPr>
          <a:xfrm>
            <a:off x="2797353" y="1319702"/>
            <a:ext cx="3406385" cy="11310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en-US" altLang="ja-JP" b="1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Codey1</a:t>
            </a: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は「</a:t>
            </a:r>
            <a:r>
              <a:rPr lang="en-US" altLang="ja-JP" b="1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RED</a:t>
            </a: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」（赤）の</a:t>
            </a:r>
            <a:endParaRPr lang="en-US" altLang="ja-JP" i="0" dirty="0">
              <a:solidFill>
                <a:srgbClr val="575E75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>
              <a:lnSpc>
                <a:spcPct val="200000"/>
              </a:lnSpc>
            </a:pPr>
            <a:r>
              <a:rPr lang="ja-JP" altLang="en-US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　　　</a:t>
            </a: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メッセージを送ります。</a:t>
            </a:r>
            <a:endParaRPr lang="en-US" altLang="ja-JP" i="0" dirty="0">
              <a:solidFill>
                <a:srgbClr val="575E75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30" name="テキスト ボックス 29">
            <a:extLst>
              <a:ext uri="{FF2B5EF4-FFF2-40B4-BE49-F238E27FC236}">
                <a16:creationId xmlns:a16="http://schemas.microsoft.com/office/drawing/2014/main" id="{7279162D-995F-454B-AB7E-0D3E47EA12EB}"/>
              </a:ext>
            </a:extLst>
          </p:cNvPr>
          <p:cNvSpPr txBox="1"/>
          <p:nvPr/>
        </p:nvSpPr>
        <p:spPr>
          <a:xfrm>
            <a:off x="2773035" y="3276136"/>
            <a:ext cx="3406385" cy="11310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en-US" altLang="ja-JP" b="1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Codey2</a:t>
            </a: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は「</a:t>
            </a:r>
            <a:r>
              <a:rPr lang="en-US" altLang="ja-JP" b="1" i="0" dirty="0">
                <a:solidFill>
                  <a:srgbClr val="0070C0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BLUE</a:t>
            </a: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」（</a:t>
            </a:r>
            <a:r>
              <a:rPr lang="ja-JP" altLang="en-US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青</a:t>
            </a: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）の</a:t>
            </a:r>
            <a:endParaRPr lang="en-US" altLang="ja-JP" i="0" dirty="0">
              <a:solidFill>
                <a:srgbClr val="575E75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>
              <a:lnSpc>
                <a:spcPct val="200000"/>
              </a:lnSpc>
            </a:pPr>
            <a:r>
              <a:rPr lang="ja-JP" altLang="en-US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　　　</a:t>
            </a: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メッセージを送ります。</a:t>
            </a:r>
            <a:endParaRPr lang="en-US" altLang="ja-JP" i="0" dirty="0">
              <a:solidFill>
                <a:srgbClr val="575E75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31" name="テキスト ボックス 30">
            <a:extLst>
              <a:ext uri="{FF2B5EF4-FFF2-40B4-BE49-F238E27FC236}">
                <a16:creationId xmlns:a16="http://schemas.microsoft.com/office/drawing/2014/main" id="{C0F66768-21E6-4FED-B2E5-D0847B584665}"/>
              </a:ext>
            </a:extLst>
          </p:cNvPr>
          <p:cNvSpPr txBox="1"/>
          <p:nvPr/>
        </p:nvSpPr>
        <p:spPr>
          <a:xfrm>
            <a:off x="955769" y="1472399"/>
            <a:ext cx="1116704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en-US" altLang="ja-JP" b="1" i="0" dirty="0">
                <a:solidFill>
                  <a:schemeClr val="accent5">
                    <a:lumMod val="20000"/>
                    <a:lumOff val="80000"/>
                  </a:schemeClr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Codey1</a:t>
            </a:r>
            <a:endParaRPr lang="en-US" altLang="ja-JP" i="0" dirty="0">
              <a:solidFill>
                <a:schemeClr val="accent5">
                  <a:lumMod val="20000"/>
                  <a:lumOff val="80000"/>
                </a:schemeClr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32" name="テキスト ボックス 31">
            <a:extLst>
              <a:ext uri="{FF2B5EF4-FFF2-40B4-BE49-F238E27FC236}">
                <a16:creationId xmlns:a16="http://schemas.microsoft.com/office/drawing/2014/main" id="{BA693846-E69C-47A3-9942-0935F2A7233F}"/>
              </a:ext>
            </a:extLst>
          </p:cNvPr>
          <p:cNvSpPr txBox="1"/>
          <p:nvPr/>
        </p:nvSpPr>
        <p:spPr>
          <a:xfrm>
            <a:off x="6951470" y="1549528"/>
            <a:ext cx="1116704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en-US" altLang="ja-JP" b="1" i="0" dirty="0">
                <a:solidFill>
                  <a:schemeClr val="accent5">
                    <a:lumMod val="20000"/>
                    <a:lumOff val="80000"/>
                  </a:schemeClr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Codey</a:t>
            </a:r>
            <a:r>
              <a:rPr lang="en-US" altLang="ja-JP" b="1" dirty="0">
                <a:solidFill>
                  <a:schemeClr val="accent5">
                    <a:lumMod val="20000"/>
                    <a:lumOff val="8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2</a:t>
            </a:r>
            <a:endParaRPr lang="en-US" altLang="ja-JP" b="1" i="0" dirty="0">
              <a:solidFill>
                <a:schemeClr val="accent5">
                  <a:lumMod val="20000"/>
                  <a:lumOff val="80000"/>
                </a:schemeClr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34" name="テキスト ボックス 33">
            <a:extLst>
              <a:ext uri="{FF2B5EF4-FFF2-40B4-BE49-F238E27FC236}">
                <a16:creationId xmlns:a16="http://schemas.microsoft.com/office/drawing/2014/main" id="{27C8ECF3-605F-4832-9677-3425476CD705}"/>
              </a:ext>
            </a:extLst>
          </p:cNvPr>
          <p:cNvSpPr txBox="1"/>
          <p:nvPr/>
        </p:nvSpPr>
        <p:spPr>
          <a:xfrm>
            <a:off x="2742077" y="4996354"/>
            <a:ext cx="3406385" cy="11310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200000"/>
              </a:lnSpc>
            </a:pPr>
            <a:r>
              <a:rPr lang="ja-JP" altLang="en-US" b="1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相手の</a:t>
            </a: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メッセージ</a:t>
            </a:r>
            <a:r>
              <a:rPr lang="ja-JP" altLang="en-US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を受信したら</a:t>
            </a:r>
            <a:endParaRPr lang="en-US" altLang="ja-JP" dirty="0">
              <a:solidFill>
                <a:srgbClr val="575E75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 algn="ctr">
              <a:lnSpc>
                <a:spcPct val="200000"/>
              </a:lnSpc>
            </a:pP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表情が変わります。</a:t>
            </a:r>
            <a:endParaRPr lang="en-US" altLang="ja-JP" i="0" dirty="0">
              <a:solidFill>
                <a:srgbClr val="575E75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35" name="テキスト ボックス 34">
            <a:extLst>
              <a:ext uri="{FF2B5EF4-FFF2-40B4-BE49-F238E27FC236}">
                <a16:creationId xmlns:a16="http://schemas.microsoft.com/office/drawing/2014/main" id="{67310A7A-BAAA-4635-BCBE-324EE90C503E}"/>
              </a:ext>
            </a:extLst>
          </p:cNvPr>
          <p:cNvSpPr txBox="1"/>
          <p:nvPr/>
        </p:nvSpPr>
        <p:spPr>
          <a:xfrm>
            <a:off x="5045176" y="1405216"/>
            <a:ext cx="530001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あか</a:t>
            </a:r>
            <a:endParaRPr kumimoji="1" lang="en-US" altLang="ja-JP" sz="1000" dirty="0">
              <a:solidFill>
                <a:srgbClr val="575E75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37" name="テキスト ボックス 36">
            <a:extLst>
              <a:ext uri="{FF2B5EF4-FFF2-40B4-BE49-F238E27FC236}">
                <a16:creationId xmlns:a16="http://schemas.microsoft.com/office/drawing/2014/main" id="{8942D48F-EF7C-4B0B-AF80-080B24629BBA}"/>
              </a:ext>
            </a:extLst>
          </p:cNvPr>
          <p:cNvSpPr txBox="1"/>
          <p:nvPr/>
        </p:nvSpPr>
        <p:spPr>
          <a:xfrm>
            <a:off x="2876569" y="1405216"/>
            <a:ext cx="873795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コーディ</a:t>
            </a:r>
            <a:endParaRPr kumimoji="1" lang="en-US" altLang="ja-JP" sz="1000" dirty="0">
              <a:solidFill>
                <a:srgbClr val="575E75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40" name="テキスト ボックス 39">
            <a:extLst>
              <a:ext uri="{FF2B5EF4-FFF2-40B4-BE49-F238E27FC236}">
                <a16:creationId xmlns:a16="http://schemas.microsoft.com/office/drawing/2014/main" id="{3ECBDB08-99A4-4D66-AEDC-D1AC8BA290D7}"/>
              </a:ext>
            </a:extLst>
          </p:cNvPr>
          <p:cNvSpPr txBox="1"/>
          <p:nvPr/>
        </p:nvSpPr>
        <p:spPr>
          <a:xfrm>
            <a:off x="4798827" y="1960358"/>
            <a:ext cx="530001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おく</a:t>
            </a:r>
            <a:endParaRPr kumimoji="1" lang="en-US" altLang="ja-JP" sz="1000" dirty="0">
              <a:solidFill>
                <a:srgbClr val="575E75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41" name="テキスト ボックス 40">
            <a:extLst>
              <a:ext uri="{FF2B5EF4-FFF2-40B4-BE49-F238E27FC236}">
                <a16:creationId xmlns:a16="http://schemas.microsoft.com/office/drawing/2014/main" id="{B7330E00-44E7-4E49-BB51-2EB771142CFF}"/>
              </a:ext>
            </a:extLst>
          </p:cNvPr>
          <p:cNvSpPr txBox="1"/>
          <p:nvPr/>
        </p:nvSpPr>
        <p:spPr>
          <a:xfrm>
            <a:off x="5137515" y="3334458"/>
            <a:ext cx="530001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あお</a:t>
            </a:r>
            <a:endParaRPr kumimoji="1" lang="en-US" altLang="ja-JP" sz="1000" dirty="0">
              <a:solidFill>
                <a:srgbClr val="575E75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42" name="テキスト ボックス 41">
            <a:extLst>
              <a:ext uri="{FF2B5EF4-FFF2-40B4-BE49-F238E27FC236}">
                <a16:creationId xmlns:a16="http://schemas.microsoft.com/office/drawing/2014/main" id="{19223A46-1423-42C9-996A-503D8A8D8EA5}"/>
              </a:ext>
            </a:extLst>
          </p:cNvPr>
          <p:cNvSpPr txBox="1"/>
          <p:nvPr/>
        </p:nvSpPr>
        <p:spPr>
          <a:xfrm>
            <a:off x="2876569" y="3343336"/>
            <a:ext cx="873795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コーディ</a:t>
            </a:r>
            <a:endParaRPr kumimoji="1" lang="en-US" altLang="ja-JP" sz="1000" dirty="0">
              <a:solidFill>
                <a:srgbClr val="575E75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43" name="テキスト ボックス 42">
            <a:extLst>
              <a:ext uri="{FF2B5EF4-FFF2-40B4-BE49-F238E27FC236}">
                <a16:creationId xmlns:a16="http://schemas.microsoft.com/office/drawing/2014/main" id="{16D11AC8-EB60-4263-B15D-D89E9493D650}"/>
              </a:ext>
            </a:extLst>
          </p:cNvPr>
          <p:cNvSpPr txBox="1"/>
          <p:nvPr/>
        </p:nvSpPr>
        <p:spPr>
          <a:xfrm>
            <a:off x="4798827" y="3898478"/>
            <a:ext cx="530001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おく</a:t>
            </a:r>
            <a:endParaRPr kumimoji="1" lang="en-US" altLang="ja-JP" sz="1000" dirty="0">
              <a:solidFill>
                <a:srgbClr val="575E75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44" name="テキスト ボックス 43">
            <a:extLst>
              <a:ext uri="{FF2B5EF4-FFF2-40B4-BE49-F238E27FC236}">
                <a16:creationId xmlns:a16="http://schemas.microsoft.com/office/drawing/2014/main" id="{937E8884-3BE7-47A3-AC25-29599F26AAEF}"/>
              </a:ext>
            </a:extLst>
          </p:cNvPr>
          <p:cNvSpPr txBox="1"/>
          <p:nvPr/>
        </p:nvSpPr>
        <p:spPr>
          <a:xfrm>
            <a:off x="2742077" y="5067792"/>
            <a:ext cx="65393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あいて</a:t>
            </a:r>
            <a:endParaRPr kumimoji="1" lang="en-US" altLang="ja-JP" sz="1000" dirty="0">
              <a:solidFill>
                <a:srgbClr val="575E75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45" name="テキスト ボックス 44">
            <a:extLst>
              <a:ext uri="{FF2B5EF4-FFF2-40B4-BE49-F238E27FC236}">
                <a16:creationId xmlns:a16="http://schemas.microsoft.com/office/drawing/2014/main" id="{0441A19D-E0FA-4DF1-8B90-A8E52A02F219}"/>
              </a:ext>
            </a:extLst>
          </p:cNvPr>
          <p:cNvSpPr txBox="1"/>
          <p:nvPr/>
        </p:nvSpPr>
        <p:spPr>
          <a:xfrm>
            <a:off x="4788077" y="5067791"/>
            <a:ext cx="74063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じゅしん</a:t>
            </a:r>
            <a:endParaRPr kumimoji="1" lang="en-US" altLang="ja-JP" sz="1000" dirty="0">
              <a:solidFill>
                <a:srgbClr val="575E75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46" name="テキスト ボックス 45">
            <a:extLst>
              <a:ext uri="{FF2B5EF4-FFF2-40B4-BE49-F238E27FC236}">
                <a16:creationId xmlns:a16="http://schemas.microsoft.com/office/drawing/2014/main" id="{0221BAA3-2BE9-4E73-85C5-58DE1574F4B9}"/>
              </a:ext>
            </a:extLst>
          </p:cNvPr>
          <p:cNvSpPr txBox="1"/>
          <p:nvPr/>
        </p:nvSpPr>
        <p:spPr>
          <a:xfrm>
            <a:off x="3144403" y="5597612"/>
            <a:ext cx="105173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ひょうじょう</a:t>
            </a:r>
            <a:endParaRPr kumimoji="1" lang="en-US" altLang="ja-JP" sz="1000" dirty="0">
              <a:solidFill>
                <a:srgbClr val="575E75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47" name="テキスト ボックス 46">
            <a:extLst>
              <a:ext uri="{FF2B5EF4-FFF2-40B4-BE49-F238E27FC236}">
                <a16:creationId xmlns:a16="http://schemas.microsoft.com/office/drawing/2014/main" id="{4004AA58-320D-43F1-88A5-DB7224C4AED7}"/>
              </a:ext>
            </a:extLst>
          </p:cNvPr>
          <p:cNvSpPr txBox="1"/>
          <p:nvPr/>
        </p:nvSpPr>
        <p:spPr>
          <a:xfrm>
            <a:off x="4033144" y="5597612"/>
            <a:ext cx="325989" cy="25596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か</a:t>
            </a:r>
            <a:endParaRPr kumimoji="1" lang="en-US" altLang="ja-JP" sz="1000" dirty="0">
              <a:solidFill>
                <a:srgbClr val="575E75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67715680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タイトル 4">
            <a:extLst>
              <a:ext uri="{FF2B5EF4-FFF2-40B4-BE49-F238E27FC236}">
                <a16:creationId xmlns:a16="http://schemas.microsoft.com/office/drawing/2014/main" id="{6ADFF4CC-F8F9-4419-AD4F-6F0CCD5DDE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735" y="562545"/>
            <a:ext cx="8380640" cy="466281"/>
          </a:xfrm>
        </p:spPr>
        <p:txBody>
          <a:bodyPr/>
          <a:lstStyle/>
          <a:p>
            <a:r>
              <a:rPr lang="ja-JP" altLang="en-US" dirty="0"/>
              <a:t>ミッション：</a:t>
            </a:r>
            <a:r>
              <a:rPr lang="en-US" altLang="ja-JP" dirty="0"/>
              <a:t>Codey</a:t>
            </a:r>
            <a:r>
              <a:rPr lang="ja-JP" altLang="en-US" dirty="0"/>
              <a:t>を</a:t>
            </a:r>
            <a:r>
              <a:rPr lang="en-US" altLang="ja-JP" dirty="0"/>
              <a:t>2</a:t>
            </a:r>
            <a:r>
              <a:rPr lang="ja-JP" altLang="en-US" dirty="0"/>
              <a:t>台使ってメッセージを送受信しよう</a:t>
            </a:r>
          </a:p>
        </p:txBody>
      </p:sp>
      <p:pic>
        <p:nvPicPr>
          <p:cNvPr id="37" name="図 36">
            <a:extLst>
              <a:ext uri="{FF2B5EF4-FFF2-40B4-BE49-F238E27FC236}">
                <a16:creationId xmlns:a16="http://schemas.microsoft.com/office/drawing/2014/main" id="{0FF4C66E-6B46-4952-A6F9-AE604235181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53839" y="2456345"/>
            <a:ext cx="3104700" cy="2839560"/>
          </a:xfrm>
          <a:prstGeom prst="rect">
            <a:avLst/>
          </a:prstGeom>
        </p:spPr>
      </p:pic>
      <p:sp>
        <p:nvSpPr>
          <p:cNvPr id="38" name="四角形: 角を丸くする 37">
            <a:extLst>
              <a:ext uri="{FF2B5EF4-FFF2-40B4-BE49-F238E27FC236}">
                <a16:creationId xmlns:a16="http://schemas.microsoft.com/office/drawing/2014/main" id="{59B03072-AAD5-41AF-83A6-449AE2E6353C}"/>
              </a:ext>
            </a:extLst>
          </p:cNvPr>
          <p:cNvSpPr/>
          <p:nvPr/>
        </p:nvSpPr>
        <p:spPr>
          <a:xfrm>
            <a:off x="1353840" y="2466517"/>
            <a:ext cx="1010806" cy="485683"/>
          </a:xfrm>
          <a:prstGeom prst="round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40" name="四角形: 角を丸くする 39">
            <a:extLst>
              <a:ext uri="{FF2B5EF4-FFF2-40B4-BE49-F238E27FC236}">
                <a16:creationId xmlns:a16="http://schemas.microsoft.com/office/drawing/2014/main" id="{A7394BFF-7FF5-4DCA-85EE-A0EBD948E3DF}"/>
              </a:ext>
            </a:extLst>
          </p:cNvPr>
          <p:cNvSpPr/>
          <p:nvPr/>
        </p:nvSpPr>
        <p:spPr>
          <a:xfrm>
            <a:off x="1344961" y="2962372"/>
            <a:ext cx="1019684" cy="966371"/>
          </a:xfrm>
          <a:prstGeom prst="round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grpSp>
        <p:nvGrpSpPr>
          <p:cNvPr id="41" name="グループ化 40">
            <a:extLst>
              <a:ext uri="{FF2B5EF4-FFF2-40B4-BE49-F238E27FC236}">
                <a16:creationId xmlns:a16="http://schemas.microsoft.com/office/drawing/2014/main" id="{CB7202ED-6DE2-4941-98EC-FAA708FA1AAE}"/>
              </a:ext>
            </a:extLst>
          </p:cNvPr>
          <p:cNvGrpSpPr/>
          <p:nvPr/>
        </p:nvGrpSpPr>
        <p:grpSpPr>
          <a:xfrm>
            <a:off x="500576" y="1245270"/>
            <a:ext cx="5234830" cy="577081"/>
            <a:chOff x="968914" y="2212247"/>
            <a:chExt cx="5234830" cy="577081"/>
          </a:xfrm>
        </p:grpSpPr>
        <p:sp>
          <p:nvSpPr>
            <p:cNvPr id="42" name="テキスト ボックス 41">
              <a:extLst>
                <a:ext uri="{FF2B5EF4-FFF2-40B4-BE49-F238E27FC236}">
                  <a16:creationId xmlns:a16="http://schemas.microsoft.com/office/drawing/2014/main" id="{582FAEAE-F939-4ECF-A673-B8C32A47936B}"/>
                </a:ext>
              </a:extLst>
            </p:cNvPr>
            <p:cNvSpPr txBox="1"/>
            <p:nvPr/>
          </p:nvSpPr>
          <p:spPr>
            <a:xfrm>
              <a:off x="968914" y="2212247"/>
              <a:ext cx="5234830" cy="57708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lang="ja-JP" altLang="en-US" b="1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「デバイス」タブから</a:t>
              </a:r>
              <a:r>
                <a:rPr lang="en-US" altLang="ja-JP" b="1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Codey</a:t>
              </a:r>
              <a:r>
                <a:rPr lang="ja-JP" altLang="en-US" b="1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を選択しよう！</a:t>
              </a:r>
              <a:endParaRPr lang="en-US" altLang="ja-JP" b="1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43" name="テキスト ボックス 42">
              <a:extLst>
                <a:ext uri="{FF2B5EF4-FFF2-40B4-BE49-F238E27FC236}">
                  <a16:creationId xmlns:a16="http://schemas.microsoft.com/office/drawing/2014/main" id="{6DB4EC01-23D7-426F-A8EC-D3C4E72FBFF7}"/>
                </a:ext>
              </a:extLst>
            </p:cNvPr>
            <p:cNvSpPr txBox="1"/>
            <p:nvPr/>
          </p:nvSpPr>
          <p:spPr>
            <a:xfrm>
              <a:off x="3432470" y="2271947"/>
              <a:ext cx="727700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コーディ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44" name="テキスト ボックス 43">
              <a:extLst>
                <a:ext uri="{FF2B5EF4-FFF2-40B4-BE49-F238E27FC236}">
                  <a16:creationId xmlns:a16="http://schemas.microsoft.com/office/drawing/2014/main" id="{2FB3B6CD-9E62-4A8E-9393-15017A32E2A9}"/>
                </a:ext>
              </a:extLst>
            </p:cNvPr>
            <p:cNvSpPr txBox="1"/>
            <p:nvPr/>
          </p:nvSpPr>
          <p:spPr>
            <a:xfrm>
              <a:off x="4199177" y="2271947"/>
              <a:ext cx="727700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せんたく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</p:grpSp>
      <p:grpSp>
        <p:nvGrpSpPr>
          <p:cNvPr id="45" name="グループ化 44">
            <a:extLst>
              <a:ext uri="{FF2B5EF4-FFF2-40B4-BE49-F238E27FC236}">
                <a16:creationId xmlns:a16="http://schemas.microsoft.com/office/drawing/2014/main" id="{6FDE4268-C41A-40B9-8F21-99581D07FB50}"/>
              </a:ext>
            </a:extLst>
          </p:cNvPr>
          <p:cNvGrpSpPr/>
          <p:nvPr/>
        </p:nvGrpSpPr>
        <p:grpSpPr>
          <a:xfrm>
            <a:off x="1894129" y="2166094"/>
            <a:ext cx="3060000" cy="268117"/>
            <a:chOff x="1509204" y="2285568"/>
            <a:chExt cx="3060000" cy="268117"/>
          </a:xfrm>
        </p:grpSpPr>
        <p:cxnSp>
          <p:nvCxnSpPr>
            <p:cNvPr id="46" name="直線矢印コネクタ 45">
              <a:extLst>
                <a:ext uri="{FF2B5EF4-FFF2-40B4-BE49-F238E27FC236}">
                  <a16:creationId xmlns:a16="http://schemas.microsoft.com/office/drawing/2014/main" id="{5E3C7B27-28A2-45C9-A7A2-5A897994DFEF}"/>
                </a:ext>
              </a:extLst>
            </p:cNvPr>
            <p:cNvCxnSpPr>
              <a:cxnSpLocks/>
            </p:cNvCxnSpPr>
            <p:nvPr/>
          </p:nvCxnSpPr>
          <p:spPr>
            <a:xfrm>
              <a:off x="1512836" y="2288650"/>
              <a:ext cx="1" cy="265035"/>
            </a:xfrm>
            <a:prstGeom prst="straightConnector1">
              <a:avLst/>
            </a:prstGeom>
            <a:ln w="28575">
              <a:solidFill>
                <a:srgbClr val="FF0000"/>
              </a:solidFill>
              <a:tailEnd type="triangl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7" name="直線コネクタ 46">
              <a:extLst>
                <a:ext uri="{FF2B5EF4-FFF2-40B4-BE49-F238E27FC236}">
                  <a16:creationId xmlns:a16="http://schemas.microsoft.com/office/drawing/2014/main" id="{EBB9CF51-5E78-4E77-AF2D-29B46F6BF852}"/>
                </a:ext>
              </a:extLst>
            </p:cNvPr>
            <p:cNvCxnSpPr/>
            <p:nvPr/>
          </p:nvCxnSpPr>
          <p:spPr>
            <a:xfrm>
              <a:off x="1509204" y="2285568"/>
              <a:ext cx="3060000" cy="0"/>
            </a:xfrm>
            <a:prstGeom prst="line">
              <a:avLst/>
            </a:prstGeom>
            <a:ln w="28575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48" name="直線矢印コネクタ 47">
            <a:extLst>
              <a:ext uri="{FF2B5EF4-FFF2-40B4-BE49-F238E27FC236}">
                <a16:creationId xmlns:a16="http://schemas.microsoft.com/office/drawing/2014/main" id="{7A64F674-6EAB-4EC2-816B-1214C5E6716B}"/>
              </a:ext>
            </a:extLst>
          </p:cNvPr>
          <p:cNvCxnSpPr>
            <a:cxnSpLocks/>
          </p:cNvCxnSpPr>
          <p:nvPr/>
        </p:nvCxnSpPr>
        <p:spPr>
          <a:xfrm flipH="1" flipV="1">
            <a:off x="2364645" y="3671586"/>
            <a:ext cx="2651695" cy="944047"/>
          </a:xfrm>
          <a:prstGeom prst="straightConnector1">
            <a:avLst/>
          </a:prstGeom>
          <a:ln w="28575">
            <a:solidFill>
              <a:srgbClr val="FF0000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9" name="テキスト ボックス 48">
            <a:extLst>
              <a:ext uri="{FF2B5EF4-FFF2-40B4-BE49-F238E27FC236}">
                <a16:creationId xmlns:a16="http://schemas.microsoft.com/office/drawing/2014/main" id="{916F69FB-3231-4FD6-AC22-269C1AB87C1B}"/>
              </a:ext>
            </a:extLst>
          </p:cNvPr>
          <p:cNvSpPr txBox="1"/>
          <p:nvPr/>
        </p:nvSpPr>
        <p:spPr>
          <a:xfrm>
            <a:off x="4954129" y="1889442"/>
            <a:ext cx="797242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ja-JP" altLang="en-US" b="1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タブ</a:t>
            </a:r>
            <a:endParaRPr lang="en-US" altLang="ja-JP" sz="1600" i="0" dirty="0">
              <a:solidFill>
                <a:srgbClr val="575E75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grpSp>
        <p:nvGrpSpPr>
          <p:cNvPr id="50" name="グループ化 49">
            <a:extLst>
              <a:ext uri="{FF2B5EF4-FFF2-40B4-BE49-F238E27FC236}">
                <a16:creationId xmlns:a16="http://schemas.microsoft.com/office/drawing/2014/main" id="{26B499AA-A56D-4D19-8E2B-13550C977BAF}"/>
              </a:ext>
            </a:extLst>
          </p:cNvPr>
          <p:cNvGrpSpPr/>
          <p:nvPr/>
        </p:nvGrpSpPr>
        <p:grpSpPr>
          <a:xfrm>
            <a:off x="4954128" y="3879576"/>
            <a:ext cx="3915121" cy="1569660"/>
            <a:chOff x="5344289" y="4673458"/>
            <a:chExt cx="3915121" cy="1569660"/>
          </a:xfrm>
        </p:grpSpPr>
        <p:sp>
          <p:nvSpPr>
            <p:cNvPr id="51" name="テキスト ボックス 50">
              <a:extLst>
                <a:ext uri="{FF2B5EF4-FFF2-40B4-BE49-F238E27FC236}">
                  <a16:creationId xmlns:a16="http://schemas.microsoft.com/office/drawing/2014/main" id="{FDE18FBA-18C5-4B25-80F2-3288A8405C4B}"/>
                </a:ext>
              </a:extLst>
            </p:cNvPr>
            <p:cNvSpPr txBox="1"/>
            <p:nvPr/>
          </p:nvSpPr>
          <p:spPr>
            <a:xfrm>
              <a:off x="5344289" y="4673458"/>
              <a:ext cx="3915121" cy="156966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lang="en-US" altLang="ja-JP" b="1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Codey</a:t>
              </a:r>
            </a:p>
            <a:p>
              <a:pPr>
                <a:lnSpc>
                  <a:spcPct val="200000"/>
                </a:lnSpc>
              </a:pPr>
              <a:r>
                <a:rPr lang="ja-JP" altLang="en-US" sz="1600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（クリックすると枠が青くなり、</a:t>
              </a:r>
              <a:endParaRPr lang="en-US" altLang="ja-JP" sz="1600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  <a:p>
              <a:pPr>
                <a:lnSpc>
                  <a:spcPct val="200000"/>
                </a:lnSpc>
              </a:pPr>
              <a:r>
                <a:rPr lang="ja-JP" altLang="en-US" sz="16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　　　　</a:t>
              </a:r>
              <a:r>
                <a:rPr lang="ja-JP" altLang="en-US" sz="1600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選択された状態となります。）</a:t>
              </a:r>
              <a:endParaRPr lang="en-US" altLang="ja-JP" sz="1600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52" name="テキスト ボックス 51">
              <a:extLst>
                <a:ext uri="{FF2B5EF4-FFF2-40B4-BE49-F238E27FC236}">
                  <a16:creationId xmlns:a16="http://schemas.microsoft.com/office/drawing/2014/main" id="{472F74C2-7891-4879-BAB1-EB000D2C8FEC}"/>
                </a:ext>
              </a:extLst>
            </p:cNvPr>
            <p:cNvSpPr txBox="1"/>
            <p:nvPr/>
          </p:nvSpPr>
          <p:spPr>
            <a:xfrm>
              <a:off x="5413831" y="4757624"/>
              <a:ext cx="727700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b="1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コーディ</a:t>
              </a:r>
              <a:endParaRPr kumimoji="1" lang="ja-JP" altLang="en-US" sz="1000" b="1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53" name="テキスト ボックス 52">
              <a:extLst>
                <a:ext uri="{FF2B5EF4-FFF2-40B4-BE49-F238E27FC236}">
                  <a16:creationId xmlns:a16="http://schemas.microsoft.com/office/drawing/2014/main" id="{1ACBDD24-7A62-4892-837F-26A16E7BE160}"/>
                </a:ext>
              </a:extLst>
            </p:cNvPr>
            <p:cNvSpPr txBox="1"/>
            <p:nvPr/>
          </p:nvSpPr>
          <p:spPr>
            <a:xfrm>
              <a:off x="6950322" y="5281121"/>
              <a:ext cx="447590" cy="2308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9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わく</a:t>
              </a:r>
              <a:endParaRPr kumimoji="1" lang="ja-JP" altLang="en-US" sz="9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54" name="テキスト ボックス 53">
              <a:extLst>
                <a:ext uri="{FF2B5EF4-FFF2-40B4-BE49-F238E27FC236}">
                  <a16:creationId xmlns:a16="http://schemas.microsoft.com/office/drawing/2014/main" id="{2FA1A8B5-C79D-4917-AD07-EBF514DB1113}"/>
                </a:ext>
              </a:extLst>
            </p:cNvPr>
            <p:cNvSpPr txBox="1"/>
            <p:nvPr/>
          </p:nvSpPr>
          <p:spPr>
            <a:xfrm>
              <a:off x="7338659" y="5281121"/>
              <a:ext cx="447590" cy="2308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9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あお</a:t>
              </a:r>
              <a:endParaRPr kumimoji="1" lang="ja-JP" altLang="en-US" sz="9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55" name="テキスト ボックス 54">
              <a:extLst>
                <a:ext uri="{FF2B5EF4-FFF2-40B4-BE49-F238E27FC236}">
                  <a16:creationId xmlns:a16="http://schemas.microsoft.com/office/drawing/2014/main" id="{0D637B0C-2E66-4A36-A9DC-6586837592BC}"/>
                </a:ext>
              </a:extLst>
            </p:cNvPr>
            <p:cNvSpPr txBox="1"/>
            <p:nvPr/>
          </p:nvSpPr>
          <p:spPr>
            <a:xfrm>
              <a:off x="6059508" y="5762119"/>
              <a:ext cx="727700" cy="2308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9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せんたく</a:t>
              </a:r>
              <a:endParaRPr kumimoji="1" lang="ja-JP" altLang="en-US" sz="9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56" name="テキスト ボックス 55">
              <a:extLst>
                <a:ext uri="{FF2B5EF4-FFF2-40B4-BE49-F238E27FC236}">
                  <a16:creationId xmlns:a16="http://schemas.microsoft.com/office/drawing/2014/main" id="{5028B6F8-EA12-4D69-8227-FA33D35ABF02}"/>
                </a:ext>
              </a:extLst>
            </p:cNvPr>
            <p:cNvSpPr txBox="1"/>
            <p:nvPr/>
          </p:nvSpPr>
          <p:spPr>
            <a:xfrm>
              <a:off x="6950322" y="5762119"/>
              <a:ext cx="1002447" cy="2308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9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じょうたい</a:t>
              </a:r>
              <a:endParaRPr kumimoji="1" lang="ja-JP" altLang="en-US" sz="9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</p:grpSp>
      <p:sp>
        <p:nvSpPr>
          <p:cNvPr id="27" name="テキスト ボックス 26">
            <a:extLst>
              <a:ext uri="{FF2B5EF4-FFF2-40B4-BE49-F238E27FC236}">
                <a16:creationId xmlns:a16="http://schemas.microsoft.com/office/drawing/2014/main" id="{D988F2E5-A789-4224-9CCA-31E40E8EB009}"/>
              </a:ext>
            </a:extLst>
          </p:cNvPr>
          <p:cNvSpPr txBox="1"/>
          <p:nvPr/>
        </p:nvSpPr>
        <p:spPr>
          <a:xfrm>
            <a:off x="3500611" y="386157"/>
            <a:ext cx="78839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だい つか</a:t>
            </a:r>
          </a:p>
        </p:txBody>
      </p:sp>
      <p:sp>
        <p:nvSpPr>
          <p:cNvPr id="28" name="テキスト ボックス 27">
            <a:extLst>
              <a:ext uri="{FF2B5EF4-FFF2-40B4-BE49-F238E27FC236}">
                <a16:creationId xmlns:a16="http://schemas.microsoft.com/office/drawing/2014/main" id="{F0420D7F-0975-444A-8630-39BD8BA90837}"/>
              </a:ext>
            </a:extLst>
          </p:cNvPr>
          <p:cNvSpPr txBox="1"/>
          <p:nvPr/>
        </p:nvSpPr>
        <p:spPr>
          <a:xfrm>
            <a:off x="2066103" y="386157"/>
            <a:ext cx="78839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コーディ</a:t>
            </a:r>
          </a:p>
        </p:txBody>
      </p:sp>
      <p:sp>
        <p:nvSpPr>
          <p:cNvPr id="29" name="テキスト ボックス 28">
            <a:extLst>
              <a:ext uri="{FF2B5EF4-FFF2-40B4-BE49-F238E27FC236}">
                <a16:creationId xmlns:a16="http://schemas.microsoft.com/office/drawing/2014/main" id="{CC74E908-285D-41A5-BD16-51A4959D49D7}"/>
              </a:ext>
            </a:extLst>
          </p:cNvPr>
          <p:cNvSpPr txBox="1"/>
          <p:nvPr/>
        </p:nvSpPr>
        <p:spPr>
          <a:xfrm>
            <a:off x="6320900" y="386157"/>
            <a:ext cx="1076176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そうじゅしん</a:t>
            </a:r>
          </a:p>
        </p:txBody>
      </p:sp>
    </p:spTree>
    <p:extLst>
      <p:ext uri="{BB962C8B-B14F-4D97-AF65-F5344CB8AC3E}">
        <p14:creationId xmlns:p14="http://schemas.microsoft.com/office/powerpoint/2010/main" val="390911916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タイトル 4">
            <a:extLst>
              <a:ext uri="{FF2B5EF4-FFF2-40B4-BE49-F238E27FC236}">
                <a16:creationId xmlns:a16="http://schemas.microsoft.com/office/drawing/2014/main" id="{E6A163D1-8BF6-414C-8680-405591EFD14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ja-JP" dirty="0"/>
              <a:t>【Codey 1】</a:t>
            </a:r>
            <a:r>
              <a:rPr lang="ja-JP" altLang="en-US" dirty="0"/>
              <a:t>のプログラム</a:t>
            </a:r>
          </a:p>
        </p:txBody>
      </p:sp>
      <p:sp>
        <p:nvSpPr>
          <p:cNvPr id="54" name="テキスト ボックス 53">
            <a:extLst>
              <a:ext uri="{FF2B5EF4-FFF2-40B4-BE49-F238E27FC236}">
                <a16:creationId xmlns:a16="http://schemas.microsoft.com/office/drawing/2014/main" id="{5921ABFA-C8D2-43BF-B727-2976D71A0D0C}"/>
              </a:ext>
            </a:extLst>
          </p:cNvPr>
          <p:cNvSpPr txBox="1"/>
          <p:nvPr/>
        </p:nvSpPr>
        <p:spPr>
          <a:xfrm>
            <a:off x="500575" y="1245270"/>
            <a:ext cx="7613605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en-US" altLang="ja-JP" b="1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C</a:t>
            </a:r>
            <a:r>
              <a:rPr lang="ja-JP" altLang="en-US" b="1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ボタンを押したときにメッセージを送信しよう！</a:t>
            </a:r>
            <a:endParaRPr lang="en-US" altLang="ja-JP" b="1" i="0" dirty="0">
              <a:solidFill>
                <a:srgbClr val="575E75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55" name="テキスト ボックス 54">
            <a:extLst>
              <a:ext uri="{FF2B5EF4-FFF2-40B4-BE49-F238E27FC236}">
                <a16:creationId xmlns:a16="http://schemas.microsoft.com/office/drawing/2014/main" id="{EC083824-DB5B-4BEB-BC37-BC47FD2351DC}"/>
              </a:ext>
            </a:extLst>
          </p:cNvPr>
          <p:cNvSpPr txBox="1"/>
          <p:nvPr/>
        </p:nvSpPr>
        <p:spPr>
          <a:xfrm>
            <a:off x="1609307" y="1287588"/>
            <a:ext cx="326025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お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72" name="テキスト ボックス 71">
            <a:extLst>
              <a:ext uri="{FF2B5EF4-FFF2-40B4-BE49-F238E27FC236}">
                <a16:creationId xmlns:a16="http://schemas.microsoft.com/office/drawing/2014/main" id="{5F447E41-CACC-48DF-8FED-0F1329245550}"/>
              </a:ext>
            </a:extLst>
          </p:cNvPr>
          <p:cNvSpPr txBox="1"/>
          <p:nvPr/>
        </p:nvSpPr>
        <p:spPr>
          <a:xfrm>
            <a:off x="4297056" y="1305669"/>
            <a:ext cx="72770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そうしん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33" name="テキスト ボックス 32">
            <a:extLst>
              <a:ext uri="{FF2B5EF4-FFF2-40B4-BE49-F238E27FC236}">
                <a16:creationId xmlns:a16="http://schemas.microsoft.com/office/drawing/2014/main" id="{591B5BB8-29C5-4AA5-B190-C2F96EBAAF5D}"/>
              </a:ext>
            </a:extLst>
          </p:cNvPr>
          <p:cNvSpPr txBox="1"/>
          <p:nvPr/>
        </p:nvSpPr>
        <p:spPr>
          <a:xfrm>
            <a:off x="712348" y="424038"/>
            <a:ext cx="77267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コーディ</a:t>
            </a:r>
          </a:p>
        </p:txBody>
      </p:sp>
      <p:grpSp>
        <p:nvGrpSpPr>
          <p:cNvPr id="4" name="グループ化 3">
            <a:extLst>
              <a:ext uri="{FF2B5EF4-FFF2-40B4-BE49-F238E27FC236}">
                <a16:creationId xmlns:a16="http://schemas.microsoft.com/office/drawing/2014/main" id="{38D7FCE9-8D20-410A-BA2A-9DA7C33B534F}"/>
              </a:ext>
            </a:extLst>
          </p:cNvPr>
          <p:cNvGrpSpPr/>
          <p:nvPr/>
        </p:nvGrpSpPr>
        <p:grpSpPr>
          <a:xfrm>
            <a:off x="7908066" y="140699"/>
            <a:ext cx="1084828" cy="1084828"/>
            <a:chOff x="7908066" y="140699"/>
            <a:chExt cx="1084828" cy="1084828"/>
          </a:xfrm>
        </p:grpSpPr>
        <p:sp>
          <p:nvSpPr>
            <p:cNvPr id="44" name="正方形/長方形 43">
              <a:extLst>
                <a:ext uri="{FF2B5EF4-FFF2-40B4-BE49-F238E27FC236}">
                  <a16:creationId xmlns:a16="http://schemas.microsoft.com/office/drawing/2014/main" id="{ED10AA72-AE24-4F65-86C8-D2825A3DAE6C}"/>
                </a:ext>
              </a:extLst>
            </p:cNvPr>
            <p:cNvSpPr/>
            <p:nvPr/>
          </p:nvSpPr>
          <p:spPr>
            <a:xfrm>
              <a:off x="7908066" y="140699"/>
              <a:ext cx="1084828" cy="1084828"/>
            </a:xfrm>
            <a:prstGeom prst="rect">
              <a:avLst/>
            </a:prstGeom>
            <a:solidFill>
              <a:schemeClr val="accent4">
                <a:lumMod val="20000"/>
                <a:lumOff val="80000"/>
              </a:schemeClr>
            </a:solidFill>
            <a:ln w="28575">
              <a:solidFill>
                <a:schemeClr val="accent4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tx1"/>
                </a:solidFill>
              </a:endParaRPr>
            </a:p>
          </p:txBody>
        </p:sp>
        <p:pic>
          <p:nvPicPr>
            <p:cNvPr id="3" name="図 2">
              <a:extLst>
                <a:ext uri="{FF2B5EF4-FFF2-40B4-BE49-F238E27FC236}">
                  <a16:creationId xmlns:a16="http://schemas.microsoft.com/office/drawing/2014/main" id="{8DA30F96-8260-405D-A607-B624961BEE6E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7943183" y="146352"/>
              <a:ext cx="1014594" cy="1071986"/>
            </a:xfrm>
            <a:prstGeom prst="rect">
              <a:avLst/>
            </a:prstGeom>
          </p:spPr>
        </p:pic>
      </p:grpSp>
      <p:pic>
        <p:nvPicPr>
          <p:cNvPr id="8" name="図 7">
            <a:extLst>
              <a:ext uri="{FF2B5EF4-FFF2-40B4-BE49-F238E27FC236}">
                <a16:creationId xmlns:a16="http://schemas.microsoft.com/office/drawing/2014/main" id="{606250DE-E699-4118-8E77-5178BF4FEB9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17817" y="2224412"/>
            <a:ext cx="2809875" cy="2247900"/>
          </a:xfrm>
          <a:prstGeom prst="rect">
            <a:avLst/>
          </a:prstGeom>
        </p:spPr>
      </p:pic>
      <p:cxnSp>
        <p:nvCxnSpPr>
          <p:cNvPr id="51" name="直線矢印コネクタ 50">
            <a:extLst>
              <a:ext uri="{FF2B5EF4-FFF2-40B4-BE49-F238E27FC236}">
                <a16:creationId xmlns:a16="http://schemas.microsoft.com/office/drawing/2014/main" id="{7FF76809-55A7-4D1E-9DC0-B4CF06A719D8}"/>
              </a:ext>
            </a:extLst>
          </p:cNvPr>
          <p:cNvCxnSpPr>
            <a:cxnSpLocks/>
          </p:cNvCxnSpPr>
          <p:nvPr/>
        </p:nvCxnSpPr>
        <p:spPr>
          <a:xfrm>
            <a:off x="834524" y="2518418"/>
            <a:ext cx="309926" cy="0"/>
          </a:xfrm>
          <a:prstGeom prst="straightConnector1">
            <a:avLst/>
          </a:prstGeom>
          <a:ln w="28575">
            <a:solidFill>
              <a:srgbClr val="FF0000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52" name="グループ化 51">
            <a:extLst>
              <a:ext uri="{FF2B5EF4-FFF2-40B4-BE49-F238E27FC236}">
                <a16:creationId xmlns:a16="http://schemas.microsoft.com/office/drawing/2014/main" id="{5FDD2F31-4917-46F4-B094-01DE0936B05A}"/>
              </a:ext>
            </a:extLst>
          </p:cNvPr>
          <p:cNvGrpSpPr/>
          <p:nvPr/>
        </p:nvGrpSpPr>
        <p:grpSpPr>
          <a:xfrm>
            <a:off x="166625" y="2041287"/>
            <a:ext cx="667899" cy="650331"/>
            <a:chOff x="475743" y="2747684"/>
            <a:chExt cx="667899" cy="650331"/>
          </a:xfrm>
        </p:grpSpPr>
        <p:pic>
          <p:nvPicPr>
            <p:cNvPr id="53" name="図 52">
              <a:extLst>
                <a:ext uri="{FF2B5EF4-FFF2-40B4-BE49-F238E27FC236}">
                  <a16:creationId xmlns:a16="http://schemas.microsoft.com/office/drawing/2014/main" id="{BC905E09-28A4-4E79-8716-5908BA2CB92B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475743" y="2747684"/>
              <a:ext cx="628738" cy="619211"/>
            </a:xfrm>
            <a:prstGeom prst="rect">
              <a:avLst/>
            </a:prstGeom>
          </p:spPr>
        </p:pic>
        <p:sp>
          <p:nvSpPr>
            <p:cNvPr id="56" name="四角形: 角を丸くする 55">
              <a:extLst>
                <a:ext uri="{FF2B5EF4-FFF2-40B4-BE49-F238E27FC236}">
                  <a16:creationId xmlns:a16="http://schemas.microsoft.com/office/drawing/2014/main" id="{6808DDA4-987C-46EE-96F6-63D1431A3B92}"/>
                </a:ext>
              </a:extLst>
            </p:cNvPr>
            <p:cNvSpPr/>
            <p:nvPr/>
          </p:nvSpPr>
          <p:spPr>
            <a:xfrm>
              <a:off x="491220" y="2758820"/>
              <a:ext cx="652422" cy="639195"/>
            </a:xfrm>
            <a:prstGeom prst="roundRect">
              <a:avLst/>
            </a:prstGeom>
            <a:noFill/>
            <a:ln w="28575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dirty="0">
                <a:solidFill>
                  <a:schemeClr val="tx1"/>
                </a:solidFill>
              </a:endParaRPr>
            </a:p>
          </p:txBody>
        </p:sp>
      </p:grpSp>
      <p:grpSp>
        <p:nvGrpSpPr>
          <p:cNvPr id="11" name="グループ化 10">
            <a:extLst>
              <a:ext uri="{FF2B5EF4-FFF2-40B4-BE49-F238E27FC236}">
                <a16:creationId xmlns:a16="http://schemas.microsoft.com/office/drawing/2014/main" id="{89F59A41-7C7A-4BAD-A5C5-3BED46E318F6}"/>
              </a:ext>
            </a:extLst>
          </p:cNvPr>
          <p:cNvGrpSpPr/>
          <p:nvPr/>
        </p:nvGrpSpPr>
        <p:grpSpPr>
          <a:xfrm>
            <a:off x="4045471" y="1926955"/>
            <a:ext cx="4778931" cy="1131079"/>
            <a:chOff x="4365068" y="2150221"/>
            <a:chExt cx="4778931" cy="1131079"/>
          </a:xfrm>
        </p:grpSpPr>
        <p:sp>
          <p:nvSpPr>
            <p:cNvPr id="58" name="テキスト ボックス 57">
              <a:extLst>
                <a:ext uri="{FF2B5EF4-FFF2-40B4-BE49-F238E27FC236}">
                  <a16:creationId xmlns:a16="http://schemas.microsoft.com/office/drawing/2014/main" id="{7DCC8CB0-6EAD-4D31-B4FE-D175B46F1104}"/>
                </a:ext>
              </a:extLst>
            </p:cNvPr>
            <p:cNvSpPr txBox="1"/>
            <p:nvPr/>
          </p:nvSpPr>
          <p:spPr>
            <a:xfrm>
              <a:off x="4365068" y="2150221"/>
              <a:ext cx="4778931" cy="113107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「</a:t>
              </a:r>
              <a:r>
                <a:rPr lang="ja-JP" altLang="en-US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イベント</a:t>
              </a: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」から　　　　　　　　を選び、</a:t>
              </a:r>
              <a:endParaRPr lang="en-US" altLang="ja-JP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  <a:p>
              <a:pPr>
                <a:lnSpc>
                  <a:spcPct val="200000"/>
                </a:lnSpc>
              </a:pPr>
              <a:r>
                <a:rPr lang="en-US" altLang="ja-JP" b="1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C</a:t>
              </a:r>
              <a:r>
                <a:rPr lang="ja-JP" altLang="en-US" b="1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ボタン</a:t>
              </a: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に変更する。</a:t>
              </a:r>
              <a:endParaRPr lang="en-US" altLang="ja-JP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59" name="テキスト ボックス 58">
              <a:extLst>
                <a:ext uri="{FF2B5EF4-FFF2-40B4-BE49-F238E27FC236}">
                  <a16:creationId xmlns:a16="http://schemas.microsoft.com/office/drawing/2014/main" id="{18A0A4C9-829F-48D8-83A3-EC0101E89783}"/>
                </a:ext>
              </a:extLst>
            </p:cNvPr>
            <p:cNvSpPr txBox="1"/>
            <p:nvPr/>
          </p:nvSpPr>
          <p:spPr>
            <a:xfrm>
              <a:off x="8210896" y="2213277"/>
              <a:ext cx="522236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えら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pic>
          <p:nvPicPr>
            <p:cNvPr id="10" name="図 9">
              <a:extLst>
                <a:ext uri="{FF2B5EF4-FFF2-40B4-BE49-F238E27FC236}">
                  <a16:creationId xmlns:a16="http://schemas.microsoft.com/office/drawing/2014/main" id="{44D14AB4-AFC9-4D23-B413-92D42FBC738C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6318419" y="2166825"/>
              <a:ext cx="1828958" cy="571550"/>
            </a:xfrm>
            <a:prstGeom prst="rect">
              <a:avLst/>
            </a:prstGeom>
          </p:spPr>
        </p:pic>
        <p:sp>
          <p:nvSpPr>
            <p:cNvPr id="61" name="テキスト ボックス 60">
              <a:extLst>
                <a:ext uri="{FF2B5EF4-FFF2-40B4-BE49-F238E27FC236}">
                  <a16:creationId xmlns:a16="http://schemas.microsoft.com/office/drawing/2014/main" id="{1F65FBE0-7FC6-46F4-B5BD-9439D24D18A1}"/>
                </a:ext>
              </a:extLst>
            </p:cNvPr>
            <p:cNvSpPr txBox="1"/>
            <p:nvPr/>
          </p:nvSpPr>
          <p:spPr>
            <a:xfrm>
              <a:off x="5389276" y="2751098"/>
              <a:ext cx="718562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へんこう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</p:grpSp>
      <p:cxnSp>
        <p:nvCxnSpPr>
          <p:cNvPr id="62" name="直線矢印コネクタ 61">
            <a:extLst>
              <a:ext uri="{FF2B5EF4-FFF2-40B4-BE49-F238E27FC236}">
                <a16:creationId xmlns:a16="http://schemas.microsoft.com/office/drawing/2014/main" id="{17E7E683-D3B1-4253-AAE1-0B9CEA7B0CF1}"/>
              </a:ext>
            </a:extLst>
          </p:cNvPr>
          <p:cNvCxnSpPr>
            <a:cxnSpLocks/>
          </p:cNvCxnSpPr>
          <p:nvPr/>
        </p:nvCxnSpPr>
        <p:spPr>
          <a:xfrm>
            <a:off x="842262" y="3008860"/>
            <a:ext cx="309926" cy="0"/>
          </a:xfrm>
          <a:prstGeom prst="straightConnector1">
            <a:avLst/>
          </a:prstGeom>
          <a:ln w="28575">
            <a:solidFill>
              <a:srgbClr val="FF0000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4" name="グループ化 13">
            <a:extLst>
              <a:ext uri="{FF2B5EF4-FFF2-40B4-BE49-F238E27FC236}">
                <a16:creationId xmlns:a16="http://schemas.microsoft.com/office/drawing/2014/main" id="{D9D75551-77D3-46B7-8AE2-8C28564C47BF}"/>
              </a:ext>
            </a:extLst>
          </p:cNvPr>
          <p:cNvGrpSpPr/>
          <p:nvPr/>
        </p:nvGrpSpPr>
        <p:grpSpPr>
          <a:xfrm>
            <a:off x="182102" y="2738437"/>
            <a:ext cx="652422" cy="639195"/>
            <a:chOff x="182102" y="2738437"/>
            <a:chExt cx="652422" cy="639195"/>
          </a:xfrm>
        </p:grpSpPr>
        <p:pic>
          <p:nvPicPr>
            <p:cNvPr id="13" name="図 12">
              <a:extLst>
                <a:ext uri="{FF2B5EF4-FFF2-40B4-BE49-F238E27FC236}">
                  <a16:creationId xmlns:a16="http://schemas.microsoft.com/office/drawing/2014/main" id="{9410D505-F978-40B6-9772-C0721E4FB4BF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232088" y="2816177"/>
              <a:ext cx="552450" cy="542925"/>
            </a:xfrm>
            <a:prstGeom prst="rect">
              <a:avLst/>
            </a:prstGeom>
          </p:spPr>
        </p:pic>
        <p:sp>
          <p:nvSpPr>
            <p:cNvPr id="65" name="四角形: 角を丸くする 64">
              <a:extLst>
                <a:ext uri="{FF2B5EF4-FFF2-40B4-BE49-F238E27FC236}">
                  <a16:creationId xmlns:a16="http://schemas.microsoft.com/office/drawing/2014/main" id="{0F0298C2-EF87-4C34-B0EC-CF63F5728A89}"/>
                </a:ext>
              </a:extLst>
            </p:cNvPr>
            <p:cNvSpPr/>
            <p:nvPr/>
          </p:nvSpPr>
          <p:spPr>
            <a:xfrm>
              <a:off x="182102" y="2738437"/>
              <a:ext cx="652422" cy="639195"/>
            </a:xfrm>
            <a:prstGeom prst="roundRect">
              <a:avLst/>
            </a:prstGeom>
            <a:noFill/>
            <a:ln w="28575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dirty="0">
                <a:solidFill>
                  <a:schemeClr val="tx1"/>
                </a:solidFill>
              </a:endParaRPr>
            </a:p>
          </p:txBody>
        </p:sp>
      </p:grpSp>
      <p:grpSp>
        <p:nvGrpSpPr>
          <p:cNvPr id="102" name="グループ化 101">
            <a:extLst>
              <a:ext uri="{FF2B5EF4-FFF2-40B4-BE49-F238E27FC236}">
                <a16:creationId xmlns:a16="http://schemas.microsoft.com/office/drawing/2014/main" id="{D89754BF-DBE8-4675-BBF3-E910C0DCF863}"/>
              </a:ext>
            </a:extLst>
          </p:cNvPr>
          <p:cNvGrpSpPr/>
          <p:nvPr/>
        </p:nvGrpSpPr>
        <p:grpSpPr>
          <a:xfrm>
            <a:off x="1046295" y="5538797"/>
            <a:ext cx="5864074" cy="610589"/>
            <a:chOff x="989487" y="5684866"/>
            <a:chExt cx="5864074" cy="610589"/>
          </a:xfrm>
        </p:grpSpPr>
        <p:sp>
          <p:nvSpPr>
            <p:cNvPr id="79" name="吹き出し: 角を丸めた四角形 78">
              <a:extLst>
                <a:ext uri="{FF2B5EF4-FFF2-40B4-BE49-F238E27FC236}">
                  <a16:creationId xmlns:a16="http://schemas.microsoft.com/office/drawing/2014/main" id="{6827FB34-A587-4B0F-A394-CC4DCD0B638D}"/>
                </a:ext>
              </a:extLst>
            </p:cNvPr>
            <p:cNvSpPr/>
            <p:nvPr/>
          </p:nvSpPr>
          <p:spPr>
            <a:xfrm>
              <a:off x="989487" y="5684866"/>
              <a:ext cx="5864074" cy="610589"/>
            </a:xfrm>
            <a:prstGeom prst="wedgeRoundRectCallout">
              <a:avLst>
                <a:gd name="adj1" fmla="val 53485"/>
                <a:gd name="adj2" fmla="val -6725"/>
                <a:gd name="adj3" fmla="val 16667"/>
              </a:avLst>
            </a:prstGeom>
            <a:noFill/>
            <a:ln w="19050" cap="flat" cmpd="sng" algn="ctr">
              <a:solidFill>
                <a:schemeClr val="accent2"/>
              </a:solidFill>
              <a:prstDash val="solid"/>
              <a:round/>
              <a:headEnd type="none" w="med" len="med"/>
              <a:tailEnd type="none" w="med" len="med"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accent2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tx1"/>
                </a:solidFill>
              </a:endParaRPr>
            </a:p>
          </p:txBody>
        </p:sp>
        <p:grpSp>
          <p:nvGrpSpPr>
            <p:cNvPr id="30" name="グループ化 29">
              <a:extLst>
                <a:ext uri="{FF2B5EF4-FFF2-40B4-BE49-F238E27FC236}">
                  <a16:creationId xmlns:a16="http://schemas.microsoft.com/office/drawing/2014/main" id="{B2326DA7-A529-4F3C-AF5E-3CB51DC921D0}"/>
                </a:ext>
              </a:extLst>
            </p:cNvPr>
            <p:cNvGrpSpPr/>
            <p:nvPr/>
          </p:nvGrpSpPr>
          <p:grpSpPr>
            <a:xfrm>
              <a:off x="1144450" y="5735739"/>
              <a:ext cx="5510899" cy="523220"/>
              <a:chOff x="712348" y="5279792"/>
              <a:chExt cx="5510899" cy="523220"/>
            </a:xfrm>
          </p:grpSpPr>
          <p:sp>
            <p:nvSpPr>
              <p:cNvPr id="81" name="テキスト ボックス 80">
                <a:extLst>
                  <a:ext uri="{FF2B5EF4-FFF2-40B4-BE49-F238E27FC236}">
                    <a16:creationId xmlns:a16="http://schemas.microsoft.com/office/drawing/2014/main" id="{85E45702-B128-46C0-B245-ACCD6216E0BE}"/>
                  </a:ext>
                </a:extLst>
              </p:cNvPr>
              <p:cNvSpPr txBox="1"/>
              <p:nvPr/>
            </p:nvSpPr>
            <p:spPr>
              <a:xfrm>
                <a:off x="712348" y="5279792"/>
                <a:ext cx="5510899" cy="52322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>
                  <a:lnSpc>
                    <a:spcPct val="200000"/>
                  </a:lnSpc>
                </a:pPr>
                <a:r>
                  <a:rPr kumimoji="1" lang="en-US" altLang="ja-JP" sz="1600" dirty="0">
                    <a:solidFill>
                      <a:srgbClr val="575E75"/>
                    </a:solidFill>
                    <a:latin typeface="メイリオ" panose="020B0604030504040204" pitchFamily="50" charset="-128"/>
                    <a:ea typeface="メイリオ" panose="020B0604030504040204" pitchFamily="50" charset="-128"/>
                  </a:rPr>
                  <a:t>Codey</a:t>
                </a:r>
                <a:r>
                  <a:rPr kumimoji="1" lang="ja-JP" altLang="en-US" sz="1600" dirty="0">
                    <a:solidFill>
                      <a:srgbClr val="575E75"/>
                    </a:solidFill>
                    <a:latin typeface="メイリオ" panose="020B0604030504040204" pitchFamily="50" charset="-128"/>
                    <a:ea typeface="メイリオ" panose="020B0604030504040204" pitchFamily="50" charset="-128"/>
                  </a:rPr>
                  <a:t>のセンサーから赤外線でメッセージを送信するよ！</a:t>
                </a:r>
                <a:endParaRPr kumimoji="1" lang="en-US" altLang="ja-JP" sz="16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endParaRPr>
              </a:p>
            </p:txBody>
          </p:sp>
          <p:sp>
            <p:nvSpPr>
              <p:cNvPr id="82" name="テキスト ボックス 81">
                <a:extLst>
                  <a:ext uri="{FF2B5EF4-FFF2-40B4-BE49-F238E27FC236}">
                    <a16:creationId xmlns:a16="http://schemas.microsoft.com/office/drawing/2014/main" id="{4A24B08D-2ACB-40EA-9B87-E09A10012D0F}"/>
                  </a:ext>
                </a:extLst>
              </p:cNvPr>
              <p:cNvSpPr txBox="1"/>
              <p:nvPr/>
            </p:nvSpPr>
            <p:spPr>
              <a:xfrm>
                <a:off x="4744785" y="5333516"/>
                <a:ext cx="624978" cy="21544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kumimoji="1" lang="ja-JP" altLang="en-US" sz="800" dirty="0">
                    <a:solidFill>
                      <a:srgbClr val="575E75"/>
                    </a:solidFill>
                    <a:latin typeface="メイリオ" panose="020B0604030504040204" pitchFamily="50" charset="-128"/>
                    <a:ea typeface="メイリオ" panose="020B0604030504040204" pitchFamily="50" charset="-128"/>
                  </a:rPr>
                  <a:t>そうしん</a:t>
                </a:r>
                <a:endParaRPr kumimoji="1" lang="ja-JP" altLang="en-US" sz="800" dirty="0">
                  <a:latin typeface="メイリオ" panose="020B0604030504040204" pitchFamily="50" charset="-128"/>
                  <a:ea typeface="メイリオ" panose="020B0604030504040204" pitchFamily="50" charset="-128"/>
                </a:endParaRPr>
              </a:p>
            </p:txBody>
          </p:sp>
          <p:sp>
            <p:nvSpPr>
              <p:cNvPr id="83" name="テキスト ボックス 82">
                <a:extLst>
                  <a:ext uri="{FF2B5EF4-FFF2-40B4-BE49-F238E27FC236}">
                    <a16:creationId xmlns:a16="http://schemas.microsoft.com/office/drawing/2014/main" id="{6089FB4F-B760-4DB0-B973-A1C2228512C3}"/>
                  </a:ext>
                </a:extLst>
              </p:cNvPr>
              <p:cNvSpPr txBox="1"/>
              <p:nvPr/>
            </p:nvSpPr>
            <p:spPr>
              <a:xfrm>
                <a:off x="784538" y="5360676"/>
                <a:ext cx="693390" cy="21544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kumimoji="1" lang="ja-JP" altLang="en-US" sz="800" dirty="0">
                    <a:solidFill>
                      <a:srgbClr val="575E75"/>
                    </a:solidFill>
                    <a:latin typeface="メイリオ" panose="020B0604030504040204" pitchFamily="50" charset="-128"/>
                    <a:ea typeface="メイリオ" panose="020B0604030504040204" pitchFamily="50" charset="-128"/>
                  </a:rPr>
                  <a:t>コーディ</a:t>
                </a:r>
                <a:endParaRPr kumimoji="1" lang="ja-JP" altLang="en-US" sz="800" dirty="0">
                  <a:latin typeface="メイリオ" panose="020B0604030504040204" pitchFamily="50" charset="-128"/>
                  <a:ea typeface="メイリオ" panose="020B0604030504040204" pitchFamily="50" charset="-128"/>
                </a:endParaRPr>
              </a:p>
            </p:txBody>
          </p:sp>
          <p:sp>
            <p:nvSpPr>
              <p:cNvPr id="84" name="テキスト ボックス 83">
                <a:extLst>
                  <a:ext uri="{FF2B5EF4-FFF2-40B4-BE49-F238E27FC236}">
                    <a16:creationId xmlns:a16="http://schemas.microsoft.com/office/drawing/2014/main" id="{99AAD30E-528C-4F20-9DC2-9389723F93D4}"/>
                  </a:ext>
                </a:extLst>
              </p:cNvPr>
              <p:cNvSpPr txBox="1"/>
              <p:nvPr/>
            </p:nvSpPr>
            <p:spPr>
              <a:xfrm>
                <a:off x="2688556" y="5333516"/>
                <a:ext cx="889621" cy="21544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kumimoji="1" lang="ja-JP" altLang="en-US" sz="800" dirty="0">
                    <a:solidFill>
                      <a:srgbClr val="575E75"/>
                    </a:solidFill>
                    <a:latin typeface="メイリオ" panose="020B0604030504040204" pitchFamily="50" charset="-128"/>
                    <a:ea typeface="メイリオ" panose="020B0604030504040204" pitchFamily="50" charset="-128"/>
                  </a:rPr>
                  <a:t>せきがいせん</a:t>
                </a:r>
                <a:endParaRPr kumimoji="1" lang="ja-JP" altLang="en-US" sz="800" dirty="0">
                  <a:latin typeface="メイリオ" panose="020B0604030504040204" pitchFamily="50" charset="-128"/>
                  <a:ea typeface="メイリオ" panose="020B0604030504040204" pitchFamily="50" charset="-128"/>
                </a:endParaRPr>
              </a:p>
            </p:txBody>
          </p:sp>
        </p:grpSp>
      </p:grpSp>
      <p:grpSp>
        <p:nvGrpSpPr>
          <p:cNvPr id="18" name="グループ化 17">
            <a:extLst>
              <a:ext uri="{FF2B5EF4-FFF2-40B4-BE49-F238E27FC236}">
                <a16:creationId xmlns:a16="http://schemas.microsoft.com/office/drawing/2014/main" id="{1A50EC2F-7DF6-4CD5-B598-13F3B01D64E7}"/>
              </a:ext>
            </a:extLst>
          </p:cNvPr>
          <p:cNvGrpSpPr/>
          <p:nvPr/>
        </p:nvGrpSpPr>
        <p:grpSpPr>
          <a:xfrm>
            <a:off x="4045470" y="3341233"/>
            <a:ext cx="4778931" cy="1131079"/>
            <a:chOff x="4045470" y="3341233"/>
            <a:chExt cx="4778931" cy="1131079"/>
          </a:xfrm>
        </p:grpSpPr>
        <p:sp>
          <p:nvSpPr>
            <p:cNvPr id="68" name="テキスト ボックス 67">
              <a:extLst>
                <a:ext uri="{FF2B5EF4-FFF2-40B4-BE49-F238E27FC236}">
                  <a16:creationId xmlns:a16="http://schemas.microsoft.com/office/drawing/2014/main" id="{87405DC9-FB7F-416E-B3F3-3F7C3A274EF8}"/>
                </a:ext>
              </a:extLst>
            </p:cNvPr>
            <p:cNvSpPr txBox="1"/>
            <p:nvPr/>
          </p:nvSpPr>
          <p:spPr>
            <a:xfrm>
              <a:off x="4045470" y="3341233"/>
              <a:ext cx="4778931" cy="113107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「</a:t>
              </a:r>
              <a:r>
                <a:rPr lang="ja-JP" altLang="en-US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赤外線</a:t>
              </a: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」から　　　　　　　　　を選び、</a:t>
              </a:r>
              <a:endParaRPr lang="en-US" altLang="ja-JP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  <a:p>
              <a:pPr>
                <a:lnSpc>
                  <a:spcPct val="200000"/>
                </a:lnSpc>
              </a:pP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「</a:t>
              </a:r>
              <a:r>
                <a:rPr lang="en-US" altLang="ja-JP" b="1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RED</a:t>
              </a: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」に変更する。</a:t>
              </a:r>
              <a:endParaRPr lang="en-US" altLang="ja-JP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70" name="テキスト ボックス 69">
              <a:extLst>
                <a:ext uri="{FF2B5EF4-FFF2-40B4-BE49-F238E27FC236}">
                  <a16:creationId xmlns:a16="http://schemas.microsoft.com/office/drawing/2014/main" id="{D2098924-FF3F-4E38-B3FE-BFB6768D5466}"/>
                </a:ext>
              </a:extLst>
            </p:cNvPr>
            <p:cNvSpPr txBox="1"/>
            <p:nvPr/>
          </p:nvSpPr>
          <p:spPr>
            <a:xfrm>
              <a:off x="7891298" y="3404289"/>
              <a:ext cx="522236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えら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73" name="テキスト ボックス 72">
              <a:extLst>
                <a:ext uri="{FF2B5EF4-FFF2-40B4-BE49-F238E27FC236}">
                  <a16:creationId xmlns:a16="http://schemas.microsoft.com/office/drawing/2014/main" id="{4C575060-18E9-4CF5-A5B9-B9F2FDD75AD3}"/>
                </a:ext>
              </a:extLst>
            </p:cNvPr>
            <p:cNvSpPr txBox="1"/>
            <p:nvPr/>
          </p:nvSpPr>
          <p:spPr>
            <a:xfrm>
              <a:off x="5171353" y="3960457"/>
              <a:ext cx="718562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へんこう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pic>
          <p:nvPicPr>
            <p:cNvPr id="16" name="図 15">
              <a:extLst>
                <a:ext uri="{FF2B5EF4-FFF2-40B4-BE49-F238E27FC236}">
                  <a16:creationId xmlns:a16="http://schemas.microsoft.com/office/drawing/2014/main" id="{50A01297-4E7C-47CF-8CFE-5B04E0079DB3}"/>
                </a:ext>
              </a:extLst>
            </p:cNvPr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5719964" y="3487976"/>
              <a:ext cx="2103302" cy="472481"/>
            </a:xfrm>
            <a:prstGeom prst="rect">
              <a:avLst/>
            </a:prstGeom>
          </p:spPr>
        </p:pic>
        <p:sp>
          <p:nvSpPr>
            <p:cNvPr id="88" name="テキスト ボックス 87">
              <a:extLst>
                <a:ext uri="{FF2B5EF4-FFF2-40B4-BE49-F238E27FC236}">
                  <a16:creationId xmlns:a16="http://schemas.microsoft.com/office/drawing/2014/main" id="{89C31EEC-CEB6-4397-9A72-830B0615C2E8}"/>
                </a:ext>
              </a:extLst>
            </p:cNvPr>
            <p:cNvSpPr txBox="1"/>
            <p:nvPr/>
          </p:nvSpPr>
          <p:spPr>
            <a:xfrm>
              <a:off x="4231107" y="3404288"/>
              <a:ext cx="953312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せきがいせん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</p:grpSp>
      <p:pic>
        <p:nvPicPr>
          <p:cNvPr id="21" name="図 20">
            <a:extLst>
              <a:ext uri="{FF2B5EF4-FFF2-40B4-BE49-F238E27FC236}">
                <a16:creationId xmlns:a16="http://schemas.microsoft.com/office/drawing/2014/main" id="{AA4A2B9B-6DE7-4AEF-A350-50A78834FA8A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7108782" y="5161636"/>
            <a:ext cx="1064481" cy="1696364"/>
          </a:xfrm>
          <a:prstGeom prst="rect">
            <a:avLst/>
          </a:prstGeom>
        </p:spPr>
      </p:pic>
      <p:sp>
        <p:nvSpPr>
          <p:cNvPr id="89" name="正方形/長方形 88">
            <a:extLst>
              <a:ext uri="{FF2B5EF4-FFF2-40B4-BE49-F238E27FC236}">
                <a16:creationId xmlns:a16="http://schemas.microsoft.com/office/drawing/2014/main" id="{9D7167CE-2E91-4964-8DCF-5F7BDC671398}"/>
              </a:ext>
            </a:extLst>
          </p:cNvPr>
          <p:cNvSpPr/>
          <p:nvPr/>
        </p:nvSpPr>
        <p:spPr>
          <a:xfrm>
            <a:off x="1152188" y="3567550"/>
            <a:ext cx="2543374" cy="921572"/>
          </a:xfrm>
          <a:prstGeom prst="rect">
            <a:avLst/>
          </a:prstGeom>
          <a:solidFill>
            <a:schemeClr val="lt1">
              <a:alpha val="65000"/>
            </a:schemeClr>
          </a:solidFill>
          <a:ln>
            <a:noFill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cxnSp>
        <p:nvCxnSpPr>
          <p:cNvPr id="94" name="コネクタ: カギ線 93">
            <a:extLst>
              <a:ext uri="{FF2B5EF4-FFF2-40B4-BE49-F238E27FC236}">
                <a16:creationId xmlns:a16="http://schemas.microsoft.com/office/drawing/2014/main" id="{61B8E5DF-89D3-4C5B-A469-EC7693C11018}"/>
              </a:ext>
            </a:extLst>
          </p:cNvPr>
          <p:cNvCxnSpPr>
            <a:cxnSpLocks/>
            <a:stCxn id="93" idx="3"/>
          </p:cNvCxnSpPr>
          <p:nvPr/>
        </p:nvCxnSpPr>
        <p:spPr>
          <a:xfrm flipV="1">
            <a:off x="834524" y="3409649"/>
            <a:ext cx="388664" cy="337160"/>
          </a:xfrm>
          <a:prstGeom prst="bentConnector3">
            <a:avLst>
              <a:gd name="adj1" fmla="val 50000"/>
            </a:avLst>
          </a:prstGeom>
          <a:ln w="28575">
            <a:solidFill>
              <a:srgbClr val="FF0000"/>
            </a:solidFill>
            <a:headEnd w="lg" len="lg"/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4" name="グループ化 23">
            <a:extLst>
              <a:ext uri="{FF2B5EF4-FFF2-40B4-BE49-F238E27FC236}">
                <a16:creationId xmlns:a16="http://schemas.microsoft.com/office/drawing/2014/main" id="{B7AF4223-20D1-429E-80D4-E57769BE5BD2}"/>
              </a:ext>
            </a:extLst>
          </p:cNvPr>
          <p:cNvGrpSpPr/>
          <p:nvPr/>
        </p:nvGrpSpPr>
        <p:grpSpPr>
          <a:xfrm>
            <a:off x="182102" y="3427211"/>
            <a:ext cx="652422" cy="639195"/>
            <a:chOff x="182102" y="3444698"/>
            <a:chExt cx="652422" cy="639195"/>
          </a:xfrm>
        </p:grpSpPr>
        <p:sp>
          <p:nvSpPr>
            <p:cNvPr id="93" name="四角形: 角を丸くする 92">
              <a:extLst>
                <a:ext uri="{FF2B5EF4-FFF2-40B4-BE49-F238E27FC236}">
                  <a16:creationId xmlns:a16="http://schemas.microsoft.com/office/drawing/2014/main" id="{96B0C866-383C-4CDB-8536-0706300403A6}"/>
                </a:ext>
              </a:extLst>
            </p:cNvPr>
            <p:cNvSpPr/>
            <p:nvPr/>
          </p:nvSpPr>
          <p:spPr>
            <a:xfrm>
              <a:off x="182102" y="3444698"/>
              <a:ext cx="652422" cy="639195"/>
            </a:xfrm>
            <a:prstGeom prst="roundRect">
              <a:avLst/>
            </a:prstGeom>
            <a:noFill/>
            <a:ln w="28575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dirty="0">
                <a:solidFill>
                  <a:schemeClr val="tx1"/>
                </a:solidFill>
              </a:endParaRPr>
            </a:p>
          </p:txBody>
        </p:sp>
        <p:pic>
          <p:nvPicPr>
            <p:cNvPr id="23" name="図 22">
              <a:extLst>
                <a:ext uri="{FF2B5EF4-FFF2-40B4-BE49-F238E27FC236}">
                  <a16:creationId xmlns:a16="http://schemas.microsoft.com/office/drawing/2014/main" id="{B3CB4329-CABB-42A7-BFD3-2E097A2E142F}"/>
                </a:ext>
              </a:extLst>
            </p:cNvPr>
            <p:cNvPicPr>
              <a:picLocks noChangeAspect="1"/>
            </p:cNvPicPr>
            <p:nvPr/>
          </p:nvPicPr>
          <p:blipFill>
            <a:blip r:embed="rId9"/>
            <a:stretch>
              <a:fillRect/>
            </a:stretch>
          </p:blipFill>
          <p:spPr>
            <a:xfrm>
              <a:off x="259484" y="3497952"/>
              <a:ext cx="542925" cy="523875"/>
            </a:xfrm>
            <a:prstGeom prst="rect">
              <a:avLst/>
            </a:prstGeom>
          </p:spPr>
        </p:pic>
      </p:grpSp>
      <p:grpSp>
        <p:nvGrpSpPr>
          <p:cNvPr id="29" name="グループ化 28">
            <a:extLst>
              <a:ext uri="{FF2B5EF4-FFF2-40B4-BE49-F238E27FC236}">
                <a16:creationId xmlns:a16="http://schemas.microsoft.com/office/drawing/2014/main" id="{EAB819F2-5FD3-4DB5-BD2B-A9BCC98A58C0}"/>
              </a:ext>
            </a:extLst>
          </p:cNvPr>
          <p:cNvGrpSpPr/>
          <p:nvPr/>
        </p:nvGrpSpPr>
        <p:grpSpPr>
          <a:xfrm>
            <a:off x="633863" y="4587095"/>
            <a:ext cx="6661676" cy="667484"/>
            <a:chOff x="-2222840" y="4550826"/>
            <a:chExt cx="6661676" cy="667484"/>
          </a:xfrm>
        </p:grpSpPr>
        <p:sp>
          <p:nvSpPr>
            <p:cNvPr id="96" name="テキスト ボックス 95">
              <a:extLst>
                <a:ext uri="{FF2B5EF4-FFF2-40B4-BE49-F238E27FC236}">
                  <a16:creationId xmlns:a16="http://schemas.microsoft.com/office/drawing/2014/main" id="{FDACC821-4176-485D-AC70-7B3DBDFCCA47}"/>
                </a:ext>
              </a:extLst>
            </p:cNvPr>
            <p:cNvSpPr txBox="1"/>
            <p:nvPr/>
          </p:nvSpPr>
          <p:spPr>
            <a:xfrm>
              <a:off x="-2222840" y="4550826"/>
              <a:ext cx="6661676" cy="57708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「</a:t>
              </a:r>
              <a:r>
                <a:rPr lang="ja-JP" altLang="en-US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見た目</a:t>
              </a: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」から　　　　　　　を選び、「</a:t>
              </a:r>
              <a:r>
                <a:rPr lang="en-US" altLang="ja-JP" b="1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RED</a:t>
              </a: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」に変更する。</a:t>
              </a:r>
              <a:endParaRPr lang="en-US" altLang="ja-JP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97" name="テキスト ボックス 96">
              <a:extLst>
                <a:ext uri="{FF2B5EF4-FFF2-40B4-BE49-F238E27FC236}">
                  <a16:creationId xmlns:a16="http://schemas.microsoft.com/office/drawing/2014/main" id="{1AA2E049-7A0A-4E81-B03D-102171DECB93}"/>
                </a:ext>
              </a:extLst>
            </p:cNvPr>
            <p:cNvSpPr txBox="1"/>
            <p:nvPr/>
          </p:nvSpPr>
          <p:spPr>
            <a:xfrm>
              <a:off x="1172670" y="4617585"/>
              <a:ext cx="522236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えら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98" name="テキスト ボックス 97">
              <a:extLst>
                <a:ext uri="{FF2B5EF4-FFF2-40B4-BE49-F238E27FC236}">
                  <a16:creationId xmlns:a16="http://schemas.microsoft.com/office/drawing/2014/main" id="{548E6E2C-61FA-4973-9CFA-00AAA93B11C4}"/>
                </a:ext>
              </a:extLst>
            </p:cNvPr>
            <p:cNvSpPr txBox="1"/>
            <p:nvPr/>
          </p:nvSpPr>
          <p:spPr>
            <a:xfrm>
              <a:off x="3042355" y="4612447"/>
              <a:ext cx="718562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へんこう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100" name="テキスト ボックス 99">
              <a:extLst>
                <a:ext uri="{FF2B5EF4-FFF2-40B4-BE49-F238E27FC236}">
                  <a16:creationId xmlns:a16="http://schemas.microsoft.com/office/drawing/2014/main" id="{38AD575D-1611-4F84-BE3A-EAD1F461F79A}"/>
                </a:ext>
              </a:extLst>
            </p:cNvPr>
            <p:cNvSpPr txBox="1"/>
            <p:nvPr/>
          </p:nvSpPr>
          <p:spPr>
            <a:xfrm>
              <a:off x="-1939549" y="4613881"/>
              <a:ext cx="323814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み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101" name="テキスト ボックス 100">
              <a:extLst>
                <a:ext uri="{FF2B5EF4-FFF2-40B4-BE49-F238E27FC236}">
                  <a16:creationId xmlns:a16="http://schemas.microsoft.com/office/drawing/2014/main" id="{D86DB4D1-6C63-4C1D-A3C9-85DC0189B086}"/>
                </a:ext>
              </a:extLst>
            </p:cNvPr>
            <p:cNvSpPr txBox="1"/>
            <p:nvPr/>
          </p:nvSpPr>
          <p:spPr>
            <a:xfrm>
              <a:off x="-1494350" y="4608109"/>
              <a:ext cx="323814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め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pic>
          <p:nvPicPr>
            <p:cNvPr id="28" name="図 27">
              <a:extLst>
                <a:ext uri="{FF2B5EF4-FFF2-40B4-BE49-F238E27FC236}">
                  <a16:creationId xmlns:a16="http://schemas.microsoft.com/office/drawing/2014/main" id="{A7C3BD70-6520-44F7-8C41-6AC14C03732C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/>
            <a:stretch>
              <a:fillRect/>
            </a:stretch>
          </p:blipFill>
          <p:spPr>
            <a:xfrm>
              <a:off x="-478751" y="4669622"/>
              <a:ext cx="1623201" cy="548688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95631231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タイトル 4">
            <a:extLst>
              <a:ext uri="{FF2B5EF4-FFF2-40B4-BE49-F238E27FC236}">
                <a16:creationId xmlns:a16="http://schemas.microsoft.com/office/drawing/2014/main" id="{E6A163D1-8BF6-414C-8680-405591EFD14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ja-JP" dirty="0"/>
              <a:t>【Codey 1】</a:t>
            </a:r>
            <a:r>
              <a:rPr lang="ja-JP" altLang="en-US" dirty="0"/>
              <a:t>のプログラム</a:t>
            </a:r>
          </a:p>
        </p:txBody>
      </p:sp>
      <p:sp>
        <p:nvSpPr>
          <p:cNvPr id="33" name="テキスト ボックス 32">
            <a:extLst>
              <a:ext uri="{FF2B5EF4-FFF2-40B4-BE49-F238E27FC236}">
                <a16:creationId xmlns:a16="http://schemas.microsoft.com/office/drawing/2014/main" id="{591B5BB8-29C5-4AA5-B190-C2F96EBAAF5D}"/>
              </a:ext>
            </a:extLst>
          </p:cNvPr>
          <p:cNvSpPr txBox="1"/>
          <p:nvPr/>
        </p:nvSpPr>
        <p:spPr>
          <a:xfrm>
            <a:off x="712348" y="424038"/>
            <a:ext cx="77267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コーディ</a:t>
            </a:r>
          </a:p>
        </p:txBody>
      </p:sp>
      <p:grpSp>
        <p:nvGrpSpPr>
          <p:cNvPr id="4" name="グループ化 3">
            <a:extLst>
              <a:ext uri="{FF2B5EF4-FFF2-40B4-BE49-F238E27FC236}">
                <a16:creationId xmlns:a16="http://schemas.microsoft.com/office/drawing/2014/main" id="{38D7FCE9-8D20-410A-BA2A-9DA7C33B534F}"/>
              </a:ext>
            </a:extLst>
          </p:cNvPr>
          <p:cNvGrpSpPr/>
          <p:nvPr/>
        </p:nvGrpSpPr>
        <p:grpSpPr>
          <a:xfrm>
            <a:off x="7908066" y="140699"/>
            <a:ext cx="1084828" cy="1084828"/>
            <a:chOff x="7908066" y="140699"/>
            <a:chExt cx="1084828" cy="1084828"/>
          </a:xfrm>
        </p:grpSpPr>
        <p:sp>
          <p:nvSpPr>
            <p:cNvPr id="44" name="正方形/長方形 43">
              <a:extLst>
                <a:ext uri="{FF2B5EF4-FFF2-40B4-BE49-F238E27FC236}">
                  <a16:creationId xmlns:a16="http://schemas.microsoft.com/office/drawing/2014/main" id="{ED10AA72-AE24-4F65-86C8-D2825A3DAE6C}"/>
                </a:ext>
              </a:extLst>
            </p:cNvPr>
            <p:cNvSpPr/>
            <p:nvPr/>
          </p:nvSpPr>
          <p:spPr>
            <a:xfrm>
              <a:off x="7908066" y="140699"/>
              <a:ext cx="1084828" cy="1084828"/>
            </a:xfrm>
            <a:prstGeom prst="rect">
              <a:avLst/>
            </a:prstGeom>
            <a:solidFill>
              <a:schemeClr val="accent4">
                <a:lumMod val="20000"/>
                <a:lumOff val="80000"/>
              </a:schemeClr>
            </a:solidFill>
            <a:ln w="28575">
              <a:solidFill>
                <a:schemeClr val="accent4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tx1"/>
                </a:solidFill>
              </a:endParaRPr>
            </a:p>
          </p:txBody>
        </p:sp>
        <p:pic>
          <p:nvPicPr>
            <p:cNvPr id="3" name="図 2">
              <a:extLst>
                <a:ext uri="{FF2B5EF4-FFF2-40B4-BE49-F238E27FC236}">
                  <a16:creationId xmlns:a16="http://schemas.microsoft.com/office/drawing/2014/main" id="{8DA30F96-8260-405D-A607-B624961BEE6E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7943183" y="146352"/>
              <a:ext cx="1014594" cy="1071986"/>
            </a:xfrm>
            <a:prstGeom prst="rect">
              <a:avLst/>
            </a:prstGeom>
          </p:spPr>
        </p:pic>
      </p:grpSp>
      <p:pic>
        <p:nvPicPr>
          <p:cNvPr id="8" name="図 7">
            <a:extLst>
              <a:ext uri="{FF2B5EF4-FFF2-40B4-BE49-F238E27FC236}">
                <a16:creationId xmlns:a16="http://schemas.microsoft.com/office/drawing/2014/main" id="{606250DE-E699-4118-8E77-5178BF4FEB9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17817" y="2224412"/>
            <a:ext cx="2809875" cy="2247900"/>
          </a:xfrm>
          <a:prstGeom prst="rect">
            <a:avLst/>
          </a:prstGeom>
        </p:spPr>
      </p:pic>
      <p:cxnSp>
        <p:nvCxnSpPr>
          <p:cNvPr id="50" name="直線矢印コネクタ 49">
            <a:extLst>
              <a:ext uri="{FF2B5EF4-FFF2-40B4-BE49-F238E27FC236}">
                <a16:creationId xmlns:a16="http://schemas.microsoft.com/office/drawing/2014/main" id="{3512B04C-21FF-4E78-BC71-CC6046429D6C}"/>
              </a:ext>
            </a:extLst>
          </p:cNvPr>
          <p:cNvCxnSpPr>
            <a:cxnSpLocks/>
          </p:cNvCxnSpPr>
          <p:nvPr/>
        </p:nvCxnSpPr>
        <p:spPr>
          <a:xfrm>
            <a:off x="845075" y="3746081"/>
            <a:ext cx="309926" cy="0"/>
          </a:xfrm>
          <a:prstGeom prst="straightConnector1">
            <a:avLst/>
          </a:prstGeom>
          <a:ln w="28575">
            <a:solidFill>
              <a:srgbClr val="FF0000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57" name="グループ化 56">
            <a:extLst>
              <a:ext uri="{FF2B5EF4-FFF2-40B4-BE49-F238E27FC236}">
                <a16:creationId xmlns:a16="http://schemas.microsoft.com/office/drawing/2014/main" id="{8233F24A-C642-4B3E-AE8E-0ADF98EFA20D}"/>
              </a:ext>
            </a:extLst>
          </p:cNvPr>
          <p:cNvGrpSpPr/>
          <p:nvPr/>
        </p:nvGrpSpPr>
        <p:grpSpPr>
          <a:xfrm>
            <a:off x="192653" y="3247952"/>
            <a:ext cx="652422" cy="639195"/>
            <a:chOff x="4394117" y="2183587"/>
            <a:chExt cx="652422" cy="639195"/>
          </a:xfrm>
        </p:grpSpPr>
        <p:sp>
          <p:nvSpPr>
            <p:cNvPr id="60" name="四角形: 角を丸くする 59">
              <a:extLst>
                <a:ext uri="{FF2B5EF4-FFF2-40B4-BE49-F238E27FC236}">
                  <a16:creationId xmlns:a16="http://schemas.microsoft.com/office/drawing/2014/main" id="{00DD92B2-0E65-412F-B27C-8F51A32DEAC7}"/>
                </a:ext>
              </a:extLst>
            </p:cNvPr>
            <p:cNvSpPr/>
            <p:nvPr/>
          </p:nvSpPr>
          <p:spPr>
            <a:xfrm>
              <a:off x="4394117" y="2183587"/>
              <a:ext cx="652422" cy="639195"/>
            </a:xfrm>
            <a:prstGeom prst="roundRect">
              <a:avLst/>
            </a:prstGeom>
            <a:noFill/>
            <a:ln w="28575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dirty="0">
                <a:solidFill>
                  <a:schemeClr val="tx1"/>
                </a:solidFill>
              </a:endParaRPr>
            </a:p>
          </p:txBody>
        </p:sp>
        <p:pic>
          <p:nvPicPr>
            <p:cNvPr id="63" name="図 62">
              <a:extLst>
                <a:ext uri="{FF2B5EF4-FFF2-40B4-BE49-F238E27FC236}">
                  <a16:creationId xmlns:a16="http://schemas.microsoft.com/office/drawing/2014/main" id="{2AAF15E8-E946-4C51-80FA-40390D41912F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4505328" y="2240442"/>
              <a:ext cx="457200" cy="514350"/>
            </a:xfrm>
            <a:prstGeom prst="rect">
              <a:avLst/>
            </a:prstGeom>
          </p:spPr>
        </p:pic>
      </p:grpSp>
      <p:grpSp>
        <p:nvGrpSpPr>
          <p:cNvPr id="9" name="グループ化 8">
            <a:extLst>
              <a:ext uri="{FF2B5EF4-FFF2-40B4-BE49-F238E27FC236}">
                <a16:creationId xmlns:a16="http://schemas.microsoft.com/office/drawing/2014/main" id="{86FF6262-36AE-45B9-AE4E-BFAE3B08ACF5}"/>
              </a:ext>
            </a:extLst>
          </p:cNvPr>
          <p:cNvGrpSpPr/>
          <p:nvPr/>
        </p:nvGrpSpPr>
        <p:grpSpPr>
          <a:xfrm>
            <a:off x="4385953" y="1849848"/>
            <a:ext cx="3712852" cy="577081"/>
            <a:chOff x="4394831" y="2425016"/>
            <a:chExt cx="3712852" cy="577081"/>
          </a:xfrm>
        </p:grpSpPr>
        <p:sp>
          <p:nvSpPr>
            <p:cNvPr id="66" name="テキスト ボックス 65">
              <a:extLst>
                <a:ext uri="{FF2B5EF4-FFF2-40B4-BE49-F238E27FC236}">
                  <a16:creationId xmlns:a16="http://schemas.microsoft.com/office/drawing/2014/main" id="{488D8BCA-FE36-4693-9B52-8A00DAAB9A28}"/>
                </a:ext>
              </a:extLst>
            </p:cNvPr>
            <p:cNvSpPr txBox="1"/>
            <p:nvPr/>
          </p:nvSpPr>
          <p:spPr>
            <a:xfrm>
              <a:off x="4394831" y="2425016"/>
              <a:ext cx="3712852" cy="57708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「</a:t>
              </a:r>
              <a:r>
                <a:rPr lang="ja-JP" altLang="en-US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制御</a:t>
              </a: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」から　　　　　　を選ぶ。</a:t>
              </a:r>
              <a:endParaRPr lang="en-US" altLang="ja-JP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67" name="テキスト ボックス 66">
              <a:extLst>
                <a:ext uri="{FF2B5EF4-FFF2-40B4-BE49-F238E27FC236}">
                  <a16:creationId xmlns:a16="http://schemas.microsoft.com/office/drawing/2014/main" id="{99143548-A281-46AA-A395-08AFA133C052}"/>
                </a:ext>
              </a:extLst>
            </p:cNvPr>
            <p:cNvSpPr txBox="1"/>
            <p:nvPr/>
          </p:nvSpPr>
          <p:spPr>
            <a:xfrm>
              <a:off x="4537885" y="2487902"/>
              <a:ext cx="800401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せいぎょ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69" name="テキスト ボックス 68">
              <a:extLst>
                <a:ext uri="{FF2B5EF4-FFF2-40B4-BE49-F238E27FC236}">
                  <a16:creationId xmlns:a16="http://schemas.microsoft.com/office/drawing/2014/main" id="{6E036B5F-FF41-4713-9921-6F266F5D5E87}"/>
                </a:ext>
              </a:extLst>
            </p:cNvPr>
            <p:cNvSpPr txBox="1"/>
            <p:nvPr/>
          </p:nvSpPr>
          <p:spPr>
            <a:xfrm>
              <a:off x="7312050" y="2498382"/>
              <a:ext cx="540839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えら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pic>
          <p:nvPicPr>
            <p:cNvPr id="6" name="図 5">
              <a:extLst>
                <a:ext uri="{FF2B5EF4-FFF2-40B4-BE49-F238E27FC236}">
                  <a16:creationId xmlns:a16="http://schemas.microsoft.com/office/drawing/2014/main" id="{CB30C7CF-7200-456C-A787-D35CA86B6128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5950623" y="2529616"/>
              <a:ext cx="1127858" cy="472481"/>
            </a:xfrm>
            <a:prstGeom prst="rect">
              <a:avLst/>
            </a:prstGeom>
          </p:spPr>
        </p:pic>
      </p:grpSp>
      <p:grpSp>
        <p:nvGrpSpPr>
          <p:cNvPr id="80" name="グループ化 79">
            <a:extLst>
              <a:ext uri="{FF2B5EF4-FFF2-40B4-BE49-F238E27FC236}">
                <a16:creationId xmlns:a16="http://schemas.microsoft.com/office/drawing/2014/main" id="{16C90A8B-4FA3-49CB-A97E-477FAB47AA19}"/>
              </a:ext>
            </a:extLst>
          </p:cNvPr>
          <p:cNvGrpSpPr/>
          <p:nvPr/>
        </p:nvGrpSpPr>
        <p:grpSpPr>
          <a:xfrm>
            <a:off x="183775" y="3944002"/>
            <a:ext cx="652422" cy="639195"/>
            <a:chOff x="182102" y="3444698"/>
            <a:chExt cx="652422" cy="639195"/>
          </a:xfrm>
        </p:grpSpPr>
        <p:sp>
          <p:nvSpPr>
            <p:cNvPr id="85" name="四角形: 角を丸くする 84">
              <a:extLst>
                <a:ext uri="{FF2B5EF4-FFF2-40B4-BE49-F238E27FC236}">
                  <a16:creationId xmlns:a16="http://schemas.microsoft.com/office/drawing/2014/main" id="{CFA6D8B5-6E80-4B57-A7F5-F0E49599C190}"/>
                </a:ext>
              </a:extLst>
            </p:cNvPr>
            <p:cNvSpPr/>
            <p:nvPr/>
          </p:nvSpPr>
          <p:spPr>
            <a:xfrm>
              <a:off x="182102" y="3444698"/>
              <a:ext cx="652422" cy="639195"/>
            </a:xfrm>
            <a:prstGeom prst="roundRect">
              <a:avLst/>
            </a:prstGeom>
            <a:noFill/>
            <a:ln w="28575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dirty="0">
                <a:solidFill>
                  <a:schemeClr val="tx1"/>
                </a:solidFill>
              </a:endParaRPr>
            </a:p>
          </p:txBody>
        </p:sp>
        <p:pic>
          <p:nvPicPr>
            <p:cNvPr id="86" name="図 85">
              <a:extLst>
                <a:ext uri="{FF2B5EF4-FFF2-40B4-BE49-F238E27FC236}">
                  <a16:creationId xmlns:a16="http://schemas.microsoft.com/office/drawing/2014/main" id="{D81BAD0B-CA22-4349-B213-63A0253990D4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259484" y="3497952"/>
              <a:ext cx="542925" cy="523875"/>
            </a:xfrm>
            <a:prstGeom prst="rect">
              <a:avLst/>
            </a:prstGeom>
          </p:spPr>
        </p:pic>
      </p:grpSp>
      <p:cxnSp>
        <p:nvCxnSpPr>
          <p:cNvPr id="87" name="直線矢印コネクタ 86">
            <a:extLst>
              <a:ext uri="{FF2B5EF4-FFF2-40B4-BE49-F238E27FC236}">
                <a16:creationId xmlns:a16="http://schemas.microsoft.com/office/drawing/2014/main" id="{07BF0C59-D625-4492-86C2-1C16EC669C2B}"/>
              </a:ext>
            </a:extLst>
          </p:cNvPr>
          <p:cNvCxnSpPr>
            <a:cxnSpLocks/>
          </p:cNvCxnSpPr>
          <p:nvPr/>
        </p:nvCxnSpPr>
        <p:spPr>
          <a:xfrm>
            <a:off x="845075" y="4129300"/>
            <a:ext cx="309926" cy="0"/>
          </a:xfrm>
          <a:prstGeom prst="straightConnector1">
            <a:avLst/>
          </a:prstGeom>
          <a:ln w="28575">
            <a:solidFill>
              <a:srgbClr val="FF0000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2" name="グループ化 21">
            <a:extLst>
              <a:ext uri="{FF2B5EF4-FFF2-40B4-BE49-F238E27FC236}">
                <a16:creationId xmlns:a16="http://schemas.microsoft.com/office/drawing/2014/main" id="{4D1CF170-27B6-4884-8516-426F031DA771}"/>
              </a:ext>
            </a:extLst>
          </p:cNvPr>
          <p:cNvGrpSpPr/>
          <p:nvPr/>
        </p:nvGrpSpPr>
        <p:grpSpPr>
          <a:xfrm>
            <a:off x="4360779" y="2717508"/>
            <a:ext cx="4632115" cy="1131079"/>
            <a:chOff x="4360779" y="2717508"/>
            <a:chExt cx="4632115" cy="1131079"/>
          </a:xfrm>
        </p:grpSpPr>
        <p:sp>
          <p:nvSpPr>
            <p:cNvPr id="91" name="テキスト ボックス 90">
              <a:extLst>
                <a:ext uri="{FF2B5EF4-FFF2-40B4-BE49-F238E27FC236}">
                  <a16:creationId xmlns:a16="http://schemas.microsoft.com/office/drawing/2014/main" id="{946FDA3C-B5A6-442B-815E-34A4B5EC1AF1}"/>
                </a:ext>
              </a:extLst>
            </p:cNvPr>
            <p:cNvSpPr txBox="1"/>
            <p:nvPr/>
          </p:nvSpPr>
          <p:spPr>
            <a:xfrm>
              <a:off x="4385953" y="2717508"/>
              <a:ext cx="4606941" cy="113107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「</a:t>
              </a:r>
              <a:r>
                <a:rPr lang="ja-JP" altLang="en-US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見た目</a:t>
              </a: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」から　　　　　　　　を選び、</a:t>
              </a:r>
              <a:endParaRPr lang="en-US" altLang="ja-JP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  <a:p>
              <a:pPr>
                <a:lnSpc>
                  <a:spcPct val="200000"/>
                </a:lnSpc>
              </a:pP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画像を編集して　　　　　　　　にする。</a:t>
              </a:r>
              <a:endParaRPr lang="en-US" altLang="ja-JP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92" name="テキスト ボックス 91">
              <a:extLst>
                <a:ext uri="{FF2B5EF4-FFF2-40B4-BE49-F238E27FC236}">
                  <a16:creationId xmlns:a16="http://schemas.microsoft.com/office/drawing/2014/main" id="{053EE9FE-C382-4ACD-B37C-5D47B2A05E87}"/>
                </a:ext>
              </a:extLst>
            </p:cNvPr>
            <p:cNvSpPr txBox="1"/>
            <p:nvPr/>
          </p:nvSpPr>
          <p:spPr>
            <a:xfrm>
              <a:off x="8021024" y="2774791"/>
              <a:ext cx="522236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えら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95" name="テキスト ボックス 94">
              <a:extLst>
                <a:ext uri="{FF2B5EF4-FFF2-40B4-BE49-F238E27FC236}">
                  <a16:creationId xmlns:a16="http://schemas.microsoft.com/office/drawing/2014/main" id="{BB6C3551-1DF8-4650-B389-CF0FAA1371D4}"/>
                </a:ext>
              </a:extLst>
            </p:cNvPr>
            <p:cNvSpPr txBox="1"/>
            <p:nvPr/>
          </p:nvSpPr>
          <p:spPr>
            <a:xfrm>
              <a:off x="4360779" y="3343966"/>
              <a:ext cx="718562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がぞう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99" name="テキスト ボックス 98">
              <a:extLst>
                <a:ext uri="{FF2B5EF4-FFF2-40B4-BE49-F238E27FC236}">
                  <a16:creationId xmlns:a16="http://schemas.microsoft.com/office/drawing/2014/main" id="{6A2F70C6-CE0C-4DF8-8B37-DFE9801C84B0}"/>
                </a:ext>
              </a:extLst>
            </p:cNvPr>
            <p:cNvSpPr txBox="1"/>
            <p:nvPr/>
          </p:nvSpPr>
          <p:spPr>
            <a:xfrm>
              <a:off x="4669244" y="2780563"/>
              <a:ext cx="323814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み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103" name="テキスト ボックス 102">
              <a:extLst>
                <a:ext uri="{FF2B5EF4-FFF2-40B4-BE49-F238E27FC236}">
                  <a16:creationId xmlns:a16="http://schemas.microsoft.com/office/drawing/2014/main" id="{4504DA88-CC7C-4365-8B7C-AC759790D5A7}"/>
                </a:ext>
              </a:extLst>
            </p:cNvPr>
            <p:cNvSpPr txBox="1"/>
            <p:nvPr/>
          </p:nvSpPr>
          <p:spPr>
            <a:xfrm>
              <a:off x="5114443" y="2774791"/>
              <a:ext cx="323814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め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pic>
          <p:nvPicPr>
            <p:cNvPr id="17" name="図 16">
              <a:extLst>
                <a:ext uri="{FF2B5EF4-FFF2-40B4-BE49-F238E27FC236}">
                  <a16:creationId xmlns:a16="http://schemas.microsoft.com/office/drawing/2014/main" id="{6CB8ADE8-D7E6-4454-996C-86D135449046}"/>
                </a:ext>
              </a:extLst>
            </p:cNvPr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6144707" y="2825761"/>
              <a:ext cx="1798476" cy="518205"/>
            </a:xfrm>
            <a:prstGeom prst="rect">
              <a:avLst/>
            </a:prstGeom>
          </p:spPr>
        </p:pic>
        <p:sp>
          <p:nvSpPr>
            <p:cNvPr id="105" name="テキスト ボックス 104">
              <a:extLst>
                <a:ext uri="{FF2B5EF4-FFF2-40B4-BE49-F238E27FC236}">
                  <a16:creationId xmlns:a16="http://schemas.microsoft.com/office/drawing/2014/main" id="{823F8141-49B6-4217-9B15-57256FFA1818}"/>
                </a:ext>
              </a:extLst>
            </p:cNvPr>
            <p:cNvSpPr txBox="1"/>
            <p:nvPr/>
          </p:nvSpPr>
          <p:spPr>
            <a:xfrm>
              <a:off x="4929207" y="3335581"/>
              <a:ext cx="887468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へんしゅう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pic>
          <p:nvPicPr>
            <p:cNvPr id="20" name="図 19">
              <a:extLst>
                <a:ext uri="{FF2B5EF4-FFF2-40B4-BE49-F238E27FC236}">
                  <a16:creationId xmlns:a16="http://schemas.microsoft.com/office/drawing/2014/main" id="{F9BD1305-5495-42C6-9AC0-23AE66CD775E}"/>
                </a:ext>
              </a:extLst>
            </p:cNvPr>
            <p:cNvPicPr>
              <a:picLocks noChangeAspect="1"/>
            </p:cNvPicPr>
            <p:nvPr/>
          </p:nvPicPr>
          <p:blipFill>
            <a:blip r:embed="rId8"/>
            <a:stretch>
              <a:fillRect/>
            </a:stretch>
          </p:blipFill>
          <p:spPr>
            <a:xfrm>
              <a:off x="6144707" y="3383727"/>
              <a:ext cx="1775614" cy="464860"/>
            </a:xfrm>
            <a:prstGeom prst="rect">
              <a:avLst/>
            </a:prstGeom>
          </p:spPr>
        </p:pic>
      </p:grpSp>
      <p:pic>
        <p:nvPicPr>
          <p:cNvPr id="26" name="図 25">
            <a:extLst>
              <a:ext uri="{FF2B5EF4-FFF2-40B4-BE49-F238E27FC236}">
                <a16:creationId xmlns:a16="http://schemas.microsoft.com/office/drawing/2014/main" id="{DB7206E4-5AFC-40F0-BF4F-69FE873915E8}"/>
              </a:ext>
            </a:extLst>
          </p:cNvPr>
          <p:cNvPicPr>
            <a:picLocks noChangeAspect="1"/>
          </p:cNvPicPr>
          <p:nvPr/>
        </p:nvPicPr>
        <p:blipFill rotWithShape="1">
          <a:blip r:embed="rId9"/>
          <a:srcRect r="11376"/>
          <a:stretch/>
        </p:blipFill>
        <p:spPr>
          <a:xfrm>
            <a:off x="3588339" y="4042788"/>
            <a:ext cx="4706811" cy="2586728"/>
          </a:xfrm>
          <a:prstGeom prst="rect">
            <a:avLst/>
          </a:prstGeom>
          <a:ln>
            <a:solidFill>
              <a:schemeClr val="bg1">
                <a:lumMod val="65000"/>
              </a:schemeClr>
            </a:solidFill>
          </a:ln>
        </p:spPr>
      </p:pic>
    </p:spTree>
    <p:extLst>
      <p:ext uri="{BB962C8B-B14F-4D97-AF65-F5344CB8AC3E}">
        <p14:creationId xmlns:p14="http://schemas.microsoft.com/office/powerpoint/2010/main" val="427990407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タイトル 4">
            <a:extLst>
              <a:ext uri="{FF2B5EF4-FFF2-40B4-BE49-F238E27FC236}">
                <a16:creationId xmlns:a16="http://schemas.microsoft.com/office/drawing/2014/main" id="{E6A163D1-8BF6-414C-8680-405591EFD14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ja-JP" dirty="0"/>
              <a:t>【Codey 1】</a:t>
            </a:r>
            <a:r>
              <a:rPr lang="ja-JP" altLang="en-US" dirty="0"/>
              <a:t>のプログラム</a:t>
            </a:r>
          </a:p>
        </p:txBody>
      </p:sp>
      <p:sp>
        <p:nvSpPr>
          <p:cNvPr id="54" name="テキスト ボックス 53">
            <a:extLst>
              <a:ext uri="{FF2B5EF4-FFF2-40B4-BE49-F238E27FC236}">
                <a16:creationId xmlns:a16="http://schemas.microsoft.com/office/drawing/2014/main" id="{5921ABFA-C8D2-43BF-B727-2976D71A0D0C}"/>
              </a:ext>
            </a:extLst>
          </p:cNvPr>
          <p:cNvSpPr txBox="1"/>
          <p:nvPr/>
        </p:nvSpPr>
        <p:spPr>
          <a:xfrm>
            <a:off x="500575" y="1245270"/>
            <a:ext cx="8380640" cy="11310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en-US" altLang="ja-JP" b="1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Codey</a:t>
            </a:r>
            <a:r>
              <a:rPr lang="ja-JP" altLang="en-US" b="1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が起動している間は、いつでもメッセージを受信できるようにしよう！</a:t>
            </a:r>
            <a:endParaRPr lang="en-US" altLang="ja-JP" b="1" i="0" dirty="0">
              <a:solidFill>
                <a:srgbClr val="575E75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>
              <a:lnSpc>
                <a:spcPct val="200000"/>
              </a:lnSpc>
            </a:pPr>
            <a:r>
              <a:rPr lang="ja-JP" altLang="en-US" b="1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受信したら表情を変えるようにしよう！</a:t>
            </a:r>
            <a:endParaRPr lang="en-US" altLang="ja-JP" b="1" i="0" dirty="0">
              <a:solidFill>
                <a:srgbClr val="575E75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55" name="テキスト ボックス 54">
            <a:extLst>
              <a:ext uri="{FF2B5EF4-FFF2-40B4-BE49-F238E27FC236}">
                <a16:creationId xmlns:a16="http://schemas.microsoft.com/office/drawing/2014/main" id="{EC083824-DB5B-4BEB-BC37-BC47FD2351DC}"/>
              </a:ext>
            </a:extLst>
          </p:cNvPr>
          <p:cNvSpPr txBox="1"/>
          <p:nvPr/>
        </p:nvSpPr>
        <p:spPr>
          <a:xfrm>
            <a:off x="623571" y="1312505"/>
            <a:ext cx="72770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コーディ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72" name="テキスト ボックス 71">
            <a:extLst>
              <a:ext uri="{FF2B5EF4-FFF2-40B4-BE49-F238E27FC236}">
                <a16:creationId xmlns:a16="http://schemas.microsoft.com/office/drawing/2014/main" id="{5F447E41-CACC-48DF-8FED-0F1329245550}"/>
              </a:ext>
            </a:extLst>
          </p:cNvPr>
          <p:cNvSpPr txBox="1"/>
          <p:nvPr/>
        </p:nvSpPr>
        <p:spPr>
          <a:xfrm>
            <a:off x="5770483" y="1312505"/>
            <a:ext cx="72770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じゅしん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33" name="テキスト ボックス 32">
            <a:extLst>
              <a:ext uri="{FF2B5EF4-FFF2-40B4-BE49-F238E27FC236}">
                <a16:creationId xmlns:a16="http://schemas.microsoft.com/office/drawing/2014/main" id="{591B5BB8-29C5-4AA5-B190-C2F96EBAAF5D}"/>
              </a:ext>
            </a:extLst>
          </p:cNvPr>
          <p:cNvSpPr txBox="1"/>
          <p:nvPr/>
        </p:nvSpPr>
        <p:spPr>
          <a:xfrm>
            <a:off x="712348" y="424038"/>
            <a:ext cx="77267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コーディ</a:t>
            </a:r>
          </a:p>
        </p:txBody>
      </p:sp>
      <p:grpSp>
        <p:nvGrpSpPr>
          <p:cNvPr id="4" name="グループ化 3">
            <a:extLst>
              <a:ext uri="{FF2B5EF4-FFF2-40B4-BE49-F238E27FC236}">
                <a16:creationId xmlns:a16="http://schemas.microsoft.com/office/drawing/2014/main" id="{38D7FCE9-8D20-410A-BA2A-9DA7C33B534F}"/>
              </a:ext>
            </a:extLst>
          </p:cNvPr>
          <p:cNvGrpSpPr/>
          <p:nvPr/>
        </p:nvGrpSpPr>
        <p:grpSpPr>
          <a:xfrm>
            <a:off x="7908066" y="140699"/>
            <a:ext cx="1084828" cy="1084828"/>
            <a:chOff x="7908066" y="140699"/>
            <a:chExt cx="1084828" cy="1084828"/>
          </a:xfrm>
        </p:grpSpPr>
        <p:sp>
          <p:nvSpPr>
            <p:cNvPr id="44" name="正方形/長方形 43">
              <a:extLst>
                <a:ext uri="{FF2B5EF4-FFF2-40B4-BE49-F238E27FC236}">
                  <a16:creationId xmlns:a16="http://schemas.microsoft.com/office/drawing/2014/main" id="{ED10AA72-AE24-4F65-86C8-D2825A3DAE6C}"/>
                </a:ext>
              </a:extLst>
            </p:cNvPr>
            <p:cNvSpPr/>
            <p:nvPr/>
          </p:nvSpPr>
          <p:spPr>
            <a:xfrm>
              <a:off x="7908066" y="140699"/>
              <a:ext cx="1084828" cy="1084828"/>
            </a:xfrm>
            <a:prstGeom prst="rect">
              <a:avLst/>
            </a:prstGeom>
            <a:solidFill>
              <a:schemeClr val="accent4">
                <a:lumMod val="20000"/>
                <a:lumOff val="80000"/>
              </a:schemeClr>
            </a:solidFill>
            <a:ln w="28575">
              <a:solidFill>
                <a:schemeClr val="accent4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tx1"/>
                </a:solidFill>
              </a:endParaRPr>
            </a:p>
          </p:txBody>
        </p:sp>
        <p:pic>
          <p:nvPicPr>
            <p:cNvPr id="3" name="図 2">
              <a:extLst>
                <a:ext uri="{FF2B5EF4-FFF2-40B4-BE49-F238E27FC236}">
                  <a16:creationId xmlns:a16="http://schemas.microsoft.com/office/drawing/2014/main" id="{8DA30F96-8260-405D-A607-B624961BEE6E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7943183" y="146352"/>
              <a:ext cx="1014594" cy="1071986"/>
            </a:xfrm>
            <a:prstGeom prst="rect">
              <a:avLst/>
            </a:prstGeom>
          </p:spPr>
        </p:pic>
      </p:grpSp>
      <p:sp>
        <p:nvSpPr>
          <p:cNvPr id="50" name="テキスト ボックス 49">
            <a:extLst>
              <a:ext uri="{FF2B5EF4-FFF2-40B4-BE49-F238E27FC236}">
                <a16:creationId xmlns:a16="http://schemas.microsoft.com/office/drawing/2014/main" id="{463B2FB9-2B42-45BB-AA37-DC69A6439C1A}"/>
              </a:ext>
            </a:extLst>
          </p:cNvPr>
          <p:cNvSpPr txBox="1"/>
          <p:nvPr/>
        </p:nvSpPr>
        <p:spPr>
          <a:xfrm>
            <a:off x="1485020" y="1312505"/>
            <a:ext cx="611991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きどう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57" name="テキスト ボックス 56">
            <a:extLst>
              <a:ext uri="{FF2B5EF4-FFF2-40B4-BE49-F238E27FC236}">
                <a16:creationId xmlns:a16="http://schemas.microsoft.com/office/drawing/2014/main" id="{A7F33833-6670-4886-AC5C-466CDBA9FD9E}"/>
              </a:ext>
            </a:extLst>
          </p:cNvPr>
          <p:cNvSpPr txBox="1"/>
          <p:nvPr/>
        </p:nvSpPr>
        <p:spPr>
          <a:xfrm>
            <a:off x="2775460" y="1312505"/>
            <a:ext cx="611991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あいだ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60" name="テキスト ボックス 59">
            <a:extLst>
              <a:ext uri="{FF2B5EF4-FFF2-40B4-BE49-F238E27FC236}">
                <a16:creationId xmlns:a16="http://schemas.microsoft.com/office/drawing/2014/main" id="{382C364E-1423-48B3-AE39-B0811A02CA12}"/>
              </a:ext>
            </a:extLst>
          </p:cNvPr>
          <p:cNvSpPr txBox="1"/>
          <p:nvPr/>
        </p:nvSpPr>
        <p:spPr>
          <a:xfrm>
            <a:off x="500575" y="1855963"/>
            <a:ext cx="72770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じゅしん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63" name="テキスト ボックス 62">
            <a:extLst>
              <a:ext uri="{FF2B5EF4-FFF2-40B4-BE49-F238E27FC236}">
                <a16:creationId xmlns:a16="http://schemas.microsoft.com/office/drawing/2014/main" id="{0DB905C0-2A5F-4053-9C7F-DF88E9E1638C}"/>
              </a:ext>
            </a:extLst>
          </p:cNvPr>
          <p:cNvSpPr txBox="1"/>
          <p:nvPr/>
        </p:nvSpPr>
        <p:spPr>
          <a:xfrm>
            <a:off x="1485020" y="1855963"/>
            <a:ext cx="989394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ひょうじょう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66" name="テキスト ボックス 65">
            <a:extLst>
              <a:ext uri="{FF2B5EF4-FFF2-40B4-BE49-F238E27FC236}">
                <a16:creationId xmlns:a16="http://schemas.microsoft.com/office/drawing/2014/main" id="{EF9EA0E7-4287-448E-BCC7-E2FFA6087C60}"/>
              </a:ext>
            </a:extLst>
          </p:cNvPr>
          <p:cNvSpPr txBox="1"/>
          <p:nvPr/>
        </p:nvSpPr>
        <p:spPr>
          <a:xfrm>
            <a:off x="2390556" y="1855963"/>
            <a:ext cx="313969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か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pic>
        <p:nvPicPr>
          <p:cNvPr id="6" name="図 5">
            <a:extLst>
              <a:ext uri="{FF2B5EF4-FFF2-40B4-BE49-F238E27FC236}">
                <a16:creationId xmlns:a16="http://schemas.microsoft.com/office/drawing/2014/main" id="{C299DEED-EC48-49CB-9A8E-13D6E088160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75815" y="2781461"/>
            <a:ext cx="4410075" cy="3152775"/>
          </a:xfrm>
          <a:prstGeom prst="rect">
            <a:avLst/>
          </a:prstGeom>
        </p:spPr>
      </p:pic>
      <p:sp>
        <p:nvSpPr>
          <p:cNvPr id="67" name="正方形/長方形 66">
            <a:extLst>
              <a:ext uri="{FF2B5EF4-FFF2-40B4-BE49-F238E27FC236}">
                <a16:creationId xmlns:a16="http://schemas.microsoft.com/office/drawing/2014/main" id="{CB1E8CF8-FA42-4F16-BF9F-F0767B0EDA4C}"/>
              </a:ext>
            </a:extLst>
          </p:cNvPr>
          <p:cNvSpPr/>
          <p:nvPr/>
        </p:nvSpPr>
        <p:spPr>
          <a:xfrm>
            <a:off x="1160946" y="4107056"/>
            <a:ext cx="4224943" cy="1589102"/>
          </a:xfrm>
          <a:prstGeom prst="rect">
            <a:avLst/>
          </a:prstGeom>
          <a:solidFill>
            <a:schemeClr val="lt1">
              <a:alpha val="65000"/>
            </a:schemeClr>
          </a:solidFill>
          <a:ln>
            <a:noFill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grpSp>
        <p:nvGrpSpPr>
          <p:cNvPr id="12" name="グループ化 11">
            <a:extLst>
              <a:ext uri="{FF2B5EF4-FFF2-40B4-BE49-F238E27FC236}">
                <a16:creationId xmlns:a16="http://schemas.microsoft.com/office/drawing/2014/main" id="{45C61068-6389-4B50-8D57-CA08E4A8DB3B}"/>
              </a:ext>
            </a:extLst>
          </p:cNvPr>
          <p:cNvGrpSpPr/>
          <p:nvPr/>
        </p:nvGrpSpPr>
        <p:grpSpPr>
          <a:xfrm>
            <a:off x="4027718" y="2781461"/>
            <a:ext cx="4508720" cy="594412"/>
            <a:chOff x="4027718" y="2781461"/>
            <a:chExt cx="4508720" cy="594412"/>
          </a:xfrm>
        </p:grpSpPr>
        <p:sp>
          <p:nvSpPr>
            <p:cNvPr id="71" name="テキスト ボックス 70">
              <a:extLst>
                <a:ext uri="{FF2B5EF4-FFF2-40B4-BE49-F238E27FC236}">
                  <a16:creationId xmlns:a16="http://schemas.microsoft.com/office/drawing/2014/main" id="{7E3C8D86-C781-4DD9-B06F-39EA0B211F98}"/>
                </a:ext>
              </a:extLst>
            </p:cNvPr>
            <p:cNvSpPr txBox="1"/>
            <p:nvPr/>
          </p:nvSpPr>
          <p:spPr>
            <a:xfrm>
              <a:off x="4027718" y="2781461"/>
              <a:ext cx="4508720" cy="57708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「</a:t>
              </a:r>
              <a:r>
                <a:rPr lang="ja-JP" altLang="en-US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イベント</a:t>
              </a: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」から　　　　　　　を選ぶ。</a:t>
              </a:r>
              <a:endParaRPr lang="en-US" altLang="ja-JP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74" name="テキスト ボックス 73">
              <a:extLst>
                <a:ext uri="{FF2B5EF4-FFF2-40B4-BE49-F238E27FC236}">
                  <a16:creationId xmlns:a16="http://schemas.microsoft.com/office/drawing/2014/main" id="{C4BF173E-E5DE-420E-9177-7E125E770F9F}"/>
                </a:ext>
              </a:extLst>
            </p:cNvPr>
            <p:cNvSpPr txBox="1"/>
            <p:nvPr/>
          </p:nvSpPr>
          <p:spPr>
            <a:xfrm>
              <a:off x="7627346" y="2823718"/>
              <a:ext cx="540839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えら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pic>
          <p:nvPicPr>
            <p:cNvPr id="9" name="図 8">
              <a:extLst>
                <a:ext uri="{FF2B5EF4-FFF2-40B4-BE49-F238E27FC236}">
                  <a16:creationId xmlns:a16="http://schemas.microsoft.com/office/drawing/2014/main" id="{9B92133A-ECF0-4C09-8E39-1974F3DFC679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6017998" y="2781461"/>
              <a:ext cx="1440305" cy="594412"/>
            </a:xfrm>
            <a:prstGeom prst="rect">
              <a:avLst/>
            </a:prstGeom>
          </p:spPr>
        </p:pic>
      </p:grpSp>
      <p:cxnSp>
        <p:nvCxnSpPr>
          <p:cNvPr id="76" name="直線矢印コネクタ 75">
            <a:extLst>
              <a:ext uri="{FF2B5EF4-FFF2-40B4-BE49-F238E27FC236}">
                <a16:creationId xmlns:a16="http://schemas.microsoft.com/office/drawing/2014/main" id="{3194AC5D-CD7B-4206-8BA3-1D8C56BACBAD}"/>
              </a:ext>
            </a:extLst>
          </p:cNvPr>
          <p:cNvCxnSpPr>
            <a:cxnSpLocks/>
          </p:cNvCxnSpPr>
          <p:nvPr/>
        </p:nvCxnSpPr>
        <p:spPr>
          <a:xfrm>
            <a:off x="712348" y="3190008"/>
            <a:ext cx="309926" cy="0"/>
          </a:xfrm>
          <a:prstGeom prst="straightConnector1">
            <a:avLst/>
          </a:prstGeom>
          <a:ln w="28575">
            <a:solidFill>
              <a:srgbClr val="FF0000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77" name="グループ化 76">
            <a:extLst>
              <a:ext uri="{FF2B5EF4-FFF2-40B4-BE49-F238E27FC236}">
                <a16:creationId xmlns:a16="http://schemas.microsoft.com/office/drawing/2014/main" id="{8FB64958-309D-46DC-AB65-1F018921DE92}"/>
              </a:ext>
            </a:extLst>
          </p:cNvPr>
          <p:cNvGrpSpPr/>
          <p:nvPr/>
        </p:nvGrpSpPr>
        <p:grpSpPr>
          <a:xfrm>
            <a:off x="53327" y="2712877"/>
            <a:ext cx="667899" cy="650331"/>
            <a:chOff x="475743" y="2747684"/>
            <a:chExt cx="667899" cy="650331"/>
          </a:xfrm>
        </p:grpSpPr>
        <p:pic>
          <p:nvPicPr>
            <p:cNvPr id="78" name="図 77">
              <a:extLst>
                <a:ext uri="{FF2B5EF4-FFF2-40B4-BE49-F238E27FC236}">
                  <a16:creationId xmlns:a16="http://schemas.microsoft.com/office/drawing/2014/main" id="{BD65C879-998E-4F16-96DE-FD3B2F909DFB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475743" y="2747684"/>
              <a:ext cx="628738" cy="619211"/>
            </a:xfrm>
            <a:prstGeom prst="rect">
              <a:avLst/>
            </a:prstGeom>
          </p:spPr>
        </p:pic>
        <p:sp>
          <p:nvSpPr>
            <p:cNvPr id="80" name="四角形: 角を丸くする 79">
              <a:extLst>
                <a:ext uri="{FF2B5EF4-FFF2-40B4-BE49-F238E27FC236}">
                  <a16:creationId xmlns:a16="http://schemas.microsoft.com/office/drawing/2014/main" id="{55D4C69A-4EA7-4F81-AA8C-239241BA4C1F}"/>
                </a:ext>
              </a:extLst>
            </p:cNvPr>
            <p:cNvSpPr/>
            <p:nvPr/>
          </p:nvSpPr>
          <p:spPr>
            <a:xfrm>
              <a:off x="491220" y="2758820"/>
              <a:ext cx="652422" cy="639195"/>
            </a:xfrm>
            <a:prstGeom prst="roundRect">
              <a:avLst/>
            </a:prstGeom>
            <a:noFill/>
            <a:ln w="28575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dirty="0">
                <a:solidFill>
                  <a:schemeClr val="tx1"/>
                </a:solidFill>
              </a:endParaRPr>
            </a:p>
          </p:txBody>
        </p:sp>
      </p:grpSp>
      <p:cxnSp>
        <p:nvCxnSpPr>
          <p:cNvPr id="85" name="直線矢印コネクタ 84">
            <a:extLst>
              <a:ext uri="{FF2B5EF4-FFF2-40B4-BE49-F238E27FC236}">
                <a16:creationId xmlns:a16="http://schemas.microsoft.com/office/drawing/2014/main" id="{D25A2486-090B-4C1A-ADE4-9AA10A38B0CD}"/>
              </a:ext>
            </a:extLst>
          </p:cNvPr>
          <p:cNvCxnSpPr>
            <a:cxnSpLocks/>
          </p:cNvCxnSpPr>
          <p:nvPr/>
        </p:nvCxnSpPr>
        <p:spPr>
          <a:xfrm>
            <a:off x="721226" y="3641258"/>
            <a:ext cx="309926" cy="0"/>
          </a:xfrm>
          <a:prstGeom prst="straightConnector1">
            <a:avLst/>
          </a:prstGeom>
          <a:ln w="28575">
            <a:solidFill>
              <a:srgbClr val="FF0000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86" name="グループ化 85">
            <a:extLst>
              <a:ext uri="{FF2B5EF4-FFF2-40B4-BE49-F238E27FC236}">
                <a16:creationId xmlns:a16="http://schemas.microsoft.com/office/drawing/2014/main" id="{0A21D3C6-C31D-45B8-890B-299D4A26F9C0}"/>
              </a:ext>
            </a:extLst>
          </p:cNvPr>
          <p:cNvGrpSpPr/>
          <p:nvPr/>
        </p:nvGrpSpPr>
        <p:grpSpPr>
          <a:xfrm>
            <a:off x="68804" y="3462727"/>
            <a:ext cx="652422" cy="639195"/>
            <a:chOff x="4394117" y="2183587"/>
            <a:chExt cx="652422" cy="639195"/>
          </a:xfrm>
        </p:grpSpPr>
        <p:sp>
          <p:nvSpPr>
            <p:cNvPr id="87" name="四角形: 角を丸くする 86">
              <a:extLst>
                <a:ext uri="{FF2B5EF4-FFF2-40B4-BE49-F238E27FC236}">
                  <a16:creationId xmlns:a16="http://schemas.microsoft.com/office/drawing/2014/main" id="{AFE3E061-AC2A-4653-BE16-F20CACB249FC}"/>
                </a:ext>
              </a:extLst>
            </p:cNvPr>
            <p:cNvSpPr/>
            <p:nvPr/>
          </p:nvSpPr>
          <p:spPr>
            <a:xfrm>
              <a:off x="4394117" y="2183587"/>
              <a:ext cx="652422" cy="639195"/>
            </a:xfrm>
            <a:prstGeom prst="roundRect">
              <a:avLst/>
            </a:prstGeom>
            <a:noFill/>
            <a:ln w="28575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dirty="0">
                <a:solidFill>
                  <a:schemeClr val="tx1"/>
                </a:solidFill>
              </a:endParaRPr>
            </a:p>
          </p:txBody>
        </p:sp>
        <p:pic>
          <p:nvPicPr>
            <p:cNvPr id="90" name="図 89">
              <a:extLst>
                <a:ext uri="{FF2B5EF4-FFF2-40B4-BE49-F238E27FC236}">
                  <a16:creationId xmlns:a16="http://schemas.microsoft.com/office/drawing/2014/main" id="{5AD28833-B35D-47C0-96C1-30827A74831D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4505328" y="2240442"/>
              <a:ext cx="457200" cy="514350"/>
            </a:xfrm>
            <a:prstGeom prst="rect">
              <a:avLst/>
            </a:prstGeom>
          </p:spPr>
        </p:pic>
      </p:grpSp>
      <p:grpSp>
        <p:nvGrpSpPr>
          <p:cNvPr id="20" name="グループ化 19">
            <a:extLst>
              <a:ext uri="{FF2B5EF4-FFF2-40B4-BE49-F238E27FC236}">
                <a16:creationId xmlns:a16="http://schemas.microsoft.com/office/drawing/2014/main" id="{8F447439-BA11-4C12-B16C-7BEAABD2385A}"/>
              </a:ext>
            </a:extLst>
          </p:cNvPr>
          <p:cNvGrpSpPr/>
          <p:nvPr/>
        </p:nvGrpSpPr>
        <p:grpSpPr>
          <a:xfrm>
            <a:off x="4723093" y="3449881"/>
            <a:ext cx="3712852" cy="777307"/>
            <a:chOff x="4723093" y="3449881"/>
            <a:chExt cx="3712852" cy="777307"/>
          </a:xfrm>
        </p:grpSpPr>
        <p:sp>
          <p:nvSpPr>
            <p:cNvPr id="92" name="テキスト ボックス 91">
              <a:extLst>
                <a:ext uri="{FF2B5EF4-FFF2-40B4-BE49-F238E27FC236}">
                  <a16:creationId xmlns:a16="http://schemas.microsoft.com/office/drawing/2014/main" id="{852C7003-FD61-455C-96C3-546D1449CB43}"/>
                </a:ext>
              </a:extLst>
            </p:cNvPr>
            <p:cNvSpPr txBox="1"/>
            <p:nvPr/>
          </p:nvSpPr>
          <p:spPr>
            <a:xfrm>
              <a:off x="4723093" y="3529428"/>
              <a:ext cx="3712852" cy="57708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「</a:t>
              </a:r>
              <a:r>
                <a:rPr lang="ja-JP" altLang="en-US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制御</a:t>
              </a: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」から　　　　　　を選ぶ。</a:t>
              </a:r>
              <a:endParaRPr lang="en-US" altLang="ja-JP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95" name="テキスト ボックス 94">
              <a:extLst>
                <a:ext uri="{FF2B5EF4-FFF2-40B4-BE49-F238E27FC236}">
                  <a16:creationId xmlns:a16="http://schemas.microsoft.com/office/drawing/2014/main" id="{2B9C078A-C012-464E-B03E-F24A9E06419B}"/>
                </a:ext>
              </a:extLst>
            </p:cNvPr>
            <p:cNvSpPr txBox="1"/>
            <p:nvPr/>
          </p:nvSpPr>
          <p:spPr>
            <a:xfrm>
              <a:off x="4866147" y="3592314"/>
              <a:ext cx="800401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せいぎょ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99" name="テキスト ボックス 98">
              <a:extLst>
                <a:ext uri="{FF2B5EF4-FFF2-40B4-BE49-F238E27FC236}">
                  <a16:creationId xmlns:a16="http://schemas.microsoft.com/office/drawing/2014/main" id="{4649F20B-9978-46FA-8B3C-467136BE18E9}"/>
                </a:ext>
              </a:extLst>
            </p:cNvPr>
            <p:cNvSpPr txBox="1"/>
            <p:nvPr/>
          </p:nvSpPr>
          <p:spPr>
            <a:xfrm>
              <a:off x="7640312" y="3602794"/>
              <a:ext cx="540839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えら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pic>
          <p:nvPicPr>
            <p:cNvPr id="17" name="図 16">
              <a:extLst>
                <a:ext uri="{FF2B5EF4-FFF2-40B4-BE49-F238E27FC236}">
                  <a16:creationId xmlns:a16="http://schemas.microsoft.com/office/drawing/2014/main" id="{9C532D34-DD2D-4627-83D3-CD1335385DDE}"/>
                </a:ext>
              </a:extLst>
            </p:cNvPr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6344732" y="3449881"/>
              <a:ext cx="1097375" cy="777307"/>
            </a:xfrm>
            <a:prstGeom prst="rect">
              <a:avLst/>
            </a:prstGeom>
          </p:spPr>
        </p:pic>
      </p:grpSp>
      <p:grpSp>
        <p:nvGrpSpPr>
          <p:cNvPr id="22" name="グループ化 21">
            <a:extLst>
              <a:ext uri="{FF2B5EF4-FFF2-40B4-BE49-F238E27FC236}">
                <a16:creationId xmlns:a16="http://schemas.microsoft.com/office/drawing/2014/main" id="{A8A4549F-0D1D-481A-BEF3-4FD8A87C4BDE}"/>
              </a:ext>
            </a:extLst>
          </p:cNvPr>
          <p:cNvGrpSpPr/>
          <p:nvPr/>
        </p:nvGrpSpPr>
        <p:grpSpPr>
          <a:xfrm>
            <a:off x="4083260" y="4701468"/>
            <a:ext cx="4632115" cy="1131079"/>
            <a:chOff x="4083260" y="4701468"/>
            <a:chExt cx="4632115" cy="1131079"/>
          </a:xfrm>
        </p:grpSpPr>
        <p:sp>
          <p:nvSpPr>
            <p:cNvPr id="110" name="テキスト ボックス 109">
              <a:extLst>
                <a:ext uri="{FF2B5EF4-FFF2-40B4-BE49-F238E27FC236}">
                  <a16:creationId xmlns:a16="http://schemas.microsoft.com/office/drawing/2014/main" id="{1867CC57-8590-4819-805D-EC50FE37C649}"/>
                </a:ext>
              </a:extLst>
            </p:cNvPr>
            <p:cNvSpPr txBox="1"/>
            <p:nvPr/>
          </p:nvSpPr>
          <p:spPr>
            <a:xfrm>
              <a:off x="4108434" y="4701468"/>
              <a:ext cx="4606941" cy="1131079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「</a:t>
              </a:r>
              <a:r>
                <a:rPr lang="ja-JP" altLang="en-US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見た目</a:t>
              </a: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」から　　　　　　　　を選び、</a:t>
              </a:r>
              <a:endParaRPr lang="en-US" altLang="ja-JP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  <a:p>
              <a:pPr>
                <a:lnSpc>
                  <a:spcPct val="200000"/>
                </a:lnSpc>
              </a:pP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画像を編集して　　　　　　　　にする。</a:t>
              </a:r>
              <a:endParaRPr lang="en-US" altLang="ja-JP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111" name="テキスト ボックス 110">
              <a:extLst>
                <a:ext uri="{FF2B5EF4-FFF2-40B4-BE49-F238E27FC236}">
                  <a16:creationId xmlns:a16="http://schemas.microsoft.com/office/drawing/2014/main" id="{01A4164E-B5FD-4AAE-90FE-B04C6F22B7DD}"/>
                </a:ext>
              </a:extLst>
            </p:cNvPr>
            <p:cNvSpPr txBox="1"/>
            <p:nvPr/>
          </p:nvSpPr>
          <p:spPr>
            <a:xfrm>
              <a:off x="7743505" y="4758751"/>
              <a:ext cx="522236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えら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112" name="テキスト ボックス 111">
              <a:extLst>
                <a:ext uri="{FF2B5EF4-FFF2-40B4-BE49-F238E27FC236}">
                  <a16:creationId xmlns:a16="http://schemas.microsoft.com/office/drawing/2014/main" id="{2C7DE4C8-0996-483A-80E6-E662E1B978FA}"/>
                </a:ext>
              </a:extLst>
            </p:cNvPr>
            <p:cNvSpPr txBox="1"/>
            <p:nvPr/>
          </p:nvSpPr>
          <p:spPr>
            <a:xfrm>
              <a:off x="4083260" y="5327926"/>
              <a:ext cx="718562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がぞう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113" name="テキスト ボックス 112">
              <a:extLst>
                <a:ext uri="{FF2B5EF4-FFF2-40B4-BE49-F238E27FC236}">
                  <a16:creationId xmlns:a16="http://schemas.microsoft.com/office/drawing/2014/main" id="{C2A198CC-4016-4F96-AAFA-C1B7958113EF}"/>
                </a:ext>
              </a:extLst>
            </p:cNvPr>
            <p:cNvSpPr txBox="1"/>
            <p:nvPr/>
          </p:nvSpPr>
          <p:spPr>
            <a:xfrm>
              <a:off x="4391725" y="4764523"/>
              <a:ext cx="323814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み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114" name="テキスト ボックス 113">
              <a:extLst>
                <a:ext uri="{FF2B5EF4-FFF2-40B4-BE49-F238E27FC236}">
                  <a16:creationId xmlns:a16="http://schemas.microsoft.com/office/drawing/2014/main" id="{6E99EE65-BDB7-4824-97B7-977A392E22D0}"/>
                </a:ext>
              </a:extLst>
            </p:cNvPr>
            <p:cNvSpPr txBox="1"/>
            <p:nvPr/>
          </p:nvSpPr>
          <p:spPr>
            <a:xfrm>
              <a:off x="4836924" y="4758751"/>
              <a:ext cx="323814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め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pic>
          <p:nvPicPr>
            <p:cNvPr id="115" name="図 114">
              <a:extLst>
                <a:ext uri="{FF2B5EF4-FFF2-40B4-BE49-F238E27FC236}">
                  <a16:creationId xmlns:a16="http://schemas.microsoft.com/office/drawing/2014/main" id="{34ECE3C3-D944-462C-9CDF-16F8136833F8}"/>
                </a:ext>
              </a:extLst>
            </p:cNvPr>
            <p:cNvPicPr>
              <a:picLocks noChangeAspect="1"/>
            </p:cNvPicPr>
            <p:nvPr/>
          </p:nvPicPr>
          <p:blipFill>
            <a:blip r:embed="rId8"/>
            <a:stretch>
              <a:fillRect/>
            </a:stretch>
          </p:blipFill>
          <p:spPr>
            <a:xfrm>
              <a:off x="5867188" y="4809721"/>
              <a:ext cx="1798476" cy="518205"/>
            </a:xfrm>
            <a:prstGeom prst="rect">
              <a:avLst/>
            </a:prstGeom>
          </p:spPr>
        </p:pic>
        <p:sp>
          <p:nvSpPr>
            <p:cNvPr id="116" name="テキスト ボックス 115">
              <a:extLst>
                <a:ext uri="{FF2B5EF4-FFF2-40B4-BE49-F238E27FC236}">
                  <a16:creationId xmlns:a16="http://schemas.microsoft.com/office/drawing/2014/main" id="{E451BE66-3B47-4CA8-AC5E-A9947A2C3F57}"/>
                </a:ext>
              </a:extLst>
            </p:cNvPr>
            <p:cNvSpPr txBox="1"/>
            <p:nvPr/>
          </p:nvSpPr>
          <p:spPr>
            <a:xfrm>
              <a:off x="4651688" y="5319541"/>
              <a:ext cx="887468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へんしゅう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pic>
          <p:nvPicPr>
            <p:cNvPr id="117" name="図 116">
              <a:extLst>
                <a:ext uri="{FF2B5EF4-FFF2-40B4-BE49-F238E27FC236}">
                  <a16:creationId xmlns:a16="http://schemas.microsoft.com/office/drawing/2014/main" id="{D710E8E4-6DC9-4B05-B4CB-10575089B3BF}"/>
                </a:ext>
              </a:extLst>
            </p:cNvPr>
            <p:cNvPicPr>
              <a:picLocks noChangeAspect="1"/>
            </p:cNvPicPr>
            <p:nvPr/>
          </p:nvPicPr>
          <p:blipFill>
            <a:blip r:embed="rId9"/>
            <a:stretch>
              <a:fillRect/>
            </a:stretch>
          </p:blipFill>
          <p:spPr>
            <a:xfrm>
              <a:off x="5867188" y="5367687"/>
              <a:ext cx="1775614" cy="464860"/>
            </a:xfrm>
            <a:prstGeom prst="rect">
              <a:avLst/>
            </a:prstGeom>
          </p:spPr>
        </p:pic>
      </p:grpSp>
      <p:grpSp>
        <p:nvGrpSpPr>
          <p:cNvPr id="118" name="グループ化 117">
            <a:extLst>
              <a:ext uri="{FF2B5EF4-FFF2-40B4-BE49-F238E27FC236}">
                <a16:creationId xmlns:a16="http://schemas.microsoft.com/office/drawing/2014/main" id="{C10089C7-7E7C-429C-9FB6-7B53E5134218}"/>
              </a:ext>
            </a:extLst>
          </p:cNvPr>
          <p:cNvGrpSpPr/>
          <p:nvPr/>
        </p:nvGrpSpPr>
        <p:grpSpPr>
          <a:xfrm>
            <a:off x="52147" y="4201441"/>
            <a:ext cx="652422" cy="639195"/>
            <a:chOff x="182102" y="3444698"/>
            <a:chExt cx="652422" cy="639195"/>
          </a:xfrm>
        </p:grpSpPr>
        <p:sp>
          <p:nvSpPr>
            <p:cNvPr id="119" name="四角形: 角を丸くする 118">
              <a:extLst>
                <a:ext uri="{FF2B5EF4-FFF2-40B4-BE49-F238E27FC236}">
                  <a16:creationId xmlns:a16="http://schemas.microsoft.com/office/drawing/2014/main" id="{8483A081-8319-4412-AD78-E22DA9FF91F8}"/>
                </a:ext>
              </a:extLst>
            </p:cNvPr>
            <p:cNvSpPr/>
            <p:nvPr/>
          </p:nvSpPr>
          <p:spPr>
            <a:xfrm>
              <a:off x="182102" y="3444698"/>
              <a:ext cx="652422" cy="639195"/>
            </a:xfrm>
            <a:prstGeom prst="roundRect">
              <a:avLst/>
            </a:prstGeom>
            <a:noFill/>
            <a:ln w="28575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dirty="0">
                <a:solidFill>
                  <a:schemeClr val="tx1"/>
                </a:solidFill>
              </a:endParaRPr>
            </a:p>
          </p:txBody>
        </p:sp>
        <p:pic>
          <p:nvPicPr>
            <p:cNvPr id="120" name="図 119">
              <a:extLst>
                <a:ext uri="{FF2B5EF4-FFF2-40B4-BE49-F238E27FC236}">
                  <a16:creationId xmlns:a16="http://schemas.microsoft.com/office/drawing/2014/main" id="{DE537E68-41EB-4F40-9781-FA530B288970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/>
            <a:stretch>
              <a:fillRect/>
            </a:stretch>
          </p:blipFill>
          <p:spPr>
            <a:xfrm>
              <a:off x="259484" y="3497952"/>
              <a:ext cx="542925" cy="523875"/>
            </a:xfrm>
            <a:prstGeom prst="rect">
              <a:avLst/>
            </a:prstGeom>
          </p:spPr>
        </p:pic>
      </p:grpSp>
      <p:cxnSp>
        <p:nvCxnSpPr>
          <p:cNvPr id="122" name="コネクタ: カギ線 121">
            <a:extLst>
              <a:ext uri="{FF2B5EF4-FFF2-40B4-BE49-F238E27FC236}">
                <a16:creationId xmlns:a16="http://schemas.microsoft.com/office/drawing/2014/main" id="{8D8A9E66-3C9E-455D-A041-692E06BE4CE1}"/>
              </a:ext>
            </a:extLst>
          </p:cNvPr>
          <p:cNvCxnSpPr>
            <a:cxnSpLocks/>
            <a:stCxn id="119" idx="3"/>
          </p:cNvCxnSpPr>
          <p:nvPr/>
        </p:nvCxnSpPr>
        <p:spPr>
          <a:xfrm flipV="1">
            <a:off x="704569" y="3919309"/>
            <a:ext cx="610830" cy="601730"/>
          </a:xfrm>
          <a:prstGeom prst="bentConnector3">
            <a:avLst>
              <a:gd name="adj1" fmla="val 50000"/>
            </a:avLst>
          </a:prstGeom>
          <a:ln w="28575">
            <a:solidFill>
              <a:srgbClr val="FF0000"/>
            </a:solidFill>
            <a:headEnd w="lg" len="lg"/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08708021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タイトル 4">
            <a:extLst>
              <a:ext uri="{FF2B5EF4-FFF2-40B4-BE49-F238E27FC236}">
                <a16:creationId xmlns:a16="http://schemas.microsoft.com/office/drawing/2014/main" id="{E6A163D1-8BF6-414C-8680-405591EFD14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ja-JP" dirty="0"/>
              <a:t>【Codey 1】</a:t>
            </a:r>
            <a:r>
              <a:rPr lang="ja-JP" altLang="en-US" dirty="0"/>
              <a:t>のプログラム</a:t>
            </a:r>
          </a:p>
        </p:txBody>
      </p:sp>
      <p:sp>
        <p:nvSpPr>
          <p:cNvPr id="33" name="テキスト ボックス 32">
            <a:extLst>
              <a:ext uri="{FF2B5EF4-FFF2-40B4-BE49-F238E27FC236}">
                <a16:creationId xmlns:a16="http://schemas.microsoft.com/office/drawing/2014/main" id="{591B5BB8-29C5-4AA5-B190-C2F96EBAAF5D}"/>
              </a:ext>
            </a:extLst>
          </p:cNvPr>
          <p:cNvSpPr txBox="1"/>
          <p:nvPr/>
        </p:nvSpPr>
        <p:spPr>
          <a:xfrm>
            <a:off x="712348" y="424038"/>
            <a:ext cx="77267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コーディ</a:t>
            </a:r>
          </a:p>
        </p:txBody>
      </p:sp>
      <p:grpSp>
        <p:nvGrpSpPr>
          <p:cNvPr id="4" name="グループ化 3">
            <a:extLst>
              <a:ext uri="{FF2B5EF4-FFF2-40B4-BE49-F238E27FC236}">
                <a16:creationId xmlns:a16="http://schemas.microsoft.com/office/drawing/2014/main" id="{38D7FCE9-8D20-410A-BA2A-9DA7C33B534F}"/>
              </a:ext>
            </a:extLst>
          </p:cNvPr>
          <p:cNvGrpSpPr/>
          <p:nvPr/>
        </p:nvGrpSpPr>
        <p:grpSpPr>
          <a:xfrm>
            <a:off x="7908066" y="140699"/>
            <a:ext cx="1084828" cy="1084828"/>
            <a:chOff x="7908066" y="140699"/>
            <a:chExt cx="1084828" cy="1084828"/>
          </a:xfrm>
        </p:grpSpPr>
        <p:sp>
          <p:nvSpPr>
            <p:cNvPr id="44" name="正方形/長方形 43">
              <a:extLst>
                <a:ext uri="{FF2B5EF4-FFF2-40B4-BE49-F238E27FC236}">
                  <a16:creationId xmlns:a16="http://schemas.microsoft.com/office/drawing/2014/main" id="{ED10AA72-AE24-4F65-86C8-D2825A3DAE6C}"/>
                </a:ext>
              </a:extLst>
            </p:cNvPr>
            <p:cNvSpPr/>
            <p:nvPr/>
          </p:nvSpPr>
          <p:spPr>
            <a:xfrm>
              <a:off x="7908066" y="140699"/>
              <a:ext cx="1084828" cy="1084828"/>
            </a:xfrm>
            <a:prstGeom prst="rect">
              <a:avLst/>
            </a:prstGeom>
            <a:solidFill>
              <a:schemeClr val="accent4">
                <a:lumMod val="20000"/>
                <a:lumOff val="80000"/>
              </a:schemeClr>
            </a:solidFill>
            <a:ln w="28575">
              <a:solidFill>
                <a:schemeClr val="accent4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tx1"/>
                </a:solidFill>
              </a:endParaRPr>
            </a:p>
          </p:txBody>
        </p:sp>
        <p:pic>
          <p:nvPicPr>
            <p:cNvPr id="3" name="図 2">
              <a:extLst>
                <a:ext uri="{FF2B5EF4-FFF2-40B4-BE49-F238E27FC236}">
                  <a16:creationId xmlns:a16="http://schemas.microsoft.com/office/drawing/2014/main" id="{8DA30F96-8260-405D-A607-B624961BEE6E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7943183" y="146352"/>
              <a:ext cx="1014594" cy="1071986"/>
            </a:xfrm>
            <a:prstGeom prst="rect">
              <a:avLst/>
            </a:prstGeom>
          </p:spPr>
        </p:pic>
      </p:grpSp>
      <p:pic>
        <p:nvPicPr>
          <p:cNvPr id="6" name="図 5">
            <a:extLst>
              <a:ext uri="{FF2B5EF4-FFF2-40B4-BE49-F238E27FC236}">
                <a16:creationId xmlns:a16="http://schemas.microsoft.com/office/drawing/2014/main" id="{C299DEED-EC48-49CB-9A8E-13D6E088160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77904" y="1798990"/>
            <a:ext cx="4410075" cy="3152775"/>
          </a:xfrm>
          <a:prstGeom prst="rect">
            <a:avLst/>
          </a:prstGeom>
        </p:spPr>
      </p:pic>
      <p:cxnSp>
        <p:nvCxnSpPr>
          <p:cNvPr id="76" name="直線矢印コネクタ 75">
            <a:extLst>
              <a:ext uri="{FF2B5EF4-FFF2-40B4-BE49-F238E27FC236}">
                <a16:creationId xmlns:a16="http://schemas.microsoft.com/office/drawing/2014/main" id="{3194AC5D-CD7B-4206-8BA3-1D8C56BACBAD}"/>
              </a:ext>
            </a:extLst>
          </p:cNvPr>
          <p:cNvCxnSpPr>
            <a:cxnSpLocks/>
          </p:cNvCxnSpPr>
          <p:nvPr/>
        </p:nvCxnSpPr>
        <p:spPr>
          <a:xfrm>
            <a:off x="813888" y="3421802"/>
            <a:ext cx="821692" cy="10745"/>
          </a:xfrm>
          <a:prstGeom prst="straightConnector1">
            <a:avLst/>
          </a:prstGeom>
          <a:ln w="28575">
            <a:solidFill>
              <a:srgbClr val="FF0000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86" name="グループ化 85">
            <a:extLst>
              <a:ext uri="{FF2B5EF4-FFF2-40B4-BE49-F238E27FC236}">
                <a16:creationId xmlns:a16="http://schemas.microsoft.com/office/drawing/2014/main" id="{0A21D3C6-C31D-45B8-890B-299D4A26F9C0}"/>
              </a:ext>
            </a:extLst>
          </p:cNvPr>
          <p:cNvGrpSpPr/>
          <p:nvPr/>
        </p:nvGrpSpPr>
        <p:grpSpPr>
          <a:xfrm>
            <a:off x="135840" y="2417051"/>
            <a:ext cx="652422" cy="639195"/>
            <a:chOff x="4394117" y="2183587"/>
            <a:chExt cx="652422" cy="639195"/>
          </a:xfrm>
        </p:grpSpPr>
        <p:sp>
          <p:nvSpPr>
            <p:cNvPr id="87" name="四角形: 角を丸くする 86">
              <a:extLst>
                <a:ext uri="{FF2B5EF4-FFF2-40B4-BE49-F238E27FC236}">
                  <a16:creationId xmlns:a16="http://schemas.microsoft.com/office/drawing/2014/main" id="{AFE3E061-AC2A-4653-BE16-F20CACB249FC}"/>
                </a:ext>
              </a:extLst>
            </p:cNvPr>
            <p:cNvSpPr/>
            <p:nvPr/>
          </p:nvSpPr>
          <p:spPr>
            <a:xfrm>
              <a:off x="4394117" y="2183587"/>
              <a:ext cx="652422" cy="639195"/>
            </a:xfrm>
            <a:prstGeom prst="roundRect">
              <a:avLst/>
            </a:prstGeom>
            <a:noFill/>
            <a:ln w="28575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dirty="0">
                <a:solidFill>
                  <a:schemeClr val="tx1"/>
                </a:solidFill>
              </a:endParaRPr>
            </a:p>
          </p:txBody>
        </p:sp>
        <p:pic>
          <p:nvPicPr>
            <p:cNvPr id="90" name="図 89">
              <a:extLst>
                <a:ext uri="{FF2B5EF4-FFF2-40B4-BE49-F238E27FC236}">
                  <a16:creationId xmlns:a16="http://schemas.microsoft.com/office/drawing/2014/main" id="{5AD28833-B35D-47C0-96C1-30827A74831D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4505328" y="2240442"/>
              <a:ext cx="457200" cy="514350"/>
            </a:xfrm>
            <a:prstGeom prst="rect">
              <a:avLst/>
            </a:prstGeom>
          </p:spPr>
        </p:pic>
      </p:grpSp>
      <p:grpSp>
        <p:nvGrpSpPr>
          <p:cNvPr id="10" name="グループ化 9">
            <a:extLst>
              <a:ext uri="{FF2B5EF4-FFF2-40B4-BE49-F238E27FC236}">
                <a16:creationId xmlns:a16="http://schemas.microsoft.com/office/drawing/2014/main" id="{C5024FF0-36A1-4E51-BE72-C3F50E7C59AE}"/>
              </a:ext>
            </a:extLst>
          </p:cNvPr>
          <p:cNvGrpSpPr/>
          <p:nvPr/>
        </p:nvGrpSpPr>
        <p:grpSpPr>
          <a:xfrm>
            <a:off x="5244925" y="2405811"/>
            <a:ext cx="3712852" cy="807790"/>
            <a:chOff x="4083260" y="1487487"/>
            <a:chExt cx="3712852" cy="807790"/>
          </a:xfrm>
        </p:grpSpPr>
        <p:sp>
          <p:nvSpPr>
            <p:cNvPr id="49" name="テキスト ボックス 48">
              <a:extLst>
                <a:ext uri="{FF2B5EF4-FFF2-40B4-BE49-F238E27FC236}">
                  <a16:creationId xmlns:a16="http://schemas.microsoft.com/office/drawing/2014/main" id="{D6735AE1-38AC-482D-A9C6-1184420A287E}"/>
                </a:ext>
              </a:extLst>
            </p:cNvPr>
            <p:cNvSpPr txBox="1"/>
            <p:nvPr/>
          </p:nvSpPr>
          <p:spPr>
            <a:xfrm>
              <a:off x="4083260" y="1556210"/>
              <a:ext cx="3712852" cy="57708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「</a:t>
              </a:r>
              <a:r>
                <a:rPr lang="ja-JP" altLang="en-US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制御</a:t>
              </a: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」から　　　　　　を選ぶ。</a:t>
              </a:r>
              <a:endParaRPr lang="en-US" altLang="ja-JP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51" name="テキスト ボックス 50">
              <a:extLst>
                <a:ext uri="{FF2B5EF4-FFF2-40B4-BE49-F238E27FC236}">
                  <a16:creationId xmlns:a16="http://schemas.microsoft.com/office/drawing/2014/main" id="{00E65A2B-7809-4BA2-AAD2-434CA71773A9}"/>
                </a:ext>
              </a:extLst>
            </p:cNvPr>
            <p:cNvSpPr txBox="1"/>
            <p:nvPr/>
          </p:nvSpPr>
          <p:spPr>
            <a:xfrm>
              <a:off x="4226314" y="1619096"/>
              <a:ext cx="800401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せいぎょ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52" name="テキスト ボックス 51">
              <a:extLst>
                <a:ext uri="{FF2B5EF4-FFF2-40B4-BE49-F238E27FC236}">
                  <a16:creationId xmlns:a16="http://schemas.microsoft.com/office/drawing/2014/main" id="{EA67A3F9-F21E-4588-AB2E-7E9AE028F7AE}"/>
                </a:ext>
              </a:extLst>
            </p:cNvPr>
            <p:cNvSpPr txBox="1"/>
            <p:nvPr/>
          </p:nvSpPr>
          <p:spPr>
            <a:xfrm>
              <a:off x="7000479" y="1629576"/>
              <a:ext cx="540839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えら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pic>
          <p:nvPicPr>
            <p:cNvPr id="8" name="図 7">
              <a:extLst>
                <a:ext uri="{FF2B5EF4-FFF2-40B4-BE49-F238E27FC236}">
                  <a16:creationId xmlns:a16="http://schemas.microsoft.com/office/drawing/2014/main" id="{24BDBB6B-E888-484D-94CD-3C5732042740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5649357" y="1487487"/>
              <a:ext cx="1120237" cy="807790"/>
            </a:xfrm>
            <a:prstGeom prst="rect">
              <a:avLst/>
            </a:prstGeom>
          </p:spPr>
        </p:pic>
      </p:grpSp>
      <p:grpSp>
        <p:nvGrpSpPr>
          <p:cNvPr id="56" name="グループ化 55">
            <a:extLst>
              <a:ext uri="{FF2B5EF4-FFF2-40B4-BE49-F238E27FC236}">
                <a16:creationId xmlns:a16="http://schemas.microsoft.com/office/drawing/2014/main" id="{995AFF1A-84AB-4E39-9C92-20CC75C00B80}"/>
              </a:ext>
            </a:extLst>
          </p:cNvPr>
          <p:cNvGrpSpPr/>
          <p:nvPr/>
        </p:nvGrpSpPr>
        <p:grpSpPr>
          <a:xfrm>
            <a:off x="147347" y="3112951"/>
            <a:ext cx="652422" cy="639195"/>
            <a:chOff x="1486996" y="3429000"/>
            <a:chExt cx="652422" cy="639195"/>
          </a:xfrm>
        </p:grpSpPr>
        <p:sp>
          <p:nvSpPr>
            <p:cNvPr id="58" name="四角形: 角を丸くする 57">
              <a:extLst>
                <a:ext uri="{FF2B5EF4-FFF2-40B4-BE49-F238E27FC236}">
                  <a16:creationId xmlns:a16="http://schemas.microsoft.com/office/drawing/2014/main" id="{8FDB414D-C1F5-48FB-9A5D-05ABC130E3ED}"/>
                </a:ext>
              </a:extLst>
            </p:cNvPr>
            <p:cNvSpPr/>
            <p:nvPr/>
          </p:nvSpPr>
          <p:spPr>
            <a:xfrm>
              <a:off x="1486996" y="3429000"/>
              <a:ext cx="652422" cy="639195"/>
            </a:xfrm>
            <a:prstGeom prst="roundRect">
              <a:avLst/>
            </a:prstGeom>
            <a:noFill/>
            <a:ln w="28575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dirty="0">
                <a:solidFill>
                  <a:schemeClr val="tx1"/>
                </a:solidFill>
              </a:endParaRPr>
            </a:p>
          </p:txBody>
        </p:sp>
        <p:pic>
          <p:nvPicPr>
            <p:cNvPr id="59" name="図 58">
              <a:extLst>
                <a:ext uri="{FF2B5EF4-FFF2-40B4-BE49-F238E27FC236}">
                  <a16:creationId xmlns:a16="http://schemas.microsoft.com/office/drawing/2014/main" id="{B8F0692C-775F-4951-B2D3-050CEF7083FE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1551269" y="3496184"/>
              <a:ext cx="523875" cy="504825"/>
            </a:xfrm>
            <a:prstGeom prst="rect">
              <a:avLst/>
            </a:prstGeom>
          </p:spPr>
        </p:pic>
      </p:grpSp>
      <p:cxnSp>
        <p:nvCxnSpPr>
          <p:cNvPr id="61" name="コネクタ: カギ線 60">
            <a:extLst>
              <a:ext uri="{FF2B5EF4-FFF2-40B4-BE49-F238E27FC236}">
                <a16:creationId xmlns:a16="http://schemas.microsoft.com/office/drawing/2014/main" id="{0FD2079C-6017-4956-A33A-F7D039379E04}"/>
              </a:ext>
            </a:extLst>
          </p:cNvPr>
          <p:cNvCxnSpPr>
            <a:cxnSpLocks/>
          </p:cNvCxnSpPr>
          <p:nvPr/>
        </p:nvCxnSpPr>
        <p:spPr>
          <a:xfrm>
            <a:off x="774866" y="2923074"/>
            <a:ext cx="496730" cy="352923"/>
          </a:xfrm>
          <a:prstGeom prst="bentConnector3">
            <a:avLst>
              <a:gd name="adj1" fmla="val 39277"/>
            </a:avLst>
          </a:prstGeom>
          <a:ln w="28575">
            <a:solidFill>
              <a:srgbClr val="FF0000"/>
            </a:solidFill>
            <a:headEnd w="lg" len="lg"/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3" name="グループ化 22">
            <a:extLst>
              <a:ext uri="{FF2B5EF4-FFF2-40B4-BE49-F238E27FC236}">
                <a16:creationId xmlns:a16="http://schemas.microsoft.com/office/drawing/2014/main" id="{CC1AC612-88ED-4B2F-A6C1-D6DA3AA49EDE}"/>
              </a:ext>
            </a:extLst>
          </p:cNvPr>
          <p:cNvGrpSpPr/>
          <p:nvPr/>
        </p:nvGrpSpPr>
        <p:grpSpPr>
          <a:xfrm>
            <a:off x="5244925" y="3796556"/>
            <a:ext cx="3712852" cy="577081"/>
            <a:chOff x="5144053" y="2555936"/>
            <a:chExt cx="3712852" cy="577081"/>
          </a:xfrm>
        </p:grpSpPr>
        <p:sp>
          <p:nvSpPr>
            <p:cNvPr id="69" name="テキスト ボックス 68">
              <a:extLst>
                <a:ext uri="{FF2B5EF4-FFF2-40B4-BE49-F238E27FC236}">
                  <a16:creationId xmlns:a16="http://schemas.microsoft.com/office/drawing/2014/main" id="{2EF36491-7C0F-4DA9-91D7-E70CB653092F}"/>
                </a:ext>
              </a:extLst>
            </p:cNvPr>
            <p:cNvSpPr txBox="1"/>
            <p:nvPr/>
          </p:nvSpPr>
          <p:spPr>
            <a:xfrm>
              <a:off x="5144053" y="2555936"/>
              <a:ext cx="3712852" cy="57708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「</a:t>
              </a:r>
              <a:r>
                <a:rPr lang="ja-JP" altLang="en-US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演算</a:t>
              </a: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」から　　　　　　を選ぶ。</a:t>
              </a:r>
              <a:endParaRPr lang="en-US" altLang="ja-JP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70" name="テキスト ボックス 69">
              <a:extLst>
                <a:ext uri="{FF2B5EF4-FFF2-40B4-BE49-F238E27FC236}">
                  <a16:creationId xmlns:a16="http://schemas.microsoft.com/office/drawing/2014/main" id="{0C8A0614-6F01-43CE-9169-FDE0BC5CD548}"/>
                </a:ext>
              </a:extLst>
            </p:cNvPr>
            <p:cNvSpPr txBox="1"/>
            <p:nvPr/>
          </p:nvSpPr>
          <p:spPr>
            <a:xfrm>
              <a:off x="5287107" y="2618822"/>
              <a:ext cx="800401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えんざん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73" name="テキスト ボックス 72">
              <a:extLst>
                <a:ext uri="{FF2B5EF4-FFF2-40B4-BE49-F238E27FC236}">
                  <a16:creationId xmlns:a16="http://schemas.microsoft.com/office/drawing/2014/main" id="{0F536BD1-2DC4-4923-8922-83E0FF16D884}"/>
                </a:ext>
              </a:extLst>
            </p:cNvPr>
            <p:cNvSpPr txBox="1"/>
            <p:nvPr/>
          </p:nvSpPr>
          <p:spPr>
            <a:xfrm>
              <a:off x="8061272" y="2629302"/>
              <a:ext cx="540839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えら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pic>
          <p:nvPicPr>
            <p:cNvPr id="21" name="図 20">
              <a:extLst>
                <a:ext uri="{FF2B5EF4-FFF2-40B4-BE49-F238E27FC236}">
                  <a16:creationId xmlns:a16="http://schemas.microsoft.com/office/drawing/2014/main" id="{60E935C7-D46D-4B0B-A672-D7AB876BACCD}"/>
                </a:ext>
              </a:extLst>
            </p:cNvPr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6725791" y="2658655"/>
              <a:ext cx="1089754" cy="449619"/>
            </a:xfrm>
            <a:prstGeom prst="rect">
              <a:avLst/>
            </a:prstGeom>
          </p:spPr>
        </p:pic>
      </p:grpSp>
      <p:cxnSp>
        <p:nvCxnSpPr>
          <p:cNvPr id="79" name="直線矢印コネクタ 78">
            <a:extLst>
              <a:ext uri="{FF2B5EF4-FFF2-40B4-BE49-F238E27FC236}">
                <a16:creationId xmlns:a16="http://schemas.microsoft.com/office/drawing/2014/main" id="{66179C39-7409-40AE-A881-29E10BBB2A79}"/>
              </a:ext>
            </a:extLst>
          </p:cNvPr>
          <p:cNvCxnSpPr>
            <a:cxnSpLocks/>
          </p:cNvCxnSpPr>
          <p:nvPr/>
        </p:nvCxnSpPr>
        <p:spPr>
          <a:xfrm>
            <a:off x="3705684" y="2973481"/>
            <a:ext cx="0" cy="206654"/>
          </a:xfrm>
          <a:prstGeom prst="straightConnector1">
            <a:avLst/>
          </a:prstGeom>
          <a:ln w="28575">
            <a:solidFill>
              <a:srgbClr val="FF0000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81" name="グループ化 80">
            <a:extLst>
              <a:ext uri="{FF2B5EF4-FFF2-40B4-BE49-F238E27FC236}">
                <a16:creationId xmlns:a16="http://schemas.microsoft.com/office/drawing/2014/main" id="{FE3FA08F-C5CF-4ED6-8B2A-793F99A5CA03}"/>
              </a:ext>
            </a:extLst>
          </p:cNvPr>
          <p:cNvGrpSpPr/>
          <p:nvPr/>
        </p:nvGrpSpPr>
        <p:grpSpPr>
          <a:xfrm>
            <a:off x="3379473" y="2314823"/>
            <a:ext cx="652422" cy="639195"/>
            <a:chOff x="182102" y="2738437"/>
            <a:chExt cx="652422" cy="639195"/>
          </a:xfrm>
        </p:grpSpPr>
        <p:pic>
          <p:nvPicPr>
            <p:cNvPr id="82" name="図 81">
              <a:extLst>
                <a:ext uri="{FF2B5EF4-FFF2-40B4-BE49-F238E27FC236}">
                  <a16:creationId xmlns:a16="http://schemas.microsoft.com/office/drawing/2014/main" id="{A5EDE833-3114-487C-965D-9B2A5F8434D7}"/>
                </a:ext>
              </a:extLst>
            </p:cNvPr>
            <p:cNvPicPr>
              <a:picLocks noChangeAspect="1"/>
            </p:cNvPicPr>
            <p:nvPr/>
          </p:nvPicPr>
          <p:blipFill>
            <a:blip r:embed="rId8"/>
            <a:stretch>
              <a:fillRect/>
            </a:stretch>
          </p:blipFill>
          <p:spPr>
            <a:xfrm>
              <a:off x="232088" y="2816177"/>
              <a:ext cx="552450" cy="542925"/>
            </a:xfrm>
            <a:prstGeom prst="rect">
              <a:avLst/>
            </a:prstGeom>
          </p:spPr>
        </p:pic>
        <p:sp>
          <p:nvSpPr>
            <p:cNvPr id="83" name="四角形: 角を丸くする 82">
              <a:extLst>
                <a:ext uri="{FF2B5EF4-FFF2-40B4-BE49-F238E27FC236}">
                  <a16:creationId xmlns:a16="http://schemas.microsoft.com/office/drawing/2014/main" id="{9D4663A6-6150-4967-A20E-8B677FE0C3F4}"/>
                </a:ext>
              </a:extLst>
            </p:cNvPr>
            <p:cNvSpPr/>
            <p:nvPr/>
          </p:nvSpPr>
          <p:spPr>
            <a:xfrm>
              <a:off x="182102" y="2738437"/>
              <a:ext cx="652422" cy="639195"/>
            </a:xfrm>
            <a:prstGeom prst="roundRect">
              <a:avLst/>
            </a:prstGeom>
            <a:noFill/>
            <a:ln w="28575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dirty="0">
                <a:solidFill>
                  <a:schemeClr val="tx1"/>
                </a:solidFill>
              </a:endParaRPr>
            </a:p>
          </p:txBody>
        </p:sp>
      </p:grpSp>
      <p:sp>
        <p:nvSpPr>
          <p:cNvPr id="60" name="正方形/長方形 59">
            <a:extLst>
              <a:ext uri="{FF2B5EF4-FFF2-40B4-BE49-F238E27FC236}">
                <a16:creationId xmlns:a16="http://schemas.microsoft.com/office/drawing/2014/main" id="{9483AD08-01D8-435B-A70A-756EFA13359C}"/>
              </a:ext>
            </a:extLst>
          </p:cNvPr>
          <p:cNvSpPr/>
          <p:nvPr/>
        </p:nvSpPr>
        <p:spPr>
          <a:xfrm>
            <a:off x="1248316" y="3565431"/>
            <a:ext cx="3411053" cy="873637"/>
          </a:xfrm>
          <a:prstGeom prst="rect">
            <a:avLst/>
          </a:prstGeom>
          <a:solidFill>
            <a:schemeClr val="lt1">
              <a:alpha val="65000"/>
            </a:schemeClr>
          </a:solidFill>
          <a:ln>
            <a:noFill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grpSp>
        <p:nvGrpSpPr>
          <p:cNvPr id="13" name="グループ化 12">
            <a:extLst>
              <a:ext uri="{FF2B5EF4-FFF2-40B4-BE49-F238E27FC236}">
                <a16:creationId xmlns:a16="http://schemas.microsoft.com/office/drawing/2014/main" id="{B1D230A1-CFA3-4EBD-9838-EF2EBEFEEB1E}"/>
              </a:ext>
            </a:extLst>
          </p:cNvPr>
          <p:cNvGrpSpPr/>
          <p:nvPr/>
        </p:nvGrpSpPr>
        <p:grpSpPr>
          <a:xfrm>
            <a:off x="1542918" y="5015174"/>
            <a:ext cx="6058163" cy="1346171"/>
            <a:chOff x="1542918" y="5015174"/>
            <a:chExt cx="6058163" cy="1346171"/>
          </a:xfrm>
        </p:grpSpPr>
        <p:sp>
          <p:nvSpPr>
            <p:cNvPr id="88" name="テキスト ボックス 87">
              <a:extLst>
                <a:ext uri="{FF2B5EF4-FFF2-40B4-BE49-F238E27FC236}">
                  <a16:creationId xmlns:a16="http://schemas.microsoft.com/office/drawing/2014/main" id="{E54BCA79-77F9-4994-8782-FB8AEEBB73B6}"/>
                </a:ext>
              </a:extLst>
            </p:cNvPr>
            <p:cNvSpPr txBox="1"/>
            <p:nvPr/>
          </p:nvSpPr>
          <p:spPr>
            <a:xfrm>
              <a:off x="1542918" y="5015174"/>
              <a:ext cx="6058163" cy="113107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「</a:t>
              </a:r>
              <a:r>
                <a:rPr lang="ja-JP" altLang="en-US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赤外線</a:t>
              </a: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」から　　　　　　　　</a:t>
              </a:r>
              <a:r>
                <a:rPr lang="ja-JP" altLang="en-US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を選び、</a:t>
              </a:r>
              <a:endParaRPr lang="en-US" altLang="ja-JP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  <a:p>
              <a:pPr>
                <a:lnSpc>
                  <a:spcPct val="200000"/>
                </a:lnSpc>
              </a:pP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　　　　　　　　　　　　にして　　　　　　に入れる。</a:t>
              </a:r>
              <a:endParaRPr lang="en-US" altLang="ja-JP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89" name="テキスト ボックス 88">
              <a:extLst>
                <a:ext uri="{FF2B5EF4-FFF2-40B4-BE49-F238E27FC236}">
                  <a16:creationId xmlns:a16="http://schemas.microsoft.com/office/drawing/2014/main" id="{69BDE2E5-A62D-4C74-A136-64BF62EF963E}"/>
                </a:ext>
              </a:extLst>
            </p:cNvPr>
            <p:cNvSpPr txBox="1"/>
            <p:nvPr/>
          </p:nvSpPr>
          <p:spPr>
            <a:xfrm>
              <a:off x="1693419" y="5080591"/>
              <a:ext cx="983651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せきがいせん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91" name="テキスト ボックス 90">
              <a:extLst>
                <a:ext uri="{FF2B5EF4-FFF2-40B4-BE49-F238E27FC236}">
                  <a16:creationId xmlns:a16="http://schemas.microsoft.com/office/drawing/2014/main" id="{49F82914-E770-4F9B-AD35-DD6CBAF2AF40}"/>
                </a:ext>
              </a:extLst>
            </p:cNvPr>
            <p:cNvSpPr txBox="1"/>
            <p:nvPr/>
          </p:nvSpPr>
          <p:spPr>
            <a:xfrm>
              <a:off x="5145017" y="5080591"/>
              <a:ext cx="540839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えら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pic>
          <p:nvPicPr>
            <p:cNvPr id="26" name="図 25">
              <a:extLst>
                <a:ext uri="{FF2B5EF4-FFF2-40B4-BE49-F238E27FC236}">
                  <a16:creationId xmlns:a16="http://schemas.microsoft.com/office/drawing/2014/main" id="{2D76FF8C-86F8-4A96-8801-3E7385C925E7}"/>
                </a:ext>
              </a:extLst>
            </p:cNvPr>
            <p:cNvPicPr>
              <a:picLocks noChangeAspect="1"/>
            </p:cNvPicPr>
            <p:nvPr/>
          </p:nvPicPr>
          <p:blipFill>
            <a:blip r:embed="rId9"/>
            <a:stretch>
              <a:fillRect/>
            </a:stretch>
          </p:blipFill>
          <p:spPr>
            <a:xfrm>
              <a:off x="3220893" y="5223776"/>
              <a:ext cx="1828958" cy="312447"/>
            </a:xfrm>
            <a:prstGeom prst="rect">
              <a:avLst/>
            </a:prstGeom>
          </p:spPr>
        </p:pic>
        <p:pic>
          <p:nvPicPr>
            <p:cNvPr id="7" name="図 6">
              <a:extLst>
                <a:ext uri="{FF2B5EF4-FFF2-40B4-BE49-F238E27FC236}">
                  <a16:creationId xmlns:a16="http://schemas.microsoft.com/office/drawing/2014/main" id="{5DEBC656-F620-479A-B3CB-EE0B73EFBC4F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/>
            <a:stretch>
              <a:fillRect/>
            </a:stretch>
          </p:blipFill>
          <p:spPr>
            <a:xfrm>
              <a:off x="1675781" y="5680853"/>
              <a:ext cx="2667231" cy="419136"/>
            </a:xfrm>
            <a:prstGeom prst="rect">
              <a:avLst/>
            </a:prstGeom>
          </p:spPr>
        </p:pic>
        <p:pic>
          <p:nvPicPr>
            <p:cNvPr id="57" name="図 56">
              <a:extLst>
                <a:ext uri="{FF2B5EF4-FFF2-40B4-BE49-F238E27FC236}">
                  <a16:creationId xmlns:a16="http://schemas.microsoft.com/office/drawing/2014/main" id="{46FB5493-08BC-4A91-A279-D4E8BB3D34AE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5236227" y="5553555"/>
              <a:ext cx="1120237" cy="807790"/>
            </a:xfrm>
            <a:prstGeom prst="rect">
              <a:avLst/>
            </a:prstGeom>
          </p:spPr>
        </p:pic>
        <p:sp>
          <p:nvSpPr>
            <p:cNvPr id="62" name="テキスト ボックス 61">
              <a:extLst>
                <a:ext uri="{FF2B5EF4-FFF2-40B4-BE49-F238E27FC236}">
                  <a16:creationId xmlns:a16="http://schemas.microsoft.com/office/drawing/2014/main" id="{96E40E2E-C941-45C4-B000-79257BFA4088}"/>
                </a:ext>
              </a:extLst>
            </p:cNvPr>
            <p:cNvSpPr txBox="1"/>
            <p:nvPr/>
          </p:nvSpPr>
          <p:spPr>
            <a:xfrm>
              <a:off x="6587230" y="5639030"/>
              <a:ext cx="364908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い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6940695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タイトル 4">
            <a:extLst>
              <a:ext uri="{FF2B5EF4-FFF2-40B4-BE49-F238E27FC236}">
                <a16:creationId xmlns:a16="http://schemas.microsoft.com/office/drawing/2014/main" id="{E6A163D1-8BF6-414C-8680-405591EFD14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ja-JP" dirty="0"/>
              <a:t>【Codey 1】</a:t>
            </a:r>
            <a:r>
              <a:rPr lang="ja-JP" altLang="en-US" dirty="0"/>
              <a:t>のプログラム</a:t>
            </a:r>
          </a:p>
        </p:txBody>
      </p:sp>
      <p:sp>
        <p:nvSpPr>
          <p:cNvPr id="33" name="テキスト ボックス 32">
            <a:extLst>
              <a:ext uri="{FF2B5EF4-FFF2-40B4-BE49-F238E27FC236}">
                <a16:creationId xmlns:a16="http://schemas.microsoft.com/office/drawing/2014/main" id="{591B5BB8-29C5-4AA5-B190-C2F96EBAAF5D}"/>
              </a:ext>
            </a:extLst>
          </p:cNvPr>
          <p:cNvSpPr txBox="1"/>
          <p:nvPr/>
        </p:nvSpPr>
        <p:spPr>
          <a:xfrm>
            <a:off x="712348" y="424038"/>
            <a:ext cx="77267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コーディ</a:t>
            </a:r>
          </a:p>
        </p:txBody>
      </p:sp>
      <p:grpSp>
        <p:nvGrpSpPr>
          <p:cNvPr id="4" name="グループ化 3">
            <a:extLst>
              <a:ext uri="{FF2B5EF4-FFF2-40B4-BE49-F238E27FC236}">
                <a16:creationId xmlns:a16="http://schemas.microsoft.com/office/drawing/2014/main" id="{38D7FCE9-8D20-410A-BA2A-9DA7C33B534F}"/>
              </a:ext>
            </a:extLst>
          </p:cNvPr>
          <p:cNvGrpSpPr/>
          <p:nvPr/>
        </p:nvGrpSpPr>
        <p:grpSpPr>
          <a:xfrm>
            <a:off x="7908066" y="140699"/>
            <a:ext cx="1084828" cy="1084828"/>
            <a:chOff x="7908066" y="140699"/>
            <a:chExt cx="1084828" cy="1084828"/>
          </a:xfrm>
        </p:grpSpPr>
        <p:sp>
          <p:nvSpPr>
            <p:cNvPr id="44" name="正方形/長方形 43">
              <a:extLst>
                <a:ext uri="{FF2B5EF4-FFF2-40B4-BE49-F238E27FC236}">
                  <a16:creationId xmlns:a16="http://schemas.microsoft.com/office/drawing/2014/main" id="{ED10AA72-AE24-4F65-86C8-D2825A3DAE6C}"/>
                </a:ext>
              </a:extLst>
            </p:cNvPr>
            <p:cNvSpPr/>
            <p:nvPr/>
          </p:nvSpPr>
          <p:spPr>
            <a:xfrm>
              <a:off x="7908066" y="140699"/>
              <a:ext cx="1084828" cy="1084828"/>
            </a:xfrm>
            <a:prstGeom prst="rect">
              <a:avLst/>
            </a:prstGeom>
            <a:solidFill>
              <a:schemeClr val="accent4">
                <a:lumMod val="20000"/>
                <a:lumOff val="80000"/>
              </a:schemeClr>
            </a:solidFill>
            <a:ln w="28575">
              <a:solidFill>
                <a:schemeClr val="accent4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tx1"/>
                </a:solidFill>
              </a:endParaRPr>
            </a:p>
          </p:txBody>
        </p:sp>
        <p:pic>
          <p:nvPicPr>
            <p:cNvPr id="3" name="図 2">
              <a:extLst>
                <a:ext uri="{FF2B5EF4-FFF2-40B4-BE49-F238E27FC236}">
                  <a16:creationId xmlns:a16="http://schemas.microsoft.com/office/drawing/2014/main" id="{8DA30F96-8260-405D-A607-B624961BEE6E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7943183" y="146352"/>
              <a:ext cx="1014594" cy="1071986"/>
            </a:xfrm>
            <a:prstGeom prst="rect">
              <a:avLst/>
            </a:prstGeom>
          </p:spPr>
        </p:pic>
      </p:grpSp>
      <p:pic>
        <p:nvPicPr>
          <p:cNvPr id="6" name="図 5">
            <a:extLst>
              <a:ext uri="{FF2B5EF4-FFF2-40B4-BE49-F238E27FC236}">
                <a16:creationId xmlns:a16="http://schemas.microsoft.com/office/drawing/2014/main" id="{C299DEED-EC48-49CB-9A8E-13D6E088160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77904" y="1798990"/>
            <a:ext cx="4410075" cy="3152775"/>
          </a:xfrm>
          <a:prstGeom prst="rect">
            <a:avLst/>
          </a:prstGeom>
        </p:spPr>
      </p:pic>
      <p:grpSp>
        <p:nvGrpSpPr>
          <p:cNvPr id="48" name="グループ化 47">
            <a:extLst>
              <a:ext uri="{FF2B5EF4-FFF2-40B4-BE49-F238E27FC236}">
                <a16:creationId xmlns:a16="http://schemas.microsoft.com/office/drawing/2014/main" id="{4ED9C5E7-E8EE-4BC2-8A6D-15EE6E601ED3}"/>
              </a:ext>
            </a:extLst>
          </p:cNvPr>
          <p:cNvGrpSpPr/>
          <p:nvPr/>
        </p:nvGrpSpPr>
        <p:grpSpPr>
          <a:xfrm>
            <a:off x="178348" y="3314603"/>
            <a:ext cx="652422" cy="639195"/>
            <a:chOff x="182102" y="3444698"/>
            <a:chExt cx="652422" cy="639195"/>
          </a:xfrm>
        </p:grpSpPr>
        <p:sp>
          <p:nvSpPr>
            <p:cNvPr id="50" name="四角形: 角を丸くする 49">
              <a:extLst>
                <a:ext uri="{FF2B5EF4-FFF2-40B4-BE49-F238E27FC236}">
                  <a16:creationId xmlns:a16="http://schemas.microsoft.com/office/drawing/2014/main" id="{7C870321-A6CC-4448-8065-862A53DC20FD}"/>
                </a:ext>
              </a:extLst>
            </p:cNvPr>
            <p:cNvSpPr/>
            <p:nvPr/>
          </p:nvSpPr>
          <p:spPr>
            <a:xfrm>
              <a:off x="182102" y="3444698"/>
              <a:ext cx="652422" cy="639195"/>
            </a:xfrm>
            <a:prstGeom prst="roundRect">
              <a:avLst/>
            </a:prstGeom>
            <a:noFill/>
            <a:ln w="28575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dirty="0">
                <a:solidFill>
                  <a:schemeClr val="tx1"/>
                </a:solidFill>
              </a:endParaRPr>
            </a:p>
          </p:txBody>
        </p:sp>
        <p:pic>
          <p:nvPicPr>
            <p:cNvPr id="53" name="図 52">
              <a:extLst>
                <a:ext uri="{FF2B5EF4-FFF2-40B4-BE49-F238E27FC236}">
                  <a16:creationId xmlns:a16="http://schemas.microsoft.com/office/drawing/2014/main" id="{37499E16-197C-4123-A5B8-AFAF908BECB8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259484" y="3497952"/>
              <a:ext cx="542925" cy="523875"/>
            </a:xfrm>
            <a:prstGeom prst="rect">
              <a:avLst/>
            </a:prstGeom>
          </p:spPr>
        </p:pic>
      </p:grpSp>
      <p:pic>
        <p:nvPicPr>
          <p:cNvPr id="9" name="図 8">
            <a:extLst>
              <a:ext uri="{FF2B5EF4-FFF2-40B4-BE49-F238E27FC236}">
                <a16:creationId xmlns:a16="http://schemas.microsoft.com/office/drawing/2014/main" id="{CAD3B033-552D-4648-86DB-3E070E449D84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456203" y="3511603"/>
            <a:ext cx="3383636" cy="2447649"/>
          </a:xfrm>
          <a:prstGeom prst="rect">
            <a:avLst/>
          </a:prstGeom>
        </p:spPr>
      </p:pic>
      <p:grpSp>
        <p:nvGrpSpPr>
          <p:cNvPr id="16" name="グループ化 15">
            <a:extLst>
              <a:ext uri="{FF2B5EF4-FFF2-40B4-BE49-F238E27FC236}">
                <a16:creationId xmlns:a16="http://schemas.microsoft.com/office/drawing/2014/main" id="{9502DE52-F120-4572-A0FB-BE50E9606D07}"/>
              </a:ext>
            </a:extLst>
          </p:cNvPr>
          <p:cNvGrpSpPr/>
          <p:nvPr/>
        </p:nvGrpSpPr>
        <p:grpSpPr>
          <a:xfrm>
            <a:off x="4364929" y="1753158"/>
            <a:ext cx="4670793" cy="1711555"/>
            <a:chOff x="4286984" y="1945046"/>
            <a:chExt cx="4670793" cy="1711555"/>
          </a:xfrm>
        </p:grpSpPr>
        <p:sp>
          <p:nvSpPr>
            <p:cNvPr id="39" name="テキスト ボックス 38">
              <a:extLst>
                <a:ext uri="{FF2B5EF4-FFF2-40B4-BE49-F238E27FC236}">
                  <a16:creationId xmlns:a16="http://schemas.microsoft.com/office/drawing/2014/main" id="{EB853629-B337-4382-88C3-DC2598D99C0D}"/>
                </a:ext>
              </a:extLst>
            </p:cNvPr>
            <p:cNvSpPr txBox="1"/>
            <p:nvPr/>
          </p:nvSpPr>
          <p:spPr>
            <a:xfrm>
              <a:off x="4350836" y="1945046"/>
              <a:ext cx="4606941" cy="16850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「</a:t>
              </a:r>
              <a:r>
                <a:rPr lang="ja-JP" altLang="en-US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見た目</a:t>
              </a: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」から　　　　　　　　を選ぶ。</a:t>
              </a:r>
              <a:endParaRPr lang="en-US" altLang="ja-JP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  <a:p>
              <a:pPr>
                <a:lnSpc>
                  <a:spcPct val="200000"/>
                </a:lnSpc>
              </a:pP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下の画像から　　　　を選び、</a:t>
              </a:r>
              <a:endParaRPr lang="en-US" altLang="ja-JP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  <a:p>
              <a:pPr>
                <a:lnSpc>
                  <a:spcPct val="200000"/>
                </a:lnSpc>
              </a:pPr>
              <a:r>
                <a:rPr lang="ja-JP" altLang="en-US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　　　　　　　　　　　　　　　にする。</a:t>
              </a:r>
              <a:endParaRPr lang="en-US" altLang="ja-JP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40" name="テキスト ボックス 39">
              <a:extLst>
                <a:ext uri="{FF2B5EF4-FFF2-40B4-BE49-F238E27FC236}">
                  <a16:creationId xmlns:a16="http://schemas.microsoft.com/office/drawing/2014/main" id="{94D2435C-48CE-42F8-AD09-E3A05E41CE5C}"/>
                </a:ext>
              </a:extLst>
            </p:cNvPr>
            <p:cNvSpPr txBox="1"/>
            <p:nvPr/>
          </p:nvSpPr>
          <p:spPr>
            <a:xfrm>
              <a:off x="7985907" y="2002329"/>
              <a:ext cx="522236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えら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41" name="テキスト ボックス 40">
              <a:extLst>
                <a:ext uri="{FF2B5EF4-FFF2-40B4-BE49-F238E27FC236}">
                  <a16:creationId xmlns:a16="http://schemas.microsoft.com/office/drawing/2014/main" id="{4F6FED64-2868-4D3F-B835-73C18B683D2A}"/>
                </a:ext>
              </a:extLst>
            </p:cNvPr>
            <p:cNvSpPr txBox="1"/>
            <p:nvPr/>
          </p:nvSpPr>
          <p:spPr>
            <a:xfrm>
              <a:off x="4776840" y="2553834"/>
              <a:ext cx="718562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がぞう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42" name="テキスト ボックス 41">
              <a:extLst>
                <a:ext uri="{FF2B5EF4-FFF2-40B4-BE49-F238E27FC236}">
                  <a16:creationId xmlns:a16="http://schemas.microsoft.com/office/drawing/2014/main" id="{320C37D1-0A9A-4F6C-9D7B-2C1463698C70}"/>
                </a:ext>
              </a:extLst>
            </p:cNvPr>
            <p:cNvSpPr txBox="1"/>
            <p:nvPr/>
          </p:nvSpPr>
          <p:spPr>
            <a:xfrm>
              <a:off x="4634127" y="2008101"/>
              <a:ext cx="323814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み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43" name="テキスト ボックス 42">
              <a:extLst>
                <a:ext uri="{FF2B5EF4-FFF2-40B4-BE49-F238E27FC236}">
                  <a16:creationId xmlns:a16="http://schemas.microsoft.com/office/drawing/2014/main" id="{E92207C4-5961-49E8-A96D-B4248B859A5B}"/>
                </a:ext>
              </a:extLst>
            </p:cNvPr>
            <p:cNvSpPr txBox="1"/>
            <p:nvPr/>
          </p:nvSpPr>
          <p:spPr>
            <a:xfrm>
              <a:off x="5079326" y="2002329"/>
              <a:ext cx="323814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め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pic>
          <p:nvPicPr>
            <p:cNvPr id="45" name="図 44">
              <a:extLst>
                <a:ext uri="{FF2B5EF4-FFF2-40B4-BE49-F238E27FC236}">
                  <a16:creationId xmlns:a16="http://schemas.microsoft.com/office/drawing/2014/main" id="{50C2D443-2B58-40EA-B528-F6482A30ABE1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6109590" y="2053299"/>
              <a:ext cx="1798476" cy="518205"/>
            </a:xfrm>
            <a:prstGeom prst="rect">
              <a:avLst/>
            </a:prstGeom>
          </p:spPr>
        </p:pic>
        <p:sp>
          <p:nvSpPr>
            <p:cNvPr id="46" name="テキスト ボックス 45">
              <a:extLst>
                <a:ext uri="{FF2B5EF4-FFF2-40B4-BE49-F238E27FC236}">
                  <a16:creationId xmlns:a16="http://schemas.microsoft.com/office/drawing/2014/main" id="{3BEC3CDA-C4D7-43F2-8886-30BEAB84A120}"/>
                </a:ext>
              </a:extLst>
            </p:cNvPr>
            <p:cNvSpPr txBox="1"/>
            <p:nvPr/>
          </p:nvSpPr>
          <p:spPr>
            <a:xfrm>
              <a:off x="4286984" y="2562626"/>
              <a:ext cx="509050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した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54" name="テキスト ボックス 53">
              <a:extLst>
                <a:ext uri="{FF2B5EF4-FFF2-40B4-BE49-F238E27FC236}">
                  <a16:creationId xmlns:a16="http://schemas.microsoft.com/office/drawing/2014/main" id="{7522C976-F823-49E5-A341-CAB27DEB9C3F}"/>
                </a:ext>
              </a:extLst>
            </p:cNvPr>
            <p:cNvSpPr txBox="1"/>
            <p:nvPr/>
          </p:nvSpPr>
          <p:spPr>
            <a:xfrm>
              <a:off x="6808958" y="2562626"/>
              <a:ext cx="522236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えら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pic>
          <p:nvPicPr>
            <p:cNvPr id="13" name="図 12">
              <a:extLst>
                <a:ext uri="{FF2B5EF4-FFF2-40B4-BE49-F238E27FC236}">
                  <a16:creationId xmlns:a16="http://schemas.microsoft.com/office/drawing/2014/main" id="{0A47F369-7437-47A3-8A5D-940BCFCEB881}"/>
                </a:ext>
              </a:extLst>
            </p:cNvPr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6021106" y="3191741"/>
              <a:ext cx="1806097" cy="464860"/>
            </a:xfrm>
            <a:prstGeom prst="rect">
              <a:avLst/>
            </a:prstGeom>
          </p:spPr>
        </p:pic>
        <p:pic>
          <p:nvPicPr>
            <p:cNvPr id="15" name="図 14">
              <a:extLst>
                <a:ext uri="{FF2B5EF4-FFF2-40B4-BE49-F238E27FC236}">
                  <a16:creationId xmlns:a16="http://schemas.microsoft.com/office/drawing/2014/main" id="{CB09A5AA-94EE-41B4-9CE9-B79E778F943F}"/>
                </a:ext>
              </a:extLst>
            </p:cNvPr>
            <p:cNvPicPr>
              <a:picLocks noChangeAspect="1"/>
            </p:cNvPicPr>
            <p:nvPr/>
          </p:nvPicPr>
          <p:blipFill>
            <a:blip r:embed="rId8"/>
            <a:stretch>
              <a:fillRect/>
            </a:stretch>
          </p:blipFill>
          <p:spPr>
            <a:xfrm>
              <a:off x="5869746" y="2644872"/>
              <a:ext cx="718563" cy="384742"/>
            </a:xfrm>
            <a:prstGeom prst="rect">
              <a:avLst/>
            </a:prstGeom>
          </p:spPr>
        </p:pic>
      </p:grpSp>
      <p:grpSp>
        <p:nvGrpSpPr>
          <p:cNvPr id="19" name="グループ化 18">
            <a:extLst>
              <a:ext uri="{FF2B5EF4-FFF2-40B4-BE49-F238E27FC236}">
                <a16:creationId xmlns:a16="http://schemas.microsoft.com/office/drawing/2014/main" id="{EC5C952B-513A-4F35-88AE-3078B7764E8F}"/>
              </a:ext>
            </a:extLst>
          </p:cNvPr>
          <p:cNvGrpSpPr/>
          <p:nvPr/>
        </p:nvGrpSpPr>
        <p:grpSpPr>
          <a:xfrm>
            <a:off x="178348" y="4007052"/>
            <a:ext cx="652422" cy="639195"/>
            <a:chOff x="192247" y="3936031"/>
            <a:chExt cx="652422" cy="639195"/>
          </a:xfrm>
        </p:grpSpPr>
        <p:pic>
          <p:nvPicPr>
            <p:cNvPr id="18" name="図 17">
              <a:extLst>
                <a:ext uri="{FF2B5EF4-FFF2-40B4-BE49-F238E27FC236}">
                  <a16:creationId xmlns:a16="http://schemas.microsoft.com/office/drawing/2014/main" id="{B712469B-A89F-415E-B9F3-13E73FB10338}"/>
                </a:ext>
              </a:extLst>
            </p:cNvPr>
            <p:cNvPicPr>
              <a:picLocks noChangeAspect="1"/>
            </p:cNvPicPr>
            <p:nvPr/>
          </p:nvPicPr>
          <p:blipFill>
            <a:blip r:embed="rId9"/>
            <a:stretch>
              <a:fillRect/>
            </a:stretch>
          </p:blipFill>
          <p:spPr>
            <a:xfrm>
              <a:off x="286028" y="3981253"/>
              <a:ext cx="504825" cy="542925"/>
            </a:xfrm>
            <a:prstGeom prst="rect">
              <a:avLst/>
            </a:prstGeom>
          </p:spPr>
        </p:pic>
        <p:sp>
          <p:nvSpPr>
            <p:cNvPr id="63" name="四角形: 角を丸くする 62">
              <a:extLst>
                <a:ext uri="{FF2B5EF4-FFF2-40B4-BE49-F238E27FC236}">
                  <a16:creationId xmlns:a16="http://schemas.microsoft.com/office/drawing/2014/main" id="{CE38B68A-F924-4086-894C-6E313DEC4160}"/>
                </a:ext>
              </a:extLst>
            </p:cNvPr>
            <p:cNvSpPr/>
            <p:nvPr/>
          </p:nvSpPr>
          <p:spPr>
            <a:xfrm>
              <a:off x="192247" y="3936031"/>
              <a:ext cx="652422" cy="639195"/>
            </a:xfrm>
            <a:prstGeom prst="roundRect">
              <a:avLst/>
            </a:prstGeom>
            <a:noFill/>
            <a:ln w="28575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dirty="0">
                <a:solidFill>
                  <a:schemeClr val="tx1"/>
                </a:solidFill>
              </a:endParaRPr>
            </a:p>
          </p:txBody>
        </p:sp>
      </p:grpSp>
      <p:cxnSp>
        <p:nvCxnSpPr>
          <p:cNvPr id="65" name="直線矢印コネクタ 64">
            <a:extLst>
              <a:ext uri="{FF2B5EF4-FFF2-40B4-BE49-F238E27FC236}">
                <a16:creationId xmlns:a16="http://schemas.microsoft.com/office/drawing/2014/main" id="{DEDC991C-4E84-45EA-8B8F-D734D73B584B}"/>
              </a:ext>
            </a:extLst>
          </p:cNvPr>
          <p:cNvCxnSpPr>
            <a:cxnSpLocks/>
          </p:cNvCxnSpPr>
          <p:nvPr/>
        </p:nvCxnSpPr>
        <p:spPr>
          <a:xfrm>
            <a:off x="830770" y="3741398"/>
            <a:ext cx="527513" cy="0"/>
          </a:xfrm>
          <a:prstGeom prst="straightConnector1">
            <a:avLst/>
          </a:prstGeom>
          <a:ln w="28575">
            <a:solidFill>
              <a:srgbClr val="FF0000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7" name="直線矢印コネクタ 66">
            <a:extLst>
              <a:ext uri="{FF2B5EF4-FFF2-40B4-BE49-F238E27FC236}">
                <a16:creationId xmlns:a16="http://schemas.microsoft.com/office/drawing/2014/main" id="{5C02B4DE-0A24-4F78-8197-E49C554B724D}"/>
              </a:ext>
            </a:extLst>
          </p:cNvPr>
          <p:cNvCxnSpPr>
            <a:cxnSpLocks/>
          </p:cNvCxnSpPr>
          <p:nvPr/>
        </p:nvCxnSpPr>
        <p:spPr>
          <a:xfrm>
            <a:off x="830770" y="4186761"/>
            <a:ext cx="527513" cy="0"/>
          </a:xfrm>
          <a:prstGeom prst="straightConnector1">
            <a:avLst/>
          </a:prstGeom>
          <a:ln w="28575">
            <a:solidFill>
              <a:srgbClr val="FF0000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5" name="グループ化 24">
            <a:extLst>
              <a:ext uri="{FF2B5EF4-FFF2-40B4-BE49-F238E27FC236}">
                <a16:creationId xmlns:a16="http://schemas.microsoft.com/office/drawing/2014/main" id="{36461E5E-D0EF-420F-AAF6-B0A80DEF6241}"/>
              </a:ext>
            </a:extLst>
          </p:cNvPr>
          <p:cNvGrpSpPr/>
          <p:nvPr/>
        </p:nvGrpSpPr>
        <p:grpSpPr>
          <a:xfrm>
            <a:off x="517836" y="5982400"/>
            <a:ext cx="7267995" cy="591369"/>
            <a:chOff x="517836" y="5982400"/>
            <a:chExt cx="7267995" cy="591369"/>
          </a:xfrm>
        </p:grpSpPr>
        <p:sp>
          <p:nvSpPr>
            <p:cNvPr id="71" name="テキスト ボックス 70">
              <a:extLst>
                <a:ext uri="{FF2B5EF4-FFF2-40B4-BE49-F238E27FC236}">
                  <a16:creationId xmlns:a16="http://schemas.microsoft.com/office/drawing/2014/main" id="{C06AC8A1-1BF7-42C1-BC83-138C4C1705B5}"/>
                </a:ext>
              </a:extLst>
            </p:cNvPr>
            <p:cNvSpPr txBox="1"/>
            <p:nvPr/>
          </p:nvSpPr>
          <p:spPr>
            <a:xfrm>
              <a:off x="517836" y="5982400"/>
              <a:ext cx="7267995" cy="57708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「</a:t>
              </a:r>
              <a:r>
                <a:rPr lang="ja-JP" altLang="en-US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音</a:t>
              </a: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」から　　　　　　　　　　　　を選び、</a:t>
              </a:r>
              <a:r>
                <a:rPr lang="ja-JP" altLang="en-US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「</a:t>
              </a:r>
              <a:r>
                <a:rPr lang="en-US" altLang="ja-JP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C5</a:t>
              </a:r>
              <a:r>
                <a:rPr lang="ja-JP" altLang="en-US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」に変更する。</a:t>
              </a:r>
              <a:endParaRPr lang="en-US" altLang="ja-JP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72" name="テキスト ボックス 71">
              <a:extLst>
                <a:ext uri="{FF2B5EF4-FFF2-40B4-BE49-F238E27FC236}">
                  <a16:creationId xmlns:a16="http://schemas.microsoft.com/office/drawing/2014/main" id="{A86791ED-2B53-45FB-B459-AB64F38C6645}"/>
                </a:ext>
              </a:extLst>
            </p:cNvPr>
            <p:cNvSpPr txBox="1"/>
            <p:nvPr/>
          </p:nvSpPr>
          <p:spPr>
            <a:xfrm>
              <a:off x="4595015" y="6059647"/>
              <a:ext cx="522236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えら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74" name="テキスト ボックス 73">
              <a:extLst>
                <a:ext uri="{FF2B5EF4-FFF2-40B4-BE49-F238E27FC236}">
                  <a16:creationId xmlns:a16="http://schemas.microsoft.com/office/drawing/2014/main" id="{5E7C004B-1716-4AA8-8AB5-1E3783732452}"/>
                </a:ext>
              </a:extLst>
            </p:cNvPr>
            <p:cNvSpPr txBox="1"/>
            <p:nvPr/>
          </p:nvSpPr>
          <p:spPr>
            <a:xfrm>
              <a:off x="6261135" y="6054246"/>
              <a:ext cx="718562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へんこう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75" name="テキスト ボックス 74">
              <a:extLst>
                <a:ext uri="{FF2B5EF4-FFF2-40B4-BE49-F238E27FC236}">
                  <a16:creationId xmlns:a16="http://schemas.microsoft.com/office/drawing/2014/main" id="{0C4EE7EC-AE04-45A6-802C-3049239CA006}"/>
                </a:ext>
              </a:extLst>
            </p:cNvPr>
            <p:cNvSpPr txBox="1"/>
            <p:nvPr/>
          </p:nvSpPr>
          <p:spPr>
            <a:xfrm>
              <a:off x="689316" y="6054247"/>
              <a:ext cx="509050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おと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pic>
          <p:nvPicPr>
            <p:cNvPr id="24" name="図 23">
              <a:extLst>
                <a:ext uri="{FF2B5EF4-FFF2-40B4-BE49-F238E27FC236}">
                  <a16:creationId xmlns:a16="http://schemas.microsoft.com/office/drawing/2014/main" id="{FE072108-BF6C-4595-AB67-9F9DE3901557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/>
            <a:stretch>
              <a:fillRect/>
            </a:stretch>
          </p:blipFill>
          <p:spPr>
            <a:xfrm>
              <a:off x="1830136" y="6116529"/>
              <a:ext cx="2598645" cy="457240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70808711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図 7">
            <a:extLst>
              <a:ext uri="{FF2B5EF4-FFF2-40B4-BE49-F238E27FC236}">
                <a16:creationId xmlns:a16="http://schemas.microsoft.com/office/drawing/2014/main" id="{46B3783E-F304-4A43-A7BA-D44FFDF9C22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06654" y="2392692"/>
            <a:ext cx="6730691" cy="3901308"/>
          </a:xfrm>
          <a:prstGeom prst="rect">
            <a:avLst/>
          </a:prstGeom>
        </p:spPr>
      </p:pic>
      <p:sp>
        <p:nvSpPr>
          <p:cNvPr id="5" name="タイトル 4">
            <a:extLst>
              <a:ext uri="{FF2B5EF4-FFF2-40B4-BE49-F238E27FC236}">
                <a16:creationId xmlns:a16="http://schemas.microsoft.com/office/drawing/2014/main" id="{E6A163D1-8BF6-414C-8680-405591EFD14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ja-JP" dirty="0"/>
              <a:t>【Codey 1】</a:t>
            </a:r>
            <a:r>
              <a:rPr lang="ja-JP" altLang="en-US" dirty="0"/>
              <a:t>のプログラム</a:t>
            </a:r>
          </a:p>
        </p:txBody>
      </p:sp>
      <p:grpSp>
        <p:nvGrpSpPr>
          <p:cNvPr id="15" name="グループ化 14">
            <a:extLst>
              <a:ext uri="{FF2B5EF4-FFF2-40B4-BE49-F238E27FC236}">
                <a16:creationId xmlns:a16="http://schemas.microsoft.com/office/drawing/2014/main" id="{5B9B1D4B-6064-459A-8D9B-F0CE5B3845DB}"/>
              </a:ext>
            </a:extLst>
          </p:cNvPr>
          <p:cNvGrpSpPr/>
          <p:nvPr/>
        </p:nvGrpSpPr>
        <p:grpSpPr>
          <a:xfrm>
            <a:off x="618636" y="985598"/>
            <a:ext cx="5091159" cy="577081"/>
            <a:chOff x="618636" y="985598"/>
            <a:chExt cx="5091159" cy="577081"/>
          </a:xfrm>
        </p:grpSpPr>
        <p:sp>
          <p:nvSpPr>
            <p:cNvPr id="11" name="テキスト ボックス 10">
              <a:extLst>
                <a:ext uri="{FF2B5EF4-FFF2-40B4-BE49-F238E27FC236}">
                  <a16:creationId xmlns:a16="http://schemas.microsoft.com/office/drawing/2014/main" id="{4AC0A1B9-6D26-46AC-BF3A-C38981E581DE}"/>
                </a:ext>
              </a:extLst>
            </p:cNvPr>
            <p:cNvSpPr txBox="1"/>
            <p:nvPr/>
          </p:nvSpPr>
          <p:spPr>
            <a:xfrm>
              <a:off x="618636" y="985598"/>
              <a:ext cx="5091159" cy="57708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lang="ja-JP" altLang="en-US" b="1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プログラムをパソコンに保存しよう！</a:t>
              </a:r>
              <a:endParaRPr lang="en-US" altLang="ja-JP" b="1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20" name="テキスト ボックス 19">
              <a:extLst>
                <a:ext uri="{FF2B5EF4-FFF2-40B4-BE49-F238E27FC236}">
                  <a16:creationId xmlns:a16="http://schemas.microsoft.com/office/drawing/2014/main" id="{9D5D045A-4B61-4846-9A1C-CF1CF2074077}"/>
                </a:ext>
              </a:extLst>
            </p:cNvPr>
            <p:cNvSpPr txBox="1"/>
            <p:nvPr/>
          </p:nvSpPr>
          <p:spPr>
            <a:xfrm>
              <a:off x="3080226" y="1049531"/>
              <a:ext cx="764228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b="1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ほぞん</a:t>
              </a:r>
              <a:endParaRPr kumimoji="1" lang="ja-JP" altLang="en-US" sz="1000" b="1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</p:grpSp>
      <p:sp>
        <p:nvSpPr>
          <p:cNvPr id="22" name="四角形: 角を丸くする 21">
            <a:extLst>
              <a:ext uri="{FF2B5EF4-FFF2-40B4-BE49-F238E27FC236}">
                <a16:creationId xmlns:a16="http://schemas.microsoft.com/office/drawing/2014/main" id="{3C74DFE6-FA76-4A5B-AADC-A82A900DBAFD}"/>
              </a:ext>
            </a:extLst>
          </p:cNvPr>
          <p:cNvSpPr/>
          <p:nvPr/>
        </p:nvSpPr>
        <p:spPr>
          <a:xfrm>
            <a:off x="4783230" y="2551929"/>
            <a:ext cx="1318503" cy="475356"/>
          </a:xfrm>
          <a:prstGeom prst="round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>
              <a:solidFill>
                <a:schemeClr val="tx1"/>
              </a:solidFill>
            </a:endParaRPr>
          </a:p>
        </p:txBody>
      </p:sp>
      <p:sp>
        <p:nvSpPr>
          <p:cNvPr id="37" name="四角形: 角を丸くする 36">
            <a:extLst>
              <a:ext uri="{FF2B5EF4-FFF2-40B4-BE49-F238E27FC236}">
                <a16:creationId xmlns:a16="http://schemas.microsoft.com/office/drawing/2014/main" id="{82C68FE8-6425-4E4F-ABE6-0F837ED956A6}"/>
              </a:ext>
            </a:extLst>
          </p:cNvPr>
          <p:cNvSpPr/>
          <p:nvPr/>
        </p:nvSpPr>
        <p:spPr>
          <a:xfrm>
            <a:off x="4717747" y="5156674"/>
            <a:ext cx="3210719" cy="551666"/>
          </a:xfrm>
          <a:prstGeom prst="round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>
              <a:solidFill>
                <a:schemeClr val="tx1"/>
              </a:solidFill>
            </a:endParaRPr>
          </a:p>
        </p:txBody>
      </p:sp>
      <p:sp>
        <p:nvSpPr>
          <p:cNvPr id="46" name="テキスト ボックス 45">
            <a:extLst>
              <a:ext uri="{FF2B5EF4-FFF2-40B4-BE49-F238E27FC236}">
                <a16:creationId xmlns:a16="http://schemas.microsoft.com/office/drawing/2014/main" id="{731951BC-6652-439F-8A75-8CA8645B5D76}"/>
              </a:ext>
            </a:extLst>
          </p:cNvPr>
          <p:cNvSpPr txBox="1"/>
          <p:nvPr/>
        </p:nvSpPr>
        <p:spPr>
          <a:xfrm>
            <a:off x="678169" y="4158680"/>
            <a:ext cx="985413" cy="1846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sz="600" i="0" dirty="0">
                <a:solidFill>
                  <a:schemeClr val="bg1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保存する</a:t>
            </a:r>
            <a:endParaRPr lang="en-US" altLang="ja-JP" sz="600" i="0" dirty="0">
              <a:solidFill>
                <a:schemeClr val="bg1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grpSp>
        <p:nvGrpSpPr>
          <p:cNvPr id="2" name="グループ化 1">
            <a:extLst>
              <a:ext uri="{FF2B5EF4-FFF2-40B4-BE49-F238E27FC236}">
                <a16:creationId xmlns:a16="http://schemas.microsoft.com/office/drawing/2014/main" id="{82844954-C8FA-4515-A1D4-2C85276E11DF}"/>
              </a:ext>
            </a:extLst>
          </p:cNvPr>
          <p:cNvGrpSpPr/>
          <p:nvPr/>
        </p:nvGrpSpPr>
        <p:grpSpPr>
          <a:xfrm>
            <a:off x="968914" y="1585830"/>
            <a:ext cx="6071078" cy="577081"/>
            <a:chOff x="968914" y="1737827"/>
            <a:chExt cx="6071078" cy="577081"/>
          </a:xfrm>
        </p:grpSpPr>
        <p:sp>
          <p:nvSpPr>
            <p:cNvPr id="48" name="テキスト ボックス 47">
              <a:extLst>
                <a:ext uri="{FF2B5EF4-FFF2-40B4-BE49-F238E27FC236}">
                  <a16:creationId xmlns:a16="http://schemas.microsoft.com/office/drawing/2014/main" id="{F37BC138-55E3-41B2-9BEB-4F0F18F96484}"/>
                </a:ext>
              </a:extLst>
            </p:cNvPr>
            <p:cNvSpPr txBox="1"/>
            <p:nvPr/>
          </p:nvSpPr>
          <p:spPr>
            <a:xfrm>
              <a:off x="968914" y="1737827"/>
              <a:ext cx="6071078" cy="57708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ファイル　</a:t>
              </a:r>
              <a:r>
                <a:rPr lang="ja-JP" altLang="en-US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　</a:t>
              </a: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→　「コンピュータに保存」を選択する</a:t>
              </a:r>
              <a:endParaRPr lang="en-US" altLang="ja-JP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49" name="テキスト ボックス 48">
              <a:extLst>
                <a:ext uri="{FF2B5EF4-FFF2-40B4-BE49-F238E27FC236}">
                  <a16:creationId xmlns:a16="http://schemas.microsoft.com/office/drawing/2014/main" id="{9FC6894D-0E59-41E4-9981-02CAC9B8FD1F}"/>
                </a:ext>
              </a:extLst>
            </p:cNvPr>
            <p:cNvSpPr txBox="1"/>
            <p:nvPr/>
          </p:nvSpPr>
          <p:spPr>
            <a:xfrm>
              <a:off x="4554244" y="1780052"/>
              <a:ext cx="819362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ほぞん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50" name="テキスト ボックス 49">
              <a:extLst>
                <a:ext uri="{FF2B5EF4-FFF2-40B4-BE49-F238E27FC236}">
                  <a16:creationId xmlns:a16="http://schemas.microsoft.com/office/drawing/2014/main" id="{1C60F65B-C029-4E00-8EEB-2506B9018906}"/>
                </a:ext>
              </a:extLst>
            </p:cNvPr>
            <p:cNvSpPr txBox="1"/>
            <p:nvPr/>
          </p:nvSpPr>
          <p:spPr>
            <a:xfrm>
              <a:off x="5370034" y="1788930"/>
              <a:ext cx="983866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せんたく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</p:grpSp>
      <p:sp>
        <p:nvSpPr>
          <p:cNvPr id="18" name="テキスト ボックス 17">
            <a:extLst>
              <a:ext uri="{FF2B5EF4-FFF2-40B4-BE49-F238E27FC236}">
                <a16:creationId xmlns:a16="http://schemas.microsoft.com/office/drawing/2014/main" id="{4F915DCD-D3B2-426A-8264-CC02393D2371}"/>
              </a:ext>
            </a:extLst>
          </p:cNvPr>
          <p:cNvSpPr txBox="1"/>
          <p:nvPr/>
        </p:nvSpPr>
        <p:spPr>
          <a:xfrm>
            <a:off x="712348" y="424038"/>
            <a:ext cx="77267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コーディ</a:t>
            </a:r>
          </a:p>
        </p:txBody>
      </p:sp>
      <p:grpSp>
        <p:nvGrpSpPr>
          <p:cNvPr id="19" name="グループ化 18">
            <a:extLst>
              <a:ext uri="{FF2B5EF4-FFF2-40B4-BE49-F238E27FC236}">
                <a16:creationId xmlns:a16="http://schemas.microsoft.com/office/drawing/2014/main" id="{7007361C-6E50-42D3-B31A-8EF827A09E03}"/>
              </a:ext>
            </a:extLst>
          </p:cNvPr>
          <p:cNvGrpSpPr/>
          <p:nvPr/>
        </p:nvGrpSpPr>
        <p:grpSpPr>
          <a:xfrm>
            <a:off x="7908066" y="140699"/>
            <a:ext cx="1084828" cy="1084828"/>
            <a:chOff x="7908066" y="140699"/>
            <a:chExt cx="1084828" cy="1084828"/>
          </a:xfrm>
        </p:grpSpPr>
        <p:sp>
          <p:nvSpPr>
            <p:cNvPr id="25" name="正方形/長方形 24">
              <a:extLst>
                <a:ext uri="{FF2B5EF4-FFF2-40B4-BE49-F238E27FC236}">
                  <a16:creationId xmlns:a16="http://schemas.microsoft.com/office/drawing/2014/main" id="{317E4CCE-EC2E-49CC-AB01-914C0754EBA3}"/>
                </a:ext>
              </a:extLst>
            </p:cNvPr>
            <p:cNvSpPr/>
            <p:nvPr/>
          </p:nvSpPr>
          <p:spPr>
            <a:xfrm>
              <a:off x="7908066" y="140699"/>
              <a:ext cx="1084828" cy="1084828"/>
            </a:xfrm>
            <a:prstGeom prst="rect">
              <a:avLst/>
            </a:prstGeom>
            <a:solidFill>
              <a:schemeClr val="accent4">
                <a:lumMod val="20000"/>
                <a:lumOff val="80000"/>
              </a:schemeClr>
            </a:solidFill>
            <a:ln w="28575">
              <a:solidFill>
                <a:schemeClr val="accent4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tx1"/>
                </a:solidFill>
              </a:endParaRPr>
            </a:p>
          </p:txBody>
        </p:sp>
        <p:pic>
          <p:nvPicPr>
            <p:cNvPr id="26" name="図 25">
              <a:extLst>
                <a:ext uri="{FF2B5EF4-FFF2-40B4-BE49-F238E27FC236}">
                  <a16:creationId xmlns:a16="http://schemas.microsoft.com/office/drawing/2014/main" id="{4FD6D2F7-9736-45B7-9650-32222D015F69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7943183" y="146352"/>
              <a:ext cx="1014594" cy="1071986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598665395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タイトル 4">
            <a:extLst>
              <a:ext uri="{FF2B5EF4-FFF2-40B4-BE49-F238E27FC236}">
                <a16:creationId xmlns:a16="http://schemas.microsoft.com/office/drawing/2014/main" id="{E6A163D1-8BF6-414C-8680-405591EFD14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ja-JP" dirty="0"/>
              <a:t>【Codey 1】</a:t>
            </a:r>
            <a:r>
              <a:rPr lang="ja-JP" altLang="en-US" dirty="0"/>
              <a:t>のプログラム</a:t>
            </a:r>
          </a:p>
        </p:txBody>
      </p:sp>
      <p:grpSp>
        <p:nvGrpSpPr>
          <p:cNvPr id="4" name="グループ化 3">
            <a:extLst>
              <a:ext uri="{FF2B5EF4-FFF2-40B4-BE49-F238E27FC236}">
                <a16:creationId xmlns:a16="http://schemas.microsoft.com/office/drawing/2014/main" id="{177BF272-CD45-484B-9F88-96522F3693D3}"/>
              </a:ext>
            </a:extLst>
          </p:cNvPr>
          <p:cNvGrpSpPr/>
          <p:nvPr/>
        </p:nvGrpSpPr>
        <p:grpSpPr>
          <a:xfrm>
            <a:off x="1092409" y="2574525"/>
            <a:ext cx="6959182" cy="3888420"/>
            <a:chOff x="1092409" y="2104008"/>
            <a:chExt cx="6959182" cy="3888420"/>
          </a:xfrm>
        </p:grpSpPr>
        <p:pic>
          <p:nvPicPr>
            <p:cNvPr id="10" name="図 9">
              <a:extLst>
                <a:ext uri="{FF2B5EF4-FFF2-40B4-BE49-F238E27FC236}">
                  <a16:creationId xmlns:a16="http://schemas.microsoft.com/office/drawing/2014/main" id="{AB45F2A3-2F0B-48A1-868E-BE80EFCAED43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1092409" y="2104008"/>
              <a:ext cx="6959182" cy="3888420"/>
            </a:xfrm>
            <a:prstGeom prst="rect">
              <a:avLst/>
            </a:prstGeom>
          </p:spPr>
        </p:pic>
        <p:sp>
          <p:nvSpPr>
            <p:cNvPr id="25" name="四角形: 角を丸くする 24">
              <a:extLst>
                <a:ext uri="{FF2B5EF4-FFF2-40B4-BE49-F238E27FC236}">
                  <a16:creationId xmlns:a16="http://schemas.microsoft.com/office/drawing/2014/main" id="{86F30DED-E5D7-4AFB-BBDE-066B17F55605}"/>
                </a:ext>
              </a:extLst>
            </p:cNvPr>
            <p:cNvSpPr/>
            <p:nvPr/>
          </p:nvSpPr>
          <p:spPr>
            <a:xfrm>
              <a:off x="5646198" y="5528273"/>
              <a:ext cx="1102311" cy="366499"/>
            </a:xfrm>
            <a:prstGeom prst="roundRect">
              <a:avLst/>
            </a:prstGeom>
            <a:noFill/>
            <a:ln w="28575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dirty="0">
                <a:solidFill>
                  <a:schemeClr val="tx1"/>
                </a:solidFill>
              </a:endParaRPr>
            </a:p>
          </p:txBody>
        </p:sp>
        <p:sp>
          <p:nvSpPr>
            <p:cNvPr id="3" name="テキスト ボックス 2">
              <a:extLst>
                <a:ext uri="{FF2B5EF4-FFF2-40B4-BE49-F238E27FC236}">
                  <a16:creationId xmlns:a16="http://schemas.microsoft.com/office/drawing/2014/main" id="{F49942F3-7290-46C0-82F2-11C83DF70395}"/>
                </a:ext>
              </a:extLst>
            </p:cNvPr>
            <p:cNvSpPr txBox="1"/>
            <p:nvPr/>
          </p:nvSpPr>
          <p:spPr>
            <a:xfrm>
              <a:off x="2573000" y="4776410"/>
              <a:ext cx="3996475" cy="153888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lIns="0" tIns="0" bIns="0" rtlCol="0">
              <a:spAutoFit/>
            </a:bodyPr>
            <a:lstStyle/>
            <a:p>
              <a:r>
                <a:rPr kumimoji="1" lang="en-US" altLang="ja-JP" sz="1000" dirty="0">
                  <a:latin typeface="メイリオ" panose="020B0604030504040204" pitchFamily="50" charset="-128"/>
                  <a:ea typeface="メイリオ" panose="020B0604030504040204" pitchFamily="50" charset="-128"/>
                </a:rPr>
                <a:t>(</a:t>
              </a:r>
              <a:r>
                <a:rPr kumimoji="1" lang="ja-JP" altLang="en-US" sz="1000" dirty="0">
                  <a:latin typeface="メイリオ" panose="020B0604030504040204" pitchFamily="50" charset="-128"/>
                  <a:ea typeface="メイリオ" panose="020B0604030504040204" pitchFamily="50" charset="-128"/>
                </a:rPr>
                <a:t>じぶんのなまえ</a:t>
              </a:r>
              <a:r>
                <a:rPr kumimoji="1" lang="en-US" altLang="ja-JP" sz="1000" dirty="0">
                  <a:latin typeface="メイリオ" panose="020B0604030504040204" pitchFamily="50" charset="-128"/>
                  <a:ea typeface="メイリオ" panose="020B0604030504040204" pitchFamily="50" charset="-128"/>
                </a:rPr>
                <a:t>)21</a:t>
              </a:r>
              <a:r>
                <a:rPr kumimoji="1" lang="ja-JP" altLang="en-US" sz="1000" dirty="0">
                  <a:latin typeface="メイリオ" panose="020B0604030504040204" pitchFamily="50" charset="-128"/>
                  <a:ea typeface="メイリオ" panose="020B0604030504040204" pitchFamily="50" charset="-128"/>
                </a:rPr>
                <a:t>コーディメッセージ</a:t>
              </a:r>
              <a:r>
                <a:rPr kumimoji="1" lang="en-US" altLang="ja-JP" sz="1000" dirty="0">
                  <a:latin typeface="メイリオ" panose="020B0604030504040204" pitchFamily="50" charset="-128"/>
                  <a:ea typeface="メイリオ" panose="020B0604030504040204" pitchFamily="50" charset="-128"/>
                </a:rPr>
                <a:t>1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24" name="四角形: 角を丸くする 23">
              <a:extLst>
                <a:ext uri="{FF2B5EF4-FFF2-40B4-BE49-F238E27FC236}">
                  <a16:creationId xmlns:a16="http://schemas.microsoft.com/office/drawing/2014/main" id="{26A3AFF9-BD0D-42F1-AF34-71B7C06614B0}"/>
                </a:ext>
              </a:extLst>
            </p:cNvPr>
            <p:cNvSpPr/>
            <p:nvPr/>
          </p:nvSpPr>
          <p:spPr>
            <a:xfrm>
              <a:off x="2486175" y="4695556"/>
              <a:ext cx="2858182" cy="324922"/>
            </a:xfrm>
            <a:prstGeom prst="roundRect">
              <a:avLst/>
            </a:prstGeom>
            <a:noFill/>
            <a:ln w="28575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dirty="0">
                <a:solidFill>
                  <a:schemeClr val="tx1"/>
                </a:solidFill>
              </a:endParaRPr>
            </a:p>
          </p:txBody>
        </p:sp>
      </p:grpSp>
      <p:grpSp>
        <p:nvGrpSpPr>
          <p:cNvPr id="2" name="グループ化 1">
            <a:extLst>
              <a:ext uri="{FF2B5EF4-FFF2-40B4-BE49-F238E27FC236}">
                <a16:creationId xmlns:a16="http://schemas.microsoft.com/office/drawing/2014/main" id="{A373AEEF-06DC-4E71-8CE5-7FE20B58323D}"/>
              </a:ext>
            </a:extLst>
          </p:cNvPr>
          <p:cNvGrpSpPr/>
          <p:nvPr/>
        </p:nvGrpSpPr>
        <p:grpSpPr>
          <a:xfrm>
            <a:off x="594804" y="1525035"/>
            <a:ext cx="8549196" cy="1131079"/>
            <a:chOff x="594804" y="1329726"/>
            <a:chExt cx="8549196" cy="1131079"/>
          </a:xfrm>
        </p:grpSpPr>
        <p:sp>
          <p:nvSpPr>
            <p:cNvPr id="42" name="テキスト ボックス 41">
              <a:extLst>
                <a:ext uri="{FF2B5EF4-FFF2-40B4-BE49-F238E27FC236}">
                  <a16:creationId xmlns:a16="http://schemas.microsoft.com/office/drawing/2014/main" id="{D098F5C8-3E07-42FB-9127-343723748181}"/>
                </a:ext>
              </a:extLst>
            </p:cNvPr>
            <p:cNvSpPr txBox="1"/>
            <p:nvPr/>
          </p:nvSpPr>
          <p:spPr>
            <a:xfrm>
              <a:off x="594804" y="1329726"/>
              <a:ext cx="8549196" cy="113107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ファイル名を「（自分の名前）</a:t>
              </a:r>
              <a:r>
                <a:rPr lang="en-US" altLang="ja-JP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21</a:t>
              </a: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コーディメッセージ</a:t>
              </a:r>
              <a:r>
                <a:rPr lang="en-US" altLang="ja-JP" b="1" i="0" u="sng" dirty="0">
                  <a:solidFill>
                    <a:srgbClr val="FF0000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1</a:t>
              </a: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」にして</a:t>
              </a:r>
              <a:endParaRPr lang="en-US" altLang="ja-JP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  <a:p>
              <a:pPr>
                <a:lnSpc>
                  <a:spcPct val="200000"/>
                </a:lnSpc>
              </a:pPr>
              <a:r>
                <a:rPr lang="ja-JP" altLang="en-US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　　　　　　　　　　　　　　　　　　　　　　　　　</a:t>
              </a: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「保存」ボタンを押す</a:t>
              </a:r>
            </a:p>
          </p:txBody>
        </p:sp>
        <p:sp>
          <p:nvSpPr>
            <p:cNvPr id="44" name="テキスト ボックス 43">
              <a:extLst>
                <a:ext uri="{FF2B5EF4-FFF2-40B4-BE49-F238E27FC236}">
                  <a16:creationId xmlns:a16="http://schemas.microsoft.com/office/drawing/2014/main" id="{D4B8E3B3-3101-49A3-BD6E-4B02ED4538EB}"/>
                </a:ext>
              </a:extLst>
            </p:cNvPr>
            <p:cNvSpPr txBox="1"/>
            <p:nvPr/>
          </p:nvSpPr>
          <p:spPr>
            <a:xfrm>
              <a:off x="6455485" y="1939858"/>
              <a:ext cx="854100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ほぞん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45" name="テキスト ボックス 44">
              <a:extLst>
                <a:ext uri="{FF2B5EF4-FFF2-40B4-BE49-F238E27FC236}">
                  <a16:creationId xmlns:a16="http://schemas.microsoft.com/office/drawing/2014/main" id="{69F7F5E5-0E3C-46F0-A214-F33358999E3A}"/>
                </a:ext>
              </a:extLst>
            </p:cNvPr>
            <p:cNvSpPr txBox="1"/>
            <p:nvPr/>
          </p:nvSpPr>
          <p:spPr>
            <a:xfrm>
              <a:off x="2434185" y="1397377"/>
              <a:ext cx="649424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じぶん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51" name="テキスト ボックス 50">
              <a:extLst>
                <a:ext uri="{FF2B5EF4-FFF2-40B4-BE49-F238E27FC236}">
                  <a16:creationId xmlns:a16="http://schemas.microsoft.com/office/drawing/2014/main" id="{5379E7BC-D669-40B9-8E67-A0DFE6E159C7}"/>
                </a:ext>
              </a:extLst>
            </p:cNvPr>
            <p:cNvSpPr txBox="1"/>
            <p:nvPr/>
          </p:nvSpPr>
          <p:spPr>
            <a:xfrm>
              <a:off x="3100244" y="1397377"/>
              <a:ext cx="649424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なまえ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52" name="テキスト ボックス 51">
              <a:extLst>
                <a:ext uri="{FF2B5EF4-FFF2-40B4-BE49-F238E27FC236}">
                  <a16:creationId xmlns:a16="http://schemas.microsoft.com/office/drawing/2014/main" id="{0C8F8AAD-0D86-4E8C-8710-A54A07413418}"/>
                </a:ext>
              </a:extLst>
            </p:cNvPr>
            <p:cNvSpPr txBox="1"/>
            <p:nvPr/>
          </p:nvSpPr>
          <p:spPr>
            <a:xfrm>
              <a:off x="1410410" y="1397377"/>
              <a:ext cx="649424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めい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53" name="テキスト ボックス 52">
              <a:extLst>
                <a:ext uri="{FF2B5EF4-FFF2-40B4-BE49-F238E27FC236}">
                  <a16:creationId xmlns:a16="http://schemas.microsoft.com/office/drawing/2014/main" id="{59C8A532-CC55-491F-BB6D-2C7E88676AE9}"/>
                </a:ext>
              </a:extLst>
            </p:cNvPr>
            <p:cNvSpPr txBox="1"/>
            <p:nvPr/>
          </p:nvSpPr>
          <p:spPr>
            <a:xfrm>
              <a:off x="8042713" y="1939858"/>
              <a:ext cx="649424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お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</p:grpSp>
      <p:sp>
        <p:nvSpPr>
          <p:cNvPr id="17" name="テキスト ボックス 16">
            <a:extLst>
              <a:ext uri="{FF2B5EF4-FFF2-40B4-BE49-F238E27FC236}">
                <a16:creationId xmlns:a16="http://schemas.microsoft.com/office/drawing/2014/main" id="{38BA2ABC-DCBD-47C1-8BF9-0D58090198CD}"/>
              </a:ext>
            </a:extLst>
          </p:cNvPr>
          <p:cNvSpPr txBox="1"/>
          <p:nvPr/>
        </p:nvSpPr>
        <p:spPr>
          <a:xfrm>
            <a:off x="712348" y="424038"/>
            <a:ext cx="77267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コーディ</a:t>
            </a:r>
          </a:p>
        </p:txBody>
      </p:sp>
      <p:grpSp>
        <p:nvGrpSpPr>
          <p:cNvPr id="19" name="グループ化 18">
            <a:extLst>
              <a:ext uri="{FF2B5EF4-FFF2-40B4-BE49-F238E27FC236}">
                <a16:creationId xmlns:a16="http://schemas.microsoft.com/office/drawing/2014/main" id="{450754D8-1E4D-4000-91C1-4AA04D0895CA}"/>
              </a:ext>
            </a:extLst>
          </p:cNvPr>
          <p:cNvGrpSpPr/>
          <p:nvPr/>
        </p:nvGrpSpPr>
        <p:grpSpPr>
          <a:xfrm>
            <a:off x="7908066" y="140699"/>
            <a:ext cx="1084828" cy="1084828"/>
            <a:chOff x="7908066" y="140699"/>
            <a:chExt cx="1084828" cy="1084828"/>
          </a:xfrm>
        </p:grpSpPr>
        <p:sp>
          <p:nvSpPr>
            <p:cNvPr id="20" name="正方形/長方形 19">
              <a:extLst>
                <a:ext uri="{FF2B5EF4-FFF2-40B4-BE49-F238E27FC236}">
                  <a16:creationId xmlns:a16="http://schemas.microsoft.com/office/drawing/2014/main" id="{E64C9D7A-AD50-4263-9594-3C527866412B}"/>
                </a:ext>
              </a:extLst>
            </p:cNvPr>
            <p:cNvSpPr/>
            <p:nvPr/>
          </p:nvSpPr>
          <p:spPr>
            <a:xfrm>
              <a:off x="7908066" y="140699"/>
              <a:ext cx="1084828" cy="1084828"/>
            </a:xfrm>
            <a:prstGeom prst="rect">
              <a:avLst/>
            </a:prstGeom>
            <a:solidFill>
              <a:schemeClr val="accent4">
                <a:lumMod val="20000"/>
                <a:lumOff val="80000"/>
              </a:schemeClr>
            </a:solidFill>
            <a:ln w="28575">
              <a:solidFill>
                <a:schemeClr val="accent4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tx1"/>
                </a:solidFill>
              </a:endParaRPr>
            </a:p>
          </p:txBody>
        </p:sp>
        <p:pic>
          <p:nvPicPr>
            <p:cNvPr id="22" name="図 21">
              <a:extLst>
                <a:ext uri="{FF2B5EF4-FFF2-40B4-BE49-F238E27FC236}">
                  <a16:creationId xmlns:a16="http://schemas.microsoft.com/office/drawing/2014/main" id="{581AF147-F3E5-4AA7-B0BD-A227D7B1E56E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7943183" y="146352"/>
              <a:ext cx="1014594" cy="1071986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60085983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タイトル 4">
            <a:extLst>
              <a:ext uri="{FF2B5EF4-FFF2-40B4-BE49-F238E27FC236}">
                <a16:creationId xmlns:a16="http://schemas.microsoft.com/office/drawing/2014/main" id="{E6A163D1-8BF6-414C-8680-405591EFD14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ja-JP" dirty="0"/>
              <a:t>【Codey 1】</a:t>
            </a:r>
            <a:r>
              <a:rPr lang="ja-JP" altLang="en-US" dirty="0"/>
              <a:t>のプログラム</a:t>
            </a:r>
          </a:p>
        </p:txBody>
      </p:sp>
      <p:grpSp>
        <p:nvGrpSpPr>
          <p:cNvPr id="3" name="グループ化 2">
            <a:extLst>
              <a:ext uri="{FF2B5EF4-FFF2-40B4-BE49-F238E27FC236}">
                <a16:creationId xmlns:a16="http://schemas.microsoft.com/office/drawing/2014/main" id="{F89141F4-3FD6-448D-848D-12FE9745DDB1}"/>
              </a:ext>
            </a:extLst>
          </p:cNvPr>
          <p:cNvGrpSpPr/>
          <p:nvPr/>
        </p:nvGrpSpPr>
        <p:grpSpPr>
          <a:xfrm>
            <a:off x="3218003" y="2527719"/>
            <a:ext cx="1951601" cy="3538115"/>
            <a:chOff x="181821" y="3268693"/>
            <a:chExt cx="1553301" cy="2795942"/>
          </a:xfrm>
        </p:grpSpPr>
        <p:pic>
          <p:nvPicPr>
            <p:cNvPr id="8194" name="Picture 2">
              <a:extLst>
                <a:ext uri="{FF2B5EF4-FFF2-40B4-BE49-F238E27FC236}">
                  <a16:creationId xmlns:a16="http://schemas.microsoft.com/office/drawing/2014/main" id="{0B83FB34-03BA-47C1-8E7C-8B18AC3F77C4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81821" y="3268693"/>
              <a:ext cx="1553301" cy="2795942"/>
            </a:xfrm>
            <a:prstGeom prst="round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38" name="楕円 37">
              <a:extLst>
                <a:ext uri="{FF2B5EF4-FFF2-40B4-BE49-F238E27FC236}">
                  <a16:creationId xmlns:a16="http://schemas.microsoft.com/office/drawing/2014/main" id="{83E363F4-ED6A-44D3-91D0-4CC01CA3761F}"/>
                </a:ext>
              </a:extLst>
            </p:cNvPr>
            <p:cNvSpPr/>
            <p:nvPr/>
          </p:nvSpPr>
          <p:spPr>
            <a:xfrm>
              <a:off x="518171" y="4580878"/>
              <a:ext cx="852256" cy="852256"/>
            </a:xfrm>
            <a:prstGeom prst="ellipse">
              <a:avLst/>
            </a:prstGeom>
            <a:noFill/>
            <a:ln w="28575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tx1"/>
                </a:solidFill>
              </a:endParaRPr>
            </a:p>
          </p:txBody>
        </p:sp>
      </p:grpSp>
      <p:grpSp>
        <p:nvGrpSpPr>
          <p:cNvPr id="10" name="グループ化 9">
            <a:extLst>
              <a:ext uri="{FF2B5EF4-FFF2-40B4-BE49-F238E27FC236}">
                <a16:creationId xmlns:a16="http://schemas.microsoft.com/office/drawing/2014/main" id="{D550C7E0-5DB5-4A81-AFCC-6CE289050AF9}"/>
              </a:ext>
            </a:extLst>
          </p:cNvPr>
          <p:cNvGrpSpPr/>
          <p:nvPr/>
        </p:nvGrpSpPr>
        <p:grpSpPr>
          <a:xfrm>
            <a:off x="618636" y="1886298"/>
            <a:ext cx="6703370" cy="577081"/>
            <a:chOff x="514176" y="1733490"/>
            <a:chExt cx="6703370" cy="577081"/>
          </a:xfrm>
        </p:grpSpPr>
        <p:sp>
          <p:nvSpPr>
            <p:cNvPr id="54" name="テキスト ボックス 53">
              <a:extLst>
                <a:ext uri="{FF2B5EF4-FFF2-40B4-BE49-F238E27FC236}">
                  <a16:creationId xmlns:a16="http://schemas.microsoft.com/office/drawing/2014/main" id="{D0C0967D-92D6-4244-961F-84150ED9973A}"/>
                </a:ext>
              </a:extLst>
            </p:cNvPr>
            <p:cNvSpPr txBox="1"/>
            <p:nvPr/>
          </p:nvSpPr>
          <p:spPr>
            <a:xfrm>
              <a:off x="514176" y="1733490"/>
              <a:ext cx="6703370" cy="57708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342900" indent="-342900">
                <a:lnSpc>
                  <a:spcPct val="200000"/>
                </a:lnSpc>
                <a:buFont typeface="+mj-lt"/>
                <a:buAutoNum type="arabicPeriod"/>
              </a:pPr>
              <a:r>
                <a:rPr lang="en-US" altLang="ja-JP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Codey</a:t>
              </a: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の電源ランプが青になっていることを確かめる。</a:t>
              </a:r>
              <a:endParaRPr lang="en-US" altLang="ja-JP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55" name="テキスト ボックス 54">
              <a:extLst>
                <a:ext uri="{FF2B5EF4-FFF2-40B4-BE49-F238E27FC236}">
                  <a16:creationId xmlns:a16="http://schemas.microsoft.com/office/drawing/2014/main" id="{F77B6A6E-A068-439D-A52D-9A4BD6CFA0F9}"/>
                </a:ext>
              </a:extLst>
            </p:cNvPr>
            <p:cNvSpPr txBox="1"/>
            <p:nvPr/>
          </p:nvSpPr>
          <p:spPr>
            <a:xfrm>
              <a:off x="912327" y="1797830"/>
              <a:ext cx="865788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コーディ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56" name="テキスト ボックス 55">
              <a:extLst>
                <a:ext uri="{FF2B5EF4-FFF2-40B4-BE49-F238E27FC236}">
                  <a16:creationId xmlns:a16="http://schemas.microsoft.com/office/drawing/2014/main" id="{7B1F314F-B3F9-44B7-BA69-615681A3DB93}"/>
                </a:ext>
              </a:extLst>
            </p:cNvPr>
            <p:cNvSpPr txBox="1"/>
            <p:nvPr/>
          </p:nvSpPr>
          <p:spPr>
            <a:xfrm>
              <a:off x="1664350" y="1797830"/>
              <a:ext cx="865788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でんげん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57" name="テキスト ボックス 56">
              <a:extLst>
                <a:ext uri="{FF2B5EF4-FFF2-40B4-BE49-F238E27FC236}">
                  <a16:creationId xmlns:a16="http://schemas.microsoft.com/office/drawing/2014/main" id="{447F24BE-2D1F-4350-8CE7-7E5ABE6B9536}"/>
                </a:ext>
              </a:extLst>
            </p:cNvPr>
            <p:cNvSpPr txBox="1"/>
            <p:nvPr/>
          </p:nvSpPr>
          <p:spPr>
            <a:xfrm>
              <a:off x="3014342" y="1797830"/>
              <a:ext cx="680999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あお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58" name="テキスト ボックス 57">
              <a:extLst>
                <a:ext uri="{FF2B5EF4-FFF2-40B4-BE49-F238E27FC236}">
                  <a16:creationId xmlns:a16="http://schemas.microsoft.com/office/drawing/2014/main" id="{167BBE47-4A3F-477D-B5A9-33A5DC1F8CA2}"/>
                </a:ext>
              </a:extLst>
            </p:cNvPr>
            <p:cNvSpPr txBox="1"/>
            <p:nvPr/>
          </p:nvSpPr>
          <p:spPr>
            <a:xfrm>
              <a:off x="5302719" y="1797830"/>
              <a:ext cx="680999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たし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</p:grpSp>
      <p:grpSp>
        <p:nvGrpSpPr>
          <p:cNvPr id="4" name="グループ化 3">
            <a:extLst>
              <a:ext uri="{FF2B5EF4-FFF2-40B4-BE49-F238E27FC236}">
                <a16:creationId xmlns:a16="http://schemas.microsoft.com/office/drawing/2014/main" id="{EF22E6A1-7B1A-4D21-BC73-6D2C49CAE255}"/>
              </a:ext>
            </a:extLst>
          </p:cNvPr>
          <p:cNvGrpSpPr/>
          <p:nvPr/>
        </p:nvGrpSpPr>
        <p:grpSpPr>
          <a:xfrm>
            <a:off x="618636" y="985598"/>
            <a:ext cx="7293426" cy="630942"/>
            <a:chOff x="618636" y="985598"/>
            <a:chExt cx="7293426" cy="630942"/>
          </a:xfrm>
        </p:grpSpPr>
        <p:sp>
          <p:nvSpPr>
            <p:cNvPr id="24" name="テキスト ボックス 23">
              <a:extLst>
                <a:ext uri="{FF2B5EF4-FFF2-40B4-BE49-F238E27FC236}">
                  <a16:creationId xmlns:a16="http://schemas.microsoft.com/office/drawing/2014/main" id="{02F11BD8-3D3B-49E4-A488-26BAE2F1B1DE}"/>
                </a:ext>
              </a:extLst>
            </p:cNvPr>
            <p:cNvSpPr txBox="1"/>
            <p:nvPr/>
          </p:nvSpPr>
          <p:spPr>
            <a:xfrm>
              <a:off x="618636" y="985598"/>
              <a:ext cx="7293426" cy="63094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lang="ja-JP" altLang="en-US" sz="2000" b="1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プログラムを</a:t>
              </a:r>
              <a:r>
                <a:rPr lang="en-US" altLang="ja-JP" sz="2000" b="1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Codey</a:t>
              </a:r>
              <a:r>
                <a:rPr lang="ja-JP" altLang="en-US" sz="2000" b="1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にアップロードしよう！</a:t>
              </a:r>
              <a:endParaRPr lang="en-US" altLang="ja-JP" sz="2000" b="1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44" name="テキスト ボックス 43">
              <a:extLst>
                <a:ext uri="{FF2B5EF4-FFF2-40B4-BE49-F238E27FC236}">
                  <a16:creationId xmlns:a16="http://schemas.microsoft.com/office/drawing/2014/main" id="{4536A151-3779-4B66-A843-0B62FE76E449}"/>
                </a:ext>
              </a:extLst>
            </p:cNvPr>
            <p:cNvSpPr txBox="1"/>
            <p:nvPr/>
          </p:nvSpPr>
          <p:spPr>
            <a:xfrm>
              <a:off x="2181375" y="1084572"/>
              <a:ext cx="1036628" cy="2308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900" b="1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コーディ</a:t>
              </a:r>
              <a:endParaRPr kumimoji="1" lang="ja-JP" altLang="en-US" sz="900" b="1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</p:grpSp>
      <p:sp>
        <p:nvSpPr>
          <p:cNvPr id="17" name="テキスト ボックス 16">
            <a:extLst>
              <a:ext uri="{FF2B5EF4-FFF2-40B4-BE49-F238E27FC236}">
                <a16:creationId xmlns:a16="http://schemas.microsoft.com/office/drawing/2014/main" id="{EB908979-33D2-4C5B-8042-2DDF9C238BA8}"/>
              </a:ext>
            </a:extLst>
          </p:cNvPr>
          <p:cNvSpPr txBox="1"/>
          <p:nvPr/>
        </p:nvSpPr>
        <p:spPr>
          <a:xfrm>
            <a:off x="712348" y="424038"/>
            <a:ext cx="77267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コーディ</a:t>
            </a:r>
          </a:p>
        </p:txBody>
      </p:sp>
      <p:grpSp>
        <p:nvGrpSpPr>
          <p:cNvPr id="20" name="グループ化 19">
            <a:extLst>
              <a:ext uri="{FF2B5EF4-FFF2-40B4-BE49-F238E27FC236}">
                <a16:creationId xmlns:a16="http://schemas.microsoft.com/office/drawing/2014/main" id="{B1C7A77F-D3E3-4978-9D93-7614A43765D1}"/>
              </a:ext>
            </a:extLst>
          </p:cNvPr>
          <p:cNvGrpSpPr/>
          <p:nvPr/>
        </p:nvGrpSpPr>
        <p:grpSpPr>
          <a:xfrm>
            <a:off x="7908066" y="140699"/>
            <a:ext cx="1084828" cy="1084828"/>
            <a:chOff x="7908066" y="140699"/>
            <a:chExt cx="1084828" cy="1084828"/>
          </a:xfrm>
        </p:grpSpPr>
        <p:sp>
          <p:nvSpPr>
            <p:cNvPr id="21" name="正方形/長方形 20">
              <a:extLst>
                <a:ext uri="{FF2B5EF4-FFF2-40B4-BE49-F238E27FC236}">
                  <a16:creationId xmlns:a16="http://schemas.microsoft.com/office/drawing/2014/main" id="{DDC61189-64F7-49CF-BB75-CD6BCF4D1FCF}"/>
                </a:ext>
              </a:extLst>
            </p:cNvPr>
            <p:cNvSpPr/>
            <p:nvPr/>
          </p:nvSpPr>
          <p:spPr>
            <a:xfrm>
              <a:off x="7908066" y="140699"/>
              <a:ext cx="1084828" cy="1084828"/>
            </a:xfrm>
            <a:prstGeom prst="rect">
              <a:avLst/>
            </a:prstGeom>
            <a:solidFill>
              <a:schemeClr val="accent4">
                <a:lumMod val="20000"/>
                <a:lumOff val="80000"/>
              </a:schemeClr>
            </a:solidFill>
            <a:ln w="28575">
              <a:solidFill>
                <a:schemeClr val="accent4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tx1"/>
                </a:solidFill>
              </a:endParaRPr>
            </a:p>
          </p:txBody>
        </p:sp>
        <p:pic>
          <p:nvPicPr>
            <p:cNvPr id="22" name="図 21">
              <a:extLst>
                <a:ext uri="{FF2B5EF4-FFF2-40B4-BE49-F238E27FC236}">
                  <a16:creationId xmlns:a16="http://schemas.microsoft.com/office/drawing/2014/main" id="{FF60C391-30A0-4565-8686-61ADBE389A8E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7943183" y="146352"/>
              <a:ext cx="1014594" cy="1071986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137986455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タイトル 4">
            <a:extLst>
              <a:ext uri="{FF2B5EF4-FFF2-40B4-BE49-F238E27FC236}">
                <a16:creationId xmlns:a16="http://schemas.microsoft.com/office/drawing/2014/main" id="{E6A163D1-8BF6-414C-8680-405591EFD14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ja-JP" dirty="0"/>
              <a:t>【Codey 1】</a:t>
            </a:r>
            <a:r>
              <a:rPr lang="ja-JP" altLang="en-US" dirty="0"/>
              <a:t>のプログラム</a:t>
            </a:r>
          </a:p>
        </p:txBody>
      </p:sp>
      <p:pic>
        <p:nvPicPr>
          <p:cNvPr id="9" name="図 8">
            <a:extLst>
              <a:ext uri="{FF2B5EF4-FFF2-40B4-BE49-F238E27FC236}">
                <a16:creationId xmlns:a16="http://schemas.microsoft.com/office/drawing/2014/main" id="{2ED9B956-BB2D-4F3F-88A5-5C651C01341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62562" y="1837678"/>
            <a:ext cx="2774776" cy="4603782"/>
          </a:xfrm>
          <a:prstGeom prst="rect">
            <a:avLst/>
          </a:prstGeom>
        </p:spPr>
      </p:pic>
      <p:grpSp>
        <p:nvGrpSpPr>
          <p:cNvPr id="40" name="グループ化 39">
            <a:extLst>
              <a:ext uri="{FF2B5EF4-FFF2-40B4-BE49-F238E27FC236}">
                <a16:creationId xmlns:a16="http://schemas.microsoft.com/office/drawing/2014/main" id="{A7FD2768-F17D-4059-8B58-AB70E67671F5}"/>
              </a:ext>
            </a:extLst>
          </p:cNvPr>
          <p:cNvGrpSpPr/>
          <p:nvPr/>
        </p:nvGrpSpPr>
        <p:grpSpPr>
          <a:xfrm>
            <a:off x="641020" y="1028826"/>
            <a:ext cx="4010879" cy="577081"/>
            <a:chOff x="4688163" y="2475477"/>
            <a:chExt cx="4010879" cy="577081"/>
          </a:xfrm>
        </p:grpSpPr>
        <p:sp>
          <p:nvSpPr>
            <p:cNvPr id="65" name="テキスト ボックス 64">
              <a:extLst>
                <a:ext uri="{FF2B5EF4-FFF2-40B4-BE49-F238E27FC236}">
                  <a16:creationId xmlns:a16="http://schemas.microsoft.com/office/drawing/2014/main" id="{9AC80FA7-84A1-42AD-A2CC-BE101A712552}"/>
                </a:ext>
              </a:extLst>
            </p:cNvPr>
            <p:cNvSpPr txBox="1"/>
            <p:nvPr/>
          </p:nvSpPr>
          <p:spPr>
            <a:xfrm>
              <a:off x="4688163" y="2475477"/>
              <a:ext cx="4010879" cy="57708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342900" indent="-342900">
                <a:lnSpc>
                  <a:spcPct val="200000"/>
                </a:lnSpc>
                <a:buFont typeface="+mj-lt"/>
                <a:buAutoNum type="arabicPeriod" startAt="2"/>
              </a:pP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接続ボタンを押す。</a:t>
              </a:r>
              <a:endParaRPr lang="en-US" altLang="ja-JP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66" name="テキスト ボックス 65">
              <a:extLst>
                <a:ext uri="{FF2B5EF4-FFF2-40B4-BE49-F238E27FC236}">
                  <a16:creationId xmlns:a16="http://schemas.microsoft.com/office/drawing/2014/main" id="{F4C335D9-61AE-4268-A768-C1DD1B0963C3}"/>
                </a:ext>
              </a:extLst>
            </p:cNvPr>
            <p:cNvSpPr txBox="1"/>
            <p:nvPr/>
          </p:nvSpPr>
          <p:spPr>
            <a:xfrm>
              <a:off x="5005343" y="2531232"/>
              <a:ext cx="768044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せつぞく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67" name="テキスト ボックス 66">
              <a:extLst>
                <a:ext uri="{FF2B5EF4-FFF2-40B4-BE49-F238E27FC236}">
                  <a16:creationId xmlns:a16="http://schemas.microsoft.com/office/drawing/2014/main" id="{4E07346F-8D13-4972-A577-0DB7ED06374E}"/>
                </a:ext>
              </a:extLst>
            </p:cNvPr>
            <p:cNvSpPr txBox="1"/>
            <p:nvPr/>
          </p:nvSpPr>
          <p:spPr>
            <a:xfrm>
              <a:off x="6275440" y="2531231"/>
              <a:ext cx="680999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お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</p:grpSp>
      <p:sp>
        <p:nvSpPr>
          <p:cNvPr id="68" name="四角形: 角を丸くする 67">
            <a:extLst>
              <a:ext uri="{FF2B5EF4-FFF2-40B4-BE49-F238E27FC236}">
                <a16:creationId xmlns:a16="http://schemas.microsoft.com/office/drawing/2014/main" id="{00FE4BBA-FC93-422A-9A77-04277C41D3AB}"/>
              </a:ext>
            </a:extLst>
          </p:cNvPr>
          <p:cNvSpPr/>
          <p:nvPr/>
        </p:nvSpPr>
        <p:spPr>
          <a:xfrm>
            <a:off x="4113214" y="5856009"/>
            <a:ext cx="1550739" cy="412812"/>
          </a:xfrm>
          <a:prstGeom prst="round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>
              <a:solidFill>
                <a:schemeClr val="tx1"/>
              </a:solidFill>
            </a:endParaRPr>
          </a:p>
        </p:txBody>
      </p:sp>
      <p:sp>
        <p:nvSpPr>
          <p:cNvPr id="11" name="テキスト ボックス 10">
            <a:extLst>
              <a:ext uri="{FF2B5EF4-FFF2-40B4-BE49-F238E27FC236}">
                <a16:creationId xmlns:a16="http://schemas.microsoft.com/office/drawing/2014/main" id="{904CA63A-D8C5-4F28-9B5A-9C37589153E7}"/>
              </a:ext>
            </a:extLst>
          </p:cNvPr>
          <p:cNvSpPr txBox="1"/>
          <p:nvPr/>
        </p:nvSpPr>
        <p:spPr>
          <a:xfrm>
            <a:off x="712348" y="424038"/>
            <a:ext cx="77267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コーディ</a:t>
            </a:r>
          </a:p>
        </p:txBody>
      </p:sp>
      <p:grpSp>
        <p:nvGrpSpPr>
          <p:cNvPr id="14" name="グループ化 13">
            <a:extLst>
              <a:ext uri="{FF2B5EF4-FFF2-40B4-BE49-F238E27FC236}">
                <a16:creationId xmlns:a16="http://schemas.microsoft.com/office/drawing/2014/main" id="{58D9A617-6A4F-479E-A136-70E56248EEEB}"/>
              </a:ext>
            </a:extLst>
          </p:cNvPr>
          <p:cNvGrpSpPr/>
          <p:nvPr/>
        </p:nvGrpSpPr>
        <p:grpSpPr>
          <a:xfrm>
            <a:off x="7908066" y="140699"/>
            <a:ext cx="1084828" cy="1084828"/>
            <a:chOff x="7908066" y="140699"/>
            <a:chExt cx="1084828" cy="1084828"/>
          </a:xfrm>
        </p:grpSpPr>
        <p:sp>
          <p:nvSpPr>
            <p:cNvPr id="15" name="正方形/長方形 14">
              <a:extLst>
                <a:ext uri="{FF2B5EF4-FFF2-40B4-BE49-F238E27FC236}">
                  <a16:creationId xmlns:a16="http://schemas.microsoft.com/office/drawing/2014/main" id="{7C60E0BD-E5E4-4FF7-AB22-DDB9A3D3F39A}"/>
                </a:ext>
              </a:extLst>
            </p:cNvPr>
            <p:cNvSpPr/>
            <p:nvPr/>
          </p:nvSpPr>
          <p:spPr>
            <a:xfrm>
              <a:off x="7908066" y="140699"/>
              <a:ext cx="1084828" cy="1084828"/>
            </a:xfrm>
            <a:prstGeom prst="rect">
              <a:avLst/>
            </a:prstGeom>
            <a:solidFill>
              <a:schemeClr val="accent4">
                <a:lumMod val="20000"/>
                <a:lumOff val="80000"/>
              </a:schemeClr>
            </a:solidFill>
            <a:ln w="28575">
              <a:solidFill>
                <a:schemeClr val="accent4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tx1"/>
                </a:solidFill>
              </a:endParaRPr>
            </a:p>
          </p:txBody>
        </p:sp>
        <p:pic>
          <p:nvPicPr>
            <p:cNvPr id="16" name="図 15">
              <a:extLst>
                <a:ext uri="{FF2B5EF4-FFF2-40B4-BE49-F238E27FC236}">
                  <a16:creationId xmlns:a16="http://schemas.microsoft.com/office/drawing/2014/main" id="{3A835D0D-89D2-4520-895D-37E7345E74A4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7943183" y="146352"/>
              <a:ext cx="1014594" cy="1071986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889958542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タイトル 4">
            <a:extLst>
              <a:ext uri="{FF2B5EF4-FFF2-40B4-BE49-F238E27FC236}">
                <a16:creationId xmlns:a16="http://schemas.microsoft.com/office/drawing/2014/main" id="{E6A163D1-8BF6-414C-8680-405591EFD14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ja-JP" dirty="0"/>
              <a:t>【Codey 1】</a:t>
            </a:r>
            <a:r>
              <a:rPr lang="ja-JP" altLang="en-US" dirty="0"/>
              <a:t>のプログラム</a:t>
            </a:r>
          </a:p>
        </p:txBody>
      </p:sp>
      <p:sp>
        <p:nvSpPr>
          <p:cNvPr id="46" name="テキスト ボックス 45">
            <a:extLst>
              <a:ext uri="{FF2B5EF4-FFF2-40B4-BE49-F238E27FC236}">
                <a16:creationId xmlns:a16="http://schemas.microsoft.com/office/drawing/2014/main" id="{731951BC-6652-439F-8A75-8CA8645B5D76}"/>
              </a:ext>
            </a:extLst>
          </p:cNvPr>
          <p:cNvSpPr txBox="1"/>
          <p:nvPr/>
        </p:nvSpPr>
        <p:spPr>
          <a:xfrm>
            <a:off x="394080" y="3705919"/>
            <a:ext cx="985413" cy="1846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sz="600" i="0" dirty="0">
                <a:solidFill>
                  <a:schemeClr val="bg1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保存する</a:t>
            </a:r>
            <a:endParaRPr lang="en-US" altLang="ja-JP" sz="600" i="0" dirty="0">
              <a:solidFill>
                <a:schemeClr val="bg1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pic>
        <p:nvPicPr>
          <p:cNvPr id="17" name="図 16">
            <a:extLst>
              <a:ext uri="{FF2B5EF4-FFF2-40B4-BE49-F238E27FC236}">
                <a16:creationId xmlns:a16="http://schemas.microsoft.com/office/drawing/2014/main" id="{F0EC4EC0-619D-4213-A85D-E772C28037F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99924" y="1750240"/>
            <a:ext cx="2761684" cy="4990526"/>
          </a:xfrm>
          <a:prstGeom prst="rect">
            <a:avLst/>
          </a:prstGeom>
        </p:spPr>
      </p:pic>
      <p:grpSp>
        <p:nvGrpSpPr>
          <p:cNvPr id="31" name="グループ化 30">
            <a:extLst>
              <a:ext uri="{FF2B5EF4-FFF2-40B4-BE49-F238E27FC236}">
                <a16:creationId xmlns:a16="http://schemas.microsoft.com/office/drawing/2014/main" id="{01D6CAC0-2032-49F1-B264-B83C24118B7C}"/>
              </a:ext>
            </a:extLst>
          </p:cNvPr>
          <p:cNvGrpSpPr/>
          <p:nvPr/>
        </p:nvGrpSpPr>
        <p:grpSpPr>
          <a:xfrm>
            <a:off x="641021" y="1035750"/>
            <a:ext cx="4010879" cy="577081"/>
            <a:chOff x="4688163" y="2475477"/>
            <a:chExt cx="4010879" cy="577081"/>
          </a:xfrm>
        </p:grpSpPr>
        <p:sp>
          <p:nvSpPr>
            <p:cNvPr id="32" name="テキスト ボックス 31">
              <a:extLst>
                <a:ext uri="{FF2B5EF4-FFF2-40B4-BE49-F238E27FC236}">
                  <a16:creationId xmlns:a16="http://schemas.microsoft.com/office/drawing/2014/main" id="{D15C2E1E-5C03-4CA8-8E8A-8A73427DFB60}"/>
                </a:ext>
              </a:extLst>
            </p:cNvPr>
            <p:cNvSpPr txBox="1"/>
            <p:nvPr/>
          </p:nvSpPr>
          <p:spPr>
            <a:xfrm>
              <a:off x="4688163" y="2475477"/>
              <a:ext cx="4010879" cy="57708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342900" indent="-342900">
                <a:lnSpc>
                  <a:spcPct val="200000"/>
                </a:lnSpc>
                <a:buFont typeface="+mj-lt"/>
                <a:buAutoNum type="arabicPeriod" startAt="3"/>
              </a:pP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ダイアログの接続ボタンを押す。</a:t>
              </a:r>
              <a:endParaRPr lang="en-US" altLang="ja-JP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36" name="テキスト ボックス 35">
              <a:extLst>
                <a:ext uri="{FF2B5EF4-FFF2-40B4-BE49-F238E27FC236}">
                  <a16:creationId xmlns:a16="http://schemas.microsoft.com/office/drawing/2014/main" id="{A8B5F8E1-07A2-415C-8903-170D18756771}"/>
                </a:ext>
              </a:extLst>
            </p:cNvPr>
            <p:cNvSpPr txBox="1"/>
            <p:nvPr/>
          </p:nvSpPr>
          <p:spPr>
            <a:xfrm>
              <a:off x="6212706" y="2531232"/>
              <a:ext cx="1039276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せつぞく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37" name="テキスト ボックス 36">
              <a:extLst>
                <a:ext uri="{FF2B5EF4-FFF2-40B4-BE49-F238E27FC236}">
                  <a16:creationId xmlns:a16="http://schemas.microsoft.com/office/drawing/2014/main" id="{EC984F72-89F3-419B-BCA5-E02A26581F0E}"/>
                </a:ext>
              </a:extLst>
            </p:cNvPr>
            <p:cNvSpPr txBox="1"/>
            <p:nvPr/>
          </p:nvSpPr>
          <p:spPr>
            <a:xfrm>
              <a:off x="7635012" y="2514138"/>
              <a:ext cx="680999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お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</p:grpSp>
      <p:sp>
        <p:nvSpPr>
          <p:cNvPr id="39" name="四角形: 角を丸くする 38">
            <a:extLst>
              <a:ext uri="{FF2B5EF4-FFF2-40B4-BE49-F238E27FC236}">
                <a16:creationId xmlns:a16="http://schemas.microsoft.com/office/drawing/2014/main" id="{B62F1979-C861-40B0-AFD3-4E8F08A280EB}"/>
              </a:ext>
            </a:extLst>
          </p:cNvPr>
          <p:cNvSpPr/>
          <p:nvPr/>
        </p:nvSpPr>
        <p:spPr>
          <a:xfrm>
            <a:off x="3124941" y="4248233"/>
            <a:ext cx="2476870" cy="350400"/>
          </a:xfrm>
          <a:prstGeom prst="round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>
              <a:solidFill>
                <a:schemeClr val="tx1"/>
              </a:solidFill>
            </a:endParaRPr>
          </a:p>
        </p:txBody>
      </p:sp>
      <p:sp>
        <p:nvSpPr>
          <p:cNvPr id="12" name="テキスト ボックス 11">
            <a:extLst>
              <a:ext uri="{FF2B5EF4-FFF2-40B4-BE49-F238E27FC236}">
                <a16:creationId xmlns:a16="http://schemas.microsoft.com/office/drawing/2014/main" id="{163F69E3-1E4B-4D3E-A2DB-EA7CAEA1044D}"/>
              </a:ext>
            </a:extLst>
          </p:cNvPr>
          <p:cNvSpPr txBox="1"/>
          <p:nvPr/>
        </p:nvSpPr>
        <p:spPr>
          <a:xfrm>
            <a:off x="712348" y="424038"/>
            <a:ext cx="77267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コーディ</a:t>
            </a:r>
          </a:p>
        </p:txBody>
      </p:sp>
      <p:grpSp>
        <p:nvGrpSpPr>
          <p:cNvPr id="15" name="グループ化 14">
            <a:extLst>
              <a:ext uri="{FF2B5EF4-FFF2-40B4-BE49-F238E27FC236}">
                <a16:creationId xmlns:a16="http://schemas.microsoft.com/office/drawing/2014/main" id="{16E1FCD0-1F77-4D80-8FA2-38B7C3B961D5}"/>
              </a:ext>
            </a:extLst>
          </p:cNvPr>
          <p:cNvGrpSpPr/>
          <p:nvPr/>
        </p:nvGrpSpPr>
        <p:grpSpPr>
          <a:xfrm>
            <a:off x="7908066" y="140699"/>
            <a:ext cx="1084828" cy="1084828"/>
            <a:chOff x="7908066" y="140699"/>
            <a:chExt cx="1084828" cy="1084828"/>
          </a:xfrm>
        </p:grpSpPr>
        <p:sp>
          <p:nvSpPr>
            <p:cNvPr id="16" name="正方形/長方形 15">
              <a:extLst>
                <a:ext uri="{FF2B5EF4-FFF2-40B4-BE49-F238E27FC236}">
                  <a16:creationId xmlns:a16="http://schemas.microsoft.com/office/drawing/2014/main" id="{EE8724A8-B0E7-49EC-AE0B-C2B3942F468B}"/>
                </a:ext>
              </a:extLst>
            </p:cNvPr>
            <p:cNvSpPr/>
            <p:nvPr/>
          </p:nvSpPr>
          <p:spPr>
            <a:xfrm>
              <a:off x="7908066" y="140699"/>
              <a:ext cx="1084828" cy="1084828"/>
            </a:xfrm>
            <a:prstGeom prst="rect">
              <a:avLst/>
            </a:prstGeom>
            <a:solidFill>
              <a:schemeClr val="accent4">
                <a:lumMod val="20000"/>
                <a:lumOff val="80000"/>
              </a:schemeClr>
            </a:solidFill>
            <a:ln w="28575">
              <a:solidFill>
                <a:schemeClr val="accent4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tx1"/>
                </a:solidFill>
              </a:endParaRPr>
            </a:p>
          </p:txBody>
        </p:sp>
        <p:pic>
          <p:nvPicPr>
            <p:cNvPr id="18" name="図 17">
              <a:extLst>
                <a:ext uri="{FF2B5EF4-FFF2-40B4-BE49-F238E27FC236}">
                  <a16:creationId xmlns:a16="http://schemas.microsoft.com/office/drawing/2014/main" id="{339D11E8-926C-4C69-A21B-77EEB8704DFC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7943183" y="146352"/>
              <a:ext cx="1014594" cy="1071986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928954544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タイトル 4">
            <a:extLst>
              <a:ext uri="{FF2B5EF4-FFF2-40B4-BE49-F238E27FC236}">
                <a16:creationId xmlns:a16="http://schemas.microsoft.com/office/drawing/2014/main" id="{E6A163D1-8BF6-414C-8680-405591EFD14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ja-JP" dirty="0"/>
              <a:t>【Codey 1】</a:t>
            </a:r>
            <a:r>
              <a:rPr lang="ja-JP" altLang="en-US" dirty="0"/>
              <a:t>のプログラム</a:t>
            </a:r>
          </a:p>
        </p:txBody>
      </p:sp>
      <p:sp>
        <p:nvSpPr>
          <p:cNvPr id="46" name="テキスト ボックス 45">
            <a:extLst>
              <a:ext uri="{FF2B5EF4-FFF2-40B4-BE49-F238E27FC236}">
                <a16:creationId xmlns:a16="http://schemas.microsoft.com/office/drawing/2014/main" id="{731951BC-6652-439F-8A75-8CA8645B5D76}"/>
              </a:ext>
            </a:extLst>
          </p:cNvPr>
          <p:cNvSpPr txBox="1"/>
          <p:nvPr/>
        </p:nvSpPr>
        <p:spPr>
          <a:xfrm>
            <a:off x="394080" y="3705919"/>
            <a:ext cx="985413" cy="1846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sz="600" i="0" dirty="0">
                <a:solidFill>
                  <a:schemeClr val="bg1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保存する</a:t>
            </a:r>
            <a:endParaRPr lang="en-US" altLang="ja-JP" sz="600" i="0" dirty="0">
              <a:solidFill>
                <a:schemeClr val="bg1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pic>
        <p:nvPicPr>
          <p:cNvPr id="15" name="図 14">
            <a:extLst>
              <a:ext uri="{FF2B5EF4-FFF2-40B4-BE49-F238E27FC236}">
                <a16:creationId xmlns:a16="http://schemas.microsoft.com/office/drawing/2014/main" id="{5AC4D391-E322-4FBD-A79D-A64DF8FBB69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89608" y="1706903"/>
            <a:ext cx="2924563" cy="4816928"/>
          </a:xfrm>
          <a:prstGeom prst="rect">
            <a:avLst/>
          </a:prstGeom>
        </p:spPr>
      </p:pic>
      <p:grpSp>
        <p:nvGrpSpPr>
          <p:cNvPr id="2" name="グループ化 1">
            <a:extLst>
              <a:ext uri="{FF2B5EF4-FFF2-40B4-BE49-F238E27FC236}">
                <a16:creationId xmlns:a16="http://schemas.microsoft.com/office/drawing/2014/main" id="{ADB7AA39-3943-4AA5-83D2-95750CDCDCFA}"/>
              </a:ext>
            </a:extLst>
          </p:cNvPr>
          <p:cNvGrpSpPr/>
          <p:nvPr/>
        </p:nvGrpSpPr>
        <p:grpSpPr>
          <a:xfrm>
            <a:off x="598780" y="1026099"/>
            <a:ext cx="4010879" cy="577081"/>
            <a:chOff x="731946" y="1026099"/>
            <a:chExt cx="4010879" cy="577081"/>
          </a:xfrm>
        </p:grpSpPr>
        <p:sp>
          <p:nvSpPr>
            <p:cNvPr id="45" name="テキスト ボックス 44">
              <a:extLst>
                <a:ext uri="{FF2B5EF4-FFF2-40B4-BE49-F238E27FC236}">
                  <a16:creationId xmlns:a16="http://schemas.microsoft.com/office/drawing/2014/main" id="{CEDA6463-770F-4407-BC4F-A00281C7053C}"/>
                </a:ext>
              </a:extLst>
            </p:cNvPr>
            <p:cNvSpPr txBox="1"/>
            <p:nvPr/>
          </p:nvSpPr>
          <p:spPr>
            <a:xfrm>
              <a:off x="731946" y="1026099"/>
              <a:ext cx="4010879" cy="57708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342900" indent="-342900">
                <a:lnSpc>
                  <a:spcPct val="200000"/>
                </a:lnSpc>
                <a:buFont typeface="+mj-lt"/>
                <a:buAutoNum type="arabicPeriod" startAt="4"/>
              </a:pP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アップロードボタンを押す。</a:t>
              </a:r>
              <a:endParaRPr lang="en-US" altLang="ja-JP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48" name="テキスト ボックス 47">
              <a:extLst>
                <a:ext uri="{FF2B5EF4-FFF2-40B4-BE49-F238E27FC236}">
                  <a16:creationId xmlns:a16="http://schemas.microsoft.com/office/drawing/2014/main" id="{C9BF372C-4CBA-4055-9223-F62CC7204457}"/>
                </a:ext>
              </a:extLst>
            </p:cNvPr>
            <p:cNvSpPr txBox="1"/>
            <p:nvPr/>
          </p:nvSpPr>
          <p:spPr>
            <a:xfrm>
              <a:off x="3221574" y="1069666"/>
              <a:ext cx="680999" cy="2308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9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お</a:t>
              </a:r>
              <a:endParaRPr kumimoji="1" lang="ja-JP" altLang="en-US" sz="9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</p:grpSp>
      <p:sp>
        <p:nvSpPr>
          <p:cNvPr id="55" name="四角形: 角を丸くする 54">
            <a:extLst>
              <a:ext uri="{FF2B5EF4-FFF2-40B4-BE49-F238E27FC236}">
                <a16:creationId xmlns:a16="http://schemas.microsoft.com/office/drawing/2014/main" id="{29511B46-7A91-4AA3-8790-620802BBD50B}"/>
              </a:ext>
            </a:extLst>
          </p:cNvPr>
          <p:cNvSpPr/>
          <p:nvPr/>
        </p:nvSpPr>
        <p:spPr>
          <a:xfrm>
            <a:off x="2423604" y="4997161"/>
            <a:ext cx="1615735" cy="471484"/>
          </a:xfrm>
          <a:prstGeom prst="round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>
              <a:solidFill>
                <a:schemeClr val="tx1"/>
              </a:solidFill>
            </a:endParaRPr>
          </a:p>
        </p:txBody>
      </p:sp>
      <p:sp>
        <p:nvSpPr>
          <p:cNvPr id="50" name="テキスト ボックス 49">
            <a:extLst>
              <a:ext uri="{FF2B5EF4-FFF2-40B4-BE49-F238E27FC236}">
                <a16:creationId xmlns:a16="http://schemas.microsoft.com/office/drawing/2014/main" id="{77C6ABC4-69A3-4D6C-9292-B4B3FBF524BE}"/>
              </a:ext>
            </a:extLst>
          </p:cNvPr>
          <p:cNvSpPr txBox="1"/>
          <p:nvPr/>
        </p:nvSpPr>
        <p:spPr>
          <a:xfrm>
            <a:off x="5009329" y="2840543"/>
            <a:ext cx="3706046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kumimoji="1" lang="en-US" altLang="ja-JP" sz="16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Codey</a:t>
            </a:r>
            <a:r>
              <a:rPr kumimoji="1" lang="ja-JP" altLang="en-US" sz="16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にプログラムが</a:t>
            </a:r>
            <a:endParaRPr kumimoji="1" lang="en-US" altLang="ja-JP" sz="1600" dirty="0">
              <a:solidFill>
                <a:srgbClr val="575E75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>
              <a:lnSpc>
                <a:spcPct val="200000"/>
              </a:lnSpc>
            </a:pPr>
            <a:r>
              <a:rPr kumimoji="1" lang="ja-JP" altLang="en-US" sz="16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書き込まれるよ。</a:t>
            </a:r>
          </a:p>
        </p:txBody>
      </p:sp>
      <p:sp>
        <p:nvSpPr>
          <p:cNvPr id="51" name="テキスト ボックス 50">
            <a:extLst>
              <a:ext uri="{FF2B5EF4-FFF2-40B4-BE49-F238E27FC236}">
                <a16:creationId xmlns:a16="http://schemas.microsoft.com/office/drawing/2014/main" id="{5B73C543-1F51-4434-9B93-59FB8855C671}"/>
              </a:ext>
            </a:extLst>
          </p:cNvPr>
          <p:cNvSpPr txBox="1"/>
          <p:nvPr/>
        </p:nvSpPr>
        <p:spPr>
          <a:xfrm>
            <a:off x="5066136" y="3338947"/>
            <a:ext cx="286617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5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か</a:t>
            </a:r>
            <a:endParaRPr kumimoji="1" lang="ja-JP" altLang="en-US" sz="105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52" name="テキスト ボックス 51">
            <a:extLst>
              <a:ext uri="{FF2B5EF4-FFF2-40B4-BE49-F238E27FC236}">
                <a16:creationId xmlns:a16="http://schemas.microsoft.com/office/drawing/2014/main" id="{13EC4C5A-014B-4169-98C1-A9EBC01B5B4C}"/>
              </a:ext>
            </a:extLst>
          </p:cNvPr>
          <p:cNvSpPr txBox="1"/>
          <p:nvPr/>
        </p:nvSpPr>
        <p:spPr>
          <a:xfrm>
            <a:off x="5463100" y="3338947"/>
            <a:ext cx="286617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5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こ</a:t>
            </a:r>
            <a:endParaRPr kumimoji="1" lang="ja-JP" altLang="en-US" sz="105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53" name="テキスト ボックス 52">
            <a:extLst>
              <a:ext uri="{FF2B5EF4-FFF2-40B4-BE49-F238E27FC236}">
                <a16:creationId xmlns:a16="http://schemas.microsoft.com/office/drawing/2014/main" id="{6A378C19-2386-45B2-8BA9-786F5C9E4EC7}"/>
              </a:ext>
            </a:extLst>
          </p:cNvPr>
          <p:cNvSpPr txBox="1"/>
          <p:nvPr/>
        </p:nvSpPr>
        <p:spPr>
          <a:xfrm>
            <a:off x="4926113" y="2891551"/>
            <a:ext cx="917455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5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コーディ</a:t>
            </a:r>
            <a:endParaRPr kumimoji="1" lang="ja-JP" altLang="en-US" sz="105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cxnSp>
        <p:nvCxnSpPr>
          <p:cNvPr id="60" name="直線矢印コネクタ 59">
            <a:extLst>
              <a:ext uri="{FF2B5EF4-FFF2-40B4-BE49-F238E27FC236}">
                <a16:creationId xmlns:a16="http://schemas.microsoft.com/office/drawing/2014/main" id="{78C808F9-8835-432E-A29D-A04894EC7559}"/>
              </a:ext>
            </a:extLst>
          </p:cNvPr>
          <p:cNvCxnSpPr>
            <a:cxnSpLocks/>
          </p:cNvCxnSpPr>
          <p:nvPr/>
        </p:nvCxnSpPr>
        <p:spPr>
          <a:xfrm flipH="1">
            <a:off x="4122556" y="3890585"/>
            <a:ext cx="1627161" cy="1800001"/>
          </a:xfrm>
          <a:prstGeom prst="straightConnector1">
            <a:avLst/>
          </a:prstGeom>
          <a:ln w="28575">
            <a:solidFill>
              <a:srgbClr val="FF0000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テキスト ボックス 15">
            <a:extLst>
              <a:ext uri="{FF2B5EF4-FFF2-40B4-BE49-F238E27FC236}">
                <a16:creationId xmlns:a16="http://schemas.microsoft.com/office/drawing/2014/main" id="{BF5223F1-B92F-4719-8DE6-2F6697554288}"/>
              </a:ext>
            </a:extLst>
          </p:cNvPr>
          <p:cNvSpPr txBox="1"/>
          <p:nvPr/>
        </p:nvSpPr>
        <p:spPr>
          <a:xfrm>
            <a:off x="712348" y="424038"/>
            <a:ext cx="77267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コーディ</a:t>
            </a:r>
          </a:p>
        </p:txBody>
      </p:sp>
      <p:grpSp>
        <p:nvGrpSpPr>
          <p:cNvPr id="19" name="グループ化 18">
            <a:extLst>
              <a:ext uri="{FF2B5EF4-FFF2-40B4-BE49-F238E27FC236}">
                <a16:creationId xmlns:a16="http://schemas.microsoft.com/office/drawing/2014/main" id="{DFAE9F05-E562-47DC-83A4-AD4816428ACD}"/>
              </a:ext>
            </a:extLst>
          </p:cNvPr>
          <p:cNvGrpSpPr/>
          <p:nvPr/>
        </p:nvGrpSpPr>
        <p:grpSpPr>
          <a:xfrm>
            <a:off x="7908066" y="140699"/>
            <a:ext cx="1084828" cy="1084828"/>
            <a:chOff x="7908066" y="140699"/>
            <a:chExt cx="1084828" cy="1084828"/>
          </a:xfrm>
        </p:grpSpPr>
        <p:sp>
          <p:nvSpPr>
            <p:cNvPr id="20" name="正方形/長方形 19">
              <a:extLst>
                <a:ext uri="{FF2B5EF4-FFF2-40B4-BE49-F238E27FC236}">
                  <a16:creationId xmlns:a16="http://schemas.microsoft.com/office/drawing/2014/main" id="{6285858F-7164-4A32-83B6-DAA1C5DE238A}"/>
                </a:ext>
              </a:extLst>
            </p:cNvPr>
            <p:cNvSpPr/>
            <p:nvPr/>
          </p:nvSpPr>
          <p:spPr>
            <a:xfrm>
              <a:off x="7908066" y="140699"/>
              <a:ext cx="1084828" cy="1084828"/>
            </a:xfrm>
            <a:prstGeom prst="rect">
              <a:avLst/>
            </a:prstGeom>
            <a:solidFill>
              <a:schemeClr val="accent4">
                <a:lumMod val="20000"/>
                <a:lumOff val="80000"/>
              </a:schemeClr>
            </a:solidFill>
            <a:ln w="28575">
              <a:solidFill>
                <a:schemeClr val="accent4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tx1"/>
                </a:solidFill>
              </a:endParaRPr>
            </a:p>
          </p:txBody>
        </p:sp>
        <p:pic>
          <p:nvPicPr>
            <p:cNvPr id="21" name="図 20">
              <a:extLst>
                <a:ext uri="{FF2B5EF4-FFF2-40B4-BE49-F238E27FC236}">
                  <a16:creationId xmlns:a16="http://schemas.microsoft.com/office/drawing/2014/main" id="{99C1D4A7-EABC-4AB4-83B9-FDCEAFE2C4D1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7943183" y="146352"/>
              <a:ext cx="1014594" cy="1071986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428205700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タイトル 4">
            <a:extLst>
              <a:ext uri="{FF2B5EF4-FFF2-40B4-BE49-F238E27FC236}">
                <a16:creationId xmlns:a16="http://schemas.microsoft.com/office/drawing/2014/main" id="{6ADFF4CC-F8F9-4419-AD4F-6F0CCD5DDE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735" y="562545"/>
            <a:ext cx="8380640" cy="466281"/>
          </a:xfrm>
        </p:spPr>
        <p:txBody>
          <a:bodyPr/>
          <a:lstStyle/>
          <a:p>
            <a:r>
              <a:rPr lang="ja-JP" altLang="en-US" dirty="0"/>
              <a:t>ミッション：</a:t>
            </a:r>
            <a:r>
              <a:rPr lang="en-US" altLang="ja-JP" dirty="0"/>
              <a:t>Codey</a:t>
            </a:r>
            <a:r>
              <a:rPr lang="ja-JP" altLang="en-US" dirty="0"/>
              <a:t>を</a:t>
            </a:r>
            <a:r>
              <a:rPr lang="en-US" altLang="ja-JP" dirty="0"/>
              <a:t>2</a:t>
            </a:r>
            <a:r>
              <a:rPr lang="ja-JP" altLang="en-US" dirty="0"/>
              <a:t>台使ってメッセージを送受信しよう</a:t>
            </a:r>
          </a:p>
        </p:txBody>
      </p:sp>
      <p:sp>
        <p:nvSpPr>
          <p:cNvPr id="39" name="テキスト ボックス 38">
            <a:extLst>
              <a:ext uri="{FF2B5EF4-FFF2-40B4-BE49-F238E27FC236}">
                <a16:creationId xmlns:a16="http://schemas.microsoft.com/office/drawing/2014/main" id="{5043AFF4-CF8E-4267-A54B-20CB58198D73}"/>
              </a:ext>
            </a:extLst>
          </p:cNvPr>
          <p:cNvSpPr txBox="1"/>
          <p:nvPr/>
        </p:nvSpPr>
        <p:spPr>
          <a:xfrm>
            <a:off x="3500611" y="386157"/>
            <a:ext cx="78839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だい つか</a:t>
            </a:r>
          </a:p>
        </p:txBody>
      </p:sp>
      <p:sp>
        <p:nvSpPr>
          <p:cNvPr id="21" name="テキスト ボックス 20">
            <a:extLst>
              <a:ext uri="{FF2B5EF4-FFF2-40B4-BE49-F238E27FC236}">
                <a16:creationId xmlns:a16="http://schemas.microsoft.com/office/drawing/2014/main" id="{49E4720C-C0D7-4779-B324-029DBCB9F91E}"/>
              </a:ext>
            </a:extLst>
          </p:cNvPr>
          <p:cNvSpPr txBox="1"/>
          <p:nvPr/>
        </p:nvSpPr>
        <p:spPr>
          <a:xfrm>
            <a:off x="2066103" y="386157"/>
            <a:ext cx="78839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コーディ</a:t>
            </a:r>
          </a:p>
        </p:txBody>
      </p:sp>
      <p:sp>
        <p:nvSpPr>
          <p:cNvPr id="57" name="テキスト ボックス 56">
            <a:extLst>
              <a:ext uri="{FF2B5EF4-FFF2-40B4-BE49-F238E27FC236}">
                <a16:creationId xmlns:a16="http://schemas.microsoft.com/office/drawing/2014/main" id="{50FC5474-CABF-4A52-BEF6-97DEE64AED75}"/>
              </a:ext>
            </a:extLst>
          </p:cNvPr>
          <p:cNvSpPr txBox="1"/>
          <p:nvPr/>
        </p:nvSpPr>
        <p:spPr>
          <a:xfrm>
            <a:off x="6320900" y="386157"/>
            <a:ext cx="1076176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そうじゅしん</a:t>
            </a:r>
          </a:p>
        </p:txBody>
      </p:sp>
      <p:pic>
        <p:nvPicPr>
          <p:cNvPr id="4" name="図 3">
            <a:extLst>
              <a:ext uri="{FF2B5EF4-FFF2-40B4-BE49-F238E27FC236}">
                <a16:creationId xmlns:a16="http://schemas.microsoft.com/office/drawing/2014/main" id="{C6AEFF53-0F2F-4375-8CE9-64BCBD9FD2E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00612" y="2038795"/>
            <a:ext cx="1636108" cy="1728656"/>
          </a:xfrm>
          <a:prstGeom prst="rect">
            <a:avLst/>
          </a:prstGeom>
        </p:spPr>
      </p:pic>
      <p:pic>
        <p:nvPicPr>
          <p:cNvPr id="7" name="図 6">
            <a:extLst>
              <a:ext uri="{FF2B5EF4-FFF2-40B4-BE49-F238E27FC236}">
                <a16:creationId xmlns:a16="http://schemas.microsoft.com/office/drawing/2014/main" id="{3C8EE8D9-0842-4465-B19B-D5BB1D3589A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840656" y="2038795"/>
            <a:ext cx="1636108" cy="1728656"/>
          </a:xfrm>
          <a:prstGeom prst="rect">
            <a:avLst/>
          </a:prstGeom>
        </p:spPr>
      </p:pic>
      <p:pic>
        <p:nvPicPr>
          <p:cNvPr id="9" name="図 8">
            <a:extLst>
              <a:ext uri="{FF2B5EF4-FFF2-40B4-BE49-F238E27FC236}">
                <a16:creationId xmlns:a16="http://schemas.microsoft.com/office/drawing/2014/main" id="{E020DD86-1D64-4F48-8C89-EF00793DF09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500611" y="4283992"/>
            <a:ext cx="1636108" cy="1728656"/>
          </a:xfrm>
          <a:prstGeom prst="rect">
            <a:avLst/>
          </a:prstGeom>
        </p:spPr>
      </p:pic>
      <p:pic>
        <p:nvPicPr>
          <p:cNvPr id="22" name="図 21">
            <a:extLst>
              <a:ext uri="{FF2B5EF4-FFF2-40B4-BE49-F238E27FC236}">
                <a16:creationId xmlns:a16="http://schemas.microsoft.com/office/drawing/2014/main" id="{6CB3D1FF-BC2A-4DE7-AA5A-4D05217E781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920553" y="4355413"/>
            <a:ext cx="1636108" cy="1728656"/>
          </a:xfrm>
          <a:prstGeom prst="rect">
            <a:avLst/>
          </a:prstGeom>
        </p:spPr>
      </p:pic>
      <p:cxnSp>
        <p:nvCxnSpPr>
          <p:cNvPr id="23" name="直線矢印コネクタ 22">
            <a:extLst>
              <a:ext uri="{FF2B5EF4-FFF2-40B4-BE49-F238E27FC236}">
                <a16:creationId xmlns:a16="http://schemas.microsoft.com/office/drawing/2014/main" id="{13A50CE7-03CD-41E7-94DD-52717B8D29F2}"/>
              </a:ext>
            </a:extLst>
          </p:cNvPr>
          <p:cNvCxnSpPr>
            <a:cxnSpLocks/>
          </p:cNvCxnSpPr>
          <p:nvPr/>
        </p:nvCxnSpPr>
        <p:spPr>
          <a:xfrm>
            <a:off x="5384718" y="2579046"/>
            <a:ext cx="1281769" cy="0"/>
          </a:xfrm>
          <a:prstGeom prst="straightConnector1">
            <a:avLst/>
          </a:prstGeom>
          <a:ln w="28575">
            <a:solidFill>
              <a:srgbClr val="FF0000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直線矢印コネクタ 25">
            <a:extLst>
              <a:ext uri="{FF2B5EF4-FFF2-40B4-BE49-F238E27FC236}">
                <a16:creationId xmlns:a16="http://schemas.microsoft.com/office/drawing/2014/main" id="{BCECF6FC-1319-413D-8091-28F716B97268}"/>
              </a:ext>
            </a:extLst>
          </p:cNvPr>
          <p:cNvCxnSpPr>
            <a:cxnSpLocks/>
          </p:cNvCxnSpPr>
          <p:nvPr/>
        </p:nvCxnSpPr>
        <p:spPr>
          <a:xfrm flipH="1">
            <a:off x="5384719" y="3250470"/>
            <a:ext cx="1207938" cy="0"/>
          </a:xfrm>
          <a:prstGeom prst="straightConnector1">
            <a:avLst/>
          </a:prstGeom>
          <a:ln w="28575">
            <a:solidFill>
              <a:srgbClr val="0070C0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矢印: 右 26">
            <a:extLst>
              <a:ext uri="{FF2B5EF4-FFF2-40B4-BE49-F238E27FC236}">
                <a16:creationId xmlns:a16="http://schemas.microsoft.com/office/drawing/2014/main" id="{C771D432-06FC-4F45-9A4E-CA41420F75A9}"/>
              </a:ext>
            </a:extLst>
          </p:cNvPr>
          <p:cNvSpPr/>
          <p:nvPr/>
        </p:nvSpPr>
        <p:spPr>
          <a:xfrm rot="5400000">
            <a:off x="4102564" y="3919596"/>
            <a:ext cx="432203" cy="439430"/>
          </a:xfrm>
          <a:prstGeom prst="rightArrow">
            <a:avLst/>
          </a:prstGeom>
          <a:solidFill>
            <a:srgbClr val="85D4E7"/>
          </a:solidFill>
          <a:ln w="38100">
            <a:noFill/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28" name="矢印: 右 27">
            <a:extLst>
              <a:ext uri="{FF2B5EF4-FFF2-40B4-BE49-F238E27FC236}">
                <a16:creationId xmlns:a16="http://schemas.microsoft.com/office/drawing/2014/main" id="{56FADB3D-B179-44CA-9EC2-64B2413E1B1D}"/>
              </a:ext>
            </a:extLst>
          </p:cNvPr>
          <p:cNvSpPr/>
          <p:nvPr/>
        </p:nvSpPr>
        <p:spPr>
          <a:xfrm rot="5400000">
            <a:off x="7522506" y="3859482"/>
            <a:ext cx="432203" cy="439430"/>
          </a:xfrm>
          <a:prstGeom prst="rightArrow">
            <a:avLst/>
          </a:prstGeom>
          <a:solidFill>
            <a:srgbClr val="85D4E7"/>
          </a:solidFill>
          <a:ln w="38100">
            <a:noFill/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31" name="テキスト ボックス 30">
            <a:extLst>
              <a:ext uri="{FF2B5EF4-FFF2-40B4-BE49-F238E27FC236}">
                <a16:creationId xmlns:a16="http://schemas.microsoft.com/office/drawing/2014/main" id="{C0F66768-21E6-4FED-B2E5-D0847B584665}"/>
              </a:ext>
            </a:extLst>
          </p:cNvPr>
          <p:cNvSpPr txBox="1"/>
          <p:nvPr/>
        </p:nvSpPr>
        <p:spPr>
          <a:xfrm>
            <a:off x="3879281" y="2118694"/>
            <a:ext cx="117487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en-US" altLang="ja-JP" sz="1600" b="1" i="0" dirty="0">
                <a:solidFill>
                  <a:schemeClr val="accent5">
                    <a:lumMod val="20000"/>
                    <a:lumOff val="80000"/>
                  </a:schemeClr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Codey1</a:t>
            </a:r>
            <a:endParaRPr lang="en-US" altLang="ja-JP" sz="1600" i="0" dirty="0">
              <a:solidFill>
                <a:schemeClr val="accent5">
                  <a:lumMod val="20000"/>
                  <a:lumOff val="80000"/>
                </a:schemeClr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32" name="テキスト ボックス 31">
            <a:extLst>
              <a:ext uri="{FF2B5EF4-FFF2-40B4-BE49-F238E27FC236}">
                <a16:creationId xmlns:a16="http://schemas.microsoft.com/office/drawing/2014/main" id="{BA693846-E69C-47A3-9942-0935F2A7233F}"/>
              </a:ext>
            </a:extLst>
          </p:cNvPr>
          <p:cNvSpPr txBox="1"/>
          <p:nvPr/>
        </p:nvSpPr>
        <p:spPr>
          <a:xfrm>
            <a:off x="7195327" y="2102096"/>
            <a:ext cx="108656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en-US" altLang="ja-JP" sz="1600" b="1" i="0" dirty="0">
                <a:solidFill>
                  <a:schemeClr val="accent5">
                    <a:lumMod val="20000"/>
                    <a:lumOff val="80000"/>
                  </a:schemeClr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Codey</a:t>
            </a:r>
            <a:r>
              <a:rPr lang="en-US" altLang="ja-JP" sz="1600" b="1" dirty="0">
                <a:solidFill>
                  <a:schemeClr val="accent5">
                    <a:lumMod val="20000"/>
                    <a:lumOff val="8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2</a:t>
            </a:r>
            <a:endParaRPr lang="en-US" altLang="ja-JP" sz="1600" b="1" i="0" dirty="0">
              <a:solidFill>
                <a:schemeClr val="accent5">
                  <a:lumMod val="20000"/>
                  <a:lumOff val="80000"/>
                </a:schemeClr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36" name="テキスト ボックス 35">
            <a:extLst>
              <a:ext uri="{FF2B5EF4-FFF2-40B4-BE49-F238E27FC236}">
                <a16:creationId xmlns:a16="http://schemas.microsoft.com/office/drawing/2014/main" id="{EB7ACBF6-B0E4-4292-893B-5FDCDB290F87}"/>
              </a:ext>
            </a:extLst>
          </p:cNvPr>
          <p:cNvSpPr txBox="1"/>
          <p:nvPr/>
        </p:nvSpPr>
        <p:spPr>
          <a:xfrm>
            <a:off x="500575" y="1245270"/>
            <a:ext cx="5039091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ja-JP" altLang="en-US" b="1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次は</a:t>
            </a:r>
            <a:r>
              <a:rPr lang="en-US" altLang="ja-JP" b="1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Codey 2</a:t>
            </a:r>
            <a:r>
              <a:rPr lang="ja-JP" altLang="en-US" b="1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のプログラムを作るよ！</a:t>
            </a:r>
            <a:endParaRPr lang="en-US" altLang="ja-JP" b="1" i="0" dirty="0">
              <a:solidFill>
                <a:srgbClr val="575E75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38" name="テキスト ボックス 37">
            <a:extLst>
              <a:ext uri="{FF2B5EF4-FFF2-40B4-BE49-F238E27FC236}">
                <a16:creationId xmlns:a16="http://schemas.microsoft.com/office/drawing/2014/main" id="{1FE0C302-08F9-4A82-B885-4B3DAB20091F}"/>
              </a:ext>
            </a:extLst>
          </p:cNvPr>
          <p:cNvSpPr txBox="1"/>
          <p:nvPr/>
        </p:nvSpPr>
        <p:spPr>
          <a:xfrm>
            <a:off x="1049700" y="1338042"/>
            <a:ext cx="72770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コーディ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48" name="テキスト ボックス 47">
            <a:extLst>
              <a:ext uri="{FF2B5EF4-FFF2-40B4-BE49-F238E27FC236}">
                <a16:creationId xmlns:a16="http://schemas.microsoft.com/office/drawing/2014/main" id="{F18FC227-81BD-4CE7-A68B-4584219F8255}"/>
              </a:ext>
            </a:extLst>
          </p:cNvPr>
          <p:cNvSpPr txBox="1"/>
          <p:nvPr/>
        </p:nvSpPr>
        <p:spPr>
          <a:xfrm>
            <a:off x="482819" y="1329163"/>
            <a:ext cx="449147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つぎ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49" name="テキスト ボックス 48">
            <a:extLst>
              <a:ext uri="{FF2B5EF4-FFF2-40B4-BE49-F238E27FC236}">
                <a16:creationId xmlns:a16="http://schemas.microsoft.com/office/drawing/2014/main" id="{87B39EEC-6273-4603-9D77-9674764C007A}"/>
              </a:ext>
            </a:extLst>
          </p:cNvPr>
          <p:cNvSpPr txBox="1"/>
          <p:nvPr/>
        </p:nvSpPr>
        <p:spPr>
          <a:xfrm>
            <a:off x="3500611" y="1325501"/>
            <a:ext cx="449147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つく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pic>
        <p:nvPicPr>
          <p:cNvPr id="50" name="図 49">
            <a:extLst>
              <a:ext uri="{FF2B5EF4-FFF2-40B4-BE49-F238E27FC236}">
                <a16:creationId xmlns:a16="http://schemas.microsoft.com/office/drawing/2014/main" id="{B45F2625-DBED-4403-B16B-04D14E04D35E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34735" y="4478878"/>
            <a:ext cx="1136309" cy="1925106"/>
          </a:xfrm>
          <a:prstGeom prst="rect">
            <a:avLst/>
          </a:prstGeom>
        </p:spPr>
      </p:pic>
      <p:sp>
        <p:nvSpPr>
          <p:cNvPr id="51" name="吹き出し: 角を丸めた四角形 50">
            <a:extLst>
              <a:ext uri="{FF2B5EF4-FFF2-40B4-BE49-F238E27FC236}">
                <a16:creationId xmlns:a16="http://schemas.microsoft.com/office/drawing/2014/main" id="{A01D8204-6B77-4289-828E-7A3756DDC4DC}"/>
              </a:ext>
            </a:extLst>
          </p:cNvPr>
          <p:cNvSpPr/>
          <p:nvPr/>
        </p:nvSpPr>
        <p:spPr>
          <a:xfrm>
            <a:off x="665182" y="3189397"/>
            <a:ext cx="2536260" cy="1171346"/>
          </a:xfrm>
          <a:prstGeom prst="wedgeRoundRectCallout">
            <a:avLst>
              <a:gd name="adj1" fmla="val -33294"/>
              <a:gd name="adj2" fmla="val 63554"/>
              <a:gd name="adj3" fmla="val 16667"/>
            </a:avLst>
          </a:prstGeom>
          <a:noFill/>
          <a:ln w="19050" cap="flat" cmpd="sng" algn="ctr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2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grpSp>
        <p:nvGrpSpPr>
          <p:cNvPr id="13" name="グループ化 12">
            <a:extLst>
              <a:ext uri="{FF2B5EF4-FFF2-40B4-BE49-F238E27FC236}">
                <a16:creationId xmlns:a16="http://schemas.microsoft.com/office/drawing/2014/main" id="{2D420F21-23FB-498C-925F-1CAA950F155E}"/>
              </a:ext>
            </a:extLst>
          </p:cNvPr>
          <p:cNvGrpSpPr/>
          <p:nvPr/>
        </p:nvGrpSpPr>
        <p:grpSpPr>
          <a:xfrm>
            <a:off x="707392" y="3250470"/>
            <a:ext cx="2496104" cy="1015663"/>
            <a:chOff x="815209" y="3754235"/>
            <a:chExt cx="2496104" cy="1015663"/>
          </a:xfrm>
        </p:grpSpPr>
        <p:sp>
          <p:nvSpPr>
            <p:cNvPr id="53" name="テキスト ボックス 52">
              <a:extLst>
                <a:ext uri="{FF2B5EF4-FFF2-40B4-BE49-F238E27FC236}">
                  <a16:creationId xmlns:a16="http://schemas.microsoft.com/office/drawing/2014/main" id="{C16D1CCC-EAFA-4F09-81F8-2D2DD103BF1A}"/>
                </a:ext>
              </a:extLst>
            </p:cNvPr>
            <p:cNvSpPr txBox="1"/>
            <p:nvPr/>
          </p:nvSpPr>
          <p:spPr>
            <a:xfrm>
              <a:off x="860303" y="3754235"/>
              <a:ext cx="2451010" cy="101566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kumimoji="1" lang="en-US" altLang="ja-JP" sz="16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Codey 1</a:t>
              </a:r>
              <a:r>
                <a:rPr kumimoji="1" lang="ja-JP" altLang="en-US" sz="16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とどこが違うか</a:t>
              </a:r>
              <a:endParaRPr kumimoji="1" lang="en-US" altLang="ja-JP" sz="16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  <a:p>
              <a:pPr>
                <a:lnSpc>
                  <a:spcPct val="200000"/>
                </a:lnSpc>
              </a:pPr>
              <a:r>
                <a:rPr kumimoji="1" lang="ja-JP" altLang="en-US" sz="16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考えてみよう！</a:t>
              </a:r>
              <a:endParaRPr kumimoji="1" lang="en-US" altLang="ja-JP" sz="16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55" name="テキスト ボックス 54">
              <a:extLst>
                <a:ext uri="{FF2B5EF4-FFF2-40B4-BE49-F238E27FC236}">
                  <a16:creationId xmlns:a16="http://schemas.microsoft.com/office/drawing/2014/main" id="{6AD96BFC-A174-49A2-9C4E-BC53A4FAD296}"/>
                </a:ext>
              </a:extLst>
            </p:cNvPr>
            <p:cNvSpPr txBox="1"/>
            <p:nvPr/>
          </p:nvSpPr>
          <p:spPr>
            <a:xfrm>
              <a:off x="815209" y="4284037"/>
              <a:ext cx="507454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8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かんが</a:t>
              </a:r>
              <a:endParaRPr kumimoji="1" lang="ja-JP" altLang="en-US" sz="8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56" name="テキスト ボックス 55">
              <a:extLst>
                <a:ext uri="{FF2B5EF4-FFF2-40B4-BE49-F238E27FC236}">
                  <a16:creationId xmlns:a16="http://schemas.microsoft.com/office/drawing/2014/main" id="{30402B3B-BDC3-421B-BF63-02EF2E9EED27}"/>
                </a:ext>
              </a:extLst>
            </p:cNvPr>
            <p:cNvSpPr txBox="1"/>
            <p:nvPr/>
          </p:nvSpPr>
          <p:spPr>
            <a:xfrm>
              <a:off x="895535" y="3830505"/>
              <a:ext cx="818526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8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コーディ</a:t>
              </a:r>
              <a:endParaRPr kumimoji="1" lang="ja-JP" altLang="en-US" sz="8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59" name="テキスト ボックス 58">
              <a:extLst>
                <a:ext uri="{FF2B5EF4-FFF2-40B4-BE49-F238E27FC236}">
                  <a16:creationId xmlns:a16="http://schemas.microsoft.com/office/drawing/2014/main" id="{13196602-D8CE-4741-AB17-3CE47B82F843}"/>
                </a:ext>
              </a:extLst>
            </p:cNvPr>
            <p:cNvSpPr txBox="1"/>
            <p:nvPr/>
          </p:nvSpPr>
          <p:spPr>
            <a:xfrm>
              <a:off x="2460298" y="3790162"/>
              <a:ext cx="440499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8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ちが</a:t>
              </a:r>
              <a:endParaRPr kumimoji="1" lang="ja-JP" altLang="en-US" sz="8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365853033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図 11">
            <a:extLst>
              <a:ext uri="{FF2B5EF4-FFF2-40B4-BE49-F238E27FC236}">
                <a16:creationId xmlns:a16="http://schemas.microsoft.com/office/drawing/2014/main" id="{DBADF508-B66C-49B1-AAB1-40B32BBAC21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90981" y="2216708"/>
            <a:ext cx="2895600" cy="2247900"/>
          </a:xfrm>
          <a:prstGeom prst="rect">
            <a:avLst/>
          </a:prstGeom>
        </p:spPr>
      </p:pic>
      <p:sp>
        <p:nvSpPr>
          <p:cNvPr id="5" name="タイトル 4">
            <a:extLst>
              <a:ext uri="{FF2B5EF4-FFF2-40B4-BE49-F238E27FC236}">
                <a16:creationId xmlns:a16="http://schemas.microsoft.com/office/drawing/2014/main" id="{E6A163D1-8BF6-414C-8680-405591EFD14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ja-JP" dirty="0"/>
              <a:t>【Codey 2】</a:t>
            </a:r>
            <a:r>
              <a:rPr lang="ja-JP" altLang="en-US" dirty="0"/>
              <a:t>のプログラム</a:t>
            </a:r>
          </a:p>
        </p:txBody>
      </p:sp>
      <p:sp>
        <p:nvSpPr>
          <p:cNvPr id="54" name="テキスト ボックス 53">
            <a:extLst>
              <a:ext uri="{FF2B5EF4-FFF2-40B4-BE49-F238E27FC236}">
                <a16:creationId xmlns:a16="http://schemas.microsoft.com/office/drawing/2014/main" id="{5921ABFA-C8D2-43BF-B727-2976D71A0D0C}"/>
              </a:ext>
            </a:extLst>
          </p:cNvPr>
          <p:cNvSpPr txBox="1"/>
          <p:nvPr/>
        </p:nvSpPr>
        <p:spPr>
          <a:xfrm>
            <a:off x="500575" y="1245270"/>
            <a:ext cx="7613605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en-US" altLang="ja-JP" b="1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C</a:t>
            </a:r>
            <a:r>
              <a:rPr lang="ja-JP" altLang="en-US" b="1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ボタンを押したときにメッセージを送信しよう！</a:t>
            </a:r>
            <a:endParaRPr lang="en-US" altLang="ja-JP" b="1" i="0" dirty="0">
              <a:solidFill>
                <a:srgbClr val="575E75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55" name="テキスト ボックス 54">
            <a:extLst>
              <a:ext uri="{FF2B5EF4-FFF2-40B4-BE49-F238E27FC236}">
                <a16:creationId xmlns:a16="http://schemas.microsoft.com/office/drawing/2014/main" id="{EC083824-DB5B-4BEB-BC37-BC47FD2351DC}"/>
              </a:ext>
            </a:extLst>
          </p:cNvPr>
          <p:cNvSpPr txBox="1"/>
          <p:nvPr/>
        </p:nvSpPr>
        <p:spPr>
          <a:xfrm>
            <a:off x="1609307" y="1287588"/>
            <a:ext cx="326025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お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72" name="テキスト ボックス 71">
            <a:extLst>
              <a:ext uri="{FF2B5EF4-FFF2-40B4-BE49-F238E27FC236}">
                <a16:creationId xmlns:a16="http://schemas.microsoft.com/office/drawing/2014/main" id="{5F447E41-CACC-48DF-8FED-0F1329245550}"/>
              </a:ext>
            </a:extLst>
          </p:cNvPr>
          <p:cNvSpPr txBox="1"/>
          <p:nvPr/>
        </p:nvSpPr>
        <p:spPr>
          <a:xfrm>
            <a:off x="4297056" y="1305669"/>
            <a:ext cx="72770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そうしん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33" name="テキスト ボックス 32">
            <a:extLst>
              <a:ext uri="{FF2B5EF4-FFF2-40B4-BE49-F238E27FC236}">
                <a16:creationId xmlns:a16="http://schemas.microsoft.com/office/drawing/2014/main" id="{591B5BB8-29C5-4AA5-B190-C2F96EBAAF5D}"/>
              </a:ext>
            </a:extLst>
          </p:cNvPr>
          <p:cNvSpPr txBox="1"/>
          <p:nvPr/>
        </p:nvSpPr>
        <p:spPr>
          <a:xfrm>
            <a:off x="712348" y="424038"/>
            <a:ext cx="77267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コーディ</a:t>
            </a:r>
          </a:p>
        </p:txBody>
      </p:sp>
      <p:cxnSp>
        <p:nvCxnSpPr>
          <p:cNvPr id="62" name="直線矢印コネクタ 61">
            <a:extLst>
              <a:ext uri="{FF2B5EF4-FFF2-40B4-BE49-F238E27FC236}">
                <a16:creationId xmlns:a16="http://schemas.microsoft.com/office/drawing/2014/main" id="{17E7E683-D3B1-4253-AAE1-0B9CEA7B0CF1}"/>
              </a:ext>
            </a:extLst>
          </p:cNvPr>
          <p:cNvCxnSpPr>
            <a:cxnSpLocks/>
          </p:cNvCxnSpPr>
          <p:nvPr/>
        </p:nvCxnSpPr>
        <p:spPr>
          <a:xfrm>
            <a:off x="842262" y="3008860"/>
            <a:ext cx="309926" cy="0"/>
          </a:xfrm>
          <a:prstGeom prst="straightConnector1">
            <a:avLst/>
          </a:prstGeom>
          <a:ln w="28575">
            <a:solidFill>
              <a:srgbClr val="FF0000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4" name="グループ化 13">
            <a:extLst>
              <a:ext uri="{FF2B5EF4-FFF2-40B4-BE49-F238E27FC236}">
                <a16:creationId xmlns:a16="http://schemas.microsoft.com/office/drawing/2014/main" id="{D9D75551-77D3-46B7-8AE2-8C28564C47BF}"/>
              </a:ext>
            </a:extLst>
          </p:cNvPr>
          <p:cNvGrpSpPr/>
          <p:nvPr/>
        </p:nvGrpSpPr>
        <p:grpSpPr>
          <a:xfrm>
            <a:off x="182102" y="2738437"/>
            <a:ext cx="652422" cy="639195"/>
            <a:chOff x="182102" y="2738437"/>
            <a:chExt cx="652422" cy="639195"/>
          </a:xfrm>
        </p:grpSpPr>
        <p:pic>
          <p:nvPicPr>
            <p:cNvPr id="13" name="図 12">
              <a:extLst>
                <a:ext uri="{FF2B5EF4-FFF2-40B4-BE49-F238E27FC236}">
                  <a16:creationId xmlns:a16="http://schemas.microsoft.com/office/drawing/2014/main" id="{9410D505-F978-40B6-9772-C0721E4FB4BF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232088" y="2816177"/>
              <a:ext cx="552450" cy="542925"/>
            </a:xfrm>
            <a:prstGeom prst="rect">
              <a:avLst/>
            </a:prstGeom>
          </p:spPr>
        </p:pic>
        <p:sp>
          <p:nvSpPr>
            <p:cNvPr id="65" name="四角形: 角を丸くする 64">
              <a:extLst>
                <a:ext uri="{FF2B5EF4-FFF2-40B4-BE49-F238E27FC236}">
                  <a16:creationId xmlns:a16="http://schemas.microsoft.com/office/drawing/2014/main" id="{0F0298C2-EF87-4C34-B0EC-CF63F5728A89}"/>
                </a:ext>
              </a:extLst>
            </p:cNvPr>
            <p:cNvSpPr/>
            <p:nvPr/>
          </p:nvSpPr>
          <p:spPr>
            <a:xfrm>
              <a:off x="182102" y="2738437"/>
              <a:ext cx="652422" cy="639195"/>
            </a:xfrm>
            <a:prstGeom prst="roundRect">
              <a:avLst/>
            </a:prstGeom>
            <a:noFill/>
            <a:ln w="28575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dirty="0">
                <a:solidFill>
                  <a:schemeClr val="tx1"/>
                </a:solidFill>
              </a:endParaRPr>
            </a:p>
          </p:txBody>
        </p:sp>
      </p:grpSp>
      <p:grpSp>
        <p:nvGrpSpPr>
          <p:cNvPr id="18" name="グループ化 17">
            <a:extLst>
              <a:ext uri="{FF2B5EF4-FFF2-40B4-BE49-F238E27FC236}">
                <a16:creationId xmlns:a16="http://schemas.microsoft.com/office/drawing/2014/main" id="{1A50EC2F-7DF6-4CD5-B598-13F3B01D64E7}"/>
              </a:ext>
            </a:extLst>
          </p:cNvPr>
          <p:cNvGrpSpPr/>
          <p:nvPr/>
        </p:nvGrpSpPr>
        <p:grpSpPr>
          <a:xfrm>
            <a:off x="4293967" y="2443320"/>
            <a:ext cx="4778931" cy="1131079"/>
            <a:chOff x="4045470" y="3341233"/>
            <a:chExt cx="4778931" cy="1131079"/>
          </a:xfrm>
        </p:grpSpPr>
        <p:sp>
          <p:nvSpPr>
            <p:cNvPr id="68" name="テキスト ボックス 67">
              <a:extLst>
                <a:ext uri="{FF2B5EF4-FFF2-40B4-BE49-F238E27FC236}">
                  <a16:creationId xmlns:a16="http://schemas.microsoft.com/office/drawing/2014/main" id="{87405DC9-FB7F-416E-B3F3-3F7C3A274EF8}"/>
                </a:ext>
              </a:extLst>
            </p:cNvPr>
            <p:cNvSpPr txBox="1"/>
            <p:nvPr/>
          </p:nvSpPr>
          <p:spPr>
            <a:xfrm>
              <a:off x="4045470" y="3341233"/>
              <a:ext cx="4778931" cy="113107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「</a:t>
              </a:r>
              <a:r>
                <a:rPr lang="ja-JP" altLang="en-US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赤外線</a:t>
              </a: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」から　　　　　　　　　を選び、</a:t>
              </a:r>
              <a:endParaRPr lang="en-US" altLang="ja-JP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  <a:p>
              <a:pPr>
                <a:lnSpc>
                  <a:spcPct val="200000"/>
                </a:lnSpc>
              </a:pP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「</a:t>
              </a:r>
              <a:r>
                <a:rPr lang="en-US" altLang="ja-JP" b="1" i="0" u="sng" dirty="0">
                  <a:solidFill>
                    <a:srgbClr val="FF0000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BLUE</a:t>
              </a: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」に変更する。</a:t>
              </a:r>
              <a:endParaRPr lang="en-US" altLang="ja-JP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70" name="テキスト ボックス 69">
              <a:extLst>
                <a:ext uri="{FF2B5EF4-FFF2-40B4-BE49-F238E27FC236}">
                  <a16:creationId xmlns:a16="http://schemas.microsoft.com/office/drawing/2014/main" id="{D2098924-FF3F-4E38-B3FE-BFB6768D5466}"/>
                </a:ext>
              </a:extLst>
            </p:cNvPr>
            <p:cNvSpPr txBox="1"/>
            <p:nvPr/>
          </p:nvSpPr>
          <p:spPr>
            <a:xfrm>
              <a:off x="7891298" y="3404289"/>
              <a:ext cx="522236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えら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73" name="テキスト ボックス 72">
              <a:extLst>
                <a:ext uri="{FF2B5EF4-FFF2-40B4-BE49-F238E27FC236}">
                  <a16:creationId xmlns:a16="http://schemas.microsoft.com/office/drawing/2014/main" id="{4C575060-18E9-4CF5-A5B9-B9F2FDD75AD3}"/>
                </a:ext>
              </a:extLst>
            </p:cNvPr>
            <p:cNvSpPr txBox="1"/>
            <p:nvPr/>
          </p:nvSpPr>
          <p:spPr>
            <a:xfrm>
              <a:off x="5283290" y="3960063"/>
              <a:ext cx="718562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へんこう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pic>
          <p:nvPicPr>
            <p:cNvPr id="16" name="図 15">
              <a:extLst>
                <a:ext uri="{FF2B5EF4-FFF2-40B4-BE49-F238E27FC236}">
                  <a16:creationId xmlns:a16="http://schemas.microsoft.com/office/drawing/2014/main" id="{50A01297-4E7C-47CF-8CFE-5B04E0079DB3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5719964" y="3487976"/>
              <a:ext cx="2103302" cy="472481"/>
            </a:xfrm>
            <a:prstGeom prst="rect">
              <a:avLst/>
            </a:prstGeom>
          </p:spPr>
        </p:pic>
        <p:sp>
          <p:nvSpPr>
            <p:cNvPr id="88" name="テキスト ボックス 87">
              <a:extLst>
                <a:ext uri="{FF2B5EF4-FFF2-40B4-BE49-F238E27FC236}">
                  <a16:creationId xmlns:a16="http://schemas.microsoft.com/office/drawing/2014/main" id="{89C31EEC-CEB6-4397-9A72-830B0615C2E8}"/>
                </a:ext>
              </a:extLst>
            </p:cNvPr>
            <p:cNvSpPr txBox="1"/>
            <p:nvPr/>
          </p:nvSpPr>
          <p:spPr>
            <a:xfrm>
              <a:off x="4231107" y="3404288"/>
              <a:ext cx="953312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せきがいせん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</p:grpSp>
      <p:cxnSp>
        <p:nvCxnSpPr>
          <p:cNvPr id="94" name="コネクタ: カギ線 93">
            <a:extLst>
              <a:ext uri="{FF2B5EF4-FFF2-40B4-BE49-F238E27FC236}">
                <a16:creationId xmlns:a16="http://schemas.microsoft.com/office/drawing/2014/main" id="{61B8E5DF-89D3-4C5B-A469-EC7693C11018}"/>
              </a:ext>
            </a:extLst>
          </p:cNvPr>
          <p:cNvCxnSpPr>
            <a:cxnSpLocks/>
            <a:stCxn id="93" idx="3"/>
          </p:cNvCxnSpPr>
          <p:nvPr/>
        </p:nvCxnSpPr>
        <p:spPr>
          <a:xfrm flipV="1">
            <a:off x="834524" y="3409649"/>
            <a:ext cx="388664" cy="337160"/>
          </a:xfrm>
          <a:prstGeom prst="bentConnector3">
            <a:avLst>
              <a:gd name="adj1" fmla="val 50000"/>
            </a:avLst>
          </a:prstGeom>
          <a:ln w="28575">
            <a:solidFill>
              <a:srgbClr val="FF0000"/>
            </a:solidFill>
            <a:headEnd w="lg" len="lg"/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4" name="グループ化 23">
            <a:extLst>
              <a:ext uri="{FF2B5EF4-FFF2-40B4-BE49-F238E27FC236}">
                <a16:creationId xmlns:a16="http://schemas.microsoft.com/office/drawing/2014/main" id="{B7AF4223-20D1-429E-80D4-E57769BE5BD2}"/>
              </a:ext>
            </a:extLst>
          </p:cNvPr>
          <p:cNvGrpSpPr/>
          <p:nvPr/>
        </p:nvGrpSpPr>
        <p:grpSpPr>
          <a:xfrm>
            <a:off x="182102" y="3427211"/>
            <a:ext cx="652422" cy="639195"/>
            <a:chOff x="182102" y="3444698"/>
            <a:chExt cx="652422" cy="639195"/>
          </a:xfrm>
        </p:grpSpPr>
        <p:sp>
          <p:nvSpPr>
            <p:cNvPr id="93" name="四角形: 角を丸くする 92">
              <a:extLst>
                <a:ext uri="{FF2B5EF4-FFF2-40B4-BE49-F238E27FC236}">
                  <a16:creationId xmlns:a16="http://schemas.microsoft.com/office/drawing/2014/main" id="{96B0C866-383C-4CDB-8536-0706300403A6}"/>
                </a:ext>
              </a:extLst>
            </p:cNvPr>
            <p:cNvSpPr/>
            <p:nvPr/>
          </p:nvSpPr>
          <p:spPr>
            <a:xfrm>
              <a:off x="182102" y="3444698"/>
              <a:ext cx="652422" cy="639195"/>
            </a:xfrm>
            <a:prstGeom prst="roundRect">
              <a:avLst/>
            </a:prstGeom>
            <a:noFill/>
            <a:ln w="28575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dirty="0">
                <a:solidFill>
                  <a:schemeClr val="tx1"/>
                </a:solidFill>
              </a:endParaRPr>
            </a:p>
          </p:txBody>
        </p:sp>
        <p:pic>
          <p:nvPicPr>
            <p:cNvPr id="23" name="図 22">
              <a:extLst>
                <a:ext uri="{FF2B5EF4-FFF2-40B4-BE49-F238E27FC236}">
                  <a16:creationId xmlns:a16="http://schemas.microsoft.com/office/drawing/2014/main" id="{B3CB4329-CABB-42A7-BFD3-2E097A2E142F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259484" y="3497952"/>
              <a:ext cx="542925" cy="523875"/>
            </a:xfrm>
            <a:prstGeom prst="rect">
              <a:avLst/>
            </a:prstGeom>
          </p:spPr>
        </p:pic>
      </p:grpSp>
      <p:grpSp>
        <p:nvGrpSpPr>
          <p:cNvPr id="15" name="グループ化 14">
            <a:extLst>
              <a:ext uri="{FF2B5EF4-FFF2-40B4-BE49-F238E27FC236}">
                <a16:creationId xmlns:a16="http://schemas.microsoft.com/office/drawing/2014/main" id="{CA1F7D91-C123-4A87-A525-193A1E63F27D}"/>
              </a:ext>
            </a:extLst>
          </p:cNvPr>
          <p:cNvGrpSpPr/>
          <p:nvPr/>
        </p:nvGrpSpPr>
        <p:grpSpPr>
          <a:xfrm>
            <a:off x="4307377" y="3681637"/>
            <a:ext cx="4267233" cy="1131079"/>
            <a:chOff x="4148798" y="3468179"/>
            <a:chExt cx="4267233" cy="1131079"/>
          </a:xfrm>
        </p:grpSpPr>
        <p:sp>
          <p:nvSpPr>
            <p:cNvPr id="96" name="テキスト ボックス 95">
              <a:extLst>
                <a:ext uri="{FF2B5EF4-FFF2-40B4-BE49-F238E27FC236}">
                  <a16:creationId xmlns:a16="http://schemas.microsoft.com/office/drawing/2014/main" id="{FDACC821-4176-485D-AC70-7B3DBDFCCA47}"/>
                </a:ext>
              </a:extLst>
            </p:cNvPr>
            <p:cNvSpPr txBox="1"/>
            <p:nvPr/>
          </p:nvSpPr>
          <p:spPr>
            <a:xfrm>
              <a:off x="4148798" y="3468179"/>
              <a:ext cx="4267233" cy="113107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「</a:t>
              </a:r>
              <a:r>
                <a:rPr lang="ja-JP" altLang="en-US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見た目</a:t>
              </a: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」から　　　　　　　を選び、</a:t>
              </a:r>
              <a:endParaRPr lang="en-US" altLang="ja-JP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  <a:p>
              <a:pPr>
                <a:lnSpc>
                  <a:spcPct val="200000"/>
                </a:lnSpc>
              </a:pP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「</a:t>
              </a:r>
              <a:r>
                <a:rPr lang="en-US" altLang="ja-JP" b="1" i="0" u="sng" dirty="0">
                  <a:solidFill>
                    <a:srgbClr val="FF0000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BLUE</a:t>
              </a: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」に変更する。</a:t>
              </a:r>
              <a:endParaRPr lang="en-US" altLang="ja-JP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97" name="テキスト ボックス 96">
              <a:extLst>
                <a:ext uri="{FF2B5EF4-FFF2-40B4-BE49-F238E27FC236}">
                  <a16:creationId xmlns:a16="http://schemas.microsoft.com/office/drawing/2014/main" id="{1AA2E049-7A0A-4E81-B03D-102171DECB93}"/>
                </a:ext>
              </a:extLst>
            </p:cNvPr>
            <p:cNvSpPr txBox="1"/>
            <p:nvPr/>
          </p:nvSpPr>
          <p:spPr>
            <a:xfrm>
              <a:off x="7544308" y="3534938"/>
              <a:ext cx="522236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えら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98" name="テキスト ボックス 97">
              <a:extLst>
                <a:ext uri="{FF2B5EF4-FFF2-40B4-BE49-F238E27FC236}">
                  <a16:creationId xmlns:a16="http://schemas.microsoft.com/office/drawing/2014/main" id="{548E6E2C-61FA-4973-9CFA-00AAA93B11C4}"/>
                </a:ext>
              </a:extLst>
            </p:cNvPr>
            <p:cNvSpPr txBox="1"/>
            <p:nvPr/>
          </p:nvSpPr>
          <p:spPr>
            <a:xfrm>
              <a:off x="5373208" y="4102778"/>
              <a:ext cx="718562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へんこう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100" name="テキスト ボックス 99">
              <a:extLst>
                <a:ext uri="{FF2B5EF4-FFF2-40B4-BE49-F238E27FC236}">
                  <a16:creationId xmlns:a16="http://schemas.microsoft.com/office/drawing/2014/main" id="{38AD575D-1611-4F84-BE3A-EAD1F461F79A}"/>
                </a:ext>
              </a:extLst>
            </p:cNvPr>
            <p:cNvSpPr txBox="1"/>
            <p:nvPr/>
          </p:nvSpPr>
          <p:spPr>
            <a:xfrm>
              <a:off x="4432089" y="3531234"/>
              <a:ext cx="323814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み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101" name="テキスト ボックス 100">
              <a:extLst>
                <a:ext uri="{FF2B5EF4-FFF2-40B4-BE49-F238E27FC236}">
                  <a16:creationId xmlns:a16="http://schemas.microsoft.com/office/drawing/2014/main" id="{D86DB4D1-6C63-4C1D-A3C9-85DC0189B086}"/>
                </a:ext>
              </a:extLst>
            </p:cNvPr>
            <p:cNvSpPr txBox="1"/>
            <p:nvPr/>
          </p:nvSpPr>
          <p:spPr>
            <a:xfrm>
              <a:off x="4877288" y="3525462"/>
              <a:ext cx="323814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め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pic>
          <p:nvPicPr>
            <p:cNvPr id="28" name="図 27">
              <a:extLst>
                <a:ext uri="{FF2B5EF4-FFF2-40B4-BE49-F238E27FC236}">
                  <a16:creationId xmlns:a16="http://schemas.microsoft.com/office/drawing/2014/main" id="{A7C3BD70-6520-44F7-8C41-6AC14C03732C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5892887" y="3586975"/>
              <a:ext cx="1623201" cy="548688"/>
            </a:xfrm>
            <a:prstGeom prst="rect">
              <a:avLst/>
            </a:prstGeom>
          </p:spPr>
        </p:pic>
      </p:grpSp>
      <p:grpSp>
        <p:nvGrpSpPr>
          <p:cNvPr id="7" name="グループ化 6">
            <a:extLst>
              <a:ext uri="{FF2B5EF4-FFF2-40B4-BE49-F238E27FC236}">
                <a16:creationId xmlns:a16="http://schemas.microsoft.com/office/drawing/2014/main" id="{DF66C104-E804-46A0-8AF1-9699751B3DB6}"/>
              </a:ext>
            </a:extLst>
          </p:cNvPr>
          <p:cNvGrpSpPr/>
          <p:nvPr/>
        </p:nvGrpSpPr>
        <p:grpSpPr>
          <a:xfrm>
            <a:off x="7908066" y="140699"/>
            <a:ext cx="1084828" cy="1084828"/>
            <a:chOff x="7908066" y="140699"/>
            <a:chExt cx="1084828" cy="1084828"/>
          </a:xfrm>
        </p:grpSpPr>
        <p:sp>
          <p:nvSpPr>
            <p:cNvPr id="44" name="正方形/長方形 43">
              <a:extLst>
                <a:ext uri="{FF2B5EF4-FFF2-40B4-BE49-F238E27FC236}">
                  <a16:creationId xmlns:a16="http://schemas.microsoft.com/office/drawing/2014/main" id="{ED10AA72-AE24-4F65-86C8-D2825A3DAE6C}"/>
                </a:ext>
              </a:extLst>
            </p:cNvPr>
            <p:cNvSpPr/>
            <p:nvPr/>
          </p:nvSpPr>
          <p:spPr>
            <a:xfrm>
              <a:off x="7908066" y="140699"/>
              <a:ext cx="1084828" cy="1084828"/>
            </a:xfrm>
            <a:prstGeom prst="rect">
              <a:avLst/>
            </a:prstGeom>
            <a:solidFill>
              <a:schemeClr val="accent4">
                <a:lumMod val="20000"/>
                <a:lumOff val="80000"/>
              </a:schemeClr>
            </a:solidFill>
            <a:ln w="28575">
              <a:solidFill>
                <a:schemeClr val="accent4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tx1"/>
                </a:solidFill>
              </a:endParaRPr>
            </a:p>
          </p:txBody>
        </p:sp>
        <p:pic>
          <p:nvPicPr>
            <p:cNvPr id="6" name="図 5">
              <a:extLst>
                <a:ext uri="{FF2B5EF4-FFF2-40B4-BE49-F238E27FC236}">
                  <a16:creationId xmlns:a16="http://schemas.microsoft.com/office/drawing/2014/main" id="{5918B3F7-65A0-481B-8296-B16C2AA00CCB}"/>
                </a:ext>
              </a:extLst>
            </p:cNvPr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7961988" y="168335"/>
              <a:ext cx="976984" cy="1032248"/>
            </a:xfrm>
            <a:prstGeom prst="rect">
              <a:avLst/>
            </a:prstGeom>
          </p:spPr>
        </p:pic>
      </p:grpSp>
      <p:sp>
        <p:nvSpPr>
          <p:cNvPr id="57" name="四角形: 角を丸くする 56">
            <a:extLst>
              <a:ext uri="{FF2B5EF4-FFF2-40B4-BE49-F238E27FC236}">
                <a16:creationId xmlns:a16="http://schemas.microsoft.com/office/drawing/2014/main" id="{855C6BD4-CCED-4E1A-B9CF-9647BDB3F7ED}"/>
              </a:ext>
            </a:extLst>
          </p:cNvPr>
          <p:cNvSpPr/>
          <p:nvPr/>
        </p:nvSpPr>
        <p:spPr>
          <a:xfrm>
            <a:off x="2409993" y="2816177"/>
            <a:ext cx="626169" cy="335391"/>
          </a:xfrm>
          <a:prstGeom prst="roundRect">
            <a:avLst>
              <a:gd name="adj" fmla="val 50000"/>
            </a:avLst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>
              <a:solidFill>
                <a:schemeClr val="tx1"/>
              </a:solidFill>
            </a:endParaRPr>
          </a:p>
        </p:txBody>
      </p:sp>
      <p:sp>
        <p:nvSpPr>
          <p:cNvPr id="60" name="四角形: 角を丸くする 59">
            <a:extLst>
              <a:ext uri="{FF2B5EF4-FFF2-40B4-BE49-F238E27FC236}">
                <a16:creationId xmlns:a16="http://schemas.microsoft.com/office/drawing/2014/main" id="{A0124AF3-6D3F-4885-8E3A-95C1965A4B41}"/>
              </a:ext>
            </a:extLst>
          </p:cNvPr>
          <p:cNvSpPr/>
          <p:nvPr/>
        </p:nvSpPr>
        <p:spPr>
          <a:xfrm>
            <a:off x="1493897" y="3209936"/>
            <a:ext cx="626169" cy="335391"/>
          </a:xfrm>
          <a:prstGeom prst="roundRect">
            <a:avLst>
              <a:gd name="adj" fmla="val 50000"/>
            </a:avLst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>
              <a:solidFill>
                <a:schemeClr val="tx1"/>
              </a:solidFill>
            </a:endParaRPr>
          </a:p>
        </p:txBody>
      </p:sp>
      <p:sp>
        <p:nvSpPr>
          <p:cNvPr id="63" name="四角形: 角を丸くする 62">
            <a:extLst>
              <a:ext uri="{FF2B5EF4-FFF2-40B4-BE49-F238E27FC236}">
                <a16:creationId xmlns:a16="http://schemas.microsoft.com/office/drawing/2014/main" id="{2C6032C8-6063-4DF8-8DE7-CA9C800BF497}"/>
              </a:ext>
            </a:extLst>
          </p:cNvPr>
          <p:cNvSpPr/>
          <p:nvPr/>
        </p:nvSpPr>
        <p:spPr>
          <a:xfrm>
            <a:off x="1798951" y="3980845"/>
            <a:ext cx="626169" cy="335391"/>
          </a:xfrm>
          <a:prstGeom prst="roundRect">
            <a:avLst>
              <a:gd name="adj" fmla="val 26178"/>
            </a:avLst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>
              <a:solidFill>
                <a:schemeClr val="tx1"/>
              </a:solidFill>
            </a:endParaRPr>
          </a:p>
        </p:txBody>
      </p:sp>
      <p:cxnSp>
        <p:nvCxnSpPr>
          <p:cNvPr id="64" name="コネクタ: カギ線 63">
            <a:extLst>
              <a:ext uri="{FF2B5EF4-FFF2-40B4-BE49-F238E27FC236}">
                <a16:creationId xmlns:a16="http://schemas.microsoft.com/office/drawing/2014/main" id="{3673B9A4-E19B-4A6A-957F-0BE1F9CE15A2}"/>
              </a:ext>
            </a:extLst>
          </p:cNvPr>
          <p:cNvCxnSpPr>
            <a:cxnSpLocks/>
            <a:stCxn id="93" idx="2"/>
          </p:cNvCxnSpPr>
          <p:nvPr/>
        </p:nvCxnSpPr>
        <p:spPr>
          <a:xfrm rot="16200000" flipH="1">
            <a:off x="783312" y="3791406"/>
            <a:ext cx="103378" cy="653377"/>
          </a:xfrm>
          <a:prstGeom prst="bentConnector2">
            <a:avLst/>
          </a:prstGeom>
          <a:ln w="28575">
            <a:solidFill>
              <a:srgbClr val="FF0000"/>
            </a:solidFill>
            <a:headEnd w="lg" len="lg"/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2" name="図 21">
            <a:extLst>
              <a:ext uri="{FF2B5EF4-FFF2-40B4-BE49-F238E27FC236}">
                <a16:creationId xmlns:a16="http://schemas.microsoft.com/office/drawing/2014/main" id="{50165AA8-1AC3-4215-A5B0-F211F4D0B8B9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17483" y="4609275"/>
            <a:ext cx="3829201" cy="2043314"/>
          </a:xfrm>
          <a:prstGeom prst="rect">
            <a:avLst/>
          </a:prstGeom>
          <a:ln>
            <a:solidFill>
              <a:schemeClr val="bg1">
                <a:lumMod val="65000"/>
              </a:schemeClr>
            </a:solidFill>
          </a:ln>
        </p:spPr>
      </p:pic>
      <p:grpSp>
        <p:nvGrpSpPr>
          <p:cNvPr id="26" name="グループ化 25">
            <a:extLst>
              <a:ext uri="{FF2B5EF4-FFF2-40B4-BE49-F238E27FC236}">
                <a16:creationId xmlns:a16="http://schemas.microsoft.com/office/drawing/2014/main" id="{F474E975-68F0-4D5F-8B06-211834929842}"/>
              </a:ext>
            </a:extLst>
          </p:cNvPr>
          <p:cNvGrpSpPr/>
          <p:nvPr/>
        </p:nvGrpSpPr>
        <p:grpSpPr>
          <a:xfrm>
            <a:off x="4853111" y="1785966"/>
            <a:ext cx="3411053" cy="585466"/>
            <a:chOff x="4853111" y="1785966"/>
            <a:chExt cx="3411053" cy="585466"/>
          </a:xfrm>
        </p:grpSpPr>
        <p:sp>
          <p:nvSpPr>
            <p:cNvPr id="86" name="正方形/長方形 85">
              <a:extLst>
                <a:ext uri="{FF2B5EF4-FFF2-40B4-BE49-F238E27FC236}">
                  <a16:creationId xmlns:a16="http://schemas.microsoft.com/office/drawing/2014/main" id="{946E36A6-3B20-4223-AED9-70F97FD255FC}"/>
                </a:ext>
              </a:extLst>
            </p:cNvPr>
            <p:cNvSpPr/>
            <p:nvPr/>
          </p:nvSpPr>
          <p:spPr>
            <a:xfrm>
              <a:off x="4853111" y="1821733"/>
              <a:ext cx="3411053" cy="549699"/>
            </a:xfrm>
            <a:prstGeom prst="rect">
              <a:avLst/>
            </a:prstGeom>
            <a:solidFill>
              <a:schemeClr val="accent4">
                <a:alpha val="50000"/>
              </a:schemeClr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tx1"/>
                </a:solidFill>
              </a:endParaRPr>
            </a:p>
          </p:txBody>
        </p:sp>
        <p:grpSp>
          <p:nvGrpSpPr>
            <p:cNvPr id="25" name="グループ化 24">
              <a:extLst>
                <a:ext uri="{FF2B5EF4-FFF2-40B4-BE49-F238E27FC236}">
                  <a16:creationId xmlns:a16="http://schemas.microsoft.com/office/drawing/2014/main" id="{5252CA14-A86E-456A-A4C8-C391B75B20E6}"/>
                </a:ext>
              </a:extLst>
            </p:cNvPr>
            <p:cNvGrpSpPr/>
            <p:nvPr/>
          </p:nvGrpSpPr>
          <p:grpSpPr>
            <a:xfrm>
              <a:off x="5035867" y="1785966"/>
              <a:ext cx="3100535" cy="577081"/>
              <a:chOff x="4906741" y="1705979"/>
              <a:chExt cx="3100535" cy="577081"/>
            </a:xfrm>
          </p:grpSpPr>
          <p:sp>
            <p:nvSpPr>
              <p:cNvPr id="80" name="テキスト ボックス 79">
                <a:extLst>
                  <a:ext uri="{FF2B5EF4-FFF2-40B4-BE49-F238E27FC236}">
                    <a16:creationId xmlns:a16="http://schemas.microsoft.com/office/drawing/2014/main" id="{F675911F-7EFB-4CF8-A3BF-6413E5BBF69D}"/>
                  </a:ext>
                </a:extLst>
              </p:cNvPr>
              <p:cNvSpPr txBox="1"/>
              <p:nvPr/>
            </p:nvSpPr>
            <p:spPr>
              <a:xfrm>
                <a:off x="4906741" y="1705979"/>
                <a:ext cx="3100535" cy="57708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>
                  <a:lnSpc>
                    <a:spcPct val="200000"/>
                  </a:lnSpc>
                </a:pPr>
                <a:r>
                  <a:rPr lang="en-US" altLang="ja-JP" b="1" i="0" dirty="0">
                    <a:solidFill>
                      <a:srgbClr val="C00000"/>
                    </a:solidFill>
                    <a:effectLst/>
                    <a:latin typeface="メイリオ" panose="020B0604030504040204" pitchFamily="50" charset="-128"/>
                    <a:ea typeface="メイリオ" panose="020B0604030504040204" pitchFamily="50" charset="-128"/>
                  </a:rPr>
                  <a:t>【Codey 1】</a:t>
                </a:r>
                <a:r>
                  <a:rPr lang="ja-JP" altLang="en-US" b="1" i="0" dirty="0">
                    <a:solidFill>
                      <a:srgbClr val="C00000"/>
                    </a:solidFill>
                    <a:effectLst/>
                    <a:latin typeface="メイリオ" panose="020B0604030504040204" pitchFamily="50" charset="-128"/>
                    <a:ea typeface="メイリオ" panose="020B0604030504040204" pitchFamily="50" charset="-128"/>
                  </a:rPr>
                  <a:t>と違うところ</a:t>
                </a:r>
                <a:endParaRPr lang="en-US" altLang="ja-JP" b="1" i="0" dirty="0">
                  <a:solidFill>
                    <a:srgbClr val="C00000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endParaRPr>
              </a:p>
            </p:txBody>
          </p:sp>
          <p:sp>
            <p:nvSpPr>
              <p:cNvPr id="85" name="テキスト ボックス 84">
                <a:extLst>
                  <a:ext uri="{FF2B5EF4-FFF2-40B4-BE49-F238E27FC236}">
                    <a16:creationId xmlns:a16="http://schemas.microsoft.com/office/drawing/2014/main" id="{53CD0C7F-0C73-4405-BC76-941DB4218F57}"/>
                  </a:ext>
                </a:extLst>
              </p:cNvPr>
              <p:cNvSpPr txBox="1"/>
              <p:nvPr/>
            </p:nvSpPr>
            <p:spPr>
              <a:xfrm>
                <a:off x="6530274" y="1741746"/>
                <a:ext cx="491963" cy="25391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kumimoji="1" lang="ja-JP" altLang="en-US" sz="1050" b="1" dirty="0">
                    <a:solidFill>
                      <a:srgbClr val="C00000"/>
                    </a:solidFill>
                    <a:latin typeface="メイリオ" panose="020B0604030504040204" pitchFamily="50" charset="-128"/>
                    <a:ea typeface="メイリオ" panose="020B0604030504040204" pitchFamily="50" charset="-128"/>
                  </a:rPr>
                  <a:t>ちが</a:t>
                </a:r>
              </a:p>
            </p:txBody>
          </p:sp>
        </p:grpSp>
      </p:grpSp>
      <p:grpSp>
        <p:nvGrpSpPr>
          <p:cNvPr id="32" name="グループ化 31">
            <a:extLst>
              <a:ext uri="{FF2B5EF4-FFF2-40B4-BE49-F238E27FC236}">
                <a16:creationId xmlns:a16="http://schemas.microsoft.com/office/drawing/2014/main" id="{1F6BA3C1-5F35-4D38-A4DD-CD47B6CBA49E}"/>
              </a:ext>
            </a:extLst>
          </p:cNvPr>
          <p:cNvGrpSpPr/>
          <p:nvPr/>
        </p:nvGrpSpPr>
        <p:grpSpPr>
          <a:xfrm>
            <a:off x="4317731" y="5144496"/>
            <a:ext cx="4632115" cy="1150959"/>
            <a:chOff x="4317731" y="5144496"/>
            <a:chExt cx="4632115" cy="1150959"/>
          </a:xfrm>
        </p:grpSpPr>
        <p:sp>
          <p:nvSpPr>
            <p:cNvPr id="67" name="テキスト ボックス 66">
              <a:extLst>
                <a:ext uri="{FF2B5EF4-FFF2-40B4-BE49-F238E27FC236}">
                  <a16:creationId xmlns:a16="http://schemas.microsoft.com/office/drawing/2014/main" id="{55EFC7D2-17B5-42D6-83F9-2DBF51B3A18B}"/>
                </a:ext>
              </a:extLst>
            </p:cNvPr>
            <p:cNvSpPr txBox="1"/>
            <p:nvPr/>
          </p:nvSpPr>
          <p:spPr>
            <a:xfrm>
              <a:off x="4342905" y="5144496"/>
              <a:ext cx="4606941" cy="113107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「</a:t>
              </a:r>
              <a:r>
                <a:rPr lang="ja-JP" altLang="en-US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見た目</a:t>
              </a: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」から　　　　　　　　を選び、</a:t>
              </a:r>
              <a:endParaRPr lang="en-US" altLang="ja-JP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  <a:p>
              <a:pPr>
                <a:lnSpc>
                  <a:spcPct val="200000"/>
                </a:lnSpc>
              </a:pP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画像を編集して　　　　　　　　にする。</a:t>
              </a:r>
              <a:endParaRPr lang="en-US" altLang="ja-JP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69" name="テキスト ボックス 68">
              <a:extLst>
                <a:ext uri="{FF2B5EF4-FFF2-40B4-BE49-F238E27FC236}">
                  <a16:creationId xmlns:a16="http://schemas.microsoft.com/office/drawing/2014/main" id="{D3ED36CB-3664-45D8-9375-A54A08B35A51}"/>
                </a:ext>
              </a:extLst>
            </p:cNvPr>
            <p:cNvSpPr txBox="1"/>
            <p:nvPr/>
          </p:nvSpPr>
          <p:spPr>
            <a:xfrm>
              <a:off x="7977976" y="5201779"/>
              <a:ext cx="522236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えら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71" name="テキスト ボックス 70">
              <a:extLst>
                <a:ext uri="{FF2B5EF4-FFF2-40B4-BE49-F238E27FC236}">
                  <a16:creationId xmlns:a16="http://schemas.microsoft.com/office/drawing/2014/main" id="{A64F7FF0-7D42-49C7-AA8A-9BE76A66D3DE}"/>
                </a:ext>
              </a:extLst>
            </p:cNvPr>
            <p:cNvSpPr txBox="1"/>
            <p:nvPr/>
          </p:nvSpPr>
          <p:spPr>
            <a:xfrm>
              <a:off x="4317731" y="5770954"/>
              <a:ext cx="718562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がぞう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74" name="テキスト ボックス 73">
              <a:extLst>
                <a:ext uri="{FF2B5EF4-FFF2-40B4-BE49-F238E27FC236}">
                  <a16:creationId xmlns:a16="http://schemas.microsoft.com/office/drawing/2014/main" id="{320376CB-E630-4E4E-A425-46A738867476}"/>
                </a:ext>
              </a:extLst>
            </p:cNvPr>
            <p:cNvSpPr txBox="1"/>
            <p:nvPr/>
          </p:nvSpPr>
          <p:spPr>
            <a:xfrm>
              <a:off x="4626196" y="5207551"/>
              <a:ext cx="323814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み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75" name="テキスト ボックス 74">
              <a:extLst>
                <a:ext uri="{FF2B5EF4-FFF2-40B4-BE49-F238E27FC236}">
                  <a16:creationId xmlns:a16="http://schemas.microsoft.com/office/drawing/2014/main" id="{1F9D4E60-477C-4CD7-8986-EC643F46CA87}"/>
                </a:ext>
              </a:extLst>
            </p:cNvPr>
            <p:cNvSpPr txBox="1"/>
            <p:nvPr/>
          </p:nvSpPr>
          <p:spPr>
            <a:xfrm>
              <a:off x="5071395" y="5201779"/>
              <a:ext cx="323814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め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pic>
          <p:nvPicPr>
            <p:cNvPr id="76" name="図 75">
              <a:extLst>
                <a:ext uri="{FF2B5EF4-FFF2-40B4-BE49-F238E27FC236}">
                  <a16:creationId xmlns:a16="http://schemas.microsoft.com/office/drawing/2014/main" id="{2D31DEE3-1B84-4DB6-8A47-C48730DF2CB4}"/>
                </a:ext>
              </a:extLst>
            </p:cNvPr>
            <p:cNvPicPr>
              <a:picLocks noChangeAspect="1"/>
            </p:cNvPicPr>
            <p:nvPr/>
          </p:nvPicPr>
          <p:blipFill>
            <a:blip r:embed="rId9"/>
            <a:stretch>
              <a:fillRect/>
            </a:stretch>
          </p:blipFill>
          <p:spPr>
            <a:xfrm>
              <a:off x="6101659" y="5252749"/>
              <a:ext cx="1798476" cy="518205"/>
            </a:xfrm>
            <a:prstGeom prst="rect">
              <a:avLst/>
            </a:prstGeom>
          </p:spPr>
        </p:pic>
        <p:sp>
          <p:nvSpPr>
            <p:cNvPr id="77" name="テキスト ボックス 76">
              <a:extLst>
                <a:ext uri="{FF2B5EF4-FFF2-40B4-BE49-F238E27FC236}">
                  <a16:creationId xmlns:a16="http://schemas.microsoft.com/office/drawing/2014/main" id="{A56352D5-D488-4161-A579-3D9CB6661FB5}"/>
                </a:ext>
              </a:extLst>
            </p:cNvPr>
            <p:cNvSpPr txBox="1"/>
            <p:nvPr/>
          </p:nvSpPr>
          <p:spPr>
            <a:xfrm>
              <a:off x="4886159" y="5762569"/>
              <a:ext cx="887468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へんしゅう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pic>
          <p:nvPicPr>
            <p:cNvPr id="31" name="図 30">
              <a:extLst>
                <a:ext uri="{FF2B5EF4-FFF2-40B4-BE49-F238E27FC236}">
                  <a16:creationId xmlns:a16="http://schemas.microsoft.com/office/drawing/2014/main" id="{7C526A47-D270-4782-BA47-537187178015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/>
            <a:stretch>
              <a:fillRect/>
            </a:stretch>
          </p:blipFill>
          <p:spPr>
            <a:xfrm>
              <a:off x="6101659" y="5830595"/>
              <a:ext cx="1775614" cy="464860"/>
            </a:xfrm>
            <a:prstGeom prst="rect">
              <a:avLst/>
            </a:prstGeom>
          </p:spPr>
        </p:pic>
        <p:sp>
          <p:nvSpPr>
            <p:cNvPr id="87" name="正方形/長方形 86">
              <a:extLst>
                <a:ext uri="{FF2B5EF4-FFF2-40B4-BE49-F238E27FC236}">
                  <a16:creationId xmlns:a16="http://schemas.microsoft.com/office/drawing/2014/main" id="{42A7A42C-053E-434F-B603-2DF835346F90}"/>
                </a:ext>
              </a:extLst>
            </p:cNvPr>
            <p:cNvSpPr/>
            <p:nvPr/>
          </p:nvSpPr>
          <p:spPr>
            <a:xfrm>
              <a:off x="6061041" y="5821716"/>
              <a:ext cx="1798476" cy="444981"/>
            </a:xfrm>
            <a:prstGeom prst="rect">
              <a:avLst/>
            </a:prstGeom>
            <a:noFill/>
            <a:ln w="28575">
              <a:solidFill>
                <a:srgbClr val="FF0000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tx1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5239849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タイトル 4">
            <a:extLst>
              <a:ext uri="{FF2B5EF4-FFF2-40B4-BE49-F238E27FC236}">
                <a16:creationId xmlns:a16="http://schemas.microsoft.com/office/drawing/2014/main" id="{E6A163D1-8BF6-414C-8680-405591EFD14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ja-JP" dirty="0"/>
              <a:t>【Codey 2】</a:t>
            </a:r>
            <a:r>
              <a:rPr lang="ja-JP" altLang="en-US" dirty="0"/>
              <a:t>のプログラム</a:t>
            </a:r>
          </a:p>
        </p:txBody>
      </p:sp>
      <p:sp>
        <p:nvSpPr>
          <p:cNvPr id="33" name="テキスト ボックス 32">
            <a:extLst>
              <a:ext uri="{FF2B5EF4-FFF2-40B4-BE49-F238E27FC236}">
                <a16:creationId xmlns:a16="http://schemas.microsoft.com/office/drawing/2014/main" id="{591B5BB8-29C5-4AA5-B190-C2F96EBAAF5D}"/>
              </a:ext>
            </a:extLst>
          </p:cNvPr>
          <p:cNvSpPr txBox="1"/>
          <p:nvPr/>
        </p:nvSpPr>
        <p:spPr>
          <a:xfrm>
            <a:off x="712348" y="424038"/>
            <a:ext cx="77267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コーディ</a:t>
            </a:r>
          </a:p>
        </p:txBody>
      </p:sp>
      <p:grpSp>
        <p:nvGrpSpPr>
          <p:cNvPr id="7" name="グループ化 6">
            <a:extLst>
              <a:ext uri="{FF2B5EF4-FFF2-40B4-BE49-F238E27FC236}">
                <a16:creationId xmlns:a16="http://schemas.microsoft.com/office/drawing/2014/main" id="{DF66C104-E804-46A0-8AF1-9699751B3DB6}"/>
              </a:ext>
            </a:extLst>
          </p:cNvPr>
          <p:cNvGrpSpPr/>
          <p:nvPr/>
        </p:nvGrpSpPr>
        <p:grpSpPr>
          <a:xfrm>
            <a:off x="7908066" y="140699"/>
            <a:ext cx="1084828" cy="1084828"/>
            <a:chOff x="7908066" y="140699"/>
            <a:chExt cx="1084828" cy="1084828"/>
          </a:xfrm>
        </p:grpSpPr>
        <p:sp>
          <p:nvSpPr>
            <p:cNvPr id="44" name="正方形/長方形 43">
              <a:extLst>
                <a:ext uri="{FF2B5EF4-FFF2-40B4-BE49-F238E27FC236}">
                  <a16:creationId xmlns:a16="http://schemas.microsoft.com/office/drawing/2014/main" id="{ED10AA72-AE24-4F65-86C8-D2825A3DAE6C}"/>
                </a:ext>
              </a:extLst>
            </p:cNvPr>
            <p:cNvSpPr/>
            <p:nvPr/>
          </p:nvSpPr>
          <p:spPr>
            <a:xfrm>
              <a:off x="7908066" y="140699"/>
              <a:ext cx="1084828" cy="1084828"/>
            </a:xfrm>
            <a:prstGeom prst="rect">
              <a:avLst/>
            </a:prstGeom>
            <a:solidFill>
              <a:schemeClr val="accent4">
                <a:lumMod val="20000"/>
                <a:lumOff val="80000"/>
              </a:schemeClr>
            </a:solidFill>
            <a:ln w="28575">
              <a:solidFill>
                <a:schemeClr val="accent4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tx1"/>
                </a:solidFill>
              </a:endParaRPr>
            </a:p>
          </p:txBody>
        </p:sp>
        <p:pic>
          <p:nvPicPr>
            <p:cNvPr id="6" name="図 5">
              <a:extLst>
                <a:ext uri="{FF2B5EF4-FFF2-40B4-BE49-F238E27FC236}">
                  <a16:creationId xmlns:a16="http://schemas.microsoft.com/office/drawing/2014/main" id="{5918B3F7-65A0-481B-8296-B16C2AA00CCB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7961988" y="168335"/>
              <a:ext cx="976984" cy="1032248"/>
            </a:xfrm>
            <a:prstGeom prst="rect">
              <a:avLst/>
            </a:prstGeom>
          </p:spPr>
        </p:pic>
      </p:grpSp>
      <p:sp>
        <p:nvSpPr>
          <p:cNvPr id="52" name="テキスト ボックス 51">
            <a:extLst>
              <a:ext uri="{FF2B5EF4-FFF2-40B4-BE49-F238E27FC236}">
                <a16:creationId xmlns:a16="http://schemas.microsoft.com/office/drawing/2014/main" id="{D30F85CB-51C4-4601-BB34-B9C787CCA184}"/>
              </a:ext>
            </a:extLst>
          </p:cNvPr>
          <p:cNvSpPr txBox="1"/>
          <p:nvPr/>
        </p:nvSpPr>
        <p:spPr>
          <a:xfrm>
            <a:off x="500575" y="1245270"/>
            <a:ext cx="8380640" cy="11310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en-US" altLang="ja-JP" b="1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Codey</a:t>
            </a:r>
            <a:r>
              <a:rPr lang="ja-JP" altLang="en-US" b="1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が起動している間は、いつでもメッセージを受信できるようにしよう！</a:t>
            </a:r>
            <a:endParaRPr lang="en-US" altLang="ja-JP" b="1" i="0" dirty="0">
              <a:solidFill>
                <a:srgbClr val="575E75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>
              <a:lnSpc>
                <a:spcPct val="200000"/>
              </a:lnSpc>
            </a:pPr>
            <a:r>
              <a:rPr lang="ja-JP" altLang="en-US" b="1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受信したら表情を変えるようにしよう！</a:t>
            </a:r>
            <a:endParaRPr lang="en-US" altLang="ja-JP" b="1" i="0" dirty="0">
              <a:solidFill>
                <a:srgbClr val="575E75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53" name="テキスト ボックス 52">
            <a:extLst>
              <a:ext uri="{FF2B5EF4-FFF2-40B4-BE49-F238E27FC236}">
                <a16:creationId xmlns:a16="http://schemas.microsoft.com/office/drawing/2014/main" id="{14CDDF0C-CB56-467D-A518-130A287C59B8}"/>
              </a:ext>
            </a:extLst>
          </p:cNvPr>
          <p:cNvSpPr txBox="1"/>
          <p:nvPr/>
        </p:nvSpPr>
        <p:spPr>
          <a:xfrm>
            <a:off x="623571" y="1312505"/>
            <a:ext cx="72770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コーディ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56" name="テキスト ボックス 55">
            <a:extLst>
              <a:ext uri="{FF2B5EF4-FFF2-40B4-BE49-F238E27FC236}">
                <a16:creationId xmlns:a16="http://schemas.microsoft.com/office/drawing/2014/main" id="{11EC1B7E-F744-4B90-B92D-E879ADD13C76}"/>
              </a:ext>
            </a:extLst>
          </p:cNvPr>
          <p:cNvSpPr txBox="1"/>
          <p:nvPr/>
        </p:nvSpPr>
        <p:spPr>
          <a:xfrm>
            <a:off x="5770483" y="1312505"/>
            <a:ext cx="72770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じゅしん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58" name="テキスト ボックス 57">
            <a:extLst>
              <a:ext uri="{FF2B5EF4-FFF2-40B4-BE49-F238E27FC236}">
                <a16:creationId xmlns:a16="http://schemas.microsoft.com/office/drawing/2014/main" id="{E0C4BD53-BB50-457A-869E-8F6B3A5D429F}"/>
              </a:ext>
            </a:extLst>
          </p:cNvPr>
          <p:cNvSpPr txBox="1"/>
          <p:nvPr/>
        </p:nvSpPr>
        <p:spPr>
          <a:xfrm>
            <a:off x="1485020" y="1312505"/>
            <a:ext cx="611991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きどう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59" name="テキスト ボックス 58">
            <a:extLst>
              <a:ext uri="{FF2B5EF4-FFF2-40B4-BE49-F238E27FC236}">
                <a16:creationId xmlns:a16="http://schemas.microsoft.com/office/drawing/2014/main" id="{BFFA71AB-EC37-4BB4-A701-C070C9A1CCCB}"/>
              </a:ext>
            </a:extLst>
          </p:cNvPr>
          <p:cNvSpPr txBox="1"/>
          <p:nvPr/>
        </p:nvSpPr>
        <p:spPr>
          <a:xfrm>
            <a:off x="2775460" y="1312505"/>
            <a:ext cx="611991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あいだ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61" name="テキスト ボックス 60">
            <a:extLst>
              <a:ext uri="{FF2B5EF4-FFF2-40B4-BE49-F238E27FC236}">
                <a16:creationId xmlns:a16="http://schemas.microsoft.com/office/drawing/2014/main" id="{CA02AE2B-A2FF-4AD7-A746-0907C41D487F}"/>
              </a:ext>
            </a:extLst>
          </p:cNvPr>
          <p:cNvSpPr txBox="1"/>
          <p:nvPr/>
        </p:nvSpPr>
        <p:spPr>
          <a:xfrm>
            <a:off x="500575" y="1855963"/>
            <a:ext cx="72770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じゅしん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66" name="テキスト ボックス 65">
            <a:extLst>
              <a:ext uri="{FF2B5EF4-FFF2-40B4-BE49-F238E27FC236}">
                <a16:creationId xmlns:a16="http://schemas.microsoft.com/office/drawing/2014/main" id="{965CCB97-15BC-493D-98D2-972EB55C0E3B}"/>
              </a:ext>
            </a:extLst>
          </p:cNvPr>
          <p:cNvSpPr txBox="1"/>
          <p:nvPr/>
        </p:nvSpPr>
        <p:spPr>
          <a:xfrm>
            <a:off x="1485020" y="1855963"/>
            <a:ext cx="989394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ひょうじょう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78" name="テキスト ボックス 77">
            <a:extLst>
              <a:ext uri="{FF2B5EF4-FFF2-40B4-BE49-F238E27FC236}">
                <a16:creationId xmlns:a16="http://schemas.microsoft.com/office/drawing/2014/main" id="{3913D15A-59F6-4EDE-84EC-BC0C088CFB7E}"/>
              </a:ext>
            </a:extLst>
          </p:cNvPr>
          <p:cNvSpPr txBox="1"/>
          <p:nvPr/>
        </p:nvSpPr>
        <p:spPr>
          <a:xfrm>
            <a:off x="2390556" y="1855963"/>
            <a:ext cx="313969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か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pic>
        <p:nvPicPr>
          <p:cNvPr id="3" name="図 2">
            <a:extLst>
              <a:ext uri="{FF2B5EF4-FFF2-40B4-BE49-F238E27FC236}">
                <a16:creationId xmlns:a16="http://schemas.microsoft.com/office/drawing/2014/main" id="{FF7933F1-854F-43A9-B2C2-D5E14649161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99890" y="2816809"/>
            <a:ext cx="4295775" cy="3114675"/>
          </a:xfrm>
          <a:prstGeom prst="rect">
            <a:avLst/>
          </a:prstGeom>
        </p:spPr>
      </p:pic>
      <p:sp>
        <p:nvSpPr>
          <p:cNvPr id="79" name="四角形: 角を丸くする 78">
            <a:extLst>
              <a:ext uri="{FF2B5EF4-FFF2-40B4-BE49-F238E27FC236}">
                <a16:creationId xmlns:a16="http://schemas.microsoft.com/office/drawing/2014/main" id="{04406B5A-B406-44B4-A9BC-FC4905760EAA}"/>
              </a:ext>
            </a:extLst>
          </p:cNvPr>
          <p:cNvSpPr/>
          <p:nvPr/>
        </p:nvSpPr>
        <p:spPr>
          <a:xfrm>
            <a:off x="3977195" y="4206450"/>
            <a:ext cx="626169" cy="335391"/>
          </a:xfrm>
          <a:prstGeom prst="roundRect">
            <a:avLst>
              <a:gd name="adj" fmla="val 50000"/>
            </a:avLst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>
              <a:solidFill>
                <a:schemeClr val="tx1"/>
              </a:solidFill>
            </a:endParaRPr>
          </a:p>
        </p:txBody>
      </p:sp>
      <p:sp>
        <p:nvSpPr>
          <p:cNvPr id="82" name="四角形: 角を丸くする 81">
            <a:extLst>
              <a:ext uri="{FF2B5EF4-FFF2-40B4-BE49-F238E27FC236}">
                <a16:creationId xmlns:a16="http://schemas.microsoft.com/office/drawing/2014/main" id="{6A2BBEFE-AA27-4C1A-8BD9-E491BB866FC6}"/>
              </a:ext>
            </a:extLst>
          </p:cNvPr>
          <p:cNvSpPr/>
          <p:nvPr/>
        </p:nvSpPr>
        <p:spPr>
          <a:xfrm>
            <a:off x="1703535" y="3782279"/>
            <a:ext cx="626169" cy="335391"/>
          </a:xfrm>
          <a:prstGeom prst="roundRect">
            <a:avLst>
              <a:gd name="adj" fmla="val 18237"/>
            </a:avLst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>
              <a:solidFill>
                <a:schemeClr val="tx1"/>
              </a:solidFill>
            </a:endParaRPr>
          </a:p>
        </p:txBody>
      </p:sp>
      <p:cxnSp>
        <p:nvCxnSpPr>
          <p:cNvPr id="83" name="直線矢印コネクタ 82">
            <a:extLst>
              <a:ext uri="{FF2B5EF4-FFF2-40B4-BE49-F238E27FC236}">
                <a16:creationId xmlns:a16="http://schemas.microsoft.com/office/drawing/2014/main" id="{600744A3-80BB-438D-A0C6-3F76C5AC5C79}"/>
              </a:ext>
            </a:extLst>
          </p:cNvPr>
          <p:cNvCxnSpPr>
            <a:cxnSpLocks/>
          </p:cNvCxnSpPr>
          <p:nvPr/>
        </p:nvCxnSpPr>
        <p:spPr>
          <a:xfrm>
            <a:off x="806748" y="3872345"/>
            <a:ext cx="333996" cy="0"/>
          </a:xfrm>
          <a:prstGeom prst="straightConnector1">
            <a:avLst/>
          </a:prstGeom>
          <a:ln w="28575">
            <a:solidFill>
              <a:srgbClr val="FF0000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84" name="グループ化 83">
            <a:extLst>
              <a:ext uri="{FF2B5EF4-FFF2-40B4-BE49-F238E27FC236}">
                <a16:creationId xmlns:a16="http://schemas.microsoft.com/office/drawing/2014/main" id="{22EAEB8B-AF02-4EDD-B893-842314AD5A07}"/>
              </a:ext>
            </a:extLst>
          </p:cNvPr>
          <p:cNvGrpSpPr/>
          <p:nvPr/>
        </p:nvGrpSpPr>
        <p:grpSpPr>
          <a:xfrm>
            <a:off x="147583" y="4181916"/>
            <a:ext cx="652422" cy="639195"/>
            <a:chOff x="1486996" y="3429000"/>
            <a:chExt cx="652422" cy="639195"/>
          </a:xfrm>
        </p:grpSpPr>
        <p:sp>
          <p:nvSpPr>
            <p:cNvPr id="89" name="四角形: 角を丸くする 88">
              <a:extLst>
                <a:ext uri="{FF2B5EF4-FFF2-40B4-BE49-F238E27FC236}">
                  <a16:creationId xmlns:a16="http://schemas.microsoft.com/office/drawing/2014/main" id="{E2448552-BDEA-46CC-A568-D9F648997405}"/>
                </a:ext>
              </a:extLst>
            </p:cNvPr>
            <p:cNvSpPr/>
            <p:nvPr/>
          </p:nvSpPr>
          <p:spPr>
            <a:xfrm>
              <a:off x="1486996" y="3429000"/>
              <a:ext cx="652422" cy="639195"/>
            </a:xfrm>
            <a:prstGeom prst="roundRect">
              <a:avLst/>
            </a:prstGeom>
            <a:noFill/>
            <a:ln w="28575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dirty="0">
                <a:solidFill>
                  <a:schemeClr val="tx1"/>
                </a:solidFill>
              </a:endParaRPr>
            </a:p>
          </p:txBody>
        </p:sp>
        <p:pic>
          <p:nvPicPr>
            <p:cNvPr id="90" name="図 89">
              <a:extLst>
                <a:ext uri="{FF2B5EF4-FFF2-40B4-BE49-F238E27FC236}">
                  <a16:creationId xmlns:a16="http://schemas.microsoft.com/office/drawing/2014/main" id="{29E9BC1E-FC22-48C2-8262-6CA3E866B408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1551269" y="3496184"/>
              <a:ext cx="523875" cy="504825"/>
            </a:xfrm>
            <a:prstGeom prst="rect">
              <a:avLst/>
            </a:prstGeom>
          </p:spPr>
        </p:pic>
      </p:grpSp>
      <p:cxnSp>
        <p:nvCxnSpPr>
          <p:cNvPr id="91" name="直線矢印コネクタ 90">
            <a:extLst>
              <a:ext uri="{FF2B5EF4-FFF2-40B4-BE49-F238E27FC236}">
                <a16:creationId xmlns:a16="http://schemas.microsoft.com/office/drawing/2014/main" id="{13728E63-F72F-41BA-904A-56CE47612CEE}"/>
              </a:ext>
            </a:extLst>
          </p:cNvPr>
          <p:cNvCxnSpPr>
            <a:cxnSpLocks/>
          </p:cNvCxnSpPr>
          <p:nvPr/>
        </p:nvCxnSpPr>
        <p:spPr>
          <a:xfrm>
            <a:off x="3715808" y="3954401"/>
            <a:ext cx="0" cy="206654"/>
          </a:xfrm>
          <a:prstGeom prst="straightConnector1">
            <a:avLst/>
          </a:prstGeom>
          <a:ln w="28575">
            <a:solidFill>
              <a:srgbClr val="FF0000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92" name="グループ化 91">
            <a:extLst>
              <a:ext uri="{FF2B5EF4-FFF2-40B4-BE49-F238E27FC236}">
                <a16:creationId xmlns:a16="http://schemas.microsoft.com/office/drawing/2014/main" id="{01A78F6E-83B0-4F79-AACE-3A602750FE87}"/>
              </a:ext>
            </a:extLst>
          </p:cNvPr>
          <p:cNvGrpSpPr/>
          <p:nvPr/>
        </p:nvGrpSpPr>
        <p:grpSpPr>
          <a:xfrm>
            <a:off x="3389597" y="3322377"/>
            <a:ext cx="652422" cy="639195"/>
            <a:chOff x="182102" y="2738437"/>
            <a:chExt cx="652422" cy="639195"/>
          </a:xfrm>
        </p:grpSpPr>
        <p:pic>
          <p:nvPicPr>
            <p:cNvPr id="95" name="図 94">
              <a:extLst>
                <a:ext uri="{FF2B5EF4-FFF2-40B4-BE49-F238E27FC236}">
                  <a16:creationId xmlns:a16="http://schemas.microsoft.com/office/drawing/2014/main" id="{20FF850B-4CA8-4D79-B1D7-34FF7A6B4A5D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232088" y="2816177"/>
              <a:ext cx="552450" cy="542925"/>
            </a:xfrm>
            <a:prstGeom prst="rect">
              <a:avLst/>
            </a:prstGeom>
          </p:spPr>
        </p:pic>
        <p:sp>
          <p:nvSpPr>
            <p:cNvPr id="99" name="四角形: 角を丸くする 98">
              <a:extLst>
                <a:ext uri="{FF2B5EF4-FFF2-40B4-BE49-F238E27FC236}">
                  <a16:creationId xmlns:a16="http://schemas.microsoft.com/office/drawing/2014/main" id="{A0D25E20-4CD8-4359-8A80-7C1C19AD8635}"/>
                </a:ext>
              </a:extLst>
            </p:cNvPr>
            <p:cNvSpPr/>
            <p:nvPr/>
          </p:nvSpPr>
          <p:spPr>
            <a:xfrm>
              <a:off x="182102" y="2738437"/>
              <a:ext cx="652422" cy="639195"/>
            </a:xfrm>
            <a:prstGeom prst="roundRect">
              <a:avLst/>
            </a:prstGeom>
            <a:noFill/>
            <a:ln w="28575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dirty="0">
                <a:solidFill>
                  <a:schemeClr val="tx1"/>
                </a:solidFill>
              </a:endParaRPr>
            </a:p>
          </p:txBody>
        </p:sp>
      </p:grpSp>
      <p:grpSp>
        <p:nvGrpSpPr>
          <p:cNvPr id="102" name="グループ化 101">
            <a:extLst>
              <a:ext uri="{FF2B5EF4-FFF2-40B4-BE49-F238E27FC236}">
                <a16:creationId xmlns:a16="http://schemas.microsoft.com/office/drawing/2014/main" id="{FB0AC82C-7713-4235-963A-DDB900323D35}"/>
              </a:ext>
            </a:extLst>
          </p:cNvPr>
          <p:cNvGrpSpPr/>
          <p:nvPr/>
        </p:nvGrpSpPr>
        <p:grpSpPr>
          <a:xfrm>
            <a:off x="157471" y="3428156"/>
            <a:ext cx="652422" cy="639195"/>
            <a:chOff x="182102" y="3444698"/>
            <a:chExt cx="652422" cy="639195"/>
          </a:xfrm>
        </p:grpSpPr>
        <p:sp>
          <p:nvSpPr>
            <p:cNvPr id="103" name="四角形: 角を丸くする 102">
              <a:extLst>
                <a:ext uri="{FF2B5EF4-FFF2-40B4-BE49-F238E27FC236}">
                  <a16:creationId xmlns:a16="http://schemas.microsoft.com/office/drawing/2014/main" id="{98C9EB53-DDD5-427E-B530-3CA78C42C0D3}"/>
                </a:ext>
              </a:extLst>
            </p:cNvPr>
            <p:cNvSpPr/>
            <p:nvPr/>
          </p:nvSpPr>
          <p:spPr>
            <a:xfrm>
              <a:off x="182102" y="3444698"/>
              <a:ext cx="652422" cy="639195"/>
            </a:xfrm>
            <a:prstGeom prst="roundRect">
              <a:avLst/>
            </a:prstGeom>
            <a:noFill/>
            <a:ln w="28575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dirty="0">
                <a:solidFill>
                  <a:schemeClr val="tx1"/>
                </a:solidFill>
              </a:endParaRPr>
            </a:p>
          </p:txBody>
        </p:sp>
        <p:pic>
          <p:nvPicPr>
            <p:cNvPr id="104" name="図 103">
              <a:extLst>
                <a:ext uri="{FF2B5EF4-FFF2-40B4-BE49-F238E27FC236}">
                  <a16:creationId xmlns:a16="http://schemas.microsoft.com/office/drawing/2014/main" id="{5C543A05-8E16-4C07-89CA-9C2DFC5FD8D2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259484" y="3497952"/>
              <a:ext cx="542925" cy="523875"/>
            </a:xfrm>
            <a:prstGeom prst="rect">
              <a:avLst/>
            </a:prstGeom>
          </p:spPr>
        </p:pic>
      </p:grpSp>
      <p:cxnSp>
        <p:nvCxnSpPr>
          <p:cNvPr id="105" name="直線矢印コネクタ 104">
            <a:extLst>
              <a:ext uri="{FF2B5EF4-FFF2-40B4-BE49-F238E27FC236}">
                <a16:creationId xmlns:a16="http://schemas.microsoft.com/office/drawing/2014/main" id="{0E58A096-D831-42A3-A520-A9D97F92492E}"/>
              </a:ext>
            </a:extLst>
          </p:cNvPr>
          <p:cNvCxnSpPr>
            <a:cxnSpLocks/>
          </p:cNvCxnSpPr>
          <p:nvPr/>
        </p:nvCxnSpPr>
        <p:spPr>
          <a:xfrm>
            <a:off x="806748" y="4440101"/>
            <a:ext cx="821692" cy="10745"/>
          </a:xfrm>
          <a:prstGeom prst="straightConnector1">
            <a:avLst/>
          </a:prstGeom>
          <a:ln w="28575">
            <a:solidFill>
              <a:srgbClr val="FF0000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06" name="グループ化 105">
            <a:extLst>
              <a:ext uri="{FF2B5EF4-FFF2-40B4-BE49-F238E27FC236}">
                <a16:creationId xmlns:a16="http://schemas.microsoft.com/office/drawing/2014/main" id="{469873A6-1E1C-4814-9718-AB52BC1E8D00}"/>
              </a:ext>
            </a:extLst>
          </p:cNvPr>
          <p:cNvGrpSpPr/>
          <p:nvPr/>
        </p:nvGrpSpPr>
        <p:grpSpPr>
          <a:xfrm>
            <a:off x="157471" y="4924995"/>
            <a:ext cx="652422" cy="639195"/>
            <a:chOff x="192247" y="3936031"/>
            <a:chExt cx="652422" cy="639195"/>
          </a:xfrm>
        </p:grpSpPr>
        <p:pic>
          <p:nvPicPr>
            <p:cNvPr id="107" name="図 106">
              <a:extLst>
                <a:ext uri="{FF2B5EF4-FFF2-40B4-BE49-F238E27FC236}">
                  <a16:creationId xmlns:a16="http://schemas.microsoft.com/office/drawing/2014/main" id="{71E776BC-6055-4079-AA6B-B901A14D098F}"/>
                </a:ext>
              </a:extLst>
            </p:cNvPr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286028" y="3981253"/>
              <a:ext cx="504825" cy="542925"/>
            </a:xfrm>
            <a:prstGeom prst="rect">
              <a:avLst/>
            </a:prstGeom>
          </p:spPr>
        </p:pic>
        <p:sp>
          <p:nvSpPr>
            <p:cNvPr id="108" name="四角形: 角を丸くする 107">
              <a:extLst>
                <a:ext uri="{FF2B5EF4-FFF2-40B4-BE49-F238E27FC236}">
                  <a16:creationId xmlns:a16="http://schemas.microsoft.com/office/drawing/2014/main" id="{DAF27DCB-1AA6-43DF-B209-FFC4775EFB09}"/>
                </a:ext>
              </a:extLst>
            </p:cNvPr>
            <p:cNvSpPr/>
            <p:nvPr/>
          </p:nvSpPr>
          <p:spPr>
            <a:xfrm>
              <a:off x="192247" y="3936031"/>
              <a:ext cx="652422" cy="639195"/>
            </a:xfrm>
            <a:prstGeom prst="roundRect">
              <a:avLst/>
            </a:prstGeom>
            <a:noFill/>
            <a:ln w="28575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dirty="0">
                <a:solidFill>
                  <a:schemeClr val="tx1"/>
                </a:solidFill>
              </a:endParaRPr>
            </a:p>
          </p:txBody>
        </p:sp>
      </p:grpSp>
      <p:cxnSp>
        <p:nvCxnSpPr>
          <p:cNvPr id="109" name="直線矢印コネクタ 108">
            <a:extLst>
              <a:ext uri="{FF2B5EF4-FFF2-40B4-BE49-F238E27FC236}">
                <a16:creationId xmlns:a16="http://schemas.microsoft.com/office/drawing/2014/main" id="{288BA020-7F65-4D41-9560-99110BBC36A2}"/>
              </a:ext>
            </a:extLst>
          </p:cNvPr>
          <p:cNvCxnSpPr>
            <a:cxnSpLocks/>
          </p:cNvCxnSpPr>
          <p:nvPr/>
        </p:nvCxnSpPr>
        <p:spPr>
          <a:xfrm>
            <a:off x="809893" y="5104704"/>
            <a:ext cx="395125" cy="0"/>
          </a:xfrm>
          <a:prstGeom prst="straightConnector1">
            <a:avLst/>
          </a:prstGeom>
          <a:ln w="28575">
            <a:solidFill>
              <a:srgbClr val="FF0000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10" name="グループ化 109">
            <a:extLst>
              <a:ext uri="{FF2B5EF4-FFF2-40B4-BE49-F238E27FC236}">
                <a16:creationId xmlns:a16="http://schemas.microsoft.com/office/drawing/2014/main" id="{36658F66-2DAC-4E8D-AA76-2BD48360D19E}"/>
              </a:ext>
            </a:extLst>
          </p:cNvPr>
          <p:cNvGrpSpPr/>
          <p:nvPr/>
        </p:nvGrpSpPr>
        <p:grpSpPr>
          <a:xfrm>
            <a:off x="5232372" y="1975387"/>
            <a:ext cx="3411053" cy="585466"/>
            <a:chOff x="4853111" y="1785966"/>
            <a:chExt cx="3411053" cy="585466"/>
          </a:xfrm>
        </p:grpSpPr>
        <p:sp>
          <p:nvSpPr>
            <p:cNvPr id="111" name="正方形/長方形 110">
              <a:extLst>
                <a:ext uri="{FF2B5EF4-FFF2-40B4-BE49-F238E27FC236}">
                  <a16:creationId xmlns:a16="http://schemas.microsoft.com/office/drawing/2014/main" id="{033B77D2-F07D-4159-9D5D-B077A4CE634F}"/>
                </a:ext>
              </a:extLst>
            </p:cNvPr>
            <p:cNvSpPr/>
            <p:nvPr/>
          </p:nvSpPr>
          <p:spPr>
            <a:xfrm>
              <a:off x="4853111" y="1821733"/>
              <a:ext cx="3411053" cy="549699"/>
            </a:xfrm>
            <a:prstGeom prst="rect">
              <a:avLst/>
            </a:prstGeom>
            <a:solidFill>
              <a:schemeClr val="accent4">
                <a:alpha val="50000"/>
              </a:schemeClr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tx1"/>
                </a:solidFill>
              </a:endParaRPr>
            </a:p>
          </p:txBody>
        </p:sp>
        <p:grpSp>
          <p:nvGrpSpPr>
            <p:cNvPr id="112" name="グループ化 111">
              <a:extLst>
                <a:ext uri="{FF2B5EF4-FFF2-40B4-BE49-F238E27FC236}">
                  <a16:creationId xmlns:a16="http://schemas.microsoft.com/office/drawing/2014/main" id="{EDDE6AD4-68CD-4ABD-B36B-C5A0FAD5F21D}"/>
                </a:ext>
              </a:extLst>
            </p:cNvPr>
            <p:cNvGrpSpPr/>
            <p:nvPr/>
          </p:nvGrpSpPr>
          <p:grpSpPr>
            <a:xfrm>
              <a:off x="5035867" y="1785966"/>
              <a:ext cx="3100535" cy="577081"/>
              <a:chOff x="4906741" y="1705979"/>
              <a:chExt cx="3100535" cy="577081"/>
            </a:xfrm>
          </p:grpSpPr>
          <p:sp>
            <p:nvSpPr>
              <p:cNvPr id="113" name="テキスト ボックス 112">
                <a:extLst>
                  <a:ext uri="{FF2B5EF4-FFF2-40B4-BE49-F238E27FC236}">
                    <a16:creationId xmlns:a16="http://schemas.microsoft.com/office/drawing/2014/main" id="{E880FAAB-0BC0-401A-8CD1-6DA4BB7111F7}"/>
                  </a:ext>
                </a:extLst>
              </p:cNvPr>
              <p:cNvSpPr txBox="1"/>
              <p:nvPr/>
            </p:nvSpPr>
            <p:spPr>
              <a:xfrm>
                <a:off x="4906741" y="1705979"/>
                <a:ext cx="3100535" cy="57708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>
                  <a:lnSpc>
                    <a:spcPct val="200000"/>
                  </a:lnSpc>
                </a:pPr>
                <a:r>
                  <a:rPr lang="en-US" altLang="ja-JP" b="1" i="0" dirty="0">
                    <a:solidFill>
                      <a:srgbClr val="C00000"/>
                    </a:solidFill>
                    <a:effectLst/>
                    <a:latin typeface="メイリオ" panose="020B0604030504040204" pitchFamily="50" charset="-128"/>
                    <a:ea typeface="メイリオ" panose="020B0604030504040204" pitchFamily="50" charset="-128"/>
                  </a:rPr>
                  <a:t>【Codey 1】</a:t>
                </a:r>
                <a:r>
                  <a:rPr lang="ja-JP" altLang="en-US" b="1" i="0" dirty="0">
                    <a:solidFill>
                      <a:srgbClr val="C00000"/>
                    </a:solidFill>
                    <a:effectLst/>
                    <a:latin typeface="メイリオ" panose="020B0604030504040204" pitchFamily="50" charset="-128"/>
                    <a:ea typeface="メイリオ" panose="020B0604030504040204" pitchFamily="50" charset="-128"/>
                  </a:rPr>
                  <a:t>と違うところ</a:t>
                </a:r>
                <a:endParaRPr lang="en-US" altLang="ja-JP" b="1" i="0" dirty="0">
                  <a:solidFill>
                    <a:srgbClr val="C00000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endParaRPr>
              </a:p>
            </p:txBody>
          </p:sp>
          <p:sp>
            <p:nvSpPr>
              <p:cNvPr id="114" name="テキスト ボックス 113">
                <a:extLst>
                  <a:ext uri="{FF2B5EF4-FFF2-40B4-BE49-F238E27FC236}">
                    <a16:creationId xmlns:a16="http://schemas.microsoft.com/office/drawing/2014/main" id="{212DAEF0-730C-49CF-9D95-BF98C0454541}"/>
                  </a:ext>
                </a:extLst>
              </p:cNvPr>
              <p:cNvSpPr txBox="1"/>
              <p:nvPr/>
            </p:nvSpPr>
            <p:spPr>
              <a:xfrm>
                <a:off x="6530274" y="1741746"/>
                <a:ext cx="491963" cy="25391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kumimoji="1" lang="ja-JP" altLang="en-US" sz="1050" b="1" dirty="0">
                    <a:solidFill>
                      <a:srgbClr val="C00000"/>
                    </a:solidFill>
                    <a:latin typeface="メイリオ" panose="020B0604030504040204" pitchFamily="50" charset="-128"/>
                    <a:ea typeface="メイリオ" panose="020B0604030504040204" pitchFamily="50" charset="-128"/>
                  </a:rPr>
                  <a:t>ちが</a:t>
                </a:r>
              </a:p>
            </p:txBody>
          </p:sp>
        </p:grpSp>
      </p:grpSp>
      <p:grpSp>
        <p:nvGrpSpPr>
          <p:cNvPr id="124" name="グループ化 123">
            <a:extLst>
              <a:ext uri="{FF2B5EF4-FFF2-40B4-BE49-F238E27FC236}">
                <a16:creationId xmlns:a16="http://schemas.microsoft.com/office/drawing/2014/main" id="{C64DE30C-1D17-4262-A6DD-B3C1A2C0CA44}"/>
              </a:ext>
            </a:extLst>
          </p:cNvPr>
          <p:cNvGrpSpPr/>
          <p:nvPr/>
        </p:nvGrpSpPr>
        <p:grpSpPr>
          <a:xfrm>
            <a:off x="4464872" y="2793010"/>
            <a:ext cx="4632115" cy="1150959"/>
            <a:chOff x="4317731" y="5144496"/>
            <a:chExt cx="4632115" cy="1150959"/>
          </a:xfrm>
        </p:grpSpPr>
        <p:sp>
          <p:nvSpPr>
            <p:cNvPr id="125" name="テキスト ボックス 124">
              <a:extLst>
                <a:ext uri="{FF2B5EF4-FFF2-40B4-BE49-F238E27FC236}">
                  <a16:creationId xmlns:a16="http://schemas.microsoft.com/office/drawing/2014/main" id="{7CAD466C-2DB2-42A5-BFA8-BB15924433F3}"/>
                </a:ext>
              </a:extLst>
            </p:cNvPr>
            <p:cNvSpPr txBox="1"/>
            <p:nvPr/>
          </p:nvSpPr>
          <p:spPr>
            <a:xfrm>
              <a:off x="4342905" y="5144496"/>
              <a:ext cx="4606941" cy="113107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「</a:t>
              </a:r>
              <a:r>
                <a:rPr lang="ja-JP" altLang="en-US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見た目</a:t>
              </a: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」から　　　　　　　　を選び、</a:t>
              </a:r>
              <a:endParaRPr lang="en-US" altLang="ja-JP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  <a:p>
              <a:pPr>
                <a:lnSpc>
                  <a:spcPct val="200000"/>
                </a:lnSpc>
              </a:pP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画像を編集して　　　　　　　　にする。</a:t>
              </a:r>
              <a:endParaRPr lang="en-US" altLang="ja-JP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126" name="テキスト ボックス 125">
              <a:extLst>
                <a:ext uri="{FF2B5EF4-FFF2-40B4-BE49-F238E27FC236}">
                  <a16:creationId xmlns:a16="http://schemas.microsoft.com/office/drawing/2014/main" id="{437F50AE-BBE2-4531-95DE-D0F8BBDB0721}"/>
                </a:ext>
              </a:extLst>
            </p:cNvPr>
            <p:cNvSpPr txBox="1"/>
            <p:nvPr/>
          </p:nvSpPr>
          <p:spPr>
            <a:xfrm>
              <a:off x="7977976" y="5201779"/>
              <a:ext cx="522236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えら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127" name="テキスト ボックス 126">
              <a:extLst>
                <a:ext uri="{FF2B5EF4-FFF2-40B4-BE49-F238E27FC236}">
                  <a16:creationId xmlns:a16="http://schemas.microsoft.com/office/drawing/2014/main" id="{D57C4ADB-0B12-464A-B702-4FC947CF16E5}"/>
                </a:ext>
              </a:extLst>
            </p:cNvPr>
            <p:cNvSpPr txBox="1"/>
            <p:nvPr/>
          </p:nvSpPr>
          <p:spPr>
            <a:xfrm>
              <a:off x="4317731" y="5770954"/>
              <a:ext cx="718562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がぞう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128" name="テキスト ボックス 127">
              <a:extLst>
                <a:ext uri="{FF2B5EF4-FFF2-40B4-BE49-F238E27FC236}">
                  <a16:creationId xmlns:a16="http://schemas.microsoft.com/office/drawing/2014/main" id="{8882B5AE-A269-47EC-8094-F4ACCD8CA839}"/>
                </a:ext>
              </a:extLst>
            </p:cNvPr>
            <p:cNvSpPr txBox="1"/>
            <p:nvPr/>
          </p:nvSpPr>
          <p:spPr>
            <a:xfrm>
              <a:off x="4626196" y="5207551"/>
              <a:ext cx="323814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み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129" name="テキスト ボックス 128">
              <a:extLst>
                <a:ext uri="{FF2B5EF4-FFF2-40B4-BE49-F238E27FC236}">
                  <a16:creationId xmlns:a16="http://schemas.microsoft.com/office/drawing/2014/main" id="{7902B2E5-BE94-4E7B-85ED-51F01ADD20A1}"/>
                </a:ext>
              </a:extLst>
            </p:cNvPr>
            <p:cNvSpPr txBox="1"/>
            <p:nvPr/>
          </p:nvSpPr>
          <p:spPr>
            <a:xfrm>
              <a:off x="5071395" y="5201779"/>
              <a:ext cx="323814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め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pic>
          <p:nvPicPr>
            <p:cNvPr id="130" name="図 129">
              <a:extLst>
                <a:ext uri="{FF2B5EF4-FFF2-40B4-BE49-F238E27FC236}">
                  <a16:creationId xmlns:a16="http://schemas.microsoft.com/office/drawing/2014/main" id="{6B892EB8-34B6-4046-BF7F-08A88187372A}"/>
                </a:ext>
              </a:extLst>
            </p:cNvPr>
            <p:cNvPicPr>
              <a:picLocks noChangeAspect="1"/>
            </p:cNvPicPr>
            <p:nvPr/>
          </p:nvPicPr>
          <p:blipFill>
            <a:blip r:embed="rId8"/>
            <a:stretch>
              <a:fillRect/>
            </a:stretch>
          </p:blipFill>
          <p:spPr>
            <a:xfrm>
              <a:off x="6101659" y="5252749"/>
              <a:ext cx="1798476" cy="518205"/>
            </a:xfrm>
            <a:prstGeom prst="rect">
              <a:avLst/>
            </a:prstGeom>
          </p:spPr>
        </p:pic>
        <p:sp>
          <p:nvSpPr>
            <p:cNvPr id="131" name="テキスト ボックス 130">
              <a:extLst>
                <a:ext uri="{FF2B5EF4-FFF2-40B4-BE49-F238E27FC236}">
                  <a16:creationId xmlns:a16="http://schemas.microsoft.com/office/drawing/2014/main" id="{EADB4C87-25C8-468D-BEB9-3D0FE839D39B}"/>
                </a:ext>
              </a:extLst>
            </p:cNvPr>
            <p:cNvSpPr txBox="1"/>
            <p:nvPr/>
          </p:nvSpPr>
          <p:spPr>
            <a:xfrm>
              <a:off x="4886159" y="5762569"/>
              <a:ext cx="887468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へんしゅう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pic>
          <p:nvPicPr>
            <p:cNvPr id="132" name="図 131">
              <a:extLst>
                <a:ext uri="{FF2B5EF4-FFF2-40B4-BE49-F238E27FC236}">
                  <a16:creationId xmlns:a16="http://schemas.microsoft.com/office/drawing/2014/main" id="{266AD50D-6198-44D3-B03C-0639ED6E892C}"/>
                </a:ext>
              </a:extLst>
            </p:cNvPr>
            <p:cNvPicPr>
              <a:picLocks noChangeAspect="1"/>
            </p:cNvPicPr>
            <p:nvPr/>
          </p:nvPicPr>
          <p:blipFill>
            <a:blip r:embed="rId9"/>
            <a:stretch>
              <a:fillRect/>
            </a:stretch>
          </p:blipFill>
          <p:spPr>
            <a:xfrm>
              <a:off x="6101659" y="5830595"/>
              <a:ext cx="1775614" cy="464860"/>
            </a:xfrm>
            <a:prstGeom prst="rect">
              <a:avLst/>
            </a:prstGeom>
          </p:spPr>
        </p:pic>
        <p:sp>
          <p:nvSpPr>
            <p:cNvPr id="133" name="正方形/長方形 132">
              <a:extLst>
                <a:ext uri="{FF2B5EF4-FFF2-40B4-BE49-F238E27FC236}">
                  <a16:creationId xmlns:a16="http://schemas.microsoft.com/office/drawing/2014/main" id="{39EF7146-B3D7-45BB-AECF-E84A84B314E5}"/>
                </a:ext>
              </a:extLst>
            </p:cNvPr>
            <p:cNvSpPr/>
            <p:nvPr/>
          </p:nvSpPr>
          <p:spPr>
            <a:xfrm>
              <a:off x="6061041" y="5821716"/>
              <a:ext cx="1798476" cy="444981"/>
            </a:xfrm>
            <a:prstGeom prst="rect">
              <a:avLst/>
            </a:prstGeom>
            <a:noFill/>
            <a:ln w="28575">
              <a:solidFill>
                <a:srgbClr val="FF0000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tx1"/>
                </a:solidFill>
              </a:endParaRPr>
            </a:p>
          </p:txBody>
        </p:sp>
      </p:grpSp>
      <p:grpSp>
        <p:nvGrpSpPr>
          <p:cNvPr id="2" name="グループ化 1">
            <a:extLst>
              <a:ext uri="{FF2B5EF4-FFF2-40B4-BE49-F238E27FC236}">
                <a16:creationId xmlns:a16="http://schemas.microsoft.com/office/drawing/2014/main" id="{5CFA1E8D-81F8-48D2-845E-69DA65B3F46F}"/>
              </a:ext>
            </a:extLst>
          </p:cNvPr>
          <p:cNvGrpSpPr/>
          <p:nvPr/>
        </p:nvGrpSpPr>
        <p:grpSpPr>
          <a:xfrm>
            <a:off x="5367899" y="4252951"/>
            <a:ext cx="3729447" cy="1292544"/>
            <a:chOff x="5332955" y="3598064"/>
            <a:chExt cx="3729447" cy="1292544"/>
          </a:xfrm>
        </p:grpSpPr>
        <p:sp>
          <p:nvSpPr>
            <p:cNvPr id="135" name="テキスト ボックス 134">
              <a:extLst>
                <a:ext uri="{FF2B5EF4-FFF2-40B4-BE49-F238E27FC236}">
                  <a16:creationId xmlns:a16="http://schemas.microsoft.com/office/drawing/2014/main" id="{9E0EDCF5-C800-4A3E-802D-10E1BCAC51EC}"/>
                </a:ext>
              </a:extLst>
            </p:cNvPr>
            <p:cNvSpPr txBox="1"/>
            <p:nvPr/>
          </p:nvSpPr>
          <p:spPr>
            <a:xfrm>
              <a:off x="5332955" y="3598064"/>
              <a:ext cx="3729447" cy="113107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　　　　　　　　　　　　にして</a:t>
              </a:r>
              <a:endParaRPr lang="en-US" altLang="ja-JP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  <a:p>
              <a:pPr>
                <a:lnSpc>
                  <a:spcPct val="200000"/>
                </a:lnSpc>
              </a:pP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　　　　　に入れる。</a:t>
              </a:r>
              <a:endParaRPr lang="en-US" altLang="ja-JP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pic>
          <p:nvPicPr>
            <p:cNvPr id="140" name="図 139">
              <a:extLst>
                <a:ext uri="{FF2B5EF4-FFF2-40B4-BE49-F238E27FC236}">
                  <a16:creationId xmlns:a16="http://schemas.microsoft.com/office/drawing/2014/main" id="{FC2BB132-BF54-4973-84AE-6B9B28045C80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/>
            <a:stretch>
              <a:fillRect/>
            </a:stretch>
          </p:blipFill>
          <p:spPr>
            <a:xfrm>
              <a:off x="5470413" y="4082818"/>
              <a:ext cx="1120237" cy="807790"/>
            </a:xfrm>
            <a:prstGeom prst="rect">
              <a:avLst/>
            </a:prstGeom>
          </p:spPr>
        </p:pic>
        <p:pic>
          <p:nvPicPr>
            <p:cNvPr id="27" name="図 26">
              <a:extLst>
                <a:ext uri="{FF2B5EF4-FFF2-40B4-BE49-F238E27FC236}">
                  <a16:creationId xmlns:a16="http://schemas.microsoft.com/office/drawing/2014/main" id="{58A5E6F9-A5E3-40C8-ADDE-6140632BB517}"/>
                </a:ext>
              </a:extLst>
            </p:cNvPr>
            <p:cNvPicPr>
              <a:picLocks noChangeAspect="1"/>
            </p:cNvPicPr>
            <p:nvPr/>
          </p:nvPicPr>
          <p:blipFill>
            <a:blip r:embed="rId11"/>
            <a:stretch>
              <a:fillRect/>
            </a:stretch>
          </p:blipFill>
          <p:spPr>
            <a:xfrm>
              <a:off x="5517298" y="3738599"/>
              <a:ext cx="2591025" cy="381033"/>
            </a:xfrm>
            <a:prstGeom prst="rect">
              <a:avLst/>
            </a:prstGeom>
          </p:spPr>
        </p:pic>
        <p:sp>
          <p:nvSpPr>
            <p:cNvPr id="142" name="テキスト ボックス 141">
              <a:extLst>
                <a:ext uri="{FF2B5EF4-FFF2-40B4-BE49-F238E27FC236}">
                  <a16:creationId xmlns:a16="http://schemas.microsoft.com/office/drawing/2014/main" id="{EF937669-50E7-4064-8701-602ED9248E0A}"/>
                </a:ext>
              </a:extLst>
            </p:cNvPr>
            <p:cNvSpPr txBox="1"/>
            <p:nvPr/>
          </p:nvSpPr>
          <p:spPr>
            <a:xfrm>
              <a:off x="6745986" y="4197310"/>
              <a:ext cx="333126" cy="24934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い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145" name="四角形: 角を丸くする 144">
              <a:extLst>
                <a:ext uri="{FF2B5EF4-FFF2-40B4-BE49-F238E27FC236}">
                  <a16:creationId xmlns:a16="http://schemas.microsoft.com/office/drawing/2014/main" id="{E961EAE1-AE47-447D-8111-2A484D4AA113}"/>
                </a:ext>
              </a:extLst>
            </p:cNvPr>
            <p:cNvSpPr/>
            <p:nvPr/>
          </p:nvSpPr>
          <p:spPr>
            <a:xfrm>
              <a:off x="7420660" y="3761419"/>
              <a:ext cx="626169" cy="335391"/>
            </a:xfrm>
            <a:prstGeom prst="roundRect">
              <a:avLst>
                <a:gd name="adj" fmla="val 50000"/>
              </a:avLst>
            </a:prstGeom>
            <a:noFill/>
            <a:ln w="28575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dirty="0">
                <a:solidFill>
                  <a:schemeClr val="tx1"/>
                </a:solidFill>
              </a:endParaRPr>
            </a:p>
          </p:txBody>
        </p:sp>
      </p:grpSp>
      <p:grpSp>
        <p:nvGrpSpPr>
          <p:cNvPr id="4" name="グループ化 3">
            <a:extLst>
              <a:ext uri="{FF2B5EF4-FFF2-40B4-BE49-F238E27FC236}">
                <a16:creationId xmlns:a16="http://schemas.microsoft.com/office/drawing/2014/main" id="{D2415BEA-987C-4C47-ADA8-C457E4A7F1A8}"/>
              </a:ext>
            </a:extLst>
          </p:cNvPr>
          <p:cNvGrpSpPr/>
          <p:nvPr/>
        </p:nvGrpSpPr>
        <p:grpSpPr>
          <a:xfrm>
            <a:off x="1928648" y="5967408"/>
            <a:ext cx="4852282" cy="591369"/>
            <a:chOff x="1928648" y="5967408"/>
            <a:chExt cx="4852282" cy="591369"/>
          </a:xfrm>
        </p:grpSpPr>
        <p:sp>
          <p:nvSpPr>
            <p:cNvPr id="147" name="テキスト ボックス 146">
              <a:extLst>
                <a:ext uri="{FF2B5EF4-FFF2-40B4-BE49-F238E27FC236}">
                  <a16:creationId xmlns:a16="http://schemas.microsoft.com/office/drawing/2014/main" id="{C496A3FD-955A-48F6-B4C2-C6243E22D75A}"/>
                </a:ext>
              </a:extLst>
            </p:cNvPr>
            <p:cNvSpPr txBox="1"/>
            <p:nvPr/>
          </p:nvSpPr>
          <p:spPr>
            <a:xfrm>
              <a:off x="1928648" y="5967408"/>
              <a:ext cx="4852282" cy="57708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「</a:t>
              </a:r>
              <a:r>
                <a:rPr lang="ja-JP" altLang="en-US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音</a:t>
              </a: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」から　　　　　　　　　　　　を選ぶ。</a:t>
              </a:r>
              <a:endParaRPr lang="en-US" altLang="ja-JP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148" name="テキスト ボックス 147">
              <a:extLst>
                <a:ext uri="{FF2B5EF4-FFF2-40B4-BE49-F238E27FC236}">
                  <a16:creationId xmlns:a16="http://schemas.microsoft.com/office/drawing/2014/main" id="{1F0F9565-5EB7-4CF1-AF2A-279F6819C80B}"/>
                </a:ext>
              </a:extLst>
            </p:cNvPr>
            <p:cNvSpPr txBox="1"/>
            <p:nvPr/>
          </p:nvSpPr>
          <p:spPr>
            <a:xfrm>
              <a:off x="6005826" y="6044655"/>
              <a:ext cx="522236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えら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150" name="テキスト ボックス 149">
              <a:extLst>
                <a:ext uri="{FF2B5EF4-FFF2-40B4-BE49-F238E27FC236}">
                  <a16:creationId xmlns:a16="http://schemas.microsoft.com/office/drawing/2014/main" id="{2F5BA8C4-1E4D-4D13-BA2D-2CB8D2998BA3}"/>
                </a:ext>
              </a:extLst>
            </p:cNvPr>
            <p:cNvSpPr txBox="1"/>
            <p:nvPr/>
          </p:nvSpPr>
          <p:spPr>
            <a:xfrm>
              <a:off x="2100127" y="6039255"/>
              <a:ext cx="509050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おと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pic>
          <p:nvPicPr>
            <p:cNvPr id="151" name="図 150">
              <a:extLst>
                <a:ext uri="{FF2B5EF4-FFF2-40B4-BE49-F238E27FC236}">
                  <a16:creationId xmlns:a16="http://schemas.microsoft.com/office/drawing/2014/main" id="{B127F4E1-2F7D-4B03-A6BE-C1E9A12D3EF1}"/>
                </a:ext>
              </a:extLst>
            </p:cNvPr>
            <p:cNvPicPr>
              <a:picLocks noChangeAspect="1"/>
            </p:cNvPicPr>
            <p:nvPr/>
          </p:nvPicPr>
          <p:blipFill>
            <a:blip r:embed="rId12"/>
            <a:stretch>
              <a:fillRect/>
            </a:stretch>
          </p:blipFill>
          <p:spPr>
            <a:xfrm>
              <a:off x="3240947" y="6101537"/>
              <a:ext cx="2598645" cy="457240"/>
            </a:xfrm>
            <a:prstGeom prst="rect">
              <a:avLst/>
            </a:prstGeom>
          </p:spPr>
        </p:pic>
      </p:grpSp>
      <p:sp>
        <p:nvSpPr>
          <p:cNvPr id="67" name="四角形: 角を丸くする 66">
            <a:extLst>
              <a:ext uri="{FF2B5EF4-FFF2-40B4-BE49-F238E27FC236}">
                <a16:creationId xmlns:a16="http://schemas.microsoft.com/office/drawing/2014/main" id="{60890A7B-4B5A-4382-85FD-0A93EA494ABB}"/>
              </a:ext>
            </a:extLst>
          </p:cNvPr>
          <p:cNvSpPr/>
          <p:nvPr/>
        </p:nvSpPr>
        <p:spPr>
          <a:xfrm>
            <a:off x="1522920" y="5018601"/>
            <a:ext cx="626169" cy="335391"/>
          </a:xfrm>
          <a:prstGeom prst="roundRect">
            <a:avLst>
              <a:gd name="adj" fmla="val 23530"/>
            </a:avLst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>
              <a:solidFill>
                <a:schemeClr val="tx1"/>
              </a:solidFill>
            </a:endParaRPr>
          </a:p>
        </p:txBody>
      </p:sp>
      <p:sp>
        <p:nvSpPr>
          <p:cNvPr id="81" name="四角形: 角を丸くする 80">
            <a:extLst>
              <a:ext uri="{FF2B5EF4-FFF2-40B4-BE49-F238E27FC236}">
                <a16:creationId xmlns:a16="http://schemas.microsoft.com/office/drawing/2014/main" id="{E7E8F2DE-FBAD-4366-9B2E-9D7DA8ABE8A2}"/>
              </a:ext>
            </a:extLst>
          </p:cNvPr>
          <p:cNvSpPr/>
          <p:nvPr/>
        </p:nvSpPr>
        <p:spPr>
          <a:xfrm>
            <a:off x="3515502" y="6135420"/>
            <a:ext cx="525861" cy="335391"/>
          </a:xfrm>
          <a:prstGeom prst="roundRect">
            <a:avLst>
              <a:gd name="adj" fmla="val 23530"/>
            </a:avLst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12856071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図 7">
            <a:extLst>
              <a:ext uri="{FF2B5EF4-FFF2-40B4-BE49-F238E27FC236}">
                <a16:creationId xmlns:a16="http://schemas.microsoft.com/office/drawing/2014/main" id="{46B3783E-F304-4A43-A7BA-D44FFDF9C22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06654" y="2392692"/>
            <a:ext cx="6730691" cy="3901308"/>
          </a:xfrm>
          <a:prstGeom prst="rect">
            <a:avLst/>
          </a:prstGeom>
        </p:spPr>
      </p:pic>
      <p:sp>
        <p:nvSpPr>
          <p:cNvPr id="5" name="タイトル 4">
            <a:extLst>
              <a:ext uri="{FF2B5EF4-FFF2-40B4-BE49-F238E27FC236}">
                <a16:creationId xmlns:a16="http://schemas.microsoft.com/office/drawing/2014/main" id="{E6A163D1-8BF6-414C-8680-405591EFD14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ja-JP" dirty="0"/>
              <a:t>【Codey 2】</a:t>
            </a:r>
            <a:r>
              <a:rPr lang="ja-JP" altLang="en-US" dirty="0"/>
              <a:t>のプログラム</a:t>
            </a:r>
          </a:p>
        </p:txBody>
      </p:sp>
      <p:grpSp>
        <p:nvGrpSpPr>
          <p:cNvPr id="15" name="グループ化 14">
            <a:extLst>
              <a:ext uri="{FF2B5EF4-FFF2-40B4-BE49-F238E27FC236}">
                <a16:creationId xmlns:a16="http://schemas.microsoft.com/office/drawing/2014/main" id="{5B9B1D4B-6064-459A-8D9B-F0CE5B3845DB}"/>
              </a:ext>
            </a:extLst>
          </p:cNvPr>
          <p:cNvGrpSpPr/>
          <p:nvPr/>
        </p:nvGrpSpPr>
        <p:grpSpPr>
          <a:xfrm>
            <a:off x="618636" y="985598"/>
            <a:ext cx="5091159" cy="577081"/>
            <a:chOff x="618636" y="985598"/>
            <a:chExt cx="5091159" cy="577081"/>
          </a:xfrm>
        </p:grpSpPr>
        <p:sp>
          <p:nvSpPr>
            <p:cNvPr id="11" name="テキスト ボックス 10">
              <a:extLst>
                <a:ext uri="{FF2B5EF4-FFF2-40B4-BE49-F238E27FC236}">
                  <a16:creationId xmlns:a16="http://schemas.microsoft.com/office/drawing/2014/main" id="{4AC0A1B9-6D26-46AC-BF3A-C38981E581DE}"/>
                </a:ext>
              </a:extLst>
            </p:cNvPr>
            <p:cNvSpPr txBox="1"/>
            <p:nvPr/>
          </p:nvSpPr>
          <p:spPr>
            <a:xfrm>
              <a:off x="618636" y="985598"/>
              <a:ext cx="5091159" cy="57708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lang="ja-JP" altLang="en-US" b="1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プログラムをパソコンに保存しよう！</a:t>
              </a:r>
              <a:endParaRPr lang="en-US" altLang="ja-JP" b="1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20" name="テキスト ボックス 19">
              <a:extLst>
                <a:ext uri="{FF2B5EF4-FFF2-40B4-BE49-F238E27FC236}">
                  <a16:creationId xmlns:a16="http://schemas.microsoft.com/office/drawing/2014/main" id="{9D5D045A-4B61-4846-9A1C-CF1CF2074077}"/>
                </a:ext>
              </a:extLst>
            </p:cNvPr>
            <p:cNvSpPr txBox="1"/>
            <p:nvPr/>
          </p:nvSpPr>
          <p:spPr>
            <a:xfrm>
              <a:off x="3080226" y="1049531"/>
              <a:ext cx="764228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b="1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ほぞん</a:t>
              </a:r>
              <a:endParaRPr kumimoji="1" lang="ja-JP" altLang="en-US" sz="1000" b="1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</p:grpSp>
      <p:sp>
        <p:nvSpPr>
          <p:cNvPr id="22" name="四角形: 角を丸くする 21">
            <a:extLst>
              <a:ext uri="{FF2B5EF4-FFF2-40B4-BE49-F238E27FC236}">
                <a16:creationId xmlns:a16="http://schemas.microsoft.com/office/drawing/2014/main" id="{3C74DFE6-FA76-4A5B-AADC-A82A900DBAFD}"/>
              </a:ext>
            </a:extLst>
          </p:cNvPr>
          <p:cNvSpPr/>
          <p:nvPr/>
        </p:nvSpPr>
        <p:spPr>
          <a:xfrm>
            <a:off x="4783230" y="2551929"/>
            <a:ext cx="1318503" cy="475356"/>
          </a:xfrm>
          <a:prstGeom prst="round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>
              <a:solidFill>
                <a:schemeClr val="tx1"/>
              </a:solidFill>
            </a:endParaRPr>
          </a:p>
        </p:txBody>
      </p:sp>
      <p:sp>
        <p:nvSpPr>
          <p:cNvPr id="37" name="四角形: 角を丸くする 36">
            <a:extLst>
              <a:ext uri="{FF2B5EF4-FFF2-40B4-BE49-F238E27FC236}">
                <a16:creationId xmlns:a16="http://schemas.microsoft.com/office/drawing/2014/main" id="{82C68FE8-6425-4E4F-ABE6-0F837ED956A6}"/>
              </a:ext>
            </a:extLst>
          </p:cNvPr>
          <p:cNvSpPr/>
          <p:nvPr/>
        </p:nvSpPr>
        <p:spPr>
          <a:xfrm>
            <a:off x="4717747" y="5156674"/>
            <a:ext cx="3210719" cy="551666"/>
          </a:xfrm>
          <a:prstGeom prst="round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>
              <a:solidFill>
                <a:schemeClr val="tx1"/>
              </a:solidFill>
            </a:endParaRPr>
          </a:p>
        </p:txBody>
      </p:sp>
      <p:sp>
        <p:nvSpPr>
          <p:cNvPr id="46" name="テキスト ボックス 45">
            <a:extLst>
              <a:ext uri="{FF2B5EF4-FFF2-40B4-BE49-F238E27FC236}">
                <a16:creationId xmlns:a16="http://schemas.microsoft.com/office/drawing/2014/main" id="{731951BC-6652-439F-8A75-8CA8645B5D76}"/>
              </a:ext>
            </a:extLst>
          </p:cNvPr>
          <p:cNvSpPr txBox="1"/>
          <p:nvPr/>
        </p:nvSpPr>
        <p:spPr>
          <a:xfrm>
            <a:off x="678169" y="4158680"/>
            <a:ext cx="985413" cy="1846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sz="600" i="0" dirty="0">
                <a:solidFill>
                  <a:schemeClr val="bg1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保存する</a:t>
            </a:r>
            <a:endParaRPr lang="en-US" altLang="ja-JP" sz="600" i="0" dirty="0">
              <a:solidFill>
                <a:schemeClr val="bg1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grpSp>
        <p:nvGrpSpPr>
          <p:cNvPr id="2" name="グループ化 1">
            <a:extLst>
              <a:ext uri="{FF2B5EF4-FFF2-40B4-BE49-F238E27FC236}">
                <a16:creationId xmlns:a16="http://schemas.microsoft.com/office/drawing/2014/main" id="{82844954-C8FA-4515-A1D4-2C85276E11DF}"/>
              </a:ext>
            </a:extLst>
          </p:cNvPr>
          <p:cNvGrpSpPr/>
          <p:nvPr/>
        </p:nvGrpSpPr>
        <p:grpSpPr>
          <a:xfrm>
            <a:off x="968914" y="1585830"/>
            <a:ext cx="6071078" cy="577081"/>
            <a:chOff x="968914" y="1737827"/>
            <a:chExt cx="6071078" cy="577081"/>
          </a:xfrm>
        </p:grpSpPr>
        <p:sp>
          <p:nvSpPr>
            <p:cNvPr id="48" name="テキスト ボックス 47">
              <a:extLst>
                <a:ext uri="{FF2B5EF4-FFF2-40B4-BE49-F238E27FC236}">
                  <a16:creationId xmlns:a16="http://schemas.microsoft.com/office/drawing/2014/main" id="{F37BC138-55E3-41B2-9BEB-4F0F18F96484}"/>
                </a:ext>
              </a:extLst>
            </p:cNvPr>
            <p:cNvSpPr txBox="1"/>
            <p:nvPr/>
          </p:nvSpPr>
          <p:spPr>
            <a:xfrm>
              <a:off x="968914" y="1737827"/>
              <a:ext cx="6071078" cy="57708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ファイル　</a:t>
              </a:r>
              <a:r>
                <a:rPr lang="ja-JP" altLang="en-US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　</a:t>
              </a: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→　「コンピュータに保存」を選択する</a:t>
              </a:r>
              <a:endParaRPr lang="en-US" altLang="ja-JP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49" name="テキスト ボックス 48">
              <a:extLst>
                <a:ext uri="{FF2B5EF4-FFF2-40B4-BE49-F238E27FC236}">
                  <a16:creationId xmlns:a16="http://schemas.microsoft.com/office/drawing/2014/main" id="{9FC6894D-0E59-41E4-9981-02CAC9B8FD1F}"/>
                </a:ext>
              </a:extLst>
            </p:cNvPr>
            <p:cNvSpPr txBox="1"/>
            <p:nvPr/>
          </p:nvSpPr>
          <p:spPr>
            <a:xfrm>
              <a:off x="4554244" y="1780052"/>
              <a:ext cx="819362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ほぞん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50" name="テキスト ボックス 49">
              <a:extLst>
                <a:ext uri="{FF2B5EF4-FFF2-40B4-BE49-F238E27FC236}">
                  <a16:creationId xmlns:a16="http://schemas.microsoft.com/office/drawing/2014/main" id="{1C60F65B-C029-4E00-8EEB-2506B9018906}"/>
                </a:ext>
              </a:extLst>
            </p:cNvPr>
            <p:cNvSpPr txBox="1"/>
            <p:nvPr/>
          </p:nvSpPr>
          <p:spPr>
            <a:xfrm>
              <a:off x="5370034" y="1788930"/>
              <a:ext cx="983866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せんたく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</p:grpSp>
      <p:sp>
        <p:nvSpPr>
          <p:cNvPr id="18" name="テキスト ボックス 17">
            <a:extLst>
              <a:ext uri="{FF2B5EF4-FFF2-40B4-BE49-F238E27FC236}">
                <a16:creationId xmlns:a16="http://schemas.microsoft.com/office/drawing/2014/main" id="{F919E284-BA92-438F-8429-00DAB6EA0D9A}"/>
              </a:ext>
            </a:extLst>
          </p:cNvPr>
          <p:cNvSpPr txBox="1"/>
          <p:nvPr/>
        </p:nvSpPr>
        <p:spPr>
          <a:xfrm>
            <a:off x="712348" y="424038"/>
            <a:ext cx="77267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コーディ</a:t>
            </a:r>
          </a:p>
        </p:txBody>
      </p:sp>
      <p:grpSp>
        <p:nvGrpSpPr>
          <p:cNvPr id="19" name="グループ化 18">
            <a:extLst>
              <a:ext uri="{FF2B5EF4-FFF2-40B4-BE49-F238E27FC236}">
                <a16:creationId xmlns:a16="http://schemas.microsoft.com/office/drawing/2014/main" id="{8A756CF5-B054-4078-A327-A459D0D29748}"/>
              </a:ext>
            </a:extLst>
          </p:cNvPr>
          <p:cNvGrpSpPr/>
          <p:nvPr/>
        </p:nvGrpSpPr>
        <p:grpSpPr>
          <a:xfrm>
            <a:off x="7908066" y="140699"/>
            <a:ext cx="1084828" cy="1084828"/>
            <a:chOff x="7908066" y="140699"/>
            <a:chExt cx="1084828" cy="1084828"/>
          </a:xfrm>
        </p:grpSpPr>
        <p:sp>
          <p:nvSpPr>
            <p:cNvPr id="25" name="正方形/長方形 24">
              <a:extLst>
                <a:ext uri="{FF2B5EF4-FFF2-40B4-BE49-F238E27FC236}">
                  <a16:creationId xmlns:a16="http://schemas.microsoft.com/office/drawing/2014/main" id="{2E2ECCA4-F618-4A6B-8D51-99B1D4FDE3C5}"/>
                </a:ext>
              </a:extLst>
            </p:cNvPr>
            <p:cNvSpPr/>
            <p:nvPr/>
          </p:nvSpPr>
          <p:spPr>
            <a:xfrm>
              <a:off x="7908066" y="140699"/>
              <a:ext cx="1084828" cy="1084828"/>
            </a:xfrm>
            <a:prstGeom prst="rect">
              <a:avLst/>
            </a:prstGeom>
            <a:solidFill>
              <a:schemeClr val="accent4">
                <a:lumMod val="20000"/>
                <a:lumOff val="80000"/>
              </a:schemeClr>
            </a:solidFill>
            <a:ln w="28575">
              <a:solidFill>
                <a:schemeClr val="accent4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tx1"/>
                </a:solidFill>
              </a:endParaRPr>
            </a:p>
          </p:txBody>
        </p:sp>
        <p:pic>
          <p:nvPicPr>
            <p:cNvPr id="26" name="図 25">
              <a:extLst>
                <a:ext uri="{FF2B5EF4-FFF2-40B4-BE49-F238E27FC236}">
                  <a16:creationId xmlns:a16="http://schemas.microsoft.com/office/drawing/2014/main" id="{05EAA46D-2345-4D5C-956D-53C9CE5A6A60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7961988" y="168335"/>
              <a:ext cx="976984" cy="1032248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486942892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タイトル 4">
            <a:extLst>
              <a:ext uri="{FF2B5EF4-FFF2-40B4-BE49-F238E27FC236}">
                <a16:creationId xmlns:a16="http://schemas.microsoft.com/office/drawing/2014/main" id="{E6A163D1-8BF6-414C-8680-405591EFD14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ja-JP" dirty="0"/>
              <a:t>【Codey 2】</a:t>
            </a:r>
            <a:r>
              <a:rPr lang="ja-JP" altLang="en-US" dirty="0"/>
              <a:t>のプログラム</a:t>
            </a:r>
          </a:p>
        </p:txBody>
      </p:sp>
      <p:grpSp>
        <p:nvGrpSpPr>
          <p:cNvPr id="4" name="グループ化 3">
            <a:extLst>
              <a:ext uri="{FF2B5EF4-FFF2-40B4-BE49-F238E27FC236}">
                <a16:creationId xmlns:a16="http://schemas.microsoft.com/office/drawing/2014/main" id="{177BF272-CD45-484B-9F88-96522F3693D3}"/>
              </a:ext>
            </a:extLst>
          </p:cNvPr>
          <p:cNvGrpSpPr/>
          <p:nvPr/>
        </p:nvGrpSpPr>
        <p:grpSpPr>
          <a:xfrm>
            <a:off x="1092409" y="2574525"/>
            <a:ext cx="6959182" cy="3888420"/>
            <a:chOff x="1092409" y="2104008"/>
            <a:chExt cx="6959182" cy="3888420"/>
          </a:xfrm>
        </p:grpSpPr>
        <p:pic>
          <p:nvPicPr>
            <p:cNvPr id="10" name="図 9">
              <a:extLst>
                <a:ext uri="{FF2B5EF4-FFF2-40B4-BE49-F238E27FC236}">
                  <a16:creationId xmlns:a16="http://schemas.microsoft.com/office/drawing/2014/main" id="{AB45F2A3-2F0B-48A1-868E-BE80EFCAED43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1092409" y="2104008"/>
              <a:ext cx="6959182" cy="3888420"/>
            </a:xfrm>
            <a:prstGeom prst="rect">
              <a:avLst/>
            </a:prstGeom>
          </p:spPr>
        </p:pic>
        <p:sp>
          <p:nvSpPr>
            <p:cNvPr id="25" name="四角形: 角を丸くする 24">
              <a:extLst>
                <a:ext uri="{FF2B5EF4-FFF2-40B4-BE49-F238E27FC236}">
                  <a16:creationId xmlns:a16="http://schemas.microsoft.com/office/drawing/2014/main" id="{86F30DED-E5D7-4AFB-BBDE-066B17F55605}"/>
                </a:ext>
              </a:extLst>
            </p:cNvPr>
            <p:cNvSpPr/>
            <p:nvPr/>
          </p:nvSpPr>
          <p:spPr>
            <a:xfrm>
              <a:off x="5646198" y="5528273"/>
              <a:ext cx="1102311" cy="366499"/>
            </a:xfrm>
            <a:prstGeom prst="roundRect">
              <a:avLst/>
            </a:prstGeom>
            <a:noFill/>
            <a:ln w="28575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dirty="0">
                <a:solidFill>
                  <a:schemeClr val="tx1"/>
                </a:solidFill>
              </a:endParaRPr>
            </a:p>
          </p:txBody>
        </p:sp>
        <p:sp>
          <p:nvSpPr>
            <p:cNvPr id="3" name="テキスト ボックス 2">
              <a:extLst>
                <a:ext uri="{FF2B5EF4-FFF2-40B4-BE49-F238E27FC236}">
                  <a16:creationId xmlns:a16="http://schemas.microsoft.com/office/drawing/2014/main" id="{F49942F3-7290-46C0-82F2-11C83DF70395}"/>
                </a:ext>
              </a:extLst>
            </p:cNvPr>
            <p:cNvSpPr txBox="1"/>
            <p:nvPr/>
          </p:nvSpPr>
          <p:spPr>
            <a:xfrm>
              <a:off x="2560643" y="4776410"/>
              <a:ext cx="3996475" cy="153888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lIns="0" tIns="0" bIns="0" rtlCol="0">
              <a:spAutoFit/>
            </a:bodyPr>
            <a:lstStyle/>
            <a:p>
              <a:r>
                <a:rPr kumimoji="1" lang="en-US" altLang="ja-JP" sz="1000" dirty="0">
                  <a:latin typeface="メイリオ" panose="020B0604030504040204" pitchFamily="50" charset="-128"/>
                  <a:ea typeface="メイリオ" panose="020B0604030504040204" pitchFamily="50" charset="-128"/>
                </a:rPr>
                <a:t>(</a:t>
              </a:r>
              <a:r>
                <a:rPr kumimoji="1" lang="ja-JP" altLang="en-US" sz="1000" dirty="0">
                  <a:latin typeface="メイリオ" panose="020B0604030504040204" pitchFamily="50" charset="-128"/>
                  <a:ea typeface="メイリオ" panose="020B0604030504040204" pitchFamily="50" charset="-128"/>
                </a:rPr>
                <a:t>じぶんのなまえ</a:t>
              </a:r>
              <a:r>
                <a:rPr kumimoji="1" lang="en-US" altLang="ja-JP" sz="1000" dirty="0">
                  <a:latin typeface="メイリオ" panose="020B0604030504040204" pitchFamily="50" charset="-128"/>
                  <a:ea typeface="メイリオ" panose="020B0604030504040204" pitchFamily="50" charset="-128"/>
                </a:rPr>
                <a:t>)21</a:t>
              </a:r>
              <a:r>
                <a:rPr kumimoji="1" lang="ja-JP" altLang="en-US" sz="1000" dirty="0">
                  <a:latin typeface="メイリオ" panose="020B0604030504040204" pitchFamily="50" charset="-128"/>
                  <a:ea typeface="メイリオ" panose="020B0604030504040204" pitchFamily="50" charset="-128"/>
                </a:rPr>
                <a:t>コーディメッセージ</a:t>
              </a:r>
              <a:r>
                <a:rPr kumimoji="1" lang="en-US" altLang="ja-JP" sz="1000" dirty="0">
                  <a:latin typeface="メイリオ" panose="020B0604030504040204" pitchFamily="50" charset="-128"/>
                  <a:ea typeface="メイリオ" panose="020B0604030504040204" pitchFamily="50" charset="-128"/>
                </a:rPr>
                <a:t>2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24" name="四角形: 角を丸くする 23">
              <a:extLst>
                <a:ext uri="{FF2B5EF4-FFF2-40B4-BE49-F238E27FC236}">
                  <a16:creationId xmlns:a16="http://schemas.microsoft.com/office/drawing/2014/main" id="{26A3AFF9-BD0D-42F1-AF34-71B7C06614B0}"/>
                </a:ext>
              </a:extLst>
            </p:cNvPr>
            <p:cNvSpPr/>
            <p:nvPr/>
          </p:nvSpPr>
          <p:spPr>
            <a:xfrm>
              <a:off x="2486175" y="4695556"/>
              <a:ext cx="2858182" cy="324922"/>
            </a:xfrm>
            <a:prstGeom prst="roundRect">
              <a:avLst/>
            </a:prstGeom>
            <a:noFill/>
            <a:ln w="28575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dirty="0">
                <a:solidFill>
                  <a:schemeClr val="tx1"/>
                </a:solidFill>
              </a:endParaRPr>
            </a:p>
          </p:txBody>
        </p:sp>
      </p:grpSp>
      <p:grpSp>
        <p:nvGrpSpPr>
          <p:cNvPr id="2" name="グループ化 1">
            <a:extLst>
              <a:ext uri="{FF2B5EF4-FFF2-40B4-BE49-F238E27FC236}">
                <a16:creationId xmlns:a16="http://schemas.microsoft.com/office/drawing/2014/main" id="{A373AEEF-06DC-4E71-8CE5-7FE20B58323D}"/>
              </a:ext>
            </a:extLst>
          </p:cNvPr>
          <p:cNvGrpSpPr/>
          <p:nvPr/>
        </p:nvGrpSpPr>
        <p:grpSpPr>
          <a:xfrm>
            <a:off x="594804" y="1525035"/>
            <a:ext cx="8549196" cy="1131079"/>
            <a:chOff x="594804" y="1329726"/>
            <a:chExt cx="8549196" cy="1131079"/>
          </a:xfrm>
        </p:grpSpPr>
        <p:sp>
          <p:nvSpPr>
            <p:cNvPr id="42" name="テキスト ボックス 41">
              <a:extLst>
                <a:ext uri="{FF2B5EF4-FFF2-40B4-BE49-F238E27FC236}">
                  <a16:creationId xmlns:a16="http://schemas.microsoft.com/office/drawing/2014/main" id="{D098F5C8-3E07-42FB-9127-343723748181}"/>
                </a:ext>
              </a:extLst>
            </p:cNvPr>
            <p:cNvSpPr txBox="1"/>
            <p:nvPr/>
          </p:nvSpPr>
          <p:spPr>
            <a:xfrm>
              <a:off x="594804" y="1329726"/>
              <a:ext cx="8549196" cy="113107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ファイル名を「（自分の名前）</a:t>
              </a:r>
              <a:r>
                <a:rPr lang="en-US" altLang="ja-JP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21</a:t>
              </a: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コーディメッセージ</a:t>
              </a:r>
              <a:r>
                <a:rPr lang="en-US" altLang="ja-JP" b="1" i="0" u="sng" dirty="0">
                  <a:solidFill>
                    <a:srgbClr val="FF0000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2</a:t>
              </a: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」にして</a:t>
              </a:r>
              <a:endParaRPr lang="en-US" altLang="ja-JP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  <a:p>
              <a:pPr>
                <a:lnSpc>
                  <a:spcPct val="200000"/>
                </a:lnSpc>
              </a:pPr>
              <a:r>
                <a:rPr lang="ja-JP" altLang="en-US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　　　　　　　　　　　　　　　　　　　　　　　　　</a:t>
              </a: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「保存」ボタンを押す</a:t>
              </a:r>
            </a:p>
          </p:txBody>
        </p:sp>
        <p:sp>
          <p:nvSpPr>
            <p:cNvPr id="44" name="テキスト ボックス 43">
              <a:extLst>
                <a:ext uri="{FF2B5EF4-FFF2-40B4-BE49-F238E27FC236}">
                  <a16:creationId xmlns:a16="http://schemas.microsoft.com/office/drawing/2014/main" id="{D4B8E3B3-3101-49A3-BD6E-4B02ED4538EB}"/>
                </a:ext>
              </a:extLst>
            </p:cNvPr>
            <p:cNvSpPr txBox="1"/>
            <p:nvPr/>
          </p:nvSpPr>
          <p:spPr>
            <a:xfrm>
              <a:off x="6455485" y="1939858"/>
              <a:ext cx="854100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ほぞん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45" name="テキスト ボックス 44">
              <a:extLst>
                <a:ext uri="{FF2B5EF4-FFF2-40B4-BE49-F238E27FC236}">
                  <a16:creationId xmlns:a16="http://schemas.microsoft.com/office/drawing/2014/main" id="{69F7F5E5-0E3C-46F0-A214-F33358999E3A}"/>
                </a:ext>
              </a:extLst>
            </p:cNvPr>
            <p:cNvSpPr txBox="1"/>
            <p:nvPr/>
          </p:nvSpPr>
          <p:spPr>
            <a:xfrm>
              <a:off x="2434185" y="1397377"/>
              <a:ext cx="649424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じぶん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51" name="テキスト ボックス 50">
              <a:extLst>
                <a:ext uri="{FF2B5EF4-FFF2-40B4-BE49-F238E27FC236}">
                  <a16:creationId xmlns:a16="http://schemas.microsoft.com/office/drawing/2014/main" id="{5379E7BC-D669-40B9-8E67-A0DFE6E159C7}"/>
                </a:ext>
              </a:extLst>
            </p:cNvPr>
            <p:cNvSpPr txBox="1"/>
            <p:nvPr/>
          </p:nvSpPr>
          <p:spPr>
            <a:xfrm>
              <a:off x="3100244" y="1397377"/>
              <a:ext cx="649424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なまえ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52" name="テキスト ボックス 51">
              <a:extLst>
                <a:ext uri="{FF2B5EF4-FFF2-40B4-BE49-F238E27FC236}">
                  <a16:creationId xmlns:a16="http://schemas.microsoft.com/office/drawing/2014/main" id="{0C8F8AAD-0D86-4E8C-8710-A54A07413418}"/>
                </a:ext>
              </a:extLst>
            </p:cNvPr>
            <p:cNvSpPr txBox="1"/>
            <p:nvPr/>
          </p:nvSpPr>
          <p:spPr>
            <a:xfrm>
              <a:off x="1410410" y="1397377"/>
              <a:ext cx="649424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めい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53" name="テキスト ボックス 52">
              <a:extLst>
                <a:ext uri="{FF2B5EF4-FFF2-40B4-BE49-F238E27FC236}">
                  <a16:creationId xmlns:a16="http://schemas.microsoft.com/office/drawing/2014/main" id="{59C8A532-CC55-491F-BB6D-2C7E88676AE9}"/>
                </a:ext>
              </a:extLst>
            </p:cNvPr>
            <p:cNvSpPr txBox="1"/>
            <p:nvPr/>
          </p:nvSpPr>
          <p:spPr>
            <a:xfrm>
              <a:off x="8042713" y="1939858"/>
              <a:ext cx="649424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お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</p:grpSp>
      <p:sp>
        <p:nvSpPr>
          <p:cNvPr id="17" name="テキスト ボックス 16">
            <a:extLst>
              <a:ext uri="{FF2B5EF4-FFF2-40B4-BE49-F238E27FC236}">
                <a16:creationId xmlns:a16="http://schemas.microsoft.com/office/drawing/2014/main" id="{38BA2ABC-DCBD-47C1-8BF9-0D58090198CD}"/>
              </a:ext>
            </a:extLst>
          </p:cNvPr>
          <p:cNvSpPr txBox="1"/>
          <p:nvPr/>
        </p:nvSpPr>
        <p:spPr>
          <a:xfrm>
            <a:off x="712348" y="424038"/>
            <a:ext cx="77267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コーディ</a:t>
            </a:r>
          </a:p>
        </p:txBody>
      </p:sp>
      <p:grpSp>
        <p:nvGrpSpPr>
          <p:cNvPr id="21" name="グループ化 20">
            <a:extLst>
              <a:ext uri="{FF2B5EF4-FFF2-40B4-BE49-F238E27FC236}">
                <a16:creationId xmlns:a16="http://schemas.microsoft.com/office/drawing/2014/main" id="{CBA44CC3-9B07-4EBB-871E-ED98BD6EA5AC}"/>
              </a:ext>
            </a:extLst>
          </p:cNvPr>
          <p:cNvGrpSpPr/>
          <p:nvPr/>
        </p:nvGrpSpPr>
        <p:grpSpPr>
          <a:xfrm>
            <a:off x="7908066" y="140699"/>
            <a:ext cx="1084828" cy="1084828"/>
            <a:chOff x="7908066" y="140699"/>
            <a:chExt cx="1084828" cy="1084828"/>
          </a:xfrm>
        </p:grpSpPr>
        <p:sp>
          <p:nvSpPr>
            <p:cNvPr id="23" name="正方形/長方形 22">
              <a:extLst>
                <a:ext uri="{FF2B5EF4-FFF2-40B4-BE49-F238E27FC236}">
                  <a16:creationId xmlns:a16="http://schemas.microsoft.com/office/drawing/2014/main" id="{B4ABE46F-D10D-483B-B2CD-76BDC1CB548C}"/>
                </a:ext>
              </a:extLst>
            </p:cNvPr>
            <p:cNvSpPr/>
            <p:nvPr/>
          </p:nvSpPr>
          <p:spPr>
            <a:xfrm>
              <a:off x="7908066" y="140699"/>
              <a:ext cx="1084828" cy="1084828"/>
            </a:xfrm>
            <a:prstGeom prst="rect">
              <a:avLst/>
            </a:prstGeom>
            <a:solidFill>
              <a:schemeClr val="accent4">
                <a:lumMod val="20000"/>
                <a:lumOff val="80000"/>
              </a:schemeClr>
            </a:solidFill>
            <a:ln w="28575">
              <a:solidFill>
                <a:schemeClr val="accent4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tx1"/>
                </a:solidFill>
              </a:endParaRPr>
            </a:p>
          </p:txBody>
        </p:sp>
        <p:pic>
          <p:nvPicPr>
            <p:cNvPr id="26" name="図 25">
              <a:extLst>
                <a:ext uri="{FF2B5EF4-FFF2-40B4-BE49-F238E27FC236}">
                  <a16:creationId xmlns:a16="http://schemas.microsoft.com/office/drawing/2014/main" id="{D698EA4D-1EC7-41D1-BE87-B1EF65DEB5BE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7961988" y="168335"/>
              <a:ext cx="976984" cy="1032248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975593518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タイトル 4">
            <a:extLst>
              <a:ext uri="{FF2B5EF4-FFF2-40B4-BE49-F238E27FC236}">
                <a16:creationId xmlns:a16="http://schemas.microsoft.com/office/drawing/2014/main" id="{E6A163D1-8BF6-414C-8680-405591EFD14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dirty="0"/>
              <a:t>ミッション：</a:t>
            </a:r>
            <a:r>
              <a:rPr lang="en-US" altLang="ja-JP" dirty="0"/>
              <a:t>Codey</a:t>
            </a:r>
            <a:r>
              <a:rPr lang="ja-JP" altLang="en-US" dirty="0"/>
              <a:t>を</a:t>
            </a:r>
            <a:r>
              <a:rPr lang="en-US" altLang="ja-JP" dirty="0"/>
              <a:t>2</a:t>
            </a:r>
            <a:r>
              <a:rPr lang="ja-JP" altLang="en-US" dirty="0"/>
              <a:t>台使ってメッセージを送受信しよう</a:t>
            </a:r>
          </a:p>
        </p:txBody>
      </p:sp>
      <p:grpSp>
        <p:nvGrpSpPr>
          <p:cNvPr id="9" name="グループ化 8">
            <a:extLst>
              <a:ext uri="{FF2B5EF4-FFF2-40B4-BE49-F238E27FC236}">
                <a16:creationId xmlns:a16="http://schemas.microsoft.com/office/drawing/2014/main" id="{F72F7C18-E0D8-4FB0-91A9-CDD66B31D1E3}"/>
              </a:ext>
            </a:extLst>
          </p:cNvPr>
          <p:cNvGrpSpPr/>
          <p:nvPr/>
        </p:nvGrpSpPr>
        <p:grpSpPr>
          <a:xfrm>
            <a:off x="618636" y="1092133"/>
            <a:ext cx="5091159" cy="577081"/>
            <a:chOff x="618636" y="985598"/>
            <a:chExt cx="5091159" cy="577081"/>
          </a:xfrm>
        </p:grpSpPr>
        <p:sp>
          <p:nvSpPr>
            <p:cNvPr id="24" name="テキスト ボックス 23">
              <a:extLst>
                <a:ext uri="{FF2B5EF4-FFF2-40B4-BE49-F238E27FC236}">
                  <a16:creationId xmlns:a16="http://schemas.microsoft.com/office/drawing/2014/main" id="{02F11BD8-3D3B-49E4-A488-26BAE2F1B1DE}"/>
                </a:ext>
              </a:extLst>
            </p:cNvPr>
            <p:cNvSpPr txBox="1"/>
            <p:nvPr/>
          </p:nvSpPr>
          <p:spPr>
            <a:xfrm>
              <a:off x="618636" y="985598"/>
              <a:ext cx="5091159" cy="57708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lang="ja-JP" altLang="en-US" b="1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プログラムを動かそう！</a:t>
              </a:r>
              <a:endParaRPr lang="en-US" altLang="ja-JP" b="1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37" name="テキスト ボックス 36">
              <a:extLst>
                <a:ext uri="{FF2B5EF4-FFF2-40B4-BE49-F238E27FC236}">
                  <a16:creationId xmlns:a16="http://schemas.microsoft.com/office/drawing/2014/main" id="{F9883E3B-0B63-4D41-977F-0193154B35E7}"/>
                </a:ext>
              </a:extLst>
            </p:cNvPr>
            <p:cNvSpPr txBox="1"/>
            <p:nvPr/>
          </p:nvSpPr>
          <p:spPr>
            <a:xfrm>
              <a:off x="1877628" y="1030372"/>
              <a:ext cx="612557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b="1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うご</a:t>
              </a:r>
              <a:endParaRPr kumimoji="1" lang="en-US" altLang="ja-JP" sz="1000" b="1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</p:grpSp>
      <p:grpSp>
        <p:nvGrpSpPr>
          <p:cNvPr id="8" name="グループ化 7">
            <a:extLst>
              <a:ext uri="{FF2B5EF4-FFF2-40B4-BE49-F238E27FC236}">
                <a16:creationId xmlns:a16="http://schemas.microsoft.com/office/drawing/2014/main" id="{61E9EC41-F441-4EAC-9CCB-E3007C061B08}"/>
              </a:ext>
            </a:extLst>
          </p:cNvPr>
          <p:cNvGrpSpPr/>
          <p:nvPr/>
        </p:nvGrpSpPr>
        <p:grpSpPr>
          <a:xfrm>
            <a:off x="334735" y="2786813"/>
            <a:ext cx="8640381" cy="3324689"/>
            <a:chOff x="334735" y="2786813"/>
            <a:chExt cx="8640381" cy="3324689"/>
          </a:xfrm>
        </p:grpSpPr>
        <p:pic>
          <p:nvPicPr>
            <p:cNvPr id="20" name="図 19">
              <a:extLst>
                <a:ext uri="{FF2B5EF4-FFF2-40B4-BE49-F238E27FC236}">
                  <a16:creationId xmlns:a16="http://schemas.microsoft.com/office/drawing/2014/main" id="{BE114A90-A9EC-4F33-9440-BFEE04774919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334735" y="2786813"/>
              <a:ext cx="8640381" cy="3324689"/>
            </a:xfrm>
            <a:prstGeom prst="rect">
              <a:avLst/>
            </a:prstGeom>
          </p:spPr>
        </p:pic>
        <p:sp>
          <p:nvSpPr>
            <p:cNvPr id="21" name="テキスト ボックス 20">
              <a:extLst>
                <a:ext uri="{FF2B5EF4-FFF2-40B4-BE49-F238E27FC236}">
                  <a16:creationId xmlns:a16="http://schemas.microsoft.com/office/drawing/2014/main" id="{59696204-E48A-4262-82D5-D43933AEE27D}"/>
                </a:ext>
              </a:extLst>
            </p:cNvPr>
            <p:cNvSpPr txBox="1"/>
            <p:nvPr/>
          </p:nvSpPr>
          <p:spPr>
            <a:xfrm>
              <a:off x="1779291" y="4087838"/>
              <a:ext cx="5610198" cy="63094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200000"/>
                </a:lnSpc>
              </a:pPr>
              <a:r>
                <a:rPr lang="ja-JP" altLang="en-US" sz="2000" b="1" i="0" dirty="0">
                  <a:solidFill>
                    <a:schemeClr val="accent4">
                      <a:lumMod val="75000"/>
                    </a:schemeClr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命令通りに動いたかな？</a:t>
              </a:r>
              <a:endParaRPr kumimoji="1" lang="ja-JP" altLang="en-US" sz="2000" b="1" dirty="0">
                <a:solidFill>
                  <a:schemeClr val="accent4">
                    <a:lumMod val="7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22" name="テキスト ボックス 21">
              <a:extLst>
                <a:ext uri="{FF2B5EF4-FFF2-40B4-BE49-F238E27FC236}">
                  <a16:creationId xmlns:a16="http://schemas.microsoft.com/office/drawing/2014/main" id="{68C74596-1E3F-442C-92F6-138E1A6363C0}"/>
                </a:ext>
              </a:extLst>
            </p:cNvPr>
            <p:cNvSpPr txBox="1"/>
            <p:nvPr/>
          </p:nvSpPr>
          <p:spPr>
            <a:xfrm>
              <a:off x="4279218" y="4157087"/>
              <a:ext cx="610343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b="1" dirty="0">
                  <a:solidFill>
                    <a:schemeClr val="accent4">
                      <a:lumMod val="75000"/>
                    </a:schemeClr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うご</a:t>
              </a:r>
            </a:p>
          </p:txBody>
        </p:sp>
        <p:sp>
          <p:nvSpPr>
            <p:cNvPr id="25" name="テキスト ボックス 24">
              <a:extLst>
                <a:ext uri="{FF2B5EF4-FFF2-40B4-BE49-F238E27FC236}">
                  <a16:creationId xmlns:a16="http://schemas.microsoft.com/office/drawing/2014/main" id="{87E55EC1-47F1-495B-88F7-F1368A548B84}"/>
                </a:ext>
              </a:extLst>
            </p:cNvPr>
            <p:cNvSpPr txBox="1"/>
            <p:nvPr/>
          </p:nvSpPr>
          <p:spPr>
            <a:xfrm>
              <a:off x="3102608" y="4157088"/>
              <a:ext cx="1004087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b="1" dirty="0">
                  <a:solidFill>
                    <a:schemeClr val="accent4">
                      <a:lumMod val="75000"/>
                    </a:schemeClr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めいれいどお</a:t>
              </a:r>
            </a:p>
          </p:txBody>
        </p:sp>
      </p:grpSp>
      <p:grpSp>
        <p:nvGrpSpPr>
          <p:cNvPr id="28" name="グループ化 27">
            <a:extLst>
              <a:ext uri="{FF2B5EF4-FFF2-40B4-BE49-F238E27FC236}">
                <a16:creationId xmlns:a16="http://schemas.microsoft.com/office/drawing/2014/main" id="{6BF3ECF7-93B2-411F-B6D5-93F9506F1BD3}"/>
              </a:ext>
            </a:extLst>
          </p:cNvPr>
          <p:cNvGrpSpPr/>
          <p:nvPr/>
        </p:nvGrpSpPr>
        <p:grpSpPr>
          <a:xfrm>
            <a:off x="262360" y="2329851"/>
            <a:ext cx="8785130" cy="577081"/>
            <a:chOff x="306853" y="1997024"/>
            <a:chExt cx="8785130" cy="577081"/>
          </a:xfrm>
        </p:grpSpPr>
        <p:sp>
          <p:nvSpPr>
            <p:cNvPr id="31" name="テキスト ボックス 30">
              <a:extLst>
                <a:ext uri="{FF2B5EF4-FFF2-40B4-BE49-F238E27FC236}">
                  <a16:creationId xmlns:a16="http://schemas.microsoft.com/office/drawing/2014/main" id="{C790B075-CF4B-443D-9310-C0DD90093CAF}"/>
                </a:ext>
              </a:extLst>
            </p:cNvPr>
            <p:cNvSpPr txBox="1"/>
            <p:nvPr/>
          </p:nvSpPr>
          <p:spPr>
            <a:xfrm>
              <a:off x="428625" y="1997024"/>
              <a:ext cx="8663358" cy="57708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lang="en-US" altLang="ja-JP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Codey</a:t>
              </a: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の</a:t>
              </a:r>
              <a:r>
                <a:rPr lang="en-US" altLang="ja-JP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USB</a:t>
              </a: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ケーブルを抜き、アップロードしたプログラムが動くか確かめよう！</a:t>
              </a:r>
            </a:p>
          </p:txBody>
        </p:sp>
        <p:sp>
          <p:nvSpPr>
            <p:cNvPr id="42" name="テキスト ボックス 41">
              <a:extLst>
                <a:ext uri="{FF2B5EF4-FFF2-40B4-BE49-F238E27FC236}">
                  <a16:creationId xmlns:a16="http://schemas.microsoft.com/office/drawing/2014/main" id="{A998A3AC-BD81-4780-94EA-41C2FB71208B}"/>
                </a:ext>
              </a:extLst>
            </p:cNvPr>
            <p:cNvSpPr txBox="1"/>
            <p:nvPr/>
          </p:nvSpPr>
          <p:spPr>
            <a:xfrm>
              <a:off x="1221708" y="2051041"/>
              <a:ext cx="1036628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ユーエスビー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43" name="テキスト ボックス 42">
              <a:extLst>
                <a:ext uri="{FF2B5EF4-FFF2-40B4-BE49-F238E27FC236}">
                  <a16:creationId xmlns:a16="http://schemas.microsoft.com/office/drawing/2014/main" id="{DF7BCC0F-5429-4F58-B7C9-B7E2AB2BFA29}"/>
                </a:ext>
              </a:extLst>
            </p:cNvPr>
            <p:cNvSpPr txBox="1"/>
            <p:nvPr/>
          </p:nvSpPr>
          <p:spPr>
            <a:xfrm>
              <a:off x="306853" y="2051041"/>
              <a:ext cx="1036628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コーディ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44" name="テキスト ボックス 43">
              <a:extLst>
                <a:ext uri="{FF2B5EF4-FFF2-40B4-BE49-F238E27FC236}">
                  <a16:creationId xmlns:a16="http://schemas.microsoft.com/office/drawing/2014/main" id="{F11642E3-92C3-4BE0-B4AA-99F957BA2291}"/>
                </a:ext>
              </a:extLst>
            </p:cNvPr>
            <p:cNvSpPr txBox="1"/>
            <p:nvPr/>
          </p:nvSpPr>
          <p:spPr>
            <a:xfrm>
              <a:off x="2988471" y="2051041"/>
              <a:ext cx="386406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ぬ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45" name="テキスト ボックス 44">
              <a:extLst>
                <a:ext uri="{FF2B5EF4-FFF2-40B4-BE49-F238E27FC236}">
                  <a16:creationId xmlns:a16="http://schemas.microsoft.com/office/drawing/2014/main" id="{73D7A43F-C7C0-4957-AABE-37E6989BBE9A}"/>
                </a:ext>
              </a:extLst>
            </p:cNvPr>
            <p:cNvSpPr txBox="1"/>
            <p:nvPr/>
          </p:nvSpPr>
          <p:spPr>
            <a:xfrm>
              <a:off x="6720395" y="2051041"/>
              <a:ext cx="608118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うご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47" name="テキスト ボックス 46">
              <a:extLst>
                <a:ext uri="{FF2B5EF4-FFF2-40B4-BE49-F238E27FC236}">
                  <a16:creationId xmlns:a16="http://schemas.microsoft.com/office/drawing/2014/main" id="{0B6CE0D1-6537-4C83-9BAE-93D21368CB1C}"/>
                </a:ext>
              </a:extLst>
            </p:cNvPr>
            <p:cNvSpPr txBox="1"/>
            <p:nvPr/>
          </p:nvSpPr>
          <p:spPr>
            <a:xfrm>
              <a:off x="7450285" y="2051041"/>
              <a:ext cx="608118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たし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</p:grpSp>
      <p:sp>
        <p:nvSpPr>
          <p:cNvPr id="23" name="テキスト ボックス 22">
            <a:extLst>
              <a:ext uri="{FF2B5EF4-FFF2-40B4-BE49-F238E27FC236}">
                <a16:creationId xmlns:a16="http://schemas.microsoft.com/office/drawing/2014/main" id="{4A672E98-68C2-4CDA-84C0-F0DABBDE43AF}"/>
              </a:ext>
            </a:extLst>
          </p:cNvPr>
          <p:cNvSpPr txBox="1"/>
          <p:nvPr/>
        </p:nvSpPr>
        <p:spPr>
          <a:xfrm>
            <a:off x="3500611" y="386157"/>
            <a:ext cx="78839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だい つか</a:t>
            </a:r>
          </a:p>
        </p:txBody>
      </p:sp>
      <p:sp>
        <p:nvSpPr>
          <p:cNvPr id="26" name="テキスト ボックス 25">
            <a:extLst>
              <a:ext uri="{FF2B5EF4-FFF2-40B4-BE49-F238E27FC236}">
                <a16:creationId xmlns:a16="http://schemas.microsoft.com/office/drawing/2014/main" id="{DC7E817D-A7C2-4A06-B409-40EEEDBD6784}"/>
              </a:ext>
            </a:extLst>
          </p:cNvPr>
          <p:cNvSpPr txBox="1"/>
          <p:nvPr/>
        </p:nvSpPr>
        <p:spPr>
          <a:xfrm>
            <a:off x="2066103" y="386157"/>
            <a:ext cx="78839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コーディ</a:t>
            </a:r>
          </a:p>
        </p:txBody>
      </p:sp>
      <p:sp>
        <p:nvSpPr>
          <p:cNvPr id="32" name="テキスト ボックス 31">
            <a:extLst>
              <a:ext uri="{FF2B5EF4-FFF2-40B4-BE49-F238E27FC236}">
                <a16:creationId xmlns:a16="http://schemas.microsoft.com/office/drawing/2014/main" id="{1F160EE9-3439-4010-B8F2-8E4CB8017529}"/>
              </a:ext>
            </a:extLst>
          </p:cNvPr>
          <p:cNvSpPr txBox="1"/>
          <p:nvPr/>
        </p:nvSpPr>
        <p:spPr>
          <a:xfrm>
            <a:off x="6320900" y="386157"/>
            <a:ext cx="1076176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そうじゅしん</a:t>
            </a:r>
          </a:p>
        </p:txBody>
      </p:sp>
      <p:sp>
        <p:nvSpPr>
          <p:cNvPr id="34" name="テキスト ボックス 33">
            <a:extLst>
              <a:ext uri="{FF2B5EF4-FFF2-40B4-BE49-F238E27FC236}">
                <a16:creationId xmlns:a16="http://schemas.microsoft.com/office/drawing/2014/main" id="{EF310A30-2AF0-4F59-AD7B-1DBB016D7606}"/>
              </a:ext>
            </a:extLst>
          </p:cNvPr>
          <p:cNvSpPr txBox="1"/>
          <p:nvPr/>
        </p:nvSpPr>
        <p:spPr>
          <a:xfrm>
            <a:off x="384132" y="1718145"/>
            <a:ext cx="3974804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プログラムをアップロードしよう！</a:t>
            </a:r>
          </a:p>
        </p:txBody>
      </p:sp>
    </p:spTree>
    <p:extLst>
      <p:ext uri="{BB962C8B-B14F-4D97-AF65-F5344CB8AC3E}">
        <p14:creationId xmlns:p14="http://schemas.microsoft.com/office/powerpoint/2010/main" val="2334750624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図プレースホルダー 9">
            <a:extLst>
              <a:ext uri="{FF2B5EF4-FFF2-40B4-BE49-F238E27FC236}">
                <a16:creationId xmlns:a16="http://schemas.microsoft.com/office/drawing/2014/main" id="{101AB701-4CDD-45E7-8950-B2D23081F705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 rotWithShape="1">
          <a:blip r:embed="rId3"/>
          <a:srcRect l="-160038" t="13387" r="2717" b="20676"/>
          <a:stretch/>
        </p:blipFill>
        <p:spPr>
          <a:xfrm>
            <a:off x="0" y="4515035"/>
            <a:ext cx="9144000" cy="2342965"/>
          </a:xfrm>
        </p:spPr>
      </p:pic>
      <p:sp>
        <p:nvSpPr>
          <p:cNvPr id="3" name="タイトル 2">
            <a:extLst>
              <a:ext uri="{FF2B5EF4-FFF2-40B4-BE49-F238E27FC236}">
                <a16:creationId xmlns:a16="http://schemas.microsoft.com/office/drawing/2014/main" id="{31D4E439-7AFE-41C2-9561-67F5879CAB8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ja-JP" altLang="en-US" dirty="0"/>
              <a:t>ステップアップ！</a:t>
            </a:r>
          </a:p>
        </p:txBody>
      </p:sp>
      <p:sp>
        <p:nvSpPr>
          <p:cNvPr id="25" name="テキスト プレースホルダー 24">
            <a:extLst>
              <a:ext uri="{FF2B5EF4-FFF2-40B4-BE49-F238E27FC236}">
                <a16:creationId xmlns:a16="http://schemas.microsoft.com/office/drawing/2014/main" id="{633D7B65-D293-48D5-AA3F-296246F54FA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ja-JP" altLang="en-US" dirty="0"/>
              <a:t>動画を見てプログラムを考えよう！</a:t>
            </a:r>
          </a:p>
        </p:txBody>
      </p:sp>
      <p:sp>
        <p:nvSpPr>
          <p:cNvPr id="9" name="テキスト ボックス 8">
            <a:extLst>
              <a:ext uri="{FF2B5EF4-FFF2-40B4-BE49-F238E27FC236}">
                <a16:creationId xmlns:a16="http://schemas.microsoft.com/office/drawing/2014/main" id="{FE53E2FB-68DE-4E87-BFE4-EE544BD95E9D}"/>
              </a:ext>
            </a:extLst>
          </p:cNvPr>
          <p:cNvSpPr txBox="1"/>
          <p:nvPr/>
        </p:nvSpPr>
        <p:spPr>
          <a:xfrm>
            <a:off x="2312633" y="2303607"/>
            <a:ext cx="560565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800" dirty="0">
                <a:solidFill>
                  <a:schemeClr val="accent3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かんが</a:t>
            </a:r>
          </a:p>
        </p:txBody>
      </p:sp>
      <p:sp>
        <p:nvSpPr>
          <p:cNvPr id="6" name="テキスト ボックス 5">
            <a:extLst>
              <a:ext uri="{FF2B5EF4-FFF2-40B4-BE49-F238E27FC236}">
                <a16:creationId xmlns:a16="http://schemas.microsoft.com/office/drawing/2014/main" id="{EFB4FFF5-75EE-4E47-BAD7-4B318EBE66AA}"/>
              </a:ext>
            </a:extLst>
          </p:cNvPr>
          <p:cNvSpPr txBox="1"/>
          <p:nvPr/>
        </p:nvSpPr>
        <p:spPr>
          <a:xfrm>
            <a:off x="522514" y="2303607"/>
            <a:ext cx="560565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800" dirty="0">
                <a:solidFill>
                  <a:schemeClr val="accent3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どうが</a:t>
            </a:r>
          </a:p>
        </p:txBody>
      </p:sp>
      <p:sp>
        <p:nvSpPr>
          <p:cNvPr id="7" name="テキスト ボックス 6">
            <a:extLst>
              <a:ext uri="{FF2B5EF4-FFF2-40B4-BE49-F238E27FC236}">
                <a16:creationId xmlns:a16="http://schemas.microsoft.com/office/drawing/2014/main" id="{1B20D290-2C2B-4E9B-98D6-3CCBD74F3B43}"/>
              </a:ext>
            </a:extLst>
          </p:cNvPr>
          <p:cNvSpPr txBox="1"/>
          <p:nvPr/>
        </p:nvSpPr>
        <p:spPr>
          <a:xfrm>
            <a:off x="1145221" y="2296289"/>
            <a:ext cx="264436" cy="2215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800" dirty="0">
                <a:solidFill>
                  <a:schemeClr val="accent3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み</a:t>
            </a:r>
          </a:p>
        </p:txBody>
      </p:sp>
    </p:spTree>
    <p:extLst>
      <p:ext uri="{BB962C8B-B14F-4D97-AF65-F5344CB8AC3E}">
        <p14:creationId xmlns:p14="http://schemas.microsoft.com/office/powerpoint/2010/main" val="1175474199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タイトル 4">
            <a:extLst>
              <a:ext uri="{FF2B5EF4-FFF2-40B4-BE49-F238E27FC236}">
                <a16:creationId xmlns:a16="http://schemas.microsoft.com/office/drawing/2014/main" id="{6ADFF4CC-F8F9-4419-AD4F-6F0CCD5DDE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735" y="562545"/>
            <a:ext cx="8380640" cy="466281"/>
          </a:xfrm>
        </p:spPr>
        <p:txBody>
          <a:bodyPr/>
          <a:lstStyle/>
          <a:p>
            <a:r>
              <a:rPr lang="ja-JP" altLang="en-US" dirty="0"/>
              <a:t>考えてみよう！</a:t>
            </a:r>
          </a:p>
        </p:txBody>
      </p:sp>
      <p:sp>
        <p:nvSpPr>
          <p:cNvPr id="22" name="テキスト ボックス 21">
            <a:extLst>
              <a:ext uri="{FF2B5EF4-FFF2-40B4-BE49-F238E27FC236}">
                <a16:creationId xmlns:a16="http://schemas.microsoft.com/office/drawing/2014/main" id="{C1F326B4-416A-4D5F-8810-EE8674562CA9}"/>
              </a:ext>
            </a:extLst>
          </p:cNvPr>
          <p:cNvSpPr txBox="1"/>
          <p:nvPr/>
        </p:nvSpPr>
        <p:spPr>
          <a:xfrm>
            <a:off x="319686" y="364306"/>
            <a:ext cx="594711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かんが</a:t>
            </a:r>
          </a:p>
        </p:txBody>
      </p:sp>
      <p:sp>
        <p:nvSpPr>
          <p:cNvPr id="11" name="テキスト ボックス 10">
            <a:extLst>
              <a:ext uri="{FF2B5EF4-FFF2-40B4-BE49-F238E27FC236}">
                <a16:creationId xmlns:a16="http://schemas.microsoft.com/office/drawing/2014/main" id="{0B744B54-FD31-42AA-A73A-D396E3F1EF94}"/>
              </a:ext>
            </a:extLst>
          </p:cNvPr>
          <p:cNvSpPr txBox="1"/>
          <p:nvPr/>
        </p:nvSpPr>
        <p:spPr>
          <a:xfrm>
            <a:off x="353609" y="1032383"/>
            <a:ext cx="8790392" cy="12464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kumimoji="1" lang="ja-JP" altLang="en-US" sz="2000" b="1" dirty="0">
                <a:solidFill>
                  <a:srgbClr val="C0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自分の攻撃が相手に届いたとき、相手のエネルギーが減るようにしよう！</a:t>
            </a:r>
            <a:endParaRPr kumimoji="1" lang="en-US" altLang="ja-JP" sz="2000" b="1" dirty="0">
              <a:solidFill>
                <a:srgbClr val="C00000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>
              <a:lnSpc>
                <a:spcPct val="200000"/>
              </a:lnSpc>
            </a:pPr>
            <a:r>
              <a:rPr kumimoji="1" lang="ja-JP" altLang="en-US" sz="2000" b="1" dirty="0">
                <a:solidFill>
                  <a:srgbClr val="C0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エネルギーが０になったらゲームオーバーを表示しよう！</a:t>
            </a:r>
            <a:endParaRPr kumimoji="1" lang="en-US" altLang="ja-JP" sz="2000" b="1" dirty="0">
              <a:solidFill>
                <a:srgbClr val="C00000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13" name="テキスト ボックス 12">
            <a:extLst>
              <a:ext uri="{FF2B5EF4-FFF2-40B4-BE49-F238E27FC236}">
                <a16:creationId xmlns:a16="http://schemas.microsoft.com/office/drawing/2014/main" id="{6B6174F0-C8A8-44E5-BA35-B12B39DF8EA2}"/>
              </a:ext>
            </a:extLst>
          </p:cNvPr>
          <p:cNvSpPr txBox="1"/>
          <p:nvPr/>
        </p:nvSpPr>
        <p:spPr>
          <a:xfrm>
            <a:off x="4084031" y="1096550"/>
            <a:ext cx="882048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50" b="1">
                <a:solidFill>
                  <a:srgbClr val="C0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あいて</a:t>
            </a:r>
            <a:endParaRPr kumimoji="1" lang="ja-JP" altLang="en-US" sz="1050" b="1" dirty="0">
              <a:solidFill>
                <a:srgbClr val="C00000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14" name="テキスト ボックス 13">
            <a:extLst>
              <a:ext uri="{FF2B5EF4-FFF2-40B4-BE49-F238E27FC236}">
                <a16:creationId xmlns:a16="http://schemas.microsoft.com/office/drawing/2014/main" id="{7A7B6D47-CE66-4C1A-86E5-1F0130F86A46}"/>
              </a:ext>
            </a:extLst>
          </p:cNvPr>
          <p:cNvSpPr txBox="1"/>
          <p:nvPr/>
        </p:nvSpPr>
        <p:spPr>
          <a:xfrm>
            <a:off x="2231714" y="1055077"/>
            <a:ext cx="1237471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50" b="1">
                <a:solidFill>
                  <a:srgbClr val="C0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とど</a:t>
            </a:r>
            <a:endParaRPr kumimoji="1" lang="ja-JP" altLang="en-US" sz="1050" b="1" dirty="0">
              <a:solidFill>
                <a:srgbClr val="C00000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10" name="テキスト ボックス 9">
            <a:extLst>
              <a:ext uri="{FF2B5EF4-FFF2-40B4-BE49-F238E27FC236}">
                <a16:creationId xmlns:a16="http://schemas.microsoft.com/office/drawing/2014/main" id="{679FE748-1D4F-4DCC-9743-1B5F4AB463F8}"/>
              </a:ext>
            </a:extLst>
          </p:cNvPr>
          <p:cNvSpPr txBox="1"/>
          <p:nvPr/>
        </p:nvSpPr>
        <p:spPr>
          <a:xfrm>
            <a:off x="6377301" y="1109096"/>
            <a:ext cx="534985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50" b="1">
                <a:solidFill>
                  <a:srgbClr val="C0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へ</a:t>
            </a:r>
            <a:endParaRPr kumimoji="1" lang="ja-JP" altLang="en-US" sz="1050" b="1" dirty="0">
              <a:solidFill>
                <a:srgbClr val="C00000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12" name="テキスト ボックス 11">
            <a:extLst>
              <a:ext uri="{FF2B5EF4-FFF2-40B4-BE49-F238E27FC236}">
                <a16:creationId xmlns:a16="http://schemas.microsoft.com/office/drawing/2014/main" id="{A28AD6C5-8605-47CA-AF20-07DB3B181109}"/>
              </a:ext>
            </a:extLst>
          </p:cNvPr>
          <p:cNvSpPr txBox="1"/>
          <p:nvPr/>
        </p:nvSpPr>
        <p:spPr>
          <a:xfrm>
            <a:off x="1050130" y="1100107"/>
            <a:ext cx="791027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50" b="1">
                <a:solidFill>
                  <a:srgbClr val="C0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こうげき</a:t>
            </a:r>
            <a:endParaRPr kumimoji="1" lang="ja-JP" altLang="en-US" sz="1050" b="1" dirty="0">
              <a:solidFill>
                <a:srgbClr val="C00000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pic>
        <p:nvPicPr>
          <p:cNvPr id="3" name="21_02">
            <a:hlinkClick r:id="" action="ppaction://media"/>
            <a:extLst>
              <a:ext uri="{FF2B5EF4-FFF2-40B4-BE49-F238E27FC236}">
                <a16:creationId xmlns:a16="http://schemas.microsoft.com/office/drawing/2014/main" id="{09FC2764-77D2-4C81-B11E-0B9DFC81D6D4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640118" y="2278878"/>
            <a:ext cx="7863763" cy="4423367"/>
          </a:xfrm>
          <a:prstGeom prst="rect">
            <a:avLst/>
          </a:prstGeom>
        </p:spPr>
      </p:pic>
      <p:sp>
        <p:nvSpPr>
          <p:cNvPr id="15" name="テキスト ボックス 14">
            <a:extLst>
              <a:ext uri="{FF2B5EF4-FFF2-40B4-BE49-F238E27FC236}">
                <a16:creationId xmlns:a16="http://schemas.microsoft.com/office/drawing/2014/main" id="{D9872362-BF5B-3D40-B845-1276C0698362}"/>
              </a:ext>
            </a:extLst>
          </p:cNvPr>
          <p:cNvSpPr txBox="1"/>
          <p:nvPr/>
        </p:nvSpPr>
        <p:spPr>
          <a:xfrm>
            <a:off x="284763" y="1096550"/>
            <a:ext cx="791027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50" b="1">
                <a:solidFill>
                  <a:srgbClr val="C0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じぶん</a:t>
            </a:r>
            <a:endParaRPr kumimoji="1" lang="ja-JP" altLang="en-US" sz="1050" b="1" dirty="0">
              <a:solidFill>
                <a:srgbClr val="C00000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16" name="テキスト ボックス 15">
            <a:extLst>
              <a:ext uri="{FF2B5EF4-FFF2-40B4-BE49-F238E27FC236}">
                <a16:creationId xmlns:a16="http://schemas.microsoft.com/office/drawing/2014/main" id="{B677C8DB-B4A2-A748-9A06-5D9886A1C5A5}"/>
              </a:ext>
            </a:extLst>
          </p:cNvPr>
          <p:cNvSpPr txBox="1"/>
          <p:nvPr/>
        </p:nvSpPr>
        <p:spPr>
          <a:xfrm>
            <a:off x="5355809" y="1690776"/>
            <a:ext cx="760786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50" b="1">
                <a:solidFill>
                  <a:srgbClr val="C0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ひょうじ</a:t>
            </a:r>
            <a:endParaRPr kumimoji="1" lang="ja-JP" altLang="en-US" sz="1050" b="1" dirty="0">
              <a:solidFill>
                <a:srgbClr val="C00000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63743172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88096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3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</p:childTnLst>
        </p:cTn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タイトル 4">
            <a:extLst>
              <a:ext uri="{FF2B5EF4-FFF2-40B4-BE49-F238E27FC236}">
                <a16:creationId xmlns:a16="http://schemas.microsoft.com/office/drawing/2014/main" id="{6ADFF4CC-F8F9-4419-AD4F-6F0CCD5DDE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735" y="562545"/>
            <a:ext cx="8380640" cy="466281"/>
          </a:xfrm>
        </p:spPr>
        <p:txBody>
          <a:bodyPr/>
          <a:lstStyle/>
          <a:p>
            <a:r>
              <a:rPr lang="en-US" altLang="ja-JP" dirty="0"/>
              <a:t>【</a:t>
            </a:r>
            <a:r>
              <a:rPr lang="ja-JP" altLang="en-US" dirty="0"/>
              <a:t>準備</a:t>
            </a:r>
            <a:r>
              <a:rPr lang="en-US" altLang="ja-JP" dirty="0"/>
              <a:t>】</a:t>
            </a:r>
            <a:r>
              <a:rPr lang="ja-JP" altLang="en-US" dirty="0"/>
              <a:t>：値を代入する変数を用意する</a:t>
            </a:r>
          </a:p>
        </p:txBody>
      </p:sp>
      <p:sp>
        <p:nvSpPr>
          <p:cNvPr id="26" name="テキスト ボックス 25">
            <a:extLst>
              <a:ext uri="{FF2B5EF4-FFF2-40B4-BE49-F238E27FC236}">
                <a16:creationId xmlns:a16="http://schemas.microsoft.com/office/drawing/2014/main" id="{520F36F5-57D1-4487-82A1-DD3382418023}"/>
              </a:ext>
            </a:extLst>
          </p:cNvPr>
          <p:cNvSpPr txBox="1"/>
          <p:nvPr/>
        </p:nvSpPr>
        <p:spPr>
          <a:xfrm>
            <a:off x="2318513" y="394009"/>
            <a:ext cx="815923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だいにゅう</a:t>
            </a:r>
          </a:p>
        </p:txBody>
      </p:sp>
      <p:sp>
        <p:nvSpPr>
          <p:cNvPr id="34" name="テキスト ボックス 33">
            <a:extLst>
              <a:ext uri="{FF2B5EF4-FFF2-40B4-BE49-F238E27FC236}">
                <a16:creationId xmlns:a16="http://schemas.microsoft.com/office/drawing/2014/main" id="{ACEA1A4F-6BC2-4990-99E6-63B791D5BF93}"/>
              </a:ext>
            </a:extLst>
          </p:cNvPr>
          <p:cNvSpPr txBox="1"/>
          <p:nvPr/>
        </p:nvSpPr>
        <p:spPr>
          <a:xfrm>
            <a:off x="1724051" y="386277"/>
            <a:ext cx="594177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あたい</a:t>
            </a:r>
          </a:p>
        </p:txBody>
      </p:sp>
      <p:sp>
        <p:nvSpPr>
          <p:cNvPr id="36" name="テキスト ボックス 35">
            <a:extLst>
              <a:ext uri="{FF2B5EF4-FFF2-40B4-BE49-F238E27FC236}">
                <a16:creationId xmlns:a16="http://schemas.microsoft.com/office/drawing/2014/main" id="{1F63F2B3-015F-41D3-B47C-30C7A88FF510}"/>
              </a:ext>
            </a:extLst>
          </p:cNvPr>
          <p:cNvSpPr txBox="1"/>
          <p:nvPr/>
        </p:nvSpPr>
        <p:spPr>
          <a:xfrm>
            <a:off x="542654" y="386277"/>
            <a:ext cx="788996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じゅんび</a:t>
            </a:r>
          </a:p>
        </p:txBody>
      </p:sp>
      <p:sp>
        <p:nvSpPr>
          <p:cNvPr id="25" name="テキスト ボックス 24">
            <a:extLst>
              <a:ext uri="{FF2B5EF4-FFF2-40B4-BE49-F238E27FC236}">
                <a16:creationId xmlns:a16="http://schemas.microsoft.com/office/drawing/2014/main" id="{6B08CDD4-1D9F-4622-B61A-8D9EC1FFDF8E}"/>
              </a:ext>
            </a:extLst>
          </p:cNvPr>
          <p:cNvSpPr txBox="1"/>
          <p:nvPr/>
        </p:nvSpPr>
        <p:spPr>
          <a:xfrm>
            <a:off x="3583316" y="386277"/>
            <a:ext cx="788996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へんすう</a:t>
            </a:r>
          </a:p>
        </p:txBody>
      </p:sp>
      <p:sp>
        <p:nvSpPr>
          <p:cNvPr id="37" name="テキスト ボックス 36">
            <a:extLst>
              <a:ext uri="{FF2B5EF4-FFF2-40B4-BE49-F238E27FC236}">
                <a16:creationId xmlns:a16="http://schemas.microsoft.com/office/drawing/2014/main" id="{559275E5-BDE5-496C-91A2-EB567B5B78C1}"/>
              </a:ext>
            </a:extLst>
          </p:cNvPr>
          <p:cNvSpPr txBox="1"/>
          <p:nvPr/>
        </p:nvSpPr>
        <p:spPr>
          <a:xfrm>
            <a:off x="4572000" y="386277"/>
            <a:ext cx="69576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ようい</a:t>
            </a:r>
          </a:p>
        </p:txBody>
      </p:sp>
      <p:grpSp>
        <p:nvGrpSpPr>
          <p:cNvPr id="39" name="グループ化 38">
            <a:extLst>
              <a:ext uri="{FF2B5EF4-FFF2-40B4-BE49-F238E27FC236}">
                <a16:creationId xmlns:a16="http://schemas.microsoft.com/office/drawing/2014/main" id="{81B6873D-3EE4-49D4-BFAC-8E1080BFDAE7}"/>
              </a:ext>
            </a:extLst>
          </p:cNvPr>
          <p:cNvGrpSpPr/>
          <p:nvPr/>
        </p:nvGrpSpPr>
        <p:grpSpPr>
          <a:xfrm>
            <a:off x="929079" y="1878161"/>
            <a:ext cx="652422" cy="639195"/>
            <a:chOff x="675523" y="2179135"/>
            <a:chExt cx="652422" cy="639195"/>
          </a:xfrm>
        </p:grpSpPr>
        <p:sp>
          <p:nvSpPr>
            <p:cNvPr id="44" name="四角形: 角を丸くする 43">
              <a:extLst>
                <a:ext uri="{FF2B5EF4-FFF2-40B4-BE49-F238E27FC236}">
                  <a16:creationId xmlns:a16="http://schemas.microsoft.com/office/drawing/2014/main" id="{08BD08DE-B11E-44A4-B09F-CD1C8BA0FE47}"/>
                </a:ext>
              </a:extLst>
            </p:cNvPr>
            <p:cNvSpPr/>
            <p:nvPr/>
          </p:nvSpPr>
          <p:spPr>
            <a:xfrm>
              <a:off x="675523" y="2179135"/>
              <a:ext cx="652422" cy="639195"/>
            </a:xfrm>
            <a:prstGeom prst="roundRect">
              <a:avLst/>
            </a:prstGeom>
            <a:noFill/>
            <a:ln w="28575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dirty="0">
                <a:solidFill>
                  <a:schemeClr val="tx1"/>
                </a:solidFill>
              </a:endParaRPr>
            </a:p>
          </p:txBody>
        </p:sp>
        <p:pic>
          <p:nvPicPr>
            <p:cNvPr id="45" name="図 44">
              <a:extLst>
                <a:ext uri="{FF2B5EF4-FFF2-40B4-BE49-F238E27FC236}">
                  <a16:creationId xmlns:a16="http://schemas.microsoft.com/office/drawing/2014/main" id="{0F26C5DC-8F81-4AA4-95DE-9E71CDF49668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767077" y="2242638"/>
              <a:ext cx="504825" cy="514350"/>
            </a:xfrm>
            <a:prstGeom prst="rect">
              <a:avLst/>
            </a:prstGeom>
          </p:spPr>
        </p:pic>
      </p:grpSp>
      <p:sp>
        <p:nvSpPr>
          <p:cNvPr id="67" name="テキスト ボックス 66">
            <a:extLst>
              <a:ext uri="{FF2B5EF4-FFF2-40B4-BE49-F238E27FC236}">
                <a16:creationId xmlns:a16="http://schemas.microsoft.com/office/drawing/2014/main" id="{9077481C-500E-4F44-9C4F-94D22821DED3}"/>
              </a:ext>
            </a:extLst>
          </p:cNvPr>
          <p:cNvSpPr txBox="1"/>
          <p:nvPr/>
        </p:nvSpPr>
        <p:spPr>
          <a:xfrm>
            <a:off x="2066591" y="1588160"/>
            <a:ext cx="4751460" cy="11310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「</a:t>
            </a:r>
            <a:r>
              <a:rPr lang="ja-JP" altLang="en-US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変数</a:t>
            </a: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」から「</a:t>
            </a:r>
            <a:r>
              <a:rPr lang="ja-JP" altLang="en-US" b="1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変数を作る</a:t>
            </a: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」</a:t>
            </a:r>
            <a:r>
              <a:rPr lang="ja-JP" altLang="en-US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を</a:t>
            </a: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選</a:t>
            </a:r>
            <a:r>
              <a:rPr lang="ja-JP" altLang="en-US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び、</a:t>
            </a:r>
            <a:endParaRPr lang="en-US" altLang="ja-JP" dirty="0">
              <a:solidFill>
                <a:srgbClr val="575E75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>
              <a:lnSpc>
                <a:spcPct val="200000"/>
              </a:lnSpc>
            </a:pPr>
            <a:r>
              <a:rPr lang="ja-JP" altLang="en-US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「</a:t>
            </a:r>
            <a:r>
              <a:rPr lang="ja-JP" altLang="en-US" b="1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エネルギー</a:t>
            </a:r>
            <a:r>
              <a:rPr lang="ja-JP" altLang="en-US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」 という名前の変数を作る</a:t>
            </a: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。</a:t>
            </a:r>
            <a:endParaRPr lang="en-US" altLang="ja-JP" i="0" dirty="0">
              <a:solidFill>
                <a:srgbClr val="575E75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68" name="テキスト ボックス 67">
            <a:extLst>
              <a:ext uri="{FF2B5EF4-FFF2-40B4-BE49-F238E27FC236}">
                <a16:creationId xmlns:a16="http://schemas.microsoft.com/office/drawing/2014/main" id="{6A748162-D2ED-4FDA-8CC0-A98FF3645CEB}"/>
              </a:ext>
            </a:extLst>
          </p:cNvPr>
          <p:cNvSpPr txBox="1"/>
          <p:nvPr/>
        </p:nvSpPr>
        <p:spPr>
          <a:xfrm>
            <a:off x="3594278" y="1656008"/>
            <a:ext cx="77668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b="1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へんすう</a:t>
            </a:r>
            <a:endParaRPr kumimoji="1" lang="ja-JP" altLang="en-US" sz="1000" b="1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69" name="テキスト ボックス 68">
            <a:extLst>
              <a:ext uri="{FF2B5EF4-FFF2-40B4-BE49-F238E27FC236}">
                <a16:creationId xmlns:a16="http://schemas.microsoft.com/office/drawing/2014/main" id="{28378BA5-3A22-4C79-AC60-5567C385434E}"/>
              </a:ext>
            </a:extLst>
          </p:cNvPr>
          <p:cNvSpPr txBox="1"/>
          <p:nvPr/>
        </p:nvSpPr>
        <p:spPr>
          <a:xfrm>
            <a:off x="5208735" y="1656008"/>
            <a:ext cx="540839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えら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70" name="テキスト ボックス 69">
            <a:extLst>
              <a:ext uri="{FF2B5EF4-FFF2-40B4-BE49-F238E27FC236}">
                <a16:creationId xmlns:a16="http://schemas.microsoft.com/office/drawing/2014/main" id="{19016D55-D46E-42BF-A186-877402F99C67}"/>
              </a:ext>
            </a:extLst>
          </p:cNvPr>
          <p:cNvSpPr txBox="1"/>
          <p:nvPr/>
        </p:nvSpPr>
        <p:spPr>
          <a:xfrm>
            <a:off x="2220025" y="1656008"/>
            <a:ext cx="77668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へんすう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71" name="テキスト ボックス 70">
            <a:extLst>
              <a:ext uri="{FF2B5EF4-FFF2-40B4-BE49-F238E27FC236}">
                <a16:creationId xmlns:a16="http://schemas.microsoft.com/office/drawing/2014/main" id="{83777A9D-D42F-40CC-96FD-7CC1C08C8C0E}"/>
              </a:ext>
            </a:extLst>
          </p:cNvPr>
          <p:cNvSpPr txBox="1"/>
          <p:nvPr/>
        </p:nvSpPr>
        <p:spPr>
          <a:xfrm>
            <a:off x="4244945" y="1656008"/>
            <a:ext cx="627933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b="1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つく</a:t>
            </a:r>
            <a:endParaRPr kumimoji="1" lang="ja-JP" altLang="en-US" sz="1000" b="1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73" name="テキスト ボックス 72">
            <a:extLst>
              <a:ext uri="{FF2B5EF4-FFF2-40B4-BE49-F238E27FC236}">
                <a16:creationId xmlns:a16="http://schemas.microsoft.com/office/drawing/2014/main" id="{160E18BA-5AC5-4B9D-B307-D3CD030EB14C}"/>
              </a:ext>
            </a:extLst>
          </p:cNvPr>
          <p:cNvSpPr txBox="1"/>
          <p:nvPr/>
        </p:nvSpPr>
        <p:spPr>
          <a:xfrm>
            <a:off x="5033773" y="2216737"/>
            <a:ext cx="77668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へんすう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74" name="テキスト ボックス 73">
            <a:extLst>
              <a:ext uri="{FF2B5EF4-FFF2-40B4-BE49-F238E27FC236}">
                <a16:creationId xmlns:a16="http://schemas.microsoft.com/office/drawing/2014/main" id="{09223D0D-F67F-451C-8623-9360436C9448}"/>
              </a:ext>
            </a:extLst>
          </p:cNvPr>
          <p:cNvSpPr txBox="1"/>
          <p:nvPr/>
        </p:nvSpPr>
        <p:spPr>
          <a:xfrm>
            <a:off x="4357188" y="2216737"/>
            <a:ext cx="77668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なまえ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75" name="テキスト ボックス 74">
            <a:extLst>
              <a:ext uri="{FF2B5EF4-FFF2-40B4-BE49-F238E27FC236}">
                <a16:creationId xmlns:a16="http://schemas.microsoft.com/office/drawing/2014/main" id="{D343AD5F-8B7F-429C-9344-E194298610BC}"/>
              </a:ext>
            </a:extLst>
          </p:cNvPr>
          <p:cNvSpPr txBox="1"/>
          <p:nvPr/>
        </p:nvSpPr>
        <p:spPr>
          <a:xfrm>
            <a:off x="5709106" y="2216737"/>
            <a:ext cx="58234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つく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79" name="テキスト ボックス 78">
            <a:extLst>
              <a:ext uri="{FF2B5EF4-FFF2-40B4-BE49-F238E27FC236}">
                <a16:creationId xmlns:a16="http://schemas.microsoft.com/office/drawing/2014/main" id="{7F616C47-5621-492C-A17E-5A2A192B7088}"/>
              </a:ext>
            </a:extLst>
          </p:cNvPr>
          <p:cNvSpPr txBox="1"/>
          <p:nvPr/>
        </p:nvSpPr>
        <p:spPr>
          <a:xfrm>
            <a:off x="2260023" y="3172023"/>
            <a:ext cx="5225710" cy="11310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en-US" altLang="ja-JP" b="1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Codey</a:t>
            </a:r>
            <a:r>
              <a:rPr lang="ja-JP" altLang="en-US" b="1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が持つエネルギー（ヒットポイント）</a:t>
            </a: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を</a:t>
            </a:r>
            <a:endParaRPr lang="en-US" altLang="ja-JP" i="0" dirty="0">
              <a:solidFill>
                <a:srgbClr val="575E75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>
              <a:lnSpc>
                <a:spcPct val="200000"/>
              </a:lnSpc>
            </a:pP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代入するための変数です。</a:t>
            </a:r>
            <a:endParaRPr lang="en-US" altLang="ja-JP" i="0" dirty="0">
              <a:solidFill>
                <a:srgbClr val="575E75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80" name="テキスト ボックス 79">
            <a:extLst>
              <a:ext uri="{FF2B5EF4-FFF2-40B4-BE49-F238E27FC236}">
                <a16:creationId xmlns:a16="http://schemas.microsoft.com/office/drawing/2014/main" id="{8C732FA8-412A-43D1-BE71-7BBA583206EE}"/>
              </a:ext>
            </a:extLst>
          </p:cNvPr>
          <p:cNvSpPr txBox="1"/>
          <p:nvPr/>
        </p:nvSpPr>
        <p:spPr>
          <a:xfrm flipH="1">
            <a:off x="3199660" y="3244375"/>
            <a:ext cx="443492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も</a:t>
            </a:r>
            <a:endParaRPr kumimoji="1" lang="en-US" altLang="ja-JP" sz="1000" dirty="0">
              <a:solidFill>
                <a:srgbClr val="575E75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81" name="テキスト ボックス 80">
            <a:extLst>
              <a:ext uri="{FF2B5EF4-FFF2-40B4-BE49-F238E27FC236}">
                <a16:creationId xmlns:a16="http://schemas.microsoft.com/office/drawing/2014/main" id="{1475ACEB-2DCF-451D-8B45-94839B5E1FBB}"/>
              </a:ext>
            </a:extLst>
          </p:cNvPr>
          <p:cNvSpPr txBox="1"/>
          <p:nvPr/>
        </p:nvSpPr>
        <p:spPr>
          <a:xfrm flipH="1">
            <a:off x="3820673" y="3798992"/>
            <a:ext cx="701513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へんすう</a:t>
            </a:r>
            <a:endParaRPr kumimoji="1" lang="en-US" altLang="ja-JP" sz="1000" dirty="0">
              <a:solidFill>
                <a:srgbClr val="575E75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84" name="テキスト ボックス 83">
            <a:extLst>
              <a:ext uri="{FF2B5EF4-FFF2-40B4-BE49-F238E27FC236}">
                <a16:creationId xmlns:a16="http://schemas.microsoft.com/office/drawing/2014/main" id="{480E26E1-4020-4B3D-A12F-CF8C3365FBF5}"/>
              </a:ext>
            </a:extLst>
          </p:cNvPr>
          <p:cNvSpPr txBox="1"/>
          <p:nvPr/>
        </p:nvSpPr>
        <p:spPr>
          <a:xfrm flipH="1">
            <a:off x="2316075" y="3263934"/>
            <a:ext cx="860825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コーディ</a:t>
            </a:r>
            <a:endParaRPr kumimoji="1" lang="en-US" altLang="ja-JP" sz="1000" dirty="0">
              <a:solidFill>
                <a:srgbClr val="575E75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86" name="テキスト ボックス 85">
            <a:extLst>
              <a:ext uri="{FF2B5EF4-FFF2-40B4-BE49-F238E27FC236}">
                <a16:creationId xmlns:a16="http://schemas.microsoft.com/office/drawing/2014/main" id="{F8597853-5AAB-417B-A9BF-34F97DE8785A}"/>
              </a:ext>
            </a:extLst>
          </p:cNvPr>
          <p:cNvSpPr txBox="1"/>
          <p:nvPr/>
        </p:nvSpPr>
        <p:spPr>
          <a:xfrm flipH="1">
            <a:off x="2173383" y="3798992"/>
            <a:ext cx="860825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だいにゅう</a:t>
            </a:r>
            <a:endParaRPr kumimoji="1" lang="en-US" altLang="ja-JP" sz="1000" dirty="0">
              <a:solidFill>
                <a:srgbClr val="575E75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pic>
        <p:nvPicPr>
          <p:cNvPr id="4" name="図 3">
            <a:extLst>
              <a:ext uri="{FF2B5EF4-FFF2-40B4-BE49-F238E27FC236}">
                <a16:creationId xmlns:a16="http://schemas.microsoft.com/office/drawing/2014/main" id="{7C624F3F-5BC6-4A1A-8D47-1B47A50A144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24650" y="3263934"/>
            <a:ext cx="982201" cy="453324"/>
          </a:xfrm>
          <a:prstGeom prst="rect">
            <a:avLst/>
          </a:prstGeom>
        </p:spPr>
      </p:pic>
      <p:sp>
        <p:nvSpPr>
          <p:cNvPr id="30" name="吹き出し: 角を丸めた四角形 29">
            <a:extLst>
              <a:ext uri="{FF2B5EF4-FFF2-40B4-BE49-F238E27FC236}">
                <a16:creationId xmlns:a16="http://schemas.microsoft.com/office/drawing/2014/main" id="{79E0E72B-63D5-4DC7-BD4B-1E0BEDD30E3E}"/>
              </a:ext>
            </a:extLst>
          </p:cNvPr>
          <p:cNvSpPr/>
          <p:nvPr/>
        </p:nvSpPr>
        <p:spPr>
          <a:xfrm>
            <a:off x="737992" y="4667799"/>
            <a:ext cx="6706183" cy="1544968"/>
          </a:xfrm>
          <a:prstGeom prst="wedgeRoundRectCallout">
            <a:avLst>
              <a:gd name="adj1" fmla="val 53485"/>
              <a:gd name="adj2" fmla="val -6725"/>
              <a:gd name="adj3" fmla="val 16667"/>
            </a:avLst>
          </a:prstGeom>
          <a:noFill/>
          <a:ln w="19050" cap="flat" cmpd="sng" algn="ctr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2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pic>
        <p:nvPicPr>
          <p:cNvPr id="40" name="図 39">
            <a:extLst>
              <a:ext uri="{FF2B5EF4-FFF2-40B4-BE49-F238E27FC236}">
                <a16:creationId xmlns:a16="http://schemas.microsoft.com/office/drawing/2014/main" id="{B3015D8D-E3E5-4433-9E88-40FDC01A285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606472" y="4983237"/>
            <a:ext cx="1064481" cy="1696364"/>
          </a:xfrm>
          <a:prstGeom prst="rect">
            <a:avLst/>
          </a:prstGeom>
        </p:spPr>
      </p:pic>
      <p:grpSp>
        <p:nvGrpSpPr>
          <p:cNvPr id="6" name="グループ化 5">
            <a:extLst>
              <a:ext uri="{FF2B5EF4-FFF2-40B4-BE49-F238E27FC236}">
                <a16:creationId xmlns:a16="http://schemas.microsoft.com/office/drawing/2014/main" id="{2E371DC8-3C10-4F0D-9C03-2F82C7DE9E4C}"/>
              </a:ext>
            </a:extLst>
          </p:cNvPr>
          <p:cNvGrpSpPr/>
          <p:nvPr/>
        </p:nvGrpSpPr>
        <p:grpSpPr>
          <a:xfrm>
            <a:off x="1020633" y="4713156"/>
            <a:ext cx="6348516" cy="1508105"/>
            <a:chOff x="907363" y="4538118"/>
            <a:chExt cx="6348516" cy="1508105"/>
          </a:xfrm>
        </p:grpSpPr>
        <p:sp>
          <p:nvSpPr>
            <p:cNvPr id="32" name="テキスト ボックス 31">
              <a:extLst>
                <a:ext uri="{FF2B5EF4-FFF2-40B4-BE49-F238E27FC236}">
                  <a16:creationId xmlns:a16="http://schemas.microsoft.com/office/drawing/2014/main" id="{184ADF2B-41AE-4474-8054-6F7FAFD71264}"/>
                </a:ext>
              </a:extLst>
            </p:cNvPr>
            <p:cNvSpPr txBox="1"/>
            <p:nvPr/>
          </p:nvSpPr>
          <p:spPr>
            <a:xfrm>
              <a:off x="920507" y="4538118"/>
              <a:ext cx="6335372" cy="150810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kumimoji="1" lang="ja-JP" altLang="en-US" sz="16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最初はエネルギーの値を</a:t>
              </a:r>
              <a:r>
                <a:rPr kumimoji="1" lang="en-US" altLang="ja-JP" sz="16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10</a:t>
              </a:r>
              <a:r>
                <a:rPr kumimoji="1" lang="ja-JP" altLang="en-US" sz="16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にしよう。</a:t>
              </a:r>
              <a:endParaRPr kumimoji="1" lang="en-US" altLang="ja-JP" sz="16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  <a:p>
              <a:pPr>
                <a:lnSpc>
                  <a:spcPct val="200000"/>
                </a:lnSpc>
              </a:pPr>
              <a:r>
                <a:rPr kumimoji="1" lang="ja-JP" altLang="en-US" sz="16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攻撃を受けたときはエネルギーは</a:t>
              </a:r>
              <a:r>
                <a:rPr kumimoji="1" lang="en-US" altLang="ja-JP" sz="16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1</a:t>
              </a:r>
              <a:r>
                <a:rPr kumimoji="1" lang="ja-JP" altLang="en-US" sz="16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ずつ減っていき、</a:t>
              </a:r>
              <a:endParaRPr kumimoji="1" lang="en-US" altLang="ja-JP" sz="16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  <a:p>
              <a:pPr>
                <a:lnSpc>
                  <a:spcPct val="200000"/>
                </a:lnSpc>
              </a:pPr>
              <a:r>
                <a:rPr kumimoji="1" lang="en-US" altLang="ja-JP" sz="16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0</a:t>
              </a:r>
              <a:r>
                <a:rPr kumimoji="1" lang="ja-JP" altLang="en-US" sz="16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になったらゲームオーバーとなるルールでプログラムを作ろう！</a:t>
              </a:r>
              <a:endParaRPr kumimoji="1" lang="en-US" altLang="ja-JP" sz="16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33" name="テキスト ボックス 32">
              <a:extLst>
                <a:ext uri="{FF2B5EF4-FFF2-40B4-BE49-F238E27FC236}">
                  <a16:creationId xmlns:a16="http://schemas.microsoft.com/office/drawing/2014/main" id="{E9D06D6E-0E98-46DF-9C86-94409ACD8F23}"/>
                </a:ext>
              </a:extLst>
            </p:cNvPr>
            <p:cNvSpPr txBox="1"/>
            <p:nvPr/>
          </p:nvSpPr>
          <p:spPr>
            <a:xfrm>
              <a:off x="907363" y="5098624"/>
              <a:ext cx="624978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8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こうげき</a:t>
              </a:r>
              <a:endParaRPr kumimoji="1" lang="ja-JP" altLang="en-US" sz="8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35" name="テキスト ボックス 34">
              <a:extLst>
                <a:ext uri="{FF2B5EF4-FFF2-40B4-BE49-F238E27FC236}">
                  <a16:creationId xmlns:a16="http://schemas.microsoft.com/office/drawing/2014/main" id="{54262C07-682A-4D10-BC2C-A5CF34DED4CE}"/>
                </a:ext>
              </a:extLst>
            </p:cNvPr>
            <p:cNvSpPr txBox="1"/>
            <p:nvPr/>
          </p:nvSpPr>
          <p:spPr>
            <a:xfrm>
              <a:off x="2681786" y="4592755"/>
              <a:ext cx="526752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8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あたい</a:t>
              </a:r>
              <a:endParaRPr kumimoji="1" lang="ja-JP" altLang="en-US" sz="8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38" name="テキスト ボックス 37">
              <a:extLst>
                <a:ext uri="{FF2B5EF4-FFF2-40B4-BE49-F238E27FC236}">
                  <a16:creationId xmlns:a16="http://schemas.microsoft.com/office/drawing/2014/main" id="{157BAF8D-0475-46CC-9E4A-8AE83355D3C9}"/>
                </a:ext>
              </a:extLst>
            </p:cNvPr>
            <p:cNvSpPr txBox="1"/>
            <p:nvPr/>
          </p:nvSpPr>
          <p:spPr>
            <a:xfrm>
              <a:off x="929079" y="4601156"/>
              <a:ext cx="610263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8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さいしょ</a:t>
              </a:r>
              <a:endParaRPr kumimoji="1" lang="ja-JP" altLang="en-US" sz="8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41" name="テキスト ボックス 40">
              <a:extLst>
                <a:ext uri="{FF2B5EF4-FFF2-40B4-BE49-F238E27FC236}">
                  <a16:creationId xmlns:a16="http://schemas.microsoft.com/office/drawing/2014/main" id="{26FDE4B4-6F77-48F6-81F7-94CE6ECAB1FE}"/>
                </a:ext>
              </a:extLst>
            </p:cNvPr>
            <p:cNvSpPr txBox="1"/>
            <p:nvPr/>
          </p:nvSpPr>
          <p:spPr>
            <a:xfrm>
              <a:off x="1532247" y="5098624"/>
              <a:ext cx="367451" cy="22393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8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う</a:t>
              </a:r>
              <a:endParaRPr kumimoji="1" lang="ja-JP" altLang="en-US" sz="8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42" name="テキスト ボックス 41">
              <a:extLst>
                <a:ext uri="{FF2B5EF4-FFF2-40B4-BE49-F238E27FC236}">
                  <a16:creationId xmlns:a16="http://schemas.microsoft.com/office/drawing/2014/main" id="{872293EA-C68F-4FB3-9903-AC331A4535D5}"/>
                </a:ext>
              </a:extLst>
            </p:cNvPr>
            <p:cNvSpPr txBox="1"/>
            <p:nvPr/>
          </p:nvSpPr>
          <p:spPr>
            <a:xfrm>
              <a:off x="4503307" y="5098624"/>
              <a:ext cx="367451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8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へ</a:t>
              </a:r>
              <a:endParaRPr kumimoji="1" lang="ja-JP" altLang="en-US" sz="8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43" name="テキスト ボックス 42">
              <a:extLst>
                <a:ext uri="{FF2B5EF4-FFF2-40B4-BE49-F238E27FC236}">
                  <a16:creationId xmlns:a16="http://schemas.microsoft.com/office/drawing/2014/main" id="{01891767-882B-4F98-9FD8-7F244C607BEE}"/>
                </a:ext>
              </a:extLst>
            </p:cNvPr>
            <p:cNvSpPr txBox="1"/>
            <p:nvPr/>
          </p:nvSpPr>
          <p:spPr>
            <a:xfrm>
              <a:off x="6081563" y="5588574"/>
              <a:ext cx="437533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8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つく</a:t>
              </a:r>
              <a:endParaRPr kumimoji="1" lang="ja-JP" altLang="en-US" sz="8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48209853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図 2">
            <a:extLst>
              <a:ext uri="{FF2B5EF4-FFF2-40B4-BE49-F238E27FC236}">
                <a16:creationId xmlns:a16="http://schemas.microsoft.com/office/drawing/2014/main" id="{225D7EF2-D156-44F8-BE1B-A1F5923ED21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13969" y="2207637"/>
            <a:ext cx="3409950" cy="2219325"/>
          </a:xfrm>
          <a:prstGeom prst="rect">
            <a:avLst/>
          </a:prstGeom>
        </p:spPr>
      </p:pic>
      <p:sp>
        <p:nvSpPr>
          <p:cNvPr id="5" name="タイトル 4">
            <a:extLst>
              <a:ext uri="{FF2B5EF4-FFF2-40B4-BE49-F238E27FC236}">
                <a16:creationId xmlns:a16="http://schemas.microsoft.com/office/drawing/2014/main" id="{6ADFF4CC-F8F9-4419-AD4F-6F0CCD5DDE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735" y="562545"/>
            <a:ext cx="8380640" cy="466281"/>
          </a:xfrm>
        </p:spPr>
        <p:txBody>
          <a:bodyPr/>
          <a:lstStyle/>
          <a:p>
            <a:r>
              <a:rPr lang="ja-JP" altLang="en-US" dirty="0"/>
              <a:t>考えてみよう！　</a:t>
            </a:r>
            <a:r>
              <a:rPr lang="en-US" altLang="ja-JP" dirty="0"/>
              <a:t>【Codey 1</a:t>
            </a:r>
            <a:r>
              <a:rPr lang="ja-JP" altLang="en-US" dirty="0"/>
              <a:t>のプログラム</a:t>
            </a:r>
            <a:r>
              <a:rPr lang="en-US" altLang="ja-JP" dirty="0"/>
              <a:t>】</a:t>
            </a:r>
            <a:endParaRPr lang="ja-JP" altLang="en-US" dirty="0"/>
          </a:p>
        </p:txBody>
      </p:sp>
      <p:sp>
        <p:nvSpPr>
          <p:cNvPr id="30" name="テキスト ボックス 29">
            <a:extLst>
              <a:ext uri="{FF2B5EF4-FFF2-40B4-BE49-F238E27FC236}">
                <a16:creationId xmlns:a16="http://schemas.microsoft.com/office/drawing/2014/main" id="{996C8DCF-6B23-4447-B99E-23EB49B57570}"/>
              </a:ext>
            </a:extLst>
          </p:cNvPr>
          <p:cNvSpPr txBox="1"/>
          <p:nvPr/>
        </p:nvSpPr>
        <p:spPr>
          <a:xfrm>
            <a:off x="319686" y="364306"/>
            <a:ext cx="594711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かんが</a:t>
            </a:r>
          </a:p>
        </p:txBody>
      </p:sp>
      <p:sp>
        <p:nvSpPr>
          <p:cNvPr id="23" name="テキスト ボックス 22">
            <a:extLst>
              <a:ext uri="{FF2B5EF4-FFF2-40B4-BE49-F238E27FC236}">
                <a16:creationId xmlns:a16="http://schemas.microsoft.com/office/drawing/2014/main" id="{92645C82-827D-4784-85E6-A075FABA11A3}"/>
              </a:ext>
            </a:extLst>
          </p:cNvPr>
          <p:cNvSpPr txBox="1"/>
          <p:nvPr/>
        </p:nvSpPr>
        <p:spPr>
          <a:xfrm>
            <a:off x="500575" y="1245270"/>
            <a:ext cx="7613605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en-US" altLang="ja-JP" b="1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A</a:t>
            </a:r>
            <a:r>
              <a:rPr lang="ja-JP" altLang="en-US" b="1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ボタンを押したときにメッセージを送信しよう！</a:t>
            </a:r>
            <a:endParaRPr lang="en-US" altLang="ja-JP" b="1" i="0" dirty="0">
              <a:solidFill>
                <a:srgbClr val="575E75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24" name="テキスト ボックス 23">
            <a:extLst>
              <a:ext uri="{FF2B5EF4-FFF2-40B4-BE49-F238E27FC236}">
                <a16:creationId xmlns:a16="http://schemas.microsoft.com/office/drawing/2014/main" id="{C8634A8B-9802-485E-B934-B390E612CA0C}"/>
              </a:ext>
            </a:extLst>
          </p:cNvPr>
          <p:cNvSpPr txBox="1"/>
          <p:nvPr/>
        </p:nvSpPr>
        <p:spPr>
          <a:xfrm>
            <a:off x="1609307" y="1287588"/>
            <a:ext cx="326025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お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25" name="テキスト ボックス 24">
            <a:extLst>
              <a:ext uri="{FF2B5EF4-FFF2-40B4-BE49-F238E27FC236}">
                <a16:creationId xmlns:a16="http://schemas.microsoft.com/office/drawing/2014/main" id="{0E3C78AD-AB0D-44B2-9FE7-FFC6DAF8FFDB}"/>
              </a:ext>
            </a:extLst>
          </p:cNvPr>
          <p:cNvSpPr txBox="1"/>
          <p:nvPr/>
        </p:nvSpPr>
        <p:spPr>
          <a:xfrm>
            <a:off x="4297056" y="1305669"/>
            <a:ext cx="72770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そうしん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grpSp>
        <p:nvGrpSpPr>
          <p:cNvPr id="26" name="グループ化 25">
            <a:extLst>
              <a:ext uri="{FF2B5EF4-FFF2-40B4-BE49-F238E27FC236}">
                <a16:creationId xmlns:a16="http://schemas.microsoft.com/office/drawing/2014/main" id="{68EA0471-4366-4603-BADE-BD8AD1B50BB8}"/>
              </a:ext>
            </a:extLst>
          </p:cNvPr>
          <p:cNvGrpSpPr/>
          <p:nvPr/>
        </p:nvGrpSpPr>
        <p:grpSpPr>
          <a:xfrm>
            <a:off x="7908066" y="140699"/>
            <a:ext cx="1084828" cy="1084828"/>
            <a:chOff x="7908066" y="140699"/>
            <a:chExt cx="1084828" cy="1084828"/>
          </a:xfrm>
        </p:grpSpPr>
        <p:sp>
          <p:nvSpPr>
            <p:cNvPr id="27" name="正方形/長方形 26">
              <a:extLst>
                <a:ext uri="{FF2B5EF4-FFF2-40B4-BE49-F238E27FC236}">
                  <a16:creationId xmlns:a16="http://schemas.microsoft.com/office/drawing/2014/main" id="{8A742AD5-8E92-47A4-9F18-AFAB7D9BEA1A}"/>
                </a:ext>
              </a:extLst>
            </p:cNvPr>
            <p:cNvSpPr/>
            <p:nvPr/>
          </p:nvSpPr>
          <p:spPr>
            <a:xfrm>
              <a:off x="7908066" y="140699"/>
              <a:ext cx="1084828" cy="1084828"/>
            </a:xfrm>
            <a:prstGeom prst="rect">
              <a:avLst/>
            </a:prstGeom>
            <a:solidFill>
              <a:schemeClr val="accent4">
                <a:lumMod val="20000"/>
                <a:lumOff val="80000"/>
              </a:schemeClr>
            </a:solidFill>
            <a:ln w="28575">
              <a:solidFill>
                <a:schemeClr val="accent4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tx1"/>
                </a:solidFill>
              </a:endParaRPr>
            </a:p>
          </p:txBody>
        </p:sp>
        <p:pic>
          <p:nvPicPr>
            <p:cNvPr id="28" name="図 27">
              <a:extLst>
                <a:ext uri="{FF2B5EF4-FFF2-40B4-BE49-F238E27FC236}">
                  <a16:creationId xmlns:a16="http://schemas.microsoft.com/office/drawing/2014/main" id="{6618650D-FF34-4BE0-9549-C06254165B6B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7943183" y="146352"/>
              <a:ext cx="1014594" cy="1071986"/>
            </a:xfrm>
            <a:prstGeom prst="rect">
              <a:avLst/>
            </a:prstGeom>
          </p:spPr>
        </p:pic>
      </p:grpSp>
      <p:cxnSp>
        <p:nvCxnSpPr>
          <p:cNvPr id="31" name="直線矢印コネクタ 30">
            <a:extLst>
              <a:ext uri="{FF2B5EF4-FFF2-40B4-BE49-F238E27FC236}">
                <a16:creationId xmlns:a16="http://schemas.microsoft.com/office/drawing/2014/main" id="{00F6FC01-FA54-478B-A9C3-D89520285DD2}"/>
              </a:ext>
            </a:extLst>
          </p:cNvPr>
          <p:cNvCxnSpPr>
            <a:cxnSpLocks/>
          </p:cNvCxnSpPr>
          <p:nvPr/>
        </p:nvCxnSpPr>
        <p:spPr>
          <a:xfrm>
            <a:off x="834524" y="2518418"/>
            <a:ext cx="309926" cy="0"/>
          </a:xfrm>
          <a:prstGeom prst="straightConnector1">
            <a:avLst/>
          </a:prstGeom>
          <a:ln w="28575">
            <a:solidFill>
              <a:srgbClr val="FF0000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32" name="グループ化 31">
            <a:extLst>
              <a:ext uri="{FF2B5EF4-FFF2-40B4-BE49-F238E27FC236}">
                <a16:creationId xmlns:a16="http://schemas.microsoft.com/office/drawing/2014/main" id="{07E08F25-0A02-48FB-8A19-D573134F1575}"/>
              </a:ext>
            </a:extLst>
          </p:cNvPr>
          <p:cNvGrpSpPr/>
          <p:nvPr/>
        </p:nvGrpSpPr>
        <p:grpSpPr>
          <a:xfrm>
            <a:off x="166625" y="2041287"/>
            <a:ext cx="667899" cy="650331"/>
            <a:chOff x="475743" y="2747684"/>
            <a:chExt cx="667899" cy="650331"/>
          </a:xfrm>
        </p:grpSpPr>
        <p:pic>
          <p:nvPicPr>
            <p:cNvPr id="33" name="図 32">
              <a:extLst>
                <a:ext uri="{FF2B5EF4-FFF2-40B4-BE49-F238E27FC236}">
                  <a16:creationId xmlns:a16="http://schemas.microsoft.com/office/drawing/2014/main" id="{B597E877-4328-46CF-9657-5A9D3AF65B17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475743" y="2747684"/>
              <a:ext cx="628738" cy="619211"/>
            </a:xfrm>
            <a:prstGeom prst="rect">
              <a:avLst/>
            </a:prstGeom>
          </p:spPr>
        </p:pic>
        <p:sp>
          <p:nvSpPr>
            <p:cNvPr id="34" name="四角形: 角を丸くする 33">
              <a:extLst>
                <a:ext uri="{FF2B5EF4-FFF2-40B4-BE49-F238E27FC236}">
                  <a16:creationId xmlns:a16="http://schemas.microsoft.com/office/drawing/2014/main" id="{E3A9A9CF-AA1B-49D2-AD8F-F1F951E77813}"/>
                </a:ext>
              </a:extLst>
            </p:cNvPr>
            <p:cNvSpPr/>
            <p:nvPr/>
          </p:nvSpPr>
          <p:spPr>
            <a:xfrm>
              <a:off x="491220" y="2758820"/>
              <a:ext cx="652422" cy="639195"/>
            </a:xfrm>
            <a:prstGeom prst="roundRect">
              <a:avLst/>
            </a:prstGeom>
            <a:noFill/>
            <a:ln w="28575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dirty="0">
                <a:solidFill>
                  <a:schemeClr val="tx1"/>
                </a:solidFill>
              </a:endParaRPr>
            </a:p>
          </p:txBody>
        </p:sp>
      </p:grpSp>
      <p:grpSp>
        <p:nvGrpSpPr>
          <p:cNvPr id="4" name="グループ化 3">
            <a:extLst>
              <a:ext uri="{FF2B5EF4-FFF2-40B4-BE49-F238E27FC236}">
                <a16:creationId xmlns:a16="http://schemas.microsoft.com/office/drawing/2014/main" id="{49FF93ED-5402-496A-9ABF-D22DE45DA01E}"/>
              </a:ext>
            </a:extLst>
          </p:cNvPr>
          <p:cNvGrpSpPr/>
          <p:nvPr/>
        </p:nvGrpSpPr>
        <p:grpSpPr>
          <a:xfrm>
            <a:off x="4365069" y="2150283"/>
            <a:ext cx="4778931" cy="588154"/>
            <a:chOff x="4045471" y="1926955"/>
            <a:chExt cx="4778931" cy="588154"/>
          </a:xfrm>
        </p:grpSpPr>
        <p:sp>
          <p:nvSpPr>
            <p:cNvPr id="36" name="テキスト ボックス 35">
              <a:extLst>
                <a:ext uri="{FF2B5EF4-FFF2-40B4-BE49-F238E27FC236}">
                  <a16:creationId xmlns:a16="http://schemas.microsoft.com/office/drawing/2014/main" id="{26A10CB3-9074-4A96-8056-643CB6D4D544}"/>
                </a:ext>
              </a:extLst>
            </p:cNvPr>
            <p:cNvSpPr txBox="1"/>
            <p:nvPr/>
          </p:nvSpPr>
          <p:spPr>
            <a:xfrm>
              <a:off x="4045471" y="1926955"/>
              <a:ext cx="4778931" cy="57708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「</a:t>
              </a:r>
              <a:r>
                <a:rPr lang="ja-JP" altLang="en-US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イベント</a:t>
              </a: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」から　　　　　　　　を選ぶ。</a:t>
              </a:r>
              <a:endParaRPr lang="en-US" altLang="ja-JP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39" name="テキスト ボックス 38">
              <a:extLst>
                <a:ext uri="{FF2B5EF4-FFF2-40B4-BE49-F238E27FC236}">
                  <a16:creationId xmlns:a16="http://schemas.microsoft.com/office/drawing/2014/main" id="{24B5D78F-87FA-4141-85BB-EA935E06C83D}"/>
                </a:ext>
              </a:extLst>
            </p:cNvPr>
            <p:cNvSpPr txBox="1"/>
            <p:nvPr/>
          </p:nvSpPr>
          <p:spPr>
            <a:xfrm>
              <a:off x="7891299" y="1990011"/>
              <a:ext cx="522236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えら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pic>
          <p:nvPicPr>
            <p:cNvPr id="57" name="図 56">
              <a:extLst>
                <a:ext uri="{FF2B5EF4-FFF2-40B4-BE49-F238E27FC236}">
                  <a16:creationId xmlns:a16="http://schemas.microsoft.com/office/drawing/2014/main" id="{AB8304E7-8FA8-4939-897D-7F7A5CCD9C40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5998822" y="1943559"/>
              <a:ext cx="1828958" cy="571550"/>
            </a:xfrm>
            <a:prstGeom prst="rect">
              <a:avLst/>
            </a:prstGeom>
          </p:spPr>
        </p:pic>
      </p:grpSp>
      <p:cxnSp>
        <p:nvCxnSpPr>
          <p:cNvPr id="59" name="直線矢印コネクタ 58">
            <a:extLst>
              <a:ext uri="{FF2B5EF4-FFF2-40B4-BE49-F238E27FC236}">
                <a16:creationId xmlns:a16="http://schemas.microsoft.com/office/drawing/2014/main" id="{54DF797E-9CF0-4A14-AAAC-E9573D7F1076}"/>
              </a:ext>
            </a:extLst>
          </p:cNvPr>
          <p:cNvCxnSpPr>
            <a:cxnSpLocks/>
          </p:cNvCxnSpPr>
          <p:nvPr/>
        </p:nvCxnSpPr>
        <p:spPr>
          <a:xfrm>
            <a:off x="842262" y="3008860"/>
            <a:ext cx="309926" cy="0"/>
          </a:xfrm>
          <a:prstGeom prst="straightConnector1">
            <a:avLst/>
          </a:prstGeom>
          <a:ln w="28575">
            <a:solidFill>
              <a:srgbClr val="FF0000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7" name="正方形/長方形 76">
            <a:extLst>
              <a:ext uri="{FF2B5EF4-FFF2-40B4-BE49-F238E27FC236}">
                <a16:creationId xmlns:a16="http://schemas.microsoft.com/office/drawing/2014/main" id="{AECA86AE-AD2C-440E-9CE6-D3BF6DF40A72}"/>
              </a:ext>
            </a:extLst>
          </p:cNvPr>
          <p:cNvSpPr/>
          <p:nvPr/>
        </p:nvSpPr>
        <p:spPr>
          <a:xfrm>
            <a:off x="1235727" y="3234248"/>
            <a:ext cx="3257250" cy="872685"/>
          </a:xfrm>
          <a:prstGeom prst="rect">
            <a:avLst/>
          </a:prstGeom>
          <a:solidFill>
            <a:schemeClr val="lt1">
              <a:alpha val="65000"/>
            </a:schemeClr>
          </a:solidFill>
          <a:ln>
            <a:noFill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cxnSp>
        <p:nvCxnSpPr>
          <p:cNvPr id="78" name="コネクタ: カギ線 77">
            <a:extLst>
              <a:ext uri="{FF2B5EF4-FFF2-40B4-BE49-F238E27FC236}">
                <a16:creationId xmlns:a16="http://schemas.microsoft.com/office/drawing/2014/main" id="{61A83EB3-1891-49BD-BED7-A5AE5815E5F9}"/>
              </a:ext>
            </a:extLst>
          </p:cNvPr>
          <p:cNvCxnSpPr>
            <a:cxnSpLocks/>
          </p:cNvCxnSpPr>
          <p:nvPr/>
        </p:nvCxnSpPr>
        <p:spPr>
          <a:xfrm flipV="1">
            <a:off x="834524" y="3111757"/>
            <a:ext cx="774783" cy="635052"/>
          </a:xfrm>
          <a:prstGeom prst="bentConnector3">
            <a:avLst>
              <a:gd name="adj1" fmla="val 16771"/>
            </a:avLst>
          </a:prstGeom>
          <a:ln w="28575">
            <a:solidFill>
              <a:srgbClr val="FF0000"/>
            </a:solidFill>
            <a:headEnd w="lg" len="lg"/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89" name="グループ化 88">
            <a:extLst>
              <a:ext uri="{FF2B5EF4-FFF2-40B4-BE49-F238E27FC236}">
                <a16:creationId xmlns:a16="http://schemas.microsoft.com/office/drawing/2014/main" id="{A4062623-6494-4FCD-9EDC-A0C0C2E87DDE}"/>
              </a:ext>
            </a:extLst>
          </p:cNvPr>
          <p:cNvGrpSpPr/>
          <p:nvPr/>
        </p:nvGrpSpPr>
        <p:grpSpPr>
          <a:xfrm>
            <a:off x="4401328" y="2997475"/>
            <a:ext cx="3712852" cy="807790"/>
            <a:chOff x="4083260" y="1487487"/>
            <a:chExt cx="3712852" cy="807790"/>
          </a:xfrm>
        </p:grpSpPr>
        <p:sp>
          <p:nvSpPr>
            <p:cNvPr id="90" name="テキスト ボックス 89">
              <a:extLst>
                <a:ext uri="{FF2B5EF4-FFF2-40B4-BE49-F238E27FC236}">
                  <a16:creationId xmlns:a16="http://schemas.microsoft.com/office/drawing/2014/main" id="{BB2DC9D8-2D36-45CC-B7B2-C52CA0F688C9}"/>
                </a:ext>
              </a:extLst>
            </p:cNvPr>
            <p:cNvSpPr txBox="1"/>
            <p:nvPr/>
          </p:nvSpPr>
          <p:spPr>
            <a:xfrm>
              <a:off x="4083260" y="1556210"/>
              <a:ext cx="3712852" cy="57708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「</a:t>
              </a:r>
              <a:r>
                <a:rPr lang="ja-JP" altLang="en-US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制御</a:t>
              </a: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」から　　　　　　を選ぶ。</a:t>
              </a:r>
              <a:endParaRPr lang="en-US" altLang="ja-JP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91" name="テキスト ボックス 90">
              <a:extLst>
                <a:ext uri="{FF2B5EF4-FFF2-40B4-BE49-F238E27FC236}">
                  <a16:creationId xmlns:a16="http://schemas.microsoft.com/office/drawing/2014/main" id="{CB456B3B-3309-427E-ABFA-B22AABE6F8AC}"/>
                </a:ext>
              </a:extLst>
            </p:cNvPr>
            <p:cNvSpPr txBox="1"/>
            <p:nvPr/>
          </p:nvSpPr>
          <p:spPr>
            <a:xfrm>
              <a:off x="4226314" y="1619096"/>
              <a:ext cx="800401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せいぎょ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92" name="テキスト ボックス 91">
              <a:extLst>
                <a:ext uri="{FF2B5EF4-FFF2-40B4-BE49-F238E27FC236}">
                  <a16:creationId xmlns:a16="http://schemas.microsoft.com/office/drawing/2014/main" id="{D9DA5553-3D01-41A3-A304-885C1EFF63B8}"/>
                </a:ext>
              </a:extLst>
            </p:cNvPr>
            <p:cNvSpPr txBox="1"/>
            <p:nvPr/>
          </p:nvSpPr>
          <p:spPr>
            <a:xfrm>
              <a:off x="7000479" y="1629576"/>
              <a:ext cx="540839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えら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pic>
          <p:nvPicPr>
            <p:cNvPr id="93" name="図 92">
              <a:extLst>
                <a:ext uri="{FF2B5EF4-FFF2-40B4-BE49-F238E27FC236}">
                  <a16:creationId xmlns:a16="http://schemas.microsoft.com/office/drawing/2014/main" id="{960F2160-D821-4CE0-AC62-0868364B367E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5649357" y="1487487"/>
              <a:ext cx="1120237" cy="807790"/>
            </a:xfrm>
            <a:prstGeom prst="rect">
              <a:avLst/>
            </a:prstGeom>
          </p:spPr>
        </p:pic>
      </p:grpSp>
      <p:grpSp>
        <p:nvGrpSpPr>
          <p:cNvPr id="108" name="グループ化 107">
            <a:extLst>
              <a:ext uri="{FF2B5EF4-FFF2-40B4-BE49-F238E27FC236}">
                <a16:creationId xmlns:a16="http://schemas.microsoft.com/office/drawing/2014/main" id="{22B69943-7B7A-4491-8404-706EEEBF7410}"/>
              </a:ext>
            </a:extLst>
          </p:cNvPr>
          <p:cNvGrpSpPr/>
          <p:nvPr/>
        </p:nvGrpSpPr>
        <p:grpSpPr>
          <a:xfrm>
            <a:off x="183787" y="2734429"/>
            <a:ext cx="652422" cy="639195"/>
            <a:chOff x="4394117" y="2183587"/>
            <a:chExt cx="652422" cy="639195"/>
          </a:xfrm>
        </p:grpSpPr>
        <p:sp>
          <p:nvSpPr>
            <p:cNvPr id="109" name="四角形: 角を丸くする 108">
              <a:extLst>
                <a:ext uri="{FF2B5EF4-FFF2-40B4-BE49-F238E27FC236}">
                  <a16:creationId xmlns:a16="http://schemas.microsoft.com/office/drawing/2014/main" id="{C9F10226-4E43-4454-B33D-4BAF3878D28A}"/>
                </a:ext>
              </a:extLst>
            </p:cNvPr>
            <p:cNvSpPr/>
            <p:nvPr/>
          </p:nvSpPr>
          <p:spPr>
            <a:xfrm>
              <a:off x="4394117" y="2183587"/>
              <a:ext cx="652422" cy="639195"/>
            </a:xfrm>
            <a:prstGeom prst="roundRect">
              <a:avLst/>
            </a:prstGeom>
            <a:noFill/>
            <a:ln w="28575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dirty="0">
                <a:solidFill>
                  <a:schemeClr val="tx1"/>
                </a:solidFill>
              </a:endParaRPr>
            </a:p>
          </p:txBody>
        </p:sp>
        <p:pic>
          <p:nvPicPr>
            <p:cNvPr id="110" name="図 109">
              <a:extLst>
                <a:ext uri="{FF2B5EF4-FFF2-40B4-BE49-F238E27FC236}">
                  <a16:creationId xmlns:a16="http://schemas.microsoft.com/office/drawing/2014/main" id="{42A4DC26-44C0-45C7-924B-3EC48A296D8C}"/>
                </a:ext>
              </a:extLst>
            </p:cNvPr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4505328" y="2240442"/>
              <a:ext cx="457200" cy="514350"/>
            </a:xfrm>
            <a:prstGeom prst="rect">
              <a:avLst/>
            </a:prstGeom>
          </p:spPr>
        </p:pic>
      </p:grpSp>
      <p:grpSp>
        <p:nvGrpSpPr>
          <p:cNvPr id="111" name="グループ化 110">
            <a:extLst>
              <a:ext uri="{FF2B5EF4-FFF2-40B4-BE49-F238E27FC236}">
                <a16:creationId xmlns:a16="http://schemas.microsoft.com/office/drawing/2014/main" id="{D21D8ED2-A452-4C82-A8D4-5219BFD0E466}"/>
              </a:ext>
            </a:extLst>
          </p:cNvPr>
          <p:cNvGrpSpPr/>
          <p:nvPr/>
        </p:nvGrpSpPr>
        <p:grpSpPr>
          <a:xfrm>
            <a:off x="188862" y="3429000"/>
            <a:ext cx="652422" cy="639195"/>
            <a:chOff x="1486996" y="3429000"/>
            <a:chExt cx="652422" cy="639195"/>
          </a:xfrm>
        </p:grpSpPr>
        <p:sp>
          <p:nvSpPr>
            <p:cNvPr id="112" name="四角形: 角を丸くする 111">
              <a:extLst>
                <a:ext uri="{FF2B5EF4-FFF2-40B4-BE49-F238E27FC236}">
                  <a16:creationId xmlns:a16="http://schemas.microsoft.com/office/drawing/2014/main" id="{BAE56E3E-3911-4246-8F99-F3898A7CDD20}"/>
                </a:ext>
              </a:extLst>
            </p:cNvPr>
            <p:cNvSpPr/>
            <p:nvPr/>
          </p:nvSpPr>
          <p:spPr>
            <a:xfrm>
              <a:off x="1486996" y="3429000"/>
              <a:ext cx="652422" cy="639195"/>
            </a:xfrm>
            <a:prstGeom prst="roundRect">
              <a:avLst/>
            </a:prstGeom>
            <a:noFill/>
            <a:ln w="28575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dirty="0">
                <a:solidFill>
                  <a:schemeClr val="tx1"/>
                </a:solidFill>
              </a:endParaRPr>
            </a:p>
          </p:txBody>
        </p:sp>
        <p:pic>
          <p:nvPicPr>
            <p:cNvPr id="113" name="図 112">
              <a:extLst>
                <a:ext uri="{FF2B5EF4-FFF2-40B4-BE49-F238E27FC236}">
                  <a16:creationId xmlns:a16="http://schemas.microsoft.com/office/drawing/2014/main" id="{AB2855EF-9A26-4C7D-86DE-6F904C570577}"/>
                </a:ext>
              </a:extLst>
            </p:cNvPr>
            <p:cNvPicPr>
              <a:picLocks noChangeAspect="1"/>
            </p:cNvPicPr>
            <p:nvPr/>
          </p:nvPicPr>
          <p:blipFill>
            <a:blip r:embed="rId8"/>
            <a:stretch>
              <a:fillRect/>
            </a:stretch>
          </p:blipFill>
          <p:spPr>
            <a:xfrm>
              <a:off x="1551269" y="3496184"/>
              <a:ext cx="523875" cy="504825"/>
            </a:xfrm>
            <a:prstGeom prst="rect">
              <a:avLst/>
            </a:prstGeom>
          </p:spPr>
        </p:pic>
      </p:grpSp>
      <p:grpSp>
        <p:nvGrpSpPr>
          <p:cNvPr id="12" name="グループ化 11">
            <a:extLst>
              <a:ext uri="{FF2B5EF4-FFF2-40B4-BE49-F238E27FC236}">
                <a16:creationId xmlns:a16="http://schemas.microsoft.com/office/drawing/2014/main" id="{1774025E-6543-4139-AC40-760E76E52E9A}"/>
              </a:ext>
            </a:extLst>
          </p:cNvPr>
          <p:cNvGrpSpPr/>
          <p:nvPr/>
        </p:nvGrpSpPr>
        <p:grpSpPr>
          <a:xfrm>
            <a:off x="4408088" y="3832540"/>
            <a:ext cx="3712852" cy="577081"/>
            <a:chOff x="4401328" y="4045479"/>
            <a:chExt cx="3712852" cy="577081"/>
          </a:xfrm>
        </p:grpSpPr>
        <p:sp>
          <p:nvSpPr>
            <p:cNvPr id="95" name="テキスト ボックス 94">
              <a:extLst>
                <a:ext uri="{FF2B5EF4-FFF2-40B4-BE49-F238E27FC236}">
                  <a16:creationId xmlns:a16="http://schemas.microsoft.com/office/drawing/2014/main" id="{DD11AD7E-A195-47A4-BDBC-85D389609C26}"/>
                </a:ext>
              </a:extLst>
            </p:cNvPr>
            <p:cNvSpPr txBox="1"/>
            <p:nvPr/>
          </p:nvSpPr>
          <p:spPr>
            <a:xfrm>
              <a:off x="4401328" y="4045479"/>
              <a:ext cx="3712852" cy="57708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「</a:t>
              </a:r>
              <a:r>
                <a:rPr lang="ja-JP" altLang="en-US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演算</a:t>
              </a: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」から　　　　　を選ぶ。</a:t>
              </a:r>
              <a:endParaRPr lang="en-US" altLang="ja-JP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96" name="テキスト ボックス 95">
              <a:extLst>
                <a:ext uri="{FF2B5EF4-FFF2-40B4-BE49-F238E27FC236}">
                  <a16:creationId xmlns:a16="http://schemas.microsoft.com/office/drawing/2014/main" id="{9B8ABF52-B2CB-4EB6-8946-AD53F6A2E957}"/>
                </a:ext>
              </a:extLst>
            </p:cNvPr>
            <p:cNvSpPr txBox="1"/>
            <p:nvPr/>
          </p:nvSpPr>
          <p:spPr>
            <a:xfrm>
              <a:off x="4544382" y="4108365"/>
              <a:ext cx="800401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えんざん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97" name="テキスト ボックス 96">
              <a:extLst>
                <a:ext uri="{FF2B5EF4-FFF2-40B4-BE49-F238E27FC236}">
                  <a16:creationId xmlns:a16="http://schemas.microsoft.com/office/drawing/2014/main" id="{3EE7667D-C7A9-466B-8718-F169B81C3C11}"/>
                </a:ext>
              </a:extLst>
            </p:cNvPr>
            <p:cNvSpPr txBox="1"/>
            <p:nvPr/>
          </p:nvSpPr>
          <p:spPr>
            <a:xfrm>
              <a:off x="7087662" y="4108365"/>
              <a:ext cx="540839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えら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pic>
          <p:nvPicPr>
            <p:cNvPr id="11" name="図 10">
              <a:extLst>
                <a:ext uri="{FF2B5EF4-FFF2-40B4-BE49-F238E27FC236}">
                  <a16:creationId xmlns:a16="http://schemas.microsoft.com/office/drawing/2014/main" id="{41750912-68C8-472F-B38A-CC9319205C79}"/>
                </a:ext>
              </a:extLst>
            </p:cNvPr>
            <p:cNvPicPr>
              <a:picLocks noChangeAspect="1"/>
            </p:cNvPicPr>
            <p:nvPr/>
          </p:nvPicPr>
          <p:blipFill>
            <a:blip r:embed="rId9"/>
            <a:stretch>
              <a:fillRect/>
            </a:stretch>
          </p:blipFill>
          <p:spPr>
            <a:xfrm>
              <a:off x="5967425" y="4250830"/>
              <a:ext cx="1005927" cy="312447"/>
            </a:xfrm>
            <a:prstGeom prst="rect">
              <a:avLst/>
            </a:prstGeom>
          </p:spPr>
        </p:pic>
      </p:grpSp>
      <p:grpSp>
        <p:nvGrpSpPr>
          <p:cNvPr id="15" name="グループ化 14">
            <a:extLst>
              <a:ext uri="{FF2B5EF4-FFF2-40B4-BE49-F238E27FC236}">
                <a16:creationId xmlns:a16="http://schemas.microsoft.com/office/drawing/2014/main" id="{96EA87AB-F7F4-4565-A310-C9270FDAB83A}"/>
              </a:ext>
            </a:extLst>
          </p:cNvPr>
          <p:cNvGrpSpPr/>
          <p:nvPr/>
        </p:nvGrpSpPr>
        <p:grpSpPr>
          <a:xfrm>
            <a:off x="777010" y="4568998"/>
            <a:ext cx="7719221" cy="807790"/>
            <a:chOff x="755545" y="5331082"/>
            <a:chExt cx="7719221" cy="807790"/>
          </a:xfrm>
        </p:grpSpPr>
        <p:sp>
          <p:nvSpPr>
            <p:cNvPr id="100" name="テキスト ボックス 99">
              <a:extLst>
                <a:ext uri="{FF2B5EF4-FFF2-40B4-BE49-F238E27FC236}">
                  <a16:creationId xmlns:a16="http://schemas.microsoft.com/office/drawing/2014/main" id="{736F2A64-A7CA-42D0-B56E-15C6E37B8346}"/>
                </a:ext>
              </a:extLst>
            </p:cNvPr>
            <p:cNvSpPr txBox="1"/>
            <p:nvPr/>
          </p:nvSpPr>
          <p:spPr>
            <a:xfrm>
              <a:off x="755545" y="5358357"/>
              <a:ext cx="7719221" cy="57708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「</a:t>
              </a:r>
              <a:r>
                <a:rPr lang="ja-JP" altLang="en-US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変数</a:t>
              </a: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」から　　　　</a:t>
              </a:r>
              <a:r>
                <a:rPr lang="ja-JP" altLang="en-US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を選び、</a:t>
              </a: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　　　　　　にして　　　　　に入れる。</a:t>
              </a:r>
              <a:endParaRPr lang="en-US" altLang="ja-JP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101" name="テキスト ボックス 100">
              <a:extLst>
                <a:ext uri="{FF2B5EF4-FFF2-40B4-BE49-F238E27FC236}">
                  <a16:creationId xmlns:a16="http://schemas.microsoft.com/office/drawing/2014/main" id="{AFA7CA6E-8EF2-40C0-B245-50D8FDA3CC36}"/>
                </a:ext>
              </a:extLst>
            </p:cNvPr>
            <p:cNvSpPr txBox="1"/>
            <p:nvPr/>
          </p:nvSpPr>
          <p:spPr>
            <a:xfrm>
              <a:off x="923802" y="5423774"/>
              <a:ext cx="750669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へんすう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102" name="テキスト ボックス 101">
              <a:extLst>
                <a:ext uri="{FF2B5EF4-FFF2-40B4-BE49-F238E27FC236}">
                  <a16:creationId xmlns:a16="http://schemas.microsoft.com/office/drawing/2014/main" id="{06854502-CB9B-480D-8EC2-3CB7DB26EB08}"/>
                </a:ext>
              </a:extLst>
            </p:cNvPr>
            <p:cNvSpPr txBox="1"/>
            <p:nvPr/>
          </p:nvSpPr>
          <p:spPr>
            <a:xfrm>
              <a:off x="3243787" y="5423774"/>
              <a:ext cx="540839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えら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pic>
          <p:nvPicPr>
            <p:cNvPr id="105" name="図 104">
              <a:extLst>
                <a:ext uri="{FF2B5EF4-FFF2-40B4-BE49-F238E27FC236}">
                  <a16:creationId xmlns:a16="http://schemas.microsoft.com/office/drawing/2014/main" id="{6EFB198A-CD80-448C-97F7-F6142911B84F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6171183" y="5331082"/>
              <a:ext cx="1120237" cy="807790"/>
            </a:xfrm>
            <a:prstGeom prst="rect">
              <a:avLst/>
            </a:prstGeom>
          </p:spPr>
        </p:pic>
        <p:sp>
          <p:nvSpPr>
            <p:cNvPr id="106" name="テキスト ボックス 105">
              <a:extLst>
                <a:ext uri="{FF2B5EF4-FFF2-40B4-BE49-F238E27FC236}">
                  <a16:creationId xmlns:a16="http://schemas.microsoft.com/office/drawing/2014/main" id="{10872621-8BFB-4799-9077-E97A8783A537}"/>
                </a:ext>
              </a:extLst>
            </p:cNvPr>
            <p:cNvSpPr txBox="1"/>
            <p:nvPr/>
          </p:nvSpPr>
          <p:spPr>
            <a:xfrm>
              <a:off x="7406199" y="5418118"/>
              <a:ext cx="364908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い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pic>
          <p:nvPicPr>
            <p:cNvPr id="9" name="図 8">
              <a:extLst>
                <a:ext uri="{FF2B5EF4-FFF2-40B4-BE49-F238E27FC236}">
                  <a16:creationId xmlns:a16="http://schemas.microsoft.com/office/drawing/2014/main" id="{0B4D5CBA-16C4-4358-BC42-E956C4DCC0D8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/>
            <a:stretch>
              <a:fillRect/>
            </a:stretch>
          </p:blipFill>
          <p:spPr>
            <a:xfrm>
              <a:off x="2239243" y="5508301"/>
              <a:ext cx="792549" cy="365792"/>
            </a:xfrm>
            <a:prstGeom prst="rect">
              <a:avLst/>
            </a:prstGeom>
          </p:spPr>
        </p:pic>
        <p:pic>
          <p:nvPicPr>
            <p:cNvPr id="14" name="図 13">
              <a:extLst>
                <a:ext uri="{FF2B5EF4-FFF2-40B4-BE49-F238E27FC236}">
                  <a16:creationId xmlns:a16="http://schemas.microsoft.com/office/drawing/2014/main" id="{CE9CE7B7-D3E6-4279-BB94-3B41AAF3C964}"/>
                </a:ext>
              </a:extLst>
            </p:cNvPr>
            <p:cNvPicPr>
              <a:picLocks noChangeAspect="1"/>
            </p:cNvPicPr>
            <p:nvPr/>
          </p:nvPicPr>
          <p:blipFill>
            <a:blip r:embed="rId11"/>
            <a:stretch>
              <a:fillRect/>
            </a:stretch>
          </p:blipFill>
          <p:spPr>
            <a:xfrm>
              <a:off x="3890229" y="5508301"/>
              <a:ext cx="1516511" cy="396274"/>
            </a:xfrm>
            <a:prstGeom prst="rect">
              <a:avLst/>
            </a:prstGeom>
          </p:spPr>
        </p:pic>
      </p:grpSp>
      <p:grpSp>
        <p:nvGrpSpPr>
          <p:cNvPr id="114" name="グループ化 113">
            <a:extLst>
              <a:ext uri="{FF2B5EF4-FFF2-40B4-BE49-F238E27FC236}">
                <a16:creationId xmlns:a16="http://schemas.microsoft.com/office/drawing/2014/main" id="{214CD42D-896E-4745-A447-10E444A2E959}"/>
              </a:ext>
            </a:extLst>
          </p:cNvPr>
          <p:cNvGrpSpPr/>
          <p:nvPr/>
        </p:nvGrpSpPr>
        <p:grpSpPr>
          <a:xfrm>
            <a:off x="182102" y="4108365"/>
            <a:ext cx="652422" cy="639195"/>
            <a:chOff x="675523" y="2179135"/>
            <a:chExt cx="652422" cy="639195"/>
          </a:xfrm>
        </p:grpSpPr>
        <p:sp>
          <p:nvSpPr>
            <p:cNvPr id="115" name="四角形: 角を丸くする 114">
              <a:extLst>
                <a:ext uri="{FF2B5EF4-FFF2-40B4-BE49-F238E27FC236}">
                  <a16:creationId xmlns:a16="http://schemas.microsoft.com/office/drawing/2014/main" id="{4C0B5F2F-337D-42A9-8B7B-D837EA9CC617}"/>
                </a:ext>
              </a:extLst>
            </p:cNvPr>
            <p:cNvSpPr/>
            <p:nvPr/>
          </p:nvSpPr>
          <p:spPr>
            <a:xfrm>
              <a:off x="675523" y="2179135"/>
              <a:ext cx="652422" cy="639195"/>
            </a:xfrm>
            <a:prstGeom prst="roundRect">
              <a:avLst/>
            </a:prstGeom>
            <a:noFill/>
            <a:ln w="28575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dirty="0">
                <a:solidFill>
                  <a:schemeClr val="tx1"/>
                </a:solidFill>
              </a:endParaRPr>
            </a:p>
          </p:txBody>
        </p:sp>
        <p:pic>
          <p:nvPicPr>
            <p:cNvPr id="116" name="図 115">
              <a:extLst>
                <a:ext uri="{FF2B5EF4-FFF2-40B4-BE49-F238E27FC236}">
                  <a16:creationId xmlns:a16="http://schemas.microsoft.com/office/drawing/2014/main" id="{8C5331F7-E71D-4041-9C79-6BE9FF97B7E6}"/>
                </a:ext>
              </a:extLst>
            </p:cNvPr>
            <p:cNvPicPr>
              <a:picLocks noChangeAspect="1"/>
            </p:cNvPicPr>
            <p:nvPr/>
          </p:nvPicPr>
          <p:blipFill>
            <a:blip r:embed="rId12"/>
            <a:stretch>
              <a:fillRect/>
            </a:stretch>
          </p:blipFill>
          <p:spPr>
            <a:xfrm>
              <a:off x="767077" y="2242638"/>
              <a:ext cx="504825" cy="514350"/>
            </a:xfrm>
            <a:prstGeom prst="rect">
              <a:avLst/>
            </a:prstGeom>
          </p:spPr>
        </p:pic>
      </p:grpSp>
      <p:cxnSp>
        <p:nvCxnSpPr>
          <p:cNvPr id="117" name="コネクタ: カギ線 116">
            <a:extLst>
              <a:ext uri="{FF2B5EF4-FFF2-40B4-BE49-F238E27FC236}">
                <a16:creationId xmlns:a16="http://schemas.microsoft.com/office/drawing/2014/main" id="{E44A2AE4-C7AB-4CAF-9C32-7D2566E0BCB2}"/>
              </a:ext>
            </a:extLst>
          </p:cNvPr>
          <p:cNvCxnSpPr>
            <a:cxnSpLocks/>
          </p:cNvCxnSpPr>
          <p:nvPr/>
        </p:nvCxnSpPr>
        <p:spPr>
          <a:xfrm flipV="1">
            <a:off x="834524" y="3214486"/>
            <a:ext cx="1385992" cy="1220278"/>
          </a:xfrm>
          <a:prstGeom prst="bentConnector3">
            <a:avLst>
              <a:gd name="adj1" fmla="val 99961"/>
            </a:avLst>
          </a:prstGeom>
          <a:ln w="28575">
            <a:solidFill>
              <a:srgbClr val="FF0000"/>
            </a:solidFill>
            <a:headEnd w="lg" len="lg"/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18" name="図 117">
            <a:extLst>
              <a:ext uri="{FF2B5EF4-FFF2-40B4-BE49-F238E27FC236}">
                <a16:creationId xmlns:a16="http://schemas.microsoft.com/office/drawing/2014/main" id="{66D5358D-49D2-4C19-8CCE-3B27EC74DF56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587954" y="5247588"/>
            <a:ext cx="936035" cy="1585807"/>
          </a:xfrm>
          <a:prstGeom prst="rect">
            <a:avLst/>
          </a:prstGeom>
        </p:spPr>
      </p:pic>
      <p:grpSp>
        <p:nvGrpSpPr>
          <p:cNvPr id="18" name="グループ化 17">
            <a:extLst>
              <a:ext uri="{FF2B5EF4-FFF2-40B4-BE49-F238E27FC236}">
                <a16:creationId xmlns:a16="http://schemas.microsoft.com/office/drawing/2014/main" id="{7FCC84E6-3E39-4C05-9783-25DA1924BD7F}"/>
              </a:ext>
            </a:extLst>
          </p:cNvPr>
          <p:cNvGrpSpPr/>
          <p:nvPr/>
        </p:nvGrpSpPr>
        <p:grpSpPr>
          <a:xfrm>
            <a:off x="1700950" y="5834467"/>
            <a:ext cx="5810147" cy="596128"/>
            <a:chOff x="1700950" y="5834467"/>
            <a:chExt cx="5810147" cy="596128"/>
          </a:xfrm>
        </p:grpSpPr>
        <p:sp>
          <p:nvSpPr>
            <p:cNvPr id="121" name="テキスト ボックス 120">
              <a:extLst>
                <a:ext uri="{FF2B5EF4-FFF2-40B4-BE49-F238E27FC236}">
                  <a16:creationId xmlns:a16="http://schemas.microsoft.com/office/drawing/2014/main" id="{DA8E7144-085C-4C2C-9421-045062708FA1}"/>
                </a:ext>
              </a:extLst>
            </p:cNvPr>
            <p:cNvSpPr txBox="1"/>
            <p:nvPr/>
          </p:nvSpPr>
          <p:spPr>
            <a:xfrm>
              <a:off x="1810714" y="5834467"/>
              <a:ext cx="5700383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kumimoji="1" lang="ja-JP" altLang="en-US" sz="16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自分のエネルギーがある間だけ攻撃できるようにするよ。</a:t>
              </a:r>
              <a:endParaRPr kumimoji="1" lang="en-US" altLang="ja-JP" sz="16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122" name="テキスト ボックス 121">
              <a:extLst>
                <a:ext uri="{FF2B5EF4-FFF2-40B4-BE49-F238E27FC236}">
                  <a16:creationId xmlns:a16="http://schemas.microsoft.com/office/drawing/2014/main" id="{7CEEA3E3-E413-426C-96DC-5EBAF5B50FE7}"/>
                </a:ext>
              </a:extLst>
            </p:cNvPr>
            <p:cNvSpPr txBox="1"/>
            <p:nvPr/>
          </p:nvSpPr>
          <p:spPr>
            <a:xfrm>
              <a:off x="1872859" y="5883637"/>
              <a:ext cx="493171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8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じぶん</a:t>
              </a:r>
              <a:endParaRPr kumimoji="1" lang="ja-JP" altLang="en-US" sz="8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127" name="テキスト ボックス 126">
              <a:extLst>
                <a:ext uri="{FF2B5EF4-FFF2-40B4-BE49-F238E27FC236}">
                  <a16:creationId xmlns:a16="http://schemas.microsoft.com/office/drawing/2014/main" id="{C6787A19-921F-4651-9EE4-1E1BDA2C9A0E}"/>
                </a:ext>
              </a:extLst>
            </p:cNvPr>
            <p:cNvSpPr txBox="1"/>
            <p:nvPr/>
          </p:nvSpPr>
          <p:spPr>
            <a:xfrm>
              <a:off x="3999806" y="5883637"/>
              <a:ext cx="493171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8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あいだ</a:t>
              </a:r>
              <a:endParaRPr kumimoji="1" lang="ja-JP" altLang="en-US" sz="8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128" name="テキスト ボックス 127">
              <a:extLst>
                <a:ext uri="{FF2B5EF4-FFF2-40B4-BE49-F238E27FC236}">
                  <a16:creationId xmlns:a16="http://schemas.microsoft.com/office/drawing/2014/main" id="{8A5BC5EE-8131-4A13-BCC5-3B36866BFE50}"/>
                </a:ext>
              </a:extLst>
            </p:cNvPr>
            <p:cNvSpPr txBox="1"/>
            <p:nvPr/>
          </p:nvSpPr>
          <p:spPr>
            <a:xfrm>
              <a:off x="4621188" y="5874759"/>
              <a:ext cx="646787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8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こうげき</a:t>
              </a:r>
              <a:endParaRPr kumimoji="1" lang="ja-JP" altLang="en-US" sz="8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129" name="吹き出し: 角を丸めた四角形 128">
              <a:extLst>
                <a:ext uri="{FF2B5EF4-FFF2-40B4-BE49-F238E27FC236}">
                  <a16:creationId xmlns:a16="http://schemas.microsoft.com/office/drawing/2014/main" id="{A16D177F-EC69-41BC-8017-492C9F7434AC}"/>
                </a:ext>
              </a:extLst>
            </p:cNvPr>
            <p:cNvSpPr/>
            <p:nvPr/>
          </p:nvSpPr>
          <p:spPr>
            <a:xfrm>
              <a:off x="1700950" y="5834467"/>
              <a:ext cx="5700384" cy="596128"/>
            </a:xfrm>
            <a:prstGeom prst="wedgeRoundRectCallout">
              <a:avLst>
                <a:gd name="adj1" fmla="val -53215"/>
                <a:gd name="adj2" fmla="val -26889"/>
                <a:gd name="adj3" fmla="val 16667"/>
              </a:avLst>
            </a:prstGeom>
            <a:noFill/>
            <a:ln w="19050" cap="flat" cmpd="sng" algn="ctr">
              <a:solidFill>
                <a:schemeClr val="accent2"/>
              </a:solidFill>
              <a:prstDash val="solid"/>
              <a:round/>
              <a:headEnd type="none" w="med" len="med"/>
              <a:tailEnd type="none" w="med" len="med"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accent2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tx1"/>
                </a:solidFill>
              </a:endParaRPr>
            </a:p>
          </p:txBody>
        </p:sp>
      </p:grpSp>
      <p:sp>
        <p:nvSpPr>
          <p:cNvPr id="130" name="テキスト ボックス 129">
            <a:extLst>
              <a:ext uri="{FF2B5EF4-FFF2-40B4-BE49-F238E27FC236}">
                <a16:creationId xmlns:a16="http://schemas.microsoft.com/office/drawing/2014/main" id="{1DDD5C71-D3CE-4080-859F-ABE0736A6136}"/>
              </a:ext>
            </a:extLst>
          </p:cNvPr>
          <p:cNvSpPr txBox="1"/>
          <p:nvPr/>
        </p:nvSpPr>
        <p:spPr>
          <a:xfrm>
            <a:off x="3033419" y="391337"/>
            <a:ext cx="77267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コーディ</a:t>
            </a:r>
          </a:p>
        </p:txBody>
      </p:sp>
    </p:spTree>
    <p:extLst>
      <p:ext uri="{BB962C8B-B14F-4D97-AF65-F5344CB8AC3E}">
        <p14:creationId xmlns:p14="http://schemas.microsoft.com/office/powerpoint/2010/main" val="3772231732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図 2">
            <a:extLst>
              <a:ext uri="{FF2B5EF4-FFF2-40B4-BE49-F238E27FC236}">
                <a16:creationId xmlns:a16="http://schemas.microsoft.com/office/drawing/2014/main" id="{225D7EF2-D156-44F8-BE1B-A1F5923ED21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13969" y="2207637"/>
            <a:ext cx="3409950" cy="2219325"/>
          </a:xfrm>
          <a:prstGeom prst="rect">
            <a:avLst/>
          </a:prstGeom>
        </p:spPr>
      </p:pic>
      <p:sp>
        <p:nvSpPr>
          <p:cNvPr id="5" name="タイトル 4">
            <a:extLst>
              <a:ext uri="{FF2B5EF4-FFF2-40B4-BE49-F238E27FC236}">
                <a16:creationId xmlns:a16="http://schemas.microsoft.com/office/drawing/2014/main" id="{6ADFF4CC-F8F9-4419-AD4F-6F0CCD5DDE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735" y="562545"/>
            <a:ext cx="8380640" cy="466281"/>
          </a:xfrm>
        </p:spPr>
        <p:txBody>
          <a:bodyPr/>
          <a:lstStyle/>
          <a:p>
            <a:r>
              <a:rPr lang="ja-JP" altLang="en-US" dirty="0"/>
              <a:t>考えてみよう！　</a:t>
            </a:r>
            <a:r>
              <a:rPr lang="en-US" altLang="ja-JP" dirty="0"/>
              <a:t>【Codey 1</a:t>
            </a:r>
            <a:r>
              <a:rPr lang="ja-JP" altLang="en-US" dirty="0"/>
              <a:t>のプログラム</a:t>
            </a:r>
            <a:r>
              <a:rPr lang="en-US" altLang="ja-JP" dirty="0"/>
              <a:t>】</a:t>
            </a:r>
            <a:endParaRPr lang="ja-JP" altLang="en-US" dirty="0"/>
          </a:p>
        </p:txBody>
      </p:sp>
      <p:sp>
        <p:nvSpPr>
          <p:cNvPr id="30" name="テキスト ボックス 29">
            <a:extLst>
              <a:ext uri="{FF2B5EF4-FFF2-40B4-BE49-F238E27FC236}">
                <a16:creationId xmlns:a16="http://schemas.microsoft.com/office/drawing/2014/main" id="{996C8DCF-6B23-4447-B99E-23EB49B57570}"/>
              </a:ext>
            </a:extLst>
          </p:cNvPr>
          <p:cNvSpPr txBox="1"/>
          <p:nvPr/>
        </p:nvSpPr>
        <p:spPr>
          <a:xfrm>
            <a:off x="319686" y="364306"/>
            <a:ext cx="594711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かんが</a:t>
            </a:r>
          </a:p>
        </p:txBody>
      </p:sp>
      <p:grpSp>
        <p:nvGrpSpPr>
          <p:cNvPr id="26" name="グループ化 25">
            <a:extLst>
              <a:ext uri="{FF2B5EF4-FFF2-40B4-BE49-F238E27FC236}">
                <a16:creationId xmlns:a16="http://schemas.microsoft.com/office/drawing/2014/main" id="{68EA0471-4366-4603-BADE-BD8AD1B50BB8}"/>
              </a:ext>
            </a:extLst>
          </p:cNvPr>
          <p:cNvGrpSpPr/>
          <p:nvPr/>
        </p:nvGrpSpPr>
        <p:grpSpPr>
          <a:xfrm>
            <a:off x="7908066" y="140699"/>
            <a:ext cx="1084828" cy="1084828"/>
            <a:chOff x="7908066" y="140699"/>
            <a:chExt cx="1084828" cy="1084828"/>
          </a:xfrm>
        </p:grpSpPr>
        <p:sp>
          <p:nvSpPr>
            <p:cNvPr id="27" name="正方形/長方形 26">
              <a:extLst>
                <a:ext uri="{FF2B5EF4-FFF2-40B4-BE49-F238E27FC236}">
                  <a16:creationId xmlns:a16="http://schemas.microsoft.com/office/drawing/2014/main" id="{8A742AD5-8E92-47A4-9F18-AFAB7D9BEA1A}"/>
                </a:ext>
              </a:extLst>
            </p:cNvPr>
            <p:cNvSpPr/>
            <p:nvPr/>
          </p:nvSpPr>
          <p:spPr>
            <a:xfrm>
              <a:off x="7908066" y="140699"/>
              <a:ext cx="1084828" cy="1084828"/>
            </a:xfrm>
            <a:prstGeom prst="rect">
              <a:avLst/>
            </a:prstGeom>
            <a:solidFill>
              <a:schemeClr val="accent4">
                <a:lumMod val="20000"/>
                <a:lumOff val="80000"/>
              </a:schemeClr>
            </a:solidFill>
            <a:ln w="28575">
              <a:solidFill>
                <a:schemeClr val="accent4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tx1"/>
                </a:solidFill>
              </a:endParaRPr>
            </a:p>
          </p:txBody>
        </p:sp>
        <p:pic>
          <p:nvPicPr>
            <p:cNvPr id="28" name="図 27">
              <a:extLst>
                <a:ext uri="{FF2B5EF4-FFF2-40B4-BE49-F238E27FC236}">
                  <a16:creationId xmlns:a16="http://schemas.microsoft.com/office/drawing/2014/main" id="{6618650D-FF34-4BE0-9549-C06254165B6B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7943183" y="146352"/>
              <a:ext cx="1014594" cy="1071986"/>
            </a:xfrm>
            <a:prstGeom prst="rect">
              <a:avLst/>
            </a:prstGeom>
          </p:spPr>
        </p:pic>
      </p:grpSp>
      <p:grpSp>
        <p:nvGrpSpPr>
          <p:cNvPr id="58" name="グループ化 57">
            <a:extLst>
              <a:ext uri="{FF2B5EF4-FFF2-40B4-BE49-F238E27FC236}">
                <a16:creationId xmlns:a16="http://schemas.microsoft.com/office/drawing/2014/main" id="{F2B35C4F-739C-4682-B27F-96D1EF35ED70}"/>
              </a:ext>
            </a:extLst>
          </p:cNvPr>
          <p:cNvGrpSpPr/>
          <p:nvPr/>
        </p:nvGrpSpPr>
        <p:grpSpPr>
          <a:xfrm>
            <a:off x="177453" y="2927110"/>
            <a:ext cx="652422" cy="639195"/>
            <a:chOff x="182102" y="2738437"/>
            <a:chExt cx="652422" cy="639195"/>
          </a:xfrm>
        </p:grpSpPr>
        <p:pic>
          <p:nvPicPr>
            <p:cNvPr id="60" name="図 59">
              <a:extLst>
                <a:ext uri="{FF2B5EF4-FFF2-40B4-BE49-F238E27FC236}">
                  <a16:creationId xmlns:a16="http://schemas.microsoft.com/office/drawing/2014/main" id="{50859FAB-1E02-4405-8DC1-1BB2F0A22126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232088" y="2816177"/>
              <a:ext cx="552450" cy="542925"/>
            </a:xfrm>
            <a:prstGeom prst="rect">
              <a:avLst/>
            </a:prstGeom>
          </p:spPr>
        </p:pic>
        <p:sp>
          <p:nvSpPr>
            <p:cNvPr id="61" name="四角形: 角を丸くする 60">
              <a:extLst>
                <a:ext uri="{FF2B5EF4-FFF2-40B4-BE49-F238E27FC236}">
                  <a16:creationId xmlns:a16="http://schemas.microsoft.com/office/drawing/2014/main" id="{56CC3539-0E4C-48BA-8897-AA4FC6A27BA4}"/>
                </a:ext>
              </a:extLst>
            </p:cNvPr>
            <p:cNvSpPr/>
            <p:nvPr/>
          </p:nvSpPr>
          <p:spPr>
            <a:xfrm>
              <a:off x="182102" y="2738437"/>
              <a:ext cx="652422" cy="639195"/>
            </a:xfrm>
            <a:prstGeom prst="roundRect">
              <a:avLst/>
            </a:prstGeom>
            <a:noFill/>
            <a:ln w="28575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dirty="0">
                <a:solidFill>
                  <a:schemeClr val="tx1"/>
                </a:solidFill>
              </a:endParaRPr>
            </a:p>
          </p:txBody>
        </p:sp>
      </p:grpSp>
      <p:grpSp>
        <p:nvGrpSpPr>
          <p:cNvPr id="62" name="グループ化 61">
            <a:extLst>
              <a:ext uri="{FF2B5EF4-FFF2-40B4-BE49-F238E27FC236}">
                <a16:creationId xmlns:a16="http://schemas.microsoft.com/office/drawing/2014/main" id="{A1EDFEFB-FC59-4671-AC0C-AD6406EF9538}"/>
              </a:ext>
            </a:extLst>
          </p:cNvPr>
          <p:cNvGrpSpPr/>
          <p:nvPr/>
        </p:nvGrpSpPr>
        <p:grpSpPr>
          <a:xfrm>
            <a:off x="180692" y="3644045"/>
            <a:ext cx="652422" cy="639195"/>
            <a:chOff x="192247" y="3936031"/>
            <a:chExt cx="652422" cy="639195"/>
          </a:xfrm>
        </p:grpSpPr>
        <p:pic>
          <p:nvPicPr>
            <p:cNvPr id="63" name="図 62">
              <a:extLst>
                <a:ext uri="{FF2B5EF4-FFF2-40B4-BE49-F238E27FC236}">
                  <a16:creationId xmlns:a16="http://schemas.microsoft.com/office/drawing/2014/main" id="{C0204FCE-42FF-4503-BBB2-339354C6B2BC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286028" y="3981253"/>
              <a:ext cx="504825" cy="542925"/>
            </a:xfrm>
            <a:prstGeom prst="rect">
              <a:avLst/>
            </a:prstGeom>
          </p:spPr>
        </p:pic>
        <p:sp>
          <p:nvSpPr>
            <p:cNvPr id="64" name="四角形: 角を丸くする 63">
              <a:extLst>
                <a:ext uri="{FF2B5EF4-FFF2-40B4-BE49-F238E27FC236}">
                  <a16:creationId xmlns:a16="http://schemas.microsoft.com/office/drawing/2014/main" id="{1932E0EC-DF15-48DA-AF9B-6C196C0A6BA2}"/>
                </a:ext>
              </a:extLst>
            </p:cNvPr>
            <p:cNvSpPr/>
            <p:nvPr/>
          </p:nvSpPr>
          <p:spPr>
            <a:xfrm>
              <a:off x="192247" y="3936031"/>
              <a:ext cx="652422" cy="639195"/>
            </a:xfrm>
            <a:prstGeom prst="roundRect">
              <a:avLst/>
            </a:prstGeom>
            <a:noFill/>
            <a:ln w="28575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dirty="0">
                <a:solidFill>
                  <a:schemeClr val="tx1"/>
                </a:solidFill>
              </a:endParaRPr>
            </a:p>
          </p:txBody>
        </p:sp>
      </p:grpSp>
      <p:cxnSp>
        <p:nvCxnSpPr>
          <p:cNvPr id="65" name="直線矢印コネクタ 64">
            <a:extLst>
              <a:ext uri="{FF2B5EF4-FFF2-40B4-BE49-F238E27FC236}">
                <a16:creationId xmlns:a16="http://schemas.microsoft.com/office/drawing/2014/main" id="{7CFA5AD9-A854-46F6-B414-FBDAEE6074B8}"/>
              </a:ext>
            </a:extLst>
          </p:cNvPr>
          <p:cNvCxnSpPr>
            <a:cxnSpLocks/>
          </p:cNvCxnSpPr>
          <p:nvPr/>
        </p:nvCxnSpPr>
        <p:spPr>
          <a:xfrm>
            <a:off x="829875" y="3402411"/>
            <a:ext cx="395125" cy="0"/>
          </a:xfrm>
          <a:prstGeom prst="straightConnector1">
            <a:avLst/>
          </a:prstGeom>
          <a:ln w="28575">
            <a:solidFill>
              <a:srgbClr val="FF0000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6" name="直線矢印コネクタ 65">
            <a:extLst>
              <a:ext uri="{FF2B5EF4-FFF2-40B4-BE49-F238E27FC236}">
                <a16:creationId xmlns:a16="http://schemas.microsoft.com/office/drawing/2014/main" id="{6B9F607B-E9A8-47A6-82E2-D75FB6BC005B}"/>
              </a:ext>
            </a:extLst>
          </p:cNvPr>
          <p:cNvCxnSpPr>
            <a:cxnSpLocks/>
          </p:cNvCxnSpPr>
          <p:nvPr/>
        </p:nvCxnSpPr>
        <p:spPr>
          <a:xfrm>
            <a:off x="829875" y="3812264"/>
            <a:ext cx="395125" cy="0"/>
          </a:xfrm>
          <a:prstGeom prst="straightConnector1">
            <a:avLst/>
          </a:prstGeom>
          <a:ln w="28575">
            <a:solidFill>
              <a:srgbClr val="FF0000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67" name="グループ化 66">
            <a:extLst>
              <a:ext uri="{FF2B5EF4-FFF2-40B4-BE49-F238E27FC236}">
                <a16:creationId xmlns:a16="http://schemas.microsoft.com/office/drawing/2014/main" id="{0AC15E42-2AC4-43F7-83AB-2BD0283D512B}"/>
              </a:ext>
            </a:extLst>
          </p:cNvPr>
          <p:cNvGrpSpPr/>
          <p:nvPr/>
        </p:nvGrpSpPr>
        <p:grpSpPr>
          <a:xfrm>
            <a:off x="4291718" y="2681167"/>
            <a:ext cx="4778931" cy="1131079"/>
            <a:chOff x="4045470" y="3341233"/>
            <a:chExt cx="4778931" cy="1131079"/>
          </a:xfrm>
        </p:grpSpPr>
        <p:sp>
          <p:nvSpPr>
            <p:cNvPr id="68" name="テキスト ボックス 67">
              <a:extLst>
                <a:ext uri="{FF2B5EF4-FFF2-40B4-BE49-F238E27FC236}">
                  <a16:creationId xmlns:a16="http://schemas.microsoft.com/office/drawing/2014/main" id="{C87CAB78-0361-4F3D-ACE5-CD203D0F7134}"/>
                </a:ext>
              </a:extLst>
            </p:cNvPr>
            <p:cNvSpPr txBox="1"/>
            <p:nvPr/>
          </p:nvSpPr>
          <p:spPr>
            <a:xfrm>
              <a:off x="4045470" y="3341233"/>
              <a:ext cx="4778931" cy="113107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「</a:t>
              </a:r>
              <a:r>
                <a:rPr lang="ja-JP" altLang="en-US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赤外線</a:t>
              </a: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」から　　　　　　　　　を選び、</a:t>
              </a:r>
              <a:endParaRPr lang="en-US" altLang="ja-JP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  <a:p>
              <a:pPr>
                <a:lnSpc>
                  <a:spcPct val="200000"/>
                </a:lnSpc>
              </a:pP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「</a:t>
              </a:r>
              <a:r>
                <a:rPr lang="en-US" altLang="ja-JP" b="1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RED</a:t>
              </a: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」に変更する。</a:t>
              </a:r>
              <a:endParaRPr lang="en-US" altLang="ja-JP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69" name="テキスト ボックス 68">
              <a:extLst>
                <a:ext uri="{FF2B5EF4-FFF2-40B4-BE49-F238E27FC236}">
                  <a16:creationId xmlns:a16="http://schemas.microsoft.com/office/drawing/2014/main" id="{264E0E62-BB46-4EF7-914F-7DAA981D0005}"/>
                </a:ext>
              </a:extLst>
            </p:cNvPr>
            <p:cNvSpPr txBox="1"/>
            <p:nvPr/>
          </p:nvSpPr>
          <p:spPr>
            <a:xfrm>
              <a:off x="7891298" y="3404289"/>
              <a:ext cx="522236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えら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70" name="テキスト ボックス 69">
              <a:extLst>
                <a:ext uri="{FF2B5EF4-FFF2-40B4-BE49-F238E27FC236}">
                  <a16:creationId xmlns:a16="http://schemas.microsoft.com/office/drawing/2014/main" id="{66167498-12F0-4698-A3C9-747D3772B31D}"/>
                </a:ext>
              </a:extLst>
            </p:cNvPr>
            <p:cNvSpPr txBox="1"/>
            <p:nvPr/>
          </p:nvSpPr>
          <p:spPr>
            <a:xfrm>
              <a:off x="5171353" y="3960457"/>
              <a:ext cx="718562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へんこう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pic>
          <p:nvPicPr>
            <p:cNvPr id="71" name="図 70">
              <a:extLst>
                <a:ext uri="{FF2B5EF4-FFF2-40B4-BE49-F238E27FC236}">
                  <a16:creationId xmlns:a16="http://schemas.microsoft.com/office/drawing/2014/main" id="{BD34A0D7-ECB8-4835-A822-3072A9A38873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5719964" y="3487976"/>
              <a:ext cx="2103302" cy="472481"/>
            </a:xfrm>
            <a:prstGeom prst="rect">
              <a:avLst/>
            </a:prstGeom>
          </p:spPr>
        </p:pic>
        <p:sp>
          <p:nvSpPr>
            <p:cNvPr id="72" name="テキスト ボックス 71">
              <a:extLst>
                <a:ext uri="{FF2B5EF4-FFF2-40B4-BE49-F238E27FC236}">
                  <a16:creationId xmlns:a16="http://schemas.microsoft.com/office/drawing/2014/main" id="{5836DEDC-33B4-42B3-9C7B-2F9C6F5CE3EB}"/>
                </a:ext>
              </a:extLst>
            </p:cNvPr>
            <p:cNvSpPr txBox="1"/>
            <p:nvPr/>
          </p:nvSpPr>
          <p:spPr>
            <a:xfrm>
              <a:off x="4231107" y="3404288"/>
              <a:ext cx="953312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せきがいせん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</p:grpSp>
      <p:grpSp>
        <p:nvGrpSpPr>
          <p:cNvPr id="73" name="グループ化 72">
            <a:extLst>
              <a:ext uri="{FF2B5EF4-FFF2-40B4-BE49-F238E27FC236}">
                <a16:creationId xmlns:a16="http://schemas.microsoft.com/office/drawing/2014/main" id="{9C2F3BC4-F70F-4F08-857B-10A5154188EE}"/>
              </a:ext>
            </a:extLst>
          </p:cNvPr>
          <p:cNvGrpSpPr/>
          <p:nvPr/>
        </p:nvGrpSpPr>
        <p:grpSpPr>
          <a:xfrm>
            <a:off x="4291718" y="4750501"/>
            <a:ext cx="4852282" cy="591369"/>
            <a:chOff x="1928648" y="5967408"/>
            <a:chExt cx="4852282" cy="591369"/>
          </a:xfrm>
        </p:grpSpPr>
        <p:sp>
          <p:nvSpPr>
            <p:cNvPr id="74" name="テキスト ボックス 73">
              <a:extLst>
                <a:ext uri="{FF2B5EF4-FFF2-40B4-BE49-F238E27FC236}">
                  <a16:creationId xmlns:a16="http://schemas.microsoft.com/office/drawing/2014/main" id="{F4CE0B8D-C38C-42D8-A16A-AAE47CA9F2D2}"/>
                </a:ext>
              </a:extLst>
            </p:cNvPr>
            <p:cNvSpPr txBox="1"/>
            <p:nvPr/>
          </p:nvSpPr>
          <p:spPr>
            <a:xfrm>
              <a:off x="1928648" y="5967408"/>
              <a:ext cx="4852282" cy="57708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「</a:t>
              </a:r>
              <a:r>
                <a:rPr lang="ja-JP" altLang="en-US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音</a:t>
              </a: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」から　　　　　　　　　　　　を選ぶ。</a:t>
              </a:r>
              <a:endParaRPr lang="en-US" altLang="ja-JP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75" name="テキスト ボックス 74">
              <a:extLst>
                <a:ext uri="{FF2B5EF4-FFF2-40B4-BE49-F238E27FC236}">
                  <a16:creationId xmlns:a16="http://schemas.microsoft.com/office/drawing/2014/main" id="{D6890064-3AB3-456F-9884-2AD3861F5E11}"/>
                </a:ext>
              </a:extLst>
            </p:cNvPr>
            <p:cNvSpPr txBox="1"/>
            <p:nvPr/>
          </p:nvSpPr>
          <p:spPr>
            <a:xfrm>
              <a:off x="6005826" y="6044655"/>
              <a:ext cx="522236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えら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76" name="テキスト ボックス 75">
              <a:extLst>
                <a:ext uri="{FF2B5EF4-FFF2-40B4-BE49-F238E27FC236}">
                  <a16:creationId xmlns:a16="http://schemas.microsoft.com/office/drawing/2014/main" id="{75A7F430-1749-4720-B033-12302EC7ED21}"/>
                </a:ext>
              </a:extLst>
            </p:cNvPr>
            <p:cNvSpPr txBox="1"/>
            <p:nvPr/>
          </p:nvSpPr>
          <p:spPr>
            <a:xfrm>
              <a:off x="2100127" y="6039255"/>
              <a:ext cx="509050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おと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pic>
          <p:nvPicPr>
            <p:cNvPr id="79" name="図 78">
              <a:extLst>
                <a:ext uri="{FF2B5EF4-FFF2-40B4-BE49-F238E27FC236}">
                  <a16:creationId xmlns:a16="http://schemas.microsoft.com/office/drawing/2014/main" id="{2E05F2C9-64C4-498B-BCF8-E881CA9DF0D8}"/>
                </a:ext>
              </a:extLst>
            </p:cNvPr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3240947" y="6101537"/>
              <a:ext cx="2598645" cy="457240"/>
            </a:xfrm>
            <a:prstGeom prst="rect">
              <a:avLst/>
            </a:prstGeom>
          </p:spPr>
        </p:pic>
      </p:grpSp>
      <p:sp>
        <p:nvSpPr>
          <p:cNvPr id="80" name="テキスト ボックス 79">
            <a:extLst>
              <a:ext uri="{FF2B5EF4-FFF2-40B4-BE49-F238E27FC236}">
                <a16:creationId xmlns:a16="http://schemas.microsoft.com/office/drawing/2014/main" id="{295A7F20-2A8D-41A2-927A-238B9437226C}"/>
              </a:ext>
            </a:extLst>
          </p:cNvPr>
          <p:cNvSpPr txBox="1"/>
          <p:nvPr/>
        </p:nvSpPr>
        <p:spPr>
          <a:xfrm>
            <a:off x="3033419" y="391337"/>
            <a:ext cx="77267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コーディ</a:t>
            </a:r>
          </a:p>
        </p:txBody>
      </p:sp>
    </p:spTree>
    <p:extLst>
      <p:ext uri="{BB962C8B-B14F-4D97-AF65-F5344CB8AC3E}">
        <p14:creationId xmlns:p14="http://schemas.microsoft.com/office/powerpoint/2010/main" val="1587161007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図 6">
            <a:extLst>
              <a:ext uri="{FF2B5EF4-FFF2-40B4-BE49-F238E27FC236}">
                <a16:creationId xmlns:a16="http://schemas.microsoft.com/office/drawing/2014/main" id="{98025CA6-78B0-4BA4-8BFA-446353FDC4B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60234" y="2781461"/>
            <a:ext cx="2857500" cy="1905000"/>
          </a:xfrm>
          <a:prstGeom prst="rect">
            <a:avLst/>
          </a:prstGeom>
        </p:spPr>
      </p:pic>
      <p:sp>
        <p:nvSpPr>
          <p:cNvPr id="5" name="タイトル 4">
            <a:extLst>
              <a:ext uri="{FF2B5EF4-FFF2-40B4-BE49-F238E27FC236}">
                <a16:creationId xmlns:a16="http://schemas.microsoft.com/office/drawing/2014/main" id="{E6A163D1-8BF6-414C-8680-405591EFD14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dirty="0"/>
              <a:t>考えてみよう！　</a:t>
            </a:r>
            <a:r>
              <a:rPr lang="en-US" altLang="ja-JP" dirty="0"/>
              <a:t>【Codey 1</a:t>
            </a:r>
            <a:r>
              <a:rPr lang="ja-JP" altLang="en-US" dirty="0"/>
              <a:t>のプログラム</a:t>
            </a:r>
            <a:r>
              <a:rPr lang="en-US" altLang="ja-JP" dirty="0"/>
              <a:t>】</a:t>
            </a:r>
            <a:endParaRPr lang="ja-JP" altLang="en-US" dirty="0"/>
          </a:p>
        </p:txBody>
      </p:sp>
      <p:sp>
        <p:nvSpPr>
          <p:cNvPr id="54" name="テキスト ボックス 53">
            <a:extLst>
              <a:ext uri="{FF2B5EF4-FFF2-40B4-BE49-F238E27FC236}">
                <a16:creationId xmlns:a16="http://schemas.microsoft.com/office/drawing/2014/main" id="{5921ABFA-C8D2-43BF-B727-2976D71A0D0C}"/>
              </a:ext>
            </a:extLst>
          </p:cNvPr>
          <p:cNvSpPr txBox="1"/>
          <p:nvPr/>
        </p:nvSpPr>
        <p:spPr>
          <a:xfrm>
            <a:off x="500575" y="1245270"/>
            <a:ext cx="8380640" cy="11310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en-US" altLang="ja-JP" b="1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Codey</a:t>
            </a:r>
            <a:r>
              <a:rPr lang="ja-JP" altLang="en-US" b="1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が起動している間は、いつでもメッセージを受信できるようにしよう！</a:t>
            </a:r>
            <a:endParaRPr lang="en-US" altLang="ja-JP" b="1" i="0" dirty="0">
              <a:solidFill>
                <a:srgbClr val="575E75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>
              <a:lnSpc>
                <a:spcPct val="200000"/>
              </a:lnSpc>
            </a:pPr>
            <a:r>
              <a:rPr lang="ja-JP" altLang="en-US" b="1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受信したら表情を変え、エネルギーが減るようにしよう！</a:t>
            </a:r>
            <a:endParaRPr lang="en-US" altLang="ja-JP" b="1" i="0" dirty="0">
              <a:solidFill>
                <a:srgbClr val="575E75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55" name="テキスト ボックス 54">
            <a:extLst>
              <a:ext uri="{FF2B5EF4-FFF2-40B4-BE49-F238E27FC236}">
                <a16:creationId xmlns:a16="http://schemas.microsoft.com/office/drawing/2014/main" id="{EC083824-DB5B-4BEB-BC37-BC47FD2351DC}"/>
              </a:ext>
            </a:extLst>
          </p:cNvPr>
          <p:cNvSpPr txBox="1"/>
          <p:nvPr/>
        </p:nvSpPr>
        <p:spPr>
          <a:xfrm>
            <a:off x="623571" y="1312505"/>
            <a:ext cx="72770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コーディ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72" name="テキスト ボックス 71">
            <a:extLst>
              <a:ext uri="{FF2B5EF4-FFF2-40B4-BE49-F238E27FC236}">
                <a16:creationId xmlns:a16="http://schemas.microsoft.com/office/drawing/2014/main" id="{5F447E41-CACC-48DF-8FED-0F1329245550}"/>
              </a:ext>
            </a:extLst>
          </p:cNvPr>
          <p:cNvSpPr txBox="1"/>
          <p:nvPr/>
        </p:nvSpPr>
        <p:spPr>
          <a:xfrm>
            <a:off x="5770483" y="1312505"/>
            <a:ext cx="72770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じゅしん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grpSp>
        <p:nvGrpSpPr>
          <p:cNvPr id="4" name="グループ化 3">
            <a:extLst>
              <a:ext uri="{FF2B5EF4-FFF2-40B4-BE49-F238E27FC236}">
                <a16:creationId xmlns:a16="http://schemas.microsoft.com/office/drawing/2014/main" id="{38D7FCE9-8D20-410A-BA2A-9DA7C33B534F}"/>
              </a:ext>
            </a:extLst>
          </p:cNvPr>
          <p:cNvGrpSpPr/>
          <p:nvPr/>
        </p:nvGrpSpPr>
        <p:grpSpPr>
          <a:xfrm>
            <a:off x="7908066" y="140699"/>
            <a:ext cx="1084828" cy="1084828"/>
            <a:chOff x="7908066" y="140699"/>
            <a:chExt cx="1084828" cy="1084828"/>
          </a:xfrm>
        </p:grpSpPr>
        <p:sp>
          <p:nvSpPr>
            <p:cNvPr id="44" name="正方形/長方形 43">
              <a:extLst>
                <a:ext uri="{FF2B5EF4-FFF2-40B4-BE49-F238E27FC236}">
                  <a16:creationId xmlns:a16="http://schemas.microsoft.com/office/drawing/2014/main" id="{ED10AA72-AE24-4F65-86C8-D2825A3DAE6C}"/>
                </a:ext>
              </a:extLst>
            </p:cNvPr>
            <p:cNvSpPr/>
            <p:nvPr/>
          </p:nvSpPr>
          <p:spPr>
            <a:xfrm>
              <a:off x="7908066" y="140699"/>
              <a:ext cx="1084828" cy="1084828"/>
            </a:xfrm>
            <a:prstGeom prst="rect">
              <a:avLst/>
            </a:prstGeom>
            <a:solidFill>
              <a:schemeClr val="accent4">
                <a:lumMod val="20000"/>
                <a:lumOff val="80000"/>
              </a:schemeClr>
            </a:solidFill>
            <a:ln w="28575">
              <a:solidFill>
                <a:schemeClr val="accent4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tx1"/>
                </a:solidFill>
              </a:endParaRPr>
            </a:p>
          </p:txBody>
        </p:sp>
        <p:pic>
          <p:nvPicPr>
            <p:cNvPr id="3" name="図 2">
              <a:extLst>
                <a:ext uri="{FF2B5EF4-FFF2-40B4-BE49-F238E27FC236}">
                  <a16:creationId xmlns:a16="http://schemas.microsoft.com/office/drawing/2014/main" id="{8DA30F96-8260-405D-A607-B624961BEE6E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7943183" y="146352"/>
              <a:ext cx="1014594" cy="1071986"/>
            </a:xfrm>
            <a:prstGeom prst="rect">
              <a:avLst/>
            </a:prstGeom>
          </p:spPr>
        </p:pic>
      </p:grpSp>
      <p:sp>
        <p:nvSpPr>
          <p:cNvPr id="50" name="テキスト ボックス 49">
            <a:extLst>
              <a:ext uri="{FF2B5EF4-FFF2-40B4-BE49-F238E27FC236}">
                <a16:creationId xmlns:a16="http://schemas.microsoft.com/office/drawing/2014/main" id="{463B2FB9-2B42-45BB-AA37-DC69A6439C1A}"/>
              </a:ext>
            </a:extLst>
          </p:cNvPr>
          <p:cNvSpPr txBox="1"/>
          <p:nvPr/>
        </p:nvSpPr>
        <p:spPr>
          <a:xfrm>
            <a:off x="1485020" y="1312505"/>
            <a:ext cx="611991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きどう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57" name="テキスト ボックス 56">
            <a:extLst>
              <a:ext uri="{FF2B5EF4-FFF2-40B4-BE49-F238E27FC236}">
                <a16:creationId xmlns:a16="http://schemas.microsoft.com/office/drawing/2014/main" id="{A7F33833-6670-4886-AC5C-466CDBA9FD9E}"/>
              </a:ext>
            </a:extLst>
          </p:cNvPr>
          <p:cNvSpPr txBox="1"/>
          <p:nvPr/>
        </p:nvSpPr>
        <p:spPr>
          <a:xfrm>
            <a:off x="2775460" y="1312505"/>
            <a:ext cx="611991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あいだ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60" name="テキスト ボックス 59">
            <a:extLst>
              <a:ext uri="{FF2B5EF4-FFF2-40B4-BE49-F238E27FC236}">
                <a16:creationId xmlns:a16="http://schemas.microsoft.com/office/drawing/2014/main" id="{382C364E-1423-48B3-AE39-B0811A02CA12}"/>
              </a:ext>
            </a:extLst>
          </p:cNvPr>
          <p:cNvSpPr txBox="1"/>
          <p:nvPr/>
        </p:nvSpPr>
        <p:spPr>
          <a:xfrm>
            <a:off x="500575" y="1855963"/>
            <a:ext cx="72770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じゅしん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63" name="テキスト ボックス 62">
            <a:extLst>
              <a:ext uri="{FF2B5EF4-FFF2-40B4-BE49-F238E27FC236}">
                <a16:creationId xmlns:a16="http://schemas.microsoft.com/office/drawing/2014/main" id="{0DB905C0-2A5F-4053-9C7F-DF88E9E1638C}"/>
              </a:ext>
            </a:extLst>
          </p:cNvPr>
          <p:cNvSpPr txBox="1"/>
          <p:nvPr/>
        </p:nvSpPr>
        <p:spPr>
          <a:xfrm>
            <a:off x="1485020" y="1855963"/>
            <a:ext cx="989394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ひょうじょう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66" name="テキスト ボックス 65">
            <a:extLst>
              <a:ext uri="{FF2B5EF4-FFF2-40B4-BE49-F238E27FC236}">
                <a16:creationId xmlns:a16="http://schemas.microsoft.com/office/drawing/2014/main" id="{EF9EA0E7-4287-448E-BCC7-E2FFA6087C60}"/>
              </a:ext>
            </a:extLst>
          </p:cNvPr>
          <p:cNvSpPr txBox="1"/>
          <p:nvPr/>
        </p:nvSpPr>
        <p:spPr>
          <a:xfrm>
            <a:off x="2390556" y="1855963"/>
            <a:ext cx="313969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か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grpSp>
        <p:nvGrpSpPr>
          <p:cNvPr id="12" name="グループ化 11">
            <a:extLst>
              <a:ext uri="{FF2B5EF4-FFF2-40B4-BE49-F238E27FC236}">
                <a16:creationId xmlns:a16="http://schemas.microsoft.com/office/drawing/2014/main" id="{45C61068-6389-4B50-8D57-CA08E4A8DB3B}"/>
              </a:ext>
            </a:extLst>
          </p:cNvPr>
          <p:cNvGrpSpPr/>
          <p:nvPr/>
        </p:nvGrpSpPr>
        <p:grpSpPr>
          <a:xfrm>
            <a:off x="4027718" y="2781461"/>
            <a:ext cx="4508720" cy="594412"/>
            <a:chOff x="4027718" y="2781461"/>
            <a:chExt cx="4508720" cy="594412"/>
          </a:xfrm>
        </p:grpSpPr>
        <p:sp>
          <p:nvSpPr>
            <p:cNvPr id="71" name="テキスト ボックス 70">
              <a:extLst>
                <a:ext uri="{FF2B5EF4-FFF2-40B4-BE49-F238E27FC236}">
                  <a16:creationId xmlns:a16="http://schemas.microsoft.com/office/drawing/2014/main" id="{7E3C8D86-C781-4DD9-B06F-39EA0B211F98}"/>
                </a:ext>
              </a:extLst>
            </p:cNvPr>
            <p:cNvSpPr txBox="1"/>
            <p:nvPr/>
          </p:nvSpPr>
          <p:spPr>
            <a:xfrm>
              <a:off x="4027718" y="2781461"/>
              <a:ext cx="4508720" cy="57708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「</a:t>
              </a:r>
              <a:r>
                <a:rPr lang="ja-JP" altLang="en-US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イベント</a:t>
              </a: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」から　　　　　　　を選ぶ。</a:t>
              </a:r>
              <a:endParaRPr lang="en-US" altLang="ja-JP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74" name="テキスト ボックス 73">
              <a:extLst>
                <a:ext uri="{FF2B5EF4-FFF2-40B4-BE49-F238E27FC236}">
                  <a16:creationId xmlns:a16="http://schemas.microsoft.com/office/drawing/2014/main" id="{C4BF173E-E5DE-420E-9177-7E125E770F9F}"/>
                </a:ext>
              </a:extLst>
            </p:cNvPr>
            <p:cNvSpPr txBox="1"/>
            <p:nvPr/>
          </p:nvSpPr>
          <p:spPr>
            <a:xfrm>
              <a:off x="7627346" y="2823718"/>
              <a:ext cx="540839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えら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pic>
          <p:nvPicPr>
            <p:cNvPr id="9" name="図 8">
              <a:extLst>
                <a:ext uri="{FF2B5EF4-FFF2-40B4-BE49-F238E27FC236}">
                  <a16:creationId xmlns:a16="http://schemas.microsoft.com/office/drawing/2014/main" id="{9B92133A-ECF0-4C09-8E39-1974F3DFC679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6017998" y="2781461"/>
              <a:ext cx="1440305" cy="594412"/>
            </a:xfrm>
            <a:prstGeom prst="rect">
              <a:avLst/>
            </a:prstGeom>
          </p:spPr>
        </p:pic>
      </p:grpSp>
      <p:cxnSp>
        <p:nvCxnSpPr>
          <p:cNvPr id="76" name="直線矢印コネクタ 75">
            <a:extLst>
              <a:ext uri="{FF2B5EF4-FFF2-40B4-BE49-F238E27FC236}">
                <a16:creationId xmlns:a16="http://schemas.microsoft.com/office/drawing/2014/main" id="{3194AC5D-CD7B-4206-8BA3-1D8C56BACBAD}"/>
              </a:ext>
            </a:extLst>
          </p:cNvPr>
          <p:cNvCxnSpPr>
            <a:cxnSpLocks/>
          </p:cNvCxnSpPr>
          <p:nvPr/>
        </p:nvCxnSpPr>
        <p:spPr>
          <a:xfrm>
            <a:off x="809302" y="3172253"/>
            <a:ext cx="309926" cy="0"/>
          </a:xfrm>
          <a:prstGeom prst="straightConnector1">
            <a:avLst/>
          </a:prstGeom>
          <a:ln w="28575">
            <a:solidFill>
              <a:srgbClr val="FF0000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77" name="グループ化 76">
            <a:extLst>
              <a:ext uri="{FF2B5EF4-FFF2-40B4-BE49-F238E27FC236}">
                <a16:creationId xmlns:a16="http://schemas.microsoft.com/office/drawing/2014/main" id="{8FB64958-309D-46DC-AB65-1F018921DE92}"/>
              </a:ext>
            </a:extLst>
          </p:cNvPr>
          <p:cNvGrpSpPr/>
          <p:nvPr/>
        </p:nvGrpSpPr>
        <p:grpSpPr>
          <a:xfrm>
            <a:off x="126348" y="2712877"/>
            <a:ext cx="667899" cy="650331"/>
            <a:chOff x="475743" y="2747684"/>
            <a:chExt cx="667899" cy="650331"/>
          </a:xfrm>
        </p:grpSpPr>
        <p:pic>
          <p:nvPicPr>
            <p:cNvPr id="78" name="図 77">
              <a:extLst>
                <a:ext uri="{FF2B5EF4-FFF2-40B4-BE49-F238E27FC236}">
                  <a16:creationId xmlns:a16="http://schemas.microsoft.com/office/drawing/2014/main" id="{BD65C879-998E-4F16-96DE-FD3B2F909DFB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475743" y="2747684"/>
              <a:ext cx="628738" cy="619211"/>
            </a:xfrm>
            <a:prstGeom prst="rect">
              <a:avLst/>
            </a:prstGeom>
          </p:spPr>
        </p:pic>
        <p:sp>
          <p:nvSpPr>
            <p:cNvPr id="80" name="四角形: 角を丸くする 79">
              <a:extLst>
                <a:ext uri="{FF2B5EF4-FFF2-40B4-BE49-F238E27FC236}">
                  <a16:creationId xmlns:a16="http://schemas.microsoft.com/office/drawing/2014/main" id="{55D4C69A-4EA7-4F81-AA8C-239241BA4C1F}"/>
                </a:ext>
              </a:extLst>
            </p:cNvPr>
            <p:cNvSpPr/>
            <p:nvPr/>
          </p:nvSpPr>
          <p:spPr>
            <a:xfrm>
              <a:off x="491220" y="2758820"/>
              <a:ext cx="652422" cy="639195"/>
            </a:xfrm>
            <a:prstGeom prst="roundRect">
              <a:avLst/>
            </a:prstGeom>
            <a:noFill/>
            <a:ln w="28575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dirty="0">
                <a:solidFill>
                  <a:schemeClr val="tx1"/>
                </a:solidFill>
              </a:endParaRPr>
            </a:p>
          </p:txBody>
        </p:sp>
      </p:grpSp>
      <p:cxnSp>
        <p:nvCxnSpPr>
          <p:cNvPr id="85" name="直線矢印コネクタ 84">
            <a:extLst>
              <a:ext uri="{FF2B5EF4-FFF2-40B4-BE49-F238E27FC236}">
                <a16:creationId xmlns:a16="http://schemas.microsoft.com/office/drawing/2014/main" id="{D25A2486-090B-4C1A-ADE4-9AA10A38B0CD}"/>
              </a:ext>
            </a:extLst>
          </p:cNvPr>
          <p:cNvCxnSpPr>
            <a:cxnSpLocks/>
          </p:cNvCxnSpPr>
          <p:nvPr/>
        </p:nvCxnSpPr>
        <p:spPr>
          <a:xfrm>
            <a:off x="794247" y="3602794"/>
            <a:ext cx="309926" cy="0"/>
          </a:xfrm>
          <a:prstGeom prst="straightConnector1">
            <a:avLst/>
          </a:prstGeom>
          <a:ln w="28575">
            <a:solidFill>
              <a:srgbClr val="FF0000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86" name="グループ化 85">
            <a:extLst>
              <a:ext uri="{FF2B5EF4-FFF2-40B4-BE49-F238E27FC236}">
                <a16:creationId xmlns:a16="http://schemas.microsoft.com/office/drawing/2014/main" id="{0A21D3C6-C31D-45B8-890B-299D4A26F9C0}"/>
              </a:ext>
            </a:extLst>
          </p:cNvPr>
          <p:cNvGrpSpPr/>
          <p:nvPr/>
        </p:nvGrpSpPr>
        <p:grpSpPr>
          <a:xfrm>
            <a:off x="132895" y="4074635"/>
            <a:ext cx="652422" cy="639195"/>
            <a:chOff x="4394117" y="2183587"/>
            <a:chExt cx="652422" cy="639195"/>
          </a:xfrm>
        </p:grpSpPr>
        <p:sp>
          <p:nvSpPr>
            <p:cNvPr id="87" name="四角形: 角を丸くする 86">
              <a:extLst>
                <a:ext uri="{FF2B5EF4-FFF2-40B4-BE49-F238E27FC236}">
                  <a16:creationId xmlns:a16="http://schemas.microsoft.com/office/drawing/2014/main" id="{AFE3E061-AC2A-4653-BE16-F20CACB249FC}"/>
                </a:ext>
              </a:extLst>
            </p:cNvPr>
            <p:cNvSpPr/>
            <p:nvPr/>
          </p:nvSpPr>
          <p:spPr>
            <a:xfrm>
              <a:off x="4394117" y="2183587"/>
              <a:ext cx="652422" cy="639195"/>
            </a:xfrm>
            <a:prstGeom prst="roundRect">
              <a:avLst/>
            </a:prstGeom>
            <a:noFill/>
            <a:ln w="28575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dirty="0">
                <a:solidFill>
                  <a:schemeClr val="tx1"/>
                </a:solidFill>
              </a:endParaRPr>
            </a:p>
          </p:txBody>
        </p:sp>
        <p:pic>
          <p:nvPicPr>
            <p:cNvPr id="90" name="図 89">
              <a:extLst>
                <a:ext uri="{FF2B5EF4-FFF2-40B4-BE49-F238E27FC236}">
                  <a16:creationId xmlns:a16="http://schemas.microsoft.com/office/drawing/2014/main" id="{5AD28833-B35D-47C0-96C1-30827A74831D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4505328" y="2240442"/>
              <a:ext cx="457200" cy="514350"/>
            </a:xfrm>
            <a:prstGeom prst="rect">
              <a:avLst/>
            </a:prstGeom>
          </p:spPr>
        </p:pic>
      </p:grpSp>
      <p:grpSp>
        <p:nvGrpSpPr>
          <p:cNvPr id="20" name="グループ化 19">
            <a:extLst>
              <a:ext uri="{FF2B5EF4-FFF2-40B4-BE49-F238E27FC236}">
                <a16:creationId xmlns:a16="http://schemas.microsoft.com/office/drawing/2014/main" id="{8F447439-BA11-4C12-B16C-7BEAABD2385A}"/>
              </a:ext>
            </a:extLst>
          </p:cNvPr>
          <p:cNvGrpSpPr/>
          <p:nvPr/>
        </p:nvGrpSpPr>
        <p:grpSpPr>
          <a:xfrm>
            <a:off x="4027718" y="5208106"/>
            <a:ext cx="3712852" cy="777307"/>
            <a:chOff x="4723093" y="3449881"/>
            <a:chExt cx="3712852" cy="777307"/>
          </a:xfrm>
        </p:grpSpPr>
        <p:sp>
          <p:nvSpPr>
            <p:cNvPr id="92" name="テキスト ボックス 91">
              <a:extLst>
                <a:ext uri="{FF2B5EF4-FFF2-40B4-BE49-F238E27FC236}">
                  <a16:creationId xmlns:a16="http://schemas.microsoft.com/office/drawing/2014/main" id="{852C7003-FD61-455C-96C3-546D1449CB43}"/>
                </a:ext>
              </a:extLst>
            </p:cNvPr>
            <p:cNvSpPr txBox="1"/>
            <p:nvPr/>
          </p:nvSpPr>
          <p:spPr>
            <a:xfrm>
              <a:off x="4723093" y="3529428"/>
              <a:ext cx="3712852" cy="57708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「</a:t>
              </a:r>
              <a:r>
                <a:rPr lang="ja-JP" altLang="en-US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制御</a:t>
              </a: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」から　　　　　　を選ぶ。</a:t>
              </a:r>
              <a:endParaRPr lang="en-US" altLang="ja-JP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95" name="テキスト ボックス 94">
              <a:extLst>
                <a:ext uri="{FF2B5EF4-FFF2-40B4-BE49-F238E27FC236}">
                  <a16:creationId xmlns:a16="http://schemas.microsoft.com/office/drawing/2014/main" id="{2B9C078A-C012-464E-B03E-F24A9E06419B}"/>
                </a:ext>
              </a:extLst>
            </p:cNvPr>
            <p:cNvSpPr txBox="1"/>
            <p:nvPr/>
          </p:nvSpPr>
          <p:spPr>
            <a:xfrm>
              <a:off x="4866147" y="3592314"/>
              <a:ext cx="800401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せいぎょ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99" name="テキスト ボックス 98">
              <a:extLst>
                <a:ext uri="{FF2B5EF4-FFF2-40B4-BE49-F238E27FC236}">
                  <a16:creationId xmlns:a16="http://schemas.microsoft.com/office/drawing/2014/main" id="{4649F20B-9978-46FA-8B3C-467136BE18E9}"/>
                </a:ext>
              </a:extLst>
            </p:cNvPr>
            <p:cNvSpPr txBox="1"/>
            <p:nvPr/>
          </p:nvSpPr>
          <p:spPr>
            <a:xfrm>
              <a:off x="7640312" y="3602794"/>
              <a:ext cx="540839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えら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pic>
          <p:nvPicPr>
            <p:cNvPr id="17" name="図 16">
              <a:extLst>
                <a:ext uri="{FF2B5EF4-FFF2-40B4-BE49-F238E27FC236}">
                  <a16:creationId xmlns:a16="http://schemas.microsoft.com/office/drawing/2014/main" id="{9C532D34-DD2D-4627-83D3-CD1335385DDE}"/>
                </a:ext>
              </a:extLst>
            </p:cNvPr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6344732" y="3449881"/>
              <a:ext cx="1097375" cy="777307"/>
            </a:xfrm>
            <a:prstGeom prst="rect">
              <a:avLst/>
            </a:prstGeom>
          </p:spPr>
        </p:pic>
      </p:grpSp>
      <p:sp>
        <p:nvSpPr>
          <p:cNvPr id="47" name="テキスト ボックス 46">
            <a:extLst>
              <a:ext uri="{FF2B5EF4-FFF2-40B4-BE49-F238E27FC236}">
                <a16:creationId xmlns:a16="http://schemas.microsoft.com/office/drawing/2014/main" id="{64A155D5-8D76-451E-9F62-702E9B6250D9}"/>
              </a:ext>
            </a:extLst>
          </p:cNvPr>
          <p:cNvSpPr txBox="1"/>
          <p:nvPr/>
        </p:nvSpPr>
        <p:spPr>
          <a:xfrm>
            <a:off x="319686" y="364306"/>
            <a:ext cx="594711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かんが</a:t>
            </a:r>
          </a:p>
        </p:txBody>
      </p:sp>
      <p:sp>
        <p:nvSpPr>
          <p:cNvPr id="48" name="テキスト ボックス 47">
            <a:extLst>
              <a:ext uri="{FF2B5EF4-FFF2-40B4-BE49-F238E27FC236}">
                <a16:creationId xmlns:a16="http://schemas.microsoft.com/office/drawing/2014/main" id="{01266FE0-5379-41B0-873A-FB5CCF5376FD}"/>
              </a:ext>
            </a:extLst>
          </p:cNvPr>
          <p:cNvSpPr txBox="1"/>
          <p:nvPr/>
        </p:nvSpPr>
        <p:spPr>
          <a:xfrm>
            <a:off x="3033419" y="391337"/>
            <a:ext cx="77267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コーディ</a:t>
            </a:r>
          </a:p>
        </p:txBody>
      </p:sp>
      <p:sp>
        <p:nvSpPr>
          <p:cNvPr id="49" name="テキスト ボックス 48">
            <a:extLst>
              <a:ext uri="{FF2B5EF4-FFF2-40B4-BE49-F238E27FC236}">
                <a16:creationId xmlns:a16="http://schemas.microsoft.com/office/drawing/2014/main" id="{DDC192B8-B42B-4D1F-B0A4-BB1FC2578025}"/>
              </a:ext>
            </a:extLst>
          </p:cNvPr>
          <p:cNvSpPr txBox="1"/>
          <p:nvPr/>
        </p:nvSpPr>
        <p:spPr>
          <a:xfrm>
            <a:off x="4442541" y="1855962"/>
            <a:ext cx="313969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へ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grpSp>
        <p:nvGrpSpPr>
          <p:cNvPr id="52" name="グループ化 51">
            <a:extLst>
              <a:ext uri="{FF2B5EF4-FFF2-40B4-BE49-F238E27FC236}">
                <a16:creationId xmlns:a16="http://schemas.microsoft.com/office/drawing/2014/main" id="{181ECCA2-ECEC-4C98-9520-2C4B564A410C}"/>
              </a:ext>
            </a:extLst>
          </p:cNvPr>
          <p:cNvGrpSpPr/>
          <p:nvPr/>
        </p:nvGrpSpPr>
        <p:grpSpPr>
          <a:xfrm>
            <a:off x="137360" y="3399324"/>
            <a:ext cx="652422" cy="639195"/>
            <a:chOff x="675523" y="2179135"/>
            <a:chExt cx="652422" cy="639195"/>
          </a:xfrm>
        </p:grpSpPr>
        <p:sp>
          <p:nvSpPr>
            <p:cNvPr id="53" name="四角形: 角を丸くする 52">
              <a:extLst>
                <a:ext uri="{FF2B5EF4-FFF2-40B4-BE49-F238E27FC236}">
                  <a16:creationId xmlns:a16="http://schemas.microsoft.com/office/drawing/2014/main" id="{C8A4D2A3-2A67-4A40-A844-99636FAC5EB2}"/>
                </a:ext>
              </a:extLst>
            </p:cNvPr>
            <p:cNvSpPr/>
            <p:nvPr/>
          </p:nvSpPr>
          <p:spPr>
            <a:xfrm>
              <a:off x="675523" y="2179135"/>
              <a:ext cx="652422" cy="639195"/>
            </a:xfrm>
            <a:prstGeom prst="roundRect">
              <a:avLst/>
            </a:prstGeom>
            <a:noFill/>
            <a:ln w="28575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dirty="0">
                <a:solidFill>
                  <a:schemeClr val="tx1"/>
                </a:solidFill>
              </a:endParaRPr>
            </a:p>
          </p:txBody>
        </p:sp>
        <p:pic>
          <p:nvPicPr>
            <p:cNvPr id="56" name="図 55">
              <a:extLst>
                <a:ext uri="{FF2B5EF4-FFF2-40B4-BE49-F238E27FC236}">
                  <a16:creationId xmlns:a16="http://schemas.microsoft.com/office/drawing/2014/main" id="{4DEB5785-C53B-434A-AD3B-4FB04D954CB5}"/>
                </a:ext>
              </a:extLst>
            </p:cNvPr>
            <p:cNvPicPr>
              <a:picLocks noChangeAspect="1"/>
            </p:cNvPicPr>
            <p:nvPr/>
          </p:nvPicPr>
          <p:blipFill>
            <a:blip r:embed="rId8"/>
            <a:stretch>
              <a:fillRect/>
            </a:stretch>
          </p:blipFill>
          <p:spPr>
            <a:xfrm>
              <a:off x="767077" y="2242638"/>
              <a:ext cx="504825" cy="514350"/>
            </a:xfrm>
            <a:prstGeom prst="rect">
              <a:avLst/>
            </a:prstGeom>
          </p:spPr>
        </p:pic>
      </p:grpSp>
      <p:cxnSp>
        <p:nvCxnSpPr>
          <p:cNvPr id="58" name="直線矢印コネクタ 57">
            <a:extLst>
              <a:ext uri="{FF2B5EF4-FFF2-40B4-BE49-F238E27FC236}">
                <a16:creationId xmlns:a16="http://schemas.microsoft.com/office/drawing/2014/main" id="{E23FAFA3-984B-4F8D-A413-0226D98F98D6}"/>
              </a:ext>
            </a:extLst>
          </p:cNvPr>
          <p:cNvCxnSpPr>
            <a:cxnSpLocks/>
          </p:cNvCxnSpPr>
          <p:nvPr/>
        </p:nvCxnSpPr>
        <p:spPr>
          <a:xfrm>
            <a:off x="785317" y="4227188"/>
            <a:ext cx="309926" cy="0"/>
          </a:xfrm>
          <a:prstGeom prst="straightConnector1">
            <a:avLst/>
          </a:prstGeom>
          <a:ln w="28575">
            <a:solidFill>
              <a:srgbClr val="FF0000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1" name="グループ化 10">
            <a:extLst>
              <a:ext uri="{FF2B5EF4-FFF2-40B4-BE49-F238E27FC236}">
                <a16:creationId xmlns:a16="http://schemas.microsoft.com/office/drawing/2014/main" id="{7D86CEB2-7F7E-411B-A442-320FAE66CCFB}"/>
              </a:ext>
            </a:extLst>
          </p:cNvPr>
          <p:cNvGrpSpPr/>
          <p:nvPr/>
        </p:nvGrpSpPr>
        <p:grpSpPr>
          <a:xfrm>
            <a:off x="4027719" y="3761236"/>
            <a:ext cx="4619132" cy="1131079"/>
            <a:chOff x="4027719" y="3761236"/>
            <a:chExt cx="4619132" cy="1131079"/>
          </a:xfrm>
        </p:grpSpPr>
        <p:sp>
          <p:nvSpPr>
            <p:cNvPr id="61" name="テキスト ボックス 60">
              <a:extLst>
                <a:ext uri="{FF2B5EF4-FFF2-40B4-BE49-F238E27FC236}">
                  <a16:creationId xmlns:a16="http://schemas.microsoft.com/office/drawing/2014/main" id="{2F1FE3E5-ED23-4DFB-A46D-8A0C0108BE71}"/>
                </a:ext>
              </a:extLst>
            </p:cNvPr>
            <p:cNvSpPr txBox="1"/>
            <p:nvPr/>
          </p:nvSpPr>
          <p:spPr>
            <a:xfrm>
              <a:off x="4027719" y="3761236"/>
              <a:ext cx="4619132" cy="113107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「</a:t>
              </a:r>
              <a:r>
                <a:rPr lang="ja-JP" altLang="en-US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変数</a:t>
              </a: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」から　　　　　　　　　　</a:t>
              </a:r>
              <a:r>
                <a:rPr lang="ja-JP" altLang="en-US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を選び、</a:t>
              </a:r>
              <a:endParaRPr lang="en-US" altLang="ja-JP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  <a:p>
              <a:pPr>
                <a:lnSpc>
                  <a:spcPct val="200000"/>
                </a:lnSpc>
              </a:pP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「</a:t>
              </a:r>
              <a:r>
                <a:rPr lang="en-US" altLang="ja-JP" b="1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10</a:t>
              </a: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」に変更する。</a:t>
              </a:r>
              <a:endParaRPr lang="en-US" altLang="ja-JP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62" name="テキスト ボックス 61">
              <a:extLst>
                <a:ext uri="{FF2B5EF4-FFF2-40B4-BE49-F238E27FC236}">
                  <a16:creationId xmlns:a16="http://schemas.microsoft.com/office/drawing/2014/main" id="{E2C9651E-4A4A-47FD-A961-E1A65543C6D7}"/>
                </a:ext>
              </a:extLst>
            </p:cNvPr>
            <p:cNvSpPr txBox="1"/>
            <p:nvPr/>
          </p:nvSpPr>
          <p:spPr>
            <a:xfrm>
              <a:off x="4195975" y="3826653"/>
              <a:ext cx="750669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へんすう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64" name="テキスト ボックス 63">
              <a:extLst>
                <a:ext uri="{FF2B5EF4-FFF2-40B4-BE49-F238E27FC236}">
                  <a16:creationId xmlns:a16="http://schemas.microsoft.com/office/drawing/2014/main" id="{9FD33E5F-60A4-4869-8C07-2493BEF5A438}"/>
                </a:ext>
              </a:extLst>
            </p:cNvPr>
            <p:cNvSpPr txBox="1"/>
            <p:nvPr/>
          </p:nvSpPr>
          <p:spPr>
            <a:xfrm>
              <a:off x="7866242" y="3815718"/>
              <a:ext cx="540839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えら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68" name="テキスト ボックス 67">
              <a:extLst>
                <a:ext uri="{FF2B5EF4-FFF2-40B4-BE49-F238E27FC236}">
                  <a16:creationId xmlns:a16="http://schemas.microsoft.com/office/drawing/2014/main" id="{C9F81455-DB1F-4D0B-90E7-EB717DC85B6B}"/>
                </a:ext>
              </a:extLst>
            </p:cNvPr>
            <p:cNvSpPr txBox="1"/>
            <p:nvPr/>
          </p:nvSpPr>
          <p:spPr>
            <a:xfrm>
              <a:off x="4946644" y="4388665"/>
              <a:ext cx="705315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へんこう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pic>
          <p:nvPicPr>
            <p:cNvPr id="10" name="図 9">
              <a:extLst>
                <a:ext uri="{FF2B5EF4-FFF2-40B4-BE49-F238E27FC236}">
                  <a16:creationId xmlns:a16="http://schemas.microsoft.com/office/drawing/2014/main" id="{A0DC20E6-5C98-42CB-A72F-69C3BAC5906D}"/>
                </a:ext>
              </a:extLst>
            </p:cNvPr>
            <p:cNvPicPr>
              <a:picLocks noChangeAspect="1"/>
            </p:cNvPicPr>
            <p:nvPr/>
          </p:nvPicPr>
          <p:blipFill>
            <a:blip r:embed="rId9"/>
            <a:stretch>
              <a:fillRect/>
            </a:stretch>
          </p:blipFill>
          <p:spPr>
            <a:xfrm>
              <a:off x="5546266" y="3910491"/>
              <a:ext cx="2209992" cy="441998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457340525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図 5">
            <a:extLst>
              <a:ext uri="{FF2B5EF4-FFF2-40B4-BE49-F238E27FC236}">
                <a16:creationId xmlns:a16="http://schemas.microsoft.com/office/drawing/2014/main" id="{4308F68B-9BC9-42B4-BC3C-79890807910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20421" y="2563459"/>
            <a:ext cx="4238625" cy="1543050"/>
          </a:xfrm>
          <a:prstGeom prst="rect">
            <a:avLst/>
          </a:prstGeom>
        </p:spPr>
      </p:pic>
      <p:pic>
        <p:nvPicPr>
          <p:cNvPr id="7" name="図 6">
            <a:extLst>
              <a:ext uri="{FF2B5EF4-FFF2-40B4-BE49-F238E27FC236}">
                <a16:creationId xmlns:a16="http://schemas.microsoft.com/office/drawing/2014/main" id="{98025CA6-78B0-4BA4-8BFA-446353FDC4B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9686" y="1092924"/>
            <a:ext cx="1941986" cy="1294657"/>
          </a:xfrm>
          <a:prstGeom prst="rect">
            <a:avLst/>
          </a:prstGeom>
        </p:spPr>
      </p:pic>
      <p:sp>
        <p:nvSpPr>
          <p:cNvPr id="5" name="タイトル 4">
            <a:extLst>
              <a:ext uri="{FF2B5EF4-FFF2-40B4-BE49-F238E27FC236}">
                <a16:creationId xmlns:a16="http://schemas.microsoft.com/office/drawing/2014/main" id="{E6A163D1-8BF6-414C-8680-405591EFD14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dirty="0"/>
              <a:t>考えてみよう！　</a:t>
            </a:r>
            <a:r>
              <a:rPr lang="en-US" altLang="ja-JP" dirty="0"/>
              <a:t>【Codey 1</a:t>
            </a:r>
            <a:r>
              <a:rPr lang="ja-JP" altLang="en-US" dirty="0"/>
              <a:t>のプログラム</a:t>
            </a:r>
            <a:r>
              <a:rPr lang="en-US" altLang="ja-JP" dirty="0"/>
              <a:t>】</a:t>
            </a:r>
            <a:endParaRPr lang="ja-JP" altLang="en-US" dirty="0"/>
          </a:p>
        </p:txBody>
      </p:sp>
      <p:grpSp>
        <p:nvGrpSpPr>
          <p:cNvPr id="4" name="グループ化 3">
            <a:extLst>
              <a:ext uri="{FF2B5EF4-FFF2-40B4-BE49-F238E27FC236}">
                <a16:creationId xmlns:a16="http://schemas.microsoft.com/office/drawing/2014/main" id="{38D7FCE9-8D20-410A-BA2A-9DA7C33B534F}"/>
              </a:ext>
            </a:extLst>
          </p:cNvPr>
          <p:cNvGrpSpPr/>
          <p:nvPr/>
        </p:nvGrpSpPr>
        <p:grpSpPr>
          <a:xfrm>
            <a:off x="7908066" y="140699"/>
            <a:ext cx="1084828" cy="1084828"/>
            <a:chOff x="7908066" y="140699"/>
            <a:chExt cx="1084828" cy="1084828"/>
          </a:xfrm>
        </p:grpSpPr>
        <p:sp>
          <p:nvSpPr>
            <p:cNvPr id="44" name="正方形/長方形 43">
              <a:extLst>
                <a:ext uri="{FF2B5EF4-FFF2-40B4-BE49-F238E27FC236}">
                  <a16:creationId xmlns:a16="http://schemas.microsoft.com/office/drawing/2014/main" id="{ED10AA72-AE24-4F65-86C8-D2825A3DAE6C}"/>
                </a:ext>
              </a:extLst>
            </p:cNvPr>
            <p:cNvSpPr/>
            <p:nvPr/>
          </p:nvSpPr>
          <p:spPr>
            <a:xfrm>
              <a:off x="7908066" y="140699"/>
              <a:ext cx="1084828" cy="1084828"/>
            </a:xfrm>
            <a:prstGeom prst="rect">
              <a:avLst/>
            </a:prstGeom>
            <a:solidFill>
              <a:schemeClr val="accent4">
                <a:lumMod val="20000"/>
                <a:lumOff val="80000"/>
              </a:schemeClr>
            </a:solidFill>
            <a:ln w="28575">
              <a:solidFill>
                <a:schemeClr val="accent4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tx1"/>
                </a:solidFill>
              </a:endParaRPr>
            </a:p>
          </p:txBody>
        </p:sp>
        <p:pic>
          <p:nvPicPr>
            <p:cNvPr id="3" name="図 2">
              <a:extLst>
                <a:ext uri="{FF2B5EF4-FFF2-40B4-BE49-F238E27FC236}">
                  <a16:creationId xmlns:a16="http://schemas.microsoft.com/office/drawing/2014/main" id="{8DA30F96-8260-405D-A607-B624961BEE6E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7943183" y="146352"/>
              <a:ext cx="1014594" cy="1071986"/>
            </a:xfrm>
            <a:prstGeom prst="rect">
              <a:avLst/>
            </a:prstGeom>
          </p:spPr>
        </p:pic>
      </p:grpSp>
      <p:cxnSp>
        <p:nvCxnSpPr>
          <p:cNvPr id="76" name="直線矢印コネクタ 75">
            <a:extLst>
              <a:ext uri="{FF2B5EF4-FFF2-40B4-BE49-F238E27FC236}">
                <a16:creationId xmlns:a16="http://schemas.microsoft.com/office/drawing/2014/main" id="{3194AC5D-CD7B-4206-8BA3-1D8C56BACBAD}"/>
              </a:ext>
            </a:extLst>
          </p:cNvPr>
          <p:cNvCxnSpPr>
            <a:cxnSpLocks/>
          </p:cNvCxnSpPr>
          <p:nvPr/>
        </p:nvCxnSpPr>
        <p:spPr>
          <a:xfrm>
            <a:off x="768312" y="2808269"/>
            <a:ext cx="309926" cy="0"/>
          </a:xfrm>
          <a:prstGeom prst="straightConnector1">
            <a:avLst/>
          </a:prstGeom>
          <a:ln w="28575">
            <a:solidFill>
              <a:srgbClr val="FF0000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5" name="直線矢印コネクタ 84">
            <a:extLst>
              <a:ext uri="{FF2B5EF4-FFF2-40B4-BE49-F238E27FC236}">
                <a16:creationId xmlns:a16="http://schemas.microsoft.com/office/drawing/2014/main" id="{D25A2486-090B-4C1A-ADE4-9AA10A38B0CD}"/>
              </a:ext>
            </a:extLst>
          </p:cNvPr>
          <p:cNvCxnSpPr>
            <a:cxnSpLocks/>
            <a:stCxn id="97" idx="0"/>
          </p:cNvCxnSpPr>
          <p:nvPr/>
        </p:nvCxnSpPr>
        <p:spPr>
          <a:xfrm flipV="1">
            <a:off x="3804969" y="3429001"/>
            <a:ext cx="1122" cy="603276"/>
          </a:xfrm>
          <a:prstGeom prst="straightConnector1">
            <a:avLst/>
          </a:prstGeom>
          <a:ln w="28575">
            <a:solidFill>
              <a:srgbClr val="FF0000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86" name="グループ化 85">
            <a:extLst>
              <a:ext uri="{FF2B5EF4-FFF2-40B4-BE49-F238E27FC236}">
                <a16:creationId xmlns:a16="http://schemas.microsoft.com/office/drawing/2014/main" id="{0A21D3C6-C31D-45B8-890B-299D4A26F9C0}"/>
              </a:ext>
            </a:extLst>
          </p:cNvPr>
          <p:cNvGrpSpPr/>
          <p:nvPr/>
        </p:nvGrpSpPr>
        <p:grpSpPr>
          <a:xfrm>
            <a:off x="115890" y="3968776"/>
            <a:ext cx="652422" cy="639195"/>
            <a:chOff x="4394117" y="2183587"/>
            <a:chExt cx="652422" cy="639195"/>
          </a:xfrm>
        </p:grpSpPr>
        <p:sp>
          <p:nvSpPr>
            <p:cNvPr id="87" name="四角形: 角を丸くする 86">
              <a:extLst>
                <a:ext uri="{FF2B5EF4-FFF2-40B4-BE49-F238E27FC236}">
                  <a16:creationId xmlns:a16="http://schemas.microsoft.com/office/drawing/2014/main" id="{AFE3E061-AC2A-4653-BE16-F20CACB249FC}"/>
                </a:ext>
              </a:extLst>
            </p:cNvPr>
            <p:cNvSpPr/>
            <p:nvPr/>
          </p:nvSpPr>
          <p:spPr>
            <a:xfrm>
              <a:off x="4394117" y="2183587"/>
              <a:ext cx="652422" cy="639195"/>
            </a:xfrm>
            <a:prstGeom prst="roundRect">
              <a:avLst/>
            </a:prstGeom>
            <a:noFill/>
            <a:ln w="28575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dirty="0">
                <a:solidFill>
                  <a:schemeClr val="tx1"/>
                </a:solidFill>
              </a:endParaRPr>
            </a:p>
          </p:txBody>
        </p:sp>
        <p:pic>
          <p:nvPicPr>
            <p:cNvPr id="90" name="図 89">
              <a:extLst>
                <a:ext uri="{FF2B5EF4-FFF2-40B4-BE49-F238E27FC236}">
                  <a16:creationId xmlns:a16="http://schemas.microsoft.com/office/drawing/2014/main" id="{5AD28833-B35D-47C0-96C1-30827A74831D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4505328" y="2240442"/>
              <a:ext cx="457200" cy="514350"/>
            </a:xfrm>
            <a:prstGeom prst="rect">
              <a:avLst/>
            </a:prstGeom>
          </p:spPr>
        </p:pic>
      </p:grpSp>
      <p:sp>
        <p:nvSpPr>
          <p:cNvPr id="47" name="テキスト ボックス 46">
            <a:extLst>
              <a:ext uri="{FF2B5EF4-FFF2-40B4-BE49-F238E27FC236}">
                <a16:creationId xmlns:a16="http://schemas.microsoft.com/office/drawing/2014/main" id="{64A155D5-8D76-451E-9F62-702E9B6250D9}"/>
              </a:ext>
            </a:extLst>
          </p:cNvPr>
          <p:cNvSpPr txBox="1"/>
          <p:nvPr/>
        </p:nvSpPr>
        <p:spPr>
          <a:xfrm>
            <a:off x="319686" y="364306"/>
            <a:ext cx="594711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かんが</a:t>
            </a:r>
          </a:p>
        </p:txBody>
      </p:sp>
      <p:sp>
        <p:nvSpPr>
          <p:cNvPr id="48" name="テキスト ボックス 47">
            <a:extLst>
              <a:ext uri="{FF2B5EF4-FFF2-40B4-BE49-F238E27FC236}">
                <a16:creationId xmlns:a16="http://schemas.microsoft.com/office/drawing/2014/main" id="{01266FE0-5379-41B0-873A-FB5CCF5376FD}"/>
              </a:ext>
            </a:extLst>
          </p:cNvPr>
          <p:cNvSpPr txBox="1"/>
          <p:nvPr/>
        </p:nvSpPr>
        <p:spPr>
          <a:xfrm>
            <a:off x="3033419" y="391337"/>
            <a:ext cx="77267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コーディ</a:t>
            </a:r>
          </a:p>
        </p:txBody>
      </p:sp>
      <p:grpSp>
        <p:nvGrpSpPr>
          <p:cNvPr id="52" name="グループ化 51">
            <a:extLst>
              <a:ext uri="{FF2B5EF4-FFF2-40B4-BE49-F238E27FC236}">
                <a16:creationId xmlns:a16="http://schemas.microsoft.com/office/drawing/2014/main" id="{181ECCA2-ECEC-4C98-9520-2C4B564A410C}"/>
              </a:ext>
            </a:extLst>
          </p:cNvPr>
          <p:cNvGrpSpPr/>
          <p:nvPr/>
        </p:nvGrpSpPr>
        <p:grpSpPr>
          <a:xfrm>
            <a:off x="122001" y="3222470"/>
            <a:ext cx="652422" cy="639195"/>
            <a:chOff x="675523" y="2179135"/>
            <a:chExt cx="652422" cy="639195"/>
          </a:xfrm>
        </p:grpSpPr>
        <p:sp>
          <p:nvSpPr>
            <p:cNvPr id="53" name="四角形: 角を丸くする 52">
              <a:extLst>
                <a:ext uri="{FF2B5EF4-FFF2-40B4-BE49-F238E27FC236}">
                  <a16:creationId xmlns:a16="http://schemas.microsoft.com/office/drawing/2014/main" id="{C8A4D2A3-2A67-4A40-A844-99636FAC5EB2}"/>
                </a:ext>
              </a:extLst>
            </p:cNvPr>
            <p:cNvSpPr/>
            <p:nvPr/>
          </p:nvSpPr>
          <p:spPr>
            <a:xfrm>
              <a:off x="675523" y="2179135"/>
              <a:ext cx="652422" cy="639195"/>
            </a:xfrm>
            <a:prstGeom prst="roundRect">
              <a:avLst/>
            </a:prstGeom>
            <a:noFill/>
            <a:ln w="28575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dirty="0">
                <a:solidFill>
                  <a:schemeClr val="tx1"/>
                </a:solidFill>
              </a:endParaRPr>
            </a:p>
          </p:txBody>
        </p:sp>
        <p:pic>
          <p:nvPicPr>
            <p:cNvPr id="56" name="図 55">
              <a:extLst>
                <a:ext uri="{FF2B5EF4-FFF2-40B4-BE49-F238E27FC236}">
                  <a16:creationId xmlns:a16="http://schemas.microsoft.com/office/drawing/2014/main" id="{4DEB5785-C53B-434A-AD3B-4FB04D954CB5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767077" y="2242638"/>
              <a:ext cx="504825" cy="514350"/>
            </a:xfrm>
            <a:prstGeom prst="rect">
              <a:avLst/>
            </a:prstGeom>
          </p:spPr>
        </p:pic>
      </p:grpSp>
      <p:cxnSp>
        <p:nvCxnSpPr>
          <p:cNvPr id="58" name="直線矢印コネクタ 57">
            <a:extLst>
              <a:ext uri="{FF2B5EF4-FFF2-40B4-BE49-F238E27FC236}">
                <a16:creationId xmlns:a16="http://schemas.microsoft.com/office/drawing/2014/main" id="{E23FAFA3-984B-4F8D-A413-0226D98F98D6}"/>
              </a:ext>
            </a:extLst>
          </p:cNvPr>
          <p:cNvCxnSpPr>
            <a:cxnSpLocks/>
          </p:cNvCxnSpPr>
          <p:nvPr/>
        </p:nvCxnSpPr>
        <p:spPr>
          <a:xfrm flipV="1">
            <a:off x="2496897" y="3429000"/>
            <a:ext cx="0" cy="596631"/>
          </a:xfrm>
          <a:prstGeom prst="straightConnector1">
            <a:avLst/>
          </a:prstGeom>
          <a:ln w="28575">
            <a:solidFill>
              <a:srgbClr val="FF0000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1" name="正方形/長方形 50">
            <a:extLst>
              <a:ext uri="{FF2B5EF4-FFF2-40B4-BE49-F238E27FC236}">
                <a16:creationId xmlns:a16="http://schemas.microsoft.com/office/drawing/2014/main" id="{DE03605C-0E61-497F-8ACD-0F18BCD2B57A}"/>
              </a:ext>
            </a:extLst>
          </p:cNvPr>
          <p:cNvSpPr/>
          <p:nvPr/>
        </p:nvSpPr>
        <p:spPr>
          <a:xfrm>
            <a:off x="420799" y="1970329"/>
            <a:ext cx="866258" cy="238833"/>
          </a:xfrm>
          <a:prstGeom prst="rect">
            <a:avLst/>
          </a:prstGeom>
          <a:noFill/>
          <a:ln w="28575">
            <a:solidFill>
              <a:srgbClr val="FF0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grpSp>
        <p:nvGrpSpPr>
          <p:cNvPr id="59" name="グループ化 58">
            <a:extLst>
              <a:ext uri="{FF2B5EF4-FFF2-40B4-BE49-F238E27FC236}">
                <a16:creationId xmlns:a16="http://schemas.microsoft.com/office/drawing/2014/main" id="{E1C1826E-439A-4511-9A0A-BD0E55C873FE}"/>
              </a:ext>
            </a:extLst>
          </p:cNvPr>
          <p:cNvGrpSpPr/>
          <p:nvPr/>
        </p:nvGrpSpPr>
        <p:grpSpPr>
          <a:xfrm>
            <a:off x="115890" y="2499875"/>
            <a:ext cx="652422" cy="639195"/>
            <a:chOff x="182102" y="3444698"/>
            <a:chExt cx="652422" cy="639195"/>
          </a:xfrm>
        </p:grpSpPr>
        <p:sp>
          <p:nvSpPr>
            <p:cNvPr id="65" name="四角形: 角を丸くする 64">
              <a:extLst>
                <a:ext uri="{FF2B5EF4-FFF2-40B4-BE49-F238E27FC236}">
                  <a16:creationId xmlns:a16="http://schemas.microsoft.com/office/drawing/2014/main" id="{15794142-D697-4AFB-A133-E6F8F4732B5E}"/>
                </a:ext>
              </a:extLst>
            </p:cNvPr>
            <p:cNvSpPr/>
            <p:nvPr/>
          </p:nvSpPr>
          <p:spPr>
            <a:xfrm>
              <a:off x="182102" y="3444698"/>
              <a:ext cx="652422" cy="639195"/>
            </a:xfrm>
            <a:prstGeom prst="roundRect">
              <a:avLst/>
            </a:prstGeom>
            <a:noFill/>
            <a:ln w="28575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dirty="0">
                <a:solidFill>
                  <a:schemeClr val="tx1"/>
                </a:solidFill>
              </a:endParaRPr>
            </a:p>
          </p:txBody>
        </p:sp>
        <p:pic>
          <p:nvPicPr>
            <p:cNvPr id="67" name="図 66">
              <a:extLst>
                <a:ext uri="{FF2B5EF4-FFF2-40B4-BE49-F238E27FC236}">
                  <a16:creationId xmlns:a16="http://schemas.microsoft.com/office/drawing/2014/main" id="{0D463539-6037-4F2A-9F7B-045C30D93C41}"/>
                </a:ext>
              </a:extLst>
            </p:cNvPr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259484" y="3497952"/>
              <a:ext cx="542925" cy="523875"/>
            </a:xfrm>
            <a:prstGeom prst="rect">
              <a:avLst/>
            </a:prstGeom>
          </p:spPr>
        </p:pic>
      </p:grpSp>
      <p:grpSp>
        <p:nvGrpSpPr>
          <p:cNvPr id="14" name="グループ化 13">
            <a:extLst>
              <a:ext uri="{FF2B5EF4-FFF2-40B4-BE49-F238E27FC236}">
                <a16:creationId xmlns:a16="http://schemas.microsoft.com/office/drawing/2014/main" id="{36EA8C5C-BAB6-49B7-8757-A1D9E9A2ECFD}"/>
              </a:ext>
            </a:extLst>
          </p:cNvPr>
          <p:cNvGrpSpPr/>
          <p:nvPr/>
        </p:nvGrpSpPr>
        <p:grpSpPr>
          <a:xfrm>
            <a:off x="4838007" y="1590259"/>
            <a:ext cx="4267233" cy="1131079"/>
            <a:chOff x="166872" y="5083855"/>
            <a:chExt cx="4267233" cy="1131079"/>
          </a:xfrm>
        </p:grpSpPr>
        <p:sp>
          <p:nvSpPr>
            <p:cNvPr id="70" name="テキスト ボックス 69">
              <a:extLst>
                <a:ext uri="{FF2B5EF4-FFF2-40B4-BE49-F238E27FC236}">
                  <a16:creationId xmlns:a16="http://schemas.microsoft.com/office/drawing/2014/main" id="{8FA7A6E9-C7B7-4130-A248-9D7F3459A083}"/>
                </a:ext>
              </a:extLst>
            </p:cNvPr>
            <p:cNvSpPr txBox="1"/>
            <p:nvPr/>
          </p:nvSpPr>
          <p:spPr>
            <a:xfrm>
              <a:off x="166872" y="5083855"/>
              <a:ext cx="4267233" cy="113107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「</a:t>
              </a:r>
              <a:r>
                <a:rPr lang="ja-JP" altLang="en-US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見た目</a:t>
              </a: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」から　　　　　　　を選び、</a:t>
              </a:r>
              <a:endParaRPr lang="en-US" altLang="ja-JP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  <a:p>
              <a:pPr>
                <a:lnSpc>
                  <a:spcPct val="200000"/>
                </a:lnSpc>
              </a:pP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「変数」から　　　　を選んで入れる。</a:t>
              </a:r>
              <a:endParaRPr lang="en-US" altLang="ja-JP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73" name="テキスト ボックス 72">
              <a:extLst>
                <a:ext uri="{FF2B5EF4-FFF2-40B4-BE49-F238E27FC236}">
                  <a16:creationId xmlns:a16="http://schemas.microsoft.com/office/drawing/2014/main" id="{4B25F5F1-C72C-4D5E-A52F-D5F803D133B6}"/>
                </a:ext>
              </a:extLst>
            </p:cNvPr>
            <p:cNvSpPr txBox="1"/>
            <p:nvPr/>
          </p:nvSpPr>
          <p:spPr>
            <a:xfrm>
              <a:off x="3562382" y="5150614"/>
              <a:ext cx="522236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えら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75" name="テキスト ボックス 74">
              <a:extLst>
                <a:ext uri="{FF2B5EF4-FFF2-40B4-BE49-F238E27FC236}">
                  <a16:creationId xmlns:a16="http://schemas.microsoft.com/office/drawing/2014/main" id="{672F6B0A-D1E7-46B6-9CD4-4BF4865A2A14}"/>
                </a:ext>
              </a:extLst>
            </p:cNvPr>
            <p:cNvSpPr txBox="1"/>
            <p:nvPr/>
          </p:nvSpPr>
          <p:spPr>
            <a:xfrm>
              <a:off x="360917" y="5713086"/>
              <a:ext cx="718562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へんすう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79" name="テキスト ボックス 78">
              <a:extLst>
                <a:ext uri="{FF2B5EF4-FFF2-40B4-BE49-F238E27FC236}">
                  <a16:creationId xmlns:a16="http://schemas.microsoft.com/office/drawing/2014/main" id="{FD92E34D-4834-40E0-95A8-73E48FA618A0}"/>
                </a:ext>
              </a:extLst>
            </p:cNvPr>
            <p:cNvSpPr txBox="1"/>
            <p:nvPr/>
          </p:nvSpPr>
          <p:spPr>
            <a:xfrm>
              <a:off x="450163" y="5146910"/>
              <a:ext cx="323814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み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81" name="テキスト ボックス 80">
              <a:extLst>
                <a:ext uri="{FF2B5EF4-FFF2-40B4-BE49-F238E27FC236}">
                  <a16:creationId xmlns:a16="http://schemas.microsoft.com/office/drawing/2014/main" id="{839BFF44-1816-4473-AF4A-42C3A44A8424}"/>
                </a:ext>
              </a:extLst>
            </p:cNvPr>
            <p:cNvSpPr txBox="1"/>
            <p:nvPr/>
          </p:nvSpPr>
          <p:spPr>
            <a:xfrm>
              <a:off x="895362" y="5141138"/>
              <a:ext cx="323814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め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pic>
          <p:nvPicPr>
            <p:cNvPr id="82" name="図 81">
              <a:extLst>
                <a:ext uri="{FF2B5EF4-FFF2-40B4-BE49-F238E27FC236}">
                  <a16:creationId xmlns:a16="http://schemas.microsoft.com/office/drawing/2014/main" id="{BD64F8E3-8941-4FD3-A6C0-14B422134443}"/>
                </a:ext>
              </a:extLst>
            </p:cNvPr>
            <p:cNvPicPr>
              <a:picLocks noChangeAspect="1"/>
            </p:cNvPicPr>
            <p:nvPr/>
          </p:nvPicPr>
          <p:blipFill>
            <a:blip r:embed="rId8"/>
            <a:stretch>
              <a:fillRect/>
            </a:stretch>
          </p:blipFill>
          <p:spPr>
            <a:xfrm>
              <a:off x="1910961" y="5202651"/>
              <a:ext cx="1623201" cy="548688"/>
            </a:xfrm>
            <a:prstGeom prst="rect">
              <a:avLst/>
            </a:prstGeom>
          </p:spPr>
        </p:pic>
        <p:pic>
          <p:nvPicPr>
            <p:cNvPr id="13" name="図 12">
              <a:extLst>
                <a:ext uri="{FF2B5EF4-FFF2-40B4-BE49-F238E27FC236}">
                  <a16:creationId xmlns:a16="http://schemas.microsoft.com/office/drawing/2014/main" id="{B8F03BAC-CA31-4AC4-B8AB-2CCE7BCF0166}"/>
                </a:ext>
              </a:extLst>
            </p:cNvPr>
            <p:cNvPicPr>
              <a:picLocks noChangeAspect="1"/>
            </p:cNvPicPr>
            <p:nvPr/>
          </p:nvPicPr>
          <p:blipFill>
            <a:blip r:embed="rId9"/>
            <a:stretch>
              <a:fillRect/>
            </a:stretch>
          </p:blipFill>
          <p:spPr>
            <a:xfrm>
              <a:off x="1689977" y="5791362"/>
              <a:ext cx="792549" cy="365792"/>
            </a:xfrm>
            <a:prstGeom prst="rect">
              <a:avLst/>
            </a:prstGeom>
          </p:spPr>
        </p:pic>
        <p:sp>
          <p:nvSpPr>
            <p:cNvPr id="83" name="テキスト ボックス 82">
              <a:extLst>
                <a:ext uri="{FF2B5EF4-FFF2-40B4-BE49-F238E27FC236}">
                  <a16:creationId xmlns:a16="http://schemas.microsoft.com/office/drawing/2014/main" id="{CBDC41E7-743F-4B4A-A62A-38F102E00440}"/>
                </a:ext>
              </a:extLst>
            </p:cNvPr>
            <p:cNvSpPr txBox="1"/>
            <p:nvPr/>
          </p:nvSpPr>
          <p:spPr>
            <a:xfrm>
              <a:off x="2641927" y="5713085"/>
              <a:ext cx="522236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えら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84" name="テキスト ボックス 83">
              <a:extLst>
                <a:ext uri="{FF2B5EF4-FFF2-40B4-BE49-F238E27FC236}">
                  <a16:creationId xmlns:a16="http://schemas.microsoft.com/office/drawing/2014/main" id="{7CDAB857-1569-4889-8F7D-15A9A2A5A03F}"/>
                </a:ext>
              </a:extLst>
            </p:cNvPr>
            <p:cNvSpPr txBox="1"/>
            <p:nvPr/>
          </p:nvSpPr>
          <p:spPr>
            <a:xfrm>
              <a:off x="3397147" y="5668251"/>
              <a:ext cx="301608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い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</p:grpSp>
      <p:cxnSp>
        <p:nvCxnSpPr>
          <p:cNvPr id="88" name="コネクタ: カギ線 87">
            <a:extLst>
              <a:ext uri="{FF2B5EF4-FFF2-40B4-BE49-F238E27FC236}">
                <a16:creationId xmlns:a16="http://schemas.microsoft.com/office/drawing/2014/main" id="{2ADA0954-2B6B-48C0-B57F-3A3668229E4C}"/>
              </a:ext>
            </a:extLst>
          </p:cNvPr>
          <p:cNvCxnSpPr>
            <a:cxnSpLocks/>
          </p:cNvCxnSpPr>
          <p:nvPr/>
        </p:nvCxnSpPr>
        <p:spPr>
          <a:xfrm flipV="1">
            <a:off x="768312" y="2924706"/>
            <a:ext cx="774783" cy="635052"/>
          </a:xfrm>
          <a:prstGeom prst="bentConnector3">
            <a:avLst>
              <a:gd name="adj1" fmla="val 16771"/>
            </a:avLst>
          </a:prstGeom>
          <a:ln w="28575">
            <a:solidFill>
              <a:srgbClr val="FF0000"/>
            </a:solidFill>
            <a:headEnd w="lg" len="lg"/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9" name="コネクタ: カギ線 88">
            <a:extLst>
              <a:ext uri="{FF2B5EF4-FFF2-40B4-BE49-F238E27FC236}">
                <a16:creationId xmlns:a16="http://schemas.microsoft.com/office/drawing/2014/main" id="{5DB439F8-F34C-4270-A670-37CC19C8B71D}"/>
              </a:ext>
            </a:extLst>
          </p:cNvPr>
          <p:cNvCxnSpPr>
            <a:cxnSpLocks/>
          </p:cNvCxnSpPr>
          <p:nvPr/>
        </p:nvCxnSpPr>
        <p:spPr>
          <a:xfrm flipV="1">
            <a:off x="777776" y="3921005"/>
            <a:ext cx="971128" cy="404515"/>
          </a:xfrm>
          <a:prstGeom prst="bentConnector3">
            <a:avLst>
              <a:gd name="adj1" fmla="val 100279"/>
            </a:avLst>
          </a:prstGeom>
          <a:ln w="28575">
            <a:solidFill>
              <a:srgbClr val="FF0000"/>
            </a:solidFill>
            <a:headEnd w="lg" len="lg"/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91" name="グループ化 90">
            <a:extLst>
              <a:ext uri="{FF2B5EF4-FFF2-40B4-BE49-F238E27FC236}">
                <a16:creationId xmlns:a16="http://schemas.microsoft.com/office/drawing/2014/main" id="{DCABE261-10A5-4BD8-B6E2-DC3E81459CB1}"/>
              </a:ext>
            </a:extLst>
          </p:cNvPr>
          <p:cNvGrpSpPr/>
          <p:nvPr/>
        </p:nvGrpSpPr>
        <p:grpSpPr>
          <a:xfrm>
            <a:off x="2183330" y="4029517"/>
            <a:ext cx="652422" cy="639195"/>
            <a:chOff x="182102" y="2738437"/>
            <a:chExt cx="652422" cy="639195"/>
          </a:xfrm>
        </p:grpSpPr>
        <p:pic>
          <p:nvPicPr>
            <p:cNvPr id="93" name="図 92">
              <a:extLst>
                <a:ext uri="{FF2B5EF4-FFF2-40B4-BE49-F238E27FC236}">
                  <a16:creationId xmlns:a16="http://schemas.microsoft.com/office/drawing/2014/main" id="{4911448E-E845-4D78-84BE-1A51B3A854F5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/>
            <a:stretch>
              <a:fillRect/>
            </a:stretch>
          </p:blipFill>
          <p:spPr>
            <a:xfrm>
              <a:off x="232088" y="2816177"/>
              <a:ext cx="552450" cy="542925"/>
            </a:xfrm>
            <a:prstGeom prst="rect">
              <a:avLst/>
            </a:prstGeom>
          </p:spPr>
        </p:pic>
        <p:sp>
          <p:nvSpPr>
            <p:cNvPr id="94" name="四角形: 角を丸くする 93">
              <a:extLst>
                <a:ext uri="{FF2B5EF4-FFF2-40B4-BE49-F238E27FC236}">
                  <a16:creationId xmlns:a16="http://schemas.microsoft.com/office/drawing/2014/main" id="{0B55E09D-CC18-47A8-8F4D-F92F18ABF754}"/>
                </a:ext>
              </a:extLst>
            </p:cNvPr>
            <p:cNvSpPr/>
            <p:nvPr/>
          </p:nvSpPr>
          <p:spPr>
            <a:xfrm>
              <a:off x="182102" y="2738437"/>
              <a:ext cx="652422" cy="639195"/>
            </a:xfrm>
            <a:prstGeom prst="roundRect">
              <a:avLst/>
            </a:prstGeom>
            <a:noFill/>
            <a:ln w="28575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dirty="0">
                <a:solidFill>
                  <a:schemeClr val="tx1"/>
                </a:solidFill>
              </a:endParaRPr>
            </a:p>
          </p:txBody>
        </p:sp>
      </p:grpSp>
      <p:grpSp>
        <p:nvGrpSpPr>
          <p:cNvPr id="96" name="グループ化 95">
            <a:extLst>
              <a:ext uri="{FF2B5EF4-FFF2-40B4-BE49-F238E27FC236}">
                <a16:creationId xmlns:a16="http://schemas.microsoft.com/office/drawing/2014/main" id="{4D6DA0C7-5C30-4777-B100-3A3B04F27BAF}"/>
              </a:ext>
            </a:extLst>
          </p:cNvPr>
          <p:cNvGrpSpPr/>
          <p:nvPr/>
        </p:nvGrpSpPr>
        <p:grpSpPr>
          <a:xfrm>
            <a:off x="3478758" y="4032277"/>
            <a:ext cx="652422" cy="639195"/>
            <a:chOff x="1486996" y="3429000"/>
            <a:chExt cx="652422" cy="639195"/>
          </a:xfrm>
        </p:grpSpPr>
        <p:sp>
          <p:nvSpPr>
            <p:cNvPr id="97" name="四角形: 角を丸くする 96">
              <a:extLst>
                <a:ext uri="{FF2B5EF4-FFF2-40B4-BE49-F238E27FC236}">
                  <a16:creationId xmlns:a16="http://schemas.microsoft.com/office/drawing/2014/main" id="{33A4F880-47C3-4A38-A2D8-248FD5502FC4}"/>
                </a:ext>
              </a:extLst>
            </p:cNvPr>
            <p:cNvSpPr/>
            <p:nvPr/>
          </p:nvSpPr>
          <p:spPr>
            <a:xfrm>
              <a:off x="1486996" y="3429000"/>
              <a:ext cx="652422" cy="639195"/>
            </a:xfrm>
            <a:prstGeom prst="roundRect">
              <a:avLst/>
            </a:prstGeom>
            <a:noFill/>
            <a:ln w="28575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dirty="0">
                <a:solidFill>
                  <a:schemeClr val="tx1"/>
                </a:solidFill>
              </a:endParaRPr>
            </a:p>
          </p:txBody>
        </p:sp>
        <p:pic>
          <p:nvPicPr>
            <p:cNvPr id="98" name="図 97">
              <a:extLst>
                <a:ext uri="{FF2B5EF4-FFF2-40B4-BE49-F238E27FC236}">
                  <a16:creationId xmlns:a16="http://schemas.microsoft.com/office/drawing/2014/main" id="{BCA2B102-49AD-4445-BAE0-69364EBFE1B4}"/>
                </a:ext>
              </a:extLst>
            </p:cNvPr>
            <p:cNvPicPr>
              <a:picLocks noChangeAspect="1"/>
            </p:cNvPicPr>
            <p:nvPr/>
          </p:nvPicPr>
          <p:blipFill>
            <a:blip r:embed="rId11"/>
            <a:stretch>
              <a:fillRect/>
            </a:stretch>
          </p:blipFill>
          <p:spPr>
            <a:xfrm>
              <a:off x="1551269" y="3496184"/>
              <a:ext cx="523875" cy="504825"/>
            </a:xfrm>
            <a:prstGeom prst="rect">
              <a:avLst/>
            </a:prstGeom>
          </p:spPr>
        </p:pic>
      </p:grpSp>
      <p:grpSp>
        <p:nvGrpSpPr>
          <p:cNvPr id="100" name="グループ化 99">
            <a:extLst>
              <a:ext uri="{FF2B5EF4-FFF2-40B4-BE49-F238E27FC236}">
                <a16:creationId xmlns:a16="http://schemas.microsoft.com/office/drawing/2014/main" id="{B3765784-41A3-4CB4-9FB7-45B6B3EAE281}"/>
              </a:ext>
            </a:extLst>
          </p:cNvPr>
          <p:cNvGrpSpPr/>
          <p:nvPr/>
        </p:nvGrpSpPr>
        <p:grpSpPr>
          <a:xfrm>
            <a:off x="1331074" y="4686767"/>
            <a:ext cx="6058163" cy="1346171"/>
            <a:chOff x="1542918" y="5015174"/>
            <a:chExt cx="6058163" cy="1346171"/>
          </a:xfrm>
        </p:grpSpPr>
        <p:sp>
          <p:nvSpPr>
            <p:cNvPr id="101" name="テキスト ボックス 100">
              <a:extLst>
                <a:ext uri="{FF2B5EF4-FFF2-40B4-BE49-F238E27FC236}">
                  <a16:creationId xmlns:a16="http://schemas.microsoft.com/office/drawing/2014/main" id="{70F129B5-9BA8-4D6B-BA10-6E786E415A29}"/>
                </a:ext>
              </a:extLst>
            </p:cNvPr>
            <p:cNvSpPr txBox="1"/>
            <p:nvPr/>
          </p:nvSpPr>
          <p:spPr>
            <a:xfrm>
              <a:off x="1542918" y="5015174"/>
              <a:ext cx="6058163" cy="113107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「</a:t>
              </a:r>
              <a:r>
                <a:rPr lang="ja-JP" altLang="en-US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赤外線</a:t>
              </a: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」から　　　　　　　　</a:t>
              </a:r>
              <a:r>
                <a:rPr lang="ja-JP" altLang="en-US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を選び、</a:t>
              </a:r>
              <a:endParaRPr lang="en-US" altLang="ja-JP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  <a:p>
              <a:pPr>
                <a:lnSpc>
                  <a:spcPct val="200000"/>
                </a:lnSpc>
              </a:pP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　　　　　　　　　　　　にして　　　　　　に入れる。</a:t>
              </a:r>
              <a:endParaRPr lang="en-US" altLang="ja-JP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102" name="テキスト ボックス 101">
              <a:extLst>
                <a:ext uri="{FF2B5EF4-FFF2-40B4-BE49-F238E27FC236}">
                  <a16:creationId xmlns:a16="http://schemas.microsoft.com/office/drawing/2014/main" id="{5DD8421F-F903-433D-97A7-49FA2027433B}"/>
                </a:ext>
              </a:extLst>
            </p:cNvPr>
            <p:cNvSpPr txBox="1"/>
            <p:nvPr/>
          </p:nvSpPr>
          <p:spPr>
            <a:xfrm>
              <a:off x="1693419" y="5080591"/>
              <a:ext cx="983651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せきがいせん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103" name="テキスト ボックス 102">
              <a:extLst>
                <a:ext uri="{FF2B5EF4-FFF2-40B4-BE49-F238E27FC236}">
                  <a16:creationId xmlns:a16="http://schemas.microsoft.com/office/drawing/2014/main" id="{82EB5C4B-E446-4C67-80E0-EA75D50C4B94}"/>
                </a:ext>
              </a:extLst>
            </p:cNvPr>
            <p:cNvSpPr txBox="1"/>
            <p:nvPr/>
          </p:nvSpPr>
          <p:spPr>
            <a:xfrm>
              <a:off x="5145017" y="5080591"/>
              <a:ext cx="540839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えら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pic>
          <p:nvPicPr>
            <p:cNvPr id="104" name="図 103">
              <a:extLst>
                <a:ext uri="{FF2B5EF4-FFF2-40B4-BE49-F238E27FC236}">
                  <a16:creationId xmlns:a16="http://schemas.microsoft.com/office/drawing/2014/main" id="{C8088F7A-AED9-4037-8ABE-59A9EC53C8D1}"/>
                </a:ext>
              </a:extLst>
            </p:cNvPr>
            <p:cNvPicPr>
              <a:picLocks noChangeAspect="1"/>
            </p:cNvPicPr>
            <p:nvPr/>
          </p:nvPicPr>
          <p:blipFill>
            <a:blip r:embed="rId12"/>
            <a:stretch>
              <a:fillRect/>
            </a:stretch>
          </p:blipFill>
          <p:spPr>
            <a:xfrm>
              <a:off x="3220893" y="5223776"/>
              <a:ext cx="1828958" cy="312447"/>
            </a:xfrm>
            <a:prstGeom prst="rect">
              <a:avLst/>
            </a:prstGeom>
          </p:spPr>
        </p:pic>
        <p:pic>
          <p:nvPicPr>
            <p:cNvPr id="105" name="図 104">
              <a:extLst>
                <a:ext uri="{FF2B5EF4-FFF2-40B4-BE49-F238E27FC236}">
                  <a16:creationId xmlns:a16="http://schemas.microsoft.com/office/drawing/2014/main" id="{2C7FA8CE-D617-4E0F-8390-C141F4AFC619}"/>
                </a:ext>
              </a:extLst>
            </p:cNvPr>
            <p:cNvPicPr>
              <a:picLocks noChangeAspect="1"/>
            </p:cNvPicPr>
            <p:nvPr/>
          </p:nvPicPr>
          <p:blipFill>
            <a:blip r:embed="rId13"/>
            <a:stretch>
              <a:fillRect/>
            </a:stretch>
          </p:blipFill>
          <p:spPr>
            <a:xfrm>
              <a:off x="1675781" y="5680853"/>
              <a:ext cx="2667231" cy="419136"/>
            </a:xfrm>
            <a:prstGeom prst="rect">
              <a:avLst/>
            </a:prstGeom>
          </p:spPr>
        </p:pic>
        <p:pic>
          <p:nvPicPr>
            <p:cNvPr id="106" name="図 105">
              <a:extLst>
                <a:ext uri="{FF2B5EF4-FFF2-40B4-BE49-F238E27FC236}">
                  <a16:creationId xmlns:a16="http://schemas.microsoft.com/office/drawing/2014/main" id="{10521D4A-8F2E-4243-AB88-8E8726CA5541}"/>
                </a:ext>
              </a:extLst>
            </p:cNvPr>
            <p:cNvPicPr>
              <a:picLocks noChangeAspect="1"/>
            </p:cNvPicPr>
            <p:nvPr/>
          </p:nvPicPr>
          <p:blipFill>
            <a:blip r:embed="rId14"/>
            <a:stretch>
              <a:fillRect/>
            </a:stretch>
          </p:blipFill>
          <p:spPr>
            <a:xfrm>
              <a:off x="5236227" y="5553555"/>
              <a:ext cx="1120237" cy="807790"/>
            </a:xfrm>
            <a:prstGeom prst="rect">
              <a:avLst/>
            </a:prstGeom>
          </p:spPr>
        </p:pic>
        <p:sp>
          <p:nvSpPr>
            <p:cNvPr id="107" name="テキスト ボックス 106">
              <a:extLst>
                <a:ext uri="{FF2B5EF4-FFF2-40B4-BE49-F238E27FC236}">
                  <a16:creationId xmlns:a16="http://schemas.microsoft.com/office/drawing/2014/main" id="{189F41AD-3231-4C6F-9F5F-66A1D94B1156}"/>
                </a:ext>
              </a:extLst>
            </p:cNvPr>
            <p:cNvSpPr txBox="1"/>
            <p:nvPr/>
          </p:nvSpPr>
          <p:spPr>
            <a:xfrm>
              <a:off x="6587230" y="5639030"/>
              <a:ext cx="364908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い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</p:grpSp>
      <p:grpSp>
        <p:nvGrpSpPr>
          <p:cNvPr id="29" name="グループ化 28">
            <a:extLst>
              <a:ext uri="{FF2B5EF4-FFF2-40B4-BE49-F238E27FC236}">
                <a16:creationId xmlns:a16="http://schemas.microsoft.com/office/drawing/2014/main" id="{9928AFC4-FCAD-40C6-82C3-BFCE277104F3}"/>
              </a:ext>
            </a:extLst>
          </p:cNvPr>
          <p:cNvGrpSpPr/>
          <p:nvPr/>
        </p:nvGrpSpPr>
        <p:grpSpPr>
          <a:xfrm>
            <a:off x="5259046" y="3279168"/>
            <a:ext cx="3712852" cy="807790"/>
            <a:chOff x="5227398" y="3342839"/>
            <a:chExt cx="3712852" cy="807790"/>
          </a:xfrm>
        </p:grpSpPr>
        <p:sp>
          <p:nvSpPr>
            <p:cNvPr id="92" name="テキスト ボックス 91">
              <a:extLst>
                <a:ext uri="{FF2B5EF4-FFF2-40B4-BE49-F238E27FC236}">
                  <a16:creationId xmlns:a16="http://schemas.microsoft.com/office/drawing/2014/main" id="{852C7003-FD61-455C-96C3-546D1449CB43}"/>
                </a:ext>
              </a:extLst>
            </p:cNvPr>
            <p:cNvSpPr txBox="1"/>
            <p:nvPr/>
          </p:nvSpPr>
          <p:spPr>
            <a:xfrm>
              <a:off x="5227398" y="3348408"/>
              <a:ext cx="3712852" cy="57708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「</a:t>
              </a:r>
              <a:r>
                <a:rPr lang="ja-JP" altLang="en-US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制御</a:t>
              </a: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」から　　　　　　を選ぶ。</a:t>
              </a:r>
              <a:endParaRPr lang="en-US" altLang="ja-JP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95" name="テキスト ボックス 94">
              <a:extLst>
                <a:ext uri="{FF2B5EF4-FFF2-40B4-BE49-F238E27FC236}">
                  <a16:creationId xmlns:a16="http://schemas.microsoft.com/office/drawing/2014/main" id="{2B9C078A-C012-464E-B03E-F24A9E06419B}"/>
                </a:ext>
              </a:extLst>
            </p:cNvPr>
            <p:cNvSpPr txBox="1"/>
            <p:nvPr/>
          </p:nvSpPr>
          <p:spPr>
            <a:xfrm>
              <a:off x="5370452" y="3411294"/>
              <a:ext cx="800401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せいぎょ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99" name="テキスト ボックス 98">
              <a:extLst>
                <a:ext uri="{FF2B5EF4-FFF2-40B4-BE49-F238E27FC236}">
                  <a16:creationId xmlns:a16="http://schemas.microsoft.com/office/drawing/2014/main" id="{4649F20B-9978-46FA-8B3C-467136BE18E9}"/>
                </a:ext>
              </a:extLst>
            </p:cNvPr>
            <p:cNvSpPr txBox="1"/>
            <p:nvPr/>
          </p:nvSpPr>
          <p:spPr>
            <a:xfrm>
              <a:off x="8144617" y="3421774"/>
              <a:ext cx="540839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えら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pic>
          <p:nvPicPr>
            <p:cNvPr id="108" name="図 107">
              <a:extLst>
                <a:ext uri="{FF2B5EF4-FFF2-40B4-BE49-F238E27FC236}">
                  <a16:creationId xmlns:a16="http://schemas.microsoft.com/office/drawing/2014/main" id="{BA70CA82-42B8-429E-AB8E-34DA31B6F025}"/>
                </a:ext>
              </a:extLst>
            </p:cNvPr>
            <p:cNvPicPr>
              <a:picLocks noChangeAspect="1"/>
            </p:cNvPicPr>
            <p:nvPr/>
          </p:nvPicPr>
          <p:blipFill>
            <a:blip r:embed="rId14"/>
            <a:stretch>
              <a:fillRect/>
            </a:stretch>
          </p:blipFill>
          <p:spPr>
            <a:xfrm>
              <a:off x="6829119" y="3342839"/>
              <a:ext cx="1120237" cy="807790"/>
            </a:xfrm>
            <a:prstGeom prst="rect">
              <a:avLst/>
            </a:prstGeom>
          </p:spPr>
        </p:pic>
      </p:grpSp>
      <p:grpSp>
        <p:nvGrpSpPr>
          <p:cNvPr id="27" name="グループ化 26">
            <a:extLst>
              <a:ext uri="{FF2B5EF4-FFF2-40B4-BE49-F238E27FC236}">
                <a16:creationId xmlns:a16="http://schemas.microsoft.com/office/drawing/2014/main" id="{CAEBCE98-3CAD-4EB1-A659-76580675E37A}"/>
              </a:ext>
            </a:extLst>
          </p:cNvPr>
          <p:cNvGrpSpPr/>
          <p:nvPr/>
        </p:nvGrpSpPr>
        <p:grpSpPr>
          <a:xfrm>
            <a:off x="1427888" y="6078009"/>
            <a:ext cx="5952270" cy="777307"/>
            <a:chOff x="1263340" y="6047444"/>
            <a:chExt cx="5952270" cy="777307"/>
          </a:xfrm>
        </p:grpSpPr>
        <p:sp>
          <p:nvSpPr>
            <p:cNvPr id="110" name="テキスト ボックス 109">
              <a:extLst>
                <a:ext uri="{FF2B5EF4-FFF2-40B4-BE49-F238E27FC236}">
                  <a16:creationId xmlns:a16="http://schemas.microsoft.com/office/drawing/2014/main" id="{C9D424E7-8C88-4115-8849-7468C4270D5A}"/>
                </a:ext>
              </a:extLst>
            </p:cNvPr>
            <p:cNvSpPr txBox="1"/>
            <p:nvPr/>
          </p:nvSpPr>
          <p:spPr>
            <a:xfrm>
              <a:off x="1292954" y="6134770"/>
              <a:ext cx="5922656" cy="57708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作成したブロックを、先に作った　　　　　に入れる</a:t>
              </a:r>
              <a:r>
                <a:rPr lang="ja-JP" altLang="en-US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。</a:t>
              </a:r>
              <a:endParaRPr lang="en-US" altLang="ja-JP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111" name="テキスト ボックス 110">
              <a:extLst>
                <a:ext uri="{FF2B5EF4-FFF2-40B4-BE49-F238E27FC236}">
                  <a16:creationId xmlns:a16="http://schemas.microsoft.com/office/drawing/2014/main" id="{5EC36F26-4466-467A-8C1F-73359E6B12C1}"/>
                </a:ext>
              </a:extLst>
            </p:cNvPr>
            <p:cNvSpPr txBox="1"/>
            <p:nvPr/>
          </p:nvSpPr>
          <p:spPr>
            <a:xfrm>
              <a:off x="1263340" y="6169329"/>
              <a:ext cx="698719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さくせい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112" name="テキスト ボックス 111">
              <a:extLst>
                <a:ext uri="{FF2B5EF4-FFF2-40B4-BE49-F238E27FC236}">
                  <a16:creationId xmlns:a16="http://schemas.microsoft.com/office/drawing/2014/main" id="{14554775-CEAA-47C5-97CD-A6A9396D72BB}"/>
                </a:ext>
              </a:extLst>
            </p:cNvPr>
            <p:cNvSpPr txBox="1"/>
            <p:nvPr/>
          </p:nvSpPr>
          <p:spPr>
            <a:xfrm>
              <a:off x="3526067" y="6189877"/>
              <a:ext cx="540839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さき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117" name="テキスト ボックス 116">
              <a:extLst>
                <a:ext uri="{FF2B5EF4-FFF2-40B4-BE49-F238E27FC236}">
                  <a16:creationId xmlns:a16="http://schemas.microsoft.com/office/drawing/2014/main" id="{23F773BB-98CD-408E-9F5F-B646F9500057}"/>
                </a:ext>
              </a:extLst>
            </p:cNvPr>
            <p:cNvSpPr txBox="1"/>
            <p:nvPr/>
          </p:nvSpPr>
          <p:spPr>
            <a:xfrm>
              <a:off x="3960770" y="6190112"/>
              <a:ext cx="540839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つく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pic>
          <p:nvPicPr>
            <p:cNvPr id="26" name="図 25">
              <a:extLst>
                <a:ext uri="{FF2B5EF4-FFF2-40B4-BE49-F238E27FC236}">
                  <a16:creationId xmlns:a16="http://schemas.microsoft.com/office/drawing/2014/main" id="{DDBF80E8-B15B-48C8-BF3A-1344DB7BBC40}"/>
                </a:ext>
              </a:extLst>
            </p:cNvPr>
            <p:cNvPicPr>
              <a:picLocks noChangeAspect="1"/>
            </p:cNvPicPr>
            <p:nvPr/>
          </p:nvPicPr>
          <p:blipFill>
            <a:blip r:embed="rId15"/>
            <a:stretch>
              <a:fillRect/>
            </a:stretch>
          </p:blipFill>
          <p:spPr>
            <a:xfrm>
              <a:off x="4865032" y="6047444"/>
              <a:ext cx="1097375" cy="777307"/>
            </a:xfrm>
            <a:prstGeom prst="rect">
              <a:avLst/>
            </a:prstGeom>
          </p:spPr>
        </p:pic>
        <p:sp>
          <p:nvSpPr>
            <p:cNvPr id="118" name="テキスト ボックス 117">
              <a:extLst>
                <a:ext uri="{FF2B5EF4-FFF2-40B4-BE49-F238E27FC236}">
                  <a16:creationId xmlns:a16="http://schemas.microsoft.com/office/drawing/2014/main" id="{D4E09231-4449-46AB-B751-8513D5312958}"/>
                </a:ext>
              </a:extLst>
            </p:cNvPr>
            <p:cNvSpPr txBox="1"/>
            <p:nvPr/>
          </p:nvSpPr>
          <p:spPr>
            <a:xfrm>
              <a:off x="6116054" y="6189955"/>
              <a:ext cx="364908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い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</p:grpSp>
      <p:sp>
        <p:nvSpPr>
          <p:cNvPr id="28" name="円弧 27">
            <a:extLst>
              <a:ext uri="{FF2B5EF4-FFF2-40B4-BE49-F238E27FC236}">
                <a16:creationId xmlns:a16="http://schemas.microsoft.com/office/drawing/2014/main" id="{A0BD44B2-A86C-45EC-83F4-91DDE50CFE58}"/>
              </a:ext>
            </a:extLst>
          </p:cNvPr>
          <p:cNvSpPr/>
          <p:nvPr/>
        </p:nvSpPr>
        <p:spPr>
          <a:xfrm>
            <a:off x="880376" y="1981912"/>
            <a:ext cx="1131075" cy="1131075"/>
          </a:xfrm>
          <a:prstGeom prst="arc">
            <a:avLst>
              <a:gd name="adj1" fmla="val 15939581"/>
              <a:gd name="adj2" fmla="val 0"/>
            </a:avLst>
          </a:prstGeom>
          <a:ln w="28575">
            <a:solidFill>
              <a:srgbClr val="FF0000"/>
            </a:solidFill>
            <a:headEnd type="arrow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762556221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図 7">
            <a:extLst>
              <a:ext uri="{FF2B5EF4-FFF2-40B4-BE49-F238E27FC236}">
                <a16:creationId xmlns:a16="http://schemas.microsoft.com/office/drawing/2014/main" id="{07985C8D-BA9C-42ED-B159-9C2A865F8D4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9998" y="992157"/>
            <a:ext cx="2566876" cy="1727918"/>
          </a:xfrm>
          <a:prstGeom prst="rect">
            <a:avLst/>
          </a:prstGeom>
        </p:spPr>
      </p:pic>
      <p:sp>
        <p:nvSpPr>
          <p:cNvPr id="5" name="タイトル 4">
            <a:extLst>
              <a:ext uri="{FF2B5EF4-FFF2-40B4-BE49-F238E27FC236}">
                <a16:creationId xmlns:a16="http://schemas.microsoft.com/office/drawing/2014/main" id="{E6A163D1-8BF6-414C-8680-405591EFD14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dirty="0"/>
              <a:t>考えてみよう！　</a:t>
            </a:r>
            <a:r>
              <a:rPr lang="en-US" altLang="ja-JP" dirty="0"/>
              <a:t>【Codey 1</a:t>
            </a:r>
            <a:r>
              <a:rPr lang="ja-JP" altLang="en-US" dirty="0"/>
              <a:t>のプログラム</a:t>
            </a:r>
            <a:r>
              <a:rPr lang="en-US" altLang="ja-JP" dirty="0"/>
              <a:t>】</a:t>
            </a:r>
            <a:endParaRPr lang="ja-JP" altLang="en-US" dirty="0"/>
          </a:p>
        </p:txBody>
      </p:sp>
      <p:grpSp>
        <p:nvGrpSpPr>
          <p:cNvPr id="4" name="グループ化 3">
            <a:extLst>
              <a:ext uri="{FF2B5EF4-FFF2-40B4-BE49-F238E27FC236}">
                <a16:creationId xmlns:a16="http://schemas.microsoft.com/office/drawing/2014/main" id="{38D7FCE9-8D20-410A-BA2A-9DA7C33B534F}"/>
              </a:ext>
            </a:extLst>
          </p:cNvPr>
          <p:cNvGrpSpPr/>
          <p:nvPr/>
        </p:nvGrpSpPr>
        <p:grpSpPr>
          <a:xfrm>
            <a:off x="7908066" y="140699"/>
            <a:ext cx="1084828" cy="1084828"/>
            <a:chOff x="7908066" y="140699"/>
            <a:chExt cx="1084828" cy="1084828"/>
          </a:xfrm>
        </p:grpSpPr>
        <p:sp>
          <p:nvSpPr>
            <p:cNvPr id="44" name="正方形/長方形 43">
              <a:extLst>
                <a:ext uri="{FF2B5EF4-FFF2-40B4-BE49-F238E27FC236}">
                  <a16:creationId xmlns:a16="http://schemas.microsoft.com/office/drawing/2014/main" id="{ED10AA72-AE24-4F65-86C8-D2825A3DAE6C}"/>
                </a:ext>
              </a:extLst>
            </p:cNvPr>
            <p:cNvSpPr/>
            <p:nvPr/>
          </p:nvSpPr>
          <p:spPr>
            <a:xfrm>
              <a:off x="7908066" y="140699"/>
              <a:ext cx="1084828" cy="1084828"/>
            </a:xfrm>
            <a:prstGeom prst="rect">
              <a:avLst/>
            </a:prstGeom>
            <a:solidFill>
              <a:schemeClr val="accent4">
                <a:lumMod val="20000"/>
                <a:lumOff val="80000"/>
              </a:schemeClr>
            </a:solidFill>
            <a:ln w="28575">
              <a:solidFill>
                <a:schemeClr val="accent4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tx1"/>
                </a:solidFill>
              </a:endParaRPr>
            </a:p>
          </p:txBody>
        </p:sp>
        <p:pic>
          <p:nvPicPr>
            <p:cNvPr id="3" name="図 2">
              <a:extLst>
                <a:ext uri="{FF2B5EF4-FFF2-40B4-BE49-F238E27FC236}">
                  <a16:creationId xmlns:a16="http://schemas.microsoft.com/office/drawing/2014/main" id="{8DA30F96-8260-405D-A607-B624961BEE6E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7943183" y="146352"/>
              <a:ext cx="1014594" cy="1071986"/>
            </a:xfrm>
            <a:prstGeom prst="rect">
              <a:avLst/>
            </a:prstGeom>
          </p:spPr>
        </p:pic>
      </p:grpSp>
      <p:sp>
        <p:nvSpPr>
          <p:cNvPr id="47" name="テキスト ボックス 46">
            <a:extLst>
              <a:ext uri="{FF2B5EF4-FFF2-40B4-BE49-F238E27FC236}">
                <a16:creationId xmlns:a16="http://schemas.microsoft.com/office/drawing/2014/main" id="{64A155D5-8D76-451E-9F62-702E9B6250D9}"/>
              </a:ext>
            </a:extLst>
          </p:cNvPr>
          <p:cNvSpPr txBox="1"/>
          <p:nvPr/>
        </p:nvSpPr>
        <p:spPr>
          <a:xfrm>
            <a:off x="319686" y="364306"/>
            <a:ext cx="594711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かんが</a:t>
            </a:r>
          </a:p>
        </p:txBody>
      </p:sp>
      <p:sp>
        <p:nvSpPr>
          <p:cNvPr id="48" name="テキスト ボックス 47">
            <a:extLst>
              <a:ext uri="{FF2B5EF4-FFF2-40B4-BE49-F238E27FC236}">
                <a16:creationId xmlns:a16="http://schemas.microsoft.com/office/drawing/2014/main" id="{01266FE0-5379-41B0-873A-FB5CCF5376FD}"/>
              </a:ext>
            </a:extLst>
          </p:cNvPr>
          <p:cNvSpPr txBox="1"/>
          <p:nvPr/>
        </p:nvSpPr>
        <p:spPr>
          <a:xfrm>
            <a:off x="3033419" y="391337"/>
            <a:ext cx="77267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コーディ</a:t>
            </a:r>
          </a:p>
        </p:txBody>
      </p:sp>
      <p:sp>
        <p:nvSpPr>
          <p:cNvPr id="51" name="正方形/長方形 50">
            <a:extLst>
              <a:ext uri="{FF2B5EF4-FFF2-40B4-BE49-F238E27FC236}">
                <a16:creationId xmlns:a16="http://schemas.microsoft.com/office/drawing/2014/main" id="{DE03605C-0E61-497F-8ACD-0F18BCD2B57A}"/>
              </a:ext>
            </a:extLst>
          </p:cNvPr>
          <p:cNvSpPr/>
          <p:nvPr/>
        </p:nvSpPr>
        <p:spPr>
          <a:xfrm>
            <a:off x="446822" y="2237071"/>
            <a:ext cx="2330065" cy="232324"/>
          </a:xfrm>
          <a:prstGeom prst="rect">
            <a:avLst/>
          </a:prstGeom>
          <a:noFill/>
          <a:ln w="28575">
            <a:solidFill>
              <a:srgbClr val="FF0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pic>
        <p:nvPicPr>
          <p:cNvPr id="11" name="図 10">
            <a:extLst>
              <a:ext uri="{FF2B5EF4-FFF2-40B4-BE49-F238E27FC236}">
                <a16:creationId xmlns:a16="http://schemas.microsoft.com/office/drawing/2014/main" id="{7934F0C1-642E-4E59-86D7-BAB3BF2FAF6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43680" y="3003144"/>
            <a:ext cx="3381375" cy="3076575"/>
          </a:xfrm>
          <a:prstGeom prst="rect">
            <a:avLst/>
          </a:prstGeom>
        </p:spPr>
      </p:pic>
      <p:grpSp>
        <p:nvGrpSpPr>
          <p:cNvPr id="72" name="グループ化 71">
            <a:extLst>
              <a:ext uri="{FF2B5EF4-FFF2-40B4-BE49-F238E27FC236}">
                <a16:creationId xmlns:a16="http://schemas.microsoft.com/office/drawing/2014/main" id="{98B14A5B-3E34-46ED-B7B4-11D3603B35A8}"/>
              </a:ext>
            </a:extLst>
          </p:cNvPr>
          <p:cNvGrpSpPr/>
          <p:nvPr/>
        </p:nvGrpSpPr>
        <p:grpSpPr>
          <a:xfrm>
            <a:off x="290830" y="3038445"/>
            <a:ext cx="652422" cy="639195"/>
            <a:chOff x="4394117" y="2183587"/>
            <a:chExt cx="652422" cy="639195"/>
          </a:xfrm>
        </p:grpSpPr>
        <p:sp>
          <p:nvSpPr>
            <p:cNvPr id="77" name="四角形: 角を丸くする 76">
              <a:extLst>
                <a:ext uri="{FF2B5EF4-FFF2-40B4-BE49-F238E27FC236}">
                  <a16:creationId xmlns:a16="http://schemas.microsoft.com/office/drawing/2014/main" id="{9BA0B777-9157-48C3-8FAA-4F18F32C2BA4}"/>
                </a:ext>
              </a:extLst>
            </p:cNvPr>
            <p:cNvSpPr/>
            <p:nvPr/>
          </p:nvSpPr>
          <p:spPr>
            <a:xfrm>
              <a:off x="4394117" y="2183587"/>
              <a:ext cx="652422" cy="639195"/>
            </a:xfrm>
            <a:prstGeom prst="roundRect">
              <a:avLst/>
            </a:prstGeom>
            <a:noFill/>
            <a:ln w="28575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dirty="0">
                <a:solidFill>
                  <a:schemeClr val="tx1"/>
                </a:solidFill>
              </a:endParaRPr>
            </a:p>
          </p:txBody>
        </p:sp>
        <p:pic>
          <p:nvPicPr>
            <p:cNvPr id="78" name="図 77">
              <a:extLst>
                <a:ext uri="{FF2B5EF4-FFF2-40B4-BE49-F238E27FC236}">
                  <a16:creationId xmlns:a16="http://schemas.microsoft.com/office/drawing/2014/main" id="{9BC9D353-C4CA-4AD7-9A16-21AC4837A4DC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4505328" y="2240442"/>
              <a:ext cx="457200" cy="514350"/>
            </a:xfrm>
            <a:prstGeom prst="rect">
              <a:avLst/>
            </a:prstGeom>
          </p:spPr>
        </p:pic>
      </p:grpSp>
      <p:sp>
        <p:nvSpPr>
          <p:cNvPr id="80" name="正方形/長方形 79">
            <a:extLst>
              <a:ext uri="{FF2B5EF4-FFF2-40B4-BE49-F238E27FC236}">
                <a16:creationId xmlns:a16="http://schemas.microsoft.com/office/drawing/2014/main" id="{574C0C9A-8438-4701-AEAA-9380A93A324A}"/>
              </a:ext>
            </a:extLst>
          </p:cNvPr>
          <p:cNvSpPr/>
          <p:nvPr/>
        </p:nvSpPr>
        <p:spPr>
          <a:xfrm>
            <a:off x="1327892" y="3515557"/>
            <a:ext cx="3013289" cy="816746"/>
          </a:xfrm>
          <a:prstGeom prst="rect">
            <a:avLst/>
          </a:prstGeom>
          <a:solidFill>
            <a:schemeClr val="lt1">
              <a:alpha val="65000"/>
            </a:schemeClr>
          </a:solidFill>
          <a:ln>
            <a:noFill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109" name="正方形/長方形 108">
            <a:extLst>
              <a:ext uri="{FF2B5EF4-FFF2-40B4-BE49-F238E27FC236}">
                <a16:creationId xmlns:a16="http://schemas.microsoft.com/office/drawing/2014/main" id="{338D3537-575B-4D73-ABA1-BECE93D60493}"/>
              </a:ext>
            </a:extLst>
          </p:cNvPr>
          <p:cNvSpPr/>
          <p:nvPr/>
        </p:nvSpPr>
        <p:spPr>
          <a:xfrm>
            <a:off x="1327891" y="4541430"/>
            <a:ext cx="3013289" cy="1202421"/>
          </a:xfrm>
          <a:prstGeom prst="rect">
            <a:avLst/>
          </a:prstGeom>
          <a:solidFill>
            <a:schemeClr val="lt1">
              <a:alpha val="65000"/>
            </a:schemeClr>
          </a:solidFill>
          <a:ln>
            <a:noFill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grpSp>
        <p:nvGrpSpPr>
          <p:cNvPr id="17" name="グループ化 16">
            <a:extLst>
              <a:ext uri="{FF2B5EF4-FFF2-40B4-BE49-F238E27FC236}">
                <a16:creationId xmlns:a16="http://schemas.microsoft.com/office/drawing/2014/main" id="{D3FB2838-141C-4474-8F36-9FCD6007FB8C}"/>
              </a:ext>
            </a:extLst>
          </p:cNvPr>
          <p:cNvGrpSpPr/>
          <p:nvPr/>
        </p:nvGrpSpPr>
        <p:grpSpPr>
          <a:xfrm>
            <a:off x="4336222" y="1578542"/>
            <a:ext cx="3712852" cy="1242168"/>
            <a:chOff x="4341180" y="1615987"/>
            <a:chExt cx="3712852" cy="1242168"/>
          </a:xfrm>
        </p:grpSpPr>
        <p:sp>
          <p:nvSpPr>
            <p:cNvPr id="114" name="テキスト ボックス 113">
              <a:extLst>
                <a:ext uri="{FF2B5EF4-FFF2-40B4-BE49-F238E27FC236}">
                  <a16:creationId xmlns:a16="http://schemas.microsoft.com/office/drawing/2014/main" id="{655112F7-78B6-4BC6-B979-B102DC9FBC54}"/>
                </a:ext>
              </a:extLst>
            </p:cNvPr>
            <p:cNvSpPr txBox="1"/>
            <p:nvPr/>
          </p:nvSpPr>
          <p:spPr>
            <a:xfrm>
              <a:off x="4341180" y="1809220"/>
              <a:ext cx="3712852" cy="57708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「</a:t>
              </a:r>
              <a:r>
                <a:rPr lang="ja-JP" altLang="en-US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制御</a:t>
              </a: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」から　　　　　　を選ぶ。</a:t>
              </a:r>
              <a:endParaRPr lang="en-US" altLang="ja-JP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115" name="テキスト ボックス 114">
              <a:extLst>
                <a:ext uri="{FF2B5EF4-FFF2-40B4-BE49-F238E27FC236}">
                  <a16:creationId xmlns:a16="http://schemas.microsoft.com/office/drawing/2014/main" id="{EA2EEA80-691C-4D2D-9A5F-5910F1F20462}"/>
                </a:ext>
              </a:extLst>
            </p:cNvPr>
            <p:cNvSpPr txBox="1"/>
            <p:nvPr/>
          </p:nvSpPr>
          <p:spPr>
            <a:xfrm>
              <a:off x="4484234" y="1872106"/>
              <a:ext cx="800401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せいぎょ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116" name="テキスト ボックス 115">
              <a:extLst>
                <a:ext uri="{FF2B5EF4-FFF2-40B4-BE49-F238E27FC236}">
                  <a16:creationId xmlns:a16="http://schemas.microsoft.com/office/drawing/2014/main" id="{5869D7E7-5479-4FF5-8DD4-B973C111FACF}"/>
                </a:ext>
              </a:extLst>
            </p:cNvPr>
            <p:cNvSpPr txBox="1"/>
            <p:nvPr/>
          </p:nvSpPr>
          <p:spPr>
            <a:xfrm>
              <a:off x="7258399" y="1882586"/>
              <a:ext cx="540839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えら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pic>
          <p:nvPicPr>
            <p:cNvPr id="16" name="図 15">
              <a:extLst>
                <a:ext uri="{FF2B5EF4-FFF2-40B4-BE49-F238E27FC236}">
                  <a16:creationId xmlns:a16="http://schemas.microsoft.com/office/drawing/2014/main" id="{313C6197-3EFE-4CA5-8252-ECDA5D8572D8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5928445" y="1615987"/>
              <a:ext cx="1150720" cy="1242168"/>
            </a:xfrm>
            <a:prstGeom prst="rect">
              <a:avLst/>
            </a:prstGeom>
          </p:spPr>
        </p:pic>
      </p:grpSp>
      <p:grpSp>
        <p:nvGrpSpPr>
          <p:cNvPr id="120" name="グループ化 119">
            <a:extLst>
              <a:ext uri="{FF2B5EF4-FFF2-40B4-BE49-F238E27FC236}">
                <a16:creationId xmlns:a16="http://schemas.microsoft.com/office/drawing/2014/main" id="{F63FAD8C-912F-4707-B3E2-45A78817075F}"/>
              </a:ext>
            </a:extLst>
          </p:cNvPr>
          <p:cNvGrpSpPr/>
          <p:nvPr/>
        </p:nvGrpSpPr>
        <p:grpSpPr>
          <a:xfrm>
            <a:off x="290830" y="3770945"/>
            <a:ext cx="652422" cy="639195"/>
            <a:chOff x="1486996" y="3429000"/>
            <a:chExt cx="652422" cy="639195"/>
          </a:xfrm>
        </p:grpSpPr>
        <p:sp>
          <p:nvSpPr>
            <p:cNvPr id="121" name="四角形: 角を丸くする 120">
              <a:extLst>
                <a:ext uri="{FF2B5EF4-FFF2-40B4-BE49-F238E27FC236}">
                  <a16:creationId xmlns:a16="http://schemas.microsoft.com/office/drawing/2014/main" id="{9E4D4E0E-5BBE-4526-96C8-EB3F661CA653}"/>
                </a:ext>
              </a:extLst>
            </p:cNvPr>
            <p:cNvSpPr/>
            <p:nvPr/>
          </p:nvSpPr>
          <p:spPr>
            <a:xfrm>
              <a:off x="1486996" y="3429000"/>
              <a:ext cx="652422" cy="639195"/>
            </a:xfrm>
            <a:prstGeom prst="roundRect">
              <a:avLst/>
            </a:prstGeom>
            <a:noFill/>
            <a:ln w="28575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dirty="0">
                <a:solidFill>
                  <a:schemeClr val="tx1"/>
                </a:solidFill>
              </a:endParaRPr>
            </a:p>
          </p:txBody>
        </p:sp>
        <p:pic>
          <p:nvPicPr>
            <p:cNvPr id="122" name="図 121">
              <a:extLst>
                <a:ext uri="{FF2B5EF4-FFF2-40B4-BE49-F238E27FC236}">
                  <a16:creationId xmlns:a16="http://schemas.microsoft.com/office/drawing/2014/main" id="{893EEA85-1CBD-4E6A-9944-5A8A929C66CD}"/>
                </a:ext>
              </a:extLst>
            </p:cNvPr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1551269" y="3496184"/>
              <a:ext cx="523875" cy="504825"/>
            </a:xfrm>
            <a:prstGeom prst="rect">
              <a:avLst/>
            </a:prstGeom>
          </p:spPr>
        </p:pic>
      </p:grpSp>
      <p:grpSp>
        <p:nvGrpSpPr>
          <p:cNvPr id="123" name="グループ化 122">
            <a:extLst>
              <a:ext uri="{FF2B5EF4-FFF2-40B4-BE49-F238E27FC236}">
                <a16:creationId xmlns:a16="http://schemas.microsoft.com/office/drawing/2014/main" id="{CC16A551-F1B5-4159-8178-A74AF8C44648}"/>
              </a:ext>
            </a:extLst>
          </p:cNvPr>
          <p:cNvGrpSpPr/>
          <p:nvPr/>
        </p:nvGrpSpPr>
        <p:grpSpPr>
          <a:xfrm>
            <a:off x="297871" y="4503445"/>
            <a:ext cx="652422" cy="639195"/>
            <a:chOff x="675523" y="2179135"/>
            <a:chExt cx="652422" cy="639195"/>
          </a:xfrm>
        </p:grpSpPr>
        <p:sp>
          <p:nvSpPr>
            <p:cNvPr id="124" name="四角形: 角を丸くする 123">
              <a:extLst>
                <a:ext uri="{FF2B5EF4-FFF2-40B4-BE49-F238E27FC236}">
                  <a16:creationId xmlns:a16="http://schemas.microsoft.com/office/drawing/2014/main" id="{862FE604-0927-40BC-A3A5-CB3853A25BA1}"/>
                </a:ext>
              </a:extLst>
            </p:cNvPr>
            <p:cNvSpPr/>
            <p:nvPr/>
          </p:nvSpPr>
          <p:spPr>
            <a:xfrm>
              <a:off x="675523" y="2179135"/>
              <a:ext cx="652422" cy="639195"/>
            </a:xfrm>
            <a:prstGeom prst="roundRect">
              <a:avLst/>
            </a:prstGeom>
            <a:noFill/>
            <a:ln w="28575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dirty="0">
                <a:solidFill>
                  <a:schemeClr val="tx1"/>
                </a:solidFill>
              </a:endParaRPr>
            </a:p>
          </p:txBody>
        </p:sp>
        <p:pic>
          <p:nvPicPr>
            <p:cNvPr id="125" name="図 124">
              <a:extLst>
                <a:ext uri="{FF2B5EF4-FFF2-40B4-BE49-F238E27FC236}">
                  <a16:creationId xmlns:a16="http://schemas.microsoft.com/office/drawing/2014/main" id="{2243C4BF-6395-4A2B-BBFA-AD7CE217BA5C}"/>
                </a:ext>
              </a:extLst>
            </p:cNvPr>
            <p:cNvPicPr>
              <a:picLocks noChangeAspect="1"/>
            </p:cNvPicPr>
            <p:nvPr/>
          </p:nvPicPr>
          <p:blipFill>
            <a:blip r:embed="rId8"/>
            <a:stretch>
              <a:fillRect/>
            </a:stretch>
          </p:blipFill>
          <p:spPr>
            <a:xfrm>
              <a:off x="767077" y="2242638"/>
              <a:ext cx="504825" cy="514350"/>
            </a:xfrm>
            <a:prstGeom prst="rect">
              <a:avLst/>
            </a:prstGeom>
          </p:spPr>
        </p:pic>
      </p:grpSp>
      <p:grpSp>
        <p:nvGrpSpPr>
          <p:cNvPr id="126" name="グループ化 125">
            <a:extLst>
              <a:ext uri="{FF2B5EF4-FFF2-40B4-BE49-F238E27FC236}">
                <a16:creationId xmlns:a16="http://schemas.microsoft.com/office/drawing/2014/main" id="{7435C8C1-C2DA-49C4-8BB0-53AE541C953E}"/>
              </a:ext>
            </a:extLst>
          </p:cNvPr>
          <p:cNvGrpSpPr/>
          <p:nvPr/>
        </p:nvGrpSpPr>
        <p:grpSpPr>
          <a:xfrm>
            <a:off x="4336222" y="3003144"/>
            <a:ext cx="3712852" cy="577081"/>
            <a:chOff x="4401328" y="4045479"/>
            <a:chExt cx="3712852" cy="577081"/>
          </a:xfrm>
        </p:grpSpPr>
        <p:sp>
          <p:nvSpPr>
            <p:cNvPr id="127" name="テキスト ボックス 126">
              <a:extLst>
                <a:ext uri="{FF2B5EF4-FFF2-40B4-BE49-F238E27FC236}">
                  <a16:creationId xmlns:a16="http://schemas.microsoft.com/office/drawing/2014/main" id="{CB87ED9B-B616-441F-953C-10117D134B23}"/>
                </a:ext>
              </a:extLst>
            </p:cNvPr>
            <p:cNvSpPr txBox="1"/>
            <p:nvPr/>
          </p:nvSpPr>
          <p:spPr>
            <a:xfrm>
              <a:off x="4401328" y="4045479"/>
              <a:ext cx="3712852" cy="57708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「</a:t>
              </a:r>
              <a:r>
                <a:rPr lang="ja-JP" altLang="en-US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演算</a:t>
              </a: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」から　　　　　を選ぶ。</a:t>
              </a:r>
              <a:endParaRPr lang="en-US" altLang="ja-JP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128" name="テキスト ボックス 127">
              <a:extLst>
                <a:ext uri="{FF2B5EF4-FFF2-40B4-BE49-F238E27FC236}">
                  <a16:creationId xmlns:a16="http://schemas.microsoft.com/office/drawing/2014/main" id="{B43EC44B-9647-47C5-B240-0619C68BC452}"/>
                </a:ext>
              </a:extLst>
            </p:cNvPr>
            <p:cNvSpPr txBox="1"/>
            <p:nvPr/>
          </p:nvSpPr>
          <p:spPr>
            <a:xfrm>
              <a:off x="4544382" y="4108365"/>
              <a:ext cx="800401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えんざん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129" name="テキスト ボックス 128">
              <a:extLst>
                <a:ext uri="{FF2B5EF4-FFF2-40B4-BE49-F238E27FC236}">
                  <a16:creationId xmlns:a16="http://schemas.microsoft.com/office/drawing/2014/main" id="{513DC1BD-5213-4391-941E-59E0DDA7DECF}"/>
                </a:ext>
              </a:extLst>
            </p:cNvPr>
            <p:cNvSpPr txBox="1"/>
            <p:nvPr/>
          </p:nvSpPr>
          <p:spPr>
            <a:xfrm>
              <a:off x="7087662" y="4108365"/>
              <a:ext cx="540839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えら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pic>
          <p:nvPicPr>
            <p:cNvPr id="130" name="図 129">
              <a:extLst>
                <a:ext uri="{FF2B5EF4-FFF2-40B4-BE49-F238E27FC236}">
                  <a16:creationId xmlns:a16="http://schemas.microsoft.com/office/drawing/2014/main" id="{6615513F-014B-435D-AE10-4A1707E8CF25}"/>
                </a:ext>
              </a:extLst>
            </p:cNvPr>
            <p:cNvPicPr>
              <a:picLocks noChangeAspect="1"/>
            </p:cNvPicPr>
            <p:nvPr/>
          </p:nvPicPr>
          <p:blipFill>
            <a:blip r:embed="rId9"/>
            <a:stretch>
              <a:fillRect/>
            </a:stretch>
          </p:blipFill>
          <p:spPr>
            <a:xfrm>
              <a:off x="5967425" y="4250830"/>
              <a:ext cx="1005927" cy="312447"/>
            </a:xfrm>
            <a:prstGeom prst="rect">
              <a:avLst/>
            </a:prstGeom>
          </p:spPr>
        </p:pic>
      </p:grpSp>
      <p:grpSp>
        <p:nvGrpSpPr>
          <p:cNvPr id="22" name="グループ化 21">
            <a:extLst>
              <a:ext uri="{FF2B5EF4-FFF2-40B4-BE49-F238E27FC236}">
                <a16:creationId xmlns:a16="http://schemas.microsoft.com/office/drawing/2014/main" id="{F5244348-DA76-4ED8-9DA1-AB37D8608608}"/>
              </a:ext>
            </a:extLst>
          </p:cNvPr>
          <p:cNvGrpSpPr/>
          <p:nvPr/>
        </p:nvGrpSpPr>
        <p:grpSpPr>
          <a:xfrm>
            <a:off x="4343804" y="4114384"/>
            <a:ext cx="4574666" cy="1744413"/>
            <a:chOff x="4140710" y="4033520"/>
            <a:chExt cx="4574666" cy="1744413"/>
          </a:xfrm>
        </p:grpSpPr>
        <p:sp>
          <p:nvSpPr>
            <p:cNvPr id="132" name="テキスト ボックス 131">
              <a:extLst>
                <a:ext uri="{FF2B5EF4-FFF2-40B4-BE49-F238E27FC236}">
                  <a16:creationId xmlns:a16="http://schemas.microsoft.com/office/drawing/2014/main" id="{F23163A5-4C1D-43C6-94CD-F6293237609A}"/>
                </a:ext>
              </a:extLst>
            </p:cNvPr>
            <p:cNvSpPr txBox="1"/>
            <p:nvPr/>
          </p:nvSpPr>
          <p:spPr>
            <a:xfrm>
              <a:off x="4140710" y="4033520"/>
              <a:ext cx="4574666" cy="113107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「</a:t>
              </a:r>
              <a:r>
                <a:rPr lang="ja-JP" altLang="en-US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変数</a:t>
              </a: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」から　　　　</a:t>
              </a:r>
              <a:r>
                <a:rPr lang="ja-JP" altLang="en-US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を選び、</a:t>
              </a:r>
              <a:endParaRPr lang="en-US" altLang="ja-JP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  <a:p>
              <a:pPr>
                <a:lnSpc>
                  <a:spcPct val="200000"/>
                </a:lnSpc>
              </a:pP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　　　　　　　にして　　　　　に入れる。</a:t>
              </a:r>
              <a:endParaRPr lang="en-US" altLang="ja-JP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133" name="テキスト ボックス 132">
              <a:extLst>
                <a:ext uri="{FF2B5EF4-FFF2-40B4-BE49-F238E27FC236}">
                  <a16:creationId xmlns:a16="http://schemas.microsoft.com/office/drawing/2014/main" id="{B23ABC1D-CAC7-461A-89A6-46F864BA6FB0}"/>
                </a:ext>
              </a:extLst>
            </p:cNvPr>
            <p:cNvSpPr txBox="1"/>
            <p:nvPr/>
          </p:nvSpPr>
          <p:spPr>
            <a:xfrm>
              <a:off x="4308966" y="4098937"/>
              <a:ext cx="750669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へんすう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134" name="テキスト ボックス 133">
              <a:extLst>
                <a:ext uri="{FF2B5EF4-FFF2-40B4-BE49-F238E27FC236}">
                  <a16:creationId xmlns:a16="http://schemas.microsoft.com/office/drawing/2014/main" id="{6ACD43E2-456B-4F82-9532-FC1BC7417A0C}"/>
                </a:ext>
              </a:extLst>
            </p:cNvPr>
            <p:cNvSpPr txBox="1"/>
            <p:nvPr/>
          </p:nvSpPr>
          <p:spPr>
            <a:xfrm>
              <a:off x="6628951" y="4098937"/>
              <a:ext cx="540839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えら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136" name="テキスト ボックス 135">
              <a:extLst>
                <a:ext uri="{FF2B5EF4-FFF2-40B4-BE49-F238E27FC236}">
                  <a16:creationId xmlns:a16="http://schemas.microsoft.com/office/drawing/2014/main" id="{4C39D459-8957-40A5-B3CC-4CF521595C08}"/>
                </a:ext>
              </a:extLst>
            </p:cNvPr>
            <p:cNvSpPr txBox="1"/>
            <p:nvPr/>
          </p:nvSpPr>
          <p:spPr>
            <a:xfrm>
              <a:off x="7807231" y="4660246"/>
              <a:ext cx="364908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い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pic>
          <p:nvPicPr>
            <p:cNvPr id="137" name="図 136">
              <a:extLst>
                <a:ext uri="{FF2B5EF4-FFF2-40B4-BE49-F238E27FC236}">
                  <a16:creationId xmlns:a16="http://schemas.microsoft.com/office/drawing/2014/main" id="{2B76431E-369D-48CB-8F3C-9BBFBBF9722F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/>
            <a:stretch>
              <a:fillRect/>
            </a:stretch>
          </p:blipFill>
          <p:spPr>
            <a:xfrm>
              <a:off x="5624407" y="4183464"/>
              <a:ext cx="792549" cy="365792"/>
            </a:xfrm>
            <a:prstGeom prst="rect">
              <a:avLst/>
            </a:prstGeom>
          </p:spPr>
        </p:pic>
        <p:pic>
          <p:nvPicPr>
            <p:cNvPr id="21" name="図 20">
              <a:extLst>
                <a:ext uri="{FF2B5EF4-FFF2-40B4-BE49-F238E27FC236}">
                  <a16:creationId xmlns:a16="http://schemas.microsoft.com/office/drawing/2014/main" id="{28DD4047-6E91-4A50-A513-C87B638C0A11}"/>
                </a:ext>
              </a:extLst>
            </p:cNvPr>
            <p:cNvPicPr>
              <a:picLocks noChangeAspect="1"/>
            </p:cNvPicPr>
            <p:nvPr/>
          </p:nvPicPr>
          <p:blipFill>
            <a:blip r:embed="rId11"/>
            <a:stretch>
              <a:fillRect/>
            </a:stretch>
          </p:blipFill>
          <p:spPr>
            <a:xfrm>
              <a:off x="4291212" y="4747845"/>
              <a:ext cx="1524132" cy="381033"/>
            </a:xfrm>
            <a:prstGeom prst="rect">
              <a:avLst/>
            </a:prstGeom>
          </p:spPr>
        </p:pic>
        <p:pic>
          <p:nvPicPr>
            <p:cNvPr id="139" name="図 138">
              <a:extLst>
                <a:ext uri="{FF2B5EF4-FFF2-40B4-BE49-F238E27FC236}">
                  <a16:creationId xmlns:a16="http://schemas.microsoft.com/office/drawing/2014/main" id="{52981FBF-87FF-4670-B83D-8C31783E9B1D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6543219" y="4535765"/>
              <a:ext cx="1150720" cy="1242168"/>
            </a:xfrm>
            <a:prstGeom prst="rect">
              <a:avLst/>
            </a:prstGeom>
          </p:spPr>
        </p:pic>
      </p:grpSp>
      <p:cxnSp>
        <p:nvCxnSpPr>
          <p:cNvPr id="140" name="直線矢印コネクタ 139">
            <a:extLst>
              <a:ext uri="{FF2B5EF4-FFF2-40B4-BE49-F238E27FC236}">
                <a16:creationId xmlns:a16="http://schemas.microsoft.com/office/drawing/2014/main" id="{2EE95411-1087-4C03-A956-FF3A42F80D8F}"/>
              </a:ext>
            </a:extLst>
          </p:cNvPr>
          <p:cNvCxnSpPr>
            <a:cxnSpLocks/>
          </p:cNvCxnSpPr>
          <p:nvPr/>
        </p:nvCxnSpPr>
        <p:spPr>
          <a:xfrm>
            <a:off x="950293" y="3312251"/>
            <a:ext cx="309926" cy="0"/>
          </a:xfrm>
          <a:prstGeom prst="straightConnector1">
            <a:avLst/>
          </a:prstGeom>
          <a:ln w="28575">
            <a:solidFill>
              <a:srgbClr val="FF0000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1" name="コネクタ: カギ線 140">
            <a:extLst>
              <a:ext uri="{FF2B5EF4-FFF2-40B4-BE49-F238E27FC236}">
                <a16:creationId xmlns:a16="http://schemas.microsoft.com/office/drawing/2014/main" id="{10E495C7-E2A7-4669-863E-39A51A1C6C27}"/>
              </a:ext>
            </a:extLst>
          </p:cNvPr>
          <p:cNvCxnSpPr>
            <a:cxnSpLocks/>
          </p:cNvCxnSpPr>
          <p:nvPr/>
        </p:nvCxnSpPr>
        <p:spPr>
          <a:xfrm flipV="1">
            <a:off x="950293" y="3391525"/>
            <a:ext cx="869629" cy="702600"/>
          </a:xfrm>
          <a:prstGeom prst="bentConnector3">
            <a:avLst>
              <a:gd name="adj1" fmla="val 15291"/>
            </a:avLst>
          </a:prstGeom>
          <a:ln w="28575">
            <a:solidFill>
              <a:srgbClr val="FF0000"/>
            </a:solidFill>
            <a:headEnd w="lg" len="lg"/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2" name="コネクタ: カギ線 141">
            <a:extLst>
              <a:ext uri="{FF2B5EF4-FFF2-40B4-BE49-F238E27FC236}">
                <a16:creationId xmlns:a16="http://schemas.microsoft.com/office/drawing/2014/main" id="{A560C61D-62C9-4407-9209-DF8BA58AA417}"/>
              </a:ext>
            </a:extLst>
          </p:cNvPr>
          <p:cNvCxnSpPr>
            <a:cxnSpLocks/>
          </p:cNvCxnSpPr>
          <p:nvPr/>
        </p:nvCxnSpPr>
        <p:spPr>
          <a:xfrm flipV="1">
            <a:off x="952916" y="3435556"/>
            <a:ext cx="1425545" cy="1322566"/>
          </a:xfrm>
          <a:prstGeom prst="bentConnector3">
            <a:avLst>
              <a:gd name="adj1" fmla="val 99821"/>
            </a:avLst>
          </a:prstGeom>
          <a:ln w="28575">
            <a:solidFill>
              <a:srgbClr val="FF0000"/>
            </a:solidFill>
            <a:headEnd w="lg" len="lg"/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57368245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図 7">
            <a:extLst>
              <a:ext uri="{FF2B5EF4-FFF2-40B4-BE49-F238E27FC236}">
                <a16:creationId xmlns:a16="http://schemas.microsoft.com/office/drawing/2014/main" id="{07985C8D-BA9C-42ED-B159-9C2A865F8D4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9998" y="992157"/>
            <a:ext cx="2566876" cy="1727918"/>
          </a:xfrm>
          <a:prstGeom prst="rect">
            <a:avLst/>
          </a:prstGeom>
        </p:spPr>
      </p:pic>
      <p:sp>
        <p:nvSpPr>
          <p:cNvPr id="5" name="タイトル 4">
            <a:extLst>
              <a:ext uri="{FF2B5EF4-FFF2-40B4-BE49-F238E27FC236}">
                <a16:creationId xmlns:a16="http://schemas.microsoft.com/office/drawing/2014/main" id="{E6A163D1-8BF6-414C-8680-405591EFD14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dirty="0"/>
              <a:t>考えてみよう！　</a:t>
            </a:r>
            <a:r>
              <a:rPr lang="en-US" altLang="ja-JP" dirty="0"/>
              <a:t>【Codey 1</a:t>
            </a:r>
            <a:r>
              <a:rPr lang="ja-JP" altLang="en-US" dirty="0"/>
              <a:t>のプログラム</a:t>
            </a:r>
            <a:r>
              <a:rPr lang="en-US" altLang="ja-JP" dirty="0"/>
              <a:t>】</a:t>
            </a:r>
            <a:endParaRPr lang="ja-JP" altLang="en-US" dirty="0"/>
          </a:p>
        </p:txBody>
      </p:sp>
      <p:grpSp>
        <p:nvGrpSpPr>
          <p:cNvPr id="4" name="グループ化 3">
            <a:extLst>
              <a:ext uri="{FF2B5EF4-FFF2-40B4-BE49-F238E27FC236}">
                <a16:creationId xmlns:a16="http://schemas.microsoft.com/office/drawing/2014/main" id="{38D7FCE9-8D20-410A-BA2A-9DA7C33B534F}"/>
              </a:ext>
            </a:extLst>
          </p:cNvPr>
          <p:cNvGrpSpPr/>
          <p:nvPr/>
        </p:nvGrpSpPr>
        <p:grpSpPr>
          <a:xfrm>
            <a:off x="7908066" y="140699"/>
            <a:ext cx="1084828" cy="1084828"/>
            <a:chOff x="7908066" y="140699"/>
            <a:chExt cx="1084828" cy="1084828"/>
          </a:xfrm>
        </p:grpSpPr>
        <p:sp>
          <p:nvSpPr>
            <p:cNvPr id="44" name="正方形/長方形 43">
              <a:extLst>
                <a:ext uri="{FF2B5EF4-FFF2-40B4-BE49-F238E27FC236}">
                  <a16:creationId xmlns:a16="http://schemas.microsoft.com/office/drawing/2014/main" id="{ED10AA72-AE24-4F65-86C8-D2825A3DAE6C}"/>
                </a:ext>
              </a:extLst>
            </p:cNvPr>
            <p:cNvSpPr/>
            <p:nvPr/>
          </p:nvSpPr>
          <p:spPr>
            <a:xfrm>
              <a:off x="7908066" y="140699"/>
              <a:ext cx="1084828" cy="1084828"/>
            </a:xfrm>
            <a:prstGeom prst="rect">
              <a:avLst/>
            </a:prstGeom>
            <a:solidFill>
              <a:schemeClr val="accent4">
                <a:lumMod val="20000"/>
                <a:lumOff val="80000"/>
              </a:schemeClr>
            </a:solidFill>
            <a:ln w="28575">
              <a:solidFill>
                <a:schemeClr val="accent4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tx1"/>
                </a:solidFill>
              </a:endParaRPr>
            </a:p>
          </p:txBody>
        </p:sp>
        <p:pic>
          <p:nvPicPr>
            <p:cNvPr id="3" name="図 2">
              <a:extLst>
                <a:ext uri="{FF2B5EF4-FFF2-40B4-BE49-F238E27FC236}">
                  <a16:creationId xmlns:a16="http://schemas.microsoft.com/office/drawing/2014/main" id="{8DA30F96-8260-405D-A607-B624961BEE6E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7943183" y="146352"/>
              <a:ext cx="1014594" cy="1071986"/>
            </a:xfrm>
            <a:prstGeom prst="rect">
              <a:avLst/>
            </a:prstGeom>
          </p:spPr>
        </p:pic>
      </p:grpSp>
      <p:sp>
        <p:nvSpPr>
          <p:cNvPr id="47" name="テキスト ボックス 46">
            <a:extLst>
              <a:ext uri="{FF2B5EF4-FFF2-40B4-BE49-F238E27FC236}">
                <a16:creationId xmlns:a16="http://schemas.microsoft.com/office/drawing/2014/main" id="{64A155D5-8D76-451E-9F62-702E9B6250D9}"/>
              </a:ext>
            </a:extLst>
          </p:cNvPr>
          <p:cNvSpPr txBox="1"/>
          <p:nvPr/>
        </p:nvSpPr>
        <p:spPr>
          <a:xfrm>
            <a:off x="319686" y="364306"/>
            <a:ext cx="594711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かんが</a:t>
            </a:r>
          </a:p>
        </p:txBody>
      </p:sp>
      <p:sp>
        <p:nvSpPr>
          <p:cNvPr id="48" name="テキスト ボックス 47">
            <a:extLst>
              <a:ext uri="{FF2B5EF4-FFF2-40B4-BE49-F238E27FC236}">
                <a16:creationId xmlns:a16="http://schemas.microsoft.com/office/drawing/2014/main" id="{01266FE0-5379-41B0-873A-FB5CCF5376FD}"/>
              </a:ext>
            </a:extLst>
          </p:cNvPr>
          <p:cNvSpPr txBox="1"/>
          <p:nvPr/>
        </p:nvSpPr>
        <p:spPr>
          <a:xfrm>
            <a:off x="3033419" y="391337"/>
            <a:ext cx="77267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コーディ</a:t>
            </a:r>
          </a:p>
        </p:txBody>
      </p:sp>
      <p:sp>
        <p:nvSpPr>
          <p:cNvPr id="51" name="正方形/長方形 50">
            <a:extLst>
              <a:ext uri="{FF2B5EF4-FFF2-40B4-BE49-F238E27FC236}">
                <a16:creationId xmlns:a16="http://schemas.microsoft.com/office/drawing/2014/main" id="{DE03605C-0E61-497F-8ACD-0F18BCD2B57A}"/>
              </a:ext>
            </a:extLst>
          </p:cNvPr>
          <p:cNvSpPr/>
          <p:nvPr/>
        </p:nvSpPr>
        <p:spPr>
          <a:xfrm>
            <a:off x="446822" y="2237071"/>
            <a:ext cx="2330065" cy="232324"/>
          </a:xfrm>
          <a:prstGeom prst="rect">
            <a:avLst/>
          </a:prstGeom>
          <a:noFill/>
          <a:ln w="28575">
            <a:solidFill>
              <a:srgbClr val="FF0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pic>
        <p:nvPicPr>
          <p:cNvPr id="11" name="図 10">
            <a:extLst>
              <a:ext uri="{FF2B5EF4-FFF2-40B4-BE49-F238E27FC236}">
                <a16:creationId xmlns:a16="http://schemas.microsoft.com/office/drawing/2014/main" id="{7934F0C1-642E-4E59-86D7-BAB3BF2FAF6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43680" y="3012018"/>
            <a:ext cx="3381375" cy="3076575"/>
          </a:xfrm>
          <a:prstGeom prst="rect">
            <a:avLst/>
          </a:prstGeom>
        </p:spPr>
      </p:pic>
      <p:sp>
        <p:nvSpPr>
          <p:cNvPr id="109" name="正方形/長方形 108">
            <a:extLst>
              <a:ext uri="{FF2B5EF4-FFF2-40B4-BE49-F238E27FC236}">
                <a16:creationId xmlns:a16="http://schemas.microsoft.com/office/drawing/2014/main" id="{338D3537-575B-4D73-ABA1-BECE93D60493}"/>
              </a:ext>
            </a:extLst>
          </p:cNvPr>
          <p:cNvSpPr/>
          <p:nvPr/>
        </p:nvSpPr>
        <p:spPr>
          <a:xfrm>
            <a:off x="1327891" y="4550304"/>
            <a:ext cx="3013289" cy="1202421"/>
          </a:xfrm>
          <a:prstGeom prst="rect">
            <a:avLst/>
          </a:prstGeom>
          <a:solidFill>
            <a:schemeClr val="lt1">
              <a:alpha val="65000"/>
            </a:schemeClr>
          </a:solidFill>
          <a:ln>
            <a:noFill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grpSp>
        <p:nvGrpSpPr>
          <p:cNvPr id="123" name="グループ化 122">
            <a:extLst>
              <a:ext uri="{FF2B5EF4-FFF2-40B4-BE49-F238E27FC236}">
                <a16:creationId xmlns:a16="http://schemas.microsoft.com/office/drawing/2014/main" id="{CC16A551-F1B5-4159-8178-A74AF8C44648}"/>
              </a:ext>
            </a:extLst>
          </p:cNvPr>
          <p:cNvGrpSpPr/>
          <p:nvPr/>
        </p:nvGrpSpPr>
        <p:grpSpPr>
          <a:xfrm>
            <a:off x="305210" y="3258684"/>
            <a:ext cx="652422" cy="639195"/>
            <a:chOff x="675523" y="2179135"/>
            <a:chExt cx="652422" cy="639195"/>
          </a:xfrm>
        </p:grpSpPr>
        <p:sp>
          <p:nvSpPr>
            <p:cNvPr id="124" name="四角形: 角を丸くする 123">
              <a:extLst>
                <a:ext uri="{FF2B5EF4-FFF2-40B4-BE49-F238E27FC236}">
                  <a16:creationId xmlns:a16="http://schemas.microsoft.com/office/drawing/2014/main" id="{862FE604-0927-40BC-A3A5-CB3853A25BA1}"/>
                </a:ext>
              </a:extLst>
            </p:cNvPr>
            <p:cNvSpPr/>
            <p:nvPr/>
          </p:nvSpPr>
          <p:spPr>
            <a:xfrm>
              <a:off x="675523" y="2179135"/>
              <a:ext cx="652422" cy="639195"/>
            </a:xfrm>
            <a:prstGeom prst="roundRect">
              <a:avLst/>
            </a:prstGeom>
            <a:noFill/>
            <a:ln w="28575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dirty="0">
                <a:solidFill>
                  <a:schemeClr val="tx1"/>
                </a:solidFill>
              </a:endParaRPr>
            </a:p>
          </p:txBody>
        </p:sp>
        <p:pic>
          <p:nvPicPr>
            <p:cNvPr id="125" name="図 124">
              <a:extLst>
                <a:ext uri="{FF2B5EF4-FFF2-40B4-BE49-F238E27FC236}">
                  <a16:creationId xmlns:a16="http://schemas.microsoft.com/office/drawing/2014/main" id="{2243C4BF-6395-4A2B-BBFA-AD7CE217BA5C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767077" y="2242638"/>
              <a:ext cx="504825" cy="514350"/>
            </a:xfrm>
            <a:prstGeom prst="rect">
              <a:avLst/>
            </a:prstGeom>
          </p:spPr>
        </p:pic>
      </p:grpSp>
      <p:grpSp>
        <p:nvGrpSpPr>
          <p:cNvPr id="9" name="グループ化 8">
            <a:extLst>
              <a:ext uri="{FF2B5EF4-FFF2-40B4-BE49-F238E27FC236}">
                <a16:creationId xmlns:a16="http://schemas.microsoft.com/office/drawing/2014/main" id="{5212E470-EE5F-435C-BB7C-2E8A07D969E0}"/>
              </a:ext>
            </a:extLst>
          </p:cNvPr>
          <p:cNvGrpSpPr/>
          <p:nvPr/>
        </p:nvGrpSpPr>
        <p:grpSpPr>
          <a:xfrm>
            <a:off x="307383" y="3953604"/>
            <a:ext cx="652422" cy="639195"/>
            <a:chOff x="319686" y="4072270"/>
            <a:chExt cx="652422" cy="639195"/>
          </a:xfrm>
        </p:grpSpPr>
        <p:pic>
          <p:nvPicPr>
            <p:cNvPr id="6" name="図 5">
              <a:extLst>
                <a:ext uri="{FF2B5EF4-FFF2-40B4-BE49-F238E27FC236}">
                  <a16:creationId xmlns:a16="http://schemas.microsoft.com/office/drawing/2014/main" id="{D9DE44C2-5386-47BF-AC90-37F8E0097E6E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414399" y="4156797"/>
              <a:ext cx="485775" cy="523875"/>
            </a:xfrm>
            <a:prstGeom prst="rect">
              <a:avLst/>
            </a:prstGeom>
          </p:spPr>
        </p:pic>
        <p:sp>
          <p:nvSpPr>
            <p:cNvPr id="46" name="四角形: 角を丸くする 45">
              <a:extLst>
                <a:ext uri="{FF2B5EF4-FFF2-40B4-BE49-F238E27FC236}">
                  <a16:creationId xmlns:a16="http://schemas.microsoft.com/office/drawing/2014/main" id="{9C423C81-2EE5-44CF-83FC-5217ECC2FDB5}"/>
                </a:ext>
              </a:extLst>
            </p:cNvPr>
            <p:cNvSpPr/>
            <p:nvPr/>
          </p:nvSpPr>
          <p:spPr>
            <a:xfrm>
              <a:off x="319686" y="4072270"/>
              <a:ext cx="652422" cy="639195"/>
            </a:xfrm>
            <a:prstGeom prst="roundRect">
              <a:avLst/>
            </a:prstGeom>
            <a:noFill/>
            <a:ln w="28575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dirty="0">
                <a:solidFill>
                  <a:schemeClr val="tx1"/>
                </a:solidFill>
              </a:endParaRPr>
            </a:p>
          </p:txBody>
        </p:sp>
      </p:grpSp>
      <p:grpSp>
        <p:nvGrpSpPr>
          <p:cNvPr id="13" name="グループ化 12">
            <a:extLst>
              <a:ext uri="{FF2B5EF4-FFF2-40B4-BE49-F238E27FC236}">
                <a16:creationId xmlns:a16="http://schemas.microsoft.com/office/drawing/2014/main" id="{0933556C-C2D7-41FB-AE32-6F0FC448FC7D}"/>
              </a:ext>
            </a:extLst>
          </p:cNvPr>
          <p:cNvGrpSpPr/>
          <p:nvPr/>
        </p:nvGrpSpPr>
        <p:grpSpPr>
          <a:xfrm>
            <a:off x="4285063" y="2113721"/>
            <a:ext cx="4858937" cy="1131079"/>
            <a:chOff x="4418227" y="2585887"/>
            <a:chExt cx="4858937" cy="1131079"/>
          </a:xfrm>
        </p:grpSpPr>
        <p:sp>
          <p:nvSpPr>
            <p:cNvPr id="132" name="テキスト ボックス 131">
              <a:extLst>
                <a:ext uri="{FF2B5EF4-FFF2-40B4-BE49-F238E27FC236}">
                  <a16:creationId xmlns:a16="http://schemas.microsoft.com/office/drawing/2014/main" id="{F23163A5-4C1D-43C6-94CD-F6293237609A}"/>
                </a:ext>
              </a:extLst>
            </p:cNvPr>
            <p:cNvSpPr txBox="1"/>
            <p:nvPr/>
          </p:nvSpPr>
          <p:spPr>
            <a:xfrm>
              <a:off x="4418227" y="2585887"/>
              <a:ext cx="4858937" cy="113107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「</a:t>
              </a:r>
              <a:r>
                <a:rPr lang="ja-JP" altLang="en-US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変数</a:t>
              </a: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」から　　　　　　　　　　　</a:t>
              </a:r>
              <a:r>
                <a:rPr lang="ja-JP" altLang="en-US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を選び、</a:t>
              </a:r>
              <a:endParaRPr lang="en-US" altLang="ja-JP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  <a:p>
              <a:pPr>
                <a:lnSpc>
                  <a:spcPct val="200000"/>
                </a:lnSpc>
              </a:pP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「</a:t>
              </a:r>
              <a:r>
                <a:rPr lang="en-US" altLang="ja-JP" b="1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-1</a:t>
              </a: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」に変更する。</a:t>
              </a:r>
              <a:endParaRPr lang="en-US" altLang="ja-JP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133" name="テキスト ボックス 132">
              <a:extLst>
                <a:ext uri="{FF2B5EF4-FFF2-40B4-BE49-F238E27FC236}">
                  <a16:creationId xmlns:a16="http://schemas.microsoft.com/office/drawing/2014/main" id="{B23ABC1D-CAC7-461A-89A6-46F864BA6FB0}"/>
                </a:ext>
              </a:extLst>
            </p:cNvPr>
            <p:cNvSpPr txBox="1"/>
            <p:nvPr/>
          </p:nvSpPr>
          <p:spPr>
            <a:xfrm>
              <a:off x="4586484" y="2651304"/>
              <a:ext cx="750669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へんすう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134" name="テキスト ボックス 133">
              <a:extLst>
                <a:ext uri="{FF2B5EF4-FFF2-40B4-BE49-F238E27FC236}">
                  <a16:creationId xmlns:a16="http://schemas.microsoft.com/office/drawing/2014/main" id="{6ACD43E2-456B-4F82-9532-FC1BC7417A0C}"/>
                </a:ext>
              </a:extLst>
            </p:cNvPr>
            <p:cNvSpPr txBox="1"/>
            <p:nvPr/>
          </p:nvSpPr>
          <p:spPr>
            <a:xfrm>
              <a:off x="8485682" y="2651303"/>
              <a:ext cx="540839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えら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136" name="テキスト ボックス 135">
              <a:extLst>
                <a:ext uri="{FF2B5EF4-FFF2-40B4-BE49-F238E27FC236}">
                  <a16:creationId xmlns:a16="http://schemas.microsoft.com/office/drawing/2014/main" id="{4C39D459-8957-40A5-B3CC-4CF521595C08}"/>
                </a:ext>
              </a:extLst>
            </p:cNvPr>
            <p:cNvSpPr txBox="1"/>
            <p:nvPr/>
          </p:nvSpPr>
          <p:spPr>
            <a:xfrm flipH="1">
              <a:off x="5293101" y="3199222"/>
              <a:ext cx="748211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へんこう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pic>
          <p:nvPicPr>
            <p:cNvPr id="12" name="図 11">
              <a:extLst>
                <a:ext uri="{FF2B5EF4-FFF2-40B4-BE49-F238E27FC236}">
                  <a16:creationId xmlns:a16="http://schemas.microsoft.com/office/drawing/2014/main" id="{E391D49C-4876-421C-A124-4D7251A949C2}"/>
                </a:ext>
              </a:extLst>
            </p:cNvPr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5893437" y="2728821"/>
              <a:ext cx="2484335" cy="449619"/>
            </a:xfrm>
            <a:prstGeom prst="rect">
              <a:avLst/>
            </a:prstGeom>
          </p:spPr>
        </p:pic>
      </p:grpSp>
      <p:grpSp>
        <p:nvGrpSpPr>
          <p:cNvPr id="18" name="グループ化 17">
            <a:extLst>
              <a:ext uri="{FF2B5EF4-FFF2-40B4-BE49-F238E27FC236}">
                <a16:creationId xmlns:a16="http://schemas.microsoft.com/office/drawing/2014/main" id="{54C2F47E-6226-4C9E-9857-FAA0B4578619}"/>
              </a:ext>
            </a:extLst>
          </p:cNvPr>
          <p:cNvGrpSpPr/>
          <p:nvPr/>
        </p:nvGrpSpPr>
        <p:grpSpPr>
          <a:xfrm>
            <a:off x="4341180" y="3539047"/>
            <a:ext cx="3381375" cy="619375"/>
            <a:chOff x="4323987" y="3642312"/>
            <a:chExt cx="3381375" cy="619375"/>
          </a:xfrm>
        </p:grpSpPr>
        <p:sp>
          <p:nvSpPr>
            <p:cNvPr id="127" name="テキスト ボックス 126">
              <a:extLst>
                <a:ext uri="{FF2B5EF4-FFF2-40B4-BE49-F238E27FC236}">
                  <a16:creationId xmlns:a16="http://schemas.microsoft.com/office/drawing/2014/main" id="{CB87ED9B-B616-441F-953C-10117D134B23}"/>
                </a:ext>
              </a:extLst>
            </p:cNvPr>
            <p:cNvSpPr txBox="1"/>
            <p:nvPr/>
          </p:nvSpPr>
          <p:spPr>
            <a:xfrm>
              <a:off x="4323987" y="3642312"/>
              <a:ext cx="3381375" cy="57708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「</a:t>
              </a:r>
              <a:r>
                <a:rPr lang="ja-JP" altLang="en-US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感情</a:t>
              </a: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」から　　　　を選ぶ。</a:t>
              </a:r>
              <a:endParaRPr lang="en-US" altLang="ja-JP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128" name="テキスト ボックス 127">
              <a:extLst>
                <a:ext uri="{FF2B5EF4-FFF2-40B4-BE49-F238E27FC236}">
                  <a16:creationId xmlns:a16="http://schemas.microsoft.com/office/drawing/2014/main" id="{B43EC44B-9647-47C5-B240-0619C68BC452}"/>
                </a:ext>
              </a:extLst>
            </p:cNvPr>
            <p:cNvSpPr txBox="1"/>
            <p:nvPr/>
          </p:nvSpPr>
          <p:spPr>
            <a:xfrm>
              <a:off x="4428361" y="3698509"/>
              <a:ext cx="912827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かんじょう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129" name="テキスト ボックス 128">
              <a:extLst>
                <a:ext uri="{FF2B5EF4-FFF2-40B4-BE49-F238E27FC236}">
                  <a16:creationId xmlns:a16="http://schemas.microsoft.com/office/drawing/2014/main" id="{513DC1BD-5213-4391-941E-59E0DDA7DECF}"/>
                </a:ext>
              </a:extLst>
            </p:cNvPr>
            <p:cNvSpPr txBox="1"/>
            <p:nvPr/>
          </p:nvSpPr>
          <p:spPr>
            <a:xfrm>
              <a:off x="6785288" y="3698509"/>
              <a:ext cx="540839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えら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pic>
          <p:nvPicPr>
            <p:cNvPr id="15" name="図 14">
              <a:extLst>
                <a:ext uri="{FF2B5EF4-FFF2-40B4-BE49-F238E27FC236}">
                  <a16:creationId xmlns:a16="http://schemas.microsoft.com/office/drawing/2014/main" id="{BBED5A53-0A7E-4436-ADF6-6EB8D4177B45}"/>
                </a:ext>
              </a:extLst>
            </p:cNvPr>
            <p:cNvPicPr>
              <a:picLocks noChangeAspect="1"/>
            </p:cNvPicPr>
            <p:nvPr/>
          </p:nvPicPr>
          <p:blipFill>
            <a:blip r:embed="rId8"/>
            <a:stretch>
              <a:fillRect/>
            </a:stretch>
          </p:blipFill>
          <p:spPr>
            <a:xfrm>
              <a:off x="5815369" y="3796827"/>
              <a:ext cx="906859" cy="464860"/>
            </a:xfrm>
            <a:prstGeom prst="rect">
              <a:avLst/>
            </a:prstGeom>
          </p:spPr>
        </p:pic>
      </p:grpSp>
      <p:pic>
        <p:nvPicPr>
          <p:cNvPr id="56" name="図 55">
            <a:extLst>
              <a:ext uri="{FF2B5EF4-FFF2-40B4-BE49-F238E27FC236}">
                <a16:creationId xmlns:a16="http://schemas.microsoft.com/office/drawing/2014/main" id="{BF9C4047-2B9E-48B8-A0D3-B5D4C1614186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7375825" y="5108361"/>
            <a:ext cx="1064481" cy="1696364"/>
          </a:xfrm>
          <a:prstGeom prst="rect">
            <a:avLst/>
          </a:prstGeom>
        </p:spPr>
      </p:pic>
      <p:grpSp>
        <p:nvGrpSpPr>
          <p:cNvPr id="19" name="グループ化 18">
            <a:extLst>
              <a:ext uri="{FF2B5EF4-FFF2-40B4-BE49-F238E27FC236}">
                <a16:creationId xmlns:a16="http://schemas.microsoft.com/office/drawing/2014/main" id="{7962F167-11EF-4514-B2F8-22E8AE142871}"/>
              </a:ext>
            </a:extLst>
          </p:cNvPr>
          <p:cNvGrpSpPr/>
          <p:nvPr/>
        </p:nvGrpSpPr>
        <p:grpSpPr>
          <a:xfrm>
            <a:off x="4304252" y="4600530"/>
            <a:ext cx="2902170" cy="1015663"/>
            <a:chOff x="4093434" y="4291194"/>
            <a:chExt cx="2902170" cy="1015663"/>
          </a:xfrm>
        </p:grpSpPr>
        <p:sp>
          <p:nvSpPr>
            <p:cNvPr id="58" name="テキスト ボックス 57">
              <a:extLst>
                <a:ext uri="{FF2B5EF4-FFF2-40B4-BE49-F238E27FC236}">
                  <a16:creationId xmlns:a16="http://schemas.microsoft.com/office/drawing/2014/main" id="{89B2917B-0097-4955-A748-E1D122344710}"/>
                </a:ext>
              </a:extLst>
            </p:cNvPr>
            <p:cNvSpPr txBox="1"/>
            <p:nvPr/>
          </p:nvSpPr>
          <p:spPr>
            <a:xfrm>
              <a:off x="4121210" y="4291194"/>
              <a:ext cx="2874394" cy="101566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kumimoji="1" lang="ja-JP" altLang="en-US" sz="16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数を減らすときは、</a:t>
              </a:r>
              <a:endParaRPr kumimoji="1" lang="en-US" altLang="ja-JP" sz="16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  <a:p>
              <a:pPr>
                <a:lnSpc>
                  <a:spcPct val="200000"/>
                </a:lnSpc>
              </a:pPr>
              <a:r>
                <a:rPr kumimoji="1" lang="ja-JP" altLang="en-US" sz="16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マイナスの値を設定するよ！</a:t>
              </a:r>
              <a:endParaRPr kumimoji="1" lang="en-US" altLang="ja-JP" sz="16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59" name="テキスト ボックス 58">
              <a:extLst>
                <a:ext uri="{FF2B5EF4-FFF2-40B4-BE49-F238E27FC236}">
                  <a16:creationId xmlns:a16="http://schemas.microsoft.com/office/drawing/2014/main" id="{FC993D98-65A9-4D9F-AAEF-A5AA758C61FC}"/>
                </a:ext>
              </a:extLst>
            </p:cNvPr>
            <p:cNvSpPr txBox="1"/>
            <p:nvPr/>
          </p:nvSpPr>
          <p:spPr>
            <a:xfrm>
              <a:off x="4496920" y="4355444"/>
              <a:ext cx="405047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8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へ</a:t>
              </a:r>
              <a:endParaRPr kumimoji="1" lang="ja-JP" altLang="en-US" sz="8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61" name="テキスト ボックス 60">
              <a:extLst>
                <a:ext uri="{FF2B5EF4-FFF2-40B4-BE49-F238E27FC236}">
                  <a16:creationId xmlns:a16="http://schemas.microsoft.com/office/drawing/2014/main" id="{FB0F54D9-F3C5-46D2-9045-4344851D4BDD}"/>
                </a:ext>
              </a:extLst>
            </p:cNvPr>
            <p:cNvSpPr txBox="1"/>
            <p:nvPr/>
          </p:nvSpPr>
          <p:spPr>
            <a:xfrm>
              <a:off x="4093434" y="4364322"/>
              <a:ext cx="440499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8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かず</a:t>
              </a:r>
              <a:endParaRPr kumimoji="1" lang="ja-JP" altLang="en-US" sz="8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63" name="テキスト ボックス 62">
              <a:extLst>
                <a:ext uri="{FF2B5EF4-FFF2-40B4-BE49-F238E27FC236}">
                  <a16:creationId xmlns:a16="http://schemas.microsoft.com/office/drawing/2014/main" id="{6E232DE0-AE22-4EC2-B4A9-48141E88E324}"/>
                </a:ext>
              </a:extLst>
            </p:cNvPr>
            <p:cNvSpPr txBox="1"/>
            <p:nvPr/>
          </p:nvSpPr>
          <p:spPr>
            <a:xfrm>
              <a:off x="5094763" y="4829079"/>
              <a:ext cx="527236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8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あたい</a:t>
              </a:r>
              <a:endParaRPr kumimoji="1" lang="ja-JP" altLang="en-US" sz="8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64" name="テキスト ボックス 63">
              <a:extLst>
                <a:ext uri="{FF2B5EF4-FFF2-40B4-BE49-F238E27FC236}">
                  <a16:creationId xmlns:a16="http://schemas.microsoft.com/office/drawing/2014/main" id="{F40E65FB-51DB-4357-A9F5-05BB1BB0B54F}"/>
                </a:ext>
              </a:extLst>
            </p:cNvPr>
            <p:cNvSpPr txBox="1"/>
            <p:nvPr/>
          </p:nvSpPr>
          <p:spPr>
            <a:xfrm>
              <a:off x="5579798" y="4829079"/>
              <a:ext cx="607461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8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せってい</a:t>
              </a:r>
              <a:endParaRPr kumimoji="1" lang="ja-JP" altLang="en-US" sz="8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</p:grpSp>
      <p:sp>
        <p:nvSpPr>
          <p:cNvPr id="66" name="吹き出し: 角を丸めた四角形 65">
            <a:extLst>
              <a:ext uri="{FF2B5EF4-FFF2-40B4-BE49-F238E27FC236}">
                <a16:creationId xmlns:a16="http://schemas.microsoft.com/office/drawing/2014/main" id="{CC20E461-E68E-4688-AC49-F4059960D8FE}"/>
              </a:ext>
            </a:extLst>
          </p:cNvPr>
          <p:cNvSpPr/>
          <p:nvPr/>
        </p:nvSpPr>
        <p:spPr>
          <a:xfrm>
            <a:off x="4193133" y="4583724"/>
            <a:ext cx="3150187" cy="1070690"/>
          </a:xfrm>
          <a:prstGeom prst="wedgeRoundRectCallout">
            <a:avLst>
              <a:gd name="adj1" fmla="val 55196"/>
              <a:gd name="adj2" fmla="val 34587"/>
              <a:gd name="adj3" fmla="val 16667"/>
            </a:avLst>
          </a:prstGeom>
          <a:noFill/>
          <a:ln w="19050" cap="flat" cmpd="sng" algn="ctr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2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cxnSp>
        <p:nvCxnSpPr>
          <p:cNvPr id="67" name="直線矢印コネクタ 66">
            <a:extLst>
              <a:ext uri="{FF2B5EF4-FFF2-40B4-BE49-F238E27FC236}">
                <a16:creationId xmlns:a16="http://schemas.microsoft.com/office/drawing/2014/main" id="{F39BA2DA-3AE2-4D29-83B0-E0F90F97554B}"/>
              </a:ext>
            </a:extLst>
          </p:cNvPr>
          <p:cNvCxnSpPr>
            <a:cxnSpLocks/>
          </p:cNvCxnSpPr>
          <p:nvPr/>
        </p:nvCxnSpPr>
        <p:spPr>
          <a:xfrm>
            <a:off x="957632" y="3694438"/>
            <a:ext cx="309926" cy="0"/>
          </a:xfrm>
          <a:prstGeom prst="straightConnector1">
            <a:avLst/>
          </a:prstGeom>
          <a:ln w="28575">
            <a:solidFill>
              <a:srgbClr val="FF0000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8" name="直線矢印コネクタ 67">
            <a:extLst>
              <a:ext uri="{FF2B5EF4-FFF2-40B4-BE49-F238E27FC236}">
                <a16:creationId xmlns:a16="http://schemas.microsoft.com/office/drawing/2014/main" id="{05DF2BD1-8C5E-4BDE-868F-BED81C116F65}"/>
              </a:ext>
            </a:extLst>
          </p:cNvPr>
          <p:cNvCxnSpPr>
            <a:cxnSpLocks/>
          </p:cNvCxnSpPr>
          <p:nvPr/>
        </p:nvCxnSpPr>
        <p:spPr>
          <a:xfrm>
            <a:off x="957632" y="4136690"/>
            <a:ext cx="309926" cy="0"/>
          </a:xfrm>
          <a:prstGeom prst="straightConnector1">
            <a:avLst/>
          </a:prstGeom>
          <a:ln w="28575">
            <a:solidFill>
              <a:srgbClr val="FF0000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126694756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図 7">
            <a:extLst>
              <a:ext uri="{FF2B5EF4-FFF2-40B4-BE49-F238E27FC236}">
                <a16:creationId xmlns:a16="http://schemas.microsoft.com/office/drawing/2014/main" id="{07985C8D-BA9C-42ED-B159-9C2A865F8D4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9998" y="992157"/>
            <a:ext cx="2566876" cy="1727918"/>
          </a:xfrm>
          <a:prstGeom prst="rect">
            <a:avLst/>
          </a:prstGeom>
        </p:spPr>
      </p:pic>
      <p:sp>
        <p:nvSpPr>
          <p:cNvPr id="5" name="タイトル 4">
            <a:extLst>
              <a:ext uri="{FF2B5EF4-FFF2-40B4-BE49-F238E27FC236}">
                <a16:creationId xmlns:a16="http://schemas.microsoft.com/office/drawing/2014/main" id="{E6A163D1-8BF6-414C-8680-405591EFD14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dirty="0"/>
              <a:t>考えてみよう！　</a:t>
            </a:r>
            <a:r>
              <a:rPr lang="en-US" altLang="ja-JP" dirty="0"/>
              <a:t>【Codey 1</a:t>
            </a:r>
            <a:r>
              <a:rPr lang="ja-JP" altLang="en-US" dirty="0"/>
              <a:t>のプログラム</a:t>
            </a:r>
            <a:r>
              <a:rPr lang="en-US" altLang="ja-JP" dirty="0"/>
              <a:t>】</a:t>
            </a:r>
            <a:endParaRPr lang="ja-JP" altLang="en-US" dirty="0"/>
          </a:p>
        </p:txBody>
      </p:sp>
      <p:grpSp>
        <p:nvGrpSpPr>
          <p:cNvPr id="4" name="グループ化 3">
            <a:extLst>
              <a:ext uri="{FF2B5EF4-FFF2-40B4-BE49-F238E27FC236}">
                <a16:creationId xmlns:a16="http://schemas.microsoft.com/office/drawing/2014/main" id="{38D7FCE9-8D20-410A-BA2A-9DA7C33B534F}"/>
              </a:ext>
            </a:extLst>
          </p:cNvPr>
          <p:cNvGrpSpPr/>
          <p:nvPr/>
        </p:nvGrpSpPr>
        <p:grpSpPr>
          <a:xfrm>
            <a:off x="7908066" y="140699"/>
            <a:ext cx="1084828" cy="1084828"/>
            <a:chOff x="7908066" y="140699"/>
            <a:chExt cx="1084828" cy="1084828"/>
          </a:xfrm>
        </p:grpSpPr>
        <p:sp>
          <p:nvSpPr>
            <p:cNvPr id="44" name="正方形/長方形 43">
              <a:extLst>
                <a:ext uri="{FF2B5EF4-FFF2-40B4-BE49-F238E27FC236}">
                  <a16:creationId xmlns:a16="http://schemas.microsoft.com/office/drawing/2014/main" id="{ED10AA72-AE24-4F65-86C8-D2825A3DAE6C}"/>
                </a:ext>
              </a:extLst>
            </p:cNvPr>
            <p:cNvSpPr/>
            <p:nvPr/>
          </p:nvSpPr>
          <p:spPr>
            <a:xfrm>
              <a:off x="7908066" y="140699"/>
              <a:ext cx="1084828" cy="1084828"/>
            </a:xfrm>
            <a:prstGeom prst="rect">
              <a:avLst/>
            </a:prstGeom>
            <a:solidFill>
              <a:schemeClr val="accent4">
                <a:lumMod val="20000"/>
                <a:lumOff val="80000"/>
              </a:schemeClr>
            </a:solidFill>
            <a:ln w="28575">
              <a:solidFill>
                <a:schemeClr val="accent4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tx1"/>
                </a:solidFill>
              </a:endParaRPr>
            </a:p>
          </p:txBody>
        </p:sp>
        <p:pic>
          <p:nvPicPr>
            <p:cNvPr id="3" name="図 2">
              <a:extLst>
                <a:ext uri="{FF2B5EF4-FFF2-40B4-BE49-F238E27FC236}">
                  <a16:creationId xmlns:a16="http://schemas.microsoft.com/office/drawing/2014/main" id="{8DA30F96-8260-405D-A607-B624961BEE6E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7943183" y="146352"/>
              <a:ext cx="1014594" cy="1071986"/>
            </a:xfrm>
            <a:prstGeom prst="rect">
              <a:avLst/>
            </a:prstGeom>
          </p:spPr>
        </p:pic>
      </p:grpSp>
      <p:sp>
        <p:nvSpPr>
          <p:cNvPr id="47" name="テキスト ボックス 46">
            <a:extLst>
              <a:ext uri="{FF2B5EF4-FFF2-40B4-BE49-F238E27FC236}">
                <a16:creationId xmlns:a16="http://schemas.microsoft.com/office/drawing/2014/main" id="{64A155D5-8D76-451E-9F62-702E9B6250D9}"/>
              </a:ext>
            </a:extLst>
          </p:cNvPr>
          <p:cNvSpPr txBox="1"/>
          <p:nvPr/>
        </p:nvSpPr>
        <p:spPr>
          <a:xfrm>
            <a:off x="319686" y="364306"/>
            <a:ext cx="594711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かんが</a:t>
            </a:r>
          </a:p>
        </p:txBody>
      </p:sp>
      <p:sp>
        <p:nvSpPr>
          <p:cNvPr id="48" name="テキスト ボックス 47">
            <a:extLst>
              <a:ext uri="{FF2B5EF4-FFF2-40B4-BE49-F238E27FC236}">
                <a16:creationId xmlns:a16="http://schemas.microsoft.com/office/drawing/2014/main" id="{01266FE0-5379-41B0-873A-FB5CCF5376FD}"/>
              </a:ext>
            </a:extLst>
          </p:cNvPr>
          <p:cNvSpPr txBox="1"/>
          <p:nvPr/>
        </p:nvSpPr>
        <p:spPr>
          <a:xfrm>
            <a:off x="3033419" y="391337"/>
            <a:ext cx="77267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コーディ</a:t>
            </a:r>
          </a:p>
        </p:txBody>
      </p:sp>
      <p:sp>
        <p:nvSpPr>
          <p:cNvPr id="51" name="正方形/長方形 50">
            <a:extLst>
              <a:ext uri="{FF2B5EF4-FFF2-40B4-BE49-F238E27FC236}">
                <a16:creationId xmlns:a16="http://schemas.microsoft.com/office/drawing/2014/main" id="{DE03605C-0E61-497F-8ACD-0F18BCD2B57A}"/>
              </a:ext>
            </a:extLst>
          </p:cNvPr>
          <p:cNvSpPr/>
          <p:nvPr/>
        </p:nvSpPr>
        <p:spPr>
          <a:xfrm>
            <a:off x="446822" y="2237071"/>
            <a:ext cx="2330065" cy="232324"/>
          </a:xfrm>
          <a:prstGeom prst="rect">
            <a:avLst/>
          </a:prstGeom>
          <a:noFill/>
          <a:ln w="28575">
            <a:solidFill>
              <a:srgbClr val="FF0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pic>
        <p:nvPicPr>
          <p:cNvPr id="11" name="図 10">
            <a:extLst>
              <a:ext uri="{FF2B5EF4-FFF2-40B4-BE49-F238E27FC236}">
                <a16:creationId xmlns:a16="http://schemas.microsoft.com/office/drawing/2014/main" id="{7934F0C1-642E-4E59-86D7-BAB3BF2FAF6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43680" y="3012019"/>
            <a:ext cx="3381375" cy="3076575"/>
          </a:xfrm>
          <a:prstGeom prst="rect">
            <a:avLst/>
          </a:prstGeom>
        </p:spPr>
      </p:pic>
      <p:grpSp>
        <p:nvGrpSpPr>
          <p:cNvPr id="9" name="グループ化 8">
            <a:extLst>
              <a:ext uri="{FF2B5EF4-FFF2-40B4-BE49-F238E27FC236}">
                <a16:creationId xmlns:a16="http://schemas.microsoft.com/office/drawing/2014/main" id="{5212E470-EE5F-435C-BB7C-2E8A07D969E0}"/>
              </a:ext>
            </a:extLst>
          </p:cNvPr>
          <p:cNvGrpSpPr/>
          <p:nvPr/>
        </p:nvGrpSpPr>
        <p:grpSpPr>
          <a:xfrm>
            <a:off x="293824" y="3880302"/>
            <a:ext cx="652422" cy="639195"/>
            <a:chOff x="319686" y="4072270"/>
            <a:chExt cx="652422" cy="639195"/>
          </a:xfrm>
        </p:grpSpPr>
        <p:pic>
          <p:nvPicPr>
            <p:cNvPr id="6" name="図 5">
              <a:extLst>
                <a:ext uri="{FF2B5EF4-FFF2-40B4-BE49-F238E27FC236}">
                  <a16:creationId xmlns:a16="http://schemas.microsoft.com/office/drawing/2014/main" id="{D9DE44C2-5386-47BF-AC90-37F8E0097E6E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414399" y="4156797"/>
              <a:ext cx="485775" cy="523875"/>
            </a:xfrm>
            <a:prstGeom prst="rect">
              <a:avLst/>
            </a:prstGeom>
          </p:spPr>
        </p:pic>
        <p:sp>
          <p:nvSpPr>
            <p:cNvPr id="46" name="四角形: 角を丸くする 45">
              <a:extLst>
                <a:ext uri="{FF2B5EF4-FFF2-40B4-BE49-F238E27FC236}">
                  <a16:creationId xmlns:a16="http://schemas.microsoft.com/office/drawing/2014/main" id="{9C423C81-2EE5-44CF-83FC-5217ECC2FDB5}"/>
                </a:ext>
              </a:extLst>
            </p:cNvPr>
            <p:cNvSpPr/>
            <p:nvPr/>
          </p:nvSpPr>
          <p:spPr>
            <a:xfrm>
              <a:off x="319686" y="4072270"/>
              <a:ext cx="652422" cy="639195"/>
            </a:xfrm>
            <a:prstGeom prst="roundRect">
              <a:avLst/>
            </a:prstGeom>
            <a:noFill/>
            <a:ln w="28575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dirty="0">
                <a:solidFill>
                  <a:schemeClr val="tx1"/>
                </a:solidFill>
              </a:endParaRPr>
            </a:p>
          </p:txBody>
        </p:sp>
      </p:grpSp>
      <p:cxnSp>
        <p:nvCxnSpPr>
          <p:cNvPr id="67" name="直線矢印コネクタ 66">
            <a:extLst>
              <a:ext uri="{FF2B5EF4-FFF2-40B4-BE49-F238E27FC236}">
                <a16:creationId xmlns:a16="http://schemas.microsoft.com/office/drawing/2014/main" id="{F39BA2DA-3AE2-4D29-83B0-E0F90F97554B}"/>
              </a:ext>
            </a:extLst>
          </p:cNvPr>
          <p:cNvCxnSpPr>
            <a:cxnSpLocks/>
          </p:cNvCxnSpPr>
          <p:nvPr/>
        </p:nvCxnSpPr>
        <p:spPr>
          <a:xfrm>
            <a:off x="937368" y="5052723"/>
            <a:ext cx="309926" cy="0"/>
          </a:xfrm>
          <a:prstGeom prst="straightConnector1">
            <a:avLst/>
          </a:prstGeom>
          <a:ln w="28575">
            <a:solidFill>
              <a:srgbClr val="FF0000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8" name="直線矢印コネクタ 67">
            <a:extLst>
              <a:ext uri="{FF2B5EF4-FFF2-40B4-BE49-F238E27FC236}">
                <a16:creationId xmlns:a16="http://schemas.microsoft.com/office/drawing/2014/main" id="{05DF2BD1-8C5E-4BDE-868F-BED81C116F65}"/>
              </a:ext>
            </a:extLst>
          </p:cNvPr>
          <p:cNvCxnSpPr>
            <a:cxnSpLocks/>
          </p:cNvCxnSpPr>
          <p:nvPr/>
        </p:nvCxnSpPr>
        <p:spPr>
          <a:xfrm>
            <a:off x="946000" y="5471679"/>
            <a:ext cx="309926" cy="0"/>
          </a:xfrm>
          <a:prstGeom prst="straightConnector1">
            <a:avLst/>
          </a:prstGeom>
          <a:ln w="28575">
            <a:solidFill>
              <a:srgbClr val="FF0000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0" name="グループ化 9">
            <a:extLst>
              <a:ext uri="{FF2B5EF4-FFF2-40B4-BE49-F238E27FC236}">
                <a16:creationId xmlns:a16="http://schemas.microsoft.com/office/drawing/2014/main" id="{D2EA2CC3-AB09-45BE-809F-05358AC42583}"/>
              </a:ext>
            </a:extLst>
          </p:cNvPr>
          <p:cNvGrpSpPr/>
          <p:nvPr/>
        </p:nvGrpSpPr>
        <p:grpSpPr>
          <a:xfrm>
            <a:off x="4226542" y="1714689"/>
            <a:ext cx="3381375" cy="577081"/>
            <a:chOff x="4403658" y="1479058"/>
            <a:chExt cx="3381375" cy="577081"/>
          </a:xfrm>
        </p:grpSpPr>
        <p:sp>
          <p:nvSpPr>
            <p:cNvPr id="127" name="テキスト ボックス 126">
              <a:extLst>
                <a:ext uri="{FF2B5EF4-FFF2-40B4-BE49-F238E27FC236}">
                  <a16:creationId xmlns:a16="http://schemas.microsoft.com/office/drawing/2014/main" id="{CB87ED9B-B616-441F-953C-10117D134B23}"/>
                </a:ext>
              </a:extLst>
            </p:cNvPr>
            <p:cNvSpPr txBox="1"/>
            <p:nvPr/>
          </p:nvSpPr>
          <p:spPr>
            <a:xfrm>
              <a:off x="4403658" y="1479058"/>
              <a:ext cx="3381375" cy="57708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「</a:t>
              </a:r>
              <a:r>
                <a:rPr lang="ja-JP" altLang="en-US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感情</a:t>
              </a: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」から　　　　を選ぶ。</a:t>
              </a:r>
              <a:endParaRPr lang="en-US" altLang="ja-JP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128" name="テキスト ボックス 127">
              <a:extLst>
                <a:ext uri="{FF2B5EF4-FFF2-40B4-BE49-F238E27FC236}">
                  <a16:creationId xmlns:a16="http://schemas.microsoft.com/office/drawing/2014/main" id="{B43EC44B-9647-47C5-B240-0619C68BC452}"/>
                </a:ext>
              </a:extLst>
            </p:cNvPr>
            <p:cNvSpPr txBox="1"/>
            <p:nvPr/>
          </p:nvSpPr>
          <p:spPr>
            <a:xfrm>
              <a:off x="4508032" y="1535255"/>
              <a:ext cx="912827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かんじょう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129" name="テキスト ボックス 128">
              <a:extLst>
                <a:ext uri="{FF2B5EF4-FFF2-40B4-BE49-F238E27FC236}">
                  <a16:creationId xmlns:a16="http://schemas.microsoft.com/office/drawing/2014/main" id="{513DC1BD-5213-4391-941E-59E0DDA7DECF}"/>
                </a:ext>
              </a:extLst>
            </p:cNvPr>
            <p:cNvSpPr txBox="1"/>
            <p:nvPr/>
          </p:nvSpPr>
          <p:spPr>
            <a:xfrm>
              <a:off x="6864959" y="1535255"/>
              <a:ext cx="540839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えら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pic>
          <p:nvPicPr>
            <p:cNvPr id="7" name="図 6">
              <a:extLst>
                <a:ext uri="{FF2B5EF4-FFF2-40B4-BE49-F238E27FC236}">
                  <a16:creationId xmlns:a16="http://schemas.microsoft.com/office/drawing/2014/main" id="{D047F577-D268-4C6D-9DF9-806ED12F728C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5924664" y="1621761"/>
              <a:ext cx="784928" cy="434378"/>
            </a:xfrm>
            <a:prstGeom prst="rect">
              <a:avLst/>
            </a:prstGeom>
          </p:spPr>
        </p:pic>
      </p:grpSp>
      <p:grpSp>
        <p:nvGrpSpPr>
          <p:cNvPr id="42" name="グループ化 41">
            <a:extLst>
              <a:ext uri="{FF2B5EF4-FFF2-40B4-BE49-F238E27FC236}">
                <a16:creationId xmlns:a16="http://schemas.microsoft.com/office/drawing/2014/main" id="{20B0EE6A-40EC-414C-9AC9-5C4216ADC92D}"/>
              </a:ext>
            </a:extLst>
          </p:cNvPr>
          <p:cNvGrpSpPr/>
          <p:nvPr/>
        </p:nvGrpSpPr>
        <p:grpSpPr>
          <a:xfrm>
            <a:off x="293578" y="4565601"/>
            <a:ext cx="652422" cy="639195"/>
            <a:chOff x="182102" y="3444698"/>
            <a:chExt cx="652422" cy="639195"/>
          </a:xfrm>
        </p:grpSpPr>
        <p:sp>
          <p:nvSpPr>
            <p:cNvPr id="43" name="四角形: 角を丸くする 42">
              <a:extLst>
                <a:ext uri="{FF2B5EF4-FFF2-40B4-BE49-F238E27FC236}">
                  <a16:creationId xmlns:a16="http://schemas.microsoft.com/office/drawing/2014/main" id="{DC565CC8-3B1E-413B-A7E3-107C3E5EF458}"/>
                </a:ext>
              </a:extLst>
            </p:cNvPr>
            <p:cNvSpPr/>
            <p:nvPr/>
          </p:nvSpPr>
          <p:spPr>
            <a:xfrm>
              <a:off x="182102" y="3444698"/>
              <a:ext cx="652422" cy="639195"/>
            </a:xfrm>
            <a:prstGeom prst="roundRect">
              <a:avLst/>
            </a:prstGeom>
            <a:noFill/>
            <a:ln w="28575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dirty="0">
                <a:solidFill>
                  <a:schemeClr val="tx1"/>
                </a:solidFill>
              </a:endParaRPr>
            </a:p>
          </p:txBody>
        </p:sp>
        <p:pic>
          <p:nvPicPr>
            <p:cNvPr id="45" name="図 44">
              <a:extLst>
                <a:ext uri="{FF2B5EF4-FFF2-40B4-BE49-F238E27FC236}">
                  <a16:creationId xmlns:a16="http://schemas.microsoft.com/office/drawing/2014/main" id="{3F439C42-962E-499B-8ABD-773FDD8F7C28}"/>
                </a:ext>
              </a:extLst>
            </p:cNvPr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259484" y="3497952"/>
              <a:ext cx="542925" cy="523875"/>
            </a:xfrm>
            <a:prstGeom prst="rect">
              <a:avLst/>
            </a:prstGeom>
          </p:spPr>
        </p:pic>
      </p:grpSp>
      <p:grpSp>
        <p:nvGrpSpPr>
          <p:cNvPr id="27" name="グループ化 26">
            <a:extLst>
              <a:ext uri="{FF2B5EF4-FFF2-40B4-BE49-F238E27FC236}">
                <a16:creationId xmlns:a16="http://schemas.microsoft.com/office/drawing/2014/main" id="{D6FD306B-1D14-448A-AD76-0CB564514425}"/>
              </a:ext>
            </a:extLst>
          </p:cNvPr>
          <p:cNvGrpSpPr/>
          <p:nvPr/>
        </p:nvGrpSpPr>
        <p:grpSpPr>
          <a:xfrm>
            <a:off x="4236641" y="2628652"/>
            <a:ext cx="4267233" cy="1131079"/>
            <a:chOff x="4374905" y="2073045"/>
            <a:chExt cx="4267233" cy="1131079"/>
          </a:xfrm>
        </p:grpSpPr>
        <p:sp>
          <p:nvSpPr>
            <p:cNvPr id="50" name="テキスト ボックス 49">
              <a:extLst>
                <a:ext uri="{FF2B5EF4-FFF2-40B4-BE49-F238E27FC236}">
                  <a16:creationId xmlns:a16="http://schemas.microsoft.com/office/drawing/2014/main" id="{925F0C15-E33E-40C5-B3C7-A65CFFCBF077}"/>
                </a:ext>
              </a:extLst>
            </p:cNvPr>
            <p:cNvSpPr txBox="1"/>
            <p:nvPr/>
          </p:nvSpPr>
          <p:spPr>
            <a:xfrm>
              <a:off x="4374905" y="2073045"/>
              <a:ext cx="4267233" cy="113107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「</a:t>
              </a:r>
              <a:r>
                <a:rPr lang="ja-JP" altLang="en-US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見た目</a:t>
              </a: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」から　　　　　　　を選び、</a:t>
              </a:r>
              <a:endParaRPr lang="en-US" altLang="ja-JP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  <a:p>
              <a:pPr>
                <a:lnSpc>
                  <a:spcPct val="200000"/>
                </a:lnSpc>
              </a:pP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「</a:t>
              </a:r>
              <a:r>
                <a:rPr lang="en-US" altLang="ja-JP" b="1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GAME</a:t>
              </a:r>
              <a:r>
                <a:rPr lang="ja-JP" altLang="en-US" b="1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 </a:t>
              </a:r>
              <a:r>
                <a:rPr lang="en-US" altLang="ja-JP" b="1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OVER</a:t>
              </a: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」</a:t>
              </a:r>
              <a:r>
                <a:rPr lang="ja-JP" altLang="en-US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に変更す</a:t>
              </a: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る。</a:t>
              </a:r>
              <a:endParaRPr lang="en-US" altLang="ja-JP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52" name="テキスト ボックス 51">
              <a:extLst>
                <a:ext uri="{FF2B5EF4-FFF2-40B4-BE49-F238E27FC236}">
                  <a16:creationId xmlns:a16="http://schemas.microsoft.com/office/drawing/2014/main" id="{96B726A9-E9E0-4CCF-AEB3-0B623FA2C577}"/>
                </a:ext>
              </a:extLst>
            </p:cNvPr>
            <p:cNvSpPr txBox="1"/>
            <p:nvPr/>
          </p:nvSpPr>
          <p:spPr>
            <a:xfrm>
              <a:off x="7770415" y="2139804"/>
              <a:ext cx="522236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えら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54" name="テキスト ボックス 53">
              <a:extLst>
                <a:ext uri="{FF2B5EF4-FFF2-40B4-BE49-F238E27FC236}">
                  <a16:creationId xmlns:a16="http://schemas.microsoft.com/office/drawing/2014/main" id="{ACCF6625-0684-4A93-B16F-22359C199484}"/>
                </a:ext>
              </a:extLst>
            </p:cNvPr>
            <p:cNvSpPr txBox="1"/>
            <p:nvPr/>
          </p:nvSpPr>
          <p:spPr>
            <a:xfrm>
              <a:off x="4658196" y="2136100"/>
              <a:ext cx="323814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み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55" name="テキスト ボックス 54">
              <a:extLst>
                <a:ext uri="{FF2B5EF4-FFF2-40B4-BE49-F238E27FC236}">
                  <a16:creationId xmlns:a16="http://schemas.microsoft.com/office/drawing/2014/main" id="{3E57C1AF-B83C-456B-BA67-E2AAFA9FAA37}"/>
                </a:ext>
              </a:extLst>
            </p:cNvPr>
            <p:cNvSpPr txBox="1"/>
            <p:nvPr/>
          </p:nvSpPr>
          <p:spPr>
            <a:xfrm>
              <a:off x="5103395" y="2130328"/>
              <a:ext cx="323814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め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pic>
          <p:nvPicPr>
            <p:cNvPr id="57" name="図 56">
              <a:extLst>
                <a:ext uri="{FF2B5EF4-FFF2-40B4-BE49-F238E27FC236}">
                  <a16:creationId xmlns:a16="http://schemas.microsoft.com/office/drawing/2014/main" id="{879F5275-7665-4B7E-910C-DAD1449E25C7}"/>
                </a:ext>
              </a:extLst>
            </p:cNvPr>
            <p:cNvPicPr>
              <a:picLocks noChangeAspect="1"/>
            </p:cNvPicPr>
            <p:nvPr/>
          </p:nvPicPr>
          <p:blipFill>
            <a:blip r:embed="rId8"/>
            <a:stretch>
              <a:fillRect/>
            </a:stretch>
          </p:blipFill>
          <p:spPr>
            <a:xfrm>
              <a:off x="6118994" y="2191841"/>
              <a:ext cx="1623201" cy="548688"/>
            </a:xfrm>
            <a:prstGeom prst="rect">
              <a:avLst/>
            </a:prstGeom>
          </p:spPr>
        </p:pic>
        <p:sp>
          <p:nvSpPr>
            <p:cNvPr id="62" name="テキスト ボックス 61">
              <a:extLst>
                <a:ext uri="{FF2B5EF4-FFF2-40B4-BE49-F238E27FC236}">
                  <a16:creationId xmlns:a16="http://schemas.microsoft.com/office/drawing/2014/main" id="{5D553A63-4CBB-40AA-AB80-CC65D5450612}"/>
                </a:ext>
              </a:extLst>
            </p:cNvPr>
            <p:cNvSpPr txBox="1"/>
            <p:nvPr/>
          </p:nvSpPr>
          <p:spPr>
            <a:xfrm>
              <a:off x="6493286" y="2702584"/>
              <a:ext cx="718562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へんこう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</p:grpSp>
      <p:cxnSp>
        <p:nvCxnSpPr>
          <p:cNvPr id="69" name="コネクタ: カギ線 68">
            <a:extLst>
              <a:ext uri="{FF2B5EF4-FFF2-40B4-BE49-F238E27FC236}">
                <a16:creationId xmlns:a16="http://schemas.microsoft.com/office/drawing/2014/main" id="{4293A347-B5B8-4271-9480-0FC964C0F8E7}"/>
              </a:ext>
            </a:extLst>
          </p:cNvPr>
          <p:cNvCxnSpPr>
            <a:cxnSpLocks/>
            <a:stCxn id="46" idx="3"/>
          </p:cNvCxnSpPr>
          <p:nvPr/>
        </p:nvCxnSpPr>
        <p:spPr>
          <a:xfrm>
            <a:off x="946246" y="4199900"/>
            <a:ext cx="442791" cy="465066"/>
          </a:xfrm>
          <a:prstGeom prst="bentConnector2">
            <a:avLst/>
          </a:prstGeom>
          <a:ln w="28575">
            <a:solidFill>
              <a:srgbClr val="FF0000"/>
            </a:solidFill>
            <a:headEnd w="lg" len="lg"/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70" name="グループ化 69">
            <a:extLst>
              <a:ext uri="{FF2B5EF4-FFF2-40B4-BE49-F238E27FC236}">
                <a16:creationId xmlns:a16="http://schemas.microsoft.com/office/drawing/2014/main" id="{C1F3907D-3A46-4815-AB74-B88DB5C044E6}"/>
              </a:ext>
            </a:extLst>
          </p:cNvPr>
          <p:cNvGrpSpPr/>
          <p:nvPr/>
        </p:nvGrpSpPr>
        <p:grpSpPr>
          <a:xfrm>
            <a:off x="293578" y="5258050"/>
            <a:ext cx="652422" cy="639195"/>
            <a:chOff x="4394117" y="2183587"/>
            <a:chExt cx="652422" cy="639195"/>
          </a:xfrm>
        </p:grpSpPr>
        <p:sp>
          <p:nvSpPr>
            <p:cNvPr id="71" name="四角形: 角を丸くする 70">
              <a:extLst>
                <a:ext uri="{FF2B5EF4-FFF2-40B4-BE49-F238E27FC236}">
                  <a16:creationId xmlns:a16="http://schemas.microsoft.com/office/drawing/2014/main" id="{DC393F55-63B0-417B-9A86-ECE86BB7370B}"/>
                </a:ext>
              </a:extLst>
            </p:cNvPr>
            <p:cNvSpPr/>
            <p:nvPr/>
          </p:nvSpPr>
          <p:spPr>
            <a:xfrm>
              <a:off x="4394117" y="2183587"/>
              <a:ext cx="652422" cy="639195"/>
            </a:xfrm>
            <a:prstGeom prst="roundRect">
              <a:avLst/>
            </a:prstGeom>
            <a:noFill/>
            <a:ln w="28575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dirty="0">
                <a:solidFill>
                  <a:schemeClr val="tx1"/>
                </a:solidFill>
              </a:endParaRPr>
            </a:p>
          </p:txBody>
        </p:sp>
        <p:pic>
          <p:nvPicPr>
            <p:cNvPr id="72" name="図 71">
              <a:extLst>
                <a:ext uri="{FF2B5EF4-FFF2-40B4-BE49-F238E27FC236}">
                  <a16:creationId xmlns:a16="http://schemas.microsoft.com/office/drawing/2014/main" id="{782EDA80-4A78-4BF9-A721-A0B0E6E9136A}"/>
                </a:ext>
              </a:extLst>
            </p:cNvPr>
            <p:cNvPicPr>
              <a:picLocks noChangeAspect="1"/>
            </p:cNvPicPr>
            <p:nvPr/>
          </p:nvPicPr>
          <p:blipFill>
            <a:blip r:embed="rId9"/>
            <a:stretch>
              <a:fillRect/>
            </a:stretch>
          </p:blipFill>
          <p:spPr>
            <a:xfrm>
              <a:off x="4505328" y="2240442"/>
              <a:ext cx="457200" cy="514350"/>
            </a:xfrm>
            <a:prstGeom prst="rect">
              <a:avLst/>
            </a:prstGeom>
          </p:spPr>
        </p:pic>
      </p:grpSp>
      <p:grpSp>
        <p:nvGrpSpPr>
          <p:cNvPr id="30" name="グループ化 29">
            <a:extLst>
              <a:ext uri="{FF2B5EF4-FFF2-40B4-BE49-F238E27FC236}">
                <a16:creationId xmlns:a16="http://schemas.microsoft.com/office/drawing/2014/main" id="{CA34C30B-5755-4964-86FC-0529A204BBC0}"/>
              </a:ext>
            </a:extLst>
          </p:cNvPr>
          <p:cNvGrpSpPr/>
          <p:nvPr/>
        </p:nvGrpSpPr>
        <p:grpSpPr>
          <a:xfrm>
            <a:off x="4236641" y="4071812"/>
            <a:ext cx="3712852" cy="577081"/>
            <a:chOff x="4379896" y="4014124"/>
            <a:chExt cx="3712852" cy="577081"/>
          </a:xfrm>
        </p:grpSpPr>
        <p:sp>
          <p:nvSpPr>
            <p:cNvPr id="74" name="テキスト ボックス 73">
              <a:extLst>
                <a:ext uri="{FF2B5EF4-FFF2-40B4-BE49-F238E27FC236}">
                  <a16:creationId xmlns:a16="http://schemas.microsoft.com/office/drawing/2014/main" id="{0F91314F-517A-432C-9661-6FD1A294E512}"/>
                </a:ext>
              </a:extLst>
            </p:cNvPr>
            <p:cNvSpPr txBox="1"/>
            <p:nvPr/>
          </p:nvSpPr>
          <p:spPr>
            <a:xfrm>
              <a:off x="4379896" y="4014124"/>
              <a:ext cx="3712852" cy="57708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「</a:t>
              </a:r>
              <a:r>
                <a:rPr lang="ja-JP" altLang="en-US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制御</a:t>
              </a: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」から　　　　　　を選ぶ。</a:t>
              </a:r>
              <a:endParaRPr lang="en-US" altLang="ja-JP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75" name="テキスト ボックス 74">
              <a:extLst>
                <a:ext uri="{FF2B5EF4-FFF2-40B4-BE49-F238E27FC236}">
                  <a16:creationId xmlns:a16="http://schemas.microsoft.com/office/drawing/2014/main" id="{872BB917-6F8D-420A-9624-6C6761AEC8A4}"/>
                </a:ext>
              </a:extLst>
            </p:cNvPr>
            <p:cNvSpPr txBox="1"/>
            <p:nvPr/>
          </p:nvSpPr>
          <p:spPr>
            <a:xfrm>
              <a:off x="4522950" y="4077010"/>
              <a:ext cx="800401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せいぎょ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76" name="テキスト ボックス 75">
              <a:extLst>
                <a:ext uri="{FF2B5EF4-FFF2-40B4-BE49-F238E27FC236}">
                  <a16:creationId xmlns:a16="http://schemas.microsoft.com/office/drawing/2014/main" id="{2857DBCB-932C-4D19-8722-CE06A0588D15}"/>
                </a:ext>
              </a:extLst>
            </p:cNvPr>
            <p:cNvSpPr txBox="1"/>
            <p:nvPr/>
          </p:nvSpPr>
          <p:spPr>
            <a:xfrm>
              <a:off x="7297115" y="4087490"/>
              <a:ext cx="540839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えら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pic>
          <p:nvPicPr>
            <p:cNvPr id="29" name="図 28">
              <a:extLst>
                <a:ext uri="{FF2B5EF4-FFF2-40B4-BE49-F238E27FC236}">
                  <a16:creationId xmlns:a16="http://schemas.microsoft.com/office/drawing/2014/main" id="{26E844D4-3300-4B0C-96CB-BC930DBE0FF9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/>
            <a:stretch>
              <a:fillRect/>
            </a:stretch>
          </p:blipFill>
          <p:spPr>
            <a:xfrm>
              <a:off x="5823158" y="4165155"/>
              <a:ext cx="1417443" cy="396274"/>
            </a:xfrm>
            <a:prstGeom prst="rect">
              <a:avLst/>
            </a:prstGeom>
          </p:spPr>
        </p:pic>
      </p:grpSp>
      <p:grpSp>
        <p:nvGrpSpPr>
          <p:cNvPr id="33" name="グループ化 32">
            <a:extLst>
              <a:ext uri="{FF2B5EF4-FFF2-40B4-BE49-F238E27FC236}">
                <a16:creationId xmlns:a16="http://schemas.microsoft.com/office/drawing/2014/main" id="{E5352721-6B99-4A92-9E41-67E23BF39186}"/>
              </a:ext>
            </a:extLst>
          </p:cNvPr>
          <p:cNvGrpSpPr/>
          <p:nvPr/>
        </p:nvGrpSpPr>
        <p:grpSpPr>
          <a:xfrm>
            <a:off x="4369648" y="5143311"/>
            <a:ext cx="4679887" cy="1390554"/>
            <a:chOff x="1720913" y="5929623"/>
            <a:chExt cx="4679887" cy="1390554"/>
          </a:xfrm>
        </p:grpSpPr>
        <p:sp>
          <p:nvSpPr>
            <p:cNvPr id="79" name="テキスト ボックス 78">
              <a:extLst>
                <a:ext uri="{FF2B5EF4-FFF2-40B4-BE49-F238E27FC236}">
                  <a16:creationId xmlns:a16="http://schemas.microsoft.com/office/drawing/2014/main" id="{4BD846C6-171D-448B-9D0B-875938FFEC6A}"/>
                </a:ext>
              </a:extLst>
            </p:cNvPr>
            <p:cNvSpPr txBox="1"/>
            <p:nvPr/>
          </p:nvSpPr>
          <p:spPr>
            <a:xfrm>
              <a:off x="1750527" y="5929623"/>
              <a:ext cx="4650273" cy="113107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作成したブロックを、先に作った</a:t>
              </a:r>
              <a:endParaRPr lang="en-US" altLang="ja-JP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  <a:p>
              <a:pPr>
                <a:lnSpc>
                  <a:spcPct val="200000"/>
                </a:lnSpc>
              </a:pPr>
              <a:r>
                <a:rPr lang="ja-JP" altLang="en-US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　　　　　　　　　　　　　</a:t>
              </a: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　　に入れる</a:t>
              </a:r>
              <a:r>
                <a:rPr lang="ja-JP" altLang="en-US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。</a:t>
              </a:r>
              <a:endParaRPr lang="en-US" altLang="ja-JP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80" name="テキスト ボックス 79">
              <a:extLst>
                <a:ext uri="{FF2B5EF4-FFF2-40B4-BE49-F238E27FC236}">
                  <a16:creationId xmlns:a16="http://schemas.microsoft.com/office/drawing/2014/main" id="{FE285422-F4DA-45DF-A436-D43A17F2D5F4}"/>
                </a:ext>
              </a:extLst>
            </p:cNvPr>
            <p:cNvSpPr txBox="1"/>
            <p:nvPr/>
          </p:nvSpPr>
          <p:spPr>
            <a:xfrm>
              <a:off x="1720913" y="5964182"/>
              <a:ext cx="698719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さくせい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81" name="テキスト ボックス 80">
              <a:extLst>
                <a:ext uri="{FF2B5EF4-FFF2-40B4-BE49-F238E27FC236}">
                  <a16:creationId xmlns:a16="http://schemas.microsoft.com/office/drawing/2014/main" id="{2B4B28F2-3C11-4CEE-947D-1CB716E31C91}"/>
                </a:ext>
              </a:extLst>
            </p:cNvPr>
            <p:cNvSpPr txBox="1"/>
            <p:nvPr/>
          </p:nvSpPr>
          <p:spPr>
            <a:xfrm>
              <a:off x="3983640" y="5984730"/>
              <a:ext cx="540839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さき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82" name="テキスト ボックス 81">
              <a:extLst>
                <a:ext uri="{FF2B5EF4-FFF2-40B4-BE49-F238E27FC236}">
                  <a16:creationId xmlns:a16="http://schemas.microsoft.com/office/drawing/2014/main" id="{2A49D2E0-3757-46D2-9263-8068EDFA1B76}"/>
                </a:ext>
              </a:extLst>
            </p:cNvPr>
            <p:cNvSpPr txBox="1"/>
            <p:nvPr/>
          </p:nvSpPr>
          <p:spPr>
            <a:xfrm>
              <a:off x="4418343" y="5984965"/>
              <a:ext cx="540839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つく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84" name="テキスト ボックス 83">
              <a:extLst>
                <a:ext uri="{FF2B5EF4-FFF2-40B4-BE49-F238E27FC236}">
                  <a16:creationId xmlns:a16="http://schemas.microsoft.com/office/drawing/2014/main" id="{81EFEC2A-83A1-4013-8464-747E4FFAD434}"/>
                </a:ext>
              </a:extLst>
            </p:cNvPr>
            <p:cNvSpPr txBox="1"/>
            <p:nvPr/>
          </p:nvSpPr>
          <p:spPr>
            <a:xfrm>
              <a:off x="5420859" y="6548430"/>
              <a:ext cx="364908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い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pic>
          <p:nvPicPr>
            <p:cNvPr id="32" name="図 31">
              <a:extLst>
                <a:ext uri="{FF2B5EF4-FFF2-40B4-BE49-F238E27FC236}">
                  <a16:creationId xmlns:a16="http://schemas.microsoft.com/office/drawing/2014/main" id="{D32EF3DD-F7F1-4527-8BAB-5D94C894D75D}"/>
                </a:ext>
              </a:extLst>
            </p:cNvPr>
            <p:cNvPicPr>
              <a:picLocks noChangeAspect="1"/>
            </p:cNvPicPr>
            <p:nvPr/>
          </p:nvPicPr>
          <p:blipFill>
            <a:blip r:embed="rId11"/>
            <a:stretch>
              <a:fillRect/>
            </a:stretch>
          </p:blipFill>
          <p:spPr>
            <a:xfrm>
              <a:off x="1750527" y="6466663"/>
              <a:ext cx="3398815" cy="853514"/>
            </a:xfrm>
            <a:prstGeom prst="rect">
              <a:avLst/>
            </a:prstGeom>
          </p:spPr>
        </p:pic>
      </p:grpSp>
      <p:sp>
        <p:nvSpPr>
          <p:cNvPr id="88" name="円弧 87">
            <a:extLst>
              <a:ext uri="{FF2B5EF4-FFF2-40B4-BE49-F238E27FC236}">
                <a16:creationId xmlns:a16="http://schemas.microsoft.com/office/drawing/2014/main" id="{691B1547-8286-4447-BB7D-58A651D08105}"/>
              </a:ext>
            </a:extLst>
          </p:cNvPr>
          <p:cNvSpPr/>
          <p:nvPr/>
        </p:nvSpPr>
        <p:spPr>
          <a:xfrm>
            <a:off x="2337597" y="2409436"/>
            <a:ext cx="1131075" cy="1131075"/>
          </a:xfrm>
          <a:prstGeom prst="arc">
            <a:avLst>
              <a:gd name="adj1" fmla="val 15939581"/>
              <a:gd name="adj2" fmla="val 0"/>
            </a:avLst>
          </a:prstGeom>
          <a:ln w="28575">
            <a:solidFill>
              <a:srgbClr val="FF0000"/>
            </a:solidFill>
            <a:headEnd type="arrow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03078062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タイトル 4">
            <a:extLst>
              <a:ext uri="{FF2B5EF4-FFF2-40B4-BE49-F238E27FC236}">
                <a16:creationId xmlns:a16="http://schemas.microsoft.com/office/drawing/2014/main" id="{E6A163D1-8BF6-414C-8680-405591EFD14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dirty="0"/>
              <a:t>考えてみよう！　</a:t>
            </a:r>
            <a:r>
              <a:rPr lang="en-US" altLang="ja-JP" dirty="0"/>
              <a:t>【Codey 1</a:t>
            </a:r>
            <a:r>
              <a:rPr lang="ja-JP" altLang="en-US" dirty="0"/>
              <a:t>のプログラム</a:t>
            </a:r>
            <a:r>
              <a:rPr lang="en-US" altLang="ja-JP" dirty="0"/>
              <a:t>】</a:t>
            </a:r>
            <a:endParaRPr lang="ja-JP" altLang="en-US" dirty="0"/>
          </a:p>
        </p:txBody>
      </p:sp>
      <p:grpSp>
        <p:nvGrpSpPr>
          <p:cNvPr id="4" name="グループ化 3">
            <a:extLst>
              <a:ext uri="{FF2B5EF4-FFF2-40B4-BE49-F238E27FC236}">
                <a16:creationId xmlns:a16="http://schemas.microsoft.com/office/drawing/2014/main" id="{38D7FCE9-8D20-410A-BA2A-9DA7C33B534F}"/>
              </a:ext>
            </a:extLst>
          </p:cNvPr>
          <p:cNvGrpSpPr/>
          <p:nvPr/>
        </p:nvGrpSpPr>
        <p:grpSpPr>
          <a:xfrm>
            <a:off x="7908066" y="140699"/>
            <a:ext cx="1084828" cy="1084828"/>
            <a:chOff x="7908066" y="140699"/>
            <a:chExt cx="1084828" cy="1084828"/>
          </a:xfrm>
        </p:grpSpPr>
        <p:sp>
          <p:nvSpPr>
            <p:cNvPr id="44" name="正方形/長方形 43">
              <a:extLst>
                <a:ext uri="{FF2B5EF4-FFF2-40B4-BE49-F238E27FC236}">
                  <a16:creationId xmlns:a16="http://schemas.microsoft.com/office/drawing/2014/main" id="{ED10AA72-AE24-4F65-86C8-D2825A3DAE6C}"/>
                </a:ext>
              </a:extLst>
            </p:cNvPr>
            <p:cNvSpPr/>
            <p:nvPr/>
          </p:nvSpPr>
          <p:spPr>
            <a:xfrm>
              <a:off x="7908066" y="140699"/>
              <a:ext cx="1084828" cy="1084828"/>
            </a:xfrm>
            <a:prstGeom prst="rect">
              <a:avLst/>
            </a:prstGeom>
            <a:solidFill>
              <a:schemeClr val="accent4">
                <a:lumMod val="20000"/>
                <a:lumOff val="80000"/>
              </a:schemeClr>
            </a:solidFill>
            <a:ln w="28575">
              <a:solidFill>
                <a:schemeClr val="accent4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tx1"/>
                </a:solidFill>
              </a:endParaRPr>
            </a:p>
          </p:txBody>
        </p:sp>
        <p:pic>
          <p:nvPicPr>
            <p:cNvPr id="3" name="図 2">
              <a:extLst>
                <a:ext uri="{FF2B5EF4-FFF2-40B4-BE49-F238E27FC236}">
                  <a16:creationId xmlns:a16="http://schemas.microsoft.com/office/drawing/2014/main" id="{8DA30F96-8260-405D-A607-B624961BEE6E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7943183" y="146352"/>
              <a:ext cx="1014594" cy="1071986"/>
            </a:xfrm>
            <a:prstGeom prst="rect">
              <a:avLst/>
            </a:prstGeom>
          </p:spPr>
        </p:pic>
      </p:grpSp>
      <p:sp>
        <p:nvSpPr>
          <p:cNvPr id="47" name="テキスト ボックス 46">
            <a:extLst>
              <a:ext uri="{FF2B5EF4-FFF2-40B4-BE49-F238E27FC236}">
                <a16:creationId xmlns:a16="http://schemas.microsoft.com/office/drawing/2014/main" id="{64A155D5-8D76-451E-9F62-702E9B6250D9}"/>
              </a:ext>
            </a:extLst>
          </p:cNvPr>
          <p:cNvSpPr txBox="1"/>
          <p:nvPr/>
        </p:nvSpPr>
        <p:spPr>
          <a:xfrm>
            <a:off x="319686" y="364306"/>
            <a:ext cx="594711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かんが</a:t>
            </a:r>
          </a:p>
        </p:txBody>
      </p:sp>
      <p:sp>
        <p:nvSpPr>
          <p:cNvPr id="48" name="テキスト ボックス 47">
            <a:extLst>
              <a:ext uri="{FF2B5EF4-FFF2-40B4-BE49-F238E27FC236}">
                <a16:creationId xmlns:a16="http://schemas.microsoft.com/office/drawing/2014/main" id="{01266FE0-5379-41B0-873A-FB5CCF5376FD}"/>
              </a:ext>
            </a:extLst>
          </p:cNvPr>
          <p:cNvSpPr txBox="1"/>
          <p:nvPr/>
        </p:nvSpPr>
        <p:spPr>
          <a:xfrm>
            <a:off x="3033419" y="391337"/>
            <a:ext cx="77267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コーディ</a:t>
            </a:r>
          </a:p>
        </p:txBody>
      </p:sp>
      <p:pic>
        <p:nvPicPr>
          <p:cNvPr id="12" name="図 11">
            <a:extLst>
              <a:ext uri="{FF2B5EF4-FFF2-40B4-BE49-F238E27FC236}">
                <a16:creationId xmlns:a16="http://schemas.microsoft.com/office/drawing/2014/main" id="{E80D1246-BB6D-404B-AC24-D2AFBFD4BC5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0510" y="1200034"/>
            <a:ext cx="4514850" cy="5657850"/>
          </a:xfrm>
          <a:prstGeom prst="rect">
            <a:avLst/>
          </a:prstGeom>
        </p:spPr>
      </p:pic>
      <p:grpSp>
        <p:nvGrpSpPr>
          <p:cNvPr id="14" name="グループ化 13">
            <a:extLst>
              <a:ext uri="{FF2B5EF4-FFF2-40B4-BE49-F238E27FC236}">
                <a16:creationId xmlns:a16="http://schemas.microsoft.com/office/drawing/2014/main" id="{015BFBCE-16A6-4F49-899B-EEDA63A754B3}"/>
              </a:ext>
            </a:extLst>
          </p:cNvPr>
          <p:cNvGrpSpPr/>
          <p:nvPr/>
        </p:nvGrpSpPr>
        <p:grpSpPr>
          <a:xfrm>
            <a:off x="3864129" y="1200034"/>
            <a:ext cx="5205168" cy="1569660"/>
            <a:chOff x="3610358" y="3273863"/>
            <a:chExt cx="5205168" cy="1569660"/>
          </a:xfrm>
        </p:grpSpPr>
        <p:sp>
          <p:nvSpPr>
            <p:cNvPr id="56" name="テキスト ボックス 55">
              <a:extLst>
                <a:ext uri="{FF2B5EF4-FFF2-40B4-BE49-F238E27FC236}">
                  <a16:creationId xmlns:a16="http://schemas.microsoft.com/office/drawing/2014/main" id="{9C1125DD-F709-4E12-90BD-5E388203B24E}"/>
                </a:ext>
              </a:extLst>
            </p:cNvPr>
            <p:cNvSpPr txBox="1"/>
            <p:nvPr/>
          </p:nvSpPr>
          <p:spPr>
            <a:xfrm>
              <a:off x="3610358" y="3273863"/>
              <a:ext cx="5205168" cy="156966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285750" indent="-285750">
                <a:lnSpc>
                  <a:spcPct val="200000"/>
                </a:lnSpc>
                <a:buFont typeface="Wingdings" panose="05000000000000000000" pitchFamily="2" charset="2"/>
                <a:buChar char="l"/>
              </a:pP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プログラムを保存しよう！</a:t>
              </a:r>
              <a:br>
                <a:rPr lang="en-US" altLang="ja-JP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</a:br>
              <a:r>
                <a:rPr lang="ja-JP" altLang="en-US" sz="1600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（ファイル名：</a:t>
              </a:r>
              <a:br>
                <a:rPr lang="en-US" altLang="ja-JP" sz="1600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</a:br>
              <a:r>
                <a:rPr lang="ja-JP" altLang="en-US" sz="1600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「（自分の名前）ステップアップ</a:t>
              </a:r>
              <a:r>
                <a:rPr lang="en-US" altLang="ja-JP" sz="1600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21</a:t>
              </a:r>
              <a:r>
                <a:rPr lang="ja-JP" altLang="en-US" sz="1600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コーディ</a:t>
              </a:r>
              <a:r>
                <a:rPr lang="en-US" altLang="ja-JP" sz="1600" b="1" i="0" dirty="0">
                  <a:solidFill>
                    <a:srgbClr val="FF0000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1</a:t>
              </a:r>
              <a:r>
                <a:rPr lang="ja-JP" altLang="en-US" sz="1600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」）</a:t>
              </a:r>
              <a:endPara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58" name="テキスト ボックス 57">
              <a:extLst>
                <a:ext uri="{FF2B5EF4-FFF2-40B4-BE49-F238E27FC236}">
                  <a16:creationId xmlns:a16="http://schemas.microsoft.com/office/drawing/2014/main" id="{D2C37948-65CD-4322-BB39-1C5F404C5811}"/>
                </a:ext>
              </a:extLst>
            </p:cNvPr>
            <p:cNvSpPr txBox="1"/>
            <p:nvPr/>
          </p:nvSpPr>
          <p:spPr>
            <a:xfrm>
              <a:off x="5223257" y="3352384"/>
              <a:ext cx="680999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ほぞん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59" name="テキスト ボックス 58">
              <a:extLst>
                <a:ext uri="{FF2B5EF4-FFF2-40B4-BE49-F238E27FC236}">
                  <a16:creationId xmlns:a16="http://schemas.microsoft.com/office/drawing/2014/main" id="{A4F29748-C6ED-4018-B59B-F2FC7AB14434}"/>
                </a:ext>
              </a:extLst>
            </p:cNvPr>
            <p:cNvSpPr txBox="1"/>
            <p:nvPr/>
          </p:nvSpPr>
          <p:spPr>
            <a:xfrm>
              <a:off x="4833454" y="3881974"/>
              <a:ext cx="560548" cy="2308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9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めい</a:t>
              </a:r>
              <a:endParaRPr kumimoji="1" lang="ja-JP" altLang="en-US" sz="9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60" name="テキスト ボックス 59">
              <a:extLst>
                <a:ext uri="{FF2B5EF4-FFF2-40B4-BE49-F238E27FC236}">
                  <a16:creationId xmlns:a16="http://schemas.microsoft.com/office/drawing/2014/main" id="{819386CD-1DED-491F-8135-96156FAC57C2}"/>
                </a:ext>
              </a:extLst>
            </p:cNvPr>
            <p:cNvSpPr txBox="1"/>
            <p:nvPr/>
          </p:nvSpPr>
          <p:spPr>
            <a:xfrm>
              <a:off x="4241235" y="4359388"/>
              <a:ext cx="680999" cy="2308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9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じぶん</a:t>
              </a:r>
              <a:endParaRPr kumimoji="1" lang="ja-JP" altLang="en-US" sz="9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61" name="テキスト ボックス 60">
              <a:extLst>
                <a:ext uri="{FF2B5EF4-FFF2-40B4-BE49-F238E27FC236}">
                  <a16:creationId xmlns:a16="http://schemas.microsoft.com/office/drawing/2014/main" id="{CBFC2552-8E43-44C5-BF7B-90FE15A3FB50}"/>
                </a:ext>
              </a:extLst>
            </p:cNvPr>
            <p:cNvSpPr txBox="1"/>
            <p:nvPr/>
          </p:nvSpPr>
          <p:spPr>
            <a:xfrm>
              <a:off x="4865001" y="4368696"/>
              <a:ext cx="680999" cy="2308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9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なまえ</a:t>
              </a:r>
              <a:endParaRPr kumimoji="1" lang="ja-JP" altLang="en-US" sz="9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</p:grpSp>
      <p:grpSp>
        <p:nvGrpSpPr>
          <p:cNvPr id="15" name="グループ化 14">
            <a:extLst>
              <a:ext uri="{FF2B5EF4-FFF2-40B4-BE49-F238E27FC236}">
                <a16:creationId xmlns:a16="http://schemas.microsoft.com/office/drawing/2014/main" id="{19232832-5CEA-4FCD-9B94-583B37BADF19}"/>
              </a:ext>
            </a:extLst>
          </p:cNvPr>
          <p:cNvGrpSpPr/>
          <p:nvPr/>
        </p:nvGrpSpPr>
        <p:grpSpPr>
          <a:xfrm>
            <a:off x="3915920" y="4525248"/>
            <a:ext cx="3988927" cy="577081"/>
            <a:chOff x="3610358" y="5188195"/>
            <a:chExt cx="3988927" cy="577081"/>
          </a:xfrm>
        </p:grpSpPr>
        <p:sp>
          <p:nvSpPr>
            <p:cNvPr id="64" name="テキスト ボックス 63">
              <a:extLst>
                <a:ext uri="{FF2B5EF4-FFF2-40B4-BE49-F238E27FC236}">
                  <a16:creationId xmlns:a16="http://schemas.microsoft.com/office/drawing/2014/main" id="{76D676A2-1458-433C-B5CD-5A152CE4B69D}"/>
                </a:ext>
              </a:extLst>
            </p:cNvPr>
            <p:cNvSpPr txBox="1"/>
            <p:nvPr/>
          </p:nvSpPr>
          <p:spPr>
            <a:xfrm>
              <a:off x="3610358" y="5188195"/>
              <a:ext cx="3988927" cy="57708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285750" indent="-285750">
                <a:lnSpc>
                  <a:spcPct val="200000"/>
                </a:lnSpc>
                <a:buFont typeface="Wingdings" panose="05000000000000000000" pitchFamily="2" charset="2"/>
                <a:buChar char="l"/>
              </a:pPr>
              <a:r>
                <a:rPr lang="en-US" altLang="ja-JP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Codey</a:t>
              </a:r>
              <a:r>
                <a:rPr lang="en-US" altLang="ja-JP" b="1" i="0" dirty="0">
                  <a:solidFill>
                    <a:srgbClr val="FF0000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1</a:t>
              </a: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にアップロード</a:t>
              </a:r>
              <a:r>
                <a:rPr lang="ja-JP" altLang="en-US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しよう</a:t>
              </a: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！</a:t>
              </a:r>
            </a:p>
          </p:txBody>
        </p:sp>
        <p:sp>
          <p:nvSpPr>
            <p:cNvPr id="65" name="テキスト ボックス 64">
              <a:extLst>
                <a:ext uri="{FF2B5EF4-FFF2-40B4-BE49-F238E27FC236}">
                  <a16:creationId xmlns:a16="http://schemas.microsoft.com/office/drawing/2014/main" id="{E0AA5E2D-C8A0-464A-A8FE-E77739B4AAFC}"/>
                </a:ext>
              </a:extLst>
            </p:cNvPr>
            <p:cNvSpPr txBox="1"/>
            <p:nvPr/>
          </p:nvSpPr>
          <p:spPr>
            <a:xfrm>
              <a:off x="3841320" y="5269798"/>
              <a:ext cx="1081042" cy="25391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5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コーディ</a:t>
              </a:r>
              <a:endParaRPr kumimoji="1" lang="ja-JP" altLang="en-US" sz="105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994309253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タイトル 4">
            <a:extLst>
              <a:ext uri="{FF2B5EF4-FFF2-40B4-BE49-F238E27FC236}">
                <a16:creationId xmlns:a16="http://schemas.microsoft.com/office/drawing/2014/main" id="{6ADFF4CC-F8F9-4419-AD4F-6F0CCD5DDE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735" y="562545"/>
            <a:ext cx="8380640" cy="466281"/>
          </a:xfrm>
        </p:spPr>
        <p:txBody>
          <a:bodyPr/>
          <a:lstStyle/>
          <a:p>
            <a:r>
              <a:rPr lang="ja-JP" altLang="en-US" dirty="0"/>
              <a:t>考えてみよう！　</a:t>
            </a:r>
          </a:p>
        </p:txBody>
      </p:sp>
      <p:pic>
        <p:nvPicPr>
          <p:cNvPr id="4" name="図 3">
            <a:extLst>
              <a:ext uri="{FF2B5EF4-FFF2-40B4-BE49-F238E27FC236}">
                <a16:creationId xmlns:a16="http://schemas.microsoft.com/office/drawing/2014/main" id="{C6AEFF53-0F2F-4375-8CE9-64BCBD9FD2E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00612" y="2038795"/>
            <a:ext cx="1636108" cy="1728656"/>
          </a:xfrm>
          <a:prstGeom prst="rect">
            <a:avLst/>
          </a:prstGeom>
        </p:spPr>
      </p:pic>
      <p:pic>
        <p:nvPicPr>
          <p:cNvPr id="7" name="図 6">
            <a:extLst>
              <a:ext uri="{FF2B5EF4-FFF2-40B4-BE49-F238E27FC236}">
                <a16:creationId xmlns:a16="http://schemas.microsoft.com/office/drawing/2014/main" id="{3C8EE8D9-0842-4465-B19B-D5BB1D3589A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840656" y="2038795"/>
            <a:ext cx="1636108" cy="1728656"/>
          </a:xfrm>
          <a:prstGeom prst="rect">
            <a:avLst/>
          </a:prstGeom>
        </p:spPr>
      </p:pic>
      <p:cxnSp>
        <p:nvCxnSpPr>
          <p:cNvPr id="23" name="直線矢印コネクタ 22">
            <a:extLst>
              <a:ext uri="{FF2B5EF4-FFF2-40B4-BE49-F238E27FC236}">
                <a16:creationId xmlns:a16="http://schemas.microsoft.com/office/drawing/2014/main" id="{13A50CE7-03CD-41E7-94DD-52717B8D29F2}"/>
              </a:ext>
            </a:extLst>
          </p:cNvPr>
          <p:cNvCxnSpPr>
            <a:cxnSpLocks/>
          </p:cNvCxnSpPr>
          <p:nvPr/>
        </p:nvCxnSpPr>
        <p:spPr>
          <a:xfrm>
            <a:off x="5384718" y="2579046"/>
            <a:ext cx="1281769" cy="0"/>
          </a:xfrm>
          <a:prstGeom prst="straightConnector1">
            <a:avLst/>
          </a:prstGeom>
          <a:ln w="28575">
            <a:solidFill>
              <a:srgbClr val="FF0000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直線矢印コネクタ 25">
            <a:extLst>
              <a:ext uri="{FF2B5EF4-FFF2-40B4-BE49-F238E27FC236}">
                <a16:creationId xmlns:a16="http://schemas.microsoft.com/office/drawing/2014/main" id="{BCECF6FC-1319-413D-8091-28F716B97268}"/>
              </a:ext>
            </a:extLst>
          </p:cNvPr>
          <p:cNvCxnSpPr>
            <a:cxnSpLocks/>
          </p:cNvCxnSpPr>
          <p:nvPr/>
        </p:nvCxnSpPr>
        <p:spPr>
          <a:xfrm flipH="1">
            <a:off x="5384719" y="3250470"/>
            <a:ext cx="1207938" cy="0"/>
          </a:xfrm>
          <a:prstGeom prst="straightConnector1">
            <a:avLst/>
          </a:prstGeom>
          <a:ln w="28575">
            <a:solidFill>
              <a:srgbClr val="0070C0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矢印: 右 26">
            <a:extLst>
              <a:ext uri="{FF2B5EF4-FFF2-40B4-BE49-F238E27FC236}">
                <a16:creationId xmlns:a16="http://schemas.microsoft.com/office/drawing/2014/main" id="{C771D432-06FC-4F45-9A4E-CA41420F75A9}"/>
              </a:ext>
            </a:extLst>
          </p:cNvPr>
          <p:cNvSpPr/>
          <p:nvPr/>
        </p:nvSpPr>
        <p:spPr>
          <a:xfrm rot="5400000">
            <a:off x="4102564" y="3919596"/>
            <a:ext cx="432203" cy="439430"/>
          </a:xfrm>
          <a:prstGeom prst="rightArrow">
            <a:avLst/>
          </a:prstGeom>
          <a:solidFill>
            <a:srgbClr val="85D4E7"/>
          </a:solidFill>
          <a:ln w="38100">
            <a:noFill/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28" name="矢印: 右 27">
            <a:extLst>
              <a:ext uri="{FF2B5EF4-FFF2-40B4-BE49-F238E27FC236}">
                <a16:creationId xmlns:a16="http://schemas.microsoft.com/office/drawing/2014/main" id="{56FADB3D-B179-44CA-9EC2-64B2413E1B1D}"/>
              </a:ext>
            </a:extLst>
          </p:cNvPr>
          <p:cNvSpPr/>
          <p:nvPr/>
        </p:nvSpPr>
        <p:spPr>
          <a:xfrm rot="5400000">
            <a:off x="7522506" y="3859482"/>
            <a:ext cx="432203" cy="439430"/>
          </a:xfrm>
          <a:prstGeom prst="rightArrow">
            <a:avLst/>
          </a:prstGeom>
          <a:solidFill>
            <a:srgbClr val="85D4E7"/>
          </a:solidFill>
          <a:ln w="38100">
            <a:noFill/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31" name="テキスト ボックス 30">
            <a:extLst>
              <a:ext uri="{FF2B5EF4-FFF2-40B4-BE49-F238E27FC236}">
                <a16:creationId xmlns:a16="http://schemas.microsoft.com/office/drawing/2014/main" id="{C0F66768-21E6-4FED-B2E5-D0847B584665}"/>
              </a:ext>
            </a:extLst>
          </p:cNvPr>
          <p:cNvSpPr txBox="1"/>
          <p:nvPr/>
        </p:nvSpPr>
        <p:spPr>
          <a:xfrm>
            <a:off x="3879281" y="2118694"/>
            <a:ext cx="117487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en-US" altLang="ja-JP" sz="1600" b="1" i="0" dirty="0">
                <a:solidFill>
                  <a:schemeClr val="accent5">
                    <a:lumMod val="20000"/>
                    <a:lumOff val="80000"/>
                  </a:schemeClr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Codey1</a:t>
            </a:r>
            <a:endParaRPr lang="en-US" altLang="ja-JP" sz="1600" i="0" dirty="0">
              <a:solidFill>
                <a:schemeClr val="accent5">
                  <a:lumMod val="20000"/>
                  <a:lumOff val="80000"/>
                </a:schemeClr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32" name="テキスト ボックス 31">
            <a:extLst>
              <a:ext uri="{FF2B5EF4-FFF2-40B4-BE49-F238E27FC236}">
                <a16:creationId xmlns:a16="http://schemas.microsoft.com/office/drawing/2014/main" id="{BA693846-E69C-47A3-9942-0935F2A7233F}"/>
              </a:ext>
            </a:extLst>
          </p:cNvPr>
          <p:cNvSpPr txBox="1"/>
          <p:nvPr/>
        </p:nvSpPr>
        <p:spPr>
          <a:xfrm>
            <a:off x="7195327" y="2102096"/>
            <a:ext cx="108656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en-US" altLang="ja-JP" sz="1600" b="1" i="0" dirty="0">
                <a:solidFill>
                  <a:schemeClr val="accent5">
                    <a:lumMod val="20000"/>
                    <a:lumOff val="80000"/>
                  </a:schemeClr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Codey</a:t>
            </a:r>
            <a:r>
              <a:rPr lang="en-US" altLang="ja-JP" sz="1600" b="1" dirty="0">
                <a:solidFill>
                  <a:schemeClr val="accent5">
                    <a:lumMod val="20000"/>
                    <a:lumOff val="8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2</a:t>
            </a:r>
            <a:endParaRPr lang="en-US" altLang="ja-JP" sz="1600" b="1" i="0" dirty="0">
              <a:solidFill>
                <a:schemeClr val="accent5">
                  <a:lumMod val="20000"/>
                  <a:lumOff val="80000"/>
                </a:schemeClr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36" name="テキスト ボックス 35">
            <a:extLst>
              <a:ext uri="{FF2B5EF4-FFF2-40B4-BE49-F238E27FC236}">
                <a16:creationId xmlns:a16="http://schemas.microsoft.com/office/drawing/2014/main" id="{EB7ACBF6-B0E4-4292-893B-5FDCDB290F87}"/>
              </a:ext>
            </a:extLst>
          </p:cNvPr>
          <p:cNvSpPr txBox="1"/>
          <p:nvPr/>
        </p:nvSpPr>
        <p:spPr>
          <a:xfrm>
            <a:off x="500575" y="1245270"/>
            <a:ext cx="5039091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ja-JP" altLang="en-US" b="1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次は</a:t>
            </a:r>
            <a:r>
              <a:rPr lang="en-US" altLang="ja-JP" b="1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Codey 2</a:t>
            </a:r>
            <a:r>
              <a:rPr lang="ja-JP" altLang="en-US" b="1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のプログラムを作るよ！</a:t>
            </a:r>
            <a:endParaRPr lang="en-US" altLang="ja-JP" b="1" i="0" dirty="0">
              <a:solidFill>
                <a:srgbClr val="575E75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38" name="テキスト ボックス 37">
            <a:extLst>
              <a:ext uri="{FF2B5EF4-FFF2-40B4-BE49-F238E27FC236}">
                <a16:creationId xmlns:a16="http://schemas.microsoft.com/office/drawing/2014/main" id="{1FE0C302-08F9-4A82-B885-4B3DAB20091F}"/>
              </a:ext>
            </a:extLst>
          </p:cNvPr>
          <p:cNvSpPr txBox="1"/>
          <p:nvPr/>
        </p:nvSpPr>
        <p:spPr>
          <a:xfrm>
            <a:off x="1049700" y="1338042"/>
            <a:ext cx="72770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コーディ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48" name="テキスト ボックス 47">
            <a:extLst>
              <a:ext uri="{FF2B5EF4-FFF2-40B4-BE49-F238E27FC236}">
                <a16:creationId xmlns:a16="http://schemas.microsoft.com/office/drawing/2014/main" id="{F18FC227-81BD-4CE7-A68B-4584219F8255}"/>
              </a:ext>
            </a:extLst>
          </p:cNvPr>
          <p:cNvSpPr txBox="1"/>
          <p:nvPr/>
        </p:nvSpPr>
        <p:spPr>
          <a:xfrm>
            <a:off x="482819" y="1329163"/>
            <a:ext cx="449147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つぎ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49" name="テキスト ボックス 48">
            <a:extLst>
              <a:ext uri="{FF2B5EF4-FFF2-40B4-BE49-F238E27FC236}">
                <a16:creationId xmlns:a16="http://schemas.microsoft.com/office/drawing/2014/main" id="{87B39EEC-6273-4603-9D77-9674764C007A}"/>
              </a:ext>
            </a:extLst>
          </p:cNvPr>
          <p:cNvSpPr txBox="1"/>
          <p:nvPr/>
        </p:nvSpPr>
        <p:spPr>
          <a:xfrm>
            <a:off x="3500611" y="1325501"/>
            <a:ext cx="449147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つく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pic>
        <p:nvPicPr>
          <p:cNvPr id="50" name="図 49">
            <a:extLst>
              <a:ext uri="{FF2B5EF4-FFF2-40B4-BE49-F238E27FC236}">
                <a16:creationId xmlns:a16="http://schemas.microsoft.com/office/drawing/2014/main" id="{B45F2625-DBED-4403-B16B-04D14E04D35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34735" y="4478878"/>
            <a:ext cx="1136309" cy="1925106"/>
          </a:xfrm>
          <a:prstGeom prst="rect">
            <a:avLst/>
          </a:prstGeom>
        </p:spPr>
      </p:pic>
      <p:sp>
        <p:nvSpPr>
          <p:cNvPr id="51" name="吹き出し: 角を丸めた四角形 50">
            <a:extLst>
              <a:ext uri="{FF2B5EF4-FFF2-40B4-BE49-F238E27FC236}">
                <a16:creationId xmlns:a16="http://schemas.microsoft.com/office/drawing/2014/main" id="{A01D8204-6B77-4289-828E-7A3756DDC4DC}"/>
              </a:ext>
            </a:extLst>
          </p:cNvPr>
          <p:cNvSpPr/>
          <p:nvPr/>
        </p:nvSpPr>
        <p:spPr>
          <a:xfrm>
            <a:off x="665182" y="3189397"/>
            <a:ext cx="2536260" cy="1171346"/>
          </a:xfrm>
          <a:prstGeom prst="wedgeRoundRectCallout">
            <a:avLst>
              <a:gd name="adj1" fmla="val -33294"/>
              <a:gd name="adj2" fmla="val 63554"/>
              <a:gd name="adj3" fmla="val 16667"/>
            </a:avLst>
          </a:prstGeom>
          <a:noFill/>
          <a:ln w="19050" cap="flat" cmpd="sng" algn="ctr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2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grpSp>
        <p:nvGrpSpPr>
          <p:cNvPr id="13" name="グループ化 12">
            <a:extLst>
              <a:ext uri="{FF2B5EF4-FFF2-40B4-BE49-F238E27FC236}">
                <a16:creationId xmlns:a16="http://schemas.microsoft.com/office/drawing/2014/main" id="{2D420F21-23FB-498C-925F-1CAA950F155E}"/>
              </a:ext>
            </a:extLst>
          </p:cNvPr>
          <p:cNvGrpSpPr/>
          <p:nvPr/>
        </p:nvGrpSpPr>
        <p:grpSpPr>
          <a:xfrm>
            <a:off x="707392" y="3250470"/>
            <a:ext cx="2496104" cy="1015663"/>
            <a:chOff x="815209" y="3754235"/>
            <a:chExt cx="2496104" cy="1015663"/>
          </a:xfrm>
        </p:grpSpPr>
        <p:sp>
          <p:nvSpPr>
            <p:cNvPr id="53" name="テキスト ボックス 52">
              <a:extLst>
                <a:ext uri="{FF2B5EF4-FFF2-40B4-BE49-F238E27FC236}">
                  <a16:creationId xmlns:a16="http://schemas.microsoft.com/office/drawing/2014/main" id="{C16D1CCC-EAFA-4F09-81F8-2D2DD103BF1A}"/>
                </a:ext>
              </a:extLst>
            </p:cNvPr>
            <p:cNvSpPr txBox="1"/>
            <p:nvPr/>
          </p:nvSpPr>
          <p:spPr>
            <a:xfrm>
              <a:off x="860303" y="3754235"/>
              <a:ext cx="2451010" cy="101566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kumimoji="1" lang="en-US" altLang="ja-JP" sz="16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Codey 1</a:t>
              </a:r>
              <a:r>
                <a:rPr kumimoji="1" lang="ja-JP" altLang="en-US" sz="16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とどこが違うか</a:t>
              </a:r>
              <a:endParaRPr kumimoji="1" lang="en-US" altLang="ja-JP" sz="16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  <a:p>
              <a:pPr>
                <a:lnSpc>
                  <a:spcPct val="200000"/>
                </a:lnSpc>
              </a:pPr>
              <a:r>
                <a:rPr kumimoji="1" lang="ja-JP" altLang="en-US" sz="16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考えてみよう！</a:t>
              </a:r>
              <a:endParaRPr kumimoji="1" lang="en-US" altLang="ja-JP" sz="16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55" name="テキスト ボックス 54">
              <a:extLst>
                <a:ext uri="{FF2B5EF4-FFF2-40B4-BE49-F238E27FC236}">
                  <a16:creationId xmlns:a16="http://schemas.microsoft.com/office/drawing/2014/main" id="{6AD96BFC-A174-49A2-9C4E-BC53A4FAD296}"/>
                </a:ext>
              </a:extLst>
            </p:cNvPr>
            <p:cNvSpPr txBox="1"/>
            <p:nvPr/>
          </p:nvSpPr>
          <p:spPr>
            <a:xfrm>
              <a:off x="815209" y="4284037"/>
              <a:ext cx="507454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8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かんが</a:t>
              </a:r>
              <a:endParaRPr kumimoji="1" lang="ja-JP" altLang="en-US" sz="8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56" name="テキスト ボックス 55">
              <a:extLst>
                <a:ext uri="{FF2B5EF4-FFF2-40B4-BE49-F238E27FC236}">
                  <a16:creationId xmlns:a16="http://schemas.microsoft.com/office/drawing/2014/main" id="{30402B3B-BDC3-421B-BF63-02EF2E9EED27}"/>
                </a:ext>
              </a:extLst>
            </p:cNvPr>
            <p:cNvSpPr txBox="1"/>
            <p:nvPr/>
          </p:nvSpPr>
          <p:spPr>
            <a:xfrm>
              <a:off x="895535" y="3830505"/>
              <a:ext cx="818526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8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コーディ</a:t>
              </a:r>
              <a:endParaRPr kumimoji="1" lang="ja-JP" altLang="en-US" sz="8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59" name="テキスト ボックス 58">
              <a:extLst>
                <a:ext uri="{FF2B5EF4-FFF2-40B4-BE49-F238E27FC236}">
                  <a16:creationId xmlns:a16="http://schemas.microsoft.com/office/drawing/2014/main" id="{13196602-D8CE-4741-AB17-3CE47B82F843}"/>
                </a:ext>
              </a:extLst>
            </p:cNvPr>
            <p:cNvSpPr txBox="1"/>
            <p:nvPr/>
          </p:nvSpPr>
          <p:spPr>
            <a:xfrm>
              <a:off x="2460298" y="3790162"/>
              <a:ext cx="440499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8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ちが</a:t>
              </a:r>
              <a:endParaRPr kumimoji="1" lang="ja-JP" altLang="en-US" sz="8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</p:grpSp>
      <p:sp>
        <p:nvSpPr>
          <p:cNvPr id="29" name="テキスト ボックス 28">
            <a:extLst>
              <a:ext uri="{FF2B5EF4-FFF2-40B4-BE49-F238E27FC236}">
                <a16:creationId xmlns:a16="http://schemas.microsoft.com/office/drawing/2014/main" id="{3BB785D3-746B-49EB-A00C-1B7DF73431A4}"/>
              </a:ext>
            </a:extLst>
          </p:cNvPr>
          <p:cNvSpPr txBox="1"/>
          <p:nvPr/>
        </p:nvSpPr>
        <p:spPr>
          <a:xfrm>
            <a:off x="319686" y="364306"/>
            <a:ext cx="594711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かんが</a:t>
            </a:r>
          </a:p>
        </p:txBody>
      </p:sp>
      <p:pic>
        <p:nvPicPr>
          <p:cNvPr id="3" name="図 2">
            <a:extLst>
              <a:ext uri="{FF2B5EF4-FFF2-40B4-BE49-F238E27FC236}">
                <a16:creationId xmlns:a16="http://schemas.microsoft.com/office/drawing/2014/main" id="{BEF8C2B3-8D53-47C8-911A-F8C7B9AF86A1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581449" y="4366719"/>
            <a:ext cx="1636108" cy="1728656"/>
          </a:xfrm>
          <a:prstGeom prst="rect">
            <a:avLst/>
          </a:prstGeom>
        </p:spPr>
      </p:pic>
      <p:pic>
        <p:nvPicPr>
          <p:cNvPr id="8" name="図 7">
            <a:extLst>
              <a:ext uri="{FF2B5EF4-FFF2-40B4-BE49-F238E27FC236}">
                <a16:creationId xmlns:a16="http://schemas.microsoft.com/office/drawing/2014/main" id="{40C63FFE-772E-4251-877B-0F3EAB25B9A4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931140" y="4390943"/>
            <a:ext cx="1636108" cy="17286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10316396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図 5">
            <a:extLst>
              <a:ext uri="{FF2B5EF4-FFF2-40B4-BE49-F238E27FC236}">
                <a16:creationId xmlns:a16="http://schemas.microsoft.com/office/drawing/2014/main" id="{64B663F3-182E-44BE-9304-DAF620B0D3D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14397" y="2468326"/>
            <a:ext cx="3400425" cy="2171700"/>
          </a:xfrm>
          <a:prstGeom prst="rect">
            <a:avLst/>
          </a:prstGeom>
        </p:spPr>
      </p:pic>
      <p:sp>
        <p:nvSpPr>
          <p:cNvPr id="5" name="タイトル 4">
            <a:extLst>
              <a:ext uri="{FF2B5EF4-FFF2-40B4-BE49-F238E27FC236}">
                <a16:creationId xmlns:a16="http://schemas.microsoft.com/office/drawing/2014/main" id="{6ADFF4CC-F8F9-4419-AD4F-6F0CCD5DDE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735" y="562545"/>
            <a:ext cx="8380640" cy="466281"/>
          </a:xfrm>
        </p:spPr>
        <p:txBody>
          <a:bodyPr/>
          <a:lstStyle/>
          <a:p>
            <a:r>
              <a:rPr lang="ja-JP" altLang="en-US" dirty="0"/>
              <a:t>考えてみよう！　</a:t>
            </a:r>
            <a:r>
              <a:rPr lang="en-US" altLang="ja-JP" dirty="0"/>
              <a:t>【Codey 2</a:t>
            </a:r>
            <a:r>
              <a:rPr lang="ja-JP" altLang="en-US" dirty="0"/>
              <a:t>のプログラム</a:t>
            </a:r>
            <a:r>
              <a:rPr lang="en-US" altLang="ja-JP" dirty="0"/>
              <a:t>】</a:t>
            </a:r>
            <a:endParaRPr lang="ja-JP" altLang="en-US" dirty="0"/>
          </a:p>
        </p:txBody>
      </p:sp>
      <p:sp>
        <p:nvSpPr>
          <p:cNvPr id="30" name="テキスト ボックス 29">
            <a:extLst>
              <a:ext uri="{FF2B5EF4-FFF2-40B4-BE49-F238E27FC236}">
                <a16:creationId xmlns:a16="http://schemas.microsoft.com/office/drawing/2014/main" id="{996C8DCF-6B23-4447-B99E-23EB49B57570}"/>
              </a:ext>
            </a:extLst>
          </p:cNvPr>
          <p:cNvSpPr txBox="1"/>
          <p:nvPr/>
        </p:nvSpPr>
        <p:spPr>
          <a:xfrm>
            <a:off x="319686" y="364306"/>
            <a:ext cx="594711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かんが</a:t>
            </a:r>
          </a:p>
        </p:txBody>
      </p:sp>
      <p:sp>
        <p:nvSpPr>
          <p:cNvPr id="23" name="テキスト ボックス 22">
            <a:extLst>
              <a:ext uri="{FF2B5EF4-FFF2-40B4-BE49-F238E27FC236}">
                <a16:creationId xmlns:a16="http://schemas.microsoft.com/office/drawing/2014/main" id="{92645C82-827D-4784-85E6-A075FABA11A3}"/>
              </a:ext>
            </a:extLst>
          </p:cNvPr>
          <p:cNvSpPr txBox="1"/>
          <p:nvPr/>
        </p:nvSpPr>
        <p:spPr>
          <a:xfrm>
            <a:off x="500575" y="1245270"/>
            <a:ext cx="7613605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en-US" altLang="ja-JP" b="1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A</a:t>
            </a:r>
            <a:r>
              <a:rPr lang="ja-JP" altLang="en-US" b="1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ボタンを押したときにメッセージを送信しよう！</a:t>
            </a:r>
            <a:endParaRPr lang="en-US" altLang="ja-JP" b="1" i="0" dirty="0">
              <a:solidFill>
                <a:srgbClr val="575E75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24" name="テキスト ボックス 23">
            <a:extLst>
              <a:ext uri="{FF2B5EF4-FFF2-40B4-BE49-F238E27FC236}">
                <a16:creationId xmlns:a16="http://schemas.microsoft.com/office/drawing/2014/main" id="{C8634A8B-9802-485E-B934-B390E612CA0C}"/>
              </a:ext>
            </a:extLst>
          </p:cNvPr>
          <p:cNvSpPr txBox="1"/>
          <p:nvPr/>
        </p:nvSpPr>
        <p:spPr>
          <a:xfrm>
            <a:off x="1609307" y="1287588"/>
            <a:ext cx="326025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お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25" name="テキスト ボックス 24">
            <a:extLst>
              <a:ext uri="{FF2B5EF4-FFF2-40B4-BE49-F238E27FC236}">
                <a16:creationId xmlns:a16="http://schemas.microsoft.com/office/drawing/2014/main" id="{0E3C78AD-AB0D-44B2-9FE7-FFC6DAF8FFDB}"/>
              </a:ext>
            </a:extLst>
          </p:cNvPr>
          <p:cNvSpPr txBox="1"/>
          <p:nvPr/>
        </p:nvSpPr>
        <p:spPr>
          <a:xfrm>
            <a:off x="4297056" y="1305669"/>
            <a:ext cx="72770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そうしん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130" name="テキスト ボックス 129">
            <a:extLst>
              <a:ext uri="{FF2B5EF4-FFF2-40B4-BE49-F238E27FC236}">
                <a16:creationId xmlns:a16="http://schemas.microsoft.com/office/drawing/2014/main" id="{1DDD5C71-D3CE-4080-859F-ABE0736A6136}"/>
              </a:ext>
            </a:extLst>
          </p:cNvPr>
          <p:cNvSpPr txBox="1"/>
          <p:nvPr/>
        </p:nvSpPr>
        <p:spPr>
          <a:xfrm>
            <a:off x="3033419" y="391337"/>
            <a:ext cx="77267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コーディ</a:t>
            </a:r>
          </a:p>
        </p:txBody>
      </p:sp>
      <p:grpSp>
        <p:nvGrpSpPr>
          <p:cNvPr id="60" name="グループ化 59">
            <a:extLst>
              <a:ext uri="{FF2B5EF4-FFF2-40B4-BE49-F238E27FC236}">
                <a16:creationId xmlns:a16="http://schemas.microsoft.com/office/drawing/2014/main" id="{FA14F8CB-8A59-4E3E-8303-704F25D392F3}"/>
              </a:ext>
            </a:extLst>
          </p:cNvPr>
          <p:cNvGrpSpPr/>
          <p:nvPr/>
        </p:nvGrpSpPr>
        <p:grpSpPr>
          <a:xfrm>
            <a:off x="4892327" y="2379027"/>
            <a:ext cx="3411053" cy="585466"/>
            <a:chOff x="4853111" y="1785966"/>
            <a:chExt cx="3411053" cy="585466"/>
          </a:xfrm>
        </p:grpSpPr>
        <p:sp>
          <p:nvSpPr>
            <p:cNvPr id="61" name="正方形/長方形 60">
              <a:extLst>
                <a:ext uri="{FF2B5EF4-FFF2-40B4-BE49-F238E27FC236}">
                  <a16:creationId xmlns:a16="http://schemas.microsoft.com/office/drawing/2014/main" id="{21F0F451-14EE-4812-9DD3-56B8C937B8EA}"/>
                </a:ext>
              </a:extLst>
            </p:cNvPr>
            <p:cNvSpPr/>
            <p:nvPr/>
          </p:nvSpPr>
          <p:spPr>
            <a:xfrm>
              <a:off x="4853111" y="1821733"/>
              <a:ext cx="3411053" cy="549699"/>
            </a:xfrm>
            <a:prstGeom prst="rect">
              <a:avLst/>
            </a:prstGeom>
            <a:solidFill>
              <a:schemeClr val="accent4">
                <a:alpha val="50000"/>
              </a:schemeClr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tx1"/>
                </a:solidFill>
              </a:endParaRPr>
            </a:p>
          </p:txBody>
        </p:sp>
        <p:grpSp>
          <p:nvGrpSpPr>
            <p:cNvPr id="62" name="グループ化 61">
              <a:extLst>
                <a:ext uri="{FF2B5EF4-FFF2-40B4-BE49-F238E27FC236}">
                  <a16:creationId xmlns:a16="http://schemas.microsoft.com/office/drawing/2014/main" id="{114C9CF5-A1EC-4D06-928E-A53E1939D75D}"/>
                </a:ext>
              </a:extLst>
            </p:cNvPr>
            <p:cNvGrpSpPr/>
            <p:nvPr/>
          </p:nvGrpSpPr>
          <p:grpSpPr>
            <a:xfrm>
              <a:off x="5035867" y="1785966"/>
              <a:ext cx="3100535" cy="577081"/>
              <a:chOff x="4906741" y="1705979"/>
              <a:chExt cx="3100535" cy="577081"/>
            </a:xfrm>
          </p:grpSpPr>
          <p:sp>
            <p:nvSpPr>
              <p:cNvPr id="63" name="テキスト ボックス 62">
                <a:extLst>
                  <a:ext uri="{FF2B5EF4-FFF2-40B4-BE49-F238E27FC236}">
                    <a16:creationId xmlns:a16="http://schemas.microsoft.com/office/drawing/2014/main" id="{BFCA207A-CC3D-4DFC-B39A-F69E7DD03D48}"/>
                  </a:ext>
                </a:extLst>
              </p:cNvPr>
              <p:cNvSpPr txBox="1"/>
              <p:nvPr/>
            </p:nvSpPr>
            <p:spPr>
              <a:xfrm>
                <a:off x="4906741" y="1705979"/>
                <a:ext cx="3100535" cy="57708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>
                  <a:lnSpc>
                    <a:spcPct val="200000"/>
                  </a:lnSpc>
                </a:pPr>
                <a:r>
                  <a:rPr lang="en-US" altLang="ja-JP" b="1" i="0" dirty="0">
                    <a:solidFill>
                      <a:srgbClr val="C00000"/>
                    </a:solidFill>
                    <a:effectLst/>
                    <a:latin typeface="メイリオ" panose="020B0604030504040204" pitchFamily="50" charset="-128"/>
                    <a:ea typeface="メイリオ" panose="020B0604030504040204" pitchFamily="50" charset="-128"/>
                  </a:rPr>
                  <a:t>【Codey 1】</a:t>
                </a:r>
                <a:r>
                  <a:rPr lang="ja-JP" altLang="en-US" b="1" i="0" dirty="0">
                    <a:solidFill>
                      <a:srgbClr val="C00000"/>
                    </a:solidFill>
                    <a:effectLst/>
                    <a:latin typeface="メイリオ" panose="020B0604030504040204" pitchFamily="50" charset="-128"/>
                    <a:ea typeface="メイリオ" panose="020B0604030504040204" pitchFamily="50" charset="-128"/>
                  </a:rPr>
                  <a:t>と違うところ</a:t>
                </a:r>
                <a:endParaRPr lang="en-US" altLang="ja-JP" b="1" i="0" dirty="0">
                  <a:solidFill>
                    <a:srgbClr val="C00000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endParaRPr>
              </a:p>
            </p:txBody>
          </p:sp>
          <p:sp>
            <p:nvSpPr>
              <p:cNvPr id="64" name="テキスト ボックス 63">
                <a:extLst>
                  <a:ext uri="{FF2B5EF4-FFF2-40B4-BE49-F238E27FC236}">
                    <a16:creationId xmlns:a16="http://schemas.microsoft.com/office/drawing/2014/main" id="{1D497B24-8288-4C4F-B63D-5EE7E7AA05F7}"/>
                  </a:ext>
                </a:extLst>
              </p:cNvPr>
              <p:cNvSpPr txBox="1"/>
              <p:nvPr/>
            </p:nvSpPr>
            <p:spPr>
              <a:xfrm>
                <a:off x="6530274" y="1741746"/>
                <a:ext cx="491963" cy="25391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kumimoji="1" lang="ja-JP" altLang="en-US" sz="1050" b="1" dirty="0">
                    <a:solidFill>
                      <a:srgbClr val="C00000"/>
                    </a:solidFill>
                    <a:latin typeface="メイリオ" panose="020B0604030504040204" pitchFamily="50" charset="-128"/>
                    <a:ea typeface="メイリオ" panose="020B0604030504040204" pitchFamily="50" charset="-128"/>
                  </a:rPr>
                  <a:t>ちが</a:t>
                </a:r>
              </a:p>
            </p:txBody>
          </p:sp>
        </p:grpSp>
      </p:grpSp>
      <p:grpSp>
        <p:nvGrpSpPr>
          <p:cNvPr id="74" name="グループ化 73">
            <a:extLst>
              <a:ext uri="{FF2B5EF4-FFF2-40B4-BE49-F238E27FC236}">
                <a16:creationId xmlns:a16="http://schemas.microsoft.com/office/drawing/2014/main" id="{031BB412-AE65-426C-92B8-0FDE236BB47D}"/>
              </a:ext>
            </a:extLst>
          </p:cNvPr>
          <p:cNvGrpSpPr/>
          <p:nvPr/>
        </p:nvGrpSpPr>
        <p:grpSpPr>
          <a:xfrm>
            <a:off x="4235884" y="4176684"/>
            <a:ext cx="4778931" cy="1131079"/>
            <a:chOff x="4045470" y="3341233"/>
            <a:chExt cx="4778931" cy="1131079"/>
          </a:xfrm>
        </p:grpSpPr>
        <p:sp>
          <p:nvSpPr>
            <p:cNvPr id="75" name="テキスト ボックス 74">
              <a:extLst>
                <a:ext uri="{FF2B5EF4-FFF2-40B4-BE49-F238E27FC236}">
                  <a16:creationId xmlns:a16="http://schemas.microsoft.com/office/drawing/2014/main" id="{674AD579-E6A5-4775-A157-489C82E137EB}"/>
                </a:ext>
              </a:extLst>
            </p:cNvPr>
            <p:cNvSpPr txBox="1"/>
            <p:nvPr/>
          </p:nvSpPr>
          <p:spPr>
            <a:xfrm>
              <a:off x="4045470" y="3341233"/>
              <a:ext cx="4778931" cy="113107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「</a:t>
              </a:r>
              <a:r>
                <a:rPr lang="ja-JP" altLang="en-US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赤外線</a:t>
              </a: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」から　　　　　　　　　を選び、</a:t>
              </a:r>
              <a:endParaRPr lang="en-US" altLang="ja-JP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  <a:p>
              <a:pPr>
                <a:lnSpc>
                  <a:spcPct val="200000"/>
                </a:lnSpc>
              </a:pP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「</a:t>
              </a:r>
              <a:r>
                <a:rPr lang="en-US" altLang="ja-JP" b="1" i="0" u="sng" dirty="0">
                  <a:solidFill>
                    <a:srgbClr val="FF0000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BLUE</a:t>
              </a: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」に変更する。</a:t>
              </a:r>
              <a:endParaRPr lang="en-US" altLang="ja-JP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76" name="テキスト ボックス 75">
              <a:extLst>
                <a:ext uri="{FF2B5EF4-FFF2-40B4-BE49-F238E27FC236}">
                  <a16:creationId xmlns:a16="http://schemas.microsoft.com/office/drawing/2014/main" id="{4BF579D7-1DE5-4463-A1DE-0F5A5CDB33D2}"/>
                </a:ext>
              </a:extLst>
            </p:cNvPr>
            <p:cNvSpPr txBox="1"/>
            <p:nvPr/>
          </p:nvSpPr>
          <p:spPr>
            <a:xfrm>
              <a:off x="7891298" y="3404289"/>
              <a:ext cx="522236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えら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79" name="テキスト ボックス 78">
              <a:extLst>
                <a:ext uri="{FF2B5EF4-FFF2-40B4-BE49-F238E27FC236}">
                  <a16:creationId xmlns:a16="http://schemas.microsoft.com/office/drawing/2014/main" id="{D98FE247-9556-466A-A7E6-033A62AD8442}"/>
                </a:ext>
              </a:extLst>
            </p:cNvPr>
            <p:cNvSpPr txBox="1"/>
            <p:nvPr/>
          </p:nvSpPr>
          <p:spPr>
            <a:xfrm>
              <a:off x="5283290" y="3960063"/>
              <a:ext cx="718562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へんこう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pic>
          <p:nvPicPr>
            <p:cNvPr id="80" name="図 79">
              <a:extLst>
                <a:ext uri="{FF2B5EF4-FFF2-40B4-BE49-F238E27FC236}">
                  <a16:creationId xmlns:a16="http://schemas.microsoft.com/office/drawing/2014/main" id="{928B0664-A179-498D-AC21-FF5263883D27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5719964" y="3487976"/>
              <a:ext cx="2103302" cy="472481"/>
            </a:xfrm>
            <a:prstGeom prst="rect">
              <a:avLst/>
            </a:prstGeom>
          </p:spPr>
        </p:pic>
        <p:sp>
          <p:nvSpPr>
            <p:cNvPr id="81" name="テキスト ボックス 80">
              <a:extLst>
                <a:ext uri="{FF2B5EF4-FFF2-40B4-BE49-F238E27FC236}">
                  <a16:creationId xmlns:a16="http://schemas.microsoft.com/office/drawing/2014/main" id="{5D47F6A0-585D-4F80-87DD-4624C5BFCD5D}"/>
                </a:ext>
              </a:extLst>
            </p:cNvPr>
            <p:cNvSpPr txBox="1"/>
            <p:nvPr/>
          </p:nvSpPr>
          <p:spPr>
            <a:xfrm>
              <a:off x="4231107" y="3404288"/>
              <a:ext cx="953312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せきがいせん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</p:grpSp>
      <p:grpSp>
        <p:nvGrpSpPr>
          <p:cNvPr id="84" name="グループ化 83">
            <a:extLst>
              <a:ext uri="{FF2B5EF4-FFF2-40B4-BE49-F238E27FC236}">
                <a16:creationId xmlns:a16="http://schemas.microsoft.com/office/drawing/2014/main" id="{81D04346-7353-4479-9A07-B0CE88DD493C}"/>
              </a:ext>
            </a:extLst>
          </p:cNvPr>
          <p:cNvGrpSpPr/>
          <p:nvPr/>
        </p:nvGrpSpPr>
        <p:grpSpPr>
          <a:xfrm>
            <a:off x="7908066" y="140699"/>
            <a:ext cx="1084828" cy="1084828"/>
            <a:chOff x="7908066" y="140699"/>
            <a:chExt cx="1084828" cy="1084828"/>
          </a:xfrm>
        </p:grpSpPr>
        <p:sp>
          <p:nvSpPr>
            <p:cNvPr id="85" name="正方形/長方形 84">
              <a:extLst>
                <a:ext uri="{FF2B5EF4-FFF2-40B4-BE49-F238E27FC236}">
                  <a16:creationId xmlns:a16="http://schemas.microsoft.com/office/drawing/2014/main" id="{8A7B1430-DD02-4854-A45C-F92877BC3975}"/>
                </a:ext>
              </a:extLst>
            </p:cNvPr>
            <p:cNvSpPr/>
            <p:nvPr/>
          </p:nvSpPr>
          <p:spPr>
            <a:xfrm>
              <a:off x="7908066" y="140699"/>
              <a:ext cx="1084828" cy="1084828"/>
            </a:xfrm>
            <a:prstGeom prst="rect">
              <a:avLst/>
            </a:prstGeom>
            <a:solidFill>
              <a:schemeClr val="accent4">
                <a:lumMod val="20000"/>
                <a:lumOff val="80000"/>
              </a:schemeClr>
            </a:solidFill>
            <a:ln w="28575">
              <a:solidFill>
                <a:schemeClr val="accent4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tx1"/>
                </a:solidFill>
              </a:endParaRPr>
            </a:p>
          </p:txBody>
        </p:sp>
        <p:pic>
          <p:nvPicPr>
            <p:cNvPr id="86" name="図 85">
              <a:extLst>
                <a:ext uri="{FF2B5EF4-FFF2-40B4-BE49-F238E27FC236}">
                  <a16:creationId xmlns:a16="http://schemas.microsoft.com/office/drawing/2014/main" id="{50D0C277-521F-42C3-A419-61A8BA5D88D8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7961988" y="168335"/>
              <a:ext cx="976984" cy="1032248"/>
            </a:xfrm>
            <a:prstGeom prst="rect">
              <a:avLst/>
            </a:prstGeom>
          </p:spPr>
        </p:pic>
      </p:grpSp>
      <p:grpSp>
        <p:nvGrpSpPr>
          <p:cNvPr id="87" name="グループ化 86">
            <a:extLst>
              <a:ext uri="{FF2B5EF4-FFF2-40B4-BE49-F238E27FC236}">
                <a16:creationId xmlns:a16="http://schemas.microsoft.com/office/drawing/2014/main" id="{ABCE1F89-37E4-482E-B3C3-F9156ECEE6BA}"/>
              </a:ext>
            </a:extLst>
          </p:cNvPr>
          <p:cNvGrpSpPr/>
          <p:nvPr/>
        </p:nvGrpSpPr>
        <p:grpSpPr>
          <a:xfrm>
            <a:off x="4469865" y="3521192"/>
            <a:ext cx="652422" cy="639195"/>
            <a:chOff x="182102" y="2738437"/>
            <a:chExt cx="652422" cy="639195"/>
          </a:xfrm>
        </p:grpSpPr>
        <p:pic>
          <p:nvPicPr>
            <p:cNvPr id="88" name="図 87">
              <a:extLst>
                <a:ext uri="{FF2B5EF4-FFF2-40B4-BE49-F238E27FC236}">
                  <a16:creationId xmlns:a16="http://schemas.microsoft.com/office/drawing/2014/main" id="{5CEA4695-D6DE-43D1-89F1-5D26334A97AE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232088" y="2816177"/>
              <a:ext cx="552450" cy="542925"/>
            </a:xfrm>
            <a:prstGeom prst="rect">
              <a:avLst/>
            </a:prstGeom>
          </p:spPr>
        </p:pic>
        <p:sp>
          <p:nvSpPr>
            <p:cNvPr id="94" name="四角形: 角を丸くする 93">
              <a:extLst>
                <a:ext uri="{FF2B5EF4-FFF2-40B4-BE49-F238E27FC236}">
                  <a16:creationId xmlns:a16="http://schemas.microsoft.com/office/drawing/2014/main" id="{8EAD442B-F1C7-4B1B-93A3-679530A57CFE}"/>
                </a:ext>
              </a:extLst>
            </p:cNvPr>
            <p:cNvSpPr/>
            <p:nvPr/>
          </p:nvSpPr>
          <p:spPr>
            <a:xfrm>
              <a:off x="182102" y="2738437"/>
              <a:ext cx="652422" cy="639195"/>
            </a:xfrm>
            <a:prstGeom prst="roundRect">
              <a:avLst/>
            </a:prstGeom>
            <a:noFill/>
            <a:ln w="28575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dirty="0">
                <a:solidFill>
                  <a:schemeClr val="tx1"/>
                </a:solidFill>
              </a:endParaRPr>
            </a:p>
          </p:txBody>
        </p:sp>
      </p:grpSp>
      <p:cxnSp>
        <p:nvCxnSpPr>
          <p:cNvPr id="98" name="直線矢印コネクタ 97">
            <a:extLst>
              <a:ext uri="{FF2B5EF4-FFF2-40B4-BE49-F238E27FC236}">
                <a16:creationId xmlns:a16="http://schemas.microsoft.com/office/drawing/2014/main" id="{763D0993-AE16-46A1-A5EC-AC07F2E009DB}"/>
              </a:ext>
            </a:extLst>
          </p:cNvPr>
          <p:cNvCxnSpPr>
            <a:cxnSpLocks/>
          </p:cNvCxnSpPr>
          <p:nvPr/>
        </p:nvCxnSpPr>
        <p:spPr>
          <a:xfrm flipH="1">
            <a:off x="3928925" y="3668384"/>
            <a:ext cx="540940" cy="0"/>
          </a:xfrm>
          <a:prstGeom prst="straightConnector1">
            <a:avLst/>
          </a:prstGeom>
          <a:ln w="28575">
            <a:solidFill>
              <a:srgbClr val="FF0000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9" name="グループ化 18">
            <a:extLst>
              <a:ext uri="{FF2B5EF4-FFF2-40B4-BE49-F238E27FC236}">
                <a16:creationId xmlns:a16="http://schemas.microsoft.com/office/drawing/2014/main" id="{B9B10370-9DC8-451B-811B-335A6CD95A9A}"/>
              </a:ext>
            </a:extLst>
          </p:cNvPr>
          <p:cNvGrpSpPr/>
          <p:nvPr/>
        </p:nvGrpSpPr>
        <p:grpSpPr>
          <a:xfrm>
            <a:off x="1056856" y="3410510"/>
            <a:ext cx="7744408" cy="1908267"/>
            <a:chOff x="1056856" y="3410510"/>
            <a:chExt cx="7744408" cy="1908267"/>
          </a:xfrm>
        </p:grpSpPr>
        <p:sp>
          <p:nvSpPr>
            <p:cNvPr id="66" name="正方形/長方形 65">
              <a:extLst>
                <a:ext uri="{FF2B5EF4-FFF2-40B4-BE49-F238E27FC236}">
                  <a16:creationId xmlns:a16="http://schemas.microsoft.com/office/drawing/2014/main" id="{6AB66CFD-04C6-4D85-9F21-EC84C58F23C8}"/>
                </a:ext>
              </a:extLst>
            </p:cNvPr>
            <p:cNvSpPr/>
            <p:nvPr/>
          </p:nvSpPr>
          <p:spPr>
            <a:xfrm>
              <a:off x="1056856" y="3429000"/>
              <a:ext cx="3351145" cy="508266"/>
            </a:xfrm>
            <a:prstGeom prst="rect">
              <a:avLst/>
            </a:prstGeom>
            <a:solidFill>
              <a:schemeClr val="accent2">
                <a:lumMod val="75000"/>
              </a:schemeClr>
            </a:solidFill>
            <a:ln>
              <a:noFill/>
            </a:ln>
          </p:spPr>
          <p:style>
            <a:lnRef idx="2">
              <a:schemeClr val="accent5">
                <a:shade val="50000"/>
              </a:schemeClr>
            </a:lnRef>
            <a:fillRef idx="1">
              <a:schemeClr val="accent5"/>
            </a:fillRef>
            <a:effectRef idx="0">
              <a:schemeClr val="accent5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dirty="0">
                <a:solidFill>
                  <a:schemeClr val="tx1"/>
                </a:solidFill>
              </a:endParaRPr>
            </a:p>
          </p:txBody>
        </p:sp>
        <p:sp>
          <p:nvSpPr>
            <p:cNvPr id="82" name="正方形/長方形 81">
              <a:extLst>
                <a:ext uri="{FF2B5EF4-FFF2-40B4-BE49-F238E27FC236}">
                  <a16:creationId xmlns:a16="http://schemas.microsoft.com/office/drawing/2014/main" id="{089F9C39-F8AC-4D1E-8518-980C26479CC9}"/>
                </a:ext>
              </a:extLst>
            </p:cNvPr>
            <p:cNvSpPr/>
            <p:nvPr/>
          </p:nvSpPr>
          <p:spPr>
            <a:xfrm>
              <a:off x="4394442" y="3429000"/>
              <a:ext cx="4406822" cy="1889777"/>
            </a:xfrm>
            <a:prstGeom prst="rect">
              <a:avLst/>
            </a:prstGeom>
            <a:solidFill>
              <a:schemeClr val="accent2">
                <a:lumMod val="75000"/>
              </a:schemeClr>
            </a:solidFill>
            <a:ln>
              <a:noFill/>
            </a:ln>
          </p:spPr>
          <p:style>
            <a:lnRef idx="2">
              <a:schemeClr val="accent5">
                <a:shade val="50000"/>
              </a:schemeClr>
            </a:lnRef>
            <a:fillRef idx="1">
              <a:schemeClr val="accent5"/>
            </a:fillRef>
            <a:effectRef idx="0">
              <a:schemeClr val="accent5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dirty="0">
                <a:solidFill>
                  <a:schemeClr val="tx1"/>
                </a:solidFill>
              </a:endParaRPr>
            </a:p>
          </p:txBody>
        </p:sp>
        <p:grpSp>
          <p:nvGrpSpPr>
            <p:cNvPr id="7" name="グループ化 6">
              <a:extLst>
                <a:ext uri="{FF2B5EF4-FFF2-40B4-BE49-F238E27FC236}">
                  <a16:creationId xmlns:a16="http://schemas.microsoft.com/office/drawing/2014/main" id="{B7309B70-50EE-4714-961F-4B922DD40BB6}"/>
                </a:ext>
              </a:extLst>
            </p:cNvPr>
            <p:cNvGrpSpPr/>
            <p:nvPr/>
          </p:nvGrpSpPr>
          <p:grpSpPr>
            <a:xfrm>
              <a:off x="2614609" y="3410510"/>
              <a:ext cx="5186409" cy="545245"/>
              <a:chOff x="1399491" y="4998519"/>
              <a:chExt cx="5186409" cy="545245"/>
            </a:xfrm>
          </p:grpSpPr>
          <p:sp>
            <p:nvSpPr>
              <p:cNvPr id="70" name="テキスト ボックス 69">
                <a:extLst>
                  <a:ext uri="{FF2B5EF4-FFF2-40B4-BE49-F238E27FC236}">
                    <a16:creationId xmlns:a16="http://schemas.microsoft.com/office/drawing/2014/main" id="{07BB5D64-25B1-44AB-B919-9237AC2EEA94}"/>
                  </a:ext>
                </a:extLst>
              </p:cNvPr>
              <p:cNvSpPr txBox="1"/>
              <p:nvPr/>
            </p:nvSpPr>
            <p:spPr>
              <a:xfrm>
                <a:off x="1399491" y="5028238"/>
                <a:ext cx="5186409" cy="515526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ctr">
                  <a:lnSpc>
                    <a:spcPct val="150000"/>
                  </a:lnSpc>
                </a:pPr>
                <a:r>
                  <a:rPr lang="en-US" altLang="ja-JP" sz="2000" dirty="0">
                    <a:solidFill>
                      <a:schemeClr val="bg1"/>
                    </a:solidFill>
                    <a:latin typeface="メイリオ" panose="020B0604030504040204" pitchFamily="50" charset="-128"/>
                    <a:ea typeface="メイリオ" panose="020B0604030504040204" pitchFamily="50" charset="-128"/>
                  </a:rPr>
                  <a:t>Codey2</a:t>
                </a:r>
                <a:r>
                  <a:rPr lang="ja-JP" altLang="en-US" sz="2000" dirty="0">
                    <a:solidFill>
                      <a:schemeClr val="bg1"/>
                    </a:solidFill>
                    <a:latin typeface="メイリオ" panose="020B0604030504040204" pitchFamily="50" charset="-128"/>
                    <a:ea typeface="メイリオ" panose="020B0604030504040204" pitchFamily="50" charset="-128"/>
                  </a:rPr>
                  <a:t>が送るメッセージは何だっけ？！</a:t>
                </a:r>
              </a:p>
            </p:txBody>
          </p:sp>
          <p:sp>
            <p:nvSpPr>
              <p:cNvPr id="71" name="テキスト ボックス 70">
                <a:extLst>
                  <a:ext uri="{FF2B5EF4-FFF2-40B4-BE49-F238E27FC236}">
                    <a16:creationId xmlns:a16="http://schemas.microsoft.com/office/drawing/2014/main" id="{863E78AF-FC5D-4D99-94E1-0017BD4BF3E7}"/>
                  </a:ext>
                </a:extLst>
              </p:cNvPr>
              <p:cNvSpPr txBox="1"/>
              <p:nvPr/>
            </p:nvSpPr>
            <p:spPr>
              <a:xfrm>
                <a:off x="2691765" y="4998519"/>
                <a:ext cx="513740" cy="24622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kumimoji="1" lang="ja-JP" altLang="en-US" sz="1000" dirty="0">
                    <a:solidFill>
                      <a:schemeClr val="bg1"/>
                    </a:solidFill>
                    <a:latin typeface="メイリオ" panose="020B0604030504040204" pitchFamily="50" charset="-128"/>
                    <a:ea typeface="メイリオ" panose="020B0604030504040204" pitchFamily="50" charset="-128"/>
                  </a:rPr>
                  <a:t>おく</a:t>
                </a:r>
              </a:p>
            </p:txBody>
          </p:sp>
          <p:sp>
            <p:nvSpPr>
              <p:cNvPr id="72" name="テキスト ボックス 71">
                <a:extLst>
                  <a:ext uri="{FF2B5EF4-FFF2-40B4-BE49-F238E27FC236}">
                    <a16:creationId xmlns:a16="http://schemas.microsoft.com/office/drawing/2014/main" id="{6811ECB1-1C2B-4881-890B-C5534817096E}"/>
                  </a:ext>
                </a:extLst>
              </p:cNvPr>
              <p:cNvSpPr txBox="1"/>
              <p:nvPr/>
            </p:nvSpPr>
            <p:spPr>
              <a:xfrm>
                <a:off x="4728262" y="4998519"/>
                <a:ext cx="513740" cy="24622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kumimoji="1" lang="ja-JP" altLang="en-US" sz="1000" dirty="0">
                    <a:solidFill>
                      <a:schemeClr val="bg1"/>
                    </a:solidFill>
                    <a:latin typeface="メイリオ" panose="020B0604030504040204" pitchFamily="50" charset="-128"/>
                    <a:ea typeface="メイリオ" panose="020B0604030504040204" pitchFamily="50" charset="-128"/>
                  </a:rPr>
                  <a:t>なん</a:t>
                </a:r>
              </a:p>
            </p:txBody>
          </p:sp>
        </p:grpSp>
        <p:pic>
          <p:nvPicPr>
            <p:cNvPr id="83" name="図 82">
              <a:extLst>
                <a:ext uri="{FF2B5EF4-FFF2-40B4-BE49-F238E27FC236}">
                  <a16:creationId xmlns:a16="http://schemas.microsoft.com/office/drawing/2014/main" id="{90913312-448A-47DC-9077-4B75DFA1D85A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7041940" y="4160387"/>
              <a:ext cx="1365532" cy="1034051"/>
            </a:xfrm>
            <a:prstGeom prst="rect">
              <a:avLst/>
            </a:prstGeom>
          </p:spPr>
        </p:pic>
      </p:grpSp>
      <p:sp>
        <p:nvSpPr>
          <p:cNvPr id="35" name="テキスト ボックス 34">
            <a:extLst>
              <a:ext uri="{FF2B5EF4-FFF2-40B4-BE49-F238E27FC236}">
                <a16:creationId xmlns:a16="http://schemas.microsoft.com/office/drawing/2014/main" id="{43199896-CFA8-4346-A896-C1F6ABD1580E}"/>
              </a:ext>
            </a:extLst>
          </p:cNvPr>
          <p:cNvSpPr txBox="1"/>
          <p:nvPr/>
        </p:nvSpPr>
        <p:spPr>
          <a:xfrm>
            <a:off x="2785526" y="3410510"/>
            <a:ext cx="829118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コーディ</a:t>
            </a:r>
            <a:endParaRPr kumimoji="1" lang="ja-JP" altLang="en-US" sz="1000" dirty="0">
              <a:solidFill>
                <a:schemeClr val="bg1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95603303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xit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randombar(horizontal)">
                                      <p:cBhvr>
                                        <p:cTn id="6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タイトル 4">
            <a:extLst>
              <a:ext uri="{FF2B5EF4-FFF2-40B4-BE49-F238E27FC236}">
                <a16:creationId xmlns:a16="http://schemas.microsoft.com/office/drawing/2014/main" id="{E6A163D1-8BF6-414C-8680-405591EFD14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dirty="0"/>
              <a:t>考えてみよう！　</a:t>
            </a:r>
            <a:r>
              <a:rPr lang="en-US" altLang="ja-JP" dirty="0"/>
              <a:t>【Codey 2</a:t>
            </a:r>
            <a:r>
              <a:rPr lang="ja-JP" altLang="en-US" dirty="0"/>
              <a:t>のプログラム</a:t>
            </a:r>
            <a:r>
              <a:rPr lang="en-US" altLang="ja-JP" dirty="0"/>
              <a:t>】</a:t>
            </a:r>
            <a:endParaRPr lang="ja-JP" altLang="en-US" dirty="0"/>
          </a:p>
        </p:txBody>
      </p:sp>
      <p:sp>
        <p:nvSpPr>
          <p:cNvPr id="47" name="テキスト ボックス 46">
            <a:extLst>
              <a:ext uri="{FF2B5EF4-FFF2-40B4-BE49-F238E27FC236}">
                <a16:creationId xmlns:a16="http://schemas.microsoft.com/office/drawing/2014/main" id="{64A155D5-8D76-451E-9F62-702E9B6250D9}"/>
              </a:ext>
            </a:extLst>
          </p:cNvPr>
          <p:cNvSpPr txBox="1"/>
          <p:nvPr/>
        </p:nvSpPr>
        <p:spPr>
          <a:xfrm>
            <a:off x="319686" y="364306"/>
            <a:ext cx="594711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かんが</a:t>
            </a:r>
          </a:p>
        </p:txBody>
      </p:sp>
      <p:sp>
        <p:nvSpPr>
          <p:cNvPr id="48" name="テキスト ボックス 47">
            <a:extLst>
              <a:ext uri="{FF2B5EF4-FFF2-40B4-BE49-F238E27FC236}">
                <a16:creationId xmlns:a16="http://schemas.microsoft.com/office/drawing/2014/main" id="{01266FE0-5379-41B0-873A-FB5CCF5376FD}"/>
              </a:ext>
            </a:extLst>
          </p:cNvPr>
          <p:cNvSpPr txBox="1"/>
          <p:nvPr/>
        </p:nvSpPr>
        <p:spPr>
          <a:xfrm>
            <a:off x="3033419" y="391337"/>
            <a:ext cx="77267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コーディ</a:t>
            </a:r>
          </a:p>
        </p:txBody>
      </p:sp>
      <p:grpSp>
        <p:nvGrpSpPr>
          <p:cNvPr id="14" name="グループ化 13">
            <a:extLst>
              <a:ext uri="{FF2B5EF4-FFF2-40B4-BE49-F238E27FC236}">
                <a16:creationId xmlns:a16="http://schemas.microsoft.com/office/drawing/2014/main" id="{015BFBCE-16A6-4F49-899B-EEDA63A754B3}"/>
              </a:ext>
            </a:extLst>
          </p:cNvPr>
          <p:cNvGrpSpPr/>
          <p:nvPr/>
        </p:nvGrpSpPr>
        <p:grpSpPr>
          <a:xfrm>
            <a:off x="3926662" y="4886370"/>
            <a:ext cx="5205168" cy="1569660"/>
            <a:chOff x="3610358" y="3273863"/>
            <a:chExt cx="5205168" cy="1569660"/>
          </a:xfrm>
        </p:grpSpPr>
        <p:sp>
          <p:nvSpPr>
            <p:cNvPr id="56" name="テキスト ボックス 55">
              <a:extLst>
                <a:ext uri="{FF2B5EF4-FFF2-40B4-BE49-F238E27FC236}">
                  <a16:creationId xmlns:a16="http://schemas.microsoft.com/office/drawing/2014/main" id="{9C1125DD-F709-4E12-90BD-5E388203B24E}"/>
                </a:ext>
              </a:extLst>
            </p:cNvPr>
            <p:cNvSpPr txBox="1"/>
            <p:nvPr/>
          </p:nvSpPr>
          <p:spPr>
            <a:xfrm>
              <a:off x="3610358" y="3273863"/>
              <a:ext cx="5205168" cy="156966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285750" indent="-285750">
                <a:lnSpc>
                  <a:spcPct val="200000"/>
                </a:lnSpc>
                <a:buFont typeface="Wingdings" panose="05000000000000000000" pitchFamily="2" charset="2"/>
                <a:buChar char="l"/>
              </a:pP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プログラムを保存しよう！</a:t>
              </a:r>
              <a:br>
                <a:rPr lang="en-US" altLang="ja-JP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</a:br>
              <a:r>
                <a:rPr lang="ja-JP" altLang="en-US" sz="1600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（ファイル名：</a:t>
              </a:r>
              <a:br>
                <a:rPr lang="en-US" altLang="ja-JP" sz="1600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</a:br>
              <a:r>
                <a:rPr lang="ja-JP" altLang="en-US" sz="1600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「（自分の名前）ステップアップ</a:t>
              </a:r>
              <a:r>
                <a:rPr lang="en-US" altLang="ja-JP" sz="1600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21</a:t>
              </a:r>
              <a:r>
                <a:rPr lang="ja-JP" altLang="en-US" sz="1600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コーディ</a:t>
              </a:r>
              <a:r>
                <a:rPr lang="en-US" altLang="ja-JP" sz="1600" b="1" i="0" dirty="0">
                  <a:solidFill>
                    <a:srgbClr val="FF0000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2</a:t>
              </a:r>
              <a:r>
                <a:rPr lang="ja-JP" altLang="en-US" sz="1600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」）</a:t>
              </a:r>
              <a:endPara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58" name="テキスト ボックス 57">
              <a:extLst>
                <a:ext uri="{FF2B5EF4-FFF2-40B4-BE49-F238E27FC236}">
                  <a16:creationId xmlns:a16="http://schemas.microsoft.com/office/drawing/2014/main" id="{D2C37948-65CD-4322-BB39-1C5F404C5811}"/>
                </a:ext>
              </a:extLst>
            </p:cNvPr>
            <p:cNvSpPr txBox="1"/>
            <p:nvPr/>
          </p:nvSpPr>
          <p:spPr>
            <a:xfrm>
              <a:off x="5223257" y="3352384"/>
              <a:ext cx="680999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ほぞん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59" name="テキスト ボックス 58">
              <a:extLst>
                <a:ext uri="{FF2B5EF4-FFF2-40B4-BE49-F238E27FC236}">
                  <a16:creationId xmlns:a16="http://schemas.microsoft.com/office/drawing/2014/main" id="{A4F29748-C6ED-4018-B59B-F2FC7AB14434}"/>
                </a:ext>
              </a:extLst>
            </p:cNvPr>
            <p:cNvSpPr txBox="1"/>
            <p:nvPr/>
          </p:nvSpPr>
          <p:spPr>
            <a:xfrm>
              <a:off x="4833454" y="3881974"/>
              <a:ext cx="560548" cy="2308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9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めい</a:t>
              </a:r>
              <a:endParaRPr kumimoji="1" lang="ja-JP" altLang="en-US" sz="9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60" name="テキスト ボックス 59">
              <a:extLst>
                <a:ext uri="{FF2B5EF4-FFF2-40B4-BE49-F238E27FC236}">
                  <a16:creationId xmlns:a16="http://schemas.microsoft.com/office/drawing/2014/main" id="{819386CD-1DED-491F-8135-96156FAC57C2}"/>
                </a:ext>
              </a:extLst>
            </p:cNvPr>
            <p:cNvSpPr txBox="1"/>
            <p:nvPr/>
          </p:nvSpPr>
          <p:spPr>
            <a:xfrm>
              <a:off x="4241235" y="4359388"/>
              <a:ext cx="680999" cy="2308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9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じぶん</a:t>
              </a:r>
              <a:endParaRPr kumimoji="1" lang="ja-JP" altLang="en-US" sz="9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61" name="テキスト ボックス 60">
              <a:extLst>
                <a:ext uri="{FF2B5EF4-FFF2-40B4-BE49-F238E27FC236}">
                  <a16:creationId xmlns:a16="http://schemas.microsoft.com/office/drawing/2014/main" id="{CBFC2552-8E43-44C5-BF7B-90FE15A3FB50}"/>
                </a:ext>
              </a:extLst>
            </p:cNvPr>
            <p:cNvSpPr txBox="1"/>
            <p:nvPr/>
          </p:nvSpPr>
          <p:spPr>
            <a:xfrm>
              <a:off x="4865001" y="4368696"/>
              <a:ext cx="680999" cy="2308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9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なまえ</a:t>
              </a:r>
              <a:endParaRPr kumimoji="1" lang="ja-JP" altLang="en-US" sz="9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</p:grpSp>
      <p:grpSp>
        <p:nvGrpSpPr>
          <p:cNvPr id="15" name="グループ化 14">
            <a:extLst>
              <a:ext uri="{FF2B5EF4-FFF2-40B4-BE49-F238E27FC236}">
                <a16:creationId xmlns:a16="http://schemas.microsoft.com/office/drawing/2014/main" id="{19232832-5CEA-4FCD-9B94-583B37BADF19}"/>
              </a:ext>
            </a:extLst>
          </p:cNvPr>
          <p:cNvGrpSpPr/>
          <p:nvPr/>
        </p:nvGrpSpPr>
        <p:grpSpPr>
          <a:xfrm>
            <a:off x="3956151" y="6300038"/>
            <a:ext cx="3988927" cy="577081"/>
            <a:chOff x="3610358" y="5188195"/>
            <a:chExt cx="3988927" cy="577081"/>
          </a:xfrm>
        </p:grpSpPr>
        <p:sp>
          <p:nvSpPr>
            <p:cNvPr id="64" name="テキスト ボックス 63">
              <a:extLst>
                <a:ext uri="{FF2B5EF4-FFF2-40B4-BE49-F238E27FC236}">
                  <a16:creationId xmlns:a16="http://schemas.microsoft.com/office/drawing/2014/main" id="{76D676A2-1458-433C-B5CD-5A152CE4B69D}"/>
                </a:ext>
              </a:extLst>
            </p:cNvPr>
            <p:cNvSpPr txBox="1"/>
            <p:nvPr/>
          </p:nvSpPr>
          <p:spPr>
            <a:xfrm>
              <a:off x="3610358" y="5188195"/>
              <a:ext cx="3988927" cy="57708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285750" indent="-285750">
                <a:lnSpc>
                  <a:spcPct val="200000"/>
                </a:lnSpc>
                <a:buFont typeface="Wingdings" panose="05000000000000000000" pitchFamily="2" charset="2"/>
                <a:buChar char="l"/>
              </a:pPr>
              <a:r>
                <a:rPr lang="en-US" altLang="ja-JP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Codey</a:t>
              </a:r>
              <a:r>
                <a:rPr lang="en-US" altLang="ja-JP" b="1" i="0" dirty="0">
                  <a:solidFill>
                    <a:srgbClr val="FF0000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2</a:t>
              </a: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にアップロード</a:t>
              </a:r>
              <a:r>
                <a:rPr lang="ja-JP" altLang="en-US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しよう</a:t>
              </a: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！</a:t>
              </a:r>
            </a:p>
          </p:txBody>
        </p:sp>
        <p:sp>
          <p:nvSpPr>
            <p:cNvPr id="65" name="テキスト ボックス 64">
              <a:extLst>
                <a:ext uri="{FF2B5EF4-FFF2-40B4-BE49-F238E27FC236}">
                  <a16:creationId xmlns:a16="http://schemas.microsoft.com/office/drawing/2014/main" id="{E0AA5E2D-C8A0-464A-A8FE-E77739B4AAFC}"/>
                </a:ext>
              </a:extLst>
            </p:cNvPr>
            <p:cNvSpPr txBox="1"/>
            <p:nvPr/>
          </p:nvSpPr>
          <p:spPr>
            <a:xfrm>
              <a:off x="3841320" y="5269798"/>
              <a:ext cx="1081042" cy="25391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5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コーディ</a:t>
              </a:r>
              <a:endParaRPr kumimoji="1" lang="ja-JP" altLang="en-US" sz="105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</p:grpSp>
      <p:sp>
        <p:nvSpPr>
          <p:cNvPr id="21" name="テキスト ボックス 20">
            <a:extLst>
              <a:ext uri="{FF2B5EF4-FFF2-40B4-BE49-F238E27FC236}">
                <a16:creationId xmlns:a16="http://schemas.microsoft.com/office/drawing/2014/main" id="{03DC80E6-01CC-4C4B-BE88-B69E61EEA6C2}"/>
              </a:ext>
            </a:extLst>
          </p:cNvPr>
          <p:cNvSpPr txBox="1"/>
          <p:nvPr/>
        </p:nvSpPr>
        <p:spPr>
          <a:xfrm>
            <a:off x="500575" y="1245270"/>
            <a:ext cx="8380640" cy="11310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en-US" altLang="ja-JP" b="1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Codey</a:t>
            </a:r>
            <a:r>
              <a:rPr lang="ja-JP" altLang="en-US" b="1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が起動している間は、いつでもメッセージを受信できるようにしよう！</a:t>
            </a:r>
            <a:endParaRPr lang="en-US" altLang="ja-JP" b="1" i="0" dirty="0">
              <a:solidFill>
                <a:srgbClr val="575E75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>
              <a:lnSpc>
                <a:spcPct val="200000"/>
              </a:lnSpc>
            </a:pPr>
            <a:r>
              <a:rPr lang="ja-JP" altLang="en-US" b="1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受信したら表情を変え、エネルギーが減るようにしよう！</a:t>
            </a:r>
            <a:endParaRPr lang="en-US" altLang="ja-JP" b="1" i="0" dirty="0">
              <a:solidFill>
                <a:srgbClr val="575E75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22" name="テキスト ボックス 21">
            <a:extLst>
              <a:ext uri="{FF2B5EF4-FFF2-40B4-BE49-F238E27FC236}">
                <a16:creationId xmlns:a16="http://schemas.microsoft.com/office/drawing/2014/main" id="{D651B514-325F-47E7-9EDA-654EDDCE4EE1}"/>
              </a:ext>
            </a:extLst>
          </p:cNvPr>
          <p:cNvSpPr txBox="1"/>
          <p:nvPr/>
        </p:nvSpPr>
        <p:spPr>
          <a:xfrm>
            <a:off x="623571" y="1312505"/>
            <a:ext cx="72770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コーディ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23" name="テキスト ボックス 22">
            <a:extLst>
              <a:ext uri="{FF2B5EF4-FFF2-40B4-BE49-F238E27FC236}">
                <a16:creationId xmlns:a16="http://schemas.microsoft.com/office/drawing/2014/main" id="{695D7592-853F-4269-91DA-027EF4777713}"/>
              </a:ext>
            </a:extLst>
          </p:cNvPr>
          <p:cNvSpPr txBox="1"/>
          <p:nvPr/>
        </p:nvSpPr>
        <p:spPr>
          <a:xfrm>
            <a:off x="5770483" y="1312505"/>
            <a:ext cx="72770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じゅしん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24" name="テキスト ボックス 23">
            <a:extLst>
              <a:ext uri="{FF2B5EF4-FFF2-40B4-BE49-F238E27FC236}">
                <a16:creationId xmlns:a16="http://schemas.microsoft.com/office/drawing/2014/main" id="{E79120A2-B6A8-4FE3-8B28-8A15E48B705A}"/>
              </a:ext>
            </a:extLst>
          </p:cNvPr>
          <p:cNvSpPr txBox="1"/>
          <p:nvPr/>
        </p:nvSpPr>
        <p:spPr>
          <a:xfrm>
            <a:off x="1485020" y="1312505"/>
            <a:ext cx="611991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きどう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25" name="テキスト ボックス 24">
            <a:extLst>
              <a:ext uri="{FF2B5EF4-FFF2-40B4-BE49-F238E27FC236}">
                <a16:creationId xmlns:a16="http://schemas.microsoft.com/office/drawing/2014/main" id="{F3D32BC6-139D-4130-B4E5-D222F8D085E8}"/>
              </a:ext>
            </a:extLst>
          </p:cNvPr>
          <p:cNvSpPr txBox="1"/>
          <p:nvPr/>
        </p:nvSpPr>
        <p:spPr>
          <a:xfrm>
            <a:off x="2775460" y="1312505"/>
            <a:ext cx="611991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あいだ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26" name="テキスト ボックス 25">
            <a:extLst>
              <a:ext uri="{FF2B5EF4-FFF2-40B4-BE49-F238E27FC236}">
                <a16:creationId xmlns:a16="http://schemas.microsoft.com/office/drawing/2014/main" id="{63D2583A-83C4-4E88-85FD-0A502CDCC34E}"/>
              </a:ext>
            </a:extLst>
          </p:cNvPr>
          <p:cNvSpPr txBox="1"/>
          <p:nvPr/>
        </p:nvSpPr>
        <p:spPr>
          <a:xfrm>
            <a:off x="500575" y="1855963"/>
            <a:ext cx="72770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じゅしん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27" name="テキスト ボックス 26">
            <a:extLst>
              <a:ext uri="{FF2B5EF4-FFF2-40B4-BE49-F238E27FC236}">
                <a16:creationId xmlns:a16="http://schemas.microsoft.com/office/drawing/2014/main" id="{DDB1B524-D04E-4229-B0F1-B9AA2BEC0556}"/>
              </a:ext>
            </a:extLst>
          </p:cNvPr>
          <p:cNvSpPr txBox="1"/>
          <p:nvPr/>
        </p:nvSpPr>
        <p:spPr>
          <a:xfrm>
            <a:off x="1485020" y="1855963"/>
            <a:ext cx="989394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ひょうじょう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28" name="テキスト ボックス 27">
            <a:extLst>
              <a:ext uri="{FF2B5EF4-FFF2-40B4-BE49-F238E27FC236}">
                <a16:creationId xmlns:a16="http://schemas.microsoft.com/office/drawing/2014/main" id="{A5A962F5-1587-4628-A2D5-74ACA3858262}"/>
              </a:ext>
            </a:extLst>
          </p:cNvPr>
          <p:cNvSpPr txBox="1"/>
          <p:nvPr/>
        </p:nvSpPr>
        <p:spPr>
          <a:xfrm>
            <a:off x="2390556" y="1855963"/>
            <a:ext cx="313969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か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29" name="テキスト ボックス 28">
            <a:extLst>
              <a:ext uri="{FF2B5EF4-FFF2-40B4-BE49-F238E27FC236}">
                <a16:creationId xmlns:a16="http://schemas.microsoft.com/office/drawing/2014/main" id="{72E39D9D-4A92-4390-830F-88DAC6A19502}"/>
              </a:ext>
            </a:extLst>
          </p:cNvPr>
          <p:cNvSpPr txBox="1"/>
          <p:nvPr/>
        </p:nvSpPr>
        <p:spPr>
          <a:xfrm>
            <a:off x="4442541" y="1855962"/>
            <a:ext cx="313969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へ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pic>
        <p:nvPicPr>
          <p:cNvPr id="6" name="図 5">
            <a:extLst>
              <a:ext uri="{FF2B5EF4-FFF2-40B4-BE49-F238E27FC236}">
                <a16:creationId xmlns:a16="http://schemas.microsoft.com/office/drawing/2014/main" id="{E29B7B56-3B86-43EA-88F0-5AED0B766B3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8726" y="2298081"/>
            <a:ext cx="3444512" cy="4481651"/>
          </a:xfrm>
          <a:prstGeom prst="rect">
            <a:avLst/>
          </a:prstGeom>
        </p:spPr>
      </p:pic>
      <p:grpSp>
        <p:nvGrpSpPr>
          <p:cNvPr id="32" name="グループ化 31">
            <a:extLst>
              <a:ext uri="{FF2B5EF4-FFF2-40B4-BE49-F238E27FC236}">
                <a16:creationId xmlns:a16="http://schemas.microsoft.com/office/drawing/2014/main" id="{CA4A1FC0-15A8-4785-8E1A-D51B0CF39924}"/>
              </a:ext>
            </a:extLst>
          </p:cNvPr>
          <p:cNvGrpSpPr/>
          <p:nvPr/>
        </p:nvGrpSpPr>
        <p:grpSpPr>
          <a:xfrm>
            <a:off x="4169867" y="4287129"/>
            <a:ext cx="652422" cy="639195"/>
            <a:chOff x="1486996" y="3429000"/>
            <a:chExt cx="652422" cy="639195"/>
          </a:xfrm>
        </p:grpSpPr>
        <p:sp>
          <p:nvSpPr>
            <p:cNvPr id="33" name="四角形: 角を丸くする 32">
              <a:extLst>
                <a:ext uri="{FF2B5EF4-FFF2-40B4-BE49-F238E27FC236}">
                  <a16:creationId xmlns:a16="http://schemas.microsoft.com/office/drawing/2014/main" id="{0FF8EE6A-D48C-4B43-A1B0-69C4AC9A5640}"/>
                </a:ext>
              </a:extLst>
            </p:cNvPr>
            <p:cNvSpPr/>
            <p:nvPr/>
          </p:nvSpPr>
          <p:spPr>
            <a:xfrm>
              <a:off x="1486996" y="3429000"/>
              <a:ext cx="652422" cy="639195"/>
            </a:xfrm>
            <a:prstGeom prst="roundRect">
              <a:avLst/>
            </a:prstGeom>
            <a:noFill/>
            <a:ln w="28575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dirty="0">
                <a:solidFill>
                  <a:schemeClr val="tx1"/>
                </a:solidFill>
              </a:endParaRPr>
            </a:p>
          </p:txBody>
        </p:sp>
        <p:pic>
          <p:nvPicPr>
            <p:cNvPr id="34" name="図 33">
              <a:extLst>
                <a:ext uri="{FF2B5EF4-FFF2-40B4-BE49-F238E27FC236}">
                  <a16:creationId xmlns:a16="http://schemas.microsoft.com/office/drawing/2014/main" id="{5D172C2E-6783-429C-8836-0F79B73460FE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1551269" y="3496184"/>
              <a:ext cx="523875" cy="504825"/>
            </a:xfrm>
            <a:prstGeom prst="rect">
              <a:avLst/>
            </a:prstGeom>
          </p:spPr>
        </p:pic>
      </p:grpSp>
      <p:grpSp>
        <p:nvGrpSpPr>
          <p:cNvPr id="35" name="グループ化 34">
            <a:extLst>
              <a:ext uri="{FF2B5EF4-FFF2-40B4-BE49-F238E27FC236}">
                <a16:creationId xmlns:a16="http://schemas.microsoft.com/office/drawing/2014/main" id="{102EF877-70DD-481A-A217-3C3C173B5C25}"/>
              </a:ext>
            </a:extLst>
          </p:cNvPr>
          <p:cNvGrpSpPr/>
          <p:nvPr/>
        </p:nvGrpSpPr>
        <p:grpSpPr>
          <a:xfrm>
            <a:off x="4163391" y="3542279"/>
            <a:ext cx="652422" cy="639195"/>
            <a:chOff x="182102" y="2738437"/>
            <a:chExt cx="652422" cy="639195"/>
          </a:xfrm>
        </p:grpSpPr>
        <p:pic>
          <p:nvPicPr>
            <p:cNvPr id="36" name="図 35">
              <a:extLst>
                <a:ext uri="{FF2B5EF4-FFF2-40B4-BE49-F238E27FC236}">
                  <a16:creationId xmlns:a16="http://schemas.microsoft.com/office/drawing/2014/main" id="{87F99114-D6BA-4130-99AB-78AB5E956C06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232088" y="2816177"/>
              <a:ext cx="552450" cy="542925"/>
            </a:xfrm>
            <a:prstGeom prst="rect">
              <a:avLst/>
            </a:prstGeom>
          </p:spPr>
        </p:pic>
        <p:sp>
          <p:nvSpPr>
            <p:cNvPr id="37" name="四角形: 角を丸くする 36">
              <a:extLst>
                <a:ext uri="{FF2B5EF4-FFF2-40B4-BE49-F238E27FC236}">
                  <a16:creationId xmlns:a16="http://schemas.microsoft.com/office/drawing/2014/main" id="{1C165A9A-5D89-4178-A135-D00F92307D92}"/>
                </a:ext>
              </a:extLst>
            </p:cNvPr>
            <p:cNvSpPr/>
            <p:nvPr/>
          </p:nvSpPr>
          <p:spPr>
            <a:xfrm>
              <a:off x="182102" y="2738437"/>
              <a:ext cx="652422" cy="639195"/>
            </a:xfrm>
            <a:prstGeom prst="roundRect">
              <a:avLst/>
            </a:prstGeom>
            <a:noFill/>
            <a:ln w="28575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dirty="0">
                <a:solidFill>
                  <a:schemeClr val="tx1"/>
                </a:solidFill>
              </a:endParaRPr>
            </a:p>
          </p:txBody>
        </p:sp>
      </p:grpSp>
      <p:grpSp>
        <p:nvGrpSpPr>
          <p:cNvPr id="38" name="グループ化 37">
            <a:extLst>
              <a:ext uri="{FF2B5EF4-FFF2-40B4-BE49-F238E27FC236}">
                <a16:creationId xmlns:a16="http://schemas.microsoft.com/office/drawing/2014/main" id="{6856D80E-5F1A-47B4-BE0F-CF51D69E63D6}"/>
              </a:ext>
            </a:extLst>
          </p:cNvPr>
          <p:cNvGrpSpPr/>
          <p:nvPr/>
        </p:nvGrpSpPr>
        <p:grpSpPr>
          <a:xfrm>
            <a:off x="3158999" y="2545341"/>
            <a:ext cx="3411053" cy="585466"/>
            <a:chOff x="4853111" y="1785966"/>
            <a:chExt cx="3411053" cy="585466"/>
          </a:xfrm>
        </p:grpSpPr>
        <p:sp>
          <p:nvSpPr>
            <p:cNvPr id="39" name="正方形/長方形 38">
              <a:extLst>
                <a:ext uri="{FF2B5EF4-FFF2-40B4-BE49-F238E27FC236}">
                  <a16:creationId xmlns:a16="http://schemas.microsoft.com/office/drawing/2014/main" id="{52153945-3118-423D-9162-EFD369D14FE4}"/>
                </a:ext>
              </a:extLst>
            </p:cNvPr>
            <p:cNvSpPr/>
            <p:nvPr/>
          </p:nvSpPr>
          <p:spPr>
            <a:xfrm>
              <a:off x="4853111" y="1821733"/>
              <a:ext cx="3411053" cy="549699"/>
            </a:xfrm>
            <a:prstGeom prst="rect">
              <a:avLst/>
            </a:prstGeom>
            <a:solidFill>
              <a:schemeClr val="accent4">
                <a:alpha val="50000"/>
              </a:schemeClr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tx1"/>
                </a:solidFill>
              </a:endParaRPr>
            </a:p>
          </p:txBody>
        </p:sp>
        <p:grpSp>
          <p:nvGrpSpPr>
            <p:cNvPr id="40" name="グループ化 39">
              <a:extLst>
                <a:ext uri="{FF2B5EF4-FFF2-40B4-BE49-F238E27FC236}">
                  <a16:creationId xmlns:a16="http://schemas.microsoft.com/office/drawing/2014/main" id="{3585D395-4B57-43D6-BDC7-7792B939FDD7}"/>
                </a:ext>
              </a:extLst>
            </p:cNvPr>
            <p:cNvGrpSpPr/>
            <p:nvPr/>
          </p:nvGrpSpPr>
          <p:grpSpPr>
            <a:xfrm>
              <a:off x="5035867" y="1785966"/>
              <a:ext cx="3100535" cy="577081"/>
              <a:chOff x="4906741" y="1705979"/>
              <a:chExt cx="3100535" cy="577081"/>
            </a:xfrm>
          </p:grpSpPr>
          <p:sp>
            <p:nvSpPr>
              <p:cNvPr id="41" name="テキスト ボックス 40">
                <a:extLst>
                  <a:ext uri="{FF2B5EF4-FFF2-40B4-BE49-F238E27FC236}">
                    <a16:creationId xmlns:a16="http://schemas.microsoft.com/office/drawing/2014/main" id="{D59EC614-FD0E-4A2C-A655-02F7E91969BE}"/>
                  </a:ext>
                </a:extLst>
              </p:cNvPr>
              <p:cNvSpPr txBox="1"/>
              <p:nvPr/>
            </p:nvSpPr>
            <p:spPr>
              <a:xfrm>
                <a:off x="4906741" y="1705979"/>
                <a:ext cx="3100535" cy="57708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>
                  <a:lnSpc>
                    <a:spcPct val="200000"/>
                  </a:lnSpc>
                </a:pPr>
                <a:r>
                  <a:rPr lang="en-US" altLang="ja-JP" b="1" i="0" dirty="0">
                    <a:solidFill>
                      <a:srgbClr val="C00000"/>
                    </a:solidFill>
                    <a:effectLst/>
                    <a:latin typeface="メイリオ" panose="020B0604030504040204" pitchFamily="50" charset="-128"/>
                    <a:ea typeface="メイリオ" panose="020B0604030504040204" pitchFamily="50" charset="-128"/>
                  </a:rPr>
                  <a:t>【Codey 1】</a:t>
                </a:r>
                <a:r>
                  <a:rPr lang="ja-JP" altLang="en-US" b="1" i="0" dirty="0">
                    <a:solidFill>
                      <a:srgbClr val="C00000"/>
                    </a:solidFill>
                    <a:effectLst/>
                    <a:latin typeface="メイリオ" panose="020B0604030504040204" pitchFamily="50" charset="-128"/>
                    <a:ea typeface="メイリオ" panose="020B0604030504040204" pitchFamily="50" charset="-128"/>
                  </a:rPr>
                  <a:t>と違うところ</a:t>
                </a:r>
                <a:endParaRPr lang="en-US" altLang="ja-JP" b="1" i="0" dirty="0">
                  <a:solidFill>
                    <a:srgbClr val="C00000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endParaRPr>
              </a:p>
            </p:txBody>
          </p:sp>
          <p:sp>
            <p:nvSpPr>
              <p:cNvPr id="42" name="テキスト ボックス 41">
                <a:extLst>
                  <a:ext uri="{FF2B5EF4-FFF2-40B4-BE49-F238E27FC236}">
                    <a16:creationId xmlns:a16="http://schemas.microsoft.com/office/drawing/2014/main" id="{A1DDE11B-98E7-40AA-A8F2-3D93EBA33873}"/>
                  </a:ext>
                </a:extLst>
              </p:cNvPr>
              <p:cNvSpPr txBox="1"/>
              <p:nvPr/>
            </p:nvSpPr>
            <p:spPr>
              <a:xfrm>
                <a:off x="6530274" y="1741746"/>
                <a:ext cx="491963" cy="25391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kumimoji="1" lang="ja-JP" altLang="en-US" sz="1050" b="1" dirty="0">
                    <a:solidFill>
                      <a:srgbClr val="C00000"/>
                    </a:solidFill>
                    <a:latin typeface="メイリオ" panose="020B0604030504040204" pitchFamily="50" charset="-128"/>
                    <a:ea typeface="メイリオ" panose="020B0604030504040204" pitchFamily="50" charset="-128"/>
                  </a:rPr>
                  <a:t>ちが</a:t>
                </a:r>
              </a:p>
            </p:txBody>
          </p:sp>
        </p:grpSp>
      </p:grpSp>
      <p:grpSp>
        <p:nvGrpSpPr>
          <p:cNvPr id="43" name="グループ化 42">
            <a:extLst>
              <a:ext uri="{FF2B5EF4-FFF2-40B4-BE49-F238E27FC236}">
                <a16:creationId xmlns:a16="http://schemas.microsoft.com/office/drawing/2014/main" id="{3409610E-15B1-4A83-B435-B1B5353F506B}"/>
              </a:ext>
            </a:extLst>
          </p:cNvPr>
          <p:cNvGrpSpPr/>
          <p:nvPr/>
        </p:nvGrpSpPr>
        <p:grpSpPr>
          <a:xfrm>
            <a:off x="4905713" y="3541802"/>
            <a:ext cx="3729447" cy="1292544"/>
            <a:chOff x="5332955" y="3598064"/>
            <a:chExt cx="3729447" cy="1292544"/>
          </a:xfrm>
        </p:grpSpPr>
        <p:sp>
          <p:nvSpPr>
            <p:cNvPr id="45" name="テキスト ボックス 44">
              <a:extLst>
                <a:ext uri="{FF2B5EF4-FFF2-40B4-BE49-F238E27FC236}">
                  <a16:creationId xmlns:a16="http://schemas.microsoft.com/office/drawing/2014/main" id="{E21AA59E-B702-425E-855E-97DC6DB9C63C}"/>
                </a:ext>
              </a:extLst>
            </p:cNvPr>
            <p:cNvSpPr txBox="1"/>
            <p:nvPr/>
          </p:nvSpPr>
          <p:spPr>
            <a:xfrm>
              <a:off x="5332955" y="3598064"/>
              <a:ext cx="3729447" cy="113107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　　　　　　　　　　　　にして</a:t>
              </a:r>
              <a:endParaRPr lang="en-US" altLang="ja-JP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  <a:p>
              <a:pPr>
                <a:lnSpc>
                  <a:spcPct val="200000"/>
                </a:lnSpc>
              </a:pP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　　　　　に入れる。</a:t>
              </a:r>
              <a:endParaRPr lang="en-US" altLang="ja-JP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pic>
          <p:nvPicPr>
            <p:cNvPr id="46" name="図 45">
              <a:extLst>
                <a:ext uri="{FF2B5EF4-FFF2-40B4-BE49-F238E27FC236}">
                  <a16:creationId xmlns:a16="http://schemas.microsoft.com/office/drawing/2014/main" id="{2B737A50-ED3C-433D-81C0-88961DE76001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5470413" y="4082818"/>
              <a:ext cx="1120237" cy="807790"/>
            </a:xfrm>
            <a:prstGeom prst="rect">
              <a:avLst/>
            </a:prstGeom>
          </p:spPr>
        </p:pic>
        <p:pic>
          <p:nvPicPr>
            <p:cNvPr id="49" name="図 48">
              <a:extLst>
                <a:ext uri="{FF2B5EF4-FFF2-40B4-BE49-F238E27FC236}">
                  <a16:creationId xmlns:a16="http://schemas.microsoft.com/office/drawing/2014/main" id="{38DB1858-7BB3-4EB4-A294-FA03EB1A75C6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5517298" y="3738599"/>
              <a:ext cx="2591025" cy="381033"/>
            </a:xfrm>
            <a:prstGeom prst="rect">
              <a:avLst/>
            </a:prstGeom>
          </p:spPr>
        </p:pic>
        <p:sp>
          <p:nvSpPr>
            <p:cNvPr id="50" name="テキスト ボックス 49">
              <a:extLst>
                <a:ext uri="{FF2B5EF4-FFF2-40B4-BE49-F238E27FC236}">
                  <a16:creationId xmlns:a16="http://schemas.microsoft.com/office/drawing/2014/main" id="{EE1FF854-1F11-4549-855E-AB7C29D0672B}"/>
                </a:ext>
              </a:extLst>
            </p:cNvPr>
            <p:cNvSpPr txBox="1"/>
            <p:nvPr/>
          </p:nvSpPr>
          <p:spPr>
            <a:xfrm>
              <a:off x="6745986" y="4197310"/>
              <a:ext cx="333126" cy="24934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い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51" name="四角形: 角を丸くする 50">
              <a:extLst>
                <a:ext uri="{FF2B5EF4-FFF2-40B4-BE49-F238E27FC236}">
                  <a16:creationId xmlns:a16="http://schemas.microsoft.com/office/drawing/2014/main" id="{922C8236-F746-4452-BE0B-34E1F3BD226B}"/>
                </a:ext>
              </a:extLst>
            </p:cNvPr>
            <p:cNvSpPr/>
            <p:nvPr/>
          </p:nvSpPr>
          <p:spPr>
            <a:xfrm>
              <a:off x="7420660" y="3761419"/>
              <a:ext cx="626169" cy="335391"/>
            </a:xfrm>
            <a:prstGeom prst="roundRect">
              <a:avLst>
                <a:gd name="adj" fmla="val 50000"/>
              </a:avLst>
            </a:prstGeom>
            <a:noFill/>
            <a:ln w="28575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dirty="0">
                <a:solidFill>
                  <a:schemeClr val="tx1"/>
                </a:solidFill>
              </a:endParaRPr>
            </a:p>
          </p:txBody>
        </p:sp>
      </p:grpSp>
      <p:grpSp>
        <p:nvGrpSpPr>
          <p:cNvPr id="8" name="グループ化 7">
            <a:extLst>
              <a:ext uri="{FF2B5EF4-FFF2-40B4-BE49-F238E27FC236}">
                <a16:creationId xmlns:a16="http://schemas.microsoft.com/office/drawing/2014/main" id="{9C46B4B6-AD5A-4AAA-8675-C8A63AA8F922}"/>
              </a:ext>
            </a:extLst>
          </p:cNvPr>
          <p:cNvGrpSpPr/>
          <p:nvPr/>
        </p:nvGrpSpPr>
        <p:grpSpPr>
          <a:xfrm>
            <a:off x="841584" y="3310087"/>
            <a:ext cx="7793576" cy="1690707"/>
            <a:chOff x="841584" y="3328495"/>
            <a:chExt cx="7793576" cy="1690707"/>
          </a:xfrm>
        </p:grpSpPr>
        <p:sp>
          <p:nvSpPr>
            <p:cNvPr id="53" name="正方形/長方形 52">
              <a:extLst>
                <a:ext uri="{FF2B5EF4-FFF2-40B4-BE49-F238E27FC236}">
                  <a16:creationId xmlns:a16="http://schemas.microsoft.com/office/drawing/2014/main" id="{F11F9017-403C-4676-9B1C-AE83617CF632}"/>
                </a:ext>
              </a:extLst>
            </p:cNvPr>
            <p:cNvSpPr/>
            <p:nvPr/>
          </p:nvSpPr>
          <p:spPr>
            <a:xfrm>
              <a:off x="841584" y="3614169"/>
              <a:ext cx="2566085" cy="449201"/>
            </a:xfrm>
            <a:prstGeom prst="rect">
              <a:avLst/>
            </a:prstGeom>
            <a:solidFill>
              <a:schemeClr val="accent2">
                <a:lumMod val="75000"/>
              </a:schemeClr>
            </a:solidFill>
            <a:ln>
              <a:noFill/>
            </a:ln>
          </p:spPr>
          <p:style>
            <a:lnRef idx="2">
              <a:schemeClr val="accent5">
                <a:shade val="50000"/>
              </a:schemeClr>
            </a:lnRef>
            <a:fillRef idx="1">
              <a:schemeClr val="accent5"/>
            </a:fillRef>
            <a:effectRef idx="0">
              <a:schemeClr val="accent5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dirty="0">
                <a:solidFill>
                  <a:schemeClr val="tx1"/>
                </a:solidFill>
              </a:endParaRPr>
            </a:p>
          </p:txBody>
        </p:sp>
        <p:sp>
          <p:nvSpPr>
            <p:cNvPr id="54" name="正方形/長方形 53">
              <a:extLst>
                <a:ext uri="{FF2B5EF4-FFF2-40B4-BE49-F238E27FC236}">
                  <a16:creationId xmlns:a16="http://schemas.microsoft.com/office/drawing/2014/main" id="{87AEF597-4C0B-4E77-B4D9-5FD8B9823775}"/>
                </a:ext>
              </a:extLst>
            </p:cNvPr>
            <p:cNvSpPr/>
            <p:nvPr/>
          </p:nvSpPr>
          <p:spPr>
            <a:xfrm>
              <a:off x="4038445" y="3328495"/>
              <a:ext cx="4596715" cy="1690707"/>
            </a:xfrm>
            <a:prstGeom prst="rect">
              <a:avLst/>
            </a:prstGeom>
            <a:solidFill>
              <a:schemeClr val="accent2">
                <a:lumMod val="75000"/>
              </a:schemeClr>
            </a:solidFill>
            <a:ln>
              <a:noFill/>
            </a:ln>
          </p:spPr>
          <p:style>
            <a:lnRef idx="2">
              <a:schemeClr val="accent5">
                <a:shade val="50000"/>
              </a:schemeClr>
            </a:lnRef>
            <a:fillRef idx="1">
              <a:schemeClr val="accent5"/>
            </a:fillRef>
            <a:effectRef idx="0">
              <a:schemeClr val="accent5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dirty="0">
                <a:solidFill>
                  <a:schemeClr val="tx1"/>
                </a:solidFill>
              </a:endParaRPr>
            </a:p>
          </p:txBody>
        </p:sp>
        <p:pic>
          <p:nvPicPr>
            <p:cNvPr id="57" name="図 56">
              <a:extLst>
                <a:ext uri="{FF2B5EF4-FFF2-40B4-BE49-F238E27FC236}">
                  <a16:creationId xmlns:a16="http://schemas.microsoft.com/office/drawing/2014/main" id="{5690DD07-BDA5-4C40-8D0D-D2391BC860C1}"/>
                </a:ext>
              </a:extLst>
            </p:cNvPr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7246650" y="3638830"/>
              <a:ext cx="1365532" cy="1034051"/>
            </a:xfrm>
            <a:prstGeom prst="rect">
              <a:avLst/>
            </a:prstGeom>
          </p:spPr>
        </p:pic>
        <p:grpSp>
          <p:nvGrpSpPr>
            <p:cNvPr id="7" name="グループ化 6">
              <a:extLst>
                <a:ext uri="{FF2B5EF4-FFF2-40B4-BE49-F238E27FC236}">
                  <a16:creationId xmlns:a16="http://schemas.microsoft.com/office/drawing/2014/main" id="{DBC0AEFB-F846-47CA-92F8-40933BED6411}"/>
                </a:ext>
              </a:extLst>
            </p:cNvPr>
            <p:cNvGrpSpPr/>
            <p:nvPr/>
          </p:nvGrpSpPr>
          <p:grpSpPr>
            <a:xfrm>
              <a:off x="4084809" y="3597054"/>
              <a:ext cx="3292535" cy="1031246"/>
              <a:chOff x="4084809" y="3597054"/>
              <a:chExt cx="3292535" cy="1031246"/>
            </a:xfrm>
          </p:grpSpPr>
          <p:sp>
            <p:nvSpPr>
              <p:cNvPr id="62" name="テキスト ボックス 61">
                <a:extLst>
                  <a:ext uri="{FF2B5EF4-FFF2-40B4-BE49-F238E27FC236}">
                    <a16:creationId xmlns:a16="http://schemas.microsoft.com/office/drawing/2014/main" id="{CB3769ED-615F-416F-8AA5-F5EF5B582E93}"/>
                  </a:ext>
                </a:extLst>
              </p:cNvPr>
              <p:cNvSpPr txBox="1"/>
              <p:nvPr/>
            </p:nvSpPr>
            <p:spPr>
              <a:xfrm>
                <a:off x="4084809" y="3651109"/>
                <a:ext cx="3292535" cy="977191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>
                  <a:lnSpc>
                    <a:spcPct val="150000"/>
                  </a:lnSpc>
                </a:pPr>
                <a:r>
                  <a:rPr lang="en-US" altLang="ja-JP" sz="2000" dirty="0">
                    <a:solidFill>
                      <a:schemeClr val="bg1"/>
                    </a:solidFill>
                    <a:latin typeface="メイリオ" panose="020B0604030504040204" pitchFamily="50" charset="-128"/>
                    <a:ea typeface="メイリオ" panose="020B0604030504040204" pitchFamily="50" charset="-128"/>
                  </a:rPr>
                  <a:t>Codey2</a:t>
                </a:r>
                <a:r>
                  <a:rPr lang="ja-JP" altLang="en-US" sz="2000" dirty="0">
                    <a:solidFill>
                      <a:schemeClr val="bg1"/>
                    </a:solidFill>
                    <a:latin typeface="メイリオ" panose="020B0604030504040204" pitchFamily="50" charset="-128"/>
                    <a:ea typeface="メイリオ" panose="020B0604030504040204" pitchFamily="50" charset="-128"/>
                  </a:rPr>
                  <a:t>が受け取る</a:t>
                </a:r>
                <a:endParaRPr lang="en-US" altLang="ja-JP" sz="2000" dirty="0">
                  <a:solidFill>
                    <a:schemeClr val="bg1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endParaRPr>
              </a:p>
              <a:p>
                <a:pPr>
                  <a:lnSpc>
                    <a:spcPct val="150000"/>
                  </a:lnSpc>
                </a:pPr>
                <a:r>
                  <a:rPr lang="ja-JP" altLang="en-US" sz="2000" dirty="0">
                    <a:solidFill>
                      <a:schemeClr val="bg1"/>
                    </a:solidFill>
                    <a:latin typeface="メイリオ" panose="020B0604030504040204" pitchFamily="50" charset="-128"/>
                    <a:ea typeface="メイリオ" panose="020B0604030504040204" pitchFamily="50" charset="-128"/>
                  </a:rPr>
                  <a:t>メッセージは何だっけ？！</a:t>
                </a:r>
              </a:p>
            </p:txBody>
          </p:sp>
          <p:sp>
            <p:nvSpPr>
              <p:cNvPr id="63" name="テキスト ボックス 62">
                <a:extLst>
                  <a:ext uri="{FF2B5EF4-FFF2-40B4-BE49-F238E27FC236}">
                    <a16:creationId xmlns:a16="http://schemas.microsoft.com/office/drawing/2014/main" id="{58504FF7-923B-4D07-8BEA-E0101CE2D31F}"/>
                  </a:ext>
                </a:extLst>
              </p:cNvPr>
              <p:cNvSpPr txBox="1"/>
              <p:nvPr/>
            </p:nvSpPr>
            <p:spPr>
              <a:xfrm>
                <a:off x="5284346" y="3604984"/>
                <a:ext cx="386350" cy="24622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kumimoji="1" lang="ja-JP" altLang="en-US" sz="1000" dirty="0">
                    <a:solidFill>
                      <a:schemeClr val="bg1"/>
                    </a:solidFill>
                    <a:latin typeface="メイリオ" panose="020B0604030504040204" pitchFamily="50" charset="-128"/>
                    <a:ea typeface="メイリオ" panose="020B0604030504040204" pitchFamily="50" charset="-128"/>
                  </a:rPr>
                  <a:t>う</a:t>
                </a:r>
              </a:p>
            </p:txBody>
          </p:sp>
          <p:sp>
            <p:nvSpPr>
              <p:cNvPr id="66" name="テキスト ボックス 65">
                <a:extLst>
                  <a:ext uri="{FF2B5EF4-FFF2-40B4-BE49-F238E27FC236}">
                    <a16:creationId xmlns:a16="http://schemas.microsoft.com/office/drawing/2014/main" id="{B756C4C6-C45B-4393-8A38-77729A8C8674}"/>
                  </a:ext>
                </a:extLst>
              </p:cNvPr>
              <p:cNvSpPr txBox="1"/>
              <p:nvPr/>
            </p:nvSpPr>
            <p:spPr>
              <a:xfrm>
                <a:off x="5586731" y="4073039"/>
                <a:ext cx="513740" cy="24622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kumimoji="1" lang="ja-JP" altLang="en-US" sz="1000" dirty="0">
                    <a:solidFill>
                      <a:schemeClr val="bg1"/>
                    </a:solidFill>
                    <a:latin typeface="メイリオ" panose="020B0604030504040204" pitchFamily="50" charset="-128"/>
                    <a:ea typeface="メイリオ" panose="020B0604030504040204" pitchFamily="50" charset="-128"/>
                  </a:rPr>
                  <a:t>なん</a:t>
                </a:r>
              </a:p>
            </p:txBody>
          </p:sp>
          <p:sp>
            <p:nvSpPr>
              <p:cNvPr id="67" name="テキスト ボックス 66">
                <a:extLst>
                  <a:ext uri="{FF2B5EF4-FFF2-40B4-BE49-F238E27FC236}">
                    <a16:creationId xmlns:a16="http://schemas.microsoft.com/office/drawing/2014/main" id="{DBD6E5F6-2E20-42F5-A0FF-30A4E401D2F0}"/>
                  </a:ext>
                </a:extLst>
              </p:cNvPr>
              <p:cNvSpPr txBox="1"/>
              <p:nvPr/>
            </p:nvSpPr>
            <p:spPr>
              <a:xfrm>
                <a:off x="5782479" y="3597054"/>
                <a:ext cx="386350" cy="24622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kumimoji="1" lang="ja-JP" altLang="en-US" sz="1000" dirty="0">
                    <a:solidFill>
                      <a:schemeClr val="bg1"/>
                    </a:solidFill>
                    <a:latin typeface="メイリオ" panose="020B0604030504040204" pitchFamily="50" charset="-128"/>
                    <a:ea typeface="メイリオ" panose="020B0604030504040204" pitchFamily="50" charset="-128"/>
                  </a:rPr>
                  <a:t>と</a:t>
                </a:r>
              </a:p>
            </p:txBody>
          </p:sp>
        </p:grpSp>
      </p:grpSp>
      <p:sp>
        <p:nvSpPr>
          <p:cNvPr id="52" name="テキスト ボックス 51">
            <a:extLst>
              <a:ext uri="{FF2B5EF4-FFF2-40B4-BE49-F238E27FC236}">
                <a16:creationId xmlns:a16="http://schemas.microsoft.com/office/drawing/2014/main" id="{A3BA41F2-CE8F-464D-ABDE-9C54E66AEED3}"/>
              </a:ext>
            </a:extLst>
          </p:cNvPr>
          <p:cNvSpPr txBox="1"/>
          <p:nvPr/>
        </p:nvSpPr>
        <p:spPr>
          <a:xfrm>
            <a:off x="3674595" y="2479647"/>
            <a:ext cx="727700" cy="36163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ja-JP" altLang="en-US" sz="1000" b="1">
                <a:solidFill>
                  <a:srgbClr val="C0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コーディ</a:t>
            </a:r>
            <a:endParaRPr lang="en-US" altLang="ja-JP" sz="1000" b="1" dirty="0">
              <a:solidFill>
                <a:srgbClr val="C00000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94923354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xit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randombar(horizontal)">
                                      <p:cBhvr>
                                        <p:cTn id="6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図プレースホルダー 8">
            <a:extLst>
              <a:ext uri="{FF2B5EF4-FFF2-40B4-BE49-F238E27FC236}">
                <a16:creationId xmlns:a16="http://schemas.microsoft.com/office/drawing/2014/main" id="{F6678825-25B7-4A39-8619-0B753A1099A2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 rotWithShape="1">
          <a:blip r:embed="rId2"/>
          <a:srcRect t="-47681" r="-233" b="-47681"/>
          <a:stretch/>
        </p:blipFill>
        <p:spPr>
          <a:xfrm>
            <a:off x="0" y="0"/>
            <a:ext cx="9144000" cy="6858000"/>
          </a:xfrm>
        </p:spPr>
      </p:pic>
      <p:sp>
        <p:nvSpPr>
          <p:cNvPr id="4" name="タイトル 3">
            <a:extLst>
              <a:ext uri="{FF2B5EF4-FFF2-40B4-BE49-F238E27FC236}">
                <a16:creationId xmlns:a16="http://schemas.microsoft.com/office/drawing/2014/main" id="{E3F15753-9A70-41A7-8148-3C77FC4D7C4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015231" y="2507643"/>
            <a:ext cx="5113538" cy="1311128"/>
          </a:xfrm>
        </p:spPr>
        <p:txBody>
          <a:bodyPr/>
          <a:lstStyle/>
          <a:p>
            <a:r>
              <a:rPr lang="ja-JP" altLang="en-US" sz="4400" dirty="0"/>
              <a:t>おつかれさまでした！</a:t>
            </a:r>
            <a:br>
              <a:rPr lang="en-US" altLang="ja-JP" sz="4400" dirty="0"/>
            </a:br>
            <a:r>
              <a:rPr lang="ja-JP" altLang="en-US" sz="4400" dirty="0"/>
              <a:t>がんばったね！</a:t>
            </a:r>
          </a:p>
        </p:txBody>
      </p:sp>
    </p:spTree>
    <p:extLst>
      <p:ext uri="{BB962C8B-B14F-4D97-AF65-F5344CB8AC3E}">
        <p14:creationId xmlns:p14="http://schemas.microsoft.com/office/powerpoint/2010/main" val="85445843"/>
      </p:ext>
    </p:extLst>
  </p:cSld>
  <p:clrMapOvr>
    <a:masterClrMapping/>
  </p:clrMapOvr>
</p:sld>
</file>

<file path=ppt/theme/theme1.xml><?xml version="1.0" encoding="utf-8"?>
<a:theme xmlns:a="http://schemas.openxmlformats.org/drawingml/2006/main" name="曲線">
  <a:themeElements>
    <a:clrScheme name="MSFT_01">
      <a:dk1>
        <a:sysClr val="windowText" lastClr="000000"/>
      </a:dk1>
      <a:lt1>
        <a:sysClr val="window" lastClr="FFFFFF"/>
      </a:lt1>
      <a:dk2>
        <a:srgbClr val="3F3F3F"/>
      </a:dk2>
      <a:lt2>
        <a:srgbClr val="FFFFFF"/>
      </a:lt2>
      <a:accent1>
        <a:srgbClr val="01C6FD"/>
      </a:accent1>
      <a:accent2>
        <a:srgbClr val="067F9C"/>
      </a:accent2>
      <a:accent3>
        <a:srgbClr val="014E52"/>
      </a:accent3>
      <a:accent4>
        <a:srgbClr val="ED7D31"/>
      </a:accent4>
      <a:accent5>
        <a:srgbClr val="79AE02"/>
      </a:accent5>
      <a:accent6>
        <a:srgbClr val="0070C0"/>
      </a:accent6>
      <a:hlink>
        <a:srgbClr val="01C6FD"/>
      </a:hlink>
      <a:folHlink>
        <a:srgbClr val="954F72"/>
      </a:folHlink>
    </a:clrScheme>
    <a:fontScheme name="MSFT_01">
      <a:majorFont>
        <a:latin typeface="Century Gothic"/>
        <a:ea typeface=""/>
        <a:cs typeface=""/>
      </a:majorFont>
      <a:minorFont>
        <a:latin typeface="Century Gothic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chemeClr val="bg1"/>
        </a:solidFill>
        <a:ln>
          <a:noFill/>
        </a:ln>
      </a:spPr>
      <a:bodyPr rtlCol="0" anchor="ctr"/>
      <a:lstStyle>
        <a:defPPr algn="ctr">
          <a:defRPr>
            <a:solidFill>
              <a:schemeClr val="tx1"/>
            </a:solidFill>
          </a:defRPr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  <a:extLst>
    <a:ext uri="{05A4C25C-085E-4340-85A3-A5531E510DB2}">
      <thm15:themeFamily xmlns:thm15="http://schemas.microsoft.com/office/thememl/2012/main" name="Office_30677633_TF89715846" id="{D02933C7-5B70-486F-96EA-AD9386C0B23E}" vid="{8E1BD739-95C8-4D6D-B1D5-95D4DC66B59D}"/>
    </a:ext>
  </a:extLst>
</a:theme>
</file>

<file path=ppt/theme/theme2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_ip_UnifiedCompliancePolicyUIAction xmlns="http://schemas.microsoft.com/sharepoint/v3" xsi:nil="true"/>
    <_ip_UnifiedCompliancePolicyProperties xmlns="http://schemas.microsoft.com/sharepoint/v3" xsi:nil="true"/>
  </documentManagement>
</p:properti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DEEA25CC0A0AC24199CDC46C25B8B0BC" ma:contentTypeVersion="10" ma:contentTypeDescription="Create a new document." ma:contentTypeScope="" ma:versionID="e3b47856d4cf355c0dacb39e1084d14f">
  <xsd:schema xmlns:xsd="http://www.w3.org/2001/XMLSchema" xmlns:xs="http://www.w3.org/2001/XMLSchema" xmlns:p="http://schemas.microsoft.com/office/2006/metadata/properties" xmlns:ns1="http://schemas.microsoft.com/sharepoint/v3" xmlns:ns2="6dc4bcd6-49db-4c07-9060-8acfc67cef9f" xmlns:ns3="fb0879af-3eba-417a-a55a-ffe6dcd6ca77" targetNamespace="http://schemas.microsoft.com/office/2006/metadata/properties" ma:root="true" ma:fieldsID="a845a615265fdb1f7b12cc65ac20ecbd" ns1:_="" ns2:_="" ns3:_="">
    <xsd:import namespace="http://schemas.microsoft.com/sharepoint/v3"/>
    <xsd:import namespace="6dc4bcd6-49db-4c07-9060-8acfc67cef9f"/>
    <xsd:import namespace="fb0879af-3eba-417a-a55a-ffe6dcd6ca77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OCR" minOccurs="0"/>
                <xsd:element ref="ns3:SharedWithUsers" minOccurs="0"/>
                <xsd:element ref="ns3:SharedWithDetails" minOccurs="0"/>
                <xsd:element ref="ns3:LastSharedByUser" minOccurs="0"/>
                <xsd:element ref="ns3:LastSharedByTime" minOccurs="0"/>
                <xsd:element ref="ns1:_ip_UnifiedCompliancePolicyProperties" minOccurs="0"/>
                <xsd:element ref="ns1:_ip_UnifiedCompliancePolicyUIAction" minOccurs="0"/>
                <xsd:element ref="ns2:MediaServiceAutoTag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http://schemas.microsoft.com/sharepoint/v3" elementFormDefault="qualified">
    <xsd:import namespace="http://schemas.microsoft.com/office/2006/documentManagement/types"/>
    <xsd:import namespace="http://schemas.microsoft.com/office/infopath/2007/PartnerControls"/>
    <xsd:element name="_ip_UnifiedCompliancePolicyProperties" ma:index="15" nillable="true" ma:displayName="Unified Compliance Policy Properties" ma:hidden="true" ma:internalName="_ip_UnifiedCompliancePolicyProperties">
      <xsd:simpleType>
        <xsd:restriction base="dms:Note"/>
      </xsd:simpleType>
    </xsd:element>
    <xsd:element name="_ip_UnifiedCompliancePolicyUIAction" ma:index="16" nillable="true" ma:displayName="Unified Compliance Policy UI Action" ma:hidden="true" ma:internalName="_ip_UnifiedCompliancePolicyUIAction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6dc4bcd6-49db-4c07-9060-8acfc67cef9f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OCR" ma:index="10" nillable="true" ma:displayName="MediaServiceOCR" ma:internalName="MediaServiceOCR" ma:readOnly="true">
      <xsd:simpleType>
        <xsd:restriction base="dms:Note">
          <xsd:maxLength value="255"/>
        </xsd:restriction>
      </xsd:simpleType>
    </xsd:element>
    <xsd:element name="MediaServiceAutoTags" ma:index="17" nillable="true" ma:displayName="MediaServiceAutoTags" ma:internalName="MediaServiceAutoTags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fb0879af-3eba-417a-a55a-ffe6dcd6ca77" elementFormDefault="qualified">
    <xsd:import namespace="http://schemas.microsoft.com/office/2006/documentManagement/types"/>
    <xsd:import namespace="http://schemas.microsoft.com/office/infopath/2007/PartnerControls"/>
    <xsd:element name="SharedWithUsers" ma:index="11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2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LastSharedByUser" ma:index="13" nillable="true" ma:displayName="Last Shared By User" ma:hidden="true" ma:internalName="LastSharedByUser" ma:readOnly="true">
      <xsd:simpleType>
        <xsd:restriction base="dms:Note"/>
      </xsd:simpleType>
    </xsd:element>
    <xsd:element name="LastSharedByTime" ma:index="14" nillable="true" ma:displayName="Last Shared By Time" ma:hidden="true" ma:internalName="LastSharedByTime" ma:readOnly="true">
      <xsd:simpleType>
        <xsd:restriction base="dms:DateTime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723BE856-B6C2-4675-AE16-47A27D415D46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450439D9-8631-4FC1-BCE0-1BDB23425EE1}">
  <ds:schemaRefs>
    <ds:schemaRef ds:uri="6dc4bcd6-49db-4c07-9060-8acfc67cef9f"/>
    <ds:schemaRef ds:uri="http://schemas.microsoft.com/office/2006/metadata/properties"/>
    <ds:schemaRef ds:uri="http://schemas.openxmlformats.org/package/2006/metadata/core-properties"/>
    <ds:schemaRef ds:uri="http://purl.org/dc/dcmitype/"/>
    <ds:schemaRef ds:uri="http://purl.org/dc/elements/1.1/"/>
    <ds:schemaRef ds:uri="fb0879af-3eba-417a-a55a-ffe6dcd6ca77"/>
    <ds:schemaRef ds:uri="http://schemas.microsoft.com/office/2006/documentManagement/types"/>
    <ds:schemaRef ds:uri="http://purl.org/dc/terms/"/>
    <ds:schemaRef ds:uri="http://schemas.microsoft.com/office/infopath/2007/PartnerControls"/>
    <ds:schemaRef ds:uri="http://schemas.microsoft.com/sharepoint/v3"/>
    <ds:schemaRef ds:uri="http://www.w3.org/XML/1998/namespace"/>
  </ds:schemaRefs>
</ds:datastoreItem>
</file>

<file path=customXml/itemProps3.xml><?xml version="1.0" encoding="utf-8"?>
<ds:datastoreItem xmlns:ds="http://schemas.openxmlformats.org/officeDocument/2006/customXml" ds:itemID="{67D8A4B1-1036-4F2B-9C1A-A86F68D31427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http://schemas.microsoft.com/sharepoint/v3"/>
    <ds:schemaRef ds:uri="6dc4bcd6-49db-4c07-9060-8acfc67cef9f"/>
    <ds:schemaRef ds:uri="fb0879af-3eba-417a-a55a-ffe6dcd6ca77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海をモチーフにしたプレゼンテーション</Template>
  <TotalTime>0</TotalTime>
  <Words>1994</Words>
  <Application>Microsoft Office PowerPoint</Application>
  <PresentationFormat>画面に合わせる (4:3)</PresentationFormat>
  <Paragraphs>583</Paragraphs>
  <Slides>41</Slides>
  <Notes>4</Notes>
  <HiddenSlides>0</HiddenSlides>
  <MMClips>2</MMClips>
  <ScaleCrop>false</ScaleCrop>
  <HeadingPairs>
    <vt:vector size="6" baseType="variant">
      <vt:variant>
        <vt:lpstr>使用されているフォント</vt:lpstr>
      </vt:variant>
      <vt:variant>
        <vt:i4>6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41</vt:i4>
      </vt:variant>
    </vt:vector>
  </HeadingPairs>
  <TitlesOfParts>
    <vt:vector size="48" baseType="lpstr">
      <vt:lpstr>Meiryo UI</vt:lpstr>
      <vt:lpstr>UD デジタル 教科書体 NP-R</vt:lpstr>
      <vt:lpstr>メイリオ</vt:lpstr>
      <vt:lpstr>Arial</vt:lpstr>
      <vt:lpstr>Century Gothic</vt:lpstr>
      <vt:lpstr>Wingdings</vt:lpstr>
      <vt:lpstr>曲線</vt:lpstr>
      <vt:lpstr>第21回　Codeyで対戦ゲームをしよう</vt:lpstr>
      <vt:lpstr>目次</vt:lpstr>
      <vt:lpstr>プログラミングの準備</vt:lpstr>
      <vt:lpstr>パソコンとつなげよう</vt:lpstr>
      <vt:lpstr>mBlockを起動しよう</vt:lpstr>
      <vt:lpstr>本日のミッション！</vt:lpstr>
      <vt:lpstr>ミッション：Codeyを2台使ってメッセージを送受信しよう</vt:lpstr>
      <vt:lpstr>ミッション：Codeyを2台使ってメッセージを送受信しよう</vt:lpstr>
      <vt:lpstr>ミッション：Codeyを2台使ってメッセージを送受信しよう</vt:lpstr>
      <vt:lpstr>【Codey 1】のプログラム</vt:lpstr>
      <vt:lpstr>【Codey 1】のプログラム</vt:lpstr>
      <vt:lpstr>【Codey 1】のプログラム</vt:lpstr>
      <vt:lpstr>【Codey 1】のプログラム</vt:lpstr>
      <vt:lpstr>【Codey 1】のプログラム</vt:lpstr>
      <vt:lpstr>【Codey 1】のプログラム</vt:lpstr>
      <vt:lpstr>【Codey 1】のプログラム</vt:lpstr>
      <vt:lpstr>【Codey 1】のプログラム</vt:lpstr>
      <vt:lpstr>【Codey 1】のプログラム</vt:lpstr>
      <vt:lpstr>【Codey 1】のプログラム</vt:lpstr>
      <vt:lpstr>【Codey 1】のプログラム</vt:lpstr>
      <vt:lpstr>ミッション：Codeyを2台使ってメッセージを送受信しよう</vt:lpstr>
      <vt:lpstr>【Codey 2】のプログラム</vt:lpstr>
      <vt:lpstr>【Codey 2】のプログラム</vt:lpstr>
      <vt:lpstr>【Codey 2】のプログラム</vt:lpstr>
      <vt:lpstr>【Codey 2】のプログラム</vt:lpstr>
      <vt:lpstr>ミッション：Codeyを2台使ってメッセージを送受信しよう</vt:lpstr>
      <vt:lpstr>ステップアップ！</vt:lpstr>
      <vt:lpstr>考えてみよう！</vt:lpstr>
      <vt:lpstr>【準備】：値を代入する変数を用意する</vt:lpstr>
      <vt:lpstr>考えてみよう！　【Codey 1のプログラム】</vt:lpstr>
      <vt:lpstr>考えてみよう！　【Codey 1のプログラム】</vt:lpstr>
      <vt:lpstr>考えてみよう！　【Codey 1のプログラム】</vt:lpstr>
      <vt:lpstr>考えてみよう！　【Codey 1のプログラム】</vt:lpstr>
      <vt:lpstr>考えてみよう！　【Codey 1のプログラム】</vt:lpstr>
      <vt:lpstr>考えてみよう！　【Codey 1のプログラム】</vt:lpstr>
      <vt:lpstr>考えてみよう！　【Codey 1のプログラム】</vt:lpstr>
      <vt:lpstr>考えてみよう！　【Codey 1のプログラム】</vt:lpstr>
      <vt:lpstr>考えてみよう！　</vt:lpstr>
      <vt:lpstr>考えてみよう！　【Codey 2のプログラム】</vt:lpstr>
      <vt:lpstr>考えてみよう！　【Codey 2のプログラム】</vt:lpstr>
      <vt:lpstr>おつかれさまでした！ がんばったね！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lastModifiedBy/>
  <cp:revision>1</cp:revision>
  <dcterms:created xsi:type="dcterms:W3CDTF">2020-06-23T05:32:10Z</dcterms:created>
  <dcterms:modified xsi:type="dcterms:W3CDTF">2021-11-14T08:56:10Z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0x010100DEEA25CC0A0AC24199CDC46C25B8B0BC</vt:lpwstr>
  </property>
</Properties>
</file>