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604" r:id="rId12"/>
    <p:sldId id="413" r:id="rId13"/>
    <p:sldId id="414" r:id="rId14"/>
    <p:sldId id="629" r:id="rId15"/>
    <p:sldId id="416" r:id="rId16"/>
    <p:sldId id="607" r:id="rId17"/>
    <p:sldId id="631" r:id="rId18"/>
    <p:sldId id="537" r:id="rId19"/>
    <p:sldId id="632" r:id="rId20"/>
    <p:sldId id="633" r:id="rId21"/>
    <p:sldId id="634" r:id="rId22"/>
    <p:sldId id="635" r:id="rId23"/>
    <p:sldId id="636" r:id="rId24"/>
    <p:sldId id="637" r:id="rId25"/>
    <p:sldId id="593" r:id="rId26"/>
    <p:sldId id="594" r:id="rId27"/>
    <p:sldId id="490" r:id="rId28"/>
    <p:sldId id="492" r:id="rId29"/>
    <p:sldId id="491" r:id="rId30"/>
    <p:sldId id="543" r:id="rId31"/>
    <p:sldId id="568" r:id="rId32"/>
    <p:sldId id="640" r:id="rId33"/>
    <p:sldId id="639" r:id="rId34"/>
    <p:sldId id="493" r:id="rId35"/>
    <p:sldId id="355" r:id="rId36"/>
    <p:sldId id="574" r:id="rId37"/>
    <p:sldId id="335" r:id="rId38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808080"/>
    <a:srgbClr val="0C596D"/>
    <a:srgbClr val="575E75"/>
    <a:srgbClr val="85D4E7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5244" autoAdjust="0"/>
  </p:normalViewPr>
  <p:slideViewPr>
    <p:cSldViewPr snapToGrid="0">
      <p:cViewPr varScale="1">
        <p:scale>
          <a:sx n="78" d="100"/>
          <a:sy n="78" d="100"/>
        </p:scale>
        <p:origin x="5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1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48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52.PNG"/><Relationship Id="rId5" Type="http://schemas.openxmlformats.org/officeDocument/2006/relationships/image" Target="../media/image63.PNG"/><Relationship Id="rId10" Type="http://schemas.openxmlformats.org/officeDocument/2006/relationships/image" Target="../media/image66.PNG"/><Relationship Id="rId4" Type="http://schemas.openxmlformats.org/officeDocument/2006/relationships/image" Target="../media/image49.pn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7.png"/><Relationship Id="rId7" Type="http://schemas.openxmlformats.org/officeDocument/2006/relationships/image" Target="../media/image49.png"/><Relationship Id="rId12" Type="http://schemas.openxmlformats.org/officeDocument/2006/relationships/image" Target="../media/image8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81.PNG"/><Relationship Id="rId5" Type="http://schemas.openxmlformats.org/officeDocument/2006/relationships/image" Target="../media/image77.png"/><Relationship Id="rId10" Type="http://schemas.openxmlformats.org/officeDocument/2006/relationships/image" Target="../media/image80.PNG"/><Relationship Id="rId4" Type="http://schemas.openxmlformats.org/officeDocument/2006/relationships/image" Target="../media/image58.PNG"/><Relationship Id="rId9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57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23.png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20</a:t>
            </a:r>
            <a:r>
              <a:rPr lang="ja-JP" altLang="en-US" dirty="0"/>
              <a:t>回　</a:t>
            </a:r>
            <a:r>
              <a:rPr lang="en-US" altLang="ja-JP" dirty="0"/>
              <a:t>Codey</a:t>
            </a:r>
            <a:r>
              <a:rPr lang="ja-JP" altLang="en-US" dirty="0"/>
              <a:t>の障害物避け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562438" y="4864403"/>
            <a:ext cx="89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E73B58-0E18-44E6-A917-8FE8129058B9}"/>
              </a:ext>
            </a:extLst>
          </p:cNvPr>
          <p:cNvSpPr txBox="1"/>
          <p:nvPr/>
        </p:nvSpPr>
        <p:spPr>
          <a:xfrm>
            <a:off x="3959438" y="4864403"/>
            <a:ext cx="162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 よ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9B7358-ED8E-4F3A-9555-F83D767ABB82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6F20BC1B-239B-4406-A32A-F6401FB8A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268" y="4895873"/>
            <a:ext cx="1000943" cy="1595112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DADF58-8B61-488F-A4B3-435661FDAB3E}"/>
              </a:ext>
            </a:extLst>
          </p:cNvPr>
          <p:cNvSpPr txBox="1"/>
          <p:nvPr/>
        </p:nvSpPr>
        <p:spPr>
          <a:xfrm>
            <a:off x="673204" y="1202174"/>
            <a:ext cx="66570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前方の障害物を検知したら、向きを変えて進もう！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C084FB1-9B98-4FA3-9B64-278447A0DF5C}"/>
              </a:ext>
            </a:extLst>
          </p:cNvPr>
          <p:cNvSpPr txBox="1"/>
          <p:nvPr/>
        </p:nvSpPr>
        <p:spPr>
          <a:xfrm>
            <a:off x="4095207" y="1279982"/>
            <a:ext cx="211550" cy="256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65905D1-DDC2-494F-86D3-355BD0841A1A}"/>
              </a:ext>
            </a:extLst>
          </p:cNvPr>
          <p:cNvSpPr txBox="1"/>
          <p:nvPr/>
        </p:nvSpPr>
        <p:spPr>
          <a:xfrm>
            <a:off x="601304" y="1279982"/>
            <a:ext cx="8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6F2D72A-A6A5-4502-8EC2-BD19F34BEA41}"/>
              </a:ext>
            </a:extLst>
          </p:cNvPr>
          <p:cNvSpPr txBox="1"/>
          <p:nvPr/>
        </p:nvSpPr>
        <p:spPr>
          <a:xfrm>
            <a:off x="5453435" y="1279982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930C863-B0CB-44C5-9C5E-7C0403738C08}"/>
              </a:ext>
            </a:extLst>
          </p:cNvPr>
          <p:cNvSpPr txBox="1"/>
          <p:nvPr/>
        </p:nvSpPr>
        <p:spPr>
          <a:xfrm>
            <a:off x="2478054" y="1279982"/>
            <a:ext cx="6275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0D08691-EDAE-47E7-A1D2-0E4DD2C4D38F}"/>
              </a:ext>
            </a:extLst>
          </p:cNvPr>
          <p:cNvSpPr txBox="1"/>
          <p:nvPr/>
        </p:nvSpPr>
        <p:spPr>
          <a:xfrm>
            <a:off x="1373733" y="1279982"/>
            <a:ext cx="11398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0FC5474-CABF-4A52-BEF6-97DEE64AED7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37525E4-A736-4DDC-96F2-00672013ABA0}"/>
              </a:ext>
            </a:extLst>
          </p:cNvPr>
          <p:cNvSpPr txBox="1"/>
          <p:nvPr/>
        </p:nvSpPr>
        <p:spPr>
          <a:xfrm>
            <a:off x="4838002" y="1279982"/>
            <a:ext cx="2115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20_01">
            <a:hlinkClick r:id="" action="ppaction://media"/>
            <a:extLst>
              <a:ext uri="{FF2B5EF4-FFF2-40B4-BE49-F238E27FC236}">
                <a16:creationId xmlns:a16="http://schemas.microsoft.com/office/drawing/2014/main" id="{C5ADAF1B-138F-44A8-B4A1-431043F0B2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429" y="1839108"/>
            <a:ext cx="5734848" cy="456169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5CB356F-9D86-4B8A-8B0B-C071C3E9CE79}"/>
              </a:ext>
            </a:extLst>
          </p:cNvPr>
          <p:cNvGrpSpPr/>
          <p:nvPr/>
        </p:nvGrpSpPr>
        <p:grpSpPr>
          <a:xfrm>
            <a:off x="5881296" y="3986008"/>
            <a:ext cx="3386992" cy="909865"/>
            <a:chOff x="5907929" y="3915617"/>
            <a:chExt cx="3386992" cy="909865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D4684F3-B664-427B-9C29-70C06B313EE6}"/>
                </a:ext>
              </a:extLst>
            </p:cNvPr>
            <p:cNvSpPr txBox="1"/>
            <p:nvPr/>
          </p:nvSpPr>
          <p:spPr>
            <a:xfrm>
              <a:off x="5936501" y="3925236"/>
              <a:ext cx="3358420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スプライトで考え方を勉強してから、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のプログラムを作っていくよ！</a:t>
              </a:r>
              <a:endPara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956F0DC-29A0-417B-A7DC-312A63227589}"/>
                </a:ext>
              </a:extLst>
            </p:cNvPr>
            <p:cNvSpPr txBox="1"/>
            <p:nvPr/>
          </p:nvSpPr>
          <p:spPr>
            <a:xfrm>
              <a:off x="5988420" y="4421748"/>
              <a:ext cx="6719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71BD65B-2962-4C2C-90B1-29FB4BAFFCA7}"/>
                </a:ext>
              </a:extLst>
            </p:cNvPr>
            <p:cNvSpPr txBox="1"/>
            <p:nvPr/>
          </p:nvSpPr>
          <p:spPr>
            <a:xfrm>
              <a:off x="6887543" y="3961261"/>
              <a:ext cx="55392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かんが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81D538E-DEC8-4C6B-BB5D-3940CFD7BC2D}"/>
                </a:ext>
              </a:extLst>
            </p:cNvPr>
            <p:cNvSpPr txBox="1"/>
            <p:nvPr/>
          </p:nvSpPr>
          <p:spPr>
            <a:xfrm>
              <a:off x="7651493" y="3995627"/>
              <a:ext cx="7352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べんきょう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AC96FF3-433B-4C62-864F-892DADBFAD0A}"/>
                </a:ext>
              </a:extLst>
            </p:cNvPr>
            <p:cNvSpPr txBox="1"/>
            <p:nvPr/>
          </p:nvSpPr>
          <p:spPr>
            <a:xfrm>
              <a:off x="7662191" y="4391466"/>
              <a:ext cx="42612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吹き出し: 角を丸めた四角形 30">
              <a:extLst>
                <a:ext uri="{FF2B5EF4-FFF2-40B4-BE49-F238E27FC236}">
                  <a16:creationId xmlns:a16="http://schemas.microsoft.com/office/drawing/2014/main" id="{CCECC152-1228-41BD-B6EB-E5D06340B8DF}"/>
                </a:ext>
              </a:extLst>
            </p:cNvPr>
            <p:cNvSpPr/>
            <p:nvPr/>
          </p:nvSpPr>
          <p:spPr>
            <a:xfrm>
              <a:off x="5907929" y="3915617"/>
              <a:ext cx="3236072" cy="909865"/>
            </a:xfrm>
            <a:prstGeom prst="wedgeRoundRectCallout">
              <a:avLst>
                <a:gd name="adj1" fmla="val 23952"/>
                <a:gd name="adj2" fmla="val 63866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FB0DBE7-8DBF-442D-ABCD-DEC40C940E31}"/>
                </a:ext>
              </a:extLst>
            </p:cNvPr>
            <p:cNvSpPr txBox="1"/>
            <p:nvPr/>
          </p:nvSpPr>
          <p:spPr>
            <a:xfrm>
              <a:off x="7298879" y="3995627"/>
              <a:ext cx="39914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A817B95-E510-4184-BCC6-AB1728E603B6}"/>
              </a:ext>
            </a:extLst>
          </p:cNvPr>
          <p:cNvSpPr/>
          <p:nvPr/>
        </p:nvSpPr>
        <p:spPr>
          <a:xfrm>
            <a:off x="2317072" y="1850872"/>
            <a:ext cx="1260000" cy="10800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711EE9E-34A1-4BB7-9895-25F26D688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07" y="2531523"/>
            <a:ext cx="2735884" cy="303476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コースを作る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2125879" y="2538830"/>
            <a:ext cx="949312" cy="377675"/>
          </a:xfrm>
          <a:prstGeom prst="roundRect">
            <a:avLst>
              <a:gd name="adj" fmla="val 237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「背景」タブを選び、コスチュームボタンを押す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682571" y="128640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2069495" y="1304165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048823" y="419116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3159EC3-451B-47C9-A715-A51BB6272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982" y="2424991"/>
            <a:ext cx="5756868" cy="3489097"/>
          </a:xfrm>
          <a:prstGeom prst="rect">
            <a:avLst/>
          </a:prstGeom>
        </p:spPr>
      </p:pic>
      <p:sp>
        <p:nvSpPr>
          <p:cNvPr id="36" name="矢印: 右 35">
            <a:extLst>
              <a:ext uri="{FF2B5EF4-FFF2-40B4-BE49-F238E27FC236}">
                <a16:creationId xmlns:a16="http://schemas.microsoft.com/office/drawing/2014/main" id="{100B8136-B7A4-42E2-8F01-7402841754C3}"/>
              </a:ext>
            </a:extLst>
          </p:cNvPr>
          <p:cNvSpPr/>
          <p:nvPr/>
        </p:nvSpPr>
        <p:spPr>
          <a:xfrm>
            <a:off x="2832496" y="390080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284971C-E281-48D0-A8F4-8A60E1C6D699}"/>
              </a:ext>
            </a:extLst>
          </p:cNvPr>
          <p:cNvGrpSpPr/>
          <p:nvPr/>
        </p:nvGrpSpPr>
        <p:grpSpPr>
          <a:xfrm>
            <a:off x="5025041" y="1822351"/>
            <a:ext cx="2883025" cy="577081"/>
            <a:chOff x="5160144" y="5838450"/>
            <a:chExt cx="2883025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71958101-8466-44DC-98E1-B120D562F99B}"/>
                </a:ext>
              </a:extLst>
            </p:cNvPr>
            <p:cNvSpPr txBox="1"/>
            <p:nvPr/>
          </p:nvSpPr>
          <p:spPr>
            <a:xfrm>
              <a:off x="5240524" y="5838450"/>
              <a:ext cx="28026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編集画面が表示されます。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99FBEA0-7B85-4F65-B024-853808F5A870}"/>
                </a:ext>
              </a:extLst>
            </p:cNvPr>
            <p:cNvSpPr txBox="1"/>
            <p:nvPr/>
          </p:nvSpPr>
          <p:spPr>
            <a:xfrm>
              <a:off x="5160144" y="5916801"/>
              <a:ext cx="1275238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010871F-E087-4C89-BAC0-A7C46978144A}"/>
                </a:ext>
              </a:extLst>
            </p:cNvPr>
            <p:cNvSpPr txBox="1"/>
            <p:nvPr/>
          </p:nvSpPr>
          <p:spPr>
            <a:xfrm>
              <a:off x="6360420" y="5913223"/>
              <a:ext cx="7099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734F1B-7930-4A5F-A616-1D56361CE995}"/>
              </a:ext>
            </a:extLst>
          </p:cNvPr>
          <p:cNvSpPr txBox="1"/>
          <p:nvPr/>
        </p:nvSpPr>
        <p:spPr>
          <a:xfrm>
            <a:off x="5025041" y="1296922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E50CA1A1-8E73-47CF-9325-5F733C5A2430}"/>
              </a:ext>
            </a:extLst>
          </p:cNvPr>
          <p:cNvSpPr/>
          <p:nvPr/>
        </p:nvSpPr>
        <p:spPr>
          <a:xfrm>
            <a:off x="1707249" y="4651333"/>
            <a:ext cx="1222382" cy="29963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768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3AAD58C-5C93-402F-8E32-E179547BA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5" y="1153673"/>
            <a:ext cx="7898097" cy="53757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コースを作る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696577" y="4092424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1807576" y="1605309"/>
            <a:ext cx="1166441" cy="364168"/>
          </a:xfrm>
          <a:prstGeom prst="roundRect">
            <a:avLst>
              <a:gd name="adj" fmla="val 109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10448" y="383046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272470" y="138335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1407853" y="137160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70264" y="3626249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4646700" y="4004140"/>
            <a:ext cx="500613" cy="4159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8285564-91E4-45E6-A72A-20EB3A518152}"/>
              </a:ext>
            </a:extLst>
          </p:cNvPr>
          <p:cNvSpPr txBox="1"/>
          <p:nvPr/>
        </p:nvSpPr>
        <p:spPr>
          <a:xfrm>
            <a:off x="3048823" y="419116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7BE746-8C35-481E-A765-D97651ECB671}"/>
              </a:ext>
            </a:extLst>
          </p:cNvPr>
          <p:cNvSpPr txBox="1"/>
          <p:nvPr/>
        </p:nvSpPr>
        <p:spPr>
          <a:xfrm>
            <a:off x="4650245" y="5070907"/>
            <a:ext cx="3397477" cy="1131079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 マウスをクリックしたまま、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マウスを移動して線を引く。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414B335-3A3C-4CDB-AA3E-0E66A62F1746}"/>
              </a:ext>
            </a:extLst>
          </p:cNvPr>
          <p:cNvSpPr txBox="1"/>
          <p:nvPr/>
        </p:nvSpPr>
        <p:spPr>
          <a:xfrm>
            <a:off x="5817763" y="5719594"/>
            <a:ext cx="74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D046CEA-1E24-46D5-92A6-6AB90CB33A3F}"/>
              </a:ext>
            </a:extLst>
          </p:cNvPr>
          <p:cNvSpPr txBox="1"/>
          <p:nvPr/>
        </p:nvSpPr>
        <p:spPr>
          <a:xfrm>
            <a:off x="6728694" y="5701839"/>
            <a:ext cx="521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AD3E288-4527-4526-B65B-F91A5C8B7BB3}"/>
              </a:ext>
            </a:extLst>
          </p:cNvPr>
          <p:cNvSpPr txBox="1"/>
          <p:nvPr/>
        </p:nvSpPr>
        <p:spPr>
          <a:xfrm>
            <a:off x="7194053" y="5704327"/>
            <a:ext cx="521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DF3D621-BDE3-416B-9092-27011DB752B2}"/>
              </a:ext>
            </a:extLst>
          </p:cNvPr>
          <p:cNvGrpSpPr/>
          <p:nvPr/>
        </p:nvGrpSpPr>
        <p:grpSpPr>
          <a:xfrm>
            <a:off x="3436204" y="1105659"/>
            <a:ext cx="5504155" cy="1685077"/>
            <a:chOff x="4279037" y="586696"/>
            <a:chExt cx="5504155" cy="1685077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4279037" y="586696"/>
              <a:ext cx="5504155" cy="16850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①「四角形」を選択する。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②「充填」を　　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③「外形」の色を灰色にし、太さを「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5814803" y="656014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B143EF7-58B0-4027-913F-5D4F44959AA2}"/>
                </a:ext>
              </a:extLst>
            </p:cNvPr>
            <p:cNvSpPr txBox="1"/>
            <p:nvPr/>
          </p:nvSpPr>
          <p:spPr>
            <a:xfrm>
              <a:off x="4691708" y="664763"/>
              <a:ext cx="873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しかくけい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6A9AF3-17AF-4D65-AB57-18E20727BA0C}"/>
                </a:ext>
              </a:extLst>
            </p:cNvPr>
            <p:cNvSpPr txBox="1"/>
            <p:nvPr/>
          </p:nvSpPr>
          <p:spPr>
            <a:xfrm>
              <a:off x="7194052" y="1777010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CB43EDB-DCC7-48D8-A288-50B01818A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0596" y="1298819"/>
              <a:ext cx="419100" cy="428625"/>
            </a:xfrm>
            <a:prstGeom prst="rect">
              <a:avLst/>
            </a:prstGeom>
          </p:spPr>
        </p:pic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500C716-6136-4F25-A6BA-6C3234096057}"/>
                </a:ext>
              </a:extLst>
            </p:cNvPr>
            <p:cNvSpPr txBox="1"/>
            <p:nvPr/>
          </p:nvSpPr>
          <p:spPr>
            <a:xfrm>
              <a:off x="4629562" y="1185208"/>
              <a:ext cx="888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じゅうてん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03C7B8A-C979-4728-88D2-F6F4469DDB0A}"/>
                </a:ext>
              </a:extLst>
            </p:cNvPr>
            <p:cNvSpPr txBox="1"/>
            <p:nvPr/>
          </p:nvSpPr>
          <p:spPr>
            <a:xfrm>
              <a:off x="4689780" y="1777010"/>
              <a:ext cx="696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17E498D-13D5-4FFF-A639-E107A990DA5A}"/>
                </a:ext>
              </a:extLst>
            </p:cNvPr>
            <p:cNvSpPr txBox="1"/>
            <p:nvPr/>
          </p:nvSpPr>
          <p:spPr>
            <a:xfrm>
              <a:off x="5600620" y="1777010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46749B5-71CD-4580-B27C-D2F45D08B23D}"/>
                </a:ext>
              </a:extLst>
            </p:cNvPr>
            <p:cNvSpPr txBox="1"/>
            <p:nvPr/>
          </p:nvSpPr>
          <p:spPr>
            <a:xfrm>
              <a:off x="6082781" y="1777010"/>
              <a:ext cx="696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AA85B4CC-10D9-45BA-9C26-F31C2279120C}"/>
              </a:ext>
            </a:extLst>
          </p:cNvPr>
          <p:cNvSpPr/>
          <p:nvPr/>
        </p:nvSpPr>
        <p:spPr>
          <a:xfrm>
            <a:off x="920733" y="1614187"/>
            <a:ext cx="443123" cy="364168"/>
          </a:xfrm>
          <a:prstGeom prst="roundRect">
            <a:avLst>
              <a:gd name="adj" fmla="val 1335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1F980BE-4687-4EDA-95B5-24C597A042CC}"/>
              </a:ext>
            </a:extLst>
          </p:cNvPr>
          <p:cNvSpPr txBox="1"/>
          <p:nvPr/>
        </p:nvSpPr>
        <p:spPr>
          <a:xfrm>
            <a:off x="3782814" y="323465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9257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コースを作る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8285564-91E4-45E6-A72A-20EB3A518152}"/>
              </a:ext>
            </a:extLst>
          </p:cNvPr>
          <p:cNvSpPr txBox="1"/>
          <p:nvPr/>
        </p:nvSpPr>
        <p:spPr>
          <a:xfrm>
            <a:off x="3048823" y="419116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329DC30-6872-4742-A446-BE66FF9B1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657" y="1851166"/>
            <a:ext cx="5110718" cy="3882818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AC89F66-FAE9-43DF-A713-882544908357}"/>
              </a:ext>
            </a:extLst>
          </p:cNvPr>
          <p:cNvSpPr txBox="1"/>
          <p:nvPr/>
        </p:nvSpPr>
        <p:spPr>
          <a:xfrm>
            <a:off x="571003" y="1202497"/>
            <a:ext cx="58061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同じ手順で、中に四角形と円をひとつずつ描きます。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A318C2F-33ED-48C3-A162-79A028C3AC30}"/>
              </a:ext>
            </a:extLst>
          </p:cNvPr>
          <p:cNvSpPr txBox="1"/>
          <p:nvPr/>
        </p:nvSpPr>
        <p:spPr>
          <a:xfrm>
            <a:off x="535491" y="1274085"/>
            <a:ext cx="486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133CD6A-E82D-4D49-B29B-CC95066AF17D}"/>
              </a:ext>
            </a:extLst>
          </p:cNvPr>
          <p:cNvSpPr txBox="1"/>
          <p:nvPr/>
        </p:nvSpPr>
        <p:spPr>
          <a:xfrm>
            <a:off x="966095" y="1274085"/>
            <a:ext cx="709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44F59FA-1BA0-4731-BC05-376A6ACAF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132" y="2259023"/>
            <a:ext cx="1171575" cy="281940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0308CE0-921E-445E-969B-125E14711D5A}"/>
              </a:ext>
            </a:extLst>
          </p:cNvPr>
          <p:cNvSpPr txBox="1"/>
          <p:nvPr/>
        </p:nvSpPr>
        <p:spPr>
          <a:xfrm>
            <a:off x="1826951" y="1274085"/>
            <a:ext cx="623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3EF58C1-CC15-4890-9999-CB6C15FF7CB4}"/>
              </a:ext>
            </a:extLst>
          </p:cNvPr>
          <p:cNvSpPr txBox="1"/>
          <p:nvPr/>
        </p:nvSpPr>
        <p:spPr>
          <a:xfrm>
            <a:off x="2325490" y="1274085"/>
            <a:ext cx="87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しかくけい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D7AD25C-476B-4B0F-AE18-C36EF01773B3}"/>
              </a:ext>
            </a:extLst>
          </p:cNvPr>
          <p:cNvSpPr txBox="1"/>
          <p:nvPr/>
        </p:nvSpPr>
        <p:spPr>
          <a:xfrm>
            <a:off x="3225065" y="1274085"/>
            <a:ext cx="623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D9516AD-37BD-4D3A-B0A0-E0B78B216B79}"/>
              </a:ext>
            </a:extLst>
          </p:cNvPr>
          <p:cNvSpPr txBox="1"/>
          <p:nvPr/>
        </p:nvSpPr>
        <p:spPr>
          <a:xfrm>
            <a:off x="4958574" y="1274085"/>
            <a:ext cx="301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4EBF0947-543D-47B4-9D02-CF644182D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74" y="5130583"/>
            <a:ext cx="944058" cy="1599399"/>
          </a:xfrm>
          <a:prstGeom prst="rect">
            <a:avLst/>
          </a:prstGeom>
        </p:spPr>
      </p:pic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F0519D50-C38B-4441-8190-6545280C2E29}"/>
              </a:ext>
            </a:extLst>
          </p:cNvPr>
          <p:cNvSpPr/>
          <p:nvPr/>
        </p:nvSpPr>
        <p:spPr>
          <a:xfrm>
            <a:off x="1917575" y="3977013"/>
            <a:ext cx="523784" cy="506210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635D837-3CC1-4FAC-9A15-4524F7EC7201}"/>
              </a:ext>
            </a:extLst>
          </p:cNvPr>
          <p:cNvGrpSpPr/>
          <p:nvPr/>
        </p:nvGrpSpPr>
        <p:grpSpPr>
          <a:xfrm>
            <a:off x="1312098" y="5804067"/>
            <a:ext cx="3267075" cy="533651"/>
            <a:chOff x="1170055" y="5679778"/>
            <a:chExt cx="3267075" cy="533651"/>
          </a:xfrm>
        </p:grpSpPr>
        <p:sp>
          <p:nvSpPr>
            <p:cNvPr id="55" name="吹き出し: 角を丸めた四角形 54">
              <a:extLst>
                <a:ext uri="{FF2B5EF4-FFF2-40B4-BE49-F238E27FC236}">
                  <a16:creationId xmlns:a16="http://schemas.microsoft.com/office/drawing/2014/main" id="{D2655909-59EB-47B8-95D3-F518DA7B5A69}"/>
                </a:ext>
              </a:extLst>
            </p:cNvPr>
            <p:cNvSpPr/>
            <p:nvPr/>
          </p:nvSpPr>
          <p:spPr>
            <a:xfrm>
              <a:off x="1170055" y="5679778"/>
              <a:ext cx="3173259" cy="523220"/>
            </a:xfrm>
            <a:prstGeom prst="wedgeRoundRectCallout">
              <a:avLst>
                <a:gd name="adj1" fmla="val -59062"/>
                <a:gd name="adj2" fmla="val -4804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B05A54C-DAB2-4D56-9522-7AF944B6DEBE}"/>
                </a:ext>
              </a:extLst>
            </p:cNvPr>
            <p:cNvSpPr txBox="1"/>
            <p:nvPr/>
          </p:nvSpPr>
          <p:spPr>
            <a:xfrm>
              <a:off x="1170055" y="5690209"/>
              <a:ext cx="32670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円はここを選択してから描こう！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0DF95445-B21D-428B-9E8F-F313A147750D}"/>
                </a:ext>
              </a:extLst>
            </p:cNvPr>
            <p:cNvSpPr txBox="1"/>
            <p:nvPr/>
          </p:nvSpPr>
          <p:spPr>
            <a:xfrm>
              <a:off x="1170055" y="5758262"/>
              <a:ext cx="4118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B25EEFD-B054-4A07-81B4-500C54EB7553}"/>
                </a:ext>
              </a:extLst>
            </p:cNvPr>
            <p:cNvSpPr txBox="1"/>
            <p:nvPr/>
          </p:nvSpPr>
          <p:spPr>
            <a:xfrm>
              <a:off x="3351280" y="5758262"/>
              <a:ext cx="4970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2C2C4D8-A88A-4323-8AD0-8E5794C55421}"/>
                </a:ext>
              </a:extLst>
            </p:cNvPr>
            <p:cNvSpPr txBox="1"/>
            <p:nvPr/>
          </p:nvSpPr>
          <p:spPr>
            <a:xfrm>
              <a:off x="2150533" y="5758262"/>
              <a:ext cx="6402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FBE20EFD-6FFE-4062-B783-64D7AA52E785}"/>
              </a:ext>
            </a:extLst>
          </p:cNvPr>
          <p:cNvCxnSpPr>
            <a:cxnSpLocks/>
          </p:cNvCxnSpPr>
          <p:nvPr/>
        </p:nvCxnSpPr>
        <p:spPr>
          <a:xfrm flipV="1">
            <a:off x="1043032" y="4385570"/>
            <a:ext cx="1131997" cy="9765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809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6A762E7-7877-4FBE-B79B-4CA6AD7B6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55" y="5095859"/>
            <a:ext cx="9144000" cy="99580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車のスプライトを追加しよう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334735" y="129788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2291636" y="1291169"/>
            <a:ext cx="655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7FF8945F-89D3-48D3-980A-B610FAFB6C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43782CC2-C60C-4000-8DCF-F44EDB51E261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D16B00B2-9958-4536-9781-4A79A53D309A}"/>
              </a:ext>
            </a:extLst>
          </p:cNvPr>
          <p:cNvSpPr/>
          <p:nvPr/>
        </p:nvSpPr>
        <p:spPr>
          <a:xfrm>
            <a:off x="887924" y="373373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448D95B1-E9F3-46E8-8DB8-6827F96E051C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4AAC178E-5B0C-4D24-B56C-875B12111CE7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92F86D9B-5CBF-4B41-B85E-DF208C18803B}"/>
              </a:ext>
            </a:extLst>
          </p:cNvPr>
          <p:cNvSpPr/>
          <p:nvPr/>
        </p:nvSpPr>
        <p:spPr>
          <a:xfrm>
            <a:off x="5568596" y="5672351"/>
            <a:ext cx="787815" cy="404258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97B8DA9-0AFA-4387-9E93-72E395C13397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スプライトのタブを選択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914DE73-A894-4948-AA4F-BA9FF934B5BD}"/>
              </a:ext>
            </a:extLst>
          </p:cNvPr>
          <p:cNvSpPr txBox="1"/>
          <p:nvPr/>
        </p:nvSpPr>
        <p:spPr>
          <a:xfrm>
            <a:off x="6412336" y="2177695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4050E40-CF64-42A3-A7C5-32E3A32816D3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「追加」のボタンを押す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5272AE8-FA72-4FC2-B9BD-BC558BAF8866}"/>
              </a:ext>
            </a:extLst>
          </p:cNvPr>
          <p:cNvSpPr txBox="1"/>
          <p:nvPr/>
        </p:nvSpPr>
        <p:spPr>
          <a:xfrm>
            <a:off x="4573946" y="3638377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E94C03E-68DA-4874-A492-9EC1CB5C6918}"/>
              </a:ext>
            </a:extLst>
          </p:cNvPr>
          <p:cNvSpPr txBox="1"/>
          <p:nvPr/>
        </p:nvSpPr>
        <p:spPr>
          <a:xfrm>
            <a:off x="6443815" y="3638377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25A1884-1AE1-434A-88F1-844466831ABC}"/>
              </a:ext>
            </a:extLst>
          </p:cNvPr>
          <p:cNvSpPr txBox="1"/>
          <p:nvPr/>
        </p:nvSpPr>
        <p:spPr>
          <a:xfrm>
            <a:off x="4364854" y="4404322"/>
            <a:ext cx="3310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乗り物のボタンを押す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477AB4C-07CF-4E7C-9648-24D8516EF0B3}"/>
              </a:ext>
            </a:extLst>
          </p:cNvPr>
          <p:cNvSpPr txBox="1"/>
          <p:nvPr/>
        </p:nvSpPr>
        <p:spPr>
          <a:xfrm>
            <a:off x="6218264" y="4473275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BA212C2-8821-4E98-9596-1CA0281F3393}"/>
              </a:ext>
            </a:extLst>
          </p:cNvPr>
          <p:cNvSpPr txBox="1"/>
          <p:nvPr/>
        </p:nvSpPr>
        <p:spPr>
          <a:xfrm>
            <a:off x="4364854" y="4463327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356FA7EC-C559-4B24-A906-0415EA17D57A}"/>
              </a:ext>
            </a:extLst>
          </p:cNvPr>
          <p:cNvCxnSpPr>
            <a:cxnSpLocks/>
          </p:cNvCxnSpPr>
          <p:nvPr/>
        </p:nvCxnSpPr>
        <p:spPr>
          <a:xfrm>
            <a:off x="5986432" y="4954198"/>
            <a:ext cx="0" cy="6210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楕円 73">
            <a:extLst>
              <a:ext uri="{FF2B5EF4-FFF2-40B4-BE49-F238E27FC236}">
                <a16:creationId xmlns:a16="http://schemas.microsoft.com/office/drawing/2014/main" id="{5EA3E3CA-80E1-4C20-9136-8B119DF27609}"/>
              </a:ext>
            </a:extLst>
          </p:cNvPr>
          <p:cNvSpPr/>
          <p:nvPr/>
        </p:nvSpPr>
        <p:spPr>
          <a:xfrm>
            <a:off x="1437550" y="2689310"/>
            <a:ext cx="366651" cy="3666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4DBEAC8-2CC4-485F-BB15-8F6F24C71AFC}"/>
              </a:ext>
            </a:extLst>
          </p:cNvPr>
          <p:cNvCxnSpPr>
            <a:cxnSpLocks/>
          </p:cNvCxnSpPr>
          <p:nvPr/>
        </p:nvCxnSpPr>
        <p:spPr>
          <a:xfrm flipH="1">
            <a:off x="1804201" y="2899037"/>
            <a:ext cx="2540087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04E26E3-4A02-49AE-BF9F-79ED2CA9FF7B}"/>
              </a:ext>
            </a:extLst>
          </p:cNvPr>
          <p:cNvSpPr txBox="1"/>
          <p:nvPr/>
        </p:nvSpPr>
        <p:spPr>
          <a:xfrm>
            <a:off x="4401250" y="2591733"/>
            <a:ext cx="17154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パンダを削除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EAA2E78A-4B04-4445-9E18-4CF9E21667A3}"/>
              </a:ext>
            </a:extLst>
          </p:cNvPr>
          <p:cNvSpPr txBox="1"/>
          <p:nvPr/>
        </p:nvSpPr>
        <p:spPr>
          <a:xfrm>
            <a:off x="5250964" y="2642930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12749AD-F9AA-4ABE-BD5C-824202A96A85}"/>
              </a:ext>
            </a:extLst>
          </p:cNvPr>
          <p:cNvSpPr txBox="1"/>
          <p:nvPr/>
        </p:nvSpPr>
        <p:spPr>
          <a:xfrm>
            <a:off x="4804867" y="4457468"/>
            <a:ext cx="505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3E15D39-31C8-4731-896B-D432127B9484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1B5BB8-29C5-4AA5-B190-C2F96EBAAF5D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28382B8-ACA6-468D-87E5-9294F1BFB213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2D18AB-A6F5-4998-9B58-86DD7C562D2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A9C14CA5-09A9-4F4A-A9E3-27881765A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0836"/>
            <a:ext cx="9144000" cy="2510254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2614D5A-59A3-4238-9843-F0A3018C32E5}"/>
              </a:ext>
            </a:extLst>
          </p:cNvPr>
          <p:cNvSpPr txBox="1"/>
          <p:nvPr/>
        </p:nvSpPr>
        <p:spPr>
          <a:xfrm>
            <a:off x="3529704" y="1496904"/>
            <a:ext cx="54189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画面を下までスクロールし、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4140A17-24A3-48DC-A5C2-236B7F757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72" y="1586820"/>
            <a:ext cx="2886075" cy="5143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BD984DDF-0446-46E2-B28C-5030B9BC7EFF}"/>
              </a:ext>
            </a:extLst>
          </p:cNvPr>
          <p:cNvSpPr/>
          <p:nvPr/>
        </p:nvSpPr>
        <p:spPr>
          <a:xfrm>
            <a:off x="1998587" y="1613404"/>
            <a:ext cx="43200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6CD1876-353C-4666-A068-4084FE3E2358}"/>
              </a:ext>
            </a:extLst>
          </p:cNvPr>
          <p:cNvSpPr txBox="1"/>
          <p:nvPr/>
        </p:nvSpPr>
        <p:spPr>
          <a:xfrm>
            <a:off x="3465066" y="1563855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497DC94-A8E9-4D09-B59C-1C0E411FD71D}"/>
              </a:ext>
            </a:extLst>
          </p:cNvPr>
          <p:cNvSpPr txBox="1"/>
          <p:nvPr/>
        </p:nvSpPr>
        <p:spPr>
          <a:xfrm>
            <a:off x="4148645" y="1563855"/>
            <a:ext cx="5427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5542E73-3D6F-41E6-B96E-BE96D7FDECF5}"/>
              </a:ext>
            </a:extLst>
          </p:cNvPr>
          <p:cNvSpPr txBox="1"/>
          <p:nvPr/>
        </p:nvSpPr>
        <p:spPr>
          <a:xfrm>
            <a:off x="8139545" y="1539223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7254561-528D-4041-8297-2B43393E0818}"/>
              </a:ext>
            </a:extLst>
          </p:cNvPr>
          <p:cNvGrpSpPr/>
          <p:nvPr/>
        </p:nvGrpSpPr>
        <p:grpSpPr>
          <a:xfrm>
            <a:off x="74293" y="2542063"/>
            <a:ext cx="4712588" cy="577081"/>
            <a:chOff x="101989" y="2756885"/>
            <a:chExt cx="4712588" cy="577081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5D46D70-6282-43F2-B02B-FD88FE47154F}"/>
                </a:ext>
              </a:extLst>
            </p:cNvPr>
            <p:cNvSpPr txBox="1"/>
            <p:nvPr/>
          </p:nvSpPr>
          <p:spPr>
            <a:xfrm>
              <a:off x="101989" y="2756885"/>
              <a:ext cx="47125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Rocket9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」をクリックし、ボタンを押す。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69BD42B-050C-422A-B77D-E2B4A465C898}"/>
                </a:ext>
              </a:extLst>
            </p:cNvPr>
            <p:cNvSpPr txBox="1"/>
            <p:nvPr/>
          </p:nvSpPr>
          <p:spPr>
            <a:xfrm>
              <a:off x="3972329" y="2804526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9A68822D-EEEB-4296-8260-CA3B4486EAC6}"/>
              </a:ext>
            </a:extLst>
          </p:cNvPr>
          <p:cNvSpPr/>
          <p:nvPr/>
        </p:nvSpPr>
        <p:spPr>
          <a:xfrm>
            <a:off x="4627824" y="3211780"/>
            <a:ext cx="1363000" cy="1363000"/>
          </a:xfrm>
          <a:prstGeom prst="roundRect">
            <a:avLst>
              <a:gd name="adj" fmla="val 622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7C0B55-F082-4D99-921D-6BCB85810429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DFEFC4-EB77-435F-B674-528948125E03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EDDC-8934-4736-A4B2-758BA03CF3EB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BE406C-1C37-4FCB-99C6-2E2746C75FC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DF62B50-C6DF-455A-BF99-E22674D0B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712" y="1643970"/>
            <a:ext cx="447675" cy="4572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DB79AE2-D650-4AB9-814C-6DA76D9186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951" b="-1"/>
          <a:stretch/>
        </p:blipFill>
        <p:spPr>
          <a:xfrm>
            <a:off x="-2927" y="5772782"/>
            <a:ext cx="9144000" cy="412677"/>
          </a:xfrm>
          <a:prstGeom prst="rect">
            <a:avLst/>
          </a:prstGeom>
        </p:spPr>
      </p:pic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E3CE4250-2B41-48D8-A123-B3FD87CDDA39}"/>
              </a:ext>
            </a:extLst>
          </p:cNvPr>
          <p:cNvSpPr/>
          <p:nvPr/>
        </p:nvSpPr>
        <p:spPr>
          <a:xfrm>
            <a:off x="7981025" y="5803717"/>
            <a:ext cx="1154096" cy="34622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24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B05A9B70-B3D0-4201-BA37-B0C72C547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004" y="2609611"/>
            <a:ext cx="2134436" cy="222498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E76F197-7C86-4A87-9616-B29FD2EA2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1" y="1863159"/>
            <a:ext cx="5294621" cy="425061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7C0B55-F082-4D99-921D-6BCB85810429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DFEFC4-EB77-435F-B674-528948125E03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EDDC-8934-4736-A4B2-758BA03CF3EB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BE406C-1C37-4FCB-99C6-2E2746C75FC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C7ABB9B-66A7-409E-AB81-2E53DD0DA24A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大きさを変更します。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B042AA5-4468-4770-86FB-ED751EBBF22C}"/>
              </a:ext>
            </a:extLst>
          </p:cNvPr>
          <p:cNvSpPr txBox="1"/>
          <p:nvPr/>
        </p:nvSpPr>
        <p:spPr>
          <a:xfrm>
            <a:off x="1355028" y="1280367"/>
            <a:ext cx="762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7C07BFB-BA59-45C4-9E4B-ECA3D46F9ADE}"/>
              </a:ext>
            </a:extLst>
          </p:cNvPr>
          <p:cNvSpPr txBox="1"/>
          <p:nvPr/>
        </p:nvSpPr>
        <p:spPr>
          <a:xfrm>
            <a:off x="482002" y="1290321"/>
            <a:ext cx="458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DFB9FE14-B3CB-4BC6-92EF-5CEDF5F22777}"/>
              </a:ext>
            </a:extLst>
          </p:cNvPr>
          <p:cNvSpPr/>
          <p:nvPr/>
        </p:nvSpPr>
        <p:spPr>
          <a:xfrm>
            <a:off x="378464" y="1944493"/>
            <a:ext cx="366924" cy="37130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5F4C8A1-3AC4-4ADB-ADC5-8B02D26CE485}"/>
              </a:ext>
            </a:extLst>
          </p:cNvPr>
          <p:cNvSpPr txBox="1"/>
          <p:nvPr/>
        </p:nvSpPr>
        <p:spPr>
          <a:xfrm>
            <a:off x="-72554" y="188921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94DD66F0-E33C-44F2-8F8A-B181BF550F6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7461" y="4767862"/>
            <a:ext cx="577081" cy="577081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1A1BA96-9F7B-413F-9833-455CB9419C74}"/>
              </a:ext>
            </a:extLst>
          </p:cNvPr>
          <p:cNvSpPr txBox="1"/>
          <p:nvPr/>
        </p:nvSpPr>
        <p:spPr>
          <a:xfrm>
            <a:off x="1190648" y="182853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3E9395F7-D2F7-431F-90B9-4DFDAFA8F133}"/>
              </a:ext>
            </a:extLst>
          </p:cNvPr>
          <p:cNvSpPr/>
          <p:nvPr/>
        </p:nvSpPr>
        <p:spPr>
          <a:xfrm>
            <a:off x="1800778" y="2253703"/>
            <a:ext cx="3503695" cy="317785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5F74AFF1-ACAC-4348-B317-20910D78257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2446" y="2262654"/>
            <a:ext cx="432009" cy="432009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B0EEEDC-D7F0-4F89-BE75-ACD58709A232}"/>
              </a:ext>
            </a:extLst>
          </p:cNvPr>
          <p:cNvSpPr txBox="1"/>
          <p:nvPr/>
        </p:nvSpPr>
        <p:spPr>
          <a:xfrm>
            <a:off x="1169816" y="435385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1D158B6C-F4FD-4645-A3BF-FD1909FC5C43}"/>
              </a:ext>
            </a:extLst>
          </p:cNvPr>
          <p:cNvSpPr/>
          <p:nvPr/>
        </p:nvSpPr>
        <p:spPr>
          <a:xfrm>
            <a:off x="1633771" y="5145411"/>
            <a:ext cx="410010" cy="410010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BA2A54C-515D-41A6-8336-AEFD09FB2D89}"/>
              </a:ext>
            </a:extLst>
          </p:cNvPr>
          <p:cNvGrpSpPr/>
          <p:nvPr/>
        </p:nvGrpSpPr>
        <p:grpSpPr>
          <a:xfrm>
            <a:off x="4084274" y="1071230"/>
            <a:ext cx="5059726" cy="1685077"/>
            <a:chOff x="4056144" y="1413431"/>
            <a:chExt cx="5059726" cy="1685077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69BCF1E-234D-4C9F-B1A2-6437FC69CFF8}"/>
                </a:ext>
              </a:extLst>
            </p:cNvPr>
            <p:cNvSpPr txBox="1"/>
            <p:nvPr/>
          </p:nvSpPr>
          <p:spPr>
            <a:xfrm>
              <a:off x="4056144" y="1413431"/>
              <a:ext cx="5059726" cy="16850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①「選択」を選択する。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②マウスをクリックしたまま、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マウスを移動してスプライト全体を選択する。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229B104-E2AD-4AC4-9C5B-C4ACBBA579B3}"/>
                </a:ext>
              </a:extLst>
            </p:cNvPr>
            <p:cNvSpPr txBox="1"/>
            <p:nvPr/>
          </p:nvSpPr>
          <p:spPr>
            <a:xfrm>
              <a:off x="5377726" y="1499166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3B3BFFC-6414-4815-B3F6-0B9F5B48B08C}"/>
                </a:ext>
              </a:extLst>
            </p:cNvPr>
            <p:cNvSpPr txBox="1"/>
            <p:nvPr/>
          </p:nvSpPr>
          <p:spPr>
            <a:xfrm>
              <a:off x="5219119" y="2579616"/>
              <a:ext cx="5814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49C3EC0-B3A7-45CE-839A-FF8E4E0B9679}"/>
                </a:ext>
              </a:extLst>
            </p:cNvPr>
            <p:cNvSpPr txBox="1"/>
            <p:nvPr/>
          </p:nvSpPr>
          <p:spPr>
            <a:xfrm>
              <a:off x="4454603" y="1486635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8C994EED-35E6-4AB9-92BE-A72BF0FBBC78}"/>
                </a:ext>
              </a:extLst>
            </p:cNvPr>
            <p:cNvSpPr txBox="1"/>
            <p:nvPr/>
          </p:nvSpPr>
          <p:spPr>
            <a:xfrm>
              <a:off x="7214298" y="2579615"/>
              <a:ext cx="73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ぜんたい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2887647-D4A3-4912-8E3A-BA1914AE9CA5}"/>
                </a:ext>
              </a:extLst>
            </p:cNvPr>
            <p:cNvSpPr txBox="1"/>
            <p:nvPr/>
          </p:nvSpPr>
          <p:spPr>
            <a:xfrm>
              <a:off x="7908135" y="2579614"/>
              <a:ext cx="730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1" name="矢印: 右 70">
            <a:extLst>
              <a:ext uri="{FF2B5EF4-FFF2-40B4-BE49-F238E27FC236}">
                <a16:creationId xmlns:a16="http://schemas.microsoft.com/office/drawing/2014/main" id="{CD7EC6E1-C6C6-4836-8DA9-343647E680A6}"/>
              </a:ext>
            </a:extLst>
          </p:cNvPr>
          <p:cNvSpPr/>
          <p:nvPr/>
        </p:nvSpPr>
        <p:spPr>
          <a:xfrm>
            <a:off x="5550242" y="332104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33AAB3CA-34C2-43F1-8F04-EBB3AAB00746}"/>
              </a:ext>
            </a:extLst>
          </p:cNvPr>
          <p:cNvCxnSpPr>
            <a:cxnSpLocks/>
          </p:cNvCxnSpPr>
          <p:nvPr/>
        </p:nvCxnSpPr>
        <p:spPr>
          <a:xfrm flipV="1">
            <a:off x="993960" y="4856267"/>
            <a:ext cx="448307" cy="23215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345E43F-BA84-44AE-BBDE-98382AF6DFE4}"/>
              </a:ext>
            </a:extLst>
          </p:cNvPr>
          <p:cNvGrpSpPr/>
          <p:nvPr/>
        </p:nvGrpSpPr>
        <p:grpSpPr>
          <a:xfrm>
            <a:off x="80409" y="5634174"/>
            <a:ext cx="5059726" cy="1131079"/>
            <a:chOff x="4054452" y="5177163"/>
            <a:chExt cx="5059726" cy="1131079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849091F-D44F-4C25-B8D7-EC5241A2B05D}"/>
                </a:ext>
              </a:extLst>
            </p:cNvPr>
            <p:cNvSpPr txBox="1"/>
            <p:nvPr/>
          </p:nvSpPr>
          <p:spPr>
            <a:xfrm>
              <a:off x="4054452" y="5177163"/>
              <a:ext cx="5059726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　　をクリックしたままマウスを動かして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スプライトの大きさを変える。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2F0E625-23BA-4ED7-AAB4-A11DD9623642}"/>
                </a:ext>
              </a:extLst>
            </p:cNvPr>
            <p:cNvSpPr txBox="1"/>
            <p:nvPr/>
          </p:nvSpPr>
          <p:spPr>
            <a:xfrm>
              <a:off x="7657316" y="5276368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90004AE-0A3F-4C5A-99B5-061E20E91DA3}"/>
                </a:ext>
              </a:extLst>
            </p:cNvPr>
            <p:cNvSpPr txBox="1"/>
            <p:nvPr/>
          </p:nvSpPr>
          <p:spPr>
            <a:xfrm>
              <a:off x="5617092" y="5797574"/>
              <a:ext cx="4772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6CD9A741-DC54-4431-AB53-91B1FAD415C2}"/>
                </a:ext>
              </a:extLst>
            </p:cNvPr>
            <p:cNvSpPr txBox="1"/>
            <p:nvPr/>
          </p:nvSpPr>
          <p:spPr>
            <a:xfrm>
              <a:off x="6657279" y="5797574"/>
              <a:ext cx="2073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5ED8403-9CC9-4E38-B3D4-5E85822ED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27612" y="5441083"/>
              <a:ext cx="247650" cy="247650"/>
            </a:xfrm>
            <a:prstGeom prst="rect">
              <a:avLst/>
            </a:prstGeom>
          </p:spPr>
        </p:pic>
      </p:grpSp>
      <p:pic>
        <p:nvPicPr>
          <p:cNvPr id="46" name="図 45">
            <a:extLst>
              <a:ext uri="{FF2B5EF4-FFF2-40B4-BE49-F238E27FC236}">
                <a16:creationId xmlns:a16="http://schemas.microsoft.com/office/drawing/2014/main" id="{0E30A4B8-9AE2-438A-AB2B-3CCA20949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630" y="4987827"/>
            <a:ext cx="1000943" cy="1595112"/>
          </a:xfrm>
          <a:prstGeom prst="rect">
            <a:avLst/>
          </a:prstGeom>
        </p:spPr>
      </p:pic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7E87AE21-A515-4F40-8AD9-19CB56CFB4EA}"/>
              </a:ext>
            </a:extLst>
          </p:cNvPr>
          <p:cNvSpPr/>
          <p:nvPr/>
        </p:nvSpPr>
        <p:spPr>
          <a:xfrm>
            <a:off x="5450684" y="4864000"/>
            <a:ext cx="2219314" cy="1685077"/>
          </a:xfrm>
          <a:prstGeom prst="wedgeRoundRectCallout">
            <a:avLst>
              <a:gd name="adj1" fmla="val 64544"/>
              <a:gd name="adj2" fmla="val -1507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D41558FA-2969-437A-B1C8-6BE12CD9816A}"/>
              </a:ext>
            </a:extLst>
          </p:cNvPr>
          <p:cNvCxnSpPr>
            <a:cxnSpLocks/>
            <a:endCxn id="62" idx="4"/>
          </p:cNvCxnSpPr>
          <p:nvPr/>
        </p:nvCxnSpPr>
        <p:spPr>
          <a:xfrm flipV="1">
            <a:off x="7048870" y="3928865"/>
            <a:ext cx="264040" cy="10833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楕円 61">
            <a:extLst>
              <a:ext uri="{FF2B5EF4-FFF2-40B4-BE49-F238E27FC236}">
                <a16:creationId xmlns:a16="http://schemas.microsoft.com/office/drawing/2014/main" id="{219DCA01-98FA-4DF6-826F-B30A316DE930}"/>
              </a:ext>
            </a:extLst>
          </p:cNvPr>
          <p:cNvSpPr/>
          <p:nvPr/>
        </p:nvSpPr>
        <p:spPr>
          <a:xfrm>
            <a:off x="7158516" y="3620078"/>
            <a:ext cx="308787" cy="3087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B3E899C-60BA-4C54-BA32-697DD7E184F5}"/>
              </a:ext>
            </a:extLst>
          </p:cNvPr>
          <p:cNvGrpSpPr/>
          <p:nvPr/>
        </p:nvGrpSpPr>
        <p:grpSpPr>
          <a:xfrm>
            <a:off x="5410950" y="4928956"/>
            <a:ext cx="2259047" cy="1508105"/>
            <a:chOff x="7692821" y="3370844"/>
            <a:chExt cx="2259047" cy="1508105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0E7EE03-F196-4345-B275-003684087216}"/>
                </a:ext>
              </a:extLst>
            </p:cNvPr>
            <p:cNvSpPr txBox="1"/>
            <p:nvPr/>
          </p:nvSpPr>
          <p:spPr>
            <a:xfrm>
              <a:off x="7770259" y="3370844"/>
              <a:ext cx="218160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キャンバスの　　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中心を合わせよう！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8FF3C691-BFDD-425E-A026-D3732F13676E}"/>
                </a:ext>
              </a:extLst>
            </p:cNvPr>
            <p:cNvSpPr txBox="1"/>
            <p:nvPr/>
          </p:nvSpPr>
          <p:spPr>
            <a:xfrm>
              <a:off x="7692821" y="4401155"/>
              <a:ext cx="739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ちゅうしん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5825AE6-5C7D-428E-A1D6-8148950251CF}"/>
                </a:ext>
              </a:extLst>
            </p:cNvPr>
            <p:cNvSpPr txBox="1"/>
            <p:nvPr/>
          </p:nvSpPr>
          <p:spPr>
            <a:xfrm>
              <a:off x="8435882" y="4401155"/>
              <a:ext cx="3198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9344FDDC-DC4C-4976-BFE8-1A461E70A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07055" y="3537772"/>
              <a:ext cx="333332" cy="280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084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：値を代入する変数を用意する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0F36F5-57D1-4487-82A1-DD3382418023}"/>
              </a:ext>
            </a:extLst>
          </p:cNvPr>
          <p:cNvSpPr txBox="1"/>
          <p:nvPr/>
        </p:nvSpPr>
        <p:spPr>
          <a:xfrm>
            <a:off x="2581540" y="394009"/>
            <a:ext cx="81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だいにゅう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CEA1A4F-6BC2-4990-99E6-63B791D5BF93}"/>
              </a:ext>
            </a:extLst>
          </p:cNvPr>
          <p:cNvSpPr txBox="1"/>
          <p:nvPr/>
        </p:nvSpPr>
        <p:spPr>
          <a:xfrm>
            <a:off x="1987078" y="386277"/>
            <a:ext cx="59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63F2B3-015F-41D3-B47C-30C7A88FF510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08CDD4-1D9F-4622-B61A-8D9EC1FFDF8E}"/>
              </a:ext>
            </a:extLst>
          </p:cNvPr>
          <p:cNvSpPr txBox="1"/>
          <p:nvPr/>
        </p:nvSpPr>
        <p:spPr>
          <a:xfrm>
            <a:off x="3846343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59275E5-BDE5-496C-91A2-EB567B5B78C1}"/>
              </a:ext>
            </a:extLst>
          </p:cNvPr>
          <p:cNvSpPr txBox="1"/>
          <p:nvPr/>
        </p:nvSpPr>
        <p:spPr>
          <a:xfrm>
            <a:off x="4835027" y="386277"/>
            <a:ext cx="69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ようい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1B6873D-3EE4-49D4-BFAC-8E1080BFDAE7}"/>
              </a:ext>
            </a:extLst>
          </p:cNvPr>
          <p:cNvGrpSpPr/>
          <p:nvPr/>
        </p:nvGrpSpPr>
        <p:grpSpPr>
          <a:xfrm>
            <a:off x="929079" y="1878161"/>
            <a:ext cx="652422" cy="639195"/>
            <a:chOff x="675523" y="2179135"/>
            <a:chExt cx="652422" cy="639195"/>
          </a:xfrm>
        </p:grpSpPr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08BD08DE-B11E-44A4-B09F-CD1C8BA0FE4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0F26C5DC-8F81-4AA4-95DE-9E71CDF4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1658218" y="1587830"/>
            <a:ext cx="64944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という名前の変数を作る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A748162-D2ED-4FDA-8CC0-A98FF3645CEB}"/>
              </a:ext>
            </a:extLst>
          </p:cNvPr>
          <p:cNvSpPr txBox="1"/>
          <p:nvPr/>
        </p:nvSpPr>
        <p:spPr>
          <a:xfrm>
            <a:off x="3185905" y="1655678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8378BA5-3A22-4C79-AC60-5567C385434E}"/>
              </a:ext>
            </a:extLst>
          </p:cNvPr>
          <p:cNvSpPr txBox="1"/>
          <p:nvPr/>
        </p:nvSpPr>
        <p:spPr>
          <a:xfrm>
            <a:off x="4800362" y="165567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9016D55-D46E-42BF-A186-877402F99C67}"/>
              </a:ext>
            </a:extLst>
          </p:cNvPr>
          <p:cNvSpPr txBox="1"/>
          <p:nvPr/>
        </p:nvSpPr>
        <p:spPr>
          <a:xfrm>
            <a:off x="1811652" y="1655678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3777A9D-D42F-40CC-96FD-7CC1C08C8C0E}"/>
              </a:ext>
            </a:extLst>
          </p:cNvPr>
          <p:cNvSpPr txBox="1"/>
          <p:nvPr/>
        </p:nvSpPr>
        <p:spPr>
          <a:xfrm>
            <a:off x="3836572" y="1655678"/>
            <a:ext cx="62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19CDE9D-C909-46C6-B809-B35ED0A8C976}"/>
              </a:ext>
            </a:extLst>
          </p:cNvPr>
          <p:cNvSpPr txBox="1"/>
          <p:nvPr/>
        </p:nvSpPr>
        <p:spPr>
          <a:xfrm>
            <a:off x="1873697" y="2199232"/>
            <a:ext cx="445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0E18BA-5AC5-4B9D-B307-D3CD030EB14C}"/>
              </a:ext>
            </a:extLst>
          </p:cNvPr>
          <p:cNvSpPr txBox="1"/>
          <p:nvPr/>
        </p:nvSpPr>
        <p:spPr>
          <a:xfrm>
            <a:off x="3932943" y="2216407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09223D0D-F67F-451C-8623-9360436C9448}"/>
              </a:ext>
            </a:extLst>
          </p:cNvPr>
          <p:cNvSpPr txBox="1"/>
          <p:nvPr/>
        </p:nvSpPr>
        <p:spPr>
          <a:xfrm>
            <a:off x="3256358" y="2216407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343AD5F-8B7F-429C-9344-E194298610BC}"/>
              </a:ext>
            </a:extLst>
          </p:cNvPr>
          <p:cNvSpPr txBox="1"/>
          <p:nvPr/>
        </p:nvSpPr>
        <p:spPr>
          <a:xfrm>
            <a:off x="4608276" y="2216407"/>
            <a:ext cx="582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616C47-5621-492C-A17E-5A2A192B7088}"/>
              </a:ext>
            </a:extLst>
          </p:cNvPr>
          <p:cNvSpPr txBox="1"/>
          <p:nvPr/>
        </p:nvSpPr>
        <p:spPr>
          <a:xfrm>
            <a:off x="2275921" y="3699279"/>
            <a:ext cx="44685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車が進む向き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を代入するための変数です。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C732FA8-412A-43D1-BE71-7BBA583206EE}"/>
              </a:ext>
            </a:extLst>
          </p:cNvPr>
          <p:cNvSpPr txBox="1"/>
          <p:nvPr/>
        </p:nvSpPr>
        <p:spPr>
          <a:xfrm flipH="1">
            <a:off x="3171169" y="3771631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475ACEB-2DCF-451D-8B45-94839B5E1FBB}"/>
              </a:ext>
            </a:extLst>
          </p:cNvPr>
          <p:cNvSpPr txBox="1"/>
          <p:nvPr/>
        </p:nvSpPr>
        <p:spPr>
          <a:xfrm flipH="1">
            <a:off x="5450709" y="3771631"/>
            <a:ext cx="701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80E26E1-4020-4B3D-A12F-CF8C3365FBF5}"/>
              </a:ext>
            </a:extLst>
          </p:cNvPr>
          <p:cNvSpPr txBox="1"/>
          <p:nvPr/>
        </p:nvSpPr>
        <p:spPr>
          <a:xfrm flipH="1">
            <a:off x="2162239" y="3771631"/>
            <a:ext cx="5757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8597853-5AAB-417B-A9BF-34F97DE8785A}"/>
              </a:ext>
            </a:extLst>
          </p:cNvPr>
          <p:cNvSpPr txBox="1"/>
          <p:nvPr/>
        </p:nvSpPr>
        <p:spPr>
          <a:xfrm flipH="1">
            <a:off x="3838931" y="3771631"/>
            <a:ext cx="860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C365E43-E329-44DF-A387-69A854E12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202" y="3806506"/>
            <a:ext cx="686876" cy="422692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56F4B11-B115-444E-B6EB-FDE3AB7D3AA8}"/>
              </a:ext>
            </a:extLst>
          </p:cNvPr>
          <p:cNvSpPr txBox="1"/>
          <p:nvPr/>
        </p:nvSpPr>
        <p:spPr>
          <a:xfrm flipH="1">
            <a:off x="2659986" y="3771631"/>
            <a:ext cx="5757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7C0B55-F082-4D99-921D-6BCB85810429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DFEFC4-EB77-435F-B674-528948125E03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EDDC-8934-4736-A4B2-758BA03CF3EB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BE406C-1C37-4FCB-99C6-2E2746C75FC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1006B36D-5C5F-4DC7-8365-649673641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815" y="2375335"/>
            <a:ext cx="2781300" cy="1847850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C8623FC-7CD5-4C30-B130-2C230013EDD5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が押された時、位置と変数を初期化しよう！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A2B3537-DDFF-4E8E-90AC-9AFD16C91223}"/>
              </a:ext>
            </a:extLst>
          </p:cNvPr>
          <p:cNvSpPr txBox="1"/>
          <p:nvPr/>
        </p:nvSpPr>
        <p:spPr>
          <a:xfrm>
            <a:off x="3195425" y="1306325"/>
            <a:ext cx="756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84D180F-737C-4558-8B7C-569E941FCE01}"/>
              </a:ext>
            </a:extLst>
          </p:cNvPr>
          <p:cNvSpPr txBox="1"/>
          <p:nvPr/>
        </p:nvSpPr>
        <p:spPr>
          <a:xfrm>
            <a:off x="1093702" y="1306325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7C5BEED-EB49-4F26-8AC0-28072EBB72FC}"/>
              </a:ext>
            </a:extLst>
          </p:cNvPr>
          <p:cNvSpPr txBox="1"/>
          <p:nvPr/>
        </p:nvSpPr>
        <p:spPr>
          <a:xfrm>
            <a:off x="2050745" y="1306325"/>
            <a:ext cx="51254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F3C1CB3-1E11-477C-BA45-4541E15E4611}"/>
              </a:ext>
            </a:extLst>
          </p:cNvPr>
          <p:cNvSpPr txBox="1"/>
          <p:nvPr/>
        </p:nvSpPr>
        <p:spPr>
          <a:xfrm>
            <a:off x="3899860" y="1306325"/>
            <a:ext cx="845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F907662F-C261-43CB-9FC9-DA931D0AB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D818B1F0-1F4E-4A92-8E89-24D9230EB8EB}"/>
              </a:ext>
            </a:extLst>
          </p:cNvPr>
          <p:cNvCxnSpPr>
            <a:cxnSpLocks/>
          </p:cNvCxnSpPr>
          <p:nvPr/>
        </p:nvCxnSpPr>
        <p:spPr>
          <a:xfrm>
            <a:off x="1118792" y="274036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61A3723B-40B2-4CEC-92C6-29AB95DD4CDC}"/>
              </a:ext>
            </a:extLst>
          </p:cNvPr>
          <p:cNvGrpSpPr/>
          <p:nvPr/>
        </p:nvGrpSpPr>
        <p:grpSpPr>
          <a:xfrm>
            <a:off x="450893" y="2213276"/>
            <a:ext cx="667899" cy="650331"/>
            <a:chOff x="475743" y="2747684"/>
            <a:chExt cx="667899" cy="650331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D90074CE-1BE4-4F19-916A-977E9CA3B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BFBE7CBB-207C-4316-81FA-050254793388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D05CC51A-5EBE-4E89-9325-1BEB3760895B}"/>
              </a:ext>
            </a:extLst>
          </p:cNvPr>
          <p:cNvGrpSpPr/>
          <p:nvPr/>
        </p:nvGrpSpPr>
        <p:grpSpPr>
          <a:xfrm>
            <a:off x="4365069" y="2150221"/>
            <a:ext cx="4508720" cy="647539"/>
            <a:chOff x="4180019" y="2826354"/>
            <a:chExt cx="4508720" cy="647539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037D175-1F96-4325-8315-572A78B36229}"/>
                </a:ext>
              </a:extLst>
            </p:cNvPr>
            <p:cNvSpPr txBox="1"/>
            <p:nvPr/>
          </p:nvSpPr>
          <p:spPr>
            <a:xfrm>
              <a:off x="4180019" y="2826354"/>
              <a:ext cx="45087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F590D79-9A0A-4E55-927D-F8CB6F6157C4}"/>
                </a:ext>
              </a:extLst>
            </p:cNvPr>
            <p:cNvSpPr txBox="1"/>
            <p:nvPr/>
          </p:nvSpPr>
          <p:spPr>
            <a:xfrm>
              <a:off x="7779647" y="28686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DB9824CA-4C82-42DB-B0D2-64DA979DE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33454" y="2834698"/>
              <a:ext cx="1440440" cy="639195"/>
            </a:xfrm>
            <a:prstGeom prst="rect">
              <a:avLst/>
            </a:prstGeom>
          </p:spPr>
        </p:pic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753D9F8F-62B0-4B37-89E3-E279D43DAA78}"/>
              </a:ext>
            </a:extLst>
          </p:cNvPr>
          <p:cNvGrpSpPr/>
          <p:nvPr/>
        </p:nvGrpSpPr>
        <p:grpSpPr>
          <a:xfrm>
            <a:off x="466370" y="2933489"/>
            <a:ext cx="652422" cy="639195"/>
            <a:chOff x="1151816" y="4698201"/>
            <a:chExt cx="652422" cy="639195"/>
          </a:xfrm>
        </p:grpSpPr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0058CB8C-CB86-40B0-937B-50528C48D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81" name="四角形: 角を丸くする 80">
              <a:extLst>
                <a:ext uri="{FF2B5EF4-FFF2-40B4-BE49-F238E27FC236}">
                  <a16:creationId xmlns:a16="http://schemas.microsoft.com/office/drawing/2014/main" id="{CAF9C147-3F7C-4FA4-B919-25A68FFCB3D5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891915F6-AECE-40FD-9B2A-9920BA69C815}"/>
              </a:ext>
            </a:extLst>
          </p:cNvPr>
          <p:cNvCxnSpPr>
            <a:cxnSpLocks/>
          </p:cNvCxnSpPr>
          <p:nvPr/>
        </p:nvCxnSpPr>
        <p:spPr>
          <a:xfrm>
            <a:off x="1131760" y="322371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FE2A5D0-85C3-45A3-9653-5711848C217A}"/>
              </a:ext>
            </a:extLst>
          </p:cNvPr>
          <p:cNvGrpSpPr/>
          <p:nvPr/>
        </p:nvGrpSpPr>
        <p:grpSpPr>
          <a:xfrm>
            <a:off x="4365069" y="2997419"/>
            <a:ext cx="4672400" cy="1131079"/>
            <a:chOff x="4365069" y="3453535"/>
            <a:chExt cx="4672400" cy="1131079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0E999690-0C38-4C62-B092-2BC6FA57521E}"/>
                </a:ext>
              </a:extLst>
            </p:cNvPr>
            <p:cNvSpPr txBox="1"/>
            <p:nvPr/>
          </p:nvSpPr>
          <p:spPr>
            <a:xfrm>
              <a:off x="4365069" y="3453535"/>
              <a:ext cx="467240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座標の両方を「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6F83B9D1-0AF7-4D4F-AE5D-EF53F368C76A}"/>
                </a:ext>
              </a:extLst>
            </p:cNvPr>
            <p:cNvSpPr txBox="1"/>
            <p:nvPr/>
          </p:nvSpPr>
          <p:spPr>
            <a:xfrm>
              <a:off x="8199678" y="35213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A8C259F5-C567-47B5-949B-3FD8929D1715}"/>
                </a:ext>
              </a:extLst>
            </p:cNvPr>
            <p:cNvSpPr txBox="1"/>
            <p:nvPr/>
          </p:nvSpPr>
          <p:spPr>
            <a:xfrm>
              <a:off x="4518503" y="35213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AE7175F6-B3A1-4894-AE1D-BA01B4FDA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44440" y="3594045"/>
              <a:ext cx="2232853" cy="464860"/>
            </a:xfrm>
            <a:prstGeom prst="rect">
              <a:avLst/>
            </a:prstGeom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505E6F40-6171-4B00-93EC-620A556A74FC}"/>
                </a:ext>
              </a:extLst>
            </p:cNvPr>
            <p:cNvSpPr txBox="1"/>
            <p:nvPr/>
          </p:nvSpPr>
          <p:spPr>
            <a:xfrm>
              <a:off x="4641507" y="4052998"/>
              <a:ext cx="7594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1AF2ADEE-4B84-4179-A5C5-437BD624996D}"/>
                </a:ext>
              </a:extLst>
            </p:cNvPr>
            <p:cNvSpPr txBox="1"/>
            <p:nvPr/>
          </p:nvSpPr>
          <p:spPr>
            <a:xfrm>
              <a:off x="5501315" y="4052998"/>
              <a:ext cx="7594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E4D52FFA-40F8-4EBE-B1E2-925E34D0A807}"/>
                </a:ext>
              </a:extLst>
            </p:cNvPr>
            <p:cNvSpPr txBox="1"/>
            <p:nvPr/>
          </p:nvSpPr>
          <p:spPr>
            <a:xfrm>
              <a:off x="6070635" y="4065797"/>
              <a:ext cx="8598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1E49161-32F5-4896-90F1-95E9984B9FEE}"/>
              </a:ext>
            </a:extLst>
          </p:cNvPr>
          <p:cNvSpPr txBox="1"/>
          <p:nvPr/>
        </p:nvSpPr>
        <p:spPr>
          <a:xfrm>
            <a:off x="2634577" y="1306325"/>
            <a:ext cx="489560" cy="245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A51D8F69-319A-4A2B-9764-953EC8703659}"/>
              </a:ext>
            </a:extLst>
          </p:cNvPr>
          <p:cNvGrpSpPr/>
          <p:nvPr/>
        </p:nvGrpSpPr>
        <p:grpSpPr>
          <a:xfrm>
            <a:off x="466370" y="3621595"/>
            <a:ext cx="652422" cy="639195"/>
            <a:chOff x="675523" y="2179135"/>
            <a:chExt cx="652422" cy="639195"/>
          </a:xfrm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B81B4BB0-6F5F-48AA-A74E-8AC9B3602558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A85E9FA9-F05A-4C17-98FA-D9E3EACF9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96" name="コネクタ: カギ線 95">
            <a:extLst>
              <a:ext uri="{FF2B5EF4-FFF2-40B4-BE49-F238E27FC236}">
                <a16:creationId xmlns:a16="http://schemas.microsoft.com/office/drawing/2014/main" id="{0016549A-1B1C-45B1-930E-0A770E47A51E}"/>
              </a:ext>
            </a:extLst>
          </p:cNvPr>
          <p:cNvCxnSpPr>
            <a:cxnSpLocks/>
            <a:stCxn id="94" idx="3"/>
          </p:cNvCxnSpPr>
          <p:nvPr/>
        </p:nvCxnSpPr>
        <p:spPr>
          <a:xfrm flipV="1">
            <a:off x="1118792" y="3559411"/>
            <a:ext cx="425923" cy="381782"/>
          </a:xfrm>
          <a:prstGeom prst="bentConnector3">
            <a:avLst>
              <a:gd name="adj1" fmla="val 33326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2F5793C-08FD-4737-A3F3-13FAA029C9D4}"/>
              </a:ext>
            </a:extLst>
          </p:cNvPr>
          <p:cNvGrpSpPr/>
          <p:nvPr/>
        </p:nvGrpSpPr>
        <p:grpSpPr>
          <a:xfrm>
            <a:off x="429179" y="4776169"/>
            <a:ext cx="8380640" cy="580413"/>
            <a:chOff x="429179" y="4776169"/>
            <a:chExt cx="8380640" cy="580413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44645C7F-7DF1-4C2D-A668-9ADB891CC7BC}"/>
                </a:ext>
              </a:extLst>
            </p:cNvPr>
            <p:cNvSpPr txBox="1"/>
            <p:nvPr/>
          </p:nvSpPr>
          <p:spPr>
            <a:xfrm>
              <a:off x="429179" y="4776169"/>
              <a:ext cx="838064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D850A5ED-C3D3-46D0-B4F3-EA96BADB84DF}"/>
                </a:ext>
              </a:extLst>
            </p:cNvPr>
            <p:cNvSpPr txBox="1"/>
            <p:nvPr/>
          </p:nvSpPr>
          <p:spPr>
            <a:xfrm>
              <a:off x="4048151" y="48440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26EE7725-A33E-43B0-9C39-0F6650B53D3B}"/>
                </a:ext>
              </a:extLst>
            </p:cNvPr>
            <p:cNvSpPr txBox="1"/>
            <p:nvPr/>
          </p:nvSpPr>
          <p:spPr>
            <a:xfrm>
              <a:off x="555655" y="484401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5663CAEE-08DF-49B1-B10C-851B776854BC}"/>
                </a:ext>
              </a:extLst>
            </p:cNvPr>
            <p:cNvSpPr txBox="1"/>
            <p:nvPr/>
          </p:nvSpPr>
          <p:spPr>
            <a:xfrm>
              <a:off x="5711365" y="484036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70A81E2-76B5-4C08-ADDC-01D740794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0286" y="4914584"/>
              <a:ext cx="1836579" cy="441998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83B97C9-8A68-4488-B8D5-98C58333836E}"/>
              </a:ext>
            </a:extLst>
          </p:cNvPr>
          <p:cNvGrpSpPr/>
          <p:nvPr/>
        </p:nvGrpSpPr>
        <p:grpSpPr>
          <a:xfrm>
            <a:off x="386941" y="5435381"/>
            <a:ext cx="5800795" cy="591553"/>
            <a:chOff x="386941" y="5435381"/>
            <a:chExt cx="5800795" cy="591553"/>
          </a:xfrm>
        </p:grpSpPr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CD8A79D3-D066-4BC3-9929-1AD6B2BD0EAC}"/>
                </a:ext>
              </a:extLst>
            </p:cNvPr>
            <p:cNvSpPr txBox="1"/>
            <p:nvPr/>
          </p:nvSpPr>
          <p:spPr>
            <a:xfrm>
              <a:off x="386941" y="5435381"/>
              <a:ext cx="58007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F07C7601-F0E6-487C-A0A3-9F5517F47638}"/>
                </a:ext>
              </a:extLst>
            </p:cNvPr>
            <p:cNvSpPr txBox="1"/>
            <p:nvPr/>
          </p:nvSpPr>
          <p:spPr>
            <a:xfrm>
              <a:off x="3303484" y="54896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B6F888D0-15D6-46F6-91FF-26624C9C9293}"/>
                </a:ext>
              </a:extLst>
            </p:cNvPr>
            <p:cNvSpPr txBox="1"/>
            <p:nvPr/>
          </p:nvSpPr>
          <p:spPr>
            <a:xfrm>
              <a:off x="540376" y="550322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650F7FB8-C0E7-40EB-827E-19D90D99E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27251" y="5569694"/>
              <a:ext cx="1280271" cy="457240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107A5B83-1613-4C11-A9A5-D3AD14C45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961439" y="5605222"/>
              <a:ext cx="627551" cy="386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3895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5E316B0-4EF8-469D-B0BB-C6D726BBB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62" y="1574076"/>
            <a:ext cx="5629275" cy="4295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7C0B55-F082-4D99-921D-6BCB85810429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DFEFC4-EB77-435F-B674-528948125E03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EDDC-8934-4736-A4B2-758BA03CF3EB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BE406C-1C37-4FCB-99C6-2E2746C75FC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F3182B0-DF6C-4A00-8BBC-622F9709F937}"/>
              </a:ext>
            </a:extLst>
          </p:cNvPr>
          <p:cNvSpPr txBox="1"/>
          <p:nvPr/>
        </p:nvSpPr>
        <p:spPr>
          <a:xfrm>
            <a:off x="3730306" y="1982937"/>
            <a:ext cx="132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向き：</a:t>
            </a:r>
            <a:r>
              <a:rPr kumimoji="1" lang="en-US" altLang="ja-JP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D025617-BD1D-4A9F-9E04-87F0313535B5}"/>
              </a:ext>
            </a:extLst>
          </p:cNvPr>
          <p:cNvSpPr txBox="1"/>
          <p:nvPr/>
        </p:nvSpPr>
        <p:spPr>
          <a:xfrm>
            <a:off x="5573022" y="3425209"/>
            <a:ext cx="132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向き：</a:t>
            </a:r>
            <a:r>
              <a:rPr kumimoji="1" lang="en-US" altLang="ja-JP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DE210EE-0C2A-4804-A3C8-C14613411BB5}"/>
              </a:ext>
            </a:extLst>
          </p:cNvPr>
          <p:cNvSpPr txBox="1"/>
          <p:nvPr/>
        </p:nvSpPr>
        <p:spPr>
          <a:xfrm>
            <a:off x="3860607" y="5119523"/>
            <a:ext cx="132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向き：</a:t>
            </a:r>
            <a:r>
              <a:rPr kumimoji="1" lang="en-US" altLang="ja-JP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5FD7EB3-9A1D-4EC3-B63B-567096BB60DF}"/>
              </a:ext>
            </a:extLst>
          </p:cNvPr>
          <p:cNvSpPr txBox="1"/>
          <p:nvPr/>
        </p:nvSpPr>
        <p:spPr>
          <a:xfrm>
            <a:off x="2242082" y="3425209"/>
            <a:ext cx="132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向き：</a:t>
            </a:r>
            <a:r>
              <a:rPr kumimoji="1" lang="en-US" altLang="ja-JP" sz="1600" b="1" dirty="0">
                <a:solidFill>
                  <a:schemeClr val="accent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270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E4F03A6-E5D5-4271-9CE0-4C4DB8AB7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439" y="3952710"/>
            <a:ext cx="181927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46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7C0B55-F082-4D99-921D-6BCB85810429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DFEFC4-EB77-435F-B674-528948125E03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EDDC-8934-4736-A4B2-758BA03CF3EB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BE406C-1C37-4FCB-99C6-2E2746C75FC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C8623FC-7CD5-4C30-B130-2C230013EDD5}"/>
              </a:ext>
            </a:extLst>
          </p:cNvPr>
          <p:cNvSpPr txBox="1"/>
          <p:nvPr/>
        </p:nvSpPr>
        <p:spPr>
          <a:xfrm>
            <a:off x="500575" y="1245270"/>
            <a:ext cx="66725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障害物に触れた＝灰色に触れたときは向きを変える、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触れていないときは前に進むプログラムを作ろ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84D180F-737C-4558-8B7C-569E941FCE01}"/>
              </a:ext>
            </a:extLst>
          </p:cNvPr>
          <p:cNvSpPr txBox="1"/>
          <p:nvPr/>
        </p:nvSpPr>
        <p:spPr>
          <a:xfrm>
            <a:off x="381898" y="1306295"/>
            <a:ext cx="1090402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7C5BEED-EB49-4F26-8AC0-28072EBB72FC}"/>
              </a:ext>
            </a:extLst>
          </p:cNvPr>
          <p:cNvSpPr txBox="1"/>
          <p:nvPr/>
        </p:nvSpPr>
        <p:spPr>
          <a:xfrm>
            <a:off x="1451495" y="1306295"/>
            <a:ext cx="321520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F3C1CB3-1E11-477C-BA45-4541E15E4611}"/>
              </a:ext>
            </a:extLst>
          </p:cNvPr>
          <p:cNvSpPr txBox="1"/>
          <p:nvPr/>
        </p:nvSpPr>
        <p:spPr>
          <a:xfrm>
            <a:off x="2537092" y="1859093"/>
            <a:ext cx="461137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1E49161-32F5-4896-90F1-95E9984B9FEE}"/>
              </a:ext>
            </a:extLst>
          </p:cNvPr>
          <p:cNvSpPr txBox="1"/>
          <p:nvPr/>
        </p:nvSpPr>
        <p:spPr>
          <a:xfrm>
            <a:off x="2335329" y="1306295"/>
            <a:ext cx="71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EA2E3EE-8DFD-4B38-8DD6-0E0125C3A1DA}"/>
              </a:ext>
            </a:extLst>
          </p:cNvPr>
          <p:cNvSpPr txBox="1"/>
          <p:nvPr/>
        </p:nvSpPr>
        <p:spPr>
          <a:xfrm>
            <a:off x="3058510" y="1306295"/>
            <a:ext cx="321520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098F830-630B-4C47-9800-8E273A17DAA1}"/>
              </a:ext>
            </a:extLst>
          </p:cNvPr>
          <p:cNvSpPr txBox="1"/>
          <p:nvPr/>
        </p:nvSpPr>
        <p:spPr>
          <a:xfrm>
            <a:off x="4432710" y="1306295"/>
            <a:ext cx="321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8392C56-E715-44C5-AD76-B89C6DD5EA1B}"/>
              </a:ext>
            </a:extLst>
          </p:cNvPr>
          <p:cNvSpPr txBox="1"/>
          <p:nvPr/>
        </p:nvSpPr>
        <p:spPr>
          <a:xfrm>
            <a:off x="5118427" y="1306295"/>
            <a:ext cx="321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94ADB65-B00C-41E9-81E5-F9B3177ADEA5}"/>
              </a:ext>
            </a:extLst>
          </p:cNvPr>
          <p:cNvSpPr txBox="1"/>
          <p:nvPr/>
        </p:nvSpPr>
        <p:spPr>
          <a:xfrm>
            <a:off x="565011" y="1859093"/>
            <a:ext cx="321520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26DD119-CBB5-4F7E-B881-AAC0AC2DAE2F}"/>
              </a:ext>
            </a:extLst>
          </p:cNvPr>
          <p:cNvSpPr txBox="1"/>
          <p:nvPr/>
        </p:nvSpPr>
        <p:spPr>
          <a:xfrm>
            <a:off x="2990804" y="1859093"/>
            <a:ext cx="461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0B20240-F334-442A-B069-E001C50E6878}"/>
              </a:ext>
            </a:extLst>
          </p:cNvPr>
          <p:cNvSpPr txBox="1"/>
          <p:nvPr/>
        </p:nvSpPr>
        <p:spPr>
          <a:xfrm>
            <a:off x="4837351" y="1859093"/>
            <a:ext cx="461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61F1BA6-8E15-4DAA-BB1C-CF80B894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7" y="2437374"/>
            <a:ext cx="4619625" cy="3009900"/>
          </a:xfrm>
          <a:prstGeom prst="rect">
            <a:avLst/>
          </a:prstGeom>
        </p:spPr>
      </p:pic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1DB193BC-CC6A-454C-A9EB-CA26F2B9385D}"/>
              </a:ext>
            </a:extLst>
          </p:cNvPr>
          <p:cNvSpPr/>
          <p:nvPr/>
        </p:nvSpPr>
        <p:spPr>
          <a:xfrm>
            <a:off x="1201859" y="2868064"/>
            <a:ext cx="4465776" cy="1608685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7C569BB-FC56-4B27-B725-206C5F8A7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110" y="5049566"/>
            <a:ext cx="2454809" cy="1824520"/>
          </a:xfrm>
          <a:prstGeom prst="rect">
            <a:avLst/>
          </a:prstGeom>
        </p:spPr>
      </p:pic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2A6B7F6D-8759-4D9E-8CC3-8E9E51931B1B}"/>
              </a:ext>
            </a:extLst>
          </p:cNvPr>
          <p:cNvCxnSpPr>
            <a:cxnSpLocks/>
          </p:cNvCxnSpPr>
          <p:nvPr/>
        </p:nvCxnSpPr>
        <p:spPr>
          <a:xfrm>
            <a:off x="792877" y="259042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0FCE9813-E490-4CF6-8698-CC73BC05E56B}"/>
              </a:ext>
            </a:extLst>
          </p:cNvPr>
          <p:cNvGrpSpPr/>
          <p:nvPr/>
        </p:nvGrpSpPr>
        <p:grpSpPr>
          <a:xfrm>
            <a:off x="140455" y="2411891"/>
            <a:ext cx="652422" cy="639195"/>
            <a:chOff x="4394117" y="2183587"/>
            <a:chExt cx="652422" cy="639195"/>
          </a:xfrm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627F2510-EADF-440F-A414-88F473B3BE39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6FB615BE-ADD1-4FE6-9D53-E4FA55423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12BA6F1-732D-4820-86BB-C18CD31FF696}"/>
              </a:ext>
            </a:extLst>
          </p:cNvPr>
          <p:cNvGrpSpPr/>
          <p:nvPr/>
        </p:nvGrpSpPr>
        <p:grpSpPr>
          <a:xfrm>
            <a:off x="4394831" y="2166339"/>
            <a:ext cx="3712852" cy="1242168"/>
            <a:chOff x="5179482" y="2333599"/>
            <a:chExt cx="3712852" cy="1242168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A7079D4B-598A-4157-B3F7-A2F35EE6040B}"/>
                </a:ext>
              </a:extLst>
            </p:cNvPr>
            <p:cNvSpPr txBox="1"/>
            <p:nvPr/>
          </p:nvSpPr>
          <p:spPr>
            <a:xfrm>
              <a:off x="5179482" y="2592276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61FE8212-F0BB-4E98-AC8C-8FDB52EC9EFB}"/>
                </a:ext>
              </a:extLst>
            </p:cNvPr>
            <p:cNvSpPr txBox="1"/>
            <p:nvPr/>
          </p:nvSpPr>
          <p:spPr>
            <a:xfrm>
              <a:off x="5322536" y="265516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2ED5972F-7FDC-41B4-A250-DE9B04B11F9D}"/>
                </a:ext>
              </a:extLst>
            </p:cNvPr>
            <p:cNvSpPr txBox="1"/>
            <p:nvPr/>
          </p:nvSpPr>
          <p:spPr>
            <a:xfrm>
              <a:off x="8096701" y="26656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3E7864D-4132-4F97-BDF9-5F2926F7C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60689" y="2333599"/>
              <a:ext cx="1150720" cy="1242168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78DCE8C-2D01-47F5-86BA-4A3BB7452DF0}"/>
              </a:ext>
            </a:extLst>
          </p:cNvPr>
          <p:cNvGrpSpPr/>
          <p:nvPr/>
        </p:nvGrpSpPr>
        <p:grpSpPr>
          <a:xfrm>
            <a:off x="140455" y="3130589"/>
            <a:ext cx="652422" cy="639195"/>
            <a:chOff x="140455" y="3130589"/>
            <a:chExt cx="652422" cy="63919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635C12C9-C16C-4D43-80B5-4BE845054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3828" y="3203348"/>
              <a:ext cx="561975" cy="542925"/>
            </a:xfrm>
            <a:prstGeom prst="rect">
              <a:avLst/>
            </a:prstGeom>
          </p:spPr>
        </p:pic>
        <p:sp>
          <p:nvSpPr>
            <p:cNvPr id="109" name="四角形: 角を丸くする 108">
              <a:extLst>
                <a:ext uri="{FF2B5EF4-FFF2-40B4-BE49-F238E27FC236}">
                  <a16:creationId xmlns:a16="http://schemas.microsoft.com/office/drawing/2014/main" id="{28B9E781-A5E5-4459-9BC1-E01150E353A2}"/>
                </a:ext>
              </a:extLst>
            </p:cNvPr>
            <p:cNvSpPr/>
            <p:nvPr/>
          </p:nvSpPr>
          <p:spPr>
            <a:xfrm>
              <a:off x="140455" y="3130589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1" name="コネクタ: カギ線 110">
            <a:extLst>
              <a:ext uri="{FF2B5EF4-FFF2-40B4-BE49-F238E27FC236}">
                <a16:creationId xmlns:a16="http://schemas.microsoft.com/office/drawing/2014/main" id="{485BC1BB-33B8-49EC-BCB9-8FFF7D79A585}"/>
              </a:ext>
            </a:extLst>
          </p:cNvPr>
          <p:cNvCxnSpPr>
            <a:cxnSpLocks/>
          </p:cNvCxnSpPr>
          <p:nvPr/>
        </p:nvCxnSpPr>
        <p:spPr>
          <a:xfrm flipV="1">
            <a:off x="792877" y="2787423"/>
            <a:ext cx="787348" cy="718696"/>
          </a:xfrm>
          <a:prstGeom prst="bentConnector3">
            <a:avLst>
              <a:gd name="adj1" fmla="val 1391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270F9B8B-BD90-4FFB-B824-859E8B1476FF}"/>
              </a:ext>
            </a:extLst>
          </p:cNvPr>
          <p:cNvGrpSpPr/>
          <p:nvPr/>
        </p:nvGrpSpPr>
        <p:grpSpPr>
          <a:xfrm>
            <a:off x="4388665" y="3333789"/>
            <a:ext cx="4111698" cy="1685077"/>
            <a:chOff x="4162290" y="3379028"/>
            <a:chExt cx="4111698" cy="1685077"/>
          </a:xfrm>
        </p:grpSpPr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6D834695-882A-4444-8E23-F75F5D58FA96}"/>
                </a:ext>
              </a:extLst>
            </p:cNvPr>
            <p:cNvSpPr txBox="1"/>
            <p:nvPr/>
          </p:nvSpPr>
          <p:spPr>
            <a:xfrm>
              <a:off x="4229571" y="3379028"/>
              <a:ext cx="4044417" cy="16850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色をクリック、　　を押して、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ステージに表示されている色を選ぶ。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911CB97E-FA66-40DC-9393-D7C6ED7C52AB}"/>
                </a:ext>
              </a:extLst>
            </p:cNvPr>
            <p:cNvSpPr txBox="1"/>
            <p:nvPr/>
          </p:nvSpPr>
          <p:spPr>
            <a:xfrm>
              <a:off x="4424668" y="3420963"/>
              <a:ext cx="5106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F82D59BE-FF7D-447D-9721-B8CB9D6434FF}"/>
                </a:ext>
              </a:extLst>
            </p:cNvPr>
            <p:cNvSpPr txBox="1"/>
            <p:nvPr/>
          </p:nvSpPr>
          <p:spPr>
            <a:xfrm>
              <a:off x="7386529" y="34494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2511ABB9-1A43-4E9B-A49E-B8BB8A9A8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72574" y="4105342"/>
              <a:ext cx="447675" cy="361950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329090B-E1BE-45DF-ACFF-685EE7313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56166" y="3578341"/>
              <a:ext cx="1257409" cy="327688"/>
            </a:xfrm>
            <a:prstGeom prst="rect">
              <a:avLst/>
            </a:prstGeom>
          </p:spPr>
        </p:pic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A44A6BD9-A929-4A52-B63F-1CD3F8A6B317}"/>
                </a:ext>
              </a:extLst>
            </p:cNvPr>
            <p:cNvSpPr txBox="1"/>
            <p:nvPr/>
          </p:nvSpPr>
          <p:spPr>
            <a:xfrm>
              <a:off x="4162290" y="40088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90CA1443-F1A5-44DA-9E7F-A631914F880A}"/>
                </a:ext>
              </a:extLst>
            </p:cNvPr>
            <p:cNvSpPr txBox="1"/>
            <p:nvPr/>
          </p:nvSpPr>
          <p:spPr>
            <a:xfrm>
              <a:off x="6516464" y="4008865"/>
              <a:ext cx="4476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6EF2B148-51F6-48AF-9DDC-58AACC85F1BA}"/>
                </a:ext>
              </a:extLst>
            </p:cNvPr>
            <p:cNvSpPr txBox="1"/>
            <p:nvPr/>
          </p:nvSpPr>
          <p:spPr>
            <a:xfrm>
              <a:off x="5298488" y="454522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A7102558-6D5D-416C-90AB-948D1131456F}"/>
                </a:ext>
              </a:extLst>
            </p:cNvPr>
            <p:cNvSpPr txBox="1"/>
            <p:nvPr/>
          </p:nvSpPr>
          <p:spPr>
            <a:xfrm>
              <a:off x="6906916" y="454522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1DE74780-F4C1-40A5-A5F0-A9C0ED76DEE6}"/>
                </a:ext>
              </a:extLst>
            </p:cNvPr>
            <p:cNvSpPr txBox="1"/>
            <p:nvPr/>
          </p:nvSpPr>
          <p:spPr>
            <a:xfrm>
              <a:off x="7382705" y="454522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04D88B93-A0D9-44BE-859F-1200F1C72CA0}"/>
              </a:ext>
            </a:extLst>
          </p:cNvPr>
          <p:cNvSpPr/>
          <p:nvPr/>
        </p:nvSpPr>
        <p:spPr>
          <a:xfrm>
            <a:off x="1174692" y="4642931"/>
            <a:ext cx="2205338" cy="53275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68252A76-2651-4ACD-A0EA-3A395CA24C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4896" y="4915996"/>
            <a:ext cx="1259991" cy="1948651"/>
          </a:xfrm>
          <a:prstGeom prst="rect">
            <a:avLst/>
          </a:prstGeom>
        </p:spPr>
      </p:pic>
      <p:sp>
        <p:nvSpPr>
          <p:cNvPr id="126" name="楕円 125">
            <a:extLst>
              <a:ext uri="{FF2B5EF4-FFF2-40B4-BE49-F238E27FC236}">
                <a16:creationId xmlns:a16="http://schemas.microsoft.com/office/drawing/2014/main" id="{451DE1E5-E3B4-4214-BD15-B7BD97E93084}"/>
              </a:ext>
            </a:extLst>
          </p:cNvPr>
          <p:cNvSpPr/>
          <p:nvPr/>
        </p:nvSpPr>
        <p:spPr>
          <a:xfrm>
            <a:off x="4247176" y="6542836"/>
            <a:ext cx="295424" cy="2954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7" name="楕円 126">
            <a:extLst>
              <a:ext uri="{FF2B5EF4-FFF2-40B4-BE49-F238E27FC236}">
                <a16:creationId xmlns:a16="http://schemas.microsoft.com/office/drawing/2014/main" id="{93BB4B2D-B65D-42E0-BEFF-DDE04770EB36}"/>
              </a:ext>
            </a:extLst>
          </p:cNvPr>
          <p:cNvSpPr/>
          <p:nvPr/>
        </p:nvSpPr>
        <p:spPr>
          <a:xfrm>
            <a:off x="6307508" y="5964998"/>
            <a:ext cx="714182" cy="7141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8" name="矢印: 右 127">
            <a:extLst>
              <a:ext uri="{FF2B5EF4-FFF2-40B4-BE49-F238E27FC236}">
                <a16:creationId xmlns:a16="http://schemas.microsoft.com/office/drawing/2014/main" id="{E0904D03-4D8F-4A85-9322-1F5D9A602F9C}"/>
              </a:ext>
            </a:extLst>
          </p:cNvPr>
          <p:cNvSpPr/>
          <p:nvPr/>
        </p:nvSpPr>
        <p:spPr>
          <a:xfrm>
            <a:off x="5155042" y="5723739"/>
            <a:ext cx="468342" cy="476173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177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7C0B55-F082-4D99-921D-6BCB85810429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DFEFC4-EB77-435F-B674-528948125E03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EDDC-8934-4736-A4B2-758BA03CF3EB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BE406C-1C37-4FCB-99C6-2E2746C75FC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61F1BA6-8E15-4DAA-BB1C-CF80B894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61" y="1887307"/>
            <a:ext cx="4619625" cy="3009900"/>
          </a:xfrm>
          <a:prstGeom prst="rect">
            <a:avLst/>
          </a:prstGeom>
        </p:spPr>
      </p:pic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0FCE9813-E490-4CF6-8698-CC73BC05E56B}"/>
              </a:ext>
            </a:extLst>
          </p:cNvPr>
          <p:cNvGrpSpPr/>
          <p:nvPr/>
        </p:nvGrpSpPr>
        <p:grpSpPr>
          <a:xfrm>
            <a:off x="135677" y="2578101"/>
            <a:ext cx="652422" cy="639195"/>
            <a:chOff x="4394117" y="2183587"/>
            <a:chExt cx="652422" cy="639195"/>
          </a:xfrm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627F2510-EADF-440F-A414-88F473B3BE39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6FB615BE-ADD1-4FE6-9D53-E4FA55423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04D88B93-A0D9-44BE-859F-1200F1C72CA0}"/>
              </a:ext>
            </a:extLst>
          </p:cNvPr>
          <p:cNvSpPr/>
          <p:nvPr/>
        </p:nvSpPr>
        <p:spPr>
          <a:xfrm>
            <a:off x="1161036" y="4092864"/>
            <a:ext cx="2205338" cy="53275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962D3608-3AE8-4269-B439-66959E4210E6}"/>
              </a:ext>
            </a:extLst>
          </p:cNvPr>
          <p:cNvCxnSpPr>
            <a:cxnSpLocks/>
          </p:cNvCxnSpPr>
          <p:nvPr/>
        </p:nvCxnSpPr>
        <p:spPr>
          <a:xfrm>
            <a:off x="803483" y="2874507"/>
            <a:ext cx="45714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F8DBD448-63AD-44C6-BF61-14552D40B44B}"/>
              </a:ext>
            </a:extLst>
          </p:cNvPr>
          <p:cNvGrpSpPr/>
          <p:nvPr/>
        </p:nvGrpSpPr>
        <p:grpSpPr>
          <a:xfrm>
            <a:off x="135677" y="1887307"/>
            <a:ext cx="652422" cy="639195"/>
            <a:chOff x="1151816" y="4698201"/>
            <a:chExt cx="652422" cy="639195"/>
          </a:xfrm>
        </p:grpSpPr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DA25142B-2377-4CF8-8324-E53A7D7E0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75" name="四角形: 角を丸くする 74">
              <a:extLst>
                <a:ext uri="{FF2B5EF4-FFF2-40B4-BE49-F238E27FC236}">
                  <a16:creationId xmlns:a16="http://schemas.microsoft.com/office/drawing/2014/main" id="{C9639AF5-72F8-4751-BB7C-D08733A42929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1CDC96E-6C3E-4FFC-A1D1-31C02B32DC92}"/>
              </a:ext>
            </a:extLst>
          </p:cNvPr>
          <p:cNvCxnSpPr>
            <a:cxnSpLocks/>
          </p:cNvCxnSpPr>
          <p:nvPr/>
        </p:nvCxnSpPr>
        <p:spPr>
          <a:xfrm>
            <a:off x="803483" y="2424436"/>
            <a:ext cx="45714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AA53B4F-B2D9-4BF2-829F-59A1ADA3C749}"/>
              </a:ext>
            </a:extLst>
          </p:cNvPr>
          <p:cNvGrpSpPr/>
          <p:nvPr/>
        </p:nvGrpSpPr>
        <p:grpSpPr>
          <a:xfrm>
            <a:off x="3620861" y="1793032"/>
            <a:ext cx="5514092" cy="631404"/>
            <a:chOff x="4233590" y="1665175"/>
            <a:chExt cx="5514092" cy="631404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A11E965-B95F-48F7-A43E-27D9EF00150E}"/>
                </a:ext>
              </a:extLst>
            </p:cNvPr>
            <p:cNvSpPr txBox="1"/>
            <p:nvPr/>
          </p:nvSpPr>
          <p:spPr>
            <a:xfrm>
              <a:off x="4233590" y="1665175"/>
              <a:ext cx="551409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-20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D1793389-1B7C-461A-80F0-5231159E61E2}"/>
                </a:ext>
              </a:extLst>
            </p:cNvPr>
            <p:cNvSpPr txBox="1"/>
            <p:nvPr/>
          </p:nvSpPr>
          <p:spPr>
            <a:xfrm>
              <a:off x="7143925" y="172636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DA70FD9-7312-4271-A9AF-BBDBC11A9F01}"/>
                </a:ext>
              </a:extLst>
            </p:cNvPr>
            <p:cNvSpPr txBox="1"/>
            <p:nvPr/>
          </p:nvSpPr>
          <p:spPr>
            <a:xfrm>
              <a:off x="4387024" y="173302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A780A13-E2A8-456C-A008-005DEBB2E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42654" y="1831719"/>
              <a:ext cx="1287892" cy="464860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2375748-D216-4C87-B9E9-11EEBA3F8EF4}"/>
              </a:ext>
            </a:extLst>
          </p:cNvPr>
          <p:cNvGrpSpPr/>
          <p:nvPr/>
        </p:nvGrpSpPr>
        <p:grpSpPr>
          <a:xfrm>
            <a:off x="3620861" y="2399877"/>
            <a:ext cx="3712852" cy="591446"/>
            <a:chOff x="3890812" y="4312507"/>
            <a:chExt cx="3712852" cy="591446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3B66E76-9631-4661-92B4-0AF45DF07A5B}"/>
                </a:ext>
              </a:extLst>
            </p:cNvPr>
            <p:cNvSpPr txBox="1"/>
            <p:nvPr/>
          </p:nvSpPr>
          <p:spPr>
            <a:xfrm>
              <a:off x="3890812" y="4312507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70A11C3-D8A1-467C-BCC8-B9935D4EDE4B}"/>
                </a:ext>
              </a:extLst>
            </p:cNvPr>
            <p:cNvSpPr txBox="1"/>
            <p:nvPr/>
          </p:nvSpPr>
          <p:spPr>
            <a:xfrm>
              <a:off x="4033866" y="437539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18B06545-3483-4A21-8537-E11FCAFBBD8A}"/>
                </a:ext>
              </a:extLst>
            </p:cNvPr>
            <p:cNvSpPr txBox="1"/>
            <p:nvPr/>
          </p:nvSpPr>
          <p:spPr>
            <a:xfrm>
              <a:off x="6618259" y="437539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68622DA-0ACB-4A99-B5DA-612CAE14A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07624" y="4431472"/>
              <a:ext cx="1127858" cy="472481"/>
            </a:xfrm>
            <a:prstGeom prst="rect">
              <a:avLst/>
            </a:prstGeom>
          </p:spPr>
        </p:pic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99523C0F-AAF9-4E4C-B815-2FEF351FC7AB}"/>
              </a:ext>
            </a:extLst>
          </p:cNvPr>
          <p:cNvGrpSpPr/>
          <p:nvPr/>
        </p:nvGrpSpPr>
        <p:grpSpPr>
          <a:xfrm>
            <a:off x="133751" y="3268895"/>
            <a:ext cx="652422" cy="639195"/>
            <a:chOff x="675523" y="2179135"/>
            <a:chExt cx="652422" cy="639195"/>
          </a:xfrm>
        </p:grpSpPr>
        <p:sp>
          <p:nvSpPr>
            <p:cNvPr id="85" name="四角形: 角を丸くする 84">
              <a:extLst>
                <a:ext uri="{FF2B5EF4-FFF2-40B4-BE49-F238E27FC236}">
                  <a16:creationId xmlns:a16="http://schemas.microsoft.com/office/drawing/2014/main" id="{14E94F32-5FE0-471A-B0CF-2C2FE226BCBA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7A386E92-43B0-4EA2-B92E-147434604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87" name="コネクタ: カギ線 86">
            <a:extLst>
              <a:ext uri="{FF2B5EF4-FFF2-40B4-BE49-F238E27FC236}">
                <a16:creationId xmlns:a16="http://schemas.microsoft.com/office/drawing/2014/main" id="{81B0466A-8554-40F7-959E-B134C56EC487}"/>
              </a:ext>
            </a:extLst>
          </p:cNvPr>
          <p:cNvCxnSpPr>
            <a:cxnSpLocks/>
          </p:cNvCxnSpPr>
          <p:nvPr/>
        </p:nvCxnSpPr>
        <p:spPr>
          <a:xfrm flipV="1">
            <a:off x="792877" y="3332398"/>
            <a:ext cx="467752" cy="333519"/>
          </a:xfrm>
          <a:prstGeom prst="bentConnector3">
            <a:avLst>
              <a:gd name="adj1" fmla="val 3481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778D7D8-A46B-4DE2-86CB-E69F33E22EB2}"/>
              </a:ext>
            </a:extLst>
          </p:cNvPr>
          <p:cNvGrpSpPr/>
          <p:nvPr/>
        </p:nvGrpSpPr>
        <p:grpSpPr>
          <a:xfrm>
            <a:off x="3620861" y="3668204"/>
            <a:ext cx="4619625" cy="580413"/>
            <a:chOff x="3620861" y="3396743"/>
            <a:chExt cx="4619625" cy="580413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97F2EC4C-A803-42AB-9D7B-E6B5C76C2F17}"/>
                </a:ext>
              </a:extLst>
            </p:cNvPr>
            <p:cNvSpPr txBox="1"/>
            <p:nvPr/>
          </p:nvSpPr>
          <p:spPr>
            <a:xfrm>
              <a:off x="3620861" y="3396743"/>
              <a:ext cx="46196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659AFF3-EEA3-4F28-AE61-2A1B49C29573}"/>
                </a:ext>
              </a:extLst>
            </p:cNvPr>
            <p:cNvSpPr txBox="1"/>
            <p:nvPr/>
          </p:nvSpPr>
          <p:spPr>
            <a:xfrm>
              <a:off x="7239833" y="346459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F763C352-BFC5-4172-B305-9B42170E5392}"/>
                </a:ext>
              </a:extLst>
            </p:cNvPr>
            <p:cNvSpPr txBox="1"/>
            <p:nvPr/>
          </p:nvSpPr>
          <p:spPr>
            <a:xfrm>
              <a:off x="3747337" y="346459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2369A75F-C282-4CB5-B5B2-3AACCB3C7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91968" y="3535158"/>
              <a:ext cx="1836579" cy="441998"/>
            </a:xfrm>
            <a:prstGeom prst="rect">
              <a:avLst/>
            </a:prstGeom>
          </p:spPr>
        </p:pic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B31F2ED3-725F-4A0C-8539-925471C7AF89}"/>
              </a:ext>
            </a:extLst>
          </p:cNvPr>
          <p:cNvGrpSpPr/>
          <p:nvPr/>
        </p:nvGrpSpPr>
        <p:grpSpPr>
          <a:xfrm>
            <a:off x="133751" y="3971593"/>
            <a:ext cx="652422" cy="639195"/>
            <a:chOff x="1486996" y="3429000"/>
            <a:chExt cx="652422" cy="639195"/>
          </a:xfrm>
        </p:grpSpPr>
        <p:sp>
          <p:nvSpPr>
            <p:cNvPr id="98" name="四角形: 角を丸くする 97">
              <a:extLst>
                <a:ext uri="{FF2B5EF4-FFF2-40B4-BE49-F238E27FC236}">
                  <a16:creationId xmlns:a16="http://schemas.microsoft.com/office/drawing/2014/main" id="{99619630-E36D-4700-B3FC-E7F30BA415D9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91FBC802-577A-42D8-A35B-891C7BF53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100" name="コネクタ: カギ線 99">
            <a:extLst>
              <a:ext uri="{FF2B5EF4-FFF2-40B4-BE49-F238E27FC236}">
                <a16:creationId xmlns:a16="http://schemas.microsoft.com/office/drawing/2014/main" id="{BB271C5D-E5A3-4AE0-A838-4DE449611C25}"/>
              </a:ext>
            </a:extLst>
          </p:cNvPr>
          <p:cNvCxnSpPr>
            <a:cxnSpLocks/>
            <a:stCxn id="98" idx="3"/>
          </p:cNvCxnSpPr>
          <p:nvPr/>
        </p:nvCxnSpPr>
        <p:spPr>
          <a:xfrm flipV="1">
            <a:off x="786173" y="3434463"/>
            <a:ext cx="2580201" cy="856728"/>
          </a:xfrm>
          <a:prstGeom prst="bentConnector3">
            <a:avLst>
              <a:gd name="adj1" fmla="val 9989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F17ABF3A-5764-45CA-9CE8-57FAAFBA831D}"/>
              </a:ext>
            </a:extLst>
          </p:cNvPr>
          <p:cNvGrpSpPr/>
          <p:nvPr/>
        </p:nvGrpSpPr>
        <p:grpSpPr>
          <a:xfrm>
            <a:off x="3639639" y="4359239"/>
            <a:ext cx="4628539" cy="1131079"/>
            <a:chOff x="195043" y="5118474"/>
            <a:chExt cx="4628539" cy="1131079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B6FD75AD-A0C1-4659-89D5-D0523DEE1D76}"/>
                </a:ext>
              </a:extLst>
            </p:cNvPr>
            <p:cNvSpPr txBox="1"/>
            <p:nvPr/>
          </p:nvSpPr>
          <p:spPr>
            <a:xfrm>
              <a:off x="203957" y="5118474"/>
              <a:ext cx="461962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「演算」から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範囲を「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270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」に設定して代入する。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9C55F2C9-B5A3-4226-9091-F77696228016}"/>
                </a:ext>
              </a:extLst>
            </p:cNvPr>
            <p:cNvSpPr txBox="1"/>
            <p:nvPr/>
          </p:nvSpPr>
          <p:spPr>
            <a:xfrm>
              <a:off x="3359784" y="5724490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83CE1BAF-14F9-41D8-9AFC-0C43697D3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33791" y="5313546"/>
              <a:ext cx="1684166" cy="350550"/>
            </a:xfrm>
            <a:prstGeom prst="rect">
              <a:avLst/>
            </a:prstGeom>
          </p:spPr>
        </p:pic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CAAE4DEB-0A60-4F17-BCDF-8879A6FB162F}"/>
                </a:ext>
              </a:extLst>
            </p:cNvPr>
            <p:cNvSpPr txBox="1"/>
            <p:nvPr/>
          </p:nvSpPr>
          <p:spPr>
            <a:xfrm>
              <a:off x="380120" y="5177919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9DC9C032-83B5-4C62-9451-E4664286CD42}"/>
                </a:ext>
              </a:extLst>
            </p:cNvPr>
            <p:cNvSpPr txBox="1"/>
            <p:nvPr/>
          </p:nvSpPr>
          <p:spPr>
            <a:xfrm>
              <a:off x="3611061" y="51779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96C0673E-7835-42CD-8CB7-93467064BBBD}"/>
                </a:ext>
              </a:extLst>
            </p:cNvPr>
            <p:cNvSpPr txBox="1"/>
            <p:nvPr/>
          </p:nvSpPr>
          <p:spPr>
            <a:xfrm>
              <a:off x="195043" y="5740615"/>
              <a:ext cx="6423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A672DB36-97DA-4EBE-A38E-565224B9473A}"/>
                </a:ext>
              </a:extLst>
            </p:cNvPr>
            <p:cNvSpPr txBox="1"/>
            <p:nvPr/>
          </p:nvSpPr>
          <p:spPr>
            <a:xfrm>
              <a:off x="2500095" y="573731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9AB52FE9-82AD-4E18-8FED-7DAF3F0BE18C}"/>
              </a:ext>
            </a:extLst>
          </p:cNvPr>
          <p:cNvGrpSpPr/>
          <p:nvPr/>
        </p:nvGrpSpPr>
        <p:grpSpPr>
          <a:xfrm>
            <a:off x="924318" y="5877250"/>
            <a:ext cx="5800795" cy="591553"/>
            <a:chOff x="386941" y="5435381"/>
            <a:chExt cx="5800795" cy="591553"/>
          </a:xfrm>
        </p:grpSpPr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3B21101E-CC0C-43AF-9AA8-C28302C6CA2E}"/>
                </a:ext>
              </a:extLst>
            </p:cNvPr>
            <p:cNvSpPr txBox="1"/>
            <p:nvPr/>
          </p:nvSpPr>
          <p:spPr>
            <a:xfrm>
              <a:off x="386941" y="5435381"/>
              <a:ext cx="58007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9906A15A-83A4-44D5-821D-80631E1596F5}"/>
                </a:ext>
              </a:extLst>
            </p:cNvPr>
            <p:cNvSpPr txBox="1"/>
            <p:nvPr/>
          </p:nvSpPr>
          <p:spPr>
            <a:xfrm>
              <a:off x="3303484" y="54896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9FC25040-B68B-470A-AA32-AF21C7B533FF}"/>
                </a:ext>
              </a:extLst>
            </p:cNvPr>
            <p:cNvSpPr txBox="1"/>
            <p:nvPr/>
          </p:nvSpPr>
          <p:spPr>
            <a:xfrm>
              <a:off x="540376" y="550322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5" name="図 134">
              <a:extLst>
                <a:ext uri="{FF2B5EF4-FFF2-40B4-BE49-F238E27FC236}">
                  <a16:creationId xmlns:a16="http://schemas.microsoft.com/office/drawing/2014/main" id="{21B4101A-DE48-40ED-A349-808594E91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27251" y="5569694"/>
              <a:ext cx="1280271" cy="457240"/>
            </a:xfrm>
            <a:prstGeom prst="rect">
              <a:avLst/>
            </a:prstGeom>
          </p:spPr>
        </p:pic>
        <p:pic>
          <p:nvPicPr>
            <p:cNvPr id="136" name="図 135">
              <a:extLst>
                <a:ext uri="{FF2B5EF4-FFF2-40B4-BE49-F238E27FC236}">
                  <a16:creationId xmlns:a16="http://schemas.microsoft.com/office/drawing/2014/main" id="{1884B3D3-C6B5-4013-B239-99EE97BCB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961439" y="5605222"/>
              <a:ext cx="627551" cy="386184"/>
            </a:xfrm>
            <a:prstGeom prst="rect">
              <a:avLst/>
            </a:prstGeom>
          </p:spPr>
        </p:pic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AB4B6BF-FAE4-5C4A-BB05-CBE1785C8E70}"/>
              </a:ext>
            </a:extLst>
          </p:cNvPr>
          <p:cNvSpPr txBox="1"/>
          <p:nvPr/>
        </p:nvSpPr>
        <p:spPr>
          <a:xfrm>
            <a:off x="5174302" y="5870873"/>
            <a:ext cx="829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3799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7C0B55-F082-4D99-921D-6BCB85810429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DFEFC4-EB77-435F-B674-528948125E03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EDDC-8934-4736-A4B2-758BA03CF3EB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BE406C-1C37-4FCB-99C6-2E2746C75FC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61F1BA6-8E15-4DAA-BB1C-CF80B894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61" y="1887307"/>
            <a:ext cx="4619625" cy="3009900"/>
          </a:xfrm>
          <a:prstGeom prst="rect">
            <a:avLst/>
          </a:prstGeom>
        </p:spPr>
      </p:pic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F8DBD448-63AD-44C6-BF61-14552D40B44B}"/>
              </a:ext>
            </a:extLst>
          </p:cNvPr>
          <p:cNvGrpSpPr/>
          <p:nvPr/>
        </p:nvGrpSpPr>
        <p:grpSpPr>
          <a:xfrm>
            <a:off x="247130" y="4004659"/>
            <a:ext cx="652422" cy="639195"/>
            <a:chOff x="1151816" y="4698201"/>
            <a:chExt cx="652422" cy="639195"/>
          </a:xfrm>
        </p:grpSpPr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DA25142B-2377-4CF8-8324-E53A7D7E0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75" name="四角形: 角を丸くする 74">
              <a:extLst>
                <a:ext uri="{FF2B5EF4-FFF2-40B4-BE49-F238E27FC236}">
                  <a16:creationId xmlns:a16="http://schemas.microsoft.com/office/drawing/2014/main" id="{C9639AF5-72F8-4751-BB7C-D08733A42929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1CDC96E-6C3E-4FFC-A1D1-31C02B32DC92}"/>
              </a:ext>
            </a:extLst>
          </p:cNvPr>
          <p:cNvCxnSpPr>
            <a:cxnSpLocks/>
          </p:cNvCxnSpPr>
          <p:nvPr/>
        </p:nvCxnSpPr>
        <p:spPr>
          <a:xfrm>
            <a:off x="899552" y="4349713"/>
            <a:ext cx="3166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2EA6793-6FAE-47CC-980B-FBF048A171D4}"/>
              </a:ext>
            </a:extLst>
          </p:cNvPr>
          <p:cNvGrpSpPr/>
          <p:nvPr/>
        </p:nvGrpSpPr>
        <p:grpSpPr>
          <a:xfrm>
            <a:off x="4766080" y="2249813"/>
            <a:ext cx="3826894" cy="631404"/>
            <a:chOff x="3620861" y="1793032"/>
            <a:chExt cx="3826894" cy="631404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A11E965-B95F-48F7-A43E-27D9EF00150E}"/>
                </a:ext>
              </a:extLst>
            </p:cNvPr>
            <p:cNvSpPr txBox="1"/>
            <p:nvPr/>
          </p:nvSpPr>
          <p:spPr>
            <a:xfrm>
              <a:off x="3620861" y="1793032"/>
              <a:ext cx="382689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D1793389-1B7C-461A-80F0-5231159E61E2}"/>
                </a:ext>
              </a:extLst>
            </p:cNvPr>
            <p:cNvSpPr txBox="1"/>
            <p:nvPr/>
          </p:nvSpPr>
          <p:spPr>
            <a:xfrm>
              <a:off x="6531196" y="185422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DA70FD9-7312-4271-A9AF-BBDBC11A9F01}"/>
                </a:ext>
              </a:extLst>
            </p:cNvPr>
            <p:cNvSpPr txBox="1"/>
            <p:nvPr/>
          </p:nvSpPr>
          <p:spPr>
            <a:xfrm>
              <a:off x="3774295" y="18608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A780A13-E2A8-456C-A008-005DEBB2E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29925" y="1959576"/>
              <a:ext cx="1287892" cy="464860"/>
            </a:xfrm>
            <a:prstGeom prst="rect">
              <a:avLst/>
            </a:prstGeom>
          </p:spPr>
        </p:pic>
      </p:grpSp>
      <p:pic>
        <p:nvPicPr>
          <p:cNvPr id="55" name="図 54">
            <a:extLst>
              <a:ext uri="{FF2B5EF4-FFF2-40B4-BE49-F238E27FC236}">
                <a16:creationId xmlns:a16="http://schemas.microsoft.com/office/drawing/2014/main" id="{649ABA14-6918-42D2-B7AE-C4428E61A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546" y="5111341"/>
            <a:ext cx="944058" cy="1599399"/>
          </a:xfrm>
          <a:prstGeom prst="rect">
            <a:avLst/>
          </a:prstGeom>
        </p:spPr>
      </p:pic>
      <p:sp>
        <p:nvSpPr>
          <p:cNvPr id="56" name="吹き出し: 角を丸めた四角形 55">
            <a:extLst>
              <a:ext uri="{FF2B5EF4-FFF2-40B4-BE49-F238E27FC236}">
                <a16:creationId xmlns:a16="http://schemas.microsoft.com/office/drawing/2014/main" id="{5B3FC765-1237-436E-BCA5-83425CC54C7F}"/>
              </a:ext>
            </a:extLst>
          </p:cNvPr>
          <p:cNvSpPr/>
          <p:nvPr/>
        </p:nvSpPr>
        <p:spPr>
          <a:xfrm>
            <a:off x="3324357" y="5046942"/>
            <a:ext cx="4123398" cy="117864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0AA0FFD-8FAC-4654-972F-23F29B2B4848}"/>
              </a:ext>
            </a:extLst>
          </p:cNvPr>
          <p:cNvGrpSpPr/>
          <p:nvPr/>
        </p:nvGrpSpPr>
        <p:grpSpPr>
          <a:xfrm>
            <a:off x="3616528" y="5063751"/>
            <a:ext cx="3532962" cy="1015663"/>
            <a:chOff x="3178556" y="4888605"/>
            <a:chExt cx="3532962" cy="1015663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3A3B04D-B4EB-4AEE-A456-2A80AF35DF89}"/>
                </a:ext>
              </a:extLst>
            </p:cNvPr>
            <p:cNvSpPr txBox="1"/>
            <p:nvPr/>
          </p:nvSpPr>
          <p:spPr>
            <a:xfrm>
              <a:off x="3250596" y="4888605"/>
              <a:ext cx="346092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障害物に触れたときは、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少し下がってから向きを変えるよ。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8C6751E-4838-41AC-A863-1F66C4E09361}"/>
                </a:ext>
              </a:extLst>
            </p:cNvPr>
            <p:cNvSpPr txBox="1"/>
            <p:nvPr/>
          </p:nvSpPr>
          <p:spPr>
            <a:xfrm>
              <a:off x="5580141" y="5451014"/>
              <a:ext cx="1998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14DCB69-FAB9-42B9-9165-0B693E0002DD}"/>
                </a:ext>
              </a:extLst>
            </p:cNvPr>
            <p:cNvSpPr txBox="1"/>
            <p:nvPr/>
          </p:nvSpPr>
          <p:spPr>
            <a:xfrm>
              <a:off x="3178556" y="4955031"/>
              <a:ext cx="91007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しょうがいぶつ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A4EC80F2-415B-4B2C-B69F-A69AEF9CD025}"/>
                </a:ext>
              </a:extLst>
            </p:cNvPr>
            <p:cNvSpPr txBox="1"/>
            <p:nvPr/>
          </p:nvSpPr>
          <p:spPr>
            <a:xfrm>
              <a:off x="3239777" y="5450973"/>
              <a:ext cx="405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A51A3CC6-5760-44D6-B461-D6E31E5DADB2}"/>
                </a:ext>
              </a:extLst>
            </p:cNvPr>
            <p:cNvSpPr txBox="1"/>
            <p:nvPr/>
          </p:nvSpPr>
          <p:spPr>
            <a:xfrm>
              <a:off x="4963301" y="5451014"/>
              <a:ext cx="1998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55FBA0BD-D40B-455B-BC09-041C9D8CFEE2}"/>
                </a:ext>
              </a:extLst>
            </p:cNvPr>
            <p:cNvSpPr txBox="1"/>
            <p:nvPr/>
          </p:nvSpPr>
          <p:spPr>
            <a:xfrm>
              <a:off x="3749409" y="5450973"/>
              <a:ext cx="1998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51869B4B-D97A-4038-90BE-2511C7AD3B90}"/>
                </a:ext>
              </a:extLst>
            </p:cNvPr>
            <p:cNvSpPr txBox="1"/>
            <p:nvPr/>
          </p:nvSpPr>
          <p:spPr>
            <a:xfrm>
              <a:off x="4152842" y="4958646"/>
              <a:ext cx="1998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1102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7C0B55-F082-4D99-921D-6BCB85810429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DFEFC4-EB77-435F-B674-528948125E03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EDDC-8934-4736-A4B2-758BA03CF3EB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BE406C-1C37-4FCB-99C6-2E2746C75FC5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02427A6-C002-47CE-869C-4636796F3FA0}"/>
              </a:ext>
            </a:extLst>
          </p:cNvPr>
          <p:cNvSpPr txBox="1"/>
          <p:nvPr/>
        </p:nvSpPr>
        <p:spPr>
          <a:xfrm>
            <a:off x="500575" y="1245270"/>
            <a:ext cx="8732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が押されたあと、ロケットが障害物をよけながらずっと動くようにしよう！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ACD12F4-AE4A-42AD-BA60-45259E6BF9C5}"/>
              </a:ext>
            </a:extLst>
          </p:cNvPr>
          <p:cNvSpPr txBox="1"/>
          <p:nvPr/>
        </p:nvSpPr>
        <p:spPr>
          <a:xfrm>
            <a:off x="1093702" y="1306325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E23B0E3-EE76-4F63-8155-338081EB7CFF}"/>
              </a:ext>
            </a:extLst>
          </p:cNvPr>
          <p:cNvSpPr txBox="1"/>
          <p:nvPr/>
        </p:nvSpPr>
        <p:spPr>
          <a:xfrm>
            <a:off x="3809903" y="1306652"/>
            <a:ext cx="1092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6C5F2701-AE73-42CF-98E7-560548350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877EC0F-3F42-44C5-9181-E71C0197232E}"/>
              </a:ext>
            </a:extLst>
          </p:cNvPr>
          <p:cNvSpPr txBox="1"/>
          <p:nvPr/>
        </p:nvSpPr>
        <p:spPr>
          <a:xfrm>
            <a:off x="6609978" y="1324081"/>
            <a:ext cx="489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B1135B2-42F4-435B-9AB3-F3D31D4C7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72" y="2886075"/>
            <a:ext cx="4781550" cy="3971925"/>
          </a:xfrm>
          <a:prstGeom prst="rect">
            <a:avLst/>
          </a:prstGeom>
        </p:spPr>
      </p:pic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0CD01C71-4BC3-4A5D-91A5-26CD61EEEC81}"/>
              </a:ext>
            </a:extLst>
          </p:cNvPr>
          <p:cNvGrpSpPr/>
          <p:nvPr/>
        </p:nvGrpSpPr>
        <p:grpSpPr>
          <a:xfrm>
            <a:off x="62602" y="2886075"/>
            <a:ext cx="652422" cy="639195"/>
            <a:chOff x="4394117" y="2183587"/>
            <a:chExt cx="652422" cy="639195"/>
          </a:xfrm>
        </p:grpSpPr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472A4666-518F-4903-A142-5B336FDF4B42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F350316D-7AAC-4FA7-9CFB-E64C554EE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CFC0BD3-8288-4B34-966C-2F9F5C9A63A8}"/>
              </a:ext>
            </a:extLst>
          </p:cNvPr>
          <p:cNvCxnSpPr>
            <a:cxnSpLocks/>
          </p:cNvCxnSpPr>
          <p:nvPr/>
        </p:nvCxnSpPr>
        <p:spPr>
          <a:xfrm>
            <a:off x="730408" y="3182481"/>
            <a:ext cx="26867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170AB5F1-5F2D-4A2B-8689-2210F7DAC5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472" y="1818382"/>
            <a:ext cx="1849311" cy="1191502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18E1A6-6BFB-4DD9-8665-F6CCE2B6E4A4}"/>
              </a:ext>
            </a:extLst>
          </p:cNvPr>
          <p:cNvGrpSpPr/>
          <p:nvPr/>
        </p:nvGrpSpPr>
        <p:grpSpPr>
          <a:xfrm>
            <a:off x="3339621" y="1909881"/>
            <a:ext cx="3712852" cy="777307"/>
            <a:chOff x="3620861" y="2321702"/>
            <a:chExt cx="3712852" cy="777307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CF9E527-4C10-42B6-9372-BE9FFD10491A}"/>
                </a:ext>
              </a:extLst>
            </p:cNvPr>
            <p:cNvSpPr txBox="1"/>
            <p:nvPr/>
          </p:nvSpPr>
          <p:spPr>
            <a:xfrm>
              <a:off x="3620861" y="2399877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DE5536A-3BD9-49AC-B0C0-73D2BC6449C2}"/>
                </a:ext>
              </a:extLst>
            </p:cNvPr>
            <p:cNvSpPr txBox="1"/>
            <p:nvPr/>
          </p:nvSpPr>
          <p:spPr>
            <a:xfrm>
              <a:off x="3763915" y="246276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DA1F8992-B494-4D9A-9134-AE73AF5AFCF6}"/>
                </a:ext>
              </a:extLst>
            </p:cNvPr>
            <p:cNvSpPr txBox="1"/>
            <p:nvPr/>
          </p:nvSpPr>
          <p:spPr>
            <a:xfrm>
              <a:off x="6330552" y="246276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224EE0A8-C0E4-4F72-B413-3102502AE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6822" y="2321702"/>
              <a:ext cx="1097375" cy="777307"/>
            </a:xfrm>
            <a:prstGeom prst="rect">
              <a:avLst/>
            </a:prstGeom>
          </p:spPr>
        </p:pic>
      </p:grp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4FC28C2D-79F4-452B-B071-3CD7F68099F4}"/>
              </a:ext>
            </a:extLst>
          </p:cNvPr>
          <p:cNvSpPr/>
          <p:nvPr/>
        </p:nvSpPr>
        <p:spPr>
          <a:xfrm>
            <a:off x="1093702" y="3291187"/>
            <a:ext cx="4543618" cy="28699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7D4E43CD-1206-436E-85A9-C2C118E67528}"/>
              </a:ext>
            </a:extLst>
          </p:cNvPr>
          <p:cNvGrpSpPr/>
          <p:nvPr/>
        </p:nvGrpSpPr>
        <p:grpSpPr>
          <a:xfrm>
            <a:off x="3387607" y="2652785"/>
            <a:ext cx="5975806" cy="577081"/>
            <a:chOff x="1703378" y="5744494"/>
            <a:chExt cx="5975806" cy="577081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C02CA24A-D840-45DF-800B-C7B56ECF3FB6}"/>
                </a:ext>
              </a:extLst>
            </p:cNvPr>
            <p:cNvSpPr txBox="1"/>
            <p:nvPr/>
          </p:nvSpPr>
          <p:spPr>
            <a:xfrm>
              <a:off x="1750549" y="5744494"/>
              <a:ext cx="59286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先に作ったブロックを、繰り返し処理の部分に入れる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058B12F9-7316-4267-AD75-916088A30A4A}"/>
                </a:ext>
              </a:extLst>
            </p:cNvPr>
            <p:cNvSpPr txBox="1"/>
            <p:nvPr/>
          </p:nvSpPr>
          <p:spPr>
            <a:xfrm>
              <a:off x="1703378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BDA41621-B8CA-41AB-9FE8-6856C400A291}"/>
                </a:ext>
              </a:extLst>
            </p:cNvPr>
            <p:cNvSpPr txBox="1"/>
            <p:nvPr/>
          </p:nvSpPr>
          <p:spPr>
            <a:xfrm>
              <a:off x="6493086" y="58028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3CBE4300-5EA3-4475-BC11-AF949B3EBE70}"/>
                </a:ext>
              </a:extLst>
            </p:cNvPr>
            <p:cNvSpPr txBox="1"/>
            <p:nvPr/>
          </p:nvSpPr>
          <p:spPr>
            <a:xfrm>
              <a:off x="2171964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5747746-63AE-4850-879D-0B5ADD0EBBC5}"/>
                </a:ext>
              </a:extLst>
            </p:cNvPr>
            <p:cNvSpPr txBox="1"/>
            <p:nvPr/>
          </p:nvSpPr>
          <p:spPr>
            <a:xfrm>
              <a:off x="4308941" y="5802886"/>
              <a:ext cx="3148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07FD8B2A-F16A-4598-9B8F-AE56614EBE4E}"/>
                </a:ext>
              </a:extLst>
            </p:cNvPr>
            <p:cNvSpPr txBox="1"/>
            <p:nvPr/>
          </p:nvSpPr>
          <p:spPr>
            <a:xfrm>
              <a:off x="4716483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F740FD11-E70A-4C76-932C-CC5649AA7ACD}"/>
                </a:ext>
              </a:extLst>
            </p:cNvPr>
            <p:cNvSpPr txBox="1"/>
            <p:nvPr/>
          </p:nvSpPr>
          <p:spPr>
            <a:xfrm>
              <a:off x="5173449" y="5802886"/>
              <a:ext cx="617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8092E70-DA37-4207-A8EF-80EF3D795664}"/>
                </a:ext>
              </a:extLst>
            </p:cNvPr>
            <p:cNvSpPr txBox="1"/>
            <p:nvPr/>
          </p:nvSpPr>
          <p:spPr>
            <a:xfrm>
              <a:off x="5886068" y="5802886"/>
              <a:ext cx="617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9" name="コネクタ: カギ線 98">
            <a:extLst>
              <a:ext uri="{FF2B5EF4-FFF2-40B4-BE49-F238E27FC236}">
                <a16:creationId xmlns:a16="http://schemas.microsoft.com/office/drawing/2014/main" id="{ED393084-9BF0-4D97-8965-41D1B3F1B015}"/>
              </a:ext>
            </a:extLst>
          </p:cNvPr>
          <p:cNvCxnSpPr>
            <a:cxnSpLocks/>
            <a:stCxn id="74" idx="2"/>
          </p:cNvCxnSpPr>
          <p:nvPr/>
        </p:nvCxnSpPr>
        <p:spPr>
          <a:xfrm rot="16200000" flipH="1">
            <a:off x="-661871" y="4575954"/>
            <a:ext cx="2884411" cy="783042"/>
          </a:xfrm>
          <a:prstGeom prst="bentConnector3">
            <a:avLst>
              <a:gd name="adj1" fmla="val 9986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A666EE55-0833-41B8-AF81-6A2C9CCA8368}"/>
              </a:ext>
            </a:extLst>
          </p:cNvPr>
          <p:cNvGrpSpPr/>
          <p:nvPr/>
        </p:nvGrpSpPr>
        <p:grpSpPr>
          <a:xfrm>
            <a:off x="5566299" y="4588774"/>
            <a:ext cx="3506680" cy="1131079"/>
            <a:chOff x="5637320" y="3750912"/>
            <a:chExt cx="3506680" cy="1131079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9686CF05-15A1-4B11-AAB1-F515B9765F93}"/>
                </a:ext>
              </a:extLst>
            </p:cNvPr>
            <p:cNvSpPr txBox="1"/>
            <p:nvPr/>
          </p:nvSpPr>
          <p:spPr>
            <a:xfrm>
              <a:off x="5637320" y="3750912"/>
              <a:ext cx="35066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」秒に変更する。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D2F35CCC-A201-4F67-A08E-8C199826CFDF}"/>
                </a:ext>
              </a:extLst>
            </p:cNvPr>
            <p:cNvSpPr txBox="1"/>
            <p:nvPr/>
          </p:nvSpPr>
          <p:spPr>
            <a:xfrm>
              <a:off x="5780374" y="3813798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31A35D5B-2635-4CC0-A5B3-0EA404A68BF2}"/>
                </a:ext>
              </a:extLst>
            </p:cNvPr>
            <p:cNvSpPr txBox="1"/>
            <p:nvPr/>
          </p:nvSpPr>
          <p:spPr>
            <a:xfrm>
              <a:off x="8338133" y="38226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97C8E111-C293-4231-9E82-5FB308BD4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54132" y="3869877"/>
              <a:ext cx="1127858" cy="472481"/>
            </a:xfrm>
            <a:prstGeom prst="rect">
              <a:avLst/>
            </a:prstGeom>
          </p:spPr>
        </p:pic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97628A49-D8B5-475D-ABD5-15FE4C5A450D}"/>
                </a:ext>
              </a:extLst>
            </p:cNvPr>
            <p:cNvSpPr txBox="1"/>
            <p:nvPr/>
          </p:nvSpPr>
          <p:spPr>
            <a:xfrm>
              <a:off x="6854758" y="436595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A6059F2A-C668-49EA-88AF-147651691834}"/>
                </a:ext>
              </a:extLst>
            </p:cNvPr>
            <p:cNvSpPr txBox="1"/>
            <p:nvPr/>
          </p:nvSpPr>
          <p:spPr>
            <a:xfrm>
              <a:off x="6388859" y="4365953"/>
              <a:ext cx="6361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4249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50ABF5-222A-400B-B054-4611FC0E2A36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CEC6A73-32EA-4931-ACA2-C531685C5466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58E8732-B6FD-440E-8171-0E8EE690546D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C70B04C-AD96-4F9F-BB93-4E18B6E34000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</p:spTree>
    <p:extLst>
      <p:ext uri="{BB962C8B-B14F-4D97-AF65-F5344CB8AC3E}">
        <p14:creationId xmlns:p14="http://schemas.microsoft.com/office/powerpoint/2010/main" val="1598665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しょうがいぶつよけ</a:t>
              </a:r>
              <a:endPara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ファイル名を「（自分の名前）２０しょうがいぶつよけ」にして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4B8E3B3-3101-49A3-BD6E-4B02ED4538EB}"/>
              </a:ext>
            </a:extLst>
          </p:cNvPr>
          <p:cNvSpPr txBox="1"/>
          <p:nvPr/>
        </p:nvSpPr>
        <p:spPr>
          <a:xfrm>
            <a:off x="6411097" y="2131954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9F7F5E5-0E3C-46F0-A214-F33358999E3A}"/>
              </a:ext>
            </a:extLst>
          </p:cNvPr>
          <p:cNvSpPr txBox="1"/>
          <p:nvPr/>
        </p:nvSpPr>
        <p:spPr>
          <a:xfrm>
            <a:off x="2434185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379E7BC-D669-40B9-8E67-A0DFE6E159C7}"/>
              </a:ext>
            </a:extLst>
          </p:cNvPr>
          <p:cNvSpPr txBox="1"/>
          <p:nvPr/>
        </p:nvSpPr>
        <p:spPr>
          <a:xfrm>
            <a:off x="3100244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C8F8AAD-0D86-4E8C-8710-A54A07413418}"/>
              </a:ext>
            </a:extLst>
          </p:cNvPr>
          <p:cNvSpPr txBox="1"/>
          <p:nvPr/>
        </p:nvSpPr>
        <p:spPr>
          <a:xfrm>
            <a:off x="1410410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9C8A532-CC55-491F-BB6D-2C7E88676AE9}"/>
              </a:ext>
            </a:extLst>
          </p:cNvPr>
          <p:cNvSpPr txBox="1"/>
          <p:nvPr/>
        </p:nvSpPr>
        <p:spPr>
          <a:xfrm>
            <a:off x="7998325" y="2131954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5E5C910-3BA9-4F07-9F66-8C016589B47B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B653797-FF2E-43CE-AB4B-41D3D88DE8F5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92858CD-4AB7-4F12-9CB0-D276A3AFAA35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9754933-7754-46F2-ABDB-1209E8178228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</p:spTree>
    <p:extLst>
      <p:ext uri="{BB962C8B-B14F-4D97-AF65-F5344CB8AC3E}">
        <p14:creationId xmlns:p14="http://schemas.microsoft.com/office/powerpoint/2010/main" val="2618125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ミッション：障害物を避けて進もう！（スプライト編）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1C30B1-00E7-4B43-AC7F-C72925BE9391}"/>
              </a:ext>
            </a:extLst>
          </p:cNvPr>
          <p:cNvSpPr txBox="1"/>
          <p:nvPr/>
        </p:nvSpPr>
        <p:spPr>
          <a:xfrm>
            <a:off x="4088633" y="389197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08663F9-B4FA-42D7-81F1-3F8AD2F3B9C4}"/>
              </a:ext>
            </a:extLst>
          </p:cNvPr>
          <p:cNvSpPr txBox="1"/>
          <p:nvPr/>
        </p:nvSpPr>
        <p:spPr>
          <a:xfrm>
            <a:off x="1911514" y="389197"/>
            <a:ext cx="1142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E4FD079-C436-4E46-8545-EB5679D55B77}"/>
              </a:ext>
            </a:extLst>
          </p:cNvPr>
          <p:cNvSpPr txBox="1"/>
          <p:nvPr/>
        </p:nvSpPr>
        <p:spPr>
          <a:xfrm>
            <a:off x="3256885" y="389196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98FCD80-A3DA-4C2B-9047-38D88BF13ABB}"/>
              </a:ext>
            </a:extLst>
          </p:cNvPr>
          <p:cNvSpPr txBox="1"/>
          <p:nvPr/>
        </p:nvSpPr>
        <p:spPr>
          <a:xfrm>
            <a:off x="6964387" y="378140"/>
            <a:ext cx="483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8" y="1032383"/>
            <a:ext cx="89768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ボタンを押したとき、障害物をよけながら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が動くようにしよう！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B6174F0-C8A8-44E5-BA35-B12B39DF8EA2}"/>
              </a:ext>
            </a:extLst>
          </p:cNvPr>
          <p:cNvSpPr txBox="1"/>
          <p:nvPr/>
        </p:nvSpPr>
        <p:spPr>
          <a:xfrm>
            <a:off x="5449004" y="1132419"/>
            <a:ext cx="882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7B6D47-CE66-4C1A-86E5-1F0130F86A46}"/>
              </a:ext>
            </a:extLst>
          </p:cNvPr>
          <p:cNvSpPr txBox="1"/>
          <p:nvPr/>
        </p:nvSpPr>
        <p:spPr>
          <a:xfrm>
            <a:off x="2948348" y="1130434"/>
            <a:ext cx="12374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9FE748-1D4F-4DCC-9743-1B5F4AB463F8}"/>
              </a:ext>
            </a:extLst>
          </p:cNvPr>
          <p:cNvSpPr txBox="1"/>
          <p:nvPr/>
        </p:nvSpPr>
        <p:spPr>
          <a:xfrm>
            <a:off x="6377301" y="1117863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28AD6C5-8605-47CA-AF20-07DB3B181109}"/>
              </a:ext>
            </a:extLst>
          </p:cNvPr>
          <p:cNvSpPr txBox="1"/>
          <p:nvPr/>
        </p:nvSpPr>
        <p:spPr>
          <a:xfrm>
            <a:off x="1506270" y="1112678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2" name="20_02">
            <a:hlinkClick r:id="" action="ppaction://media"/>
            <a:extLst>
              <a:ext uri="{FF2B5EF4-FFF2-40B4-BE49-F238E27FC236}">
                <a16:creationId xmlns:a16="http://schemas.microsoft.com/office/drawing/2014/main" id="{F098C224-F6C2-42BD-ADD1-4144D40742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1252" y="1663325"/>
            <a:ext cx="8279140" cy="465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FF4C66E-6B46-4952-A6F9-AE604235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FB3B6CD-9E62-4A8E-9393-15017A32E2A9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ACBDD24-7A62-4892-837F-26A16E7BE160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FA1A8B5-C79D-4917-AD07-EBF514DB111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D637B0C-2E66-4A36-A9DC-6586837592BC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28B6F8-EA12-4D69-8227-FA33D35ABF02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AAED310-9E06-453C-AE5E-AE4D34DBC74F}"/>
              </a:ext>
            </a:extLst>
          </p:cNvPr>
          <p:cNvSpPr txBox="1"/>
          <p:nvPr/>
        </p:nvSpPr>
        <p:spPr>
          <a:xfrm>
            <a:off x="500576" y="1245270"/>
            <a:ext cx="77556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障害物を前方にみつけたときは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度に向きを変え、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何もないときは前に進むプログラムを作ろ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0C6498C-267F-4215-BB5C-EAE3EB1073C7}"/>
              </a:ext>
            </a:extLst>
          </p:cNvPr>
          <p:cNvSpPr txBox="1"/>
          <p:nvPr/>
        </p:nvSpPr>
        <p:spPr>
          <a:xfrm>
            <a:off x="381898" y="1306295"/>
            <a:ext cx="1090402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0ACFAED-DD94-4687-B8E7-5B466EB6DBC4}"/>
              </a:ext>
            </a:extLst>
          </p:cNvPr>
          <p:cNvSpPr txBox="1"/>
          <p:nvPr/>
        </p:nvSpPr>
        <p:spPr>
          <a:xfrm>
            <a:off x="1372497" y="1306295"/>
            <a:ext cx="71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285C218-DE8E-437F-8244-C2B9315ED7DD}"/>
              </a:ext>
            </a:extLst>
          </p:cNvPr>
          <p:cNvSpPr txBox="1"/>
          <p:nvPr/>
        </p:nvSpPr>
        <p:spPr>
          <a:xfrm>
            <a:off x="4357015" y="1841322"/>
            <a:ext cx="461137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D34638F-9188-47F0-B79D-4E360542379B}"/>
              </a:ext>
            </a:extLst>
          </p:cNvPr>
          <p:cNvSpPr txBox="1"/>
          <p:nvPr/>
        </p:nvSpPr>
        <p:spPr>
          <a:xfrm>
            <a:off x="4524515" y="1306295"/>
            <a:ext cx="321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CE946FD-CEA9-4D21-B472-10536D2CCAED}"/>
              </a:ext>
            </a:extLst>
          </p:cNvPr>
          <p:cNvSpPr txBox="1"/>
          <p:nvPr/>
        </p:nvSpPr>
        <p:spPr>
          <a:xfrm>
            <a:off x="5210232" y="1306295"/>
            <a:ext cx="321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18F6977-40E0-4D2E-91C5-F9A9AA43B539}"/>
              </a:ext>
            </a:extLst>
          </p:cNvPr>
          <p:cNvSpPr txBox="1"/>
          <p:nvPr/>
        </p:nvSpPr>
        <p:spPr>
          <a:xfrm>
            <a:off x="4810727" y="1841322"/>
            <a:ext cx="461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366C2856-D244-4379-85A2-19A92D8E6A77}"/>
              </a:ext>
            </a:extLst>
          </p:cNvPr>
          <p:cNvSpPr txBox="1"/>
          <p:nvPr/>
        </p:nvSpPr>
        <p:spPr>
          <a:xfrm>
            <a:off x="6657274" y="1841322"/>
            <a:ext cx="461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14AE3B5-3FA2-4EB9-865C-33B4D65DB100}"/>
              </a:ext>
            </a:extLst>
          </p:cNvPr>
          <p:cNvSpPr txBox="1"/>
          <p:nvPr/>
        </p:nvSpPr>
        <p:spPr>
          <a:xfrm>
            <a:off x="4056885" y="1306295"/>
            <a:ext cx="321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56438C3B-5B5C-47C3-AA3D-E45EB4307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301" y="2937537"/>
            <a:ext cx="4358028" cy="2839458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24647566-991B-4A90-BD46-50CA2F7F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54" y="4769898"/>
            <a:ext cx="1136309" cy="1925106"/>
          </a:xfrm>
          <a:prstGeom prst="rect">
            <a:avLst/>
          </a:prstGeom>
        </p:spPr>
      </p:pic>
      <p:sp>
        <p:nvSpPr>
          <p:cNvPr id="82" name="吹き出し: 角を丸めた四角形 81">
            <a:extLst>
              <a:ext uri="{FF2B5EF4-FFF2-40B4-BE49-F238E27FC236}">
                <a16:creationId xmlns:a16="http://schemas.microsoft.com/office/drawing/2014/main" id="{E7C09AFB-D36E-4A3C-9D17-665FC67DB868}"/>
              </a:ext>
            </a:extLst>
          </p:cNvPr>
          <p:cNvSpPr/>
          <p:nvPr/>
        </p:nvSpPr>
        <p:spPr>
          <a:xfrm>
            <a:off x="448602" y="2754716"/>
            <a:ext cx="4123398" cy="2080281"/>
          </a:xfrm>
          <a:prstGeom prst="wedgeRoundRectCallout">
            <a:avLst>
              <a:gd name="adj1" fmla="val -33294"/>
              <a:gd name="adj2" fmla="val 6355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739A7A6-5D07-4700-A69F-47CDD93226C8}"/>
              </a:ext>
            </a:extLst>
          </p:cNvPr>
          <p:cNvGrpSpPr/>
          <p:nvPr/>
        </p:nvGrpSpPr>
        <p:grpSpPr>
          <a:xfrm>
            <a:off x="571824" y="2713621"/>
            <a:ext cx="4123398" cy="2000548"/>
            <a:chOff x="571824" y="2713621"/>
            <a:chExt cx="4123398" cy="2000548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66E6EA7D-9624-4E5A-B5F0-AEBC6A2576D8}"/>
                </a:ext>
              </a:extLst>
            </p:cNvPr>
            <p:cNvSpPr txBox="1"/>
            <p:nvPr/>
          </p:nvSpPr>
          <p:spPr>
            <a:xfrm>
              <a:off x="571824" y="2713621"/>
              <a:ext cx="4123398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スプライトでは、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を使って、プログラムしたよ。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も、この考え方で作ってみよう！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62AB153A-F919-47E4-BA4E-53208651E678}"/>
                </a:ext>
              </a:extLst>
            </p:cNvPr>
            <p:cNvSpPr txBox="1"/>
            <p:nvPr/>
          </p:nvSpPr>
          <p:spPr>
            <a:xfrm>
              <a:off x="1761948" y="3276030"/>
              <a:ext cx="405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1A4FD0A-2D83-488D-A9E2-DEBDA98026B0}"/>
                </a:ext>
              </a:extLst>
            </p:cNvPr>
            <p:cNvSpPr txBox="1"/>
            <p:nvPr/>
          </p:nvSpPr>
          <p:spPr>
            <a:xfrm>
              <a:off x="1913268" y="4249544"/>
              <a:ext cx="5074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F7BF7C57-BE09-483E-B81C-B2E4C934B86B}"/>
                </a:ext>
              </a:extLst>
            </p:cNvPr>
            <p:cNvSpPr txBox="1"/>
            <p:nvPr/>
          </p:nvSpPr>
          <p:spPr>
            <a:xfrm>
              <a:off x="2374607" y="4249544"/>
              <a:ext cx="440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51E83B4-1C18-43A0-AC1E-8D66B88AC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2469" y="3167870"/>
              <a:ext cx="999254" cy="1078665"/>
            </a:xfrm>
            <a:prstGeom prst="rect">
              <a:avLst/>
            </a:prstGeom>
          </p:spPr>
        </p:pic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A08055E6-7AE2-4693-A7FD-3AAD3123FEF9}"/>
                </a:ext>
              </a:extLst>
            </p:cNvPr>
            <p:cNvSpPr txBox="1"/>
            <p:nvPr/>
          </p:nvSpPr>
          <p:spPr>
            <a:xfrm>
              <a:off x="2758193" y="4249544"/>
              <a:ext cx="440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98C3F9E4-3365-41BC-87F6-B56C5A7EEB20}"/>
              </a:ext>
            </a:extLst>
          </p:cNvPr>
          <p:cNvSpPr/>
          <p:nvPr/>
        </p:nvSpPr>
        <p:spPr>
          <a:xfrm>
            <a:off x="4682645" y="2922308"/>
            <a:ext cx="4388684" cy="28699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3982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80F8C50-8DAA-47CB-9929-F5623BA21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97" y="1344251"/>
            <a:ext cx="3086100" cy="2619375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98954DED-3569-4343-8F1A-C0C0B3073F43}"/>
              </a:ext>
            </a:extLst>
          </p:cNvPr>
          <p:cNvCxnSpPr>
            <a:cxnSpLocks/>
          </p:cNvCxnSpPr>
          <p:nvPr/>
        </p:nvCxnSpPr>
        <p:spPr>
          <a:xfrm>
            <a:off x="780447" y="158852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CF101F36-7ED3-4705-9DE8-6544A714B44A}"/>
              </a:ext>
            </a:extLst>
          </p:cNvPr>
          <p:cNvGrpSpPr/>
          <p:nvPr/>
        </p:nvGrpSpPr>
        <p:grpSpPr>
          <a:xfrm>
            <a:off x="115856" y="1166506"/>
            <a:ext cx="652422" cy="639195"/>
            <a:chOff x="4394117" y="2183587"/>
            <a:chExt cx="652422" cy="639195"/>
          </a:xfrm>
        </p:grpSpPr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A85192F2-E24F-4DD3-AC0A-48781440C84A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05E5A65D-0964-49C2-8325-6199118CB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E6FFA8B-DDE2-4517-98C1-23CA317FB594}"/>
              </a:ext>
            </a:extLst>
          </p:cNvPr>
          <p:cNvGrpSpPr/>
          <p:nvPr/>
        </p:nvGrpSpPr>
        <p:grpSpPr>
          <a:xfrm>
            <a:off x="5431148" y="1001642"/>
            <a:ext cx="3712852" cy="1242168"/>
            <a:chOff x="5179482" y="2333599"/>
            <a:chExt cx="3712852" cy="1242168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261BDF1-7106-4403-BF0B-AE5404CC7816}"/>
                </a:ext>
              </a:extLst>
            </p:cNvPr>
            <p:cNvSpPr txBox="1"/>
            <p:nvPr/>
          </p:nvSpPr>
          <p:spPr>
            <a:xfrm>
              <a:off x="5179482" y="2592276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E462516-DBF4-462D-BEC4-92341FFBA1AA}"/>
                </a:ext>
              </a:extLst>
            </p:cNvPr>
            <p:cNvSpPr txBox="1"/>
            <p:nvPr/>
          </p:nvSpPr>
          <p:spPr>
            <a:xfrm>
              <a:off x="5322536" y="265516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4249EAE-3EAB-40A3-94BC-CB524483C89A}"/>
                </a:ext>
              </a:extLst>
            </p:cNvPr>
            <p:cNvSpPr txBox="1"/>
            <p:nvPr/>
          </p:nvSpPr>
          <p:spPr>
            <a:xfrm>
              <a:off x="8096701" y="26656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C47F6E2-A403-4F2E-BEA6-D1F7D276B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0689" y="2333599"/>
              <a:ext cx="1150720" cy="1242168"/>
            </a:xfrm>
            <a:prstGeom prst="rect">
              <a:avLst/>
            </a:prstGeom>
          </p:spPr>
        </p:pic>
      </p:grp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74FFE5FC-2E9F-48B3-B15A-02813C73E5C4}"/>
              </a:ext>
            </a:extLst>
          </p:cNvPr>
          <p:cNvCxnSpPr>
            <a:cxnSpLocks/>
          </p:cNvCxnSpPr>
          <p:nvPr/>
        </p:nvCxnSpPr>
        <p:spPr>
          <a:xfrm flipV="1">
            <a:off x="778835" y="1695048"/>
            <a:ext cx="806482" cy="486260"/>
          </a:xfrm>
          <a:prstGeom prst="bentConnector3">
            <a:avLst>
              <a:gd name="adj1" fmla="val 12573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5B74D601-4DBA-458C-B169-7DBE9671B0C6}"/>
              </a:ext>
            </a:extLst>
          </p:cNvPr>
          <p:cNvGrpSpPr/>
          <p:nvPr/>
        </p:nvGrpSpPr>
        <p:grpSpPr>
          <a:xfrm>
            <a:off x="111769" y="1857030"/>
            <a:ext cx="652422" cy="639195"/>
            <a:chOff x="414588" y="3491432"/>
            <a:chExt cx="652422" cy="639195"/>
          </a:xfrm>
        </p:grpSpPr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F547CE18-8A17-43CA-BA29-17B3B690EA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6325"/>
            <a:stretch/>
          </p:blipFill>
          <p:spPr>
            <a:xfrm>
              <a:off x="418900" y="3533780"/>
              <a:ext cx="579964" cy="542925"/>
            </a:xfrm>
            <a:prstGeom prst="rect">
              <a:avLst/>
            </a:prstGeom>
          </p:spPr>
        </p:pic>
        <p:sp>
          <p:nvSpPr>
            <p:cNvPr id="45" name="四角形: 角を丸くする 44">
              <a:extLst>
                <a:ext uri="{FF2B5EF4-FFF2-40B4-BE49-F238E27FC236}">
                  <a16:creationId xmlns:a16="http://schemas.microsoft.com/office/drawing/2014/main" id="{2C4C9694-DDB3-4031-A692-8A40F298AFA4}"/>
                </a:ext>
              </a:extLst>
            </p:cNvPr>
            <p:cNvSpPr/>
            <p:nvPr/>
          </p:nvSpPr>
          <p:spPr>
            <a:xfrm>
              <a:off x="414588" y="349143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A2F05CB-C5EC-44CC-8241-20E2F805C2A6}"/>
              </a:ext>
            </a:extLst>
          </p:cNvPr>
          <p:cNvGrpSpPr/>
          <p:nvPr/>
        </p:nvGrpSpPr>
        <p:grpSpPr>
          <a:xfrm>
            <a:off x="5431148" y="2165942"/>
            <a:ext cx="2909475" cy="1131079"/>
            <a:chOff x="4814098" y="2736694"/>
            <a:chExt cx="2909475" cy="1131079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C96E441-2574-4B50-B205-4ED0EEC45AB7}"/>
                </a:ext>
              </a:extLst>
            </p:cNvPr>
            <p:cNvSpPr txBox="1"/>
            <p:nvPr/>
          </p:nvSpPr>
          <p:spPr>
            <a:xfrm>
              <a:off x="4814098" y="2736694"/>
              <a:ext cx="29094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「センサー」から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98B42BAB-B2A3-4468-9E95-AC3EDBD70762}"/>
                </a:ext>
              </a:extLst>
            </p:cNvPr>
            <p:cNvSpPr txBox="1"/>
            <p:nvPr/>
          </p:nvSpPr>
          <p:spPr>
            <a:xfrm>
              <a:off x="6824712" y="333969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D72C35B-90D9-40A8-B844-6BD9E77B7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7349" y="3448244"/>
              <a:ext cx="1623201" cy="335309"/>
            </a:xfrm>
            <a:prstGeom prst="rect">
              <a:avLst/>
            </a:prstGeom>
          </p:spPr>
        </p:pic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BF4E1A9A-2AA0-4DD2-AA45-FDF0CE7CA68A}"/>
              </a:ext>
            </a:extLst>
          </p:cNvPr>
          <p:cNvGrpSpPr/>
          <p:nvPr/>
        </p:nvGrpSpPr>
        <p:grpSpPr>
          <a:xfrm>
            <a:off x="4572000" y="1901273"/>
            <a:ext cx="652422" cy="639195"/>
            <a:chOff x="1151816" y="4698201"/>
            <a:chExt cx="652422" cy="639195"/>
          </a:xfrm>
        </p:grpSpPr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49A3E7F0-60FB-4712-9B1E-0C0FEB812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438F1912-BB42-405D-B6B9-85898F3F7D8C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45730DC-1877-4FE7-B9D0-DEE840B7DEDC}"/>
              </a:ext>
            </a:extLst>
          </p:cNvPr>
          <p:cNvCxnSpPr>
            <a:cxnSpLocks/>
          </p:cNvCxnSpPr>
          <p:nvPr/>
        </p:nvCxnSpPr>
        <p:spPr>
          <a:xfrm flipH="1" flipV="1">
            <a:off x="3904479" y="2012165"/>
            <a:ext cx="667521" cy="113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8A94789B-F727-42AF-812F-B95FB205D1A9}"/>
              </a:ext>
            </a:extLst>
          </p:cNvPr>
          <p:cNvGrpSpPr/>
          <p:nvPr/>
        </p:nvGrpSpPr>
        <p:grpSpPr>
          <a:xfrm>
            <a:off x="3764289" y="2091502"/>
            <a:ext cx="652422" cy="639195"/>
            <a:chOff x="4394117" y="2183587"/>
            <a:chExt cx="652422" cy="639195"/>
          </a:xfrm>
          <a:solidFill>
            <a:schemeClr val="bg1"/>
          </a:solidFill>
        </p:grpSpPr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E7E53836-E189-412E-A5C1-A9EADF9496E2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5E3687F1-00FC-427D-A0E1-3ADECCA03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  <a:grpFill/>
          </p:spPr>
        </p:pic>
      </p:grpSp>
      <p:cxnSp>
        <p:nvCxnSpPr>
          <p:cNvPr id="83" name="コネクタ: カギ線 82">
            <a:extLst>
              <a:ext uri="{FF2B5EF4-FFF2-40B4-BE49-F238E27FC236}">
                <a16:creationId xmlns:a16="http://schemas.microsoft.com/office/drawing/2014/main" id="{440ECE4E-ABC0-416A-8536-E6CA505424D7}"/>
              </a:ext>
            </a:extLst>
          </p:cNvPr>
          <p:cNvCxnSpPr>
            <a:cxnSpLocks/>
            <a:stCxn id="76" idx="2"/>
          </p:cNvCxnSpPr>
          <p:nvPr/>
        </p:nvCxnSpPr>
        <p:spPr>
          <a:xfrm rot="5400000">
            <a:off x="4200565" y="2131392"/>
            <a:ext cx="288571" cy="1106722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51DE96F9-6041-4E73-BEEE-C68ACFCCC489}"/>
              </a:ext>
            </a:extLst>
          </p:cNvPr>
          <p:cNvGrpSpPr/>
          <p:nvPr/>
        </p:nvGrpSpPr>
        <p:grpSpPr>
          <a:xfrm>
            <a:off x="4572000" y="3160044"/>
            <a:ext cx="652422" cy="639195"/>
            <a:chOff x="1151816" y="4698201"/>
            <a:chExt cx="652422" cy="639195"/>
          </a:xfrm>
        </p:grpSpPr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4A619F56-85C3-4115-B860-23015CDFA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88" name="四角形: 角を丸くする 87">
              <a:extLst>
                <a:ext uri="{FF2B5EF4-FFF2-40B4-BE49-F238E27FC236}">
                  <a16:creationId xmlns:a16="http://schemas.microsoft.com/office/drawing/2014/main" id="{932482BC-606A-48F7-B979-27D6A35E0F32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B618E524-0E8F-4FBF-BE56-A4207103AE43}"/>
              </a:ext>
            </a:extLst>
          </p:cNvPr>
          <p:cNvCxnSpPr>
            <a:cxnSpLocks/>
            <a:stCxn id="80" idx="1"/>
          </p:cNvCxnSpPr>
          <p:nvPr/>
        </p:nvCxnSpPr>
        <p:spPr>
          <a:xfrm flipH="1" flipV="1">
            <a:off x="2446617" y="2405532"/>
            <a:ext cx="131767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CEE6BC9F-9702-4C3E-A10E-5326705D2B69}"/>
              </a:ext>
            </a:extLst>
          </p:cNvPr>
          <p:cNvCxnSpPr>
            <a:cxnSpLocks/>
          </p:cNvCxnSpPr>
          <p:nvPr/>
        </p:nvCxnSpPr>
        <p:spPr>
          <a:xfrm flipH="1" flipV="1">
            <a:off x="3917752" y="3379312"/>
            <a:ext cx="667521" cy="113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EAEDDE5A-853E-4C6F-BBA2-8915A08F1940}"/>
              </a:ext>
            </a:extLst>
          </p:cNvPr>
          <p:cNvSpPr/>
          <p:nvPr/>
        </p:nvSpPr>
        <p:spPr>
          <a:xfrm>
            <a:off x="1166979" y="1759932"/>
            <a:ext cx="4260082" cy="1206634"/>
          </a:xfrm>
          <a:prstGeom prst="rect">
            <a:avLst/>
          </a:prstGeom>
          <a:noFill/>
          <a:ln w="28575">
            <a:solidFill>
              <a:srgbClr val="79AE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7CB25C92-2707-4DF3-82D5-46FCA8A59AC8}"/>
              </a:ext>
            </a:extLst>
          </p:cNvPr>
          <p:cNvGrpSpPr/>
          <p:nvPr/>
        </p:nvGrpSpPr>
        <p:grpSpPr>
          <a:xfrm>
            <a:off x="1124836" y="1720190"/>
            <a:ext cx="4365401" cy="1274277"/>
            <a:chOff x="4332700" y="4689492"/>
            <a:chExt cx="4365401" cy="1274277"/>
          </a:xfrm>
        </p:grpSpPr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242E42EA-4948-47A4-8B18-272EB7391326}"/>
                </a:ext>
              </a:extLst>
            </p:cNvPr>
            <p:cNvSpPr/>
            <p:nvPr/>
          </p:nvSpPr>
          <p:spPr>
            <a:xfrm>
              <a:off x="4332700" y="4689492"/>
              <a:ext cx="4365401" cy="127427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4393A7D3-2EAE-4A75-AC5E-3372BE1D0EC6}"/>
                </a:ext>
              </a:extLst>
            </p:cNvPr>
            <p:cNvGrpSpPr/>
            <p:nvPr/>
          </p:nvGrpSpPr>
          <p:grpSpPr>
            <a:xfrm>
              <a:off x="5074070" y="4878392"/>
              <a:ext cx="3266553" cy="1001790"/>
              <a:chOff x="4199567" y="4520748"/>
              <a:chExt cx="3266553" cy="1001790"/>
            </a:xfrm>
          </p:grpSpPr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39117C12-E7FB-49E7-9336-7D0EDB839512}"/>
                  </a:ext>
                </a:extLst>
              </p:cNvPr>
              <p:cNvSpPr txBox="1"/>
              <p:nvPr/>
            </p:nvSpPr>
            <p:spPr>
              <a:xfrm>
                <a:off x="4398367" y="4993845"/>
                <a:ext cx="3195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む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BA9E27C8-E057-4088-B1B4-68547CDAD256}"/>
                  </a:ext>
                </a:extLst>
              </p:cNvPr>
              <p:cNvSpPr txBox="1"/>
              <p:nvPr/>
            </p:nvSpPr>
            <p:spPr>
              <a:xfrm>
                <a:off x="5152882" y="4983455"/>
                <a:ext cx="3195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22A04D66-CF42-4747-B206-EE4D0AB7CB1C}"/>
                  </a:ext>
                </a:extLst>
              </p:cNvPr>
              <p:cNvSpPr txBox="1"/>
              <p:nvPr/>
            </p:nvSpPr>
            <p:spPr>
              <a:xfrm>
                <a:off x="4199567" y="4545347"/>
                <a:ext cx="3266553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少し下がって、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向きを変えるとイイね！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D0666274-C8CC-4B3C-A5A6-E04DCCC5EAAE}"/>
                  </a:ext>
                </a:extLst>
              </p:cNvPr>
              <p:cNvSpPr txBox="1"/>
              <p:nvPr/>
            </p:nvSpPr>
            <p:spPr>
              <a:xfrm>
                <a:off x="4815228" y="4520748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すこ</a:t>
                </a: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17428B24-B9F9-437D-8E94-011762F9BE78}"/>
                  </a:ext>
                </a:extLst>
              </p:cNvPr>
              <p:cNvSpPr txBox="1"/>
              <p:nvPr/>
            </p:nvSpPr>
            <p:spPr>
              <a:xfrm>
                <a:off x="5339507" y="4520748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さが</a:t>
                </a:r>
              </a:p>
            </p:txBody>
          </p:sp>
        </p:grpSp>
      </p:grp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AA532535-DC8D-4A30-B9E2-D154808C0EBB}"/>
              </a:ext>
            </a:extLst>
          </p:cNvPr>
          <p:cNvSpPr/>
          <p:nvPr/>
        </p:nvSpPr>
        <p:spPr>
          <a:xfrm>
            <a:off x="1166979" y="3145233"/>
            <a:ext cx="4260082" cy="68396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87F4102D-3D65-4D97-8E15-025388FA9D9A}"/>
              </a:ext>
            </a:extLst>
          </p:cNvPr>
          <p:cNvGrpSpPr/>
          <p:nvPr/>
        </p:nvGrpSpPr>
        <p:grpSpPr>
          <a:xfrm>
            <a:off x="1124836" y="3116811"/>
            <a:ext cx="4365401" cy="723920"/>
            <a:chOff x="-787348" y="4225099"/>
            <a:chExt cx="4365401" cy="723920"/>
          </a:xfrm>
        </p:grpSpPr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744F9565-6227-438B-930B-A6F40598DBA9}"/>
                </a:ext>
              </a:extLst>
            </p:cNvPr>
            <p:cNvSpPr/>
            <p:nvPr/>
          </p:nvSpPr>
          <p:spPr>
            <a:xfrm>
              <a:off x="-787348" y="4225099"/>
              <a:ext cx="4365401" cy="72392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891D6C25-FE91-41A3-A28A-A13EB67577C9}"/>
                </a:ext>
              </a:extLst>
            </p:cNvPr>
            <p:cNvGrpSpPr/>
            <p:nvPr/>
          </p:nvGrpSpPr>
          <p:grpSpPr>
            <a:xfrm>
              <a:off x="-416220" y="4309131"/>
              <a:ext cx="3623147" cy="535691"/>
              <a:chOff x="1216163" y="3139712"/>
              <a:chExt cx="3623147" cy="535691"/>
            </a:xfrm>
          </p:grpSpPr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54A5375C-9930-4814-A9F1-C29E7BD1538B}"/>
                  </a:ext>
                </a:extLst>
              </p:cNvPr>
              <p:cNvSpPr txBox="1"/>
              <p:nvPr/>
            </p:nvSpPr>
            <p:spPr>
              <a:xfrm>
                <a:off x="1216163" y="3159877"/>
                <a:ext cx="3623147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前に進むとイイね！</a:t>
                </a:r>
              </a:p>
            </p:txBody>
          </p: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71F5E740-6F42-4D36-941C-8DFCE279CBB9}"/>
                  </a:ext>
                </a:extLst>
              </p:cNvPr>
              <p:cNvSpPr txBox="1"/>
              <p:nvPr/>
            </p:nvSpPr>
            <p:spPr>
              <a:xfrm>
                <a:off x="1759482" y="3139712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まえ</a:t>
                </a: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40EF1077-5F44-437A-9878-1F6297AE291F}"/>
                  </a:ext>
                </a:extLst>
              </p:cNvPr>
              <p:cNvSpPr txBox="1"/>
              <p:nvPr/>
            </p:nvSpPr>
            <p:spPr>
              <a:xfrm>
                <a:off x="2278275" y="3139712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すす</a:t>
                </a:r>
              </a:p>
            </p:txBody>
          </p:sp>
        </p:grpSp>
      </p:grpSp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89F29261-ED24-4CE0-A35E-E8A26B542B66}"/>
              </a:ext>
            </a:extLst>
          </p:cNvPr>
          <p:cNvGrpSpPr/>
          <p:nvPr/>
        </p:nvGrpSpPr>
        <p:grpSpPr>
          <a:xfrm>
            <a:off x="488646" y="4629848"/>
            <a:ext cx="3620452" cy="609701"/>
            <a:chOff x="488646" y="4629848"/>
            <a:chExt cx="3620452" cy="609701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E943FA17-2071-486F-8AB3-B1F78E1BC923}"/>
                </a:ext>
              </a:extLst>
            </p:cNvPr>
            <p:cNvSpPr txBox="1"/>
            <p:nvPr/>
          </p:nvSpPr>
          <p:spPr>
            <a:xfrm>
              <a:off x="488646" y="4629848"/>
              <a:ext cx="36204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29C23158-90AC-4CCE-A9F4-BB9E9DB02C6C}"/>
                </a:ext>
              </a:extLst>
            </p:cNvPr>
            <p:cNvSpPr txBox="1"/>
            <p:nvPr/>
          </p:nvSpPr>
          <p:spPr>
            <a:xfrm>
              <a:off x="631700" y="469273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2111EA6A-FA6D-4D04-96C3-5A9BF0765C35}"/>
                </a:ext>
              </a:extLst>
            </p:cNvPr>
            <p:cNvSpPr txBox="1"/>
            <p:nvPr/>
          </p:nvSpPr>
          <p:spPr>
            <a:xfrm>
              <a:off x="3203772" y="469273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0" name="図 119">
              <a:extLst>
                <a:ext uri="{FF2B5EF4-FFF2-40B4-BE49-F238E27FC236}">
                  <a16:creationId xmlns:a16="http://schemas.microsoft.com/office/drawing/2014/main" id="{FAB44337-34B7-47A3-9544-2FA933627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44103" y="4767068"/>
              <a:ext cx="1127858" cy="472481"/>
            </a:xfrm>
            <a:prstGeom prst="rect">
              <a:avLst/>
            </a:prstGeom>
          </p:spPr>
        </p:pic>
      </p:grpSp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EA186D86-F8C4-4582-A4D9-4699F39D6037}"/>
              </a:ext>
            </a:extLst>
          </p:cNvPr>
          <p:cNvGrpSpPr/>
          <p:nvPr/>
        </p:nvGrpSpPr>
        <p:grpSpPr>
          <a:xfrm>
            <a:off x="488646" y="5157359"/>
            <a:ext cx="7310910" cy="598494"/>
            <a:chOff x="488646" y="5157359"/>
            <a:chExt cx="7310910" cy="598494"/>
          </a:xfrm>
        </p:grpSpPr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585A53D0-98F3-47DF-AB30-1697B6275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13798" y="5336717"/>
              <a:ext cx="2194750" cy="419136"/>
            </a:xfrm>
            <a:prstGeom prst="rect">
              <a:avLst/>
            </a:prstGeom>
          </p:spPr>
        </p:pic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D37BA09A-9A54-47EF-932F-B90F28402C9B}"/>
                </a:ext>
              </a:extLst>
            </p:cNvPr>
            <p:cNvSpPr txBox="1"/>
            <p:nvPr/>
          </p:nvSpPr>
          <p:spPr>
            <a:xfrm>
              <a:off x="488646" y="5157359"/>
              <a:ext cx="73109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B268FE46-3892-469C-A361-23C2BC898D40}"/>
                </a:ext>
              </a:extLst>
            </p:cNvPr>
            <p:cNvSpPr txBox="1"/>
            <p:nvPr/>
          </p:nvSpPr>
          <p:spPr>
            <a:xfrm>
              <a:off x="4332132" y="521636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79297997-EB50-4EA8-998C-5D3265D6C9EB}"/>
                </a:ext>
              </a:extLst>
            </p:cNvPr>
            <p:cNvSpPr txBox="1"/>
            <p:nvPr/>
          </p:nvSpPr>
          <p:spPr>
            <a:xfrm>
              <a:off x="642080" y="521636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206FB72C-A185-4B79-A6E3-3DD105A53767}"/>
                </a:ext>
              </a:extLst>
            </p:cNvPr>
            <p:cNvSpPr txBox="1"/>
            <p:nvPr/>
          </p:nvSpPr>
          <p:spPr>
            <a:xfrm>
              <a:off x="5572907" y="5216364"/>
              <a:ext cx="4535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FA093F1C-F1D1-4F7A-B870-D70B88B6188D}"/>
                </a:ext>
              </a:extLst>
            </p:cNvPr>
            <p:cNvSpPr txBox="1"/>
            <p:nvPr/>
          </p:nvSpPr>
          <p:spPr>
            <a:xfrm>
              <a:off x="6159464" y="5216364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73D847E6-0DB5-46A2-9A25-97A039E5066B}"/>
              </a:ext>
            </a:extLst>
          </p:cNvPr>
          <p:cNvGrpSpPr/>
          <p:nvPr/>
        </p:nvGrpSpPr>
        <p:grpSpPr>
          <a:xfrm>
            <a:off x="489941" y="4107966"/>
            <a:ext cx="8084464" cy="577081"/>
            <a:chOff x="489941" y="4107966"/>
            <a:chExt cx="8084464" cy="577081"/>
          </a:xfrm>
        </p:grpSpPr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B15F3E4A-A561-4D06-9C0E-6C0644D5E622}"/>
                </a:ext>
              </a:extLst>
            </p:cNvPr>
            <p:cNvSpPr txBox="1"/>
            <p:nvPr/>
          </p:nvSpPr>
          <p:spPr>
            <a:xfrm>
              <a:off x="489941" y="4107966"/>
              <a:ext cx="808446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び、時間を「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0.1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EAABC389-3D57-4308-86C4-1FF3599F220C}"/>
                </a:ext>
              </a:extLst>
            </p:cNvPr>
            <p:cNvSpPr txBox="1"/>
            <p:nvPr/>
          </p:nvSpPr>
          <p:spPr>
            <a:xfrm>
              <a:off x="4333427" y="416697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B21E2F38-77B4-49E3-877A-16C6C16AF7EA}"/>
                </a:ext>
              </a:extLst>
            </p:cNvPr>
            <p:cNvSpPr txBox="1"/>
            <p:nvPr/>
          </p:nvSpPr>
          <p:spPr>
            <a:xfrm>
              <a:off x="643375" y="416697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6A70C468-54E7-47A1-A629-7D4DA843DD37}"/>
                </a:ext>
              </a:extLst>
            </p:cNvPr>
            <p:cNvSpPr txBox="1"/>
            <p:nvPr/>
          </p:nvSpPr>
          <p:spPr>
            <a:xfrm>
              <a:off x="6283545" y="4166971"/>
              <a:ext cx="586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DB544C2D-7304-4A1E-97A0-0E75DF73BD48}"/>
                </a:ext>
              </a:extLst>
            </p:cNvPr>
            <p:cNvSpPr txBox="1"/>
            <p:nvPr/>
          </p:nvSpPr>
          <p:spPr>
            <a:xfrm>
              <a:off x="6926401" y="4166971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4" name="図 113">
              <a:extLst>
                <a:ext uri="{FF2B5EF4-FFF2-40B4-BE49-F238E27FC236}">
                  <a16:creationId xmlns:a16="http://schemas.microsoft.com/office/drawing/2014/main" id="{7ACE2FBA-624E-44A7-91E3-AB8E37D98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13798" y="4242397"/>
              <a:ext cx="2217612" cy="434378"/>
            </a:xfrm>
            <a:prstGeom prst="rect">
              <a:avLst/>
            </a:prstGeom>
          </p:spPr>
        </p:pic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33B4FEE2-92A2-41C4-B9C7-6C5CB8241E30}"/>
                </a:ext>
              </a:extLst>
            </p:cNvPr>
            <p:cNvSpPr txBox="1"/>
            <p:nvPr/>
          </p:nvSpPr>
          <p:spPr>
            <a:xfrm>
              <a:off x="5061818" y="4166971"/>
              <a:ext cx="6609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F1ACD00F-9689-42F4-96FB-6AB03B0F2476}"/>
              </a:ext>
            </a:extLst>
          </p:cNvPr>
          <p:cNvSpPr/>
          <p:nvPr/>
        </p:nvSpPr>
        <p:spPr>
          <a:xfrm>
            <a:off x="538435" y="4122740"/>
            <a:ext cx="7809931" cy="1630213"/>
          </a:xfrm>
          <a:prstGeom prst="rect">
            <a:avLst/>
          </a:prstGeom>
          <a:noFill/>
          <a:ln w="28575">
            <a:solidFill>
              <a:srgbClr val="79AE0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09B6097C-B425-46CA-BEB6-B2ED15128A7B}"/>
              </a:ext>
            </a:extLst>
          </p:cNvPr>
          <p:cNvGrpSpPr/>
          <p:nvPr/>
        </p:nvGrpSpPr>
        <p:grpSpPr>
          <a:xfrm>
            <a:off x="437980" y="6003400"/>
            <a:ext cx="8084464" cy="610255"/>
            <a:chOff x="437980" y="6003400"/>
            <a:chExt cx="8084464" cy="610255"/>
          </a:xfrm>
        </p:grpSpPr>
        <p:pic>
          <p:nvPicPr>
            <p:cNvPr id="110" name="図 109">
              <a:extLst>
                <a:ext uri="{FF2B5EF4-FFF2-40B4-BE49-F238E27FC236}">
                  <a16:creationId xmlns:a16="http://schemas.microsoft.com/office/drawing/2014/main" id="{344840ED-0A80-4250-9A29-035DF5E21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70775" y="6171657"/>
              <a:ext cx="2202371" cy="441998"/>
            </a:xfrm>
            <a:prstGeom prst="rect">
              <a:avLst/>
            </a:prstGeom>
          </p:spPr>
        </p:pic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59C9A73B-98A5-4846-9AF0-E89A4ED14272}"/>
                </a:ext>
              </a:extLst>
            </p:cNvPr>
            <p:cNvSpPr txBox="1"/>
            <p:nvPr/>
          </p:nvSpPr>
          <p:spPr>
            <a:xfrm>
              <a:off x="437980" y="6003400"/>
              <a:ext cx="808446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び、時間を「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0.1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397B1B52-2257-4C57-88A2-155D7EBD989B}"/>
                </a:ext>
              </a:extLst>
            </p:cNvPr>
            <p:cNvSpPr txBox="1"/>
            <p:nvPr/>
          </p:nvSpPr>
          <p:spPr>
            <a:xfrm>
              <a:off x="4281466" y="60624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7" name="テキスト ボックス 136">
              <a:extLst>
                <a:ext uri="{FF2B5EF4-FFF2-40B4-BE49-F238E27FC236}">
                  <a16:creationId xmlns:a16="http://schemas.microsoft.com/office/drawing/2014/main" id="{3EEAFDA0-AE0C-48E5-A5BD-0A2E48D875E0}"/>
                </a:ext>
              </a:extLst>
            </p:cNvPr>
            <p:cNvSpPr txBox="1"/>
            <p:nvPr/>
          </p:nvSpPr>
          <p:spPr>
            <a:xfrm>
              <a:off x="591414" y="60624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F7148C4E-DA75-467B-BEB8-62A1CBEFAE8E}"/>
                </a:ext>
              </a:extLst>
            </p:cNvPr>
            <p:cNvSpPr txBox="1"/>
            <p:nvPr/>
          </p:nvSpPr>
          <p:spPr>
            <a:xfrm>
              <a:off x="6231584" y="6062405"/>
              <a:ext cx="586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08640CAA-49F5-4A9F-9ADA-083E1AB8FA23}"/>
                </a:ext>
              </a:extLst>
            </p:cNvPr>
            <p:cNvSpPr txBox="1"/>
            <p:nvPr/>
          </p:nvSpPr>
          <p:spPr>
            <a:xfrm>
              <a:off x="6874440" y="6062405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915B7268-7D86-4915-9926-DDA5C19188DF}"/>
                </a:ext>
              </a:extLst>
            </p:cNvPr>
            <p:cNvSpPr txBox="1"/>
            <p:nvPr/>
          </p:nvSpPr>
          <p:spPr>
            <a:xfrm>
              <a:off x="5009857" y="6062405"/>
              <a:ext cx="6609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81528EDD-F750-4699-A045-60E8A1ED58B3}"/>
              </a:ext>
            </a:extLst>
          </p:cNvPr>
          <p:cNvSpPr/>
          <p:nvPr/>
        </p:nvSpPr>
        <p:spPr>
          <a:xfrm>
            <a:off x="553877" y="5952844"/>
            <a:ext cx="7809931" cy="683962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3928072B-EA7C-439D-AF23-677AB70946E9}"/>
              </a:ext>
            </a:extLst>
          </p:cNvPr>
          <p:cNvGrpSpPr/>
          <p:nvPr/>
        </p:nvGrpSpPr>
        <p:grpSpPr>
          <a:xfrm>
            <a:off x="455667" y="4079642"/>
            <a:ext cx="7993055" cy="1710908"/>
            <a:chOff x="455667" y="4079642"/>
            <a:chExt cx="7993055" cy="1710908"/>
          </a:xfrm>
        </p:grpSpPr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E88C65A2-0542-46A7-AF1F-97EDCD960049}"/>
                </a:ext>
              </a:extLst>
            </p:cNvPr>
            <p:cNvSpPr/>
            <p:nvPr/>
          </p:nvSpPr>
          <p:spPr>
            <a:xfrm>
              <a:off x="455667" y="4079642"/>
              <a:ext cx="7993055" cy="171090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3" name="図 152">
              <a:extLst>
                <a:ext uri="{FF2B5EF4-FFF2-40B4-BE49-F238E27FC236}">
                  <a16:creationId xmlns:a16="http://schemas.microsoft.com/office/drawing/2014/main" id="{0B63E7DF-DCEA-4364-A8EF-0B05B40EC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651939" y="4435469"/>
              <a:ext cx="1365532" cy="1034051"/>
            </a:xfrm>
            <a:prstGeom prst="rect">
              <a:avLst/>
            </a:prstGeom>
          </p:spPr>
        </p:pic>
      </p:grpSp>
      <p:grpSp>
        <p:nvGrpSpPr>
          <p:cNvPr id="156" name="グループ化 155">
            <a:extLst>
              <a:ext uri="{FF2B5EF4-FFF2-40B4-BE49-F238E27FC236}">
                <a16:creationId xmlns:a16="http://schemas.microsoft.com/office/drawing/2014/main" id="{3D9C5506-EAAA-4358-9BC3-4393CE105040}"/>
              </a:ext>
            </a:extLst>
          </p:cNvPr>
          <p:cNvGrpSpPr/>
          <p:nvPr/>
        </p:nvGrpSpPr>
        <p:grpSpPr>
          <a:xfrm>
            <a:off x="455667" y="5780138"/>
            <a:ext cx="7993055" cy="1034051"/>
            <a:chOff x="455667" y="5780138"/>
            <a:chExt cx="7993055" cy="1034051"/>
          </a:xfrm>
        </p:grpSpPr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B4A5644F-9F79-4FB6-8C42-3BC30B7DC216}"/>
                </a:ext>
              </a:extLst>
            </p:cNvPr>
            <p:cNvSpPr/>
            <p:nvPr/>
          </p:nvSpPr>
          <p:spPr>
            <a:xfrm>
              <a:off x="455667" y="5881984"/>
              <a:ext cx="7993055" cy="8303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4" name="図 153">
              <a:extLst>
                <a:ext uri="{FF2B5EF4-FFF2-40B4-BE49-F238E27FC236}">
                  <a16:creationId xmlns:a16="http://schemas.microsoft.com/office/drawing/2014/main" id="{4BB60630-F223-4A9C-A4EC-286197891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601413" y="5780138"/>
              <a:ext cx="1365532" cy="1034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938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6B42AF-539E-401D-8A0A-2B712A83C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579" y="1960281"/>
            <a:ext cx="3152775" cy="3695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78888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ボタンが押された時、ずっと処理を続けるようにしよう！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D2A9484-02DE-48E6-ADF8-7CB258A6BE6C}"/>
              </a:ext>
            </a:extLst>
          </p:cNvPr>
          <p:cNvSpPr txBox="1"/>
          <p:nvPr/>
        </p:nvSpPr>
        <p:spPr>
          <a:xfrm>
            <a:off x="3575391" y="1307257"/>
            <a:ext cx="756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6ACC2F9-5D8C-4780-A991-3453ACD3FB10}"/>
              </a:ext>
            </a:extLst>
          </p:cNvPr>
          <p:cNvSpPr txBox="1"/>
          <p:nvPr/>
        </p:nvSpPr>
        <p:spPr>
          <a:xfrm>
            <a:off x="1505931" y="1289320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B5BF538-A7F9-42A0-B2E1-C73D0D646CF0}"/>
              </a:ext>
            </a:extLst>
          </p:cNvPr>
          <p:cNvSpPr txBox="1"/>
          <p:nvPr/>
        </p:nvSpPr>
        <p:spPr>
          <a:xfrm>
            <a:off x="2462974" y="1289320"/>
            <a:ext cx="51254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B69CB20-89B6-4216-9422-F515B3E46AE2}"/>
              </a:ext>
            </a:extLst>
          </p:cNvPr>
          <p:cNvSpPr txBox="1"/>
          <p:nvPr/>
        </p:nvSpPr>
        <p:spPr>
          <a:xfrm>
            <a:off x="4279826" y="1307257"/>
            <a:ext cx="509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9A19544-F754-493F-9EBE-CF2564BDC98C}"/>
              </a:ext>
            </a:extLst>
          </p:cNvPr>
          <p:cNvGrpSpPr/>
          <p:nvPr/>
        </p:nvGrpSpPr>
        <p:grpSpPr>
          <a:xfrm>
            <a:off x="4300153" y="2071581"/>
            <a:ext cx="4841075" cy="592205"/>
            <a:chOff x="4365068" y="2150221"/>
            <a:chExt cx="4841075" cy="592205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A3F017F-6F83-4AB1-B7E4-42382F9FD3E3}"/>
                </a:ext>
              </a:extLst>
            </p:cNvPr>
            <p:cNvSpPr txBox="1"/>
            <p:nvPr/>
          </p:nvSpPr>
          <p:spPr>
            <a:xfrm>
              <a:off x="4365068" y="2150221"/>
              <a:ext cx="48410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D337D3A-815C-41D1-A5FC-4476425C4B94}"/>
                </a:ext>
              </a:extLst>
            </p:cNvPr>
            <p:cNvSpPr txBox="1"/>
            <p:nvPr/>
          </p:nvSpPr>
          <p:spPr>
            <a:xfrm>
              <a:off x="8196622" y="22104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EE5096F-5A8F-43C6-9FF4-C890EF7AB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1092" y="2170876"/>
              <a:ext cx="1828958" cy="571550"/>
            </a:xfrm>
            <a:prstGeom prst="rect">
              <a:avLst/>
            </a:prstGeom>
          </p:spPr>
        </p:pic>
      </p:grp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45885507-14B8-4B9E-A95D-4A4E14BC1738}"/>
              </a:ext>
            </a:extLst>
          </p:cNvPr>
          <p:cNvCxnSpPr>
            <a:cxnSpLocks/>
          </p:cNvCxnSpPr>
          <p:nvPr/>
        </p:nvCxnSpPr>
        <p:spPr>
          <a:xfrm>
            <a:off x="749653" y="233925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3863B040-8ECF-491B-983B-92464AF3FEE5}"/>
              </a:ext>
            </a:extLst>
          </p:cNvPr>
          <p:cNvGrpSpPr/>
          <p:nvPr/>
        </p:nvGrpSpPr>
        <p:grpSpPr>
          <a:xfrm>
            <a:off x="81754" y="1963095"/>
            <a:ext cx="667899" cy="650331"/>
            <a:chOff x="475743" y="2747684"/>
            <a:chExt cx="667899" cy="650331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A51CD688-20A7-4400-AFBA-1458B0832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72" name="四角形: 角を丸くする 71">
              <a:extLst>
                <a:ext uri="{FF2B5EF4-FFF2-40B4-BE49-F238E27FC236}">
                  <a16:creationId xmlns:a16="http://schemas.microsoft.com/office/drawing/2014/main" id="{3B4BBB57-6A4F-4923-8896-3F8EF3CAB8D1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E4DECBF1-B0A2-422D-B523-A5ADFF71C2CF}"/>
              </a:ext>
            </a:extLst>
          </p:cNvPr>
          <p:cNvCxnSpPr>
            <a:cxnSpLocks/>
          </p:cNvCxnSpPr>
          <p:nvPr/>
        </p:nvCxnSpPr>
        <p:spPr>
          <a:xfrm>
            <a:off x="749653" y="281323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9C9CEF47-4AFC-475E-AC06-0820B69AD825}"/>
              </a:ext>
            </a:extLst>
          </p:cNvPr>
          <p:cNvGrpSpPr/>
          <p:nvPr/>
        </p:nvGrpSpPr>
        <p:grpSpPr>
          <a:xfrm>
            <a:off x="98134" y="2658853"/>
            <a:ext cx="652422" cy="639195"/>
            <a:chOff x="4394117" y="2183587"/>
            <a:chExt cx="652422" cy="639195"/>
          </a:xfrm>
        </p:grpSpPr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3E08570E-FEF4-40D4-BF1C-3D4788B77D4B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DB860306-43DE-46C6-8F8A-A849F7CA4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54973398-593D-4729-A8EB-20AF538B5F9A}"/>
              </a:ext>
            </a:extLst>
          </p:cNvPr>
          <p:cNvGrpSpPr/>
          <p:nvPr/>
        </p:nvGrpSpPr>
        <p:grpSpPr>
          <a:xfrm>
            <a:off x="4315927" y="2801656"/>
            <a:ext cx="3712852" cy="777307"/>
            <a:chOff x="3620861" y="2321702"/>
            <a:chExt cx="3712852" cy="777307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717BCF0-4D2B-4CC8-8E6C-B8C2C3C5A868}"/>
                </a:ext>
              </a:extLst>
            </p:cNvPr>
            <p:cNvSpPr txBox="1"/>
            <p:nvPr/>
          </p:nvSpPr>
          <p:spPr>
            <a:xfrm>
              <a:off x="3620861" y="2399877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4E0324B5-3C94-4567-8466-D34FC16DB85F}"/>
                </a:ext>
              </a:extLst>
            </p:cNvPr>
            <p:cNvSpPr txBox="1"/>
            <p:nvPr/>
          </p:nvSpPr>
          <p:spPr>
            <a:xfrm>
              <a:off x="3763915" y="246276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CF358309-7DF6-4D04-84E7-3B01971E6FAD}"/>
                </a:ext>
              </a:extLst>
            </p:cNvPr>
            <p:cNvSpPr txBox="1"/>
            <p:nvPr/>
          </p:nvSpPr>
          <p:spPr>
            <a:xfrm>
              <a:off x="6330552" y="246276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8003057A-B76F-45F4-B060-BA6952B98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6822" y="2321702"/>
              <a:ext cx="1097375" cy="777307"/>
            </a:xfrm>
            <a:prstGeom prst="rect">
              <a:avLst/>
            </a:prstGeom>
          </p:spPr>
        </p:pic>
      </p:grp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8109CDE-56B0-4EFF-A49E-1F5BB34C76D6}"/>
              </a:ext>
            </a:extLst>
          </p:cNvPr>
          <p:cNvSpPr/>
          <p:nvPr/>
        </p:nvSpPr>
        <p:spPr>
          <a:xfrm>
            <a:off x="1207522" y="2886178"/>
            <a:ext cx="3049220" cy="249369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D3FE2E0-6C7A-4E4E-BF68-43F21CC06009}"/>
              </a:ext>
            </a:extLst>
          </p:cNvPr>
          <p:cNvGrpSpPr/>
          <p:nvPr/>
        </p:nvGrpSpPr>
        <p:grpSpPr>
          <a:xfrm>
            <a:off x="4444987" y="3657138"/>
            <a:ext cx="3639434" cy="1131079"/>
            <a:chOff x="4444987" y="3449419"/>
            <a:chExt cx="3639434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B34695E1-62CC-44BB-AF62-6DE1566E0640}"/>
                </a:ext>
              </a:extLst>
            </p:cNvPr>
            <p:cNvSpPr txBox="1"/>
            <p:nvPr/>
          </p:nvSpPr>
          <p:spPr>
            <a:xfrm>
              <a:off x="4492158" y="3449419"/>
              <a:ext cx="35922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繰り返し処理の部分に入れる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77331CD-F771-4AEA-AA6B-CD57AEFDEAA9}"/>
                </a:ext>
              </a:extLst>
            </p:cNvPr>
            <p:cNvSpPr txBox="1"/>
            <p:nvPr/>
          </p:nvSpPr>
          <p:spPr>
            <a:xfrm>
              <a:off x="4444987" y="3507811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B7E5A4E-B819-4B67-B5B5-1FEEEB736722}"/>
                </a:ext>
              </a:extLst>
            </p:cNvPr>
            <p:cNvSpPr txBox="1"/>
            <p:nvPr/>
          </p:nvSpPr>
          <p:spPr>
            <a:xfrm>
              <a:off x="6720691" y="40577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597EB4FD-1175-4410-AFAE-E69526C74379}"/>
                </a:ext>
              </a:extLst>
            </p:cNvPr>
            <p:cNvSpPr txBox="1"/>
            <p:nvPr/>
          </p:nvSpPr>
          <p:spPr>
            <a:xfrm>
              <a:off x="4913573" y="3507811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EAD27EC4-FA9F-4E66-98D1-BF0ED7B71578}"/>
                </a:ext>
              </a:extLst>
            </p:cNvPr>
            <p:cNvSpPr txBox="1"/>
            <p:nvPr/>
          </p:nvSpPr>
          <p:spPr>
            <a:xfrm>
              <a:off x="4536546" y="4057784"/>
              <a:ext cx="3148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DFDCA7AC-5B17-46E7-97F9-CB08B2B7FE45}"/>
                </a:ext>
              </a:extLst>
            </p:cNvPr>
            <p:cNvSpPr txBox="1"/>
            <p:nvPr/>
          </p:nvSpPr>
          <p:spPr>
            <a:xfrm>
              <a:off x="4944088" y="4057784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6549CFA5-EF21-42A1-8B95-93A517F3A56A}"/>
                </a:ext>
              </a:extLst>
            </p:cNvPr>
            <p:cNvSpPr txBox="1"/>
            <p:nvPr/>
          </p:nvSpPr>
          <p:spPr>
            <a:xfrm>
              <a:off x="5401054" y="4057784"/>
              <a:ext cx="617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E8D5E01C-9D34-467A-876B-6010DF3F33E5}"/>
                </a:ext>
              </a:extLst>
            </p:cNvPr>
            <p:cNvSpPr txBox="1"/>
            <p:nvPr/>
          </p:nvSpPr>
          <p:spPr>
            <a:xfrm>
              <a:off x="6113673" y="4057784"/>
              <a:ext cx="617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1407AEDB-6F3C-4788-8AEC-387B465467A8}"/>
              </a:ext>
            </a:extLst>
          </p:cNvPr>
          <p:cNvGrpSpPr/>
          <p:nvPr/>
        </p:nvGrpSpPr>
        <p:grpSpPr>
          <a:xfrm>
            <a:off x="63389" y="5537188"/>
            <a:ext cx="9142754" cy="1108699"/>
            <a:chOff x="187677" y="5759131"/>
            <a:chExt cx="9142754" cy="1108699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CE2CC4D-59C0-47B3-8FD0-F4254448757D}"/>
                </a:ext>
              </a:extLst>
            </p:cNvPr>
            <p:cNvSpPr txBox="1"/>
            <p:nvPr/>
          </p:nvSpPr>
          <p:spPr>
            <a:xfrm>
              <a:off x="187678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F24A2B65-C133-466D-8EB9-0F784D5049AF}"/>
                </a:ext>
              </a:extLst>
            </p:cNvPr>
            <p:cNvSpPr txBox="1"/>
            <p:nvPr/>
          </p:nvSpPr>
          <p:spPr>
            <a:xfrm>
              <a:off x="1820510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063EB5DA-1678-4A0D-9020-F887AA8E06E1}"/>
                </a:ext>
              </a:extLst>
            </p:cNvPr>
            <p:cNvSpPr txBox="1"/>
            <p:nvPr/>
          </p:nvSpPr>
          <p:spPr>
            <a:xfrm>
              <a:off x="423233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8E1E80AF-2358-4E9B-905C-23160E1F27F7}"/>
                </a:ext>
              </a:extLst>
            </p:cNvPr>
            <p:cNvSpPr txBox="1"/>
            <p:nvPr/>
          </p:nvSpPr>
          <p:spPr>
            <a:xfrm>
              <a:off x="5249849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75A2564C-44F7-4938-9798-BD4B94ADBCC4}"/>
                </a:ext>
              </a:extLst>
            </p:cNvPr>
            <p:cNvSpPr txBox="1"/>
            <p:nvPr/>
          </p:nvSpPr>
          <p:spPr>
            <a:xfrm>
              <a:off x="593084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8711861F-F893-4D9E-8867-133003DC0F8B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112" name="テキスト ボックス 111">
                <a:extLst>
                  <a:ext uri="{FF2B5EF4-FFF2-40B4-BE49-F238E27FC236}">
                    <a16:creationId xmlns:a16="http://schemas.microsoft.com/office/drawing/2014/main" id="{F1223627-863A-4229-A711-6B6AB287E07A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1193C93F-F67E-4A57-8B78-7A7B6158BB9C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6FCCA019-EDAE-4E5A-873C-8838F2F9FEBE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5" name="テキスト ボックス 114">
                <a:extLst>
                  <a:ext uri="{FF2B5EF4-FFF2-40B4-BE49-F238E27FC236}">
                    <a16:creationId xmlns:a16="http://schemas.microsoft.com/office/drawing/2014/main" id="{D2E6C192-A61E-47FB-ADD9-3D6AE8D93C30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D82E808-781B-4140-8192-913BC51304C8}"/>
              </a:ext>
            </a:extLst>
          </p:cNvPr>
          <p:cNvGrpSpPr/>
          <p:nvPr/>
        </p:nvGrpSpPr>
        <p:grpSpPr>
          <a:xfrm>
            <a:off x="2180149" y="6464075"/>
            <a:ext cx="6465049" cy="469359"/>
            <a:chOff x="2180149" y="6464075"/>
            <a:chExt cx="6465049" cy="469359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7A7D114C-D282-40E3-92D0-1863424EC1B5}"/>
                </a:ext>
              </a:extLst>
            </p:cNvPr>
            <p:cNvSpPr txBox="1"/>
            <p:nvPr/>
          </p:nvSpPr>
          <p:spPr>
            <a:xfrm>
              <a:off x="2180149" y="6464075"/>
              <a:ext cx="6465049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※Codey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の赤外線センサーの向きを正面にしてから、プログラムを動かそう！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837E4083-0C6E-43E7-9929-9F21A68DDD1B}"/>
                </a:ext>
              </a:extLst>
            </p:cNvPr>
            <p:cNvSpPr txBox="1"/>
            <p:nvPr/>
          </p:nvSpPr>
          <p:spPr>
            <a:xfrm>
              <a:off x="4986976" y="6517334"/>
              <a:ext cx="62886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しょうめん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AE08DE7F-9E01-450C-BE8E-DDFDD52AFCA9}"/>
                </a:ext>
              </a:extLst>
            </p:cNvPr>
            <p:cNvSpPr txBox="1"/>
            <p:nvPr/>
          </p:nvSpPr>
          <p:spPr>
            <a:xfrm>
              <a:off x="2991201" y="6528749"/>
              <a:ext cx="87263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F0BBB3DB-8C66-497E-ADFC-365B703FB0CC}"/>
                </a:ext>
              </a:extLst>
            </p:cNvPr>
            <p:cNvSpPr txBox="1"/>
            <p:nvPr/>
          </p:nvSpPr>
          <p:spPr>
            <a:xfrm>
              <a:off x="4515549" y="6536490"/>
              <a:ext cx="31040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3A628E98-2C13-43E6-85E7-1495759C8FF9}"/>
                </a:ext>
              </a:extLst>
            </p:cNvPr>
            <p:cNvSpPr txBox="1"/>
            <p:nvPr/>
          </p:nvSpPr>
          <p:spPr>
            <a:xfrm>
              <a:off x="7474073" y="6527757"/>
              <a:ext cx="41967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0344A0F2-36C3-4328-921E-CD1475CDF5CD}"/>
                </a:ext>
              </a:extLst>
            </p:cNvPr>
            <p:cNvSpPr txBox="1"/>
            <p:nvPr/>
          </p:nvSpPr>
          <p:spPr>
            <a:xfrm>
              <a:off x="2372120" y="6558994"/>
              <a:ext cx="65666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7972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84323C-FE49-4447-92B4-31621152FC26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630A875-84E7-49B7-A1FA-6DF83FF326D1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3F3B2CE-5425-4DB0-B9E9-8CCA04DF69FB}"/>
              </a:ext>
            </a:extLst>
          </p:cNvPr>
          <p:cNvSpPr txBox="1"/>
          <p:nvPr/>
        </p:nvSpPr>
        <p:spPr>
          <a:xfrm>
            <a:off x="619938" y="1032381"/>
            <a:ext cx="701485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向きを変えるとき、いろいろな方向に向くようにしよう。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6010236-FFC3-483B-B60E-CF6428175A04}"/>
              </a:ext>
            </a:extLst>
          </p:cNvPr>
          <p:cNvSpPr txBox="1"/>
          <p:nvPr/>
        </p:nvSpPr>
        <p:spPr>
          <a:xfrm>
            <a:off x="4139119" y="1113110"/>
            <a:ext cx="7621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493B5DD-057F-4EC4-A85E-BD8241E7C9F0}"/>
              </a:ext>
            </a:extLst>
          </p:cNvPr>
          <p:cNvSpPr txBox="1"/>
          <p:nvPr/>
        </p:nvSpPr>
        <p:spPr>
          <a:xfrm>
            <a:off x="597609" y="1113110"/>
            <a:ext cx="4830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B9FB3C1-9F91-44D1-BC84-43ACA2427EDF}"/>
              </a:ext>
            </a:extLst>
          </p:cNvPr>
          <p:cNvSpPr txBox="1"/>
          <p:nvPr/>
        </p:nvSpPr>
        <p:spPr>
          <a:xfrm>
            <a:off x="1343016" y="1113110"/>
            <a:ext cx="4830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4314AB-8FF5-4715-93E5-134041EF2D78}"/>
              </a:ext>
            </a:extLst>
          </p:cNvPr>
          <p:cNvSpPr txBox="1"/>
          <p:nvPr/>
        </p:nvSpPr>
        <p:spPr>
          <a:xfrm>
            <a:off x="4919729" y="1113110"/>
            <a:ext cx="4830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pic>
        <p:nvPicPr>
          <p:cNvPr id="2" name="20_03">
            <a:hlinkClick r:id="" action="ppaction://media"/>
            <a:extLst>
              <a:ext uri="{FF2B5EF4-FFF2-40B4-BE49-F238E27FC236}">
                <a16:creationId xmlns:a16="http://schemas.microsoft.com/office/drawing/2014/main" id="{993E8F74-322A-4684-B675-F0DAB298EF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9097" y="1645566"/>
            <a:ext cx="8293162" cy="466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52863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が向く方向を設定する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9A43CAE-DB40-4E51-8E1C-BDB6C25E5AFC}"/>
              </a:ext>
            </a:extLst>
          </p:cNvPr>
          <p:cNvSpPr txBox="1"/>
          <p:nvPr/>
        </p:nvSpPr>
        <p:spPr>
          <a:xfrm>
            <a:off x="2565647" y="1292659"/>
            <a:ext cx="7517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E861E8A-6FFF-411F-B940-3EC59427E7FC}"/>
              </a:ext>
            </a:extLst>
          </p:cNvPr>
          <p:cNvSpPr txBox="1"/>
          <p:nvPr/>
        </p:nvSpPr>
        <p:spPr>
          <a:xfrm>
            <a:off x="1911529" y="1292659"/>
            <a:ext cx="71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AB4A81C-1885-4AEF-AC5E-2CE140D15BEE}"/>
              </a:ext>
            </a:extLst>
          </p:cNvPr>
          <p:cNvSpPr txBox="1"/>
          <p:nvPr/>
        </p:nvSpPr>
        <p:spPr>
          <a:xfrm>
            <a:off x="615123" y="1292659"/>
            <a:ext cx="716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9DA4B2A-1C9E-420A-8814-177D1530C6A2}"/>
              </a:ext>
            </a:extLst>
          </p:cNvPr>
          <p:cNvSpPr txBox="1"/>
          <p:nvPr/>
        </p:nvSpPr>
        <p:spPr>
          <a:xfrm>
            <a:off x="1516955" y="1292659"/>
            <a:ext cx="3435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8EF31D0-48C5-4949-869F-1E3D87B14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251" y="1822351"/>
            <a:ext cx="4838700" cy="3743325"/>
          </a:xfrm>
          <a:prstGeom prst="rect">
            <a:avLst/>
          </a:prstGeom>
        </p:spPr>
      </p:pic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185550DF-5C99-4E2F-A0BF-E399A41D0DA8}"/>
              </a:ext>
            </a:extLst>
          </p:cNvPr>
          <p:cNvGrpSpPr/>
          <p:nvPr/>
        </p:nvGrpSpPr>
        <p:grpSpPr>
          <a:xfrm>
            <a:off x="5953047" y="3796375"/>
            <a:ext cx="652422" cy="639195"/>
            <a:chOff x="1486996" y="3429000"/>
            <a:chExt cx="652422" cy="639195"/>
          </a:xfrm>
        </p:grpSpPr>
        <p:sp>
          <p:nvSpPr>
            <p:cNvPr id="89" name="四角形: 角を丸くする 88">
              <a:extLst>
                <a:ext uri="{FF2B5EF4-FFF2-40B4-BE49-F238E27FC236}">
                  <a16:creationId xmlns:a16="http://schemas.microsoft.com/office/drawing/2014/main" id="{BCF796C4-78FC-4F8F-8C70-21D37945E380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8007C493-AABC-4C95-827E-6058C7FE7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0B0A97D5-6FFD-4A45-8D4C-A9D097D761B6}"/>
              </a:ext>
            </a:extLst>
          </p:cNvPr>
          <p:cNvGrpSpPr/>
          <p:nvPr/>
        </p:nvGrpSpPr>
        <p:grpSpPr>
          <a:xfrm>
            <a:off x="4600576" y="2528044"/>
            <a:ext cx="4628539" cy="1131079"/>
            <a:chOff x="195043" y="5118474"/>
            <a:chExt cx="4628539" cy="1131079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27B05531-63FB-4E0B-970A-07DB06554DD1}"/>
                </a:ext>
              </a:extLst>
            </p:cNvPr>
            <p:cNvSpPr txBox="1"/>
            <p:nvPr/>
          </p:nvSpPr>
          <p:spPr>
            <a:xfrm>
              <a:off x="203957" y="5118474"/>
              <a:ext cx="461962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「演算」から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範囲を「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45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135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」に設定して代入する。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2C844752-DF1F-452C-AB03-7083F73149B5}"/>
                </a:ext>
              </a:extLst>
            </p:cNvPr>
            <p:cNvSpPr txBox="1"/>
            <p:nvPr/>
          </p:nvSpPr>
          <p:spPr>
            <a:xfrm>
              <a:off x="3359784" y="5724490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8" name="図 107">
              <a:extLst>
                <a:ext uri="{FF2B5EF4-FFF2-40B4-BE49-F238E27FC236}">
                  <a16:creationId xmlns:a16="http://schemas.microsoft.com/office/drawing/2014/main" id="{B9320E9F-916D-4D89-A385-7C04BAD1D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33791" y="5313546"/>
              <a:ext cx="1684166" cy="350550"/>
            </a:xfrm>
            <a:prstGeom prst="rect">
              <a:avLst/>
            </a:prstGeom>
          </p:spPr>
        </p:pic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7A0D6AF5-89CB-46B8-B947-3E121EA5E23E}"/>
                </a:ext>
              </a:extLst>
            </p:cNvPr>
            <p:cNvSpPr txBox="1"/>
            <p:nvPr/>
          </p:nvSpPr>
          <p:spPr>
            <a:xfrm>
              <a:off x="380120" y="5177919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8D548FCB-8EBE-4319-8927-B7AEA1E68BA2}"/>
                </a:ext>
              </a:extLst>
            </p:cNvPr>
            <p:cNvSpPr txBox="1"/>
            <p:nvPr/>
          </p:nvSpPr>
          <p:spPr>
            <a:xfrm>
              <a:off x="3611061" y="51779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12E3762C-9465-47DA-AE0F-59BD2EE4186D}"/>
                </a:ext>
              </a:extLst>
            </p:cNvPr>
            <p:cNvSpPr txBox="1"/>
            <p:nvPr/>
          </p:nvSpPr>
          <p:spPr>
            <a:xfrm>
              <a:off x="195043" y="5740615"/>
              <a:ext cx="6423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4A101419-2EA5-4E68-8E6F-562EC31D24C6}"/>
                </a:ext>
              </a:extLst>
            </p:cNvPr>
            <p:cNvSpPr txBox="1"/>
            <p:nvPr/>
          </p:nvSpPr>
          <p:spPr>
            <a:xfrm>
              <a:off x="2500095" y="573731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DD0999CA-E18A-424B-A332-03E93B9FB941}"/>
              </a:ext>
            </a:extLst>
          </p:cNvPr>
          <p:cNvCxnSpPr>
            <a:cxnSpLocks/>
          </p:cNvCxnSpPr>
          <p:nvPr/>
        </p:nvCxnSpPr>
        <p:spPr>
          <a:xfrm flipH="1">
            <a:off x="3958708" y="3996238"/>
            <a:ext cx="1994339" cy="80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図 115">
            <a:extLst>
              <a:ext uri="{FF2B5EF4-FFF2-40B4-BE49-F238E27FC236}">
                <a16:creationId xmlns:a16="http://schemas.microsoft.com/office/drawing/2014/main" id="{1C1019C4-1F0A-41FA-B999-498CFA476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6594" y="4766294"/>
            <a:ext cx="1000943" cy="1595112"/>
          </a:xfrm>
          <a:prstGeom prst="rect">
            <a:avLst/>
          </a:prstGeom>
        </p:spPr>
      </p:pic>
      <p:sp>
        <p:nvSpPr>
          <p:cNvPr id="118" name="吹き出し: 角を丸めた四角形 117">
            <a:extLst>
              <a:ext uri="{FF2B5EF4-FFF2-40B4-BE49-F238E27FC236}">
                <a16:creationId xmlns:a16="http://schemas.microsoft.com/office/drawing/2014/main" id="{3C3E888B-190A-42A0-BD3F-25F875FFDB49}"/>
              </a:ext>
            </a:extLst>
          </p:cNvPr>
          <p:cNvSpPr/>
          <p:nvPr/>
        </p:nvSpPr>
        <p:spPr>
          <a:xfrm>
            <a:off x="5175682" y="4509894"/>
            <a:ext cx="2586982" cy="1576496"/>
          </a:xfrm>
          <a:prstGeom prst="wedgeRoundRectCallout">
            <a:avLst>
              <a:gd name="adj1" fmla="val 62865"/>
              <a:gd name="adj2" fmla="val -154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BAC2A5F0-10F2-42A6-9C32-7D7AE477E208}"/>
              </a:ext>
            </a:extLst>
          </p:cNvPr>
          <p:cNvGrpSpPr/>
          <p:nvPr/>
        </p:nvGrpSpPr>
        <p:grpSpPr>
          <a:xfrm>
            <a:off x="5242881" y="4533141"/>
            <a:ext cx="2594536" cy="1508105"/>
            <a:chOff x="4519837" y="4618639"/>
            <a:chExt cx="2594536" cy="1508105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22A57376-2387-4D81-9A22-009FB1E146E1}"/>
                </a:ext>
              </a:extLst>
            </p:cNvPr>
            <p:cNvSpPr txBox="1"/>
            <p:nvPr/>
          </p:nvSpPr>
          <p:spPr>
            <a:xfrm>
              <a:off x="4527391" y="4618639"/>
              <a:ext cx="2586982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範囲を変えたら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どんな動きになるかな？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ためしてみよう！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981EBFB6-330D-4ACB-9A12-C0D2A0DD457A}"/>
                </a:ext>
              </a:extLst>
            </p:cNvPr>
            <p:cNvSpPr txBox="1"/>
            <p:nvPr/>
          </p:nvSpPr>
          <p:spPr>
            <a:xfrm>
              <a:off x="4519837" y="4677282"/>
              <a:ext cx="6219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534C2E80-007C-460F-BDB6-0152048FBA8A}"/>
                </a:ext>
              </a:extLst>
            </p:cNvPr>
            <p:cNvSpPr txBox="1"/>
            <p:nvPr/>
          </p:nvSpPr>
          <p:spPr>
            <a:xfrm>
              <a:off x="5117584" y="5158341"/>
              <a:ext cx="405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263177B7-062D-4042-8D9F-7CC5B81C6558}"/>
                </a:ext>
              </a:extLst>
            </p:cNvPr>
            <p:cNvSpPr txBox="1"/>
            <p:nvPr/>
          </p:nvSpPr>
          <p:spPr>
            <a:xfrm>
              <a:off x="5218011" y="4673046"/>
              <a:ext cx="1998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C53E073E-E39A-439B-95A9-5789EAAED317}"/>
              </a:ext>
            </a:extLst>
          </p:cNvPr>
          <p:cNvGrpSpPr/>
          <p:nvPr/>
        </p:nvGrpSpPr>
        <p:grpSpPr>
          <a:xfrm>
            <a:off x="1211119" y="2504415"/>
            <a:ext cx="7806418" cy="3832706"/>
            <a:chOff x="1211119" y="2504415"/>
            <a:chExt cx="7806418" cy="383270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FC5BF77B-D6ED-4DB2-8665-D09EEDD888A8}"/>
                </a:ext>
              </a:extLst>
            </p:cNvPr>
            <p:cNvGrpSpPr/>
            <p:nvPr/>
          </p:nvGrpSpPr>
          <p:grpSpPr>
            <a:xfrm>
              <a:off x="1211119" y="2504415"/>
              <a:ext cx="7806418" cy="3832706"/>
              <a:chOff x="1211119" y="2504415"/>
              <a:chExt cx="7806418" cy="3832706"/>
            </a:xfrm>
          </p:grpSpPr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27267185-C3C5-464B-BC03-72C27EDB5514}"/>
                  </a:ext>
                </a:extLst>
              </p:cNvPr>
              <p:cNvSpPr/>
              <p:nvPr/>
            </p:nvSpPr>
            <p:spPr>
              <a:xfrm>
                <a:off x="1211119" y="3905613"/>
                <a:ext cx="3360881" cy="50065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正方形/長方形 126">
                <a:extLst>
                  <a:ext uri="{FF2B5EF4-FFF2-40B4-BE49-F238E27FC236}">
                    <a16:creationId xmlns:a16="http://schemas.microsoft.com/office/drawing/2014/main" id="{0F32CBD6-EDB3-40CE-9561-AE70165B95F1}"/>
                  </a:ext>
                </a:extLst>
              </p:cNvPr>
              <p:cNvSpPr/>
              <p:nvPr/>
            </p:nvSpPr>
            <p:spPr>
              <a:xfrm>
                <a:off x="4569395" y="2504415"/>
                <a:ext cx="4448142" cy="3832706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30DF4072-A79E-4CAC-AA59-A2AC3E8E3B8E}"/>
                </a:ext>
              </a:extLst>
            </p:cNvPr>
            <p:cNvGrpSpPr/>
            <p:nvPr/>
          </p:nvGrpSpPr>
          <p:grpSpPr>
            <a:xfrm>
              <a:off x="4975880" y="3090945"/>
              <a:ext cx="3793647" cy="1039668"/>
              <a:chOff x="4921728" y="2902728"/>
              <a:chExt cx="3793647" cy="1039668"/>
            </a:xfrm>
          </p:grpSpPr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57880C78-3318-47A3-918A-C66E3E23834D}"/>
                  </a:ext>
                </a:extLst>
              </p:cNvPr>
              <p:cNvSpPr txBox="1"/>
              <p:nvPr/>
            </p:nvSpPr>
            <p:spPr>
              <a:xfrm>
                <a:off x="4921728" y="2965205"/>
                <a:ext cx="3793647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いろんな方向、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という命令はどうする？</a:t>
                </a: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DB8BB9B4-4848-4088-B99A-9B7EF204100F}"/>
                  </a:ext>
                </a:extLst>
              </p:cNvPr>
              <p:cNvSpPr txBox="1"/>
              <p:nvPr/>
            </p:nvSpPr>
            <p:spPr>
              <a:xfrm>
                <a:off x="6784591" y="2902728"/>
                <a:ext cx="78894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ほうこう</a:t>
                </a:r>
              </a:p>
            </p:txBody>
          </p: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993E3AD7-B7F8-4E6D-A2DA-C5B5EB764B10}"/>
                  </a:ext>
                </a:extLst>
              </p:cNvPr>
              <p:cNvSpPr txBox="1"/>
              <p:nvPr/>
            </p:nvSpPr>
            <p:spPr>
              <a:xfrm>
                <a:off x="6084418" y="3419058"/>
                <a:ext cx="70904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</p:grpSp>
        <p:pic>
          <p:nvPicPr>
            <p:cNvPr id="128" name="図 127">
              <a:extLst>
                <a:ext uri="{FF2B5EF4-FFF2-40B4-BE49-F238E27FC236}">
                  <a16:creationId xmlns:a16="http://schemas.microsoft.com/office/drawing/2014/main" id="{CE759AEA-0DC9-4F26-A12E-76F1A3F5D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89937" y="4615535"/>
              <a:ext cx="1365532" cy="1034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893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1671</Words>
  <Application>Microsoft Office PowerPoint</Application>
  <PresentationFormat>画面に合わせる (4:3)</PresentationFormat>
  <Paragraphs>524</Paragraphs>
  <Slides>34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41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第20回　Codeyの障害物避け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ミッション：障害物を避けて進もう！（スプライト編）</vt:lpstr>
      <vt:lpstr>【準備①】　コースを作る</vt:lpstr>
      <vt:lpstr>【準備①】　コースを作る</vt:lpstr>
      <vt:lpstr>【準備①】　コースを作る</vt:lpstr>
      <vt:lpstr>ミッション：障害物を避けて進もう！（スプライト編）</vt:lpstr>
      <vt:lpstr>ミッション：障害物を避けて進もう！（スプライト編）</vt:lpstr>
      <vt:lpstr>ミッション：障害物を避けて進もう！（スプライト編）</vt:lpstr>
      <vt:lpstr>【準備②】：値を代入する変数を用意する</vt:lpstr>
      <vt:lpstr>ミッション：障害物を避けて進もう！（スプライト編）</vt:lpstr>
      <vt:lpstr>ミッション：障害物を避けて進もう！（スプライト編）</vt:lpstr>
      <vt:lpstr>ミッション：障害物を避けて進もう！（スプライト編）</vt:lpstr>
      <vt:lpstr>ミッション：障害物を避けて進もう！（スプライト編）</vt:lpstr>
      <vt:lpstr>ミッション：障害物を避けて進もう！（スプライト編）</vt:lpstr>
      <vt:lpstr>ミッション：障害物を避けて進もう！（スプライト編）</vt:lpstr>
      <vt:lpstr>ミッション：障害物を避けて進もう！（スプライト編）</vt:lpstr>
      <vt:lpstr>ミッション：障害物を避けて進もう！（スプライト編）</vt:lpstr>
      <vt:lpstr>ミッション：障害物を避けて進もう！（スプライト編）</vt:lpstr>
      <vt:lpstr>ステップアップ！</vt:lpstr>
      <vt:lpstr>考えてみよう！</vt:lpstr>
      <vt:lpstr>考えてみよう！</vt:lpstr>
      <vt:lpstr>考えてみよう！</vt:lpstr>
      <vt:lpstr>考えてみよう！</vt:lpstr>
      <vt:lpstr>考えてみよう！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2021-11-14T08:16:44Z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