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0" r:id="rId6"/>
    <p:sldId id="259" r:id="rId7"/>
    <p:sldId id="748" r:id="rId8"/>
    <p:sldId id="749" r:id="rId9"/>
    <p:sldId id="750" r:id="rId10"/>
    <p:sldId id="751" r:id="rId11"/>
    <p:sldId id="335" r:id="rId1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0C596D"/>
    <a:srgbClr val="575E75"/>
    <a:srgbClr val="145C72"/>
    <a:srgbClr val="014E52"/>
    <a:srgbClr val="79AE02"/>
    <a:srgbClr val="85D4E7"/>
    <a:srgbClr val="808080"/>
    <a:srgbClr val="01C6FD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5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回補足資料　角度ってなんだろう？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1726486" y="4830634"/>
            <a:ext cx="1624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ほそくしりょう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703610" y="4857750"/>
            <a:ext cx="753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角度について学習しよう！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1862924" y="1543288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がくしゅう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607963" y="1552166"/>
            <a:ext cx="4864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角度について学習しよう！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プログラミングでよく使う角度について理解を深めよう！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06926" y="231545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727977" y="1404395"/>
            <a:ext cx="661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E9BD061-B364-47EA-BDF7-FFB4EEC36730}"/>
              </a:ext>
            </a:extLst>
          </p:cNvPr>
          <p:cNvSpPr txBox="1"/>
          <p:nvPr/>
        </p:nvSpPr>
        <p:spPr>
          <a:xfrm>
            <a:off x="3392315" y="2315457"/>
            <a:ext cx="549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りかい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B1A7A1-E01F-48C4-BF84-73EECDDC4E92}"/>
              </a:ext>
            </a:extLst>
          </p:cNvPr>
          <p:cNvSpPr txBox="1"/>
          <p:nvPr/>
        </p:nvSpPr>
        <p:spPr>
          <a:xfrm>
            <a:off x="1951613" y="2315457"/>
            <a:ext cx="48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1CC695D-6E09-4122-8A5F-A15E2AB74568}"/>
              </a:ext>
            </a:extLst>
          </p:cNvPr>
          <p:cNvSpPr txBox="1"/>
          <p:nvPr/>
        </p:nvSpPr>
        <p:spPr>
          <a:xfrm>
            <a:off x="2911881" y="1404394"/>
            <a:ext cx="102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がくしゅう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F81DE9-D78F-4F5C-B0C4-645A27FF4729}"/>
              </a:ext>
            </a:extLst>
          </p:cNvPr>
          <p:cNvSpPr txBox="1"/>
          <p:nvPr/>
        </p:nvSpPr>
        <p:spPr>
          <a:xfrm>
            <a:off x="3860846" y="2315457"/>
            <a:ext cx="549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ふか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角度とは？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28E02B-6201-4011-ABA8-2C45F8A67E00}"/>
              </a:ext>
            </a:extLst>
          </p:cNvPr>
          <p:cNvSpPr txBox="1"/>
          <p:nvPr/>
        </p:nvSpPr>
        <p:spPr>
          <a:xfrm>
            <a:off x="1082215" y="1167334"/>
            <a:ext cx="7289428" cy="1246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「角度」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つの頂点から出ている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つの辺で作られた、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角の大きさ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698D859-E60A-40D6-9D17-E84184FC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70" y="1182859"/>
            <a:ext cx="565549" cy="605946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167209F-9F4C-47C7-8674-594E53F94F6F}"/>
              </a:ext>
            </a:extLst>
          </p:cNvPr>
          <p:cNvSpPr txBox="1"/>
          <p:nvPr/>
        </p:nvSpPr>
        <p:spPr>
          <a:xfrm>
            <a:off x="2041969" y="1873244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80B7A67-AD5D-459F-80ED-9E4AA4B2853D}"/>
              </a:ext>
            </a:extLst>
          </p:cNvPr>
          <p:cNvSpPr txBox="1"/>
          <p:nvPr/>
        </p:nvSpPr>
        <p:spPr>
          <a:xfrm>
            <a:off x="2524297" y="1872632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F1B2F24-193E-424A-9CD0-3F644DF3A24A}"/>
              </a:ext>
            </a:extLst>
          </p:cNvPr>
          <p:cNvSpPr txBox="1"/>
          <p:nvPr/>
        </p:nvSpPr>
        <p:spPr>
          <a:xfrm>
            <a:off x="2141884" y="3357803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頂点</a:t>
            </a:r>
            <a:endParaRPr lang="en-US" altLang="ja-JP" i="0" dirty="0">
              <a:solidFill>
                <a:srgbClr val="0C596D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3FBE318-0E97-492A-9B37-6D908D118747}"/>
              </a:ext>
            </a:extLst>
          </p:cNvPr>
          <p:cNvSpPr txBox="1"/>
          <p:nvPr/>
        </p:nvSpPr>
        <p:spPr>
          <a:xfrm>
            <a:off x="2128037" y="3417475"/>
            <a:ext cx="840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ちょうてん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78D7B7-9EEF-4C58-ABFC-FD2AAC7B1C81}"/>
              </a:ext>
            </a:extLst>
          </p:cNvPr>
          <p:cNvSpPr txBox="1"/>
          <p:nvPr/>
        </p:nvSpPr>
        <p:spPr>
          <a:xfrm>
            <a:off x="435287" y="390314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6A342BA-4196-4CCB-99C9-4F2BC9C9F588}"/>
              </a:ext>
            </a:extLst>
          </p:cNvPr>
          <p:cNvSpPr txBox="1"/>
          <p:nvPr/>
        </p:nvSpPr>
        <p:spPr>
          <a:xfrm>
            <a:off x="2051453" y="1268892"/>
            <a:ext cx="738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53F43FA-1578-4475-97B9-9BE3B2552F1F}"/>
              </a:ext>
            </a:extLst>
          </p:cNvPr>
          <p:cNvSpPr txBox="1"/>
          <p:nvPr/>
        </p:nvSpPr>
        <p:spPr>
          <a:xfrm>
            <a:off x="4012861" y="1295526"/>
            <a:ext cx="861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7C58FBE-7DAC-407E-90F7-76F72854B7B8}"/>
              </a:ext>
            </a:extLst>
          </p:cNvPr>
          <p:cNvSpPr txBox="1"/>
          <p:nvPr/>
        </p:nvSpPr>
        <p:spPr>
          <a:xfrm>
            <a:off x="5102618" y="1295526"/>
            <a:ext cx="2834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1019A45-5B00-4D8E-B25B-1EAD9E692604}"/>
              </a:ext>
            </a:extLst>
          </p:cNvPr>
          <p:cNvSpPr txBox="1"/>
          <p:nvPr/>
        </p:nvSpPr>
        <p:spPr>
          <a:xfrm>
            <a:off x="6541327" y="1295526"/>
            <a:ext cx="461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AD9723-2708-4F2A-BF70-3F4A0A327D55}"/>
              </a:ext>
            </a:extLst>
          </p:cNvPr>
          <p:cNvSpPr txBox="1"/>
          <p:nvPr/>
        </p:nvSpPr>
        <p:spPr>
          <a:xfrm>
            <a:off x="6989488" y="1295526"/>
            <a:ext cx="461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624EB778-3CEA-4209-A3F8-E48ABD317CB7}"/>
              </a:ext>
            </a:extLst>
          </p:cNvPr>
          <p:cNvCxnSpPr>
            <a:cxnSpLocks/>
          </p:cNvCxnSpPr>
          <p:nvPr/>
        </p:nvCxnSpPr>
        <p:spPr>
          <a:xfrm flipV="1">
            <a:off x="2954960" y="3119127"/>
            <a:ext cx="2431067" cy="196286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00C54464-9C40-4E87-9D01-6AE1C4BD8C2E}"/>
              </a:ext>
            </a:extLst>
          </p:cNvPr>
          <p:cNvCxnSpPr>
            <a:cxnSpLocks/>
          </p:cNvCxnSpPr>
          <p:nvPr/>
        </p:nvCxnSpPr>
        <p:spPr>
          <a:xfrm>
            <a:off x="2954960" y="5081990"/>
            <a:ext cx="2866073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9B8F6B4-7C54-4465-AD88-1921C468075B}"/>
              </a:ext>
            </a:extLst>
          </p:cNvPr>
          <p:cNvCxnSpPr/>
          <p:nvPr/>
        </p:nvCxnSpPr>
        <p:spPr>
          <a:xfrm>
            <a:off x="2669877" y="4015772"/>
            <a:ext cx="285083" cy="106621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712A179-9870-4422-8E79-EC01770C26FB}"/>
              </a:ext>
            </a:extLst>
          </p:cNvPr>
          <p:cNvSpPr txBox="1"/>
          <p:nvPr/>
        </p:nvSpPr>
        <p:spPr>
          <a:xfrm>
            <a:off x="6002362" y="3934884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</a:t>
            </a:r>
            <a:endParaRPr lang="en-US" altLang="ja-JP" i="0" dirty="0">
              <a:solidFill>
                <a:srgbClr val="0C596D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4565E14-C0B5-4D81-8DF2-0E78E008566B}"/>
              </a:ext>
            </a:extLst>
          </p:cNvPr>
          <p:cNvSpPr txBox="1"/>
          <p:nvPr/>
        </p:nvSpPr>
        <p:spPr>
          <a:xfrm>
            <a:off x="6151328" y="4004081"/>
            <a:ext cx="5428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</a:t>
            </a: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AD5A85B6-01C8-47D9-BDF9-F2BD72DB7471}"/>
              </a:ext>
            </a:extLst>
          </p:cNvPr>
          <p:cNvCxnSpPr>
            <a:cxnSpLocks/>
          </p:cNvCxnSpPr>
          <p:nvPr/>
        </p:nvCxnSpPr>
        <p:spPr>
          <a:xfrm flipH="1" flipV="1">
            <a:off x="4966058" y="3490476"/>
            <a:ext cx="948959" cy="61008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2E17221-DD66-4C6B-B6C7-FF5AC27D6685}"/>
              </a:ext>
            </a:extLst>
          </p:cNvPr>
          <p:cNvCxnSpPr>
            <a:cxnSpLocks/>
          </p:cNvCxnSpPr>
          <p:nvPr/>
        </p:nvCxnSpPr>
        <p:spPr>
          <a:xfrm flipH="1">
            <a:off x="5065018" y="4421148"/>
            <a:ext cx="849999" cy="64308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弧 17">
            <a:extLst>
              <a:ext uri="{FF2B5EF4-FFF2-40B4-BE49-F238E27FC236}">
                <a16:creationId xmlns:a16="http://schemas.microsoft.com/office/drawing/2014/main" id="{A377A220-C2CE-4D8B-B08E-A44FBA903BB5}"/>
              </a:ext>
            </a:extLst>
          </p:cNvPr>
          <p:cNvSpPr/>
          <p:nvPr/>
        </p:nvSpPr>
        <p:spPr>
          <a:xfrm>
            <a:off x="3153759" y="4800133"/>
            <a:ext cx="369751" cy="337064"/>
          </a:xfrm>
          <a:prstGeom prst="arc">
            <a:avLst>
              <a:gd name="adj1" fmla="val 16200000"/>
              <a:gd name="adj2" fmla="val 243804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9B47B65-3096-447F-8E4E-E68E5E441842}"/>
              </a:ext>
            </a:extLst>
          </p:cNvPr>
          <p:cNvSpPr txBox="1"/>
          <p:nvPr/>
        </p:nvSpPr>
        <p:spPr>
          <a:xfrm>
            <a:off x="3323147" y="5486341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角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E1C2D14-0EA5-42F6-9325-FEA4BF2B1924}"/>
              </a:ext>
            </a:extLst>
          </p:cNvPr>
          <p:cNvSpPr txBox="1"/>
          <p:nvPr/>
        </p:nvSpPr>
        <p:spPr>
          <a:xfrm>
            <a:off x="3481599" y="5541547"/>
            <a:ext cx="523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FEDD846F-E590-4CF4-8248-9A6FF8A7E6D5}"/>
              </a:ext>
            </a:extLst>
          </p:cNvPr>
          <p:cNvCxnSpPr>
            <a:cxnSpLocks/>
          </p:cNvCxnSpPr>
          <p:nvPr/>
        </p:nvCxnSpPr>
        <p:spPr>
          <a:xfrm flipH="1" flipV="1">
            <a:off x="3323147" y="4983310"/>
            <a:ext cx="251883" cy="435743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77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角度を測ってみよう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28E02B-6201-4011-ABA8-2C45F8A67E00}"/>
              </a:ext>
            </a:extLst>
          </p:cNvPr>
          <p:cNvSpPr txBox="1"/>
          <p:nvPr/>
        </p:nvSpPr>
        <p:spPr>
          <a:xfrm>
            <a:off x="1082215" y="1167334"/>
            <a:ext cx="7289428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　角度を測るときには、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「分度器」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を使います。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698D859-E60A-40D6-9D17-E84184FC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70" y="1182859"/>
            <a:ext cx="565549" cy="605946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78D7B7-9EEF-4C58-ABFC-FD2AAC7B1C81}"/>
              </a:ext>
            </a:extLst>
          </p:cNvPr>
          <p:cNvSpPr txBox="1"/>
          <p:nvPr/>
        </p:nvSpPr>
        <p:spPr>
          <a:xfrm>
            <a:off x="435287" y="390314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6A342BA-4196-4CCB-99C9-4F2BC9C9F588}"/>
              </a:ext>
            </a:extLst>
          </p:cNvPr>
          <p:cNvSpPr txBox="1"/>
          <p:nvPr/>
        </p:nvSpPr>
        <p:spPr>
          <a:xfrm>
            <a:off x="2009497" y="1284001"/>
            <a:ext cx="738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53F43FA-1578-4475-97B9-9BE3B2552F1F}"/>
              </a:ext>
            </a:extLst>
          </p:cNvPr>
          <p:cNvSpPr txBox="1"/>
          <p:nvPr/>
        </p:nvSpPr>
        <p:spPr>
          <a:xfrm>
            <a:off x="4643659" y="1257367"/>
            <a:ext cx="861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ぶんどき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AD9723-2708-4F2A-BF70-3F4A0A327D55}"/>
              </a:ext>
            </a:extLst>
          </p:cNvPr>
          <p:cNvSpPr txBox="1"/>
          <p:nvPr/>
        </p:nvSpPr>
        <p:spPr>
          <a:xfrm>
            <a:off x="5826513" y="1284001"/>
            <a:ext cx="461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F08A83-9A0F-44C6-A06C-94B8CA849C0D}"/>
              </a:ext>
            </a:extLst>
          </p:cNvPr>
          <p:cNvSpPr txBox="1"/>
          <p:nvPr/>
        </p:nvSpPr>
        <p:spPr>
          <a:xfrm>
            <a:off x="1280596" y="376506"/>
            <a:ext cx="505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8B2C84-31BD-48D9-9023-BED8C73C25BF}"/>
              </a:ext>
            </a:extLst>
          </p:cNvPr>
          <p:cNvSpPr txBox="1"/>
          <p:nvPr/>
        </p:nvSpPr>
        <p:spPr>
          <a:xfrm>
            <a:off x="2748394" y="1284001"/>
            <a:ext cx="461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4E25924-7702-4E2E-82D5-D6D98F49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97" y="2823507"/>
            <a:ext cx="4151393" cy="2300096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DC93A7A-8C9C-4556-844E-9E6E86A7650D}"/>
              </a:ext>
            </a:extLst>
          </p:cNvPr>
          <p:cNvSpPr txBox="1"/>
          <p:nvPr/>
        </p:nvSpPr>
        <p:spPr>
          <a:xfrm>
            <a:off x="654332" y="1929504"/>
            <a:ext cx="54917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頂点を分度器の中心に合わせて角度を測ります。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0717A54-D62E-4317-A6B1-51C5BD74A0F6}"/>
              </a:ext>
            </a:extLst>
          </p:cNvPr>
          <p:cNvSpPr txBox="1"/>
          <p:nvPr/>
        </p:nvSpPr>
        <p:spPr>
          <a:xfrm>
            <a:off x="560276" y="2000862"/>
            <a:ext cx="841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0D6568D-765A-42FE-8415-CE41E625131D}"/>
              </a:ext>
            </a:extLst>
          </p:cNvPr>
          <p:cNvSpPr txBox="1"/>
          <p:nvPr/>
        </p:nvSpPr>
        <p:spPr>
          <a:xfrm>
            <a:off x="3799229" y="199198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60C9F31-FDAE-4024-BD58-90435FF5FE80}"/>
              </a:ext>
            </a:extLst>
          </p:cNvPr>
          <p:cNvSpPr txBox="1"/>
          <p:nvPr/>
        </p:nvSpPr>
        <p:spPr>
          <a:xfrm>
            <a:off x="1392073" y="2000862"/>
            <a:ext cx="841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ぶんどき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A4A0EAC-E4DB-47C2-943B-CD76C937A83D}"/>
              </a:ext>
            </a:extLst>
          </p:cNvPr>
          <p:cNvSpPr txBox="1"/>
          <p:nvPr/>
        </p:nvSpPr>
        <p:spPr>
          <a:xfrm>
            <a:off x="2129815" y="2000862"/>
            <a:ext cx="841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CEDB156-A8DA-4385-9632-4C0C3C04F660}"/>
              </a:ext>
            </a:extLst>
          </p:cNvPr>
          <p:cNvSpPr txBox="1"/>
          <p:nvPr/>
        </p:nvSpPr>
        <p:spPr>
          <a:xfrm>
            <a:off x="2971350" y="2000862"/>
            <a:ext cx="330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09210CE-592F-4CBC-B372-19639F7939EC}"/>
              </a:ext>
            </a:extLst>
          </p:cNvPr>
          <p:cNvSpPr txBox="1"/>
          <p:nvPr/>
        </p:nvSpPr>
        <p:spPr>
          <a:xfrm>
            <a:off x="4401662" y="199198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9B9F9C7E-C952-43C3-B4F0-C4DD00080266}"/>
              </a:ext>
            </a:extLst>
          </p:cNvPr>
          <p:cNvCxnSpPr>
            <a:cxnSpLocks/>
          </p:cNvCxnSpPr>
          <p:nvPr/>
        </p:nvCxnSpPr>
        <p:spPr>
          <a:xfrm flipV="1">
            <a:off x="4085194" y="3018408"/>
            <a:ext cx="2265110" cy="1877152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10B0AA15-6C6F-44FC-A3BA-3582D4F7A89C}"/>
              </a:ext>
            </a:extLst>
          </p:cNvPr>
          <p:cNvCxnSpPr>
            <a:cxnSpLocks/>
          </p:cNvCxnSpPr>
          <p:nvPr/>
        </p:nvCxnSpPr>
        <p:spPr>
          <a:xfrm>
            <a:off x="4085194" y="4895559"/>
            <a:ext cx="289546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円弧 72">
            <a:extLst>
              <a:ext uri="{FF2B5EF4-FFF2-40B4-BE49-F238E27FC236}">
                <a16:creationId xmlns:a16="http://schemas.microsoft.com/office/drawing/2014/main" id="{C0C4C07F-06F5-4A48-AC6C-1784ECEFF1D0}"/>
              </a:ext>
            </a:extLst>
          </p:cNvPr>
          <p:cNvSpPr/>
          <p:nvPr/>
        </p:nvSpPr>
        <p:spPr>
          <a:xfrm>
            <a:off x="4269554" y="4545541"/>
            <a:ext cx="360000" cy="360000"/>
          </a:xfrm>
          <a:prstGeom prst="arc">
            <a:avLst>
              <a:gd name="adj1" fmla="val 16878829"/>
              <a:gd name="adj2" fmla="val 2438047"/>
            </a:avLst>
          </a:prstGeom>
          <a:ln w="28575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C8D60248-B918-49B6-A834-C854B84B1A78}"/>
              </a:ext>
            </a:extLst>
          </p:cNvPr>
          <p:cNvSpPr/>
          <p:nvPr/>
        </p:nvSpPr>
        <p:spPr>
          <a:xfrm>
            <a:off x="4858442" y="3928925"/>
            <a:ext cx="370285" cy="370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F273FC0-E77C-499C-BA26-567AEF43C409}"/>
              </a:ext>
            </a:extLst>
          </p:cNvPr>
          <p:cNvSpPr txBox="1"/>
          <p:nvPr/>
        </p:nvSpPr>
        <p:spPr>
          <a:xfrm>
            <a:off x="1962244" y="5599278"/>
            <a:ext cx="5018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この角の大きさ（角度）は「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F1801AD-AA13-4C06-8315-D331707CF6BA}"/>
              </a:ext>
            </a:extLst>
          </p:cNvPr>
          <p:cNvSpPr txBox="1"/>
          <p:nvPr/>
        </p:nvSpPr>
        <p:spPr>
          <a:xfrm>
            <a:off x="3743753" y="566823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D4FE4F3-2C39-46D8-ABE3-80A7212861A2}"/>
              </a:ext>
            </a:extLst>
          </p:cNvPr>
          <p:cNvSpPr txBox="1"/>
          <p:nvPr/>
        </p:nvSpPr>
        <p:spPr>
          <a:xfrm>
            <a:off x="2362861" y="5668231"/>
            <a:ext cx="563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3B078B2-BC09-4D91-A549-622141026AD2}"/>
              </a:ext>
            </a:extLst>
          </p:cNvPr>
          <p:cNvSpPr txBox="1"/>
          <p:nvPr/>
        </p:nvSpPr>
        <p:spPr>
          <a:xfrm>
            <a:off x="2798338" y="5668231"/>
            <a:ext cx="563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3CEAF64-088A-440D-A4EF-DF7B441D3A6D}"/>
              </a:ext>
            </a:extLst>
          </p:cNvPr>
          <p:cNvSpPr txBox="1"/>
          <p:nvPr/>
        </p:nvSpPr>
        <p:spPr>
          <a:xfrm>
            <a:off x="5154218" y="5668231"/>
            <a:ext cx="563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083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EC8F23D-2261-477B-A5C5-15CBD9F2BAA2}"/>
              </a:ext>
            </a:extLst>
          </p:cNvPr>
          <p:cNvSpPr/>
          <p:nvPr/>
        </p:nvSpPr>
        <p:spPr>
          <a:xfrm>
            <a:off x="6635852" y="4748132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FCDAA45F-C48A-4331-8E3E-D36AEF079129}"/>
              </a:ext>
            </a:extLst>
          </p:cNvPr>
          <p:cNvSpPr/>
          <p:nvPr/>
        </p:nvSpPr>
        <p:spPr>
          <a:xfrm>
            <a:off x="6635852" y="2121538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1E852CE-1408-4577-AE0A-BFD2114BA324}"/>
              </a:ext>
            </a:extLst>
          </p:cNvPr>
          <p:cNvSpPr/>
          <p:nvPr/>
        </p:nvSpPr>
        <p:spPr>
          <a:xfrm>
            <a:off x="2146005" y="2121538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四角形の特徴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78D7B7-9EEF-4C58-ABFC-FD2AAC7B1C81}"/>
              </a:ext>
            </a:extLst>
          </p:cNvPr>
          <p:cNvSpPr txBox="1"/>
          <p:nvPr/>
        </p:nvSpPr>
        <p:spPr>
          <a:xfrm>
            <a:off x="435286" y="390314"/>
            <a:ext cx="958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F08A83-9A0F-44C6-A06C-94B8CA849C0D}"/>
              </a:ext>
            </a:extLst>
          </p:cNvPr>
          <p:cNvSpPr txBox="1"/>
          <p:nvPr/>
        </p:nvSpPr>
        <p:spPr>
          <a:xfrm>
            <a:off x="1688967" y="390314"/>
            <a:ext cx="716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とくちょう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9808C4-FE43-4261-81BF-2B99D06E4275}"/>
              </a:ext>
            </a:extLst>
          </p:cNvPr>
          <p:cNvSpPr txBox="1"/>
          <p:nvPr/>
        </p:nvSpPr>
        <p:spPr>
          <a:xfrm>
            <a:off x="612839" y="1258821"/>
            <a:ext cx="5018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四角形の角の角度を測ってみよう！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F35E67A-A9F9-41DC-BF0D-B7E9EF9EA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3" y="3038696"/>
            <a:ext cx="4151393" cy="2300096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EAA1F51-C30C-4667-BAF9-E94AF8DA6FB8}"/>
              </a:ext>
            </a:extLst>
          </p:cNvPr>
          <p:cNvSpPr txBox="1"/>
          <p:nvPr/>
        </p:nvSpPr>
        <p:spPr>
          <a:xfrm>
            <a:off x="1942666" y="133591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A4F2816-FDE0-4ED9-AD25-EE833A858570}"/>
              </a:ext>
            </a:extLst>
          </p:cNvPr>
          <p:cNvSpPr txBox="1"/>
          <p:nvPr/>
        </p:nvSpPr>
        <p:spPr>
          <a:xfrm>
            <a:off x="595082" y="1335914"/>
            <a:ext cx="860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DAA95DD-6510-4595-A184-F614FFE2095A}"/>
              </a:ext>
            </a:extLst>
          </p:cNvPr>
          <p:cNvSpPr txBox="1"/>
          <p:nvPr/>
        </p:nvSpPr>
        <p:spPr>
          <a:xfrm>
            <a:off x="1491791" y="1335914"/>
            <a:ext cx="479763" cy="2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7D6442D-DE50-4EA1-A350-7CFB30F6A595}"/>
              </a:ext>
            </a:extLst>
          </p:cNvPr>
          <p:cNvSpPr txBox="1"/>
          <p:nvPr/>
        </p:nvSpPr>
        <p:spPr>
          <a:xfrm>
            <a:off x="2634523" y="1335914"/>
            <a:ext cx="486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189AF78-1218-44EB-ADD0-4061D95A6E3B}"/>
              </a:ext>
            </a:extLst>
          </p:cNvPr>
          <p:cNvSpPr/>
          <p:nvPr/>
        </p:nvSpPr>
        <p:spPr>
          <a:xfrm>
            <a:off x="2147818" y="4748132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76C460-83F8-4E2F-8C38-6C7DDA5E2AC7}"/>
              </a:ext>
            </a:extLst>
          </p:cNvPr>
          <p:cNvSpPr/>
          <p:nvPr/>
        </p:nvSpPr>
        <p:spPr>
          <a:xfrm>
            <a:off x="2147820" y="2125234"/>
            <a:ext cx="4848359" cy="2982898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FAD69421-7F48-4BFA-AA4A-D6E567F12CD7}"/>
              </a:ext>
            </a:extLst>
          </p:cNvPr>
          <p:cNvSpPr/>
          <p:nvPr/>
        </p:nvSpPr>
        <p:spPr>
          <a:xfrm>
            <a:off x="1962676" y="3660630"/>
            <a:ext cx="370285" cy="370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51C2C4-2C28-4715-B8D2-477B6892F274}"/>
              </a:ext>
            </a:extLst>
          </p:cNvPr>
          <p:cNvSpPr txBox="1"/>
          <p:nvPr/>
        </p:nvSpPr>
        <p:spPr>
          <a:xfrm>
            <a:off x="3772287" y="3032351"/>
            <a:ext cx="4683563" cy="57708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四角形の角の角度はすべて「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」です。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80CF6AC-1A9F-49AF-B1D1-034FEC8025E7}"/>
              </a:ext>
            </a:extLst>
          </p:cNvPr>
          <p:cNvSpPr txBox="1"/>
          <p:nvPr/>
        </p:nvSpPr>
        <p:spPr>
          <a:xfrm>
            <a:off x="5102114" y="310944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2C29340-5BDC-4275-8C03-F3429DE3217E}"/>
              </a:ext>
            </a:extLst>
          </p:cNvPr>
          <p:cNvSpPr txBox="1"/>
          <p:nvPr/>
        </p:nvSpPr>
        <p:spPr>
          <a:xfrm>
            <a:off x="3754530" y="3109444"/>
            <a:ext cx="860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74D2D2-FE60-4429-94F5-17598F11C483}"/>
              </a:ext>
            </a:extLst>
          </p:cNvPr>
          <p:cNvSpPr txBox="1"/>
          <p:nvPr/>
        </p:nvSpPr>
        <p:spPr>
          <a:xfrm>
            <a:off x="4651239" y="3109444"/>
            <a:ext cx="479763" cy="2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F182916-92CE-4A3A-8AA9-1B99FCFBE2D3}"/>
              </a:ext>
            </a:extLst>
          </p:cNvPr>
          <p:cNvSpPr txBox="1"/>
          <p:nvPr/>
        </p:nvSpPr>
        <p:spPr>
          <a:xfrm>
            <a:off x="6969278" y="3109444"/>
            <a:ext cx="563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1DEF3BD3-0D48-44B3-AFC7-17B3867A6302}"/>
              </a:ext>
            </a:extLst>
          </p:cNvPr>
          <p:cNvSpPr/>
          <p:nvPr/>
        </p:nvSpPr>
        <p:spPr>
          <a:xfrm>
            <a:off x="2892832" y="5457101"/>
            <a:ext cx="3381682" cy="577081"/>
          </a:xfrm>
          <a:prstGeom prst="wedgeRoundRectCallout">
            <a:avLst>
              <a:gd name="adj1" fmla="val -59490"/>
              <a:gd name="adj2" fmla="val -1332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719A5D8-9E5E-4259-81A0-998859B68F42}"/>
              </a:ext>
            </a:extLst>
          </p:cNvPr>
          <p:cNvGrpSpPr/>
          <p:nvPr/>
        </p:nvGrpSpPr>
        <p:grpSpPr>
          <a:xfrm>
            <a:off x="2976018" y="5497690"/>
            <a:ext cx="3191964" cy="523220"/>
            <a:chOff x="2054740" y="5948152"/>
            <a:chExt cx="3191964" cy="52322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CE5E718-A45E-407B-985E-2C03422FFE38}"/>
                </a:ext>
              </a:extLst>
            </p:cNvPr>
            <p:cNvSpPr txBox="1"/>
            <p:nvPr/>
          </p:nvSpPr>
          <p:spPr>
            <a:xfrm>
              <a:off x="2054740" y="5948152"/>
              <a:ext cx="31919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度の角を「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」というよ！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4837048-4DD1-451F-878D-4D3DA76F6FC2}"/>
                </a:ext>
              </a:extLst>
            </p:cNvPr>
            <p:cNvSpPr txBox="1"/>
            <p:nvPr/>
          </p:nvSpPr>
          <p:spPr>
            <a:xfrm>
              <a:off x="3214412" y="6016205"/>
              <a:ext cx="798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CD08CC4-C108-4431-940F-ACC3BE510F5C}"/>
                </a:ext>
              </a:extLst>
            </p:cNvPr>
            <p:cNvSpPr txBox="1"/>
            <p:nvPr/>
          </p:nvSpPr>
          <p:spPr>
            <a:xfrm>
              <a:off x="2300930" y="6016205"/>
              <a:ext cx="4101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58933708-6891-45EC-BEE6-EE1A32F962A1}"/>
                </a:ext>
              </a:extLst>
            </p:cNvPr>
            <p:cNvSpPr txBox="1"/>
            <p:nvPr/>
          </p:nvSpPr>
          <p:spPr>
            <a:xfrm>
              <a:off x="2711080" y="6016205"/>
              <a:ext cx="4101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6" name="図 85">
            <a:extLst>
              <a:ext uri="{FF2B5EF4-FFF2-40B4-BE49-F238E27FC236}">
                <a16:creationId xmlns:a16="http://schemas.microsoft.com/office/drawing/2014/main" id="{C9C1C376-BE12-4B78-8B5A-A79F46872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834" y="5319641"/>
            <a:ext cx="877664" cy="148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84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直角について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78D7B7-9EEF-4C58-ABFC-FD2AAC7B1C81}"/>
              </a:ext>
            </a:extLst>
          </p:cNvPr>
          <p:cNvSpPr txBox="1"/>
          <p:nvPr/>
        </p:nvSpPr>
        <p:spPr>
          <a:xfrm>
            <a:off x="334735" y="380425"/>
            <a:ext cx="825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ちょっかく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9808C4-FE43-4261-81BF-2B99D06E4275}"/>
              </a:ext>
            </a:extLst>
          </p:cNvPr>
          <p:cNvSpPr txBox="1"/>
          <p:nvPr/>
        </p:nvSpPr>
        <p:spPr>
          <a:xfrm>
            <a:off x="586206" y="1059768"/>
            <a:ext cx="5018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直角の数と角度の関係を調べてみよう！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EAA1F51-C30C-4667-BAF9-E94AF8DA6FB8}"/>
              </a:ext>
            </a:extLst>
          </p:cNvPr>
          <p:cNvSpPr txBox="1"/>
          <p:nvPr/>
        </p:nvSpPr>
        <p:spPr>
          <a:xfrm>
            <a:off x="1685899" y="112571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A4F2816-FDE0-4ED9-AD25-EE833A858570}"/>
              </a:ext>
            </a:extLst>
          </p:cNvPr>
          <p:cNvSpPr txBox="1"/>
          <p:nvPr/>
        </p:nvSpPr>
        <p:spPr>
          <a:xfrm>
            <a:off x="479672" y="1125710"/>
            <a:ext cx="860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DAA95DD-6510-4595-A184-F614FFE2095A}"/>
              </a:ext>
            </a:extLst>
          </p:cNvPr>
          <p:cNvSpPr txBox="1"/>
          <p:nvPr/>
        </p:nvSpPr>
        <p:spPr>
          <a:xfrm>
            <a:off x="1225276" y="1125710"/>
            <a:ext cx="479763" cy="253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7D6442D-DE50-4EA1-A350-7CFB30F6A595}"/>
              </a:ext>
            </a:extLst>
          </p:cNvPr>
          <p:cNvSpPr txBox="1"/>
          <p:nvPr/>
        </p:nvSpPr>
        <p:spPr>
          <a:xfrm>
            <a:off x="3057192" y="1125710"/>
            <a:ext cx="486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94FC902-66AB-4B82-8756-BBA30F140404}"/>
              </a:ext>
            </a:extLst>
          </p:cNvPr>
          <p:cNvSpPr txBox="1"/>
          <p:nvPr/>
        </p:nvSpPr>
        <p:spPr>
          <a:xfrm>
            <a:off x="2262258" y="1125710"/>
            <a:ext cx="860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8B0D22D-F79C-4DB8-BB92-32F70385D3A2}"/>
              </a:ext>
            </a:extLst>
          </p:cNvPr>
          <p:cNvGrpSpPr/>
          <p:nvPr/>
        </p:nvGrpSpPr>
        <p:grpSpPr>
          <a:xfrm>
            <a:off x="2474577" y="1970594"/>
            <a:ext cx="4682899" cy="1131079"/>
            <a:chOff x="2474577" y="1970594"/>
            <a:chExt cx="4682899" cy="113107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3979881-A0D1-4F84-8AFC-1FC3B4700D50}"/>
                </a:ext>
              </a:extLst>
            </p:cNvPr>
            <p:cNvSpPr txBox="1"/>
            <p:nvPr/>
          </p:nvSpPr>
          <p:spPr>
            <a:xfrm>
              <a:off x="2567685" y="1970594"/>
              <a:ext cx="45897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直角の数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（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　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 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endPara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F878E8E-6AD3-47F4-B64F-142A3337D7E0}"/>
                </a:ext>
              </a:extLst>
            </p:cNvPr>
            <p:cNvSpPr txBox="1"/>
            <p:nvPr/>
          </p:nvSpPr>
          <p:spPr>
            <a:xfrm>
              <a:off x="2474577" y="2040070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51B2B80-E581-466F-B04E-931108DCD0C2}"/>
                </a:ext>
              </a:extLst>
            </p:cNvPr>
            <p:cNvSpPr txBox="1"/>
            <p:nvPr/>
          </p:nvSpPr>
          <p:spPr>
            <a:xfrm>
              <a:off x="3215303" y="2040070"/>
              <a:ext cx="479763" cy="253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ABB4F85-6C8D-4E50-85FC-1DD2D55F213D}"/>
                </a:ext>
              </a:extLst>
            </p:cNvPr>
            <p:cNvSpPr txBox="1"/>
            <p:nvPr/>
          </p:nvSpPr>
          <p:spPr>
            <a:xfrm>
              <a:off x="4523749" y="2040069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6FEDC32-5D76-49B3-BDEC-8637D3410587}"/>
                </a:ext>
              </a:extLst>
            </p:cNvPr>
            <p:cNvSpPr txBox="1"/>
            <p:nvPr/>
          </p:nvSpPr>
          <p:spPr>
            <a:xfrm>
              <a:off x="2491205" y="2574348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FB1910F-3122-4353-BA82-8A51539CF52A}"/>
                </a:ext>
              </a:extLst>
            </p:cNvPr>
            <p:cNvSpPr txBox="1"/>
            <p:nvPr/>
          </p:nvSpPr>
          <p:spPr>
            <a:xfrm>
              <a:off x="5622033" y="2574348"/>
              <a:ext cx="307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3410805-91C2-475D-B851-53F53E31AC2D}"/>
              </a:ext>
            </a:extLst>
          </p:cNvPr>
          <p:cNvGrpSpPr/>
          <p:nvPr/>
        </p:nvGrpSpPr>
        <p:grpSpPr>
          <a:xfrm>
            <a:off x="479672" y="1926456"/>
            <a:ext cx="1546201" cy="1245251"/>
            <a:chOff x="1025515" y="1784413"/>
            <a:chExt cx="2097609" cy="1689334"/>
          </a:xfrm>
        </p:grpSpPr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A87EBE73-55C5-485B-8E45-E69E20A2001B}"/>
                </a:ext>
              </a:extLst>
            </p:cNvPr>
            <p:cNvSpPr/>
            <p:nvPr/>
          </p:nvSpPr>
          <p:spPr>
            <a:xfrm>
              <a:off x="1503773" y="2381795"/>
              <a:ext cx="1091952" cy="1091952"/>
            </a:xfrm>
            <a:prstGeom prst="arc">
              <a:avLst>
                <a:gd name="adj1" fmla="val 10819411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250E1C69-9137-4D53-8891-B277913492F1}"/>
                </a:ext>
              </a:extLst>
            </p:cNvPr>
            <p:cNvGrpSpPr/>
            <p:nvPr/>
          </p:nvGrpSpPr>
          <p:grpSpPr>
            <a:xfrm>
              <a:off x="1025515" y="1784413"/>
              <a:ext cx="2097609" cy="1143358"/>
              <a:chOff x="1025515" y="1979723"/>
              <a:chExt cx="2097609" cy="1143358"/>
            </a:xfrm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91E852CE-1408-4577-AE0A-BFD2114BA324}"/>
                  </a:ext>
                </a:extLst>
              </p:cNvPr>
              <p:cNvSpPr/>
              <p:nvPr/>
            </p:nvSpPr>
            <p:spPr>
              <a:xfrm>
                <a:off x="1855061" y="2943081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0E370269-DDE6-43F4-93BF-9394E3F57237}"/>
                  </a:ext>
                </a:extLst>
              </p:cNvPr>
              <p:cNvSpPr/>
              <p:nvPr/>
            </p:nvSpPr>
            <p:spPr>
              <a:xfrm>
                <a:off x="2039297" y="2943081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85C8E4E1-7B6F-441E-B935-FEA424CD8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515" y="3123081"/>
                <a:ext cx="209760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6A46AF36-61D6-471E-BB2B-FE2C1E43B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2917" y="1979723"/>
                <a:ext cx="0" cy="1143358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91C1B7F-6A19-452C-B912-1FE6B2E817F8}"/>
              </a:ext>
            </a:extLst>
          </p:cNvPr>
          <p:cNvGrpSpPr/>
          <p:nvPr/>
        </p:nvGrpSpPr>
        <p:grpSpPr>
          <a:xfrm>
            <a:off x="2491205" y="3477901"/>
            <a:ext cx="4682899" cy="1131079"/>
            <a:chOff x="2491205" y="3477901"/>
            <a:chExt cx="4682899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B7742B-EB5E-420F-925E-B0C187214F65}"/>
                </a:ext>
              </a:extLst>
            </p:cNvPr>
            <p:cNvSpPr txBox="1"/>
            <p:nvPr/>
          </p:nvSpPr>
          <p:spPr>
            <a:xfrm>
              <a:off x="2584313" y="3477901"/>
              <a:ext cx="45897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直角の数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3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（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　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 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endPara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F94003B-F59E-432A-AE92-F612219AC1C9}"/>
                </a:ext>
              </a:extLst>
            </p:cNvPr>
            <p:cNvSpPr txBox="1"/>
            <p:nvPr/>
          </p:nvSpPr>
          <p:spPr>
            <a:xfrm>
              <a:off x="2491205" y="3547377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293AD7A-153B-4828-A2E7-2BD61BBEE093}"/>
                </a:ext>
              </a:extLst>
            </p:cNvPr>
            <p:cNvSpPr txBox="1"/>
            <p:nvPr/>
          </p:nvSpPr>
          <p:spPr>
            <a:xfrm>
              <a:off x="3231931" y="3547377"/>
              <a:ext cx="479763" cy="253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76663D1-E6F0-4B28-9723-B7CF7315B4E5}"/>
                </a:ext>
              </a:extLst>
            </p:cNvPr>
            <p:cNvSpPr txBox="1"/>
            <p:nvPr/>
          </p:nvSpPr>
          <p:spPr>
            <a:xfrm>
              <a:off x="4540377" y="3547376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34B80A3-2053-4365-A213-B2BD79A3B301}"/>
                </a:ext>
              </a:extLst>
            </p:cNvPr>
            <p:cNvSpPr txBox="1"/>
            <p:nvPr/>
          </p:nvSpPr>
          <p:spPr>
            <a:xfrm>
              <a:off x="2507833" y="4081655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6F2D66A-3488-4E67-AD71-16458E60F770}"/>
                </a:ext>
              </a:extLst>
            </p:cNvPr>
            <p:cNvSpPr txBox="1"/>
            <p:nvPr/>
          </p:nvSpPr>
          <p:spPr>
            <a:xfrm>
              <a:off x="6260097" y="4081655"/>
              <a:ext cx="307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3DB8017-C623-4855-8474-388C0562891D}"/>
              </a:ext>
            </a:extLst>
          </p:cNvPr>
          <p:cNvGrpSpPr/>
          <p:nvPr/>
        </p:nvGrpSpPr>
        <p:grpSpPr>
          <a:xfrm>
            <a:off x="478831" y="3335657"/>
            <a:ext cx="1546201" cy="1326826"/>
            <a:chOff x="1025515" y="3278592"/>
            <a:chExt cx="2097609" cy="1800000"/>
          </a:xfrm>
        </p:grpSpPr>
        <p:sp>
          <p:nvSpPr>
            <p:cNvPr id="68" name="円弧 67">
              <a:extLst>
                <a:ext uri="{FF2B5EF4-FFF2-40B4-BE49-F238E27FC236}">
                  <a16:creationId xmlns:a16="http://schemas.microsoft.com/office/drawing/2014/main" id="{F160C434-5394-4E94-8090-9374E8592916}"/>
                </a:ext>
              </a:extLst>
            </p:cNvPr>
            <p:cNvSpPr/>
            <p:nvPr/>
          </p:nvSpPr>
          <p:spPr>
            <a:xfrm>
              <a:off x="1503773" y="3698420"/>
              <a:ext cx="1091952" cy="1091952"/>
            </a:xfrm>
            <a:prstGeom prst="arc">
              <a:avLst>
                <a:gd name="adj1" fmla="val 5322309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0205314D-3C19-4163-A683-1787CCECEA94}"/>
                </a:ext>
              </a:extLst>
            </p:cNvPr>
            <p:cNvSpPr/>
            <p:nvPr/>
          </p:nvSpPr>
          <p:spPr>
            <a:xfrm>
              <a:off x="1855061" y="406439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D7C1B3E-F803-45E7-91EA-09999693F976}"/>
                </a:ext>
              </a:extLst>
            </p:cNvPr>
            <p:cNvSpPr/>
            <p:nvPr/>
          </p:nvSpPr>
          <p:spPr>
            <a:xfrm>
              <a:off x="2039297" y="406439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C3B95ECB-65C1-4B2A-B9D8-092F6C1F4349}"/>
                </a:ext>
              </a:extLst>
            </p:cNvPr>
            <p:cNvSpPr/>
            <p:nvPr/>
          </p:nvSpPr>
          <p:spPr>
            <a:xfrm>
              <a:off x="1856540" y="4234553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55E9C2FF-AB76-4892-8D5B-FA09C9D0D828}"/>
                </a:ext>
              </a:extLst>
            </p:cNvPr>
            <p:cNvCxnSpPr>
              <a:cxnSpLocks/>
            </p:cNvCxnSpPr>
            <p:nvPr/>
          </p:nvCxnSpPr>
          <p:spPr>
            <a:xfrm>
              <a:off x="2042917" y="3278592"/>
              <a:ext cx="0" cy="180000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7C2A6735-A9C2-4EFF-BBF1-9AE0D74662FF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5" y="4244396"/>
              <a:ext cx="2097609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D272927-DD90-4311-9822-E0CFD3B53ADB}"/>
              </a:ext>
            </a:extLst>
          </p:cNvPr>
          <p:cNvGrpSpPr/>
          <p:nvPr/>
        </p:nvGrpSpPr>
        <p:grpSpPr>
          <a:xfrm>
            <a:off x="2474577" y="5264520"/>
            <a:ext cx="5111524" cy="1131079"/>
            <a:chOff x="2474577" y="5264520"/>
            <a:chExt cx="5111524" cy="1131079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EFE4B3E5-574B-4EC1-AFC7-5D8A626262B9}"/>
                </a:ext>
              </a:extLst>
            </p:cNvPr>
            <p:cNvSpPr txBox="1"/>
            <p:nvPr/>
          </p:nvSpPr>
          <p:spPr>
            <a:xfrm>
              <a:off x="2567685" y="5264520"/>
              <a:ext cx="50184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直角の数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4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（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直角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　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+ 90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 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endPara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782B54D-1459-483A-A462-99C57303CE2A}"/>
                </a:ext>
              </a:extLst>
            </p:cNvPr>
            <p:cNvSpPr txBox="1"/>
            <p:nvPr/>
          </p:nvSpPr>
          <p:spPr>
            <a:xfrm>
              <a:off x="2474577" y="5333996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D8401079-999C-4811-A30B-D38C4D7352E1}"/>
                </a:ext>
              </a:extLst>
            </p:cNvPr>
            <p:cNvSpPr txBox="1"/>
            <p:nvPr/>
          </p:nvSpPr>
          <p:spPr>
            <a:xfrm>
              <a:off x="3215303" y="5333996"/>
              <a:ext cx="479763" cy="253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0822A58-EFDC-4E69-AF70-3AD1A40201BB}"/>
                </a:ext>
              </a:extLst>
            </p:cNvPr>
            <p:cNvSpPr txBox="1"/>
            <p:nvPr/>
          </p:nvSpPr>
          <p:spPr>
            <a:xfrm>
              <a:off x="4523749" y="5333995"/>
              <a:ext cx="860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01623BB-E3CD-4E08-9999-50CDEAB73206}"/>
                </a:ext>
              </a:extLst>
            </p:cNvPr>
            <p:cNvSpPr txBox="1"/>
            <p:nvPr/>
          </p:nvSpPr>
          <p:spPr>
            <a:xfrm>
              <a:off x="2491205" y="586827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C1E7D05-6240-472F-B337-A8F9A3115058}"/>
                </a:ext>
              </a:extLst>
            </p:cNvPr>
            <p:cNvSpPr txBox="1"/>
            <p:nvPr/>
          </p:nvSpPr>
          <p:spPr>
            <a:xfrm>
              <a:off x="6876316" y="5868274"/>
              <a:ext cx="307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49973B7-FB0A-4BE2-BE3F-00F98926DEF8}"/>
              </a:ext>
            </a:extLst>
          </p:cNvPr>
          <p:cNvGrpSpPr/>
          <p:nvPr/>
        </p:nvGrpSpPr>
        <p:grpSpPr>
          <a:xfrm>
            <a:off x="479672" y="5126195"/>
            <a:ext cx="1546201" cy="1326826"/>
            <a:chOff x="1025515" y="4984152"/>
            <a:chExt cx="2097609" cy="1800000"/>
          </a:xfrm>
        </p:grpSpPr>
        <p:sp>
          <p:nvSpPr>
            <p:cNvPr id="84" name="円弧 83">
              <a:extLst>
                <a:ext uri="{FF2B5EF4-FFF2-40B4-BE49-F238E27FC236}">
                  <a16:creationId xmlns:a16="http://schemas.microsoft.com/office/drawing/2014/main" id="{732D9787-D0C3-466C-8D79-3E51329EB0D6}"/>
                </a:ext>
              </a:extLst>
            </p:cNvPr>
            <p:cNvSpPr/>
            <p:nvPr/>
          </p:nvSpPr>
          <p:spPr>
            <a:xfrm>
              <a:off x="1503773" y="5403980"/>
              <a:ext cx="1091952" cy="1091952"/>
            </a:xfrm>
            <a:prstGeom prst="arc">
              <a:avLst>
                <a:gd name="adj1" fmla="val 72480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86168C77-9EBA-448F-8388-D2D9FD9E92A9}"/>
                </a:ext>
              </a:extLst>
            </p:cNvPr>
            <p:cNvSpPr/>
            <p:nvPr/>
          </p:nvSpPr>
          <p:spPr>
            <a:xfrm>
              <a:off x="1855061" y="576995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28B00D0C-E874-450D-BC76-70EBB4811E5C}"/>
                </a:ext>
              </a:extLst>
            </p:cNvPr>
            <p:cNvSpPr/>
            <p:nvPr/>
          </p:nvSpPr>
          <p:spPr>
            <a:xfrm>
              <a:off x="2039297" y="576995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F40642E4-B1E9-4958-8A84-122041D6B2CA}"/>
                </a:ext>
              </a:extLst>
            </p:cNvPr>
            <p:cNvSpPr/>
            <p:nvPr/>
          </p:nvSpPr>
          <p:spPr>
            <a:xfrm>
              <a:off x="1856540" y="5940113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B17076F8-9F8A-474E-AFE7-CA458DDA9F4F}"/>
                </a:ext>
              </a:extLst>
            </p:cNvPr>
            <p:cNvSpPr/>
            <p:nvPr/>
          </p:nvSpPr>
          <p:spPr>
            <a:xfrm>
              <a:off x="2048004" y="5939030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ACFDD5AC-AF44-4285-A549-8A7F14C4ED22}"/>
                </a:ext>
              </a:extLst>
            </p:cNvPr>
            <p:cNvCxnSpPr>
              <a:cxnSpLocks/>
            </p:cNvCxnSpPr>
            <p:nvPr/>
          </p:nvCxnSpPr>
          <p:spPr>
            <a:xfrm>
              <a:off x="2042917" y="4984152"/>
              <a:ext cx="0" cy="180000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F8F91A40-19C0-444A-ABA8-2DB75C0EE467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5" y="5949956"/>
              <a:ext cx="2097609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図 91">
            <a:extLst>
              <a:ext uri="{FF2B5EF4-FFF2-40B4-BE49-F238E27FC236}">
                <a16:creationId xmlns:a16="http://schemas.microsoft.com/office/drawing/2014/main" id="{A86F0E7A-3364-41B8-9B36-6D3F28985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787" y="4106661"/>
            <a:ext cx="1062095" cy="1692565"/>
          </a:xfrm>
          <a:prstGeom prst="rect">
            <a:avLst/>
          </a:prstGeom>
        </p:spPr>
      </p:pic>
      <p:sp>
        <p:nvSpPr>
          <p:cNvPr id="93" name="吹き出し: 角を丸めた四角形 92">
            <a:extLst>
              <a:ext uri="{FF2B5EF4-FFF2-40B4-BE49-F238E27FC236}">
                <a16:creationId xmlns:a16="http://schemas.microsoft.com/office/drawing/2014/main" id="{7698A46A-6B40-4B21-B569-F1D925D8E744}"/>
              </a:ext>
            </a:extLst>
          </p:cNvPr>
          <p:cNvSpPr/>
          <p:nvPr/>
        </p:nvSpPr>
        <p:spPr>
          <a:xfrm>
            <a:off x="6514623" y="2753397"/>
            <a:ext cx="2563536" cy="1131079"/>
          </a:xfrm>
          <a:prstGeom prst="wedgeRoundRectCallout">
            <a:avLst>
              <a:gd name="adj1" fmla="val 30549"/>
              <a:gd name="adj2" fmla="val 745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6AFC53B-6C05-4A06-B3EB-738C3D0425B3}"/>
              </a:ext>
            </a:extLst>
          </p:cNvPr>
          <p:cNvGrpSpPr/>
          <p:nvPr/>
        </p:nvGrpSpPr>
        <p:grpSpPr>
          <a:xfrm>
            <a:off x="6589549" y="2816694"/>
            <a:ext cx="2322445" cy="1015663"/>
            <a:chOff x="6173088" y="1370176"/>
            <a:chExt cx="2322445" cy="1015663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86725456-8EA5-4AE0-AD06-03FEA6E8D216}"/>
                </a:ext>
              </a:extLst>
            </p:cNvPr>
            <p:cNvSpPr txBox="1"/>
            <p:nvPr/>
          </p:nvSpPr>
          <p:spPr>
            <a:xfrm>
              <a:off x="6173088" y="1370176"/>
              <a:ext cx="23224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回転すると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度になるんだね！</a:t>
              </a: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D9EBB79D-B436-4491-8265-3BBF5E8AA010}"/>
                </a:ext>
              </a:extLst>
            </p:cNvPr>
            <p:cNvSpPr txBox="1"/>
            <p:nvPr/>
          </p:nvSpPr>
          <p:spPr>
            <a:xfrm>
              <a:off x="6227480" y="1417136"/>
              <a:ext cx="6660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F5AA731-2217-4467-958C-B28C5E85FC04}"/>
                </a:ext>
              </a:extLst>
            </p:cNvPr>
            <p:cNvSpPr txBox="1"/>
            <p:nvPr/>
          </p:nvSpPr>
          <p:spPr>
            <a:xfrm>
              <a:off x="6532711" y="1921670"/>
              <a:ext cx="4101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537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345</Words>
  <Application>Microsoft Office PowerPoint</Application>
  <PresentationFormat>画面に合わせる (4:3)</PresentationFormat>
  <Paragraphs>106</Paragraphs>
  <Slides>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第2回補足資料　角度ってなんだろう？</vt:lpstr>
      <vt:lpstr>目次</vt:lpstr>
      <vt:lpstr>角度について学習しよう！</vt:lpstr>
      <vt:lpstr>角度とは？</vt:lpstr>
      <vt:lpstr>角度を測ってみよう</vt:lpstr>
      <vt:lpstr>四角形の特徴</vt:lpstr>
      <vt:lpstr>直角について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2021-11-10T23:21:40Z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