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8"/>
  </p:notesMasterIdLst>
  <p:handoutMasterIdLst>
    <p:handoutMasterId r:id="rId39"/>
  </p:handoutMasterIdLst>
  <p:sldIdLst>
    <p:sldId id="256" r:id="rId5"/>
    <p:sldId id="310" r:id="rId6"/>
    <p:sldId id="346" r:id="rId7"/>
    <p:sldId id="339" r:id="rId8"/>
    <p:sldId id="347" r:id="rId9"/>
    <p:sldId id="320" r:id="rId10"/>
    <p:sldId id="259" r:id="rId11"/>
    <p:sldId id="348" r:id="rId12"/>
    <p:sldId id="328" r:id="rId13"/>
    <p:sldId id="349" r:id="rId14"/>
    <p:sldId id="362" r:id="rId15"/>
    <p:sldId id="330" r:id="rId16"/>
    <p:sldId id="338" r:id="rId17"/>
    <p:sldId id="331" r:id="rId18"/>
    <p:sldId id="337" r:id="rId19"/>
    <p:sldId id="332" r:id="rId20"/>
    <p:sldId id="336" r:id="rId21"/>
    <p:sldId id="333" r:id="rId22"/>
    <p:sldId id="351" r:id="rId23"/>
    <p:sldId id="364" r:id="rId24"/>
    <p:sldId id="350" r:id="rId25"/>
    <p:sldId id="352" r:id="rId26"/>
    <p:sldId id="353" r:id="rId27"/>
    <p:sldId id="354" r:id="rId28"/>
    <p:sldId id="355" r:id="rId29"/>
    <p:sldId id="356" r:id="rId30"/>
    <p:sldId id="357" r:id="rId31"/>
    <p:sldId id="358" r:id="rId32"/>
    <p:sldId id="359" r:id="rId33"/>
    <p:sldId id="334" r:id="rId34"/>
    <p:sldId id="361" r:id="rId35"/>
    <p:sldId id="365" r:id="rId36"/>
    <p:sldId id="335" r:id="rId37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CD9"/>
    <a:srgbClr val="0C596D"/>
    <a:srgbClr val="85D4E7"/>
    <a:srgbClr val="067F9C"/>
    <a:srgbClr val="575E75"/>
    <a:srgbClr val="79AE02"/>
    <a:srgbClr val="1DA9BF"/>
    <a:srgbClr val="01C6FD"/>
    <a:srgbClr val="014E52"/>
    <a:srgbClr val="035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10" d="100"/>
          <a:sy n="110" d="100"/>
        </p:scale>
        <p:origin x="168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2022/7/18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2022/7/18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1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7955280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2</a:t>
            </a:r>
            <a:r>
              <a:rPr lang="ja-JP" altLang="en-US" dirty="0"/>
              <a:t>回　</a:t>
            </a:r>
            <a:r>
              <a:rPr lang="en-US" altLang="ja-JP" dirty="0" err="1"/>
              <a:t>CodeyRocky</a:t>
            </a:r>
            <a:r>
              <a:rPr lang="ja-JP" altLang="en-US" dirty="0"/>
              <a:t>を動かしてみよう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4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249693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216638" y="4864404"/>
            <a:ext cx="2275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4B75B68-6F39-4C21-BC02-0163F080950F}"/>
              </a:ext>
            </a:extLst>
          </p:cNvPr>
          <p:cNvSpPr txBox="1"/>
          <p:nvPr/>
        </p:nvSpPr>
        <p:spPr>
          <a:xfrm>
            <a:off x="4875357" y="4864403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6A91C58D-F670-45B6-9B41-11D4744EC75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前回の復習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FB95264-A0EF-4A77-A3FD-00A417A9010C}"/>
              </a:ext>
            </a:extLst>
          </p:cNvPr>
          <p:cNvSpPr txBox="1"/>
          <p:nvPr/>
        </p:nvSpPr>
        <p:spPr>
          <a:xfrm>
            <a:off x="487002" y="2303607"/>
            <a:ext cx="6747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ぜんかい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AB9EFC6-28A4-4886-8559-FF019E2B7D1F}"/>
              </a:ext>
            </a:extLst>
          </p:cNvPr>
          <p:cNvSpPr txBox="1"/>
          <p:nvPr/>
        </p:nvSpPr>
        <p:spPr>
          <a:xfrm>
            <a:off x="1010783" y="2303607"/>
            <a:ext cx="7913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ふくしゅう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stCxn id="37" idx="0"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89597" y="3564501"/>
            <a:ext cx="1526470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3444950" y="3618506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2675BB0-2BD3-43CB-A920-AF0ADD6C17E4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ミッション１：まっすぐ進むプログラムを作ろう！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3287442" y="350762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429D4FE-AEB6-4D1F-B7DB-138D60F6E19B}"/>
              </a:ext>
            </a:extLst>
          </p:cNvPr>
          <p:cNvGrpSpPr/>
          <p:nvPr/>
        </p:nvGrpSpPr>
        <p:grpSpPr>
          <a:xfrm>
            <a:off x="619939" y="987995"/>
            <a:ext cx="7636294" cy="630942"/>
            <a:chOff x="619939" y="1085653"/>
            <a:chExt cx="7636294" cy="630942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A580B57-18AA-45D4-9D1C-68D3CCA2DFCA}"/>
                </a:ext>
              </a:extLst>
            </p:cNvPr>
            <p:cNvSpPr txBox="1"/>
            <p:nvPr/>
          </p:nvSpPr>
          <p:spPr>
            <a:xfrm>
              <a:off x="619939" y="1085653"/>
              <a:ext cx="763629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を押したとき、速さ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50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％で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秒まっすぐ前進する</a:t>
              </a:r>
              <a:endPara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FB9FC9A-D771-4BF2-9446-B4C39DE9A174}"/>
                </a:ext>
              </a:extLst>
            </p:cNvPr>
            <p:cNvSpPr txBox="1"/>
            <p:nvPr/>
          </p:nvSpPr>
          <p:spPr>
            <a:xfrm>
              <a:off x="1873478" y="1140654"/>
              <a:ext cx="32437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AE5A098A-53D1-4F40-A7CE-925FA2753567}"/>
                </a:ext>
              </a:extLst>
            </p:cNvPr>
            <p:cNvSpPr txBox="1"/>
            <p:nvPr/>
          </p:nvSpPr>
          <p:spPr>
            <a:xfrm>
              <a:off x="6169022" y="1140654"/>
              <a:ext cx="75033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ぜんしん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597C32B-1592-4F1A-BE3C-AF7828747830}"/>
                </a:ext>
              </a:extLst>
            </p:cNvPr>
            <p:cNvSpPr txBox="1"/>
            <p:nvPr/>
          </p:nvSpPr>
          <p:spPr>
            <a:xfrm>
              <a:off x="3335470" y="1140654"/>
              <a:ext cx="4887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A6617B9-DEEB-4A81-8549-94AD16F70F10}"/>
                </a:ext>
              </a:extLst>
            </p:cNvPr>
            <p:cNvSpPr txBox="1"/>
            <p:nvPr/>
          </p:nvSpPr>
          <p:spPr>
            <a:xfrm>
              <a:off x="4775434" y="1140654"/>
              <a:ext cx="65546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en-US" altLang="ja-JP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9900140-11FC-4CFA-B63E-2A13D5B9F339}"/>
              </a:ext>
            </a:extLst>
          </p:cNvPr>
          <p:cNvSpPr txBox="1"/>
          <p:nvPr/>
        </p:nvSpPr>
        <p:spPr>
          <a:xfrm>
            <a:off x="5580297" y="364559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3" name="videoplayback">
            <a:hlinkClick r:id="" action="ppaction://media"/>
            <a:extLst>
              <a:ext uri="{FF2B5EF4-FFF2-40B4-BE49-F238E27FC236}">
                <a16:creationId xmlns:a16="http://schemas.microsoft.com/office/drawing/2014/main" id="{AFA5868E-1BD3-4782-8186-180634314D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80384" y="1633107"/>
            <a:ext cx="2915403" cy="516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ミッション１：まっすぐ進むプログラムを作ろう！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0E4E155-652C-4B93-A034-D66DCCB15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8CD97DF-DDFE-45D6-B26C-F74F28A51544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E988B00-A7E8-4CD8-B97A-A71D8758F16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134A9FD-0930-48BB-A011-5AA983209F89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26F1C5B-B636-496A-9337-3399674425D1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B407683-E323-4E7A-AA11-705545D203E6}"/>
              </a:ext>
            </a:extLst>
          </p:cNvPr>
          <p:cNvSpPr txBox="1"/>
          <p:nvPr/>
        </p:nvSpPr>
        <p:spPr>
          <a:xfrm>
            <a:off x="3287442" y="350762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3CA13C3-1080-43D8-B394-C1356C296031}"/>
              </a:ext>
            </a:extLst>
          </p:cNvPr>
          <p:cNvSpPr txBox="1"/>
          <p:nvPr/>
        </p:nvSpPr>
        <p:spPr>
          <a:xfrm>
            <a:off x="5580297" y="364559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3440704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744DDFFD-456B-4F21-A1FC-0841E65FE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743" y="3261025"/>
            <a:ext cx="7391400" cy="11620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ミッション１：まっすぐ進むプログラムを作ろう！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3287442" y="350762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9900140-11FC-4CFA-B63E-2A13D5B9F339}"/>
              </a:ext>
            </a:extLst>
          </p:cNvPr>
          <p:cNvSpPr txBox="1"/>
          <p:nvPr/>
        </p:nvSpPr>
        <p:spPr>
          <a:xfrm>
            <a:off x="5580297" y="364559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CF12FC04-B5FE-40DA-BC2B-8CD29BEC8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39" y="1506153"/>
            <a:ext cx="670818" cy="5302657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B27B5A67-AD05-460E-A2C8-6BB3BD198B94}"/>
              </a:ext>
            </a:extLst>
          </p:cNvPr>
          <p:cNvGrpSpPr/>
          <p:nvPr/>
        </p:nvGrpSpPr>
        <p:grpSpPr>
          <a:xfrm>
            <a:off x="1434596" y="1476564"/>
            <a:ext cx="7636610" cy="577081"/>
            <a:chOff x="3169209" y="1569878"/>
            <a:chExt cx="7636610" cy="577081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3169209" y="1569878"/>
              <a:ext cx="7636610" cy="577081"/>
            </a:xfrm>
            <a:prstGeom prst="rect">
              <a:avLst/>
            </a:prstGeom>
            <a:solidFill>
              <a:srgbClr val="FFECD9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①「イベント」から「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Ａボタンが押されたとき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9A9A99E-1D3F-4DAD-A228-822E37CBB152}"/>
                </a:ext>
              </a:extLst>
            </p:cNvPr>
            <p:cNvSpPr txBox="1"/>
            <p:nvPr/>
          </p:nvSpPr>
          <p:spPr>
            <a:xfrm>
              <a:off x="6592915" y="1624913"/>
              <a:ext cx="421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8400222" y="162491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00056492-5CA6-4558-9295-7503CD51BA0B}"/>
              </a:ext>
            </a:extLst>
          </p:cNvPr>
          <p:cNvSpPr/>
          <p:nvPr/>
        </p:nvSpPr>
        <p:spPr>
          <a:xfrm>
            <a:off x="560237" y="5577732"/>
            <a:ext cx="652422" cy="6391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C0B5DAC4-2E5D-477E-9E0B-37908B8D4662}"/>
              </a:ext>
            </a:extLst>
          </p:cNvPr>
          <p:cNvSpPr/>
          <p:nvPr/>
        </p:nvSpPr>
        <p:spPr>
          <a:xfrm>
            <a:off x="551039" y="3769633"/>
            <a:ext cx="652422" cy="6391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468B0D47-2042-4046-B35E-EEB5A82CA8F6}"/>
              </a:ext>
            </a:extLst>
          </p:cNvPr>
          <p:cNvCxnSpPr>
            <a:cxnSpLocks/>
          </p:cNvCxnSpPr>
          <p:nvPr/>
        </p:nvCxnSpPr>
        <p:spPr>
          <a:xfrm>
            <a:off x="4758958" y="3680635"/>
            <a:ext cx="794377" cy="40147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560237" y="861215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965A1219-43D0-4F57-9188-E07033ECEBB1}"/>
              </a:ext>
            </a:extLst>
          </p:cNvPr>
          <p:cNvGrpSpPr/>
          <p:nvPr/>
        </p:nvGrpSpPr>
        <p:grpSpPr>
          <a:xfrm>
            <a:off x="1434596" y="2008582"/>
            <a:ext cx="7636611" cy="1131079"/>
            <a:chOff x="1736968" y="3622987"/>
            <a:chExt cx="7636611" cy="113107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FC85AE08-5AC0-4339-A990-662F0FFA2A2F}"/>
                </a:ext>
              </a:extLst>
            </p:cNvPr>
            <p:cNvSpPr txBox="1"/>
            <p:nvPr/>
          </p:nvSpPr>
          <p:spPr>
            <a:xfrm>
              <a:off x="1736968" y="3622987"/>
              <a:ext cx="7636611" cy="1131079"/>
            </a:xfrm>
            <a:prstGeom prst="rect">
              <a:avLst/>
            </a:prstGeom>
            <a:solidFill>
              <a:srgbClr val="FFECD9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②「動き」から「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速さ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50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％で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秒まっすぐ前進する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」を選び、繋げる。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 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進む時間を「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」に変える。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BB527DC2-D99F-47D4-A03E-B77454452B66}"/>
                </a:ext>
              </a:extLst>
            </p:cNvPr>
            <p:cNvSpPr txBox="1"/>
            <p:nvPr/>
          </p:nvSpPr>
          <p:spPr>
            <a:xfrm>
              <a:off x="7470439" y="365304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7E7C6C16-162B-4A6F-BAA2-F11DEB49163F}"/>
                </a:ext>
              </a:extLst>
            </p:cNvPr>
            <p:cNvSpPr txBox="1"/>
            <p:nvPr/>
          </p:nvSpPr>
          <p:spPr>
            <a:xfrm>
              <a:off x="2096695" y="3639041"/>
              <a:ext cx="6005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BA747A3B-4C1C-41B0-AEFE-7B5B130C6512}"/>
                </a:ext>
              </a:extLst>
            </p:cNvPr>
            <p:cNvSpPr txBox="1"/>
            <p:nvPr/>
          </p:nvSpPr>
          <p:spPr>
            <a:xfrm>
              <a:off x="8131551" y="365304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7C84BAD-33FF-4AAF-8167-6EFA5FB7B490}"/>
                </a:ext>
              </a:extLst>
            </p:cNvPr>
            <p:cNvSpPr txBox="1"/>
            <p:nvPr/>
          </p:nvSpPr>
          <p:spPr>
            <a:xfrm>
              <a:off x="3540718" y="3637809"/>
              <a:ext cx="6005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はや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2DB896EA-AC24-4E0A-B7E8-87943300DB52}"/>
                </a:ext>
              </a:extLst>
            </p:cNvPr>
            <p:cNvSpPr txBox="1"/>
            <p:nvPr/>
          </p:nvSpPr>
          <p:spPr>
            <a:xfrm>
              <a:off x="4861926" y="3658169"/>
              <a:ext cx="6005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F6F2611F-5E07-4F9F-8657-80079A0C5030}"/>
                </a:ext>
              </a:extLst>
            </p:cNvPr>
            <p:cNvSpPr txBox="1"/>
            <p:nvPr/>
          </p:nvSpPr>
          <p:spPr>
            <a:xfrm>
              <a:off x="6102438" y="3655650"/>
              <a:ext cx="70790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ぜんしん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F2493B22-3234-4BFF-B998-D51F3B482A2E}"/>
                </a:ext>
              </a:extLst>
            </p:cNvPr>
            <p:cNvSpPr txBox="1"/>
            <p:nvPr/>
          </p:nvSpPr>
          <p:spPr>
            <a:xfrm>
              <a:off x="2005276" y="419531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F5BD66B5-0E2B-4E21-B21A-385BB884DA39}"/>
                </a:ext>
              </a:extLst>
            </p:cNvPr>
            <p:cNvSpPr txBox="1"/>
            <p:nvPr/>
          </p:nvSpPr>
          <p:spPr>
            <a:xfrm>
              <a:off x="2562699" y="4195311"/>
              <a:ext cx="6005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じかん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0BCFD5DE-7FE9-4150-8982-8A68426C4263}"/>
                </a:ext>
              </a:extLst>
            </p:cNvPr>
            <p:cNvSpPr txBox="1"/>
            <p:nvPr/>
          </p:nvSpPr>
          <p:spPr>
            <a:xfrm>
              <a:off x="3965383" y="420607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09ACCCB-9C19-491D-81E6-C7899F95654D}"/>
              </a:ext>
            </a:extLst>
          </p:cNvPr>
          <p:cNvGrpSpPr/>
          <p:nvPr/>
        </p:nvGrpSpPr>
        <p:grpSpPr>
          <a:xfrm>
            <a:off x="7047017" y="4236698"/>
            <a:ext cx="1810564" cy="416216"/>
            <a:chOff x="6749297" y="3428706"/>
            <a:chExt cx="1810564" cy="416216"/>
          </a:xfrm>
        </p:grpSpPr>
        <p:sp>
          <p:nvSpPr>
            <p:cNvPr id="41" name="吹き出し: 角を丸めた四角形 40">
              <a:extLst>
                <a:ext uri="{FF2B5EF4-FFF2-40B4-BE49-F238E27FC236}">
                  <a16:creationId xmlns:a16="http://schemas.microsoft.com/office/drawing/2014/main" id="{11F34582-5063-4030-988F-6AEEBB1A252A}"/>
                </a:ext>
              </a:extLst>
            </p:cNvPr>
            <p:cNvSpPr/>
            <p:nvPr/>
          </p:nvSpPr>
          <p:spPr>
            <a:xfrm>
              <a:off x="6749297" y="3465379"/>
              <a:ext cx="1810564" cy="379543"/>
            </a:xfrm>
            <a:prstGeom prst="wedgeRoundRectCallout">
              <a:avLst>
                <a:gd name="adj1" fmla="val -35169"/>
                <a:gd name="adj2" fmla="val -81669"/>
                <a:gd name="adj3" fmla="val 16667"/>
              </a:avLst>
            </a:prstGeom>
            <a:solidFill>
              <a:schemeClr val="bg1"/>
            </a:solidFill>
            <a:ln w="28575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16000" rtlCol="0" anchor="ctr"/>
            <a:lstStyle/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16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kumimoji="1" lang="en-US" altLang="ja-JP" sz="16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kumimoji="1" lang="ja-JP" altLang="en-US" sz="16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に変える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5DE27033-A46D-4A40-973F-722AF16814A5}"/>
                </a:ext>
              </a:extLst>
            </p:cNvPr>
            <p:cNvSpPr txBox="1"/>
            <p:nvPr/>
          </p:nvSpPr>
          <p:spPr>
            <a:xfrm>
              <a:off x="7670886" y="3428706"/>
              <a:ext cx="2573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か</a:t>
              </a: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355BCCD-E5C4-4235-BDD5-A67BC9C0B384}"/>
              </a:ext>
            </a:extLst>
          </p:cNvPr>
          <p:cNvSpPr txBox="1"/>
          <p:nvPr/>
        </p:nvSpPr>
        <p:spPr>
          <a:xfrm>
            <a:off x="147646" y="552799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3CCD4B6-6C3B-4290-9F17-6C5F48853F0F}"/>
              </a:ext>
            </a:extLst>
          </p:cNvPr>
          <p:cNvSpPr txBox="1"/>
          <p:nvPr/>
        </p:nvSpPr>
        <p:spPr>
          <a:xfrm>
            <a:off x="119855" y="368780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FC8CEB1-549F-4C49-B97F-2341DE71262A}"/>
              </a:ext>
            </a:extLst>
          </p:cNvPr>
          <p:cNvSpPr txBox="1"/>
          <p:nvPr/>
        </p:nvSpPr>
        <p:spPr>
          <a:xfrm>
            <a:off x="6664094" y="432629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F2CB61D3-A90C-45AD-9629-7D38CC48CD40}"/>
              </a:ext>
            </a:extLst>
          </p:cNvPr>
          <p:cNvCxnSpPr>
            <a:cxnSpLocks/>
          </p:cNvCxnSpPr>
          <p:nvPr/>
        </p:nvCxnSpPr>
        <p:spPr>
          <a:xfrm>
            <a:off x="5156146" y="3261025"/>
            <a:ext cx="0" cy="12852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24DA67F7-0F03-4506-BC8C-3AD3E5880B58}"/>
              </a:ext>
            </a:extLst>
          </p:cNvPr>
          <p:cNvGrpSpPr/>
          <p:nvPr/>
        </p:nvGrpSpPr>
        <p:grpSpPr>
          <a:xfrm>
            <a:off x="6062887" y="4767332"/>
            <a:ext cx="3008320" cy="1993004"/>
            <a:chOff x="5924980" y="4681402"/>
            <a:chExt cx="3008320" cy="1993004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73C89C4D-15A4-4105-9D38-4CDF76E3540C}"/>
                </a:ext>
              </a:extLst>
            </p:cNvPr>
            <p:cNvGrpSpPr/>
            <p:nvPr/>
          </p:nvGrpSpPr>
          <p:grpSpPr>
            <a:xfrm>
              <a:off x="5924980" y="4681402"/>
              <a:ext cx="3008320" cy="1693190"/>
              <a:chOff x="5957324" y="4732489"/>
              <a:chExt cx="3008320" cy="1693190"/>
            </a:xfrm>
          </p:grpSpPr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93138293-6931-44CB-A69D-B463F02C77D6}"/>
                  </a:ext>
                </a:extLst>
              </p:cNvPr>
              <p:cNvSpPr/>
              <p:nvPr/>
            </p:nvSpPr>
            <p:spPr>
              <a:xfrm>
                <a:off x="5957324" y="5061281"/>
                <a:ext cx="3008320" cy="136439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四角形: 角を丸くする 14">
                <a:extLst>
                  <a:ext uri="{FF2B5EF4-FFF2-40B4-BE49-F238E27FC236}">
                    <a16:creationId xmlns:a16="http://schemas.microsoft.com/office/drawing/2014/main" id="{963AA051-670A-4B3C-A031-272B20F40C47}"/>
                  </a:ext>
                </a:extLst>
              </p:cNvPr>
              <p:cNvSpPr/>
              <p:nvPr/>
            </p:nvSpPr>
            <p:spPr>
              <a:xfrm>
                <a:off x="6073805" y="4732489"/>
                <a:ext cx="1047542" cy="467075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E6E1DAD6-FDFA-4D2D-BDC0-7307F8C29B97}"/>
                </a:ext>
              </a:extLst>
            </p:cNvPr>
            <p:cNvGrpSpPr/>
            <p:nvPr/>
          </p:nvGrpSpPr>
          <p:grpSpPr>
            <a:xfrm>
              <a:off x="5965818" y="4732489"/>
              <a:ext cx="2803418" cy="1941917"/>
              <a:chOff x="6375942" y="4898827"/>
              <a:chExt cx="2803418" cy="1941917"/>
            </a:xfrm>
          </p:grpSpPr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0CD55D9B-3E49-4C9A-825F-AB90F7806D03}"/>
                  </a:ext>
                </a:extLst>
              </p:cNvPr>
              <p:cNvSpPr txBox="1"/>
              <p:nvPr/>
            </p:nvSpPr>
            <p:spPr>
              <a:xfrm>
                <a:off x="6455537" y="4986710"/>
                <a:ext cx="2723823" cy="18540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kumimoji="1" lang="en-US" altLang="ja-JP" dirty="0">
                    <a:solidFill>
                      <a:srgbClr val="FF0000"/>
                    </a:solidFill>
                  </a:rPr>
                  <a:t>※</a:t>
                </a:r>
                <a:r>
                  <a:rPr kumimoji="1" lang="ja-JP" altLang="en-US" dirty="0">
                    <a:solidFill>
                      <a:srgbClr val="FF0000"/>
                    </a:solidFill>
                  </a:rPr>
                  <a:t> 注意！</a:t>
                </a:r>
                <a:endParaRPr kumimoji="1" lang="en-US" altLang="ja-JP" dirty="0"/>
              </a:p>
              <a:p>
                <a:pPr>
                  <a:lnSpc>
                    <a:spcPct val="130000"/>
                  </a:lnSpc>
                </a:pPr>
                <a:r>
                  <a:rPr kumimoji="1" lang="ja-JP" altLang="en-US" dirty="0"/>
                  <a:t>数字は必ず</a:t>
                </a:r>
                <a:endParaRPr kumimoji="1" lang="en-US" altLang="ja-JP" dirty="0"/>
              </a:p>
              <a:p>
                <a:pPr>
                  <a:lnSpc>
                    <a:spcPct val="130000"/>
                  </a:lnSpc>
                </a:pPr>
                <a:r>
                  <a:rPr kumimoji="1" lang="ja-JP" altLang="en-US" dirty="0"/>
                  <a:t>「半角」で打ちこもう！</a:t>
                </a:r>
                <a:endParaRPr kumimoji="1" lang="en-US" altLang="ja-JP" dirty="0"/>
              </a:p>
              <a:p>
                <a:pPr>
                  <a:lnSpc>
                    <a:spcPct val="130000"/>
                  </a:lnSpc>
                </a:pPr>
                <a:r>
                  <a:rPr kumimoji="1" lang="ja-JP" altLang="en-US" dirty="0"/>
                  <a:t>次のページで説明するよ</a:t>
                </a:r>
                <a:endParaRPr kumimoji="1" lang="en-US" altLang="ja-JP" dirty="0"/>
              </a:p>
              <a:p>
                <a:pPr>
                  <a:lnSpc>
                    <a:spcPct val="130000"/>
                  </a:lnSpc>
                </a:pPr>
                <a:endParaRPr kumimoji="1" lang="ja-JP" altLang="en-US" dirty="0"/>
              </a:p>
            </p:txBody>
          </p:sp>
          <p:grpSp>
            <p:nvGrpSpPr>
              <p:cNvPr id="4" name="グループ化 3">
                <a:extLst>
                  <a:ext uri="{FF2B5EF4-FFF2-40B4-BE49-F238E27FC236}">
                    <a16:creationId xmlns:a16="http://schemas.microsoft.com/office/drawing/2014/main" id="{FDA1E8AE-9A9D-4324-A76F-F9EA38818F32}"/>
                  </a:ext>
                </a:extLst>
              </p:cNvPr>
              <p:cNvGrpSpPr/>
              <p:nvPr/>
            </p:nvGrpSpPr>
            <p:grpSpPr>
              <a:xfrm>
                <a:off x="6375942" y="4898827"/>
                <a:ext cx="2217019" cy="1343286"/>
                <a:chOff x="6375942" y="4898827"/>
                <a:chExt cx="2217019" cy="1343286"/>
              </a:xfrm>
            </p:grpSpPr>
            <p:sp>
              <p:nvSpPr>
                <p:cNvPr id="49" name="テキスト ボックス 48">
                  <a:extLst>
                    <a:ext uri="{FF2B5EF4-FFF2-40B4-BE49-F238E27FC236}">
                      <a16:creationId xmlns:a16="http://schemas.microsoft.com/office/drawing/2014/main" id="{DB22EFBB-4BA6-4E50-A357-BB498348E941}"/>
                    </a:ext>
                  </a:extLst>
                </p:cNvPr>
                <p:cNvSpPr txBox="1"/>
                <p:nvPr/>
              </p:nvSpPr>
              <p:spPr>
                <a:xfrm>
                  <a:off x="6483929" y="4898827"/>
                  <a:ext cx="97462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rgbClr val="FF0000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　　ちゅうい</a:t>
                  </a:r>
                </a:p>
              </p:txBody>
            </p:sp>
            <p:sp>
              <p:nvSpPr>
                <p:cNvPr id="57" name="テキスト ボックス 56">
                  <a:extLst>
                    <a:ext uri="{FF2B5EF4-FFF2-40B4-BE49-F238E27FC236}">
                      <a16:creationId xmlns:a16="http://schemas.microsoft.com/office/drawing/2014/main" id="{5D57D384-C87D-48C6-A45C-7D460BA06B9F}"/>
                    </a:ext>
                  </a:extLst>
                </p:cNvPr>
                <p:cNvSpPr txBox="1"/>
                <p:nvPr/>
              </p:nvSpPr>
              <p:spPr>
                <a:xfrm>
                  <a:off x="6467015" y="5286472"/>
                  <a:ext cx="66106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すうじ</a:t>
                  </a:r>
                  <a:endParaRPr kumimoji="1" lang="ja-JP" altLang="en-US" sz="10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58" name="テキスト ボックス 57">
                  <a:extLst>
                    <a:ext uri="{FF2B5EF4-FFF2-40B4-BE49-F238E27FC236}">
                      <a16:creationId xmlns:a16="http://schemas.microsoft.com/office/drawing/2014/main" id="{5FCB701F-A528-4B8E-8DA8-1E0877FEA6A5}"/>
                    </a:ext>
                  </a:extLst>
                </p:cNvPr>
                <p:cNvSpPr txBox="1"/>
                <p:nvPr/>
              </p:nvSpPr>
              <p:spPr>
                <a:xfrm>
                  <a:off x="7031849" y="5301595"/>
                  <a:ext cx="66106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かなら</a:t>
                  </a:r>
                  <a:endParaRPr kumimoji="1" lang="ja-JP" altLang="en-US" sz="10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59" name="テキスト ボックス 58">
                  <a:extLst>
                    <a:ext uri="{FF2B5EF4-FFF2-40B4-BE49-F238E27FC236}">
                      <a16:creationId xmlns:a16="http://schemas.microsoft.com/office/drawing/2014/main" id="{D0E6BA79-1360-4F08-B92A-C2022A3564DE}"/>
                    </a:ext>
                  </a:extLst>
                </p:cNvPr>
                <p:cNvSpPr txBox="1"/>
                <p:nvPr/>
              </p:nvSpPr>
              <p:spPr>
                <a:xfrm>
                  <a:off x="6575810" y="5661948"/>
                  <a:ext cx="84095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はんかく</a:t>
                  </a:r>
                  <a:endParaRPr kumimoji="1" lang="ja-JP" altLang="en-US" sz="10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60" name="テキスト ボックス 59">
                  <a:extLst>
                    <a:ext uri="{FF2B5EF4-FFF2-40B4-BE49-F238E27FC236}">
                      <a16:creationId xmlns:a16="http://schemas.microsoft.com/office/drawing/2014/main" id="{ED20ED55-4BFC-408C-868D-9C719EB5730A}"/>
                    </a:ext>
                  </a:extLst>
                </p:cNvPr>
                <p:cNvSpPr txBox="1"/>
                <p:nvPr/>
              </p:nvSpPr>
              <p:spPr>
                <a:xfrm>
                  <a:off x="7458552" y="5610820"/>
                  <a:ext cx="66106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う</a:t>
                  </a:r>
                  <a:endParaRPr kumimoji="1" lang="ja-JP" altLang="en-US" sz="10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61" name="テキスト ボックス 60">
                  <a:extLst>
                    <a:ext uri="{FF2B5EF4-FFF2-40B4-BE49-F238E27FC236}">
                      <a16:creationId xmlns:a16="http://schemas.microsoft.com/office/drawing/2014/main" id="{EC7EF642-72D3-4AEC-BE34-EE783C35D911}"/>
                    </a:ext>
                  </a:extLst>
                </p:cNvPr>
                <p:cNvSpPr txBox="1"/>
                <p:nvPr/>
              </p:nvSpPr>
              <p:spPr>
                <a:xfrm>
                  <a:off x="6375942" y="5989202"/>
                  <a:ext cx="588256" cy="246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つぎ</a:t>
                  </a:r>
                  <a:endParaRPr kumimoji="1" lang="ja-JP" altLang="en-US" sz="10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62" name="テキスト ボックス 61">
                  <a:extLst>
                    <a:ext uri="{FF2B5EF4-FFF2-40B4-BE49-F238E27FC236}">
                      <a16:creationId xmlns:a16="http://schemas.microsoft.com/office/drawing/2014/main" id="{504C8250-4165-4A2C-BF3D-A449B73A1FCA}"/>
                    </a:ext>
                  </a:extLst>
                </p:cNvPr>
                <p:cNvSpPr txBox="1"/>
                <p:nvPr/>
              </p:nvSpPr>
              <p:spPr>
                <a:xfrm>
                  <a:off x="7695093" y="5995892"/>
                  <a:ext cx="89786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せつめい</a:t>
                  </a:r>
                  <a:endParaRPr kumimoji="1" lang="ja-JP" altLang="en-US" sz="10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</p:grp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BD6A5995-C0C6-417B-B05D-3792769FD086}"/>
              </a:ext>
            </a:extLst>
          </p:cNvPr>
          <p:cNvGrpSpPr/>
          <p:nvPr/>
        </p:nvGrpSpPr>
        <p:grpSpPr>
          <a:xfrm>
            <a:off x="1379196" y="4695624"/>
            <a:ext cx="4638882" cy="1854035"/>
            <a:chOff x="1292823" y="4981277"/>
            <a:chExt cx="4638882" cy="1854035"/>
          </a:xfrm>
        </p:grpSpPr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1C762720-49C3-439D-82A0-7BB657FE0C12}"/>
                </a:ext>
              </a:extLst>
            </p:cNvPr>
            <p:cNvGrpSpPr/>
            <p:nvPr/>
          </p:nvGrpSpPr>
          <p:grpSpPr>
            <a:xfrm>
              <a:off x="1292823" y="5270502"/>
              <a:ext cx="3789612" cy="1521587"/>
              <a:chOff x="3687715" y="4922975"/>
              <a:chExt cx="3789612" cy="1521587"/>
            </a:xfrm>
          </p:grpSpPr>
          <p:sp>
            <p:nvSpPr>
              <p:cNvPr id="52" name="吹き出し: 角を丸めた四角形 51">
                <a:extLst>
                  <a:ext uri="{FF2B5EF4-FFF2-40B4-BE49-F238E27FC236}">
                    <a16:creationId xmlns:a16="http://schemas.microsoft.com/office/drawing/2014/main" id="{20793838-C730-491C-B259-0836866A2F07}"/>
                  </a:ext>
                </a:extLst>
              </p:cNvPr>
              <p:cNvSpPr/>
              <p:nvPr/>
            </p:nvSpPr>
            <p:spPr>
              <a:xfrm>
                <a:off x="3714877" y="4922975"/>
                <a:ext cx="3466280" cy="1521587"/>
              </a:xfrm>
              <a:prstGeom prst="wedgeRoundRectCallout">
                <a:avLst>
                  <a:gd name="adj1" fmla="val 56808"/>
                  <a:gd name="adj2" fmla="val -2750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9FA3DAC3-3E85-4D82-95BE-E613C4A4F2AF}"/>
                  </a:ext>
                </a:extLst>
              </p:cNvPr>
              <p:cNvSpPr txBox="1"/>
              <p:nvPr/>
            </p:nvSpPr>
            <p:spPr>
              <a:xfrm>
                <a:off x="3687715" y="4973140"/>
                <a:ext cx="3789612" cy="1372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8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ブロックエリア</a:t>
                </a:r>
                <a:r>
                  <a:rPr kumimoji="1" lang="en-US" altLang="ja-JP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(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左</a:t>
                </a:r>
                <a:r>
                  <a:rPr kumimoji="1" lang="en-US" altLang="ja-JP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)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で命令をえらび、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18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クリックしたままマウスを動かして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18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プログラミングエリア</a:t>
                </a:r>
                <a:r>
                  <a:rPr kumimoji="1" lang="en-US" altLang="ja-JP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(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右</a:t>
                </a:r>
                <a:r>
                  <a:rPr kumimoji="1" lang="en-US" altLang="ja-JP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)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に運ぼう！</a:t>
                </a:r>
              </a:p>
            </p:txBody>
          </p: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2A8DA70B-A566-41DD-8A13-A229E16107B8}"/>
                  </a:ext>
                </a:extLst>
              </p:cNvPr>
              <p:cNvSpPr txBox="1"/>
              <p:nvPr/>
            </p:nvSpPr>
            <p:spPr>
              <a:xfrm>
                <a:off x="5605759" y="4977415"/>
                <a:ext cx="75650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1F0CFD6F-11B4-4FF8-B208-981F41CFC0C7}"/>
                  </a:ext>
                </a:extLst>
              </p:cNvPr>
              <p:cNvSpPr txBox="1"/>
              <p:nvPr/>
            </p:nvSpPr>
            <p:spPr>
              <a:xfrm>
                <a:off x="6064321" y="5858212"/>
                <a:ext cx="84045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はこ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D914E6B7-F208-46E4-82A5-5D8BF6CB9B50}"/>
                </a:ext>
              </a:extLst>
            </p:cNvPr>
            <p:cNvSpPr txBox="1"/>
            <p:nvPr/>
          </p:nvSpPr>
          <p:spPr>
            <a:xfrm>
              <a:off x="3484102" y="5788642"/>
              <a:ext cx="8404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703FA970-EDF2-4031-A80F-071B0DC00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68285" y="4981277"/>
              <a:ext cx="1163420" cy="18540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4484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A4DE43D3-B0F2-4930-8F5C-AB974D718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055" y="-31925"/>
            <a:ext cx="992216" cy="1581203"/>
          </a:xfrm>
          <a:prstGeom prst="rect">
            <a:avLst/>
          </a:prstGeom>
        </p:spPr>
      </p:pic>
      <p:sp>
        <p:nvSpPr>
          <p:cNvPr id="28" name="吹き出し: 角を丸めた四角形 27">
            <a:extLst>
              <a:ext uri="{FF2B5EF4-FFF2-40B4-BE49-F238E27FC236}">
                <a16:creationId xmlns:a16="http://schemas.microsoft.com/office/drawing/2014/main" id="{086C3559-FFD8-4E5F-B20E-34D679A0CD16}"/>
              </a:ext>
            </a:extLst>
          </p:cNvPr>
          <p:cNvSpPr/>
          <p:nvPr/>
        </p:nvSpPr>
        <p:spPr>
          <a:xfrm>
            <a:off x="4000935" y="158653"/>
            <a:ext cx="3688747" cy="1237399"/>
          </a:xfrm>
          <a:prstGeom prst="wedgeRoundRectCallout">
            <a:avLst>
              <a:gd name="adj1" fmla="val 62946"/>
              <a:gd name="adj2" fmla="val 2758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A410C32-2E7D-41F9-AC6D-244BBB607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4" y="1629252"/>
            <a:ext cx="3888703" cy="328055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0D93E2-8EFA-448D-AA94-328CA1D58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数字のうちかたの注意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8605C76-8384-41A0-8E59-AC9CB02FFB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7761"/>
          <a:stretch/>
        </p:blipFill>
        <p:spPr>
          <a:xfrm>
            <a:off x="334734" y="5374802"/>
            <a:ext cx="6893190" cy="138455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E053B6C-9BE3-4975-8F1B-0A899537AE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6078" y="1629252"/>
            <a:ext cx="3955966" cy="3280557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26988EE5-4F2A-40AF-A801-55A973178332}"/>
              </a:ext>
            </a:extLst>
          </p:cNvPr>
          <p:cNvSpPr/>
          <p:nvPr/>
        </p:nvSpPr>
        <p:spPr>
          <a:xfrm>
            <a:off x="334734" y="5659816"/>
            <a:ext cx="443031" cy="3783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2D096850-9F95-4E6A-AA39-99A190573280}"/>
              </a:ext>
            </a:extLst>
          </p:cNvPr>
          <p:cNvSpPr/>
          <p:nvPr/>
        </p:nvSpPr>
        <p:spPr>
          <a:xfrm>
            <a:off x="2891680" y="1750584"/>
            <a:ext cx="483475" cy="489836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6D60A437-B4D5-463F-9E61-91B3F6A11699}"/>
              </a:ext>
            </a:extLst>
          </p:cNvPr>
          <p:cNvGrpSpPr/>
          <p:nvPr/>
        </p:nvGrpSpPr>
        <p:grpSpPr>
          <a:xfrm>
            <a:off x="7243360" y="1749306"/>
            <a:ext cx="504498" cy="511906"/>
            <a:chOff x="4414345" y="876366"/>
            <a:chExt cx="504498" cy="511906"/>
          </a:xfrm>
        </p:grpSpPr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0D0350DD-DCD2-4407-AFF9-8CAF23A62B27}"/>
                </a:ext>
              </a:extLst>
            </p:cNvPr>
            <p:cNvCxnSpPr/>
            <p:nvPr/>
          </p:nvCxnSpPr>
          <p:spPr>
            <a:xfrm>
              <a:off x="4414346" y="876366"/>
              <a:ext cx="504497" cy="51190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D0A6A5FC-8A9F-4390-B53B-E5A09B393C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14345" y="897158"/>
              <a:ext cx="504497" cy="47032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573EBFFA-1278-4C07-921C-D4DBC72CEA32}"/>
              </a:ext>
            </a:extLst>
          </p:cNvPr>
          <p:cNvSpPr/>
          <p:nvPr/>
        </p:nvSpPr>
        <p:spPr>
          <a:xfrm>
            <a:off x="2891680" y="4562994"/>
            <a:ext cx="443031" cy="3783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26E7B703-FA2E-4063-9EA1-F3837812F1AE}"/>
              </a:ext>
            </a:extLst>
          </p:cNvPr>
          <p:cNvSpPr/>
          <p:nvPr/>
        </p:nvSpPr>
        <p:spPr>
          <a:xfrm>
            <a:off x="7021844" y="4541832"/>
            <a:ext cx="443031" cy="3783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1A6522D-6EF6-4961-AF34-13E525BE483C}"/>
              </a:ext>
            </a:extLst>
          </p:cNvPr>
          <p:cNvSpPr txBox="1"/>
          <p:nvPr/>
        </p:nvSpPr>
        <p:spPr>
          <a:xfrm>
            <a:off x="2862812" y="5023273"/>
            <a:ext cx="5446574" cy="1131656"/>
          </a:xfrm>
          <a:prstGeom prst="rect">
            <a:avLst/>
          </a:prstGeom>
          <a:solidFill>
            <a:schemeClr val="bg1"/>
          </a:solidFill>
          <a:ln w="12700">
            <a:solidFill>
              <a:srgbClr val="0C596D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dirty="0"/>
              <a:t>画面の右下に「</a:t>
            </a:r>
            <a:r>
              <a:rPr kumimoji="1" lang="en-US" altLang="ja-JP" dirty="0"/>
              <a:t>A</a:t>
            </a:r>
            <a:r>
              <a:rPr kumimoji="1" lang="ja-JP" altLang="en-US" dirty="0"/>
              <a:t>」と出ていれば大丈夫だよ！</a:t>
            </a:r>
            <a:endParaRPr kumimoji="1" lang="en-US" altLang="ja-JP" dirty="0"/>
          </a:p>
          <a:p>
            <a:pPr>
              <a:lnSpc>
                <a:spcPct val="130000"/>
              </a:lnSpc>
            </a:pPr>
            <a:r>
              <a:rPr kumimoji="1" lang="ja-JP" altLang="en-US" dirty="0"/>
              <a:t>キーボードの左上</a:t>
            </a:r>
            <a:endParaRPr kumimoji="1" lang="en-US" altLang="ja-JP" dirty="0"/>
          </a:p>
          <a:p>
            <a:pPr>
              <a:lnSpc>
                <a:spcPct val="130000"/>
              </a:lnSpc>
            </a:pPr>
            <a:r>
              <a:rPr kumimoji="1" lang="ja-JP" altLang="en-US" dirty="0"/>
              <a:t>「半角</a:t>
            </a:r>
            <a:r>
              <a:rPr kumimoji="1" lang="en-US" altLang="ja-JP" dirty="0"/>
              <a:t>/</a:t>
            </a:r>
            <a:r>
              <a:rPr kumimoji="1" lang="ja-JP" altLang="en-US" dirty="0"/>
              <a:t>全角」を押してきりかえよう！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6CC307A-2A90-4C2F-874D-CD41C747E51A}"/>
              </a:ext>
            </a:extLst>
          </p:cNvPr>
          <p:cNvSpPr txBox="1"/>
          <p:nvPr/>
        </p:nvSpPr>
        <p:spPr>
          <a:xfrm>
            <a:off x="556249" y="1572617"/>
            <a:ext cx="122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半角の</a:t>
            </a:r>
            <a:r>
              <a:rPr kumimoji="1" lang="en-US" altLang="ja-JP" dirty="0"/>
              <a:t>”2”</a:t>
            </a:r>
            <a:endParaRPr kumimoji="1"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0484DFB-452C-474F-978D-340F8633347A}"/>
              </a:ext>
            </a:extLst>
          </p:cNvPr>
          <p:cNvSpPr txBox="1"/>
          <p:nvPr/>
        </p:nvSpPr>
        <p:spPr>
          <a:xfrm>
            <a:off x="4512893" y="1602760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全角の</a:t>
            </a:r>
            <a:r>
              <a:rPr kumimoji="1" lang="en-US" altLang="ja-JP" dirty="0"/>
              <a:t>”</a:t>
            </a:r>
            <a:r>
              <a:rPr kumimoji="1" lang="ja-JP" altLang="en-US" dirty="0"/>
              <a:t>２</a:t>
            </a:r>
            <a:r>
              <a:rPr kumimoji="1" lang="en-US" altLang="ja-JP" dirty="0"/>
              <a:t>”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9BB4B64-CD77-44D6-B6F1-70C9F2C2306A}"/>
              </a:ext>
            </a:extLst>
          </p:cNvPr>
          <p:cNvSpPr txBox="1"/>
          <p:nvPr/>
        </p:nvSpPr>
        <p:spPr>
          <a:xfrm>
            <a:off x="4050221" y="264396"/>
            <a:ext cx="3688746" cy="1131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dirty="0"/>
              <a:t>コーディは「半角」の数字しか</a:t>
            </a:r>
            <a:endParaRPr kumimoji="1" lang="en-US" altLang="ja-JP" dirty="0"/>
          </a:p>
          <a:p>
            <a:pPr>
              <a:lnSpc>
                <a:spcPct val="130000"/>
              </a:lnSpc>
            </a:pPr>
            <a:r>
              <a:rPr kumimoji="1" lang="ja-JP" altLang="en-US" dirty="0"/>
              <a:t>よめないんだ。見分けるのはむずかしいけど、確認してみよう！</a:t>
            </a:r>
            <a:endParaRPr kumimoji="1" lang="en-US" altLang="ja-JP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7D1133A-641B-4D53-8E56-54A9B86D142E}"/>
              </a:ext>
            </a:extLst>
          </p:cNvPr>
          <p:cNvSpPr txBox="1"/>
          <p:nvPr/>
        </p:nvSpPr>
        <p:spPr>
          <a:xfrm>
            <a:off x="411943" y="392487"/>
            <a:ext cx="7316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すうじ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C869AB0-5669-4D55-8235-2CFE6CF8BDC8}"/>
              </a:ext>
            </a:extLst>
          </p:cNvPr>
          <p:cNvSpPr txBox="1"/>
          <p:nvPr/>
        </p:nvSpPr>
        <p:spPr>
          <a:xfrm>
            <a:off x="2768114" y="349701"/>
            <a:ext cx="7316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ちゅうい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0AA9C1D-EA5E-409F-B600-346299525B76}"/>
              </a:ext>
            </a:extLst>
          </p:cNvPr>
          <p:cNvSpPr txBox="1"/>
          <p:nvPr/>
        </p:nvSpPr>
        <p:spPr>
          <a:xfrm>
            <a:off x="5405691" y="158653"/>
            <a:ext cx="5658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はんかく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E7F27D9-9E6D-4A5E-8205-5E2D3914BC3A}"/>
              </a:ext>
            </a:extLst>
          </p:cNvPr>
          <p:cNvSpPr txBox="1"/>
          <p:nvPr/>
        </p:nvSpPr>
        <p:spPr>
          <a:xfrm>
            <a:off x="6320060" y="167686"/>
            <a:ext cx="5658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すうじ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4D568EBA-32F1-435D-9A96-A71B57CB33AA}"/>
              </a:ext>
            </a:extLst>
          </p:cNvPr>
          <p:cNvGrpSpPr/>
          <p:nvPr/>
        </p:nvGrpSpPr>
        <p:grpSpPr>
          <a:xfrm>
            <a:off x="965160" y="3093247"/>
            <a:ext cx="2492990" cy="516306"/>
            <a:chOff x="841721" y="3167680"/>
            <a:chExt cx="2492990" cy="516306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F788396-0649-4E80-9CAC-ED6D66C00E73}"/>
                </a:ext>
              </a:extLst>
            </p:cNvPr>
            <p:cNvSpPr txBox="1"/>
            <p:nvPr/>
          </p:nvSpPr>
          <p:spPr>
            <a:xfrm>
              <a:off x="841721" y="3314654"/>
              <a:ext cx="2492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u="sng" dirty="0"/>
                <a:t>半角は数字が細いよ！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DBD64A2E-9DB2-4CE1-886A-65EACD32C597}"/>
                </a:ext>
              </a:extLst>
            </p:cNvPr>
            <p:cNvSpPr txBox="1"/>
            <p:nvPr/>
          </p:nvSpPr>
          <p:spPr>
            <a:xfrm>
              <a:off x="1559519" y="3182282"/>
              <a:ext cx="56587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すうじ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4938F10D-6345-4BA4-8CCB-C63B63EB56FA}"/>
                </a:ext>
              </a:extLst>
            </p:cNvPr>
            <p:cNvSpPr txBox="1"/>
            <p:nvPr/>
          </p:nvSpPr>
          <p:spPr>
            <a:xfrm>
              <a:off x="2189955" y="3167680"/>
              <a:ext cx="43188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ほそ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8C960D35-BA70-42DA-B7A8-2C5BA6C47AE3}"/>
                </a:ext>
              </a:extLst>
            </p:cNvPr>
            <p:cNvSpPr txBox="1"/>
            <p:nvPr/>
          </p:nvSpPr>
          <p:spPr>
            <a:xfrm>
              <a:off x="860649" y="3185136"/>
              <a:ext cx="56587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はんかく</a:t>
              </a:r>
            </a:p>
          </p:txBody>
        </p:sp>
      </p:grp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381A2F9-33D9-4388-A799-3259C9570689}"/>
              </a:ext>
            </a:extLst>
          </p:cNvPr>
          <p:cNvSpPr txBox="1"/>
          <p:nvPr/>
        </p:nvSpPr>
        <p:spPr>
          <a:xfrm>
            <a:off x="5688628" y="560898"/>
            <a:ext cx="4527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みわ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38591F1-C75C-4289-BC12-D45A9DED31F3}"/>
              </a:ext>
            </a:extLst>
          </p:cNvPr>
          <p:cNvSpPr txBox="1"/>
          <p:nvPr/>
        </p:nvSpPr>
        <p:spPr>
          <a:xfrm>
            <a:off x="5464414" y="923464"/>
            <a:ext cx="5658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35D0697-EFEF-411B-A985-4CF74B9EDE45}"/>
              </a:ext>
            </a:extLst>
          </p:cNvPr>
          <p:cNvSpPr txBox="1"/>
          <p:nvPr/>
        </p:nvSpPr>
        <p:spPr>
          <a:xfrm>
            <a:off x="2892276" y="4971932"/>
            <a:ext cx="5658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がめん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63D0745-7BB2-4FC3-8753-45D9B52261C3}"/>
              </a:ext>
            </a:extLst>
          </p:cNvPr>
          <p:cNvSpPr txBox="1"/>
          <p:nvPr/>
        </p:nvSpPr>
        <p:spPr>
          <a:xfrm>
            <a:off x="3598350" y="4971822"/>
            <a:ext cx="5658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みぎした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6C49667-7BA9-4C77-9EFB-D7CE17F1CB9A}"/>
              </a:ext>
            </a:extLst>
          </p:cNvPr>
          <p:cNvSpPr txBox="1"/>
          <p:nvPr/>
        </p:nvSpPr>
        <p:spPr>
          <a:xfrm>
            <a:off x="6256229" y="4976827"/>
            <a:ext cx="8492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だいじょうぶ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A67AC34-18E5-4FDD-8EA7-B330D44914D0}"/>
              </a:ext>
            </a:extLst>
          </p:cNvPr>
          <p:cNvSpPr txBox="1"/>
          <p:nvPr/>
        </p:nvSpPr>
        <p:spPr>
          <a:xfrm>
            <a:off x="4239279" y="5310418"/>
            <a:ext cx="6654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ひだりうえ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EFC1974-0C79-4298-A4E8-8BD86F97A9E2}"/>
              </a:ext>
            </a:extLst>
          </p:cNvPr>
          <p:cNvSpPr txBox="1"/>
          <p:nvPr/>
        </p:nvSpPr>
        <p:spPr>
          <a:xfrm>
            <a:off x="4639764" y="5657310"/>
            <a:ext cx="2649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06DB933-768B-419F-8C52-BDF5637A9840}"/>
              </a:ext>
            </a:extLst>
          </p:cNvPr>
          <p:cNvSpPr txBox="1"/>
          <p:nvPr/>
        </p:nvSpPr>
        <p:spPr>
          <a:xfrm>
            <a:off x="600755" y="1446633"/>
            <a:ext cx="5658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はんかく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2997824-5CAA-45D3-8C0C-17FFF816FC6B}"/>
              </a:ext>
            </a:extLst>
          </p:cNvPr>
          <p:cNvSpPr txBox="1"/>
          <p:nvPr/>
        </p:nvSpPr>
        <p:spPr>
          <a:xfrm>
            <a:off x="4551130" y="1481644"/>
            <a:ext cx="5658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ぜんかく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1949FEF-C725-4951-B0EA-C6680D4398CB}"/>
              </a:ext>
            </a:extLst>
          </p:cNvPr>
          <p:cNvSpPr txBox="1"/>
          <p:nvPr/>
        </p:nvSpPr>
        <p:spPr>
          <a:xfrm>
            <a:off x="3077763" y="5658689"/>
            <a:ext cx="6654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はんかく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D287D3B-078B-4B61-ACC7-17579430C178}"/>
              </a:ext>
            </a:extLst>
          </p:cNvPr>
          <p:cNvSpPr txBox="1"/>
          <p:nvPr/>
        </p:nvSpPr>
        <p:spPr>
          <a:xfrm>
            <a:off x="3661799" y="5667647"/>
            <a:ext cx="6654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ぜんかく</a:t>
            </a:r>
          </a:p>
        </p:txBody>
      </p:sp>
    </p:spTree>
    <p:extLst>
      <p:ext uri="{BB962C8B-B14F-4D97-AF65-F5344CB8AC3E}">
        <p14:creationId xmlns:p14="http://schemas.microsoft.com/office/powerpoint/2010/main" val="2178933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ミッション１：まっすぐ進むプログラムを作ろう！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A03E4B4-5D7E-4267-AA3F-BD5B025823CD}"/>
              </a:ext>
            </a:extLst>
          </p:cNvPr>
          <p:cNvSpPr txBox="1"/>
          <p:nvPr/>
        </p:nvSpPr>
        <p:spPr>
          <a:xfrm>
            <a:off x="3287442" y="350762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F7789B5-00B7-413A-BB75-20331DA21D25}"/>
              </a:ext>
            </a:extLst>
          </p:cNvPr>
          <p:cNvSpPr txBox="1"/>
          <p:nvPr/>
        </p:nvSpPr>
        <p:spPr>
          <a:xfrm>
            <a:off x="5580297" y="364559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ミッション１：まっすぐ進むプログラムを作ろう！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CD3CE87-9CD2-4643-99A8-242AFC01362F}"/>
              </a:ext>
            </a:extLst>
          </p:cNvPr>
          <p:cNvSpPr txBox="1"/>
          <p:nvPr/>
        </p:nvSpPr>
        <p:spPr>
          <a:xfrm>
            <a:off x="3287442" y="350762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CC044B0-12FC-400F-898C-84FF7EA254A8}"/>
              </a:ext>
            </a:extLst>
          </p:cNvPr>
          <p:cNvSpPr txBox="1"/>
          <p:nvPr/>
        </p:nvSpPr>
        <p:spPr>
          <a:xfrm>
            <a:off x="5580297" y="364559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8630787-C8DE-45E1-A1C3-A88F7111BA79}"/>
              </a:ext>
            </a:extLst>
          </p:cNvPr>
          <p:cNvGrpSpPr/>
          <p:nvPr/>
        </p:nvGrpSpPr>
        <p:grpSpPr>
          <a:xfrm>
            <a:off x="594804" y="1329726"/>
            <a:ext cx="8549196" cy="577081"/>
            <a:chOff x="594804" y="1329726"/>
            <a:chExt cx="8549196" cy="577081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ファイル名を「（自分の名前）０２ぜんしん」にして「保存」ボタンを押す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172996" y="1381515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7733590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104008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1998999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じぶんのなまえ）０２ぜんしん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1998999" cy="34793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ミッション１：まっすぐ進むプログラムを作ろう！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6703370" cy="577081"/>
            <a:chOff x="514176" y="1733490"/>
            <a:chExt cx="670337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の電源ランプが青になっていることを確かめる。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B1F314F-B3F9-44B7-BA69-615681A3DB93}"/>
                </a:ext>
              </a:extLst>
            </p:cNvPr>
            <p:cNvSpPr txBox="1"/>
            <p:nvPr/>
          </p:nvSpPr>
          <p:spPr>
            <a:xfrm>
              <a:off x="1664350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47F24BE-2D1F-4350-8CE7-7E5ABE6B9536}"/>
                </a:ext>
              </a:extLst>
            </p:cNvPr>
            <p:cNvSpPr txBox="1"/>
            <p:nvPr/>
          </p:nvSpPr>
          <p:spPr>
            <a:xfrm>
              <a:off x="3014342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67BBE47-4A3F-477D-B5A9-33A5DC1F8CA2}"/>
                </a:ext>
              </a:extLst>
            </p:cNvPr>
            <p:cNvSpPr txBox="1"/>
            <p:nvPr/>
          </p:nvSpPr>
          <p:spPr>
            <a:xfrm>
              <a:off x="5302719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6A72EBA-2D39-40EE-9FEC-D85082C21AFB}"/>
              </a:ext>
            </a:extLst>
          </p:cNvPr>
          <p:cNvSpPr txBox="1"/>
          <p:nvPr/>
        </p:nvSpPr>
        <p:spPr>
          <a:xfrm>
            <a:off x="3287442" y="350762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65991FE-192B-4D7B-803B-15D43934972E}"/>
              </a:ext>
            </a:extLst>
          </p:cNvPr>
          <p:cNvSpPr txBox="1"/>
          <p:nvPr/>
        </p:nvSpPr>
        <p:spPr>
          <a:xfrm>
            <a:off x="5580297" y="364559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ミッション１：まっすぐ進むプログラムを作ろう！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ED9B956-BB2D-4F3F-88A5-5C651C013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562" y="1837678"/>
            <a:ext cx="2774776" cy="4603782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7FD2768-F17D-4059-8B58-AB70E67671F5}"/>
              </a:ext>
            </a:extLst>
          </p:cNvPr>
          <p:cNvGrpSpPr/>
          <p:nvPr/>
        </p:nvGrpSpPr>
        <p:grpSpPr>
          <a:xfrm>
            <a:off x="641020" y="1028826"/>
            <a:ext cx="4010879" cy="577081"/>
            <a:chOff x="4688163" y="2475477"/>
            <a:chExt cx="4010879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AC80FA7-84A1-42AD-A2CC-BE101A712552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4C335D9-61AE-4268-A768-C1DD1B0963C3}"/>
                </a:ext>
              </a:extLst>
            </p:cNvPr>
            <p:cNvSpPr txBox="1"/>
            <p:nvPr/>
          </p:nvSpPr>
          <p:spPr>
            <a:xfrm>
              <a:off x="5005343" y="2531232"/>
              <a:ext cx="7680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07346F-8D13-4972-A577-0DB7ED06374E}"/>
                </a:ext>
              </a:extLst>
            </p:cNvPr>
            <p:cNvSpPr txBox="1"/>
            <p:nvPr/>
          </p:nvSpPr>
          <p:spPr>
            <a:xfrm>
              <a:off x="6275440" y="253123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113214" y="5856009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1A08F00-99DA-42AB-8B84-FFD64B2677C9}"/>
              </a:ext>
            </a:extLst>
          </p:cNvPr>
          <p:cNvSpPr txBox="1"/>
          <p:nvPr/>
        </p:nvSpPr>
        <p:spPr>
          <a:xfrm>
            <a:off x="3287442" y="350762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E7243BE-534C-4CFB-A909-363883CAF8EF}"/>
              </a:ext>
            </a:extLst>
          </p:cNvPr>
          <p:cNvSpPr txBox="1"/>
          <p:nvPr/>
        </p:nvSpPr>
        <p:spPr>
          <a:xfrm>
            <a:off x="5580297" y="364559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ミッション１：まっすぐ進むプログラムを作ろう！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0EC4EC0-619D-4213-A85D-E772C280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24" y="1750240"/>
            <a:ext cx="2761684" cy="4990526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1D6CAC0-2032-49F1-B264-B83C24118B7C}"/>
              </a:ext>
            </a:extLst>
          </p:cNvPr>
          <p:cNvGrpSpPr/>
          <p:nvPr/>
        </p:nvGrpSpPr>
        <p:grpSpPr>
          <a:xfrm>
            <a:off x="641021" y="1035750"/>
            <a:ext cx="4010879" cy="577081"/>
            <a:chOff x="4688163" y="2475477"/>
            <a:chExt cx="401087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5C2E1E-5C03-4CA8-8E8A-8A73427DFB60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3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ダイアログの接続ボタンを押す。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F8E1-07A2-415C-8903-170D18756771}"/>
                </a:ext>
              </a:extLst>
            </p:cNvPr>
            <p:cNvSpPr txBox="1"/>
            <p:nvPr/>
          </p:nvSpPr>
          <p:spPr>
            <a:xfrm>
              <a:off x="6212706" y="2531232"/>
              <a:ext cx="103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C984F72-89F3-419B-BCA5-E02A26581F0E}"/>
                </a:ext>
              </a:extLst>
            </p:cNvPr>
            <p:cNvSpPr txBox="1"/>
            <p:nvPr/>
          </p:nvSpPr>
          <p:spPr>
            <a:xfrm>
              <a:off x="7635012" y="25141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F6E00DD-75D9-4425-B388-0CBB4DC611B1}"/>
              </a:ext>
            </a:extLst>
          </p:cNvPr>
          <p:cNvSpPr txBox="1"/>
          <p:nvPr/>
        </p:nvSpPr>
        <p:spPr>
          <a:xfrm>
            <a:off x="3287442" y="350762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C00741-D6CC-491D-A7E8-7DB2273E7672}"/>
              </a:ext>
            </a:extLst>
          </p:cNvPr>
          <p:cNvSpPr txBox="1"/>
          <p:nvPr/>
        </p:nvSpPr>
        <p:spPr>
          <a:xfrm>
            <a:off x="5580297" y="364559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C4D391-E322-4FBD-A79D-A64DF8FBB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608" y="1706903"/>
            <a:ext cx="2924563" cy="481692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B7AA39-3943-4AA5-83D2-95750CDCDCFA}"/>
              </a:ext>
            </a:extLst>
          </p:cNvPr>
          <p:cNvGrpSpPr/>
          <p:nvPr/>
        </p:nvGrpSpPr>
        <p:grpSpPr>
          <a:xfrm>
            <a:off x="598780" y="1026099"/>
            <a:ext cx="4010879" cy="577081"/>
            <a:chOff x="731946" y="1026099"/>
            <a:chExt cx="4010879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EDA6463-770F-4407-BC4F-A00281C7053C}"/>
                </a:ext>
              </a:extLst>
            </p:cNvPr>
            <p:cNvSpPr txBox="1"/>
            <p:nvPr/>
          </p:nvSpPr>
          <p:spPr>
            <a:xfrm>
              <a:off x="731946" y="1026099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4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アップロードボタン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①）を押す。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9BF372C-4CBA-4055-9223-F62CC7204457}"/>
                </a:ext>
              </a:extLst>
            </p:cNvPr>
            <p:cNvSpPr txBox="1"/>
            <p:nvPr/>
          </p:nvSpPr>
          <p:spPr>
            <a:xfrm>
              <a:off x="3832005" y="103838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4997161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030F931-219C-4EA1-BAC8-F447F416BDE7}"/>
              </a:ext>
            </a:extLst>
          </p:cNvPr>
          <p:cNvGrpSpPr/>
          <p:nvPr/>
        </p:nvGrpSpPr>
        <p:grpSpPr>
          <a:xfrm>
            <a:off x="4783467" y="2798502"/>
            <a:ext cx="3931908" cy="1508105"/>
            <a:chOff x="4382409" y="1527635"/>
            <a:chExt cx="3931908" cy="1508105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7C6ABC4-69A3-4D6C-9292-B4B3FBF524BE}"/>
                </a:ext>
              </a:extLst>
            </p:cNvPr>
            <p:cNvSpPr txBox="1"/>
            <p:nvPr/>
          </p:nvSpPr>
          <p:spPr>
            <a:xfrm>
              <a:off x="4608271" y="1527635"/>
              <a:ext cx="3706046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にプログラムが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書き込まれるよ。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終了したら切断ボタン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を押そう。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B73C543-1F51-4434-9B93-59FB8855C671}"/>
                </a:ext>
              </a:extLst>
            </p:cNvPr>
            <p:cNvSpPr txBox="1"/>
            <p:nvPr/>
          </p:nvSpPr>
          <p:spPr>
            <a:xfrm>
              <a:off x="4665078" y="2026039"/>
              <a:ext cx="28661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3EC4C5A-014B-4169-98C1-A9EBC01B5B4C}"/>
                </a:ext>
              </a:extLst>
            </p:cNvPr>
            <p:cNvSpPr txBox="1"/>
            <p:nvPr/>
          </p:nvSpPr>
          <p:spPr>
            <a:xfrm>
              <a:off x="5062042" y="2026039"/>
              <a:ext cx="28661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6A378C19-2386-45B2-8BA9-786F5C9E4EC7}"/>
                </a:ext>
              </a:extLst>
            </p:cNvPr>
            <p:cNvSpPr txBox="1"/>
            <p:nvPr/>
          </p:nvSpPr>
          <p:spPr>
            <a:xfrm>
              <a:off x="4525055" y="1578643"/>
              <a:ext cx="9174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1AD43A4C-8599-48DE-8704-4E0764AAE198}"/>
                </a:ext>
              </a:extLst>
            </p:cNvPr>
            <p:cNvSpPr txBox="1"/>
            <p:nvPr/>
          </p:nvSpPr>
          <p:spPr>
            <a:xfrm>
              <a:off x="4382409" y="2505991"/>
              <a:ext cx="108015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しゅうりょう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4251974-8849-42F3-A08C-1DA900813F10}"/>
                </a:ext>
              </a:extLst>
            </p:cNvPr>
            <p:cNvSpPr txBox="1"/>
            <p:nvPr/>
          </p:nvSpPr>
          <p:spPr>
            <a:xfrm>
              <a:off x="5562939" y="2516950"/>
              <a:ext cx="91745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せつだん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3E48CAB0-75DA-4154-B608-360973B26D10}"/>
                </a:ext>
              </a:extLst>
            </p:cNvPr>
            <p:cNvSpPr txBox="1"/>
            <p:nvPr/>
          </p:nvSpPr>
          <p:spPr>
            <a:xfrm>
              <a:off x="7291754" y="2496587"/>
              <a:ext cx="28661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  <a:stCxn id="50" idx="2"/>
          </p:cNvCxnSpPr>
          <p:nvPr/>
        </p:nvCxnSpPr>
        <p:spPr>
          <a:xfrm flipH="1">
            <a:off x="4122555" y="4306607"/>
            <a:ext cx="2739797" cy="13419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10FD93A3-EDD4-4C35-A3AC-9CA7AC2EE3E3}"/>
              </a:ext>
            </a:extLst>
          </p:cNvPr>
          <p:cNvSpPr/>
          <p:nvPr/>
        </p:nvSpPr>
        <p:spPr>
          <a:xfrm>
            <a:off x="2423604" y="5518568"/>
            <a:ext cx="1615735" cy="3882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2208FE5-2DDD-4C32-A3CA-EBCDC69B9C50}"/>
              </a:ext>
            </a:extLst>
          </p:cNvPr>
          <p:cNvSpPr txBox="1"/>
          <p:nvPr/>
        </p:nvSpPr>
        <p:spPr>
          <a:xfrm>
            <a:off x="2008106" y="488769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ADF3BC8-78EA-4037-95B2-7566E88DC3E3}"/>
              </a:ext>
            </a:extLst>
          </p:cNvPr>
          <p:cNvSpPr txBox="1"/>
          <p:nvPr/>
        </p:nvSpPr>
        <p:spPr>
          <a:xfrm>
            <a:off x="2008106" y="546256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</a:p>
        </p:txBody>
      </p:sp>
      <p:sp>
        <p:nvSpPr>
          <p:cNvPr id="28" name="タイトル 4">
            <a:extLst>
              <a:ext uri="{FF2B5EF4-FFF2-40B4-BE49-F238E27FC236}">
                <a16:creationId xmlns:a16="http://schemas.microsoft.com/office/drawing/2014/main" id="{37061E9A-A618-416A-B969-4FB2807E2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ミッション１：まっすぐ進むプログラムを作ろう！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0E471B7-FA9C-4465-A2F1-36E562C13247}"/>
              </a:ext>
            </a:extLst>
          </p:cNvPr>
          <p:cNvSpPr txBox="1"/>
          <p:nvPr/>
        </p:nvSpPr>
        <p:spPr>
          <a:xfrm>
            <a:off x="3287442" y="350762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B09D685-D024-4C0E-9B88-B75B0319ACBD}"/>
              </a:ext>
            </a:extLst>
          </p:cNvPr>
          <p:cNvSpPr txBox="1"/>
          <p:nvPr/>
        </p:nvSpPr>
        <p:spPr>
          <a:xfrm>
            <a:off x="5580297" y="364559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2554058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ミッション１：まっすぐ進むプログラムを作ろう！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515A12A-C907-484D-BDF7-48B03CBFCD07}"/>
              </a:ext>
            </a:extLst>
          </p:cNvPr>
          <p:cNvGrpSpPr/>
          <p:nvPr/>
        </p:nvGrpSpPr>
        <p:grpSpPr>
          <a:xfrm>
            <a:off x="306853" y="1730692"/>
            <a:ext cx="8785130" cy="577081"/>
            <a:chOff x="306853" y="1997024"/>
            <a:chExt cx="8785130" cy="57708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83015C3-A4E3-4ED9-9631-9CDE022B99DE}"/>
                </a:ext>
              </a:extLst>
            </p:cNvPr>
            <p:cNvSpPr txBox="1"/>
            <p:nvPr/>
          </p:nvSpPr>
          <p:spPr>
            <a:xfrm>
              <a:off x="428625" y="1997024"/>
              <a:ext cx="866335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ケーブルを抜き、アップロードしたプログラムが動くか確かめよう！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CDC080C-5428-4CC5-94F3-DC8821C93616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CBCA22C-33D7-4DDB-B1E1-C829AA44CB14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5358D936-D70A-4CD6-96B7-C6AFBC591C31}"/>
                </a:ext>
              </a:extLst>
            </p:cNvPr>
            <p:cNvSpPr txBox="1"/>
            <p:nvPr/>
          </p:nvSpPr>
          <p:spPr>
            <a:xfrm>
              <a:off x="2988471" y="2051041"/>
              <a:ext cx="386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451ED3A-3D47-4A15-AE0B-CD2856F5EC10}"/>
                </a:ext>
              </a:extLst>
            </p:cNvPr>
            <p:cNvSpPr txBox="1"/>
            <p:nvPr/>
          </p:nvSpPr>
          <p:spPr>
            <a:xfrm>
              <a:off x="672039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C300F69A-BBA2-40BE-985C-9918CD87F297}"/>
                </a:ext>
              </a:extLst>
            </p:cNvPr>
            <p:cNvSpPr txBox="1"/>
            <p:nvPr/>
          </p:nvSpPr>
          <p:spPr>
            <a:xfrm>
              <a:off x="745028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944B2C2-308C-4791-8043-92AE0A063251}"/>
              </a:ext>
            </a:extLst>
          </p:cNvPr>
          <p:cNvSpPr txBox="1"/>
          <p:nvPr/>
        </p:nvSpPr>
        <p:spPr>
          <a:xfrm>
            <a:off x="3287442" y="350762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F7E663C-5E46-4883-931B-B5B5D0332AD3}"/>
              </a:ext>
            </a:extLst>
          </p:cNvPr>
          <p:cNvSpPr txBox="1"/>
          <p:nvPr/>
        </p:nvSpPr>
        <p:spPr>
          <a:xfrm>
            <a:off x="5580297" y="364559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ミッション２：行って帰ってくるプログラムを作ろう！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FB974DD-A275-4F8F-A983-8A3BD0B6704D}"/>
              </a:ext>
            </a:extLst>
          </p:cNvPr>
          <p:cNvGrpSpPr/>
          <p:nvPr/>
        </p:nvGrpSpPr>
        <p:grpSpPr>
          <a:xfrm>
            <a:off x="619873" y="987995"/>
            <a:ext cx="7636360" cy="1246495"/>
            <a:chOff x="619873" y="987995"/>
            <a:chExt cx="7636360" cy="1246495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A580B57-18AA-45D4-9D1C-68D3CCA2DFCA}"/>
                </a:ext>
              </a:extLst>
            </p:cNvPr>
            <p:cNvSpPr txBox="1"/>
            <p:nvPr/>
          </p:nvSpPr>
          <p:spPr>
            <a:xfrm>
              <a:off x="619939" y="987995"/>
              <a:ext cx="7636294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を押したとき、速さ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50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％で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秒まっすぐ前進する。</a:t>
              </a:r>
              <a:endPara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同じ速さと時間で戻ってくる。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FB9FC9A-D771-4BF2-9446-B4C39DE9A174}"/>
                </a:ext>
              </a:extLst>
            </p:cNvPr>
            <p:cNvSpPr txBox="1"/>
            <p:nvPr/>
          </p:nvSpPr>
          <p:spPr>
            <a:xfrm>
              <a:off x="1873478" y="1042996"/>
              <a:ext cx="32437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AE5A098A-53D1-4F40-A7CE-925FA2753567}"/>
                </a:ext>
              </a:extLst>
            </p:cNvPr>
            <p:cNvSpPr txBox="1"/>
            <p:nvPr/>
          </p:nvSpPr>
          <p:spPr>
            <a:xfrm>
              <a:off x="6169022" y="1042996"/>
              <a:ext cx="75033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ぜんしん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597C32B-1592-4F1A-BE3C-AF7828747830}"/>
                </a:ext>
              </a:extLst>
            </p:cNvPr>
            <p:cNvSpPr txBox="1"/>
            <p:nvPr/>
          </p:nvSpPr>
          <p:spPr>
            <a:xfrm>
              <a:off x="3335470" y="1042996"/>
              <a:ext cx="4887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A6617B9-DEEB-4A81-8549-94AD16F70F10}"/>
                </a:ext>
              </a:extLst>
            </p:cNvPr>
            <p:cNvSpPr txBox="1"/>
            <p:nvPr/>
          </p:nvSpPr>
          <p:spPr>
            <a:xfrm>
              <a:off x="1906758" y="1661491"/>
              <a:ext cx="65546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じかん</a:t>
              </a:r>
              <a:endParaRPr kumimoji="1" lang="en-US" altLang="ja-JP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0E9E08DE-B928-48A4-BFD5-09024CBE7A9F}"/>
                </a:ext>
              </a:extLst>
            </p:cNvPr>
            <p:cNvSpPr txBox="1"/>
            <p:nvPr/>
          </p:nvSpPr>
          <p:spPr>
            <a:xfrm>
              <a:off x="1108655" y="1683668"/>
              <a:ext cx="4887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はや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CFE47CB-C79F-4061-8934-8B0337CADAAC}"/>
                </a:ext>
              </a:extLst>
            </p:cNvPr>
            <p:cNvSpPr txBox="1"/>
            <p:nvPr/>
          </p:nvSpPr>
          <p:spPr>
            <a:xfrm>
              <a:off x="4832146" y="1042996"/>
              <a:ext cx="65546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en-US" altLang="ja-JP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89A2FC5-7CF6-46E7-B72F-8E30A371C901}"/>
                </a:ext>
              </a:extLst>
            </p:cNvPr>
            <p:cNvSpPr txBox="1"/>
            <p:nvPr/>
          </p:nvSpPr>
          <p:spPr>
            <a:xfrm>
              <a:off x="619873" y="1650790"/>
              <a:ext cx="4887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231B8DE-432E-48B3-A989-1953A301A7B5}"/>
                </a:ext>
              </a:extLst>
            </p:cNvPr>
            <p:cNvSpPr txBox="1"/>
            <p:nvPr/>
          </p:nvSpPr>
          <p:spPr>
            <a:xfrm>
              <a:off x="2627157" y="1661491"/>
              <a:ext cx="4887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もど</a:t>
              </a:r>
            </a:p>
          </p:txBody>
        </p:sp>
      </p:grpSp>
      <p:pic>
        <p:nvPicPr>
          <p:cNvPr id="6" name="02">
            <a:hlinkClick r:id="" action="ppaction://media"/>
            <a:extLst>
              <a:ext uri="{FF2B5EF4-FFF2-40B4-BE49-F238E27FC236}">
                <a16:creationId xmlns:a16="http://schemas.microsoft.com/office/drawing/2014/main" id="{4F5A88B0-6BB1-4B72-9523-F274C18070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7767" y="2234490"/>
            <a:ext cx="2535991" cy="449686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8991A81-D159-4307-AE35-627D6F1AB6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9473" y="2095107"/>
            <a:ext cx="4271964" cy="1801862"/>
          </a:xfrm>
          <a:prstGeom prst="rect">
            <a:avLst/>
          </a:prstGeom>
        </p:spPr>
      </p:pic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7DB49A4F-0AE8-4884-A3EB-5C9F13D668AD}"/>
              </a:ext>
            </a:extLst>
          </p:cNvPr>
          <p:cNvSpPr/>
          <p:nvPr/>
        </p:nvSpPr>
        <p:spPr>
          <a:xfrm>
            <a:off x="4202199" y="3274188"/>
            <a:ext cx="4339237" cy="55929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吹き出し: 角を丸めた四角形 37">
            <a:extLst>
              <a:ext uri="{FF2B5EF4-FFF2-40B4-BE49-F238E27FC236}">
                <a16:creationId xmlns:a16="http://schemas.microsoft.com/office/drawing/2014/main" id="{4A02D9B6-F603-4F5F-9750-6A4D677E3C7A}"/>
              </a:ext>
            </a:extLst>
          </p:cNvPr>
          <p:cNvSpPr/>
          <p:nvPr/>
        </p:nvSpPr>
        <p:spPr>
          <a:xfrm>
            <a:off x="5584583" y="4305505"/>
            <a:ext cx="3192481" cy="1179081"/>
          </a:xfrm>
          <a:prstGeom prst="wedgeRoundRectCallout">
            <a:avLst>
              <a:gd name="adj1" fmla="val -59737"/>
              <a:gd name="adj2" fmla="val -3017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25FB612C-5468-4EA4-BAAB-5917CEC161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4015" y="3863979"/>
            <a:ext cx="1151608" cy="1951025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34938E5D-31BD-4C9B-AD19-F636F62214FA}"/>
              </a:ext>
            </a:extLst>
          </p:cNvPr>
          <p:cNvGrpSpPr/>
          <p:nvPr/>
        </p:nvGrpSpPr>
        <p:grpSpPr>
          <a:xfrm>
            <a:off x="5730142" y="4331661"/>
            <a:ext cx="3192481" cy="1015663"/>
            <a:chOff x="4488479" y="4896359"/>
            <a:chExt cx="3192481" cy="1015663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D874D607-4577-4FD8-8B51-9FB7A1DD9E9A}"/>
                </a:ext>
              </a:extLst>
            </p:cNvPr>
            <p:cNvSpPr txBox="1"/>
            <p:nvPr/>
          </p:nvSpPr>
          <p:spPr>
            <a:xfrm>
              <a:off x="4488479" y="4896359"/>
              <a:ext cx="319248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『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後退する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』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＝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『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戻ってくる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』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ということだね！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5E7E0955-3D0D-4079-9A91-67DF89687442}"/>
                </a:ext>
              </a:extLst>
            </p:cNvPr>
            <p:cNvSpPr txBox="1"/>
            <p:nvPr/>
          </p:nvSpPr>
          <p:spPr>
            <a:xfrm>
              <a:off x="4670720" y="4964160"/>
              <a:ext cx="6494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こうたい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7D5B08B-1551-40C3-8905-25DE741319D9}"/>
                </a:ext>
              </a:extLst>
            </p:cNvPr>
            <p:cNvSpPr txBox="1"/>
            <p:nvPr/>
          </p:nvSpPr>
          <p:spPr>
            <a:xfrm>
              <a:off x="6068170" y="4964160"/>
              <a:ext cx="5193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2B57B3D1-2249-4C64-A438-67F38E9A5B67}"/>
              </a:ext>
            </a:extLst>
          </p:cNvPr>
          <p:cNvGrpSpPr/>
          <p:nvPr/>
        </p:nvGrpSpPr>
        <p:grpSpPr>
          <a:xfrm>
            <a:off x="4091274" y="3205829"/>
            <a:ext cx="4755663" cy="2609175"/>
            <a:chOff x="4067458" y="3749040"/>
            <a:chExt cx="4755663" cy="2609175"/>
          </a:xfrm>
        </p:grpSpPr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93252104-01DE-4925-99FF-4C843AF06AFD}"/>
                </a:ext>
              </a:extLst>
            </p:cNvPr>
            <p:cNvSpPr/>
            <p:nvPr/>
          </p:nvSpPr>
          <p:spPr>
            <a:xfrm>
              <a:off x="4067458" y="3749040"/>
              <a:ext cx="4711546" cy="260917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3A578EE2-DD78-43BA-AFA1-7E4B2EBAF91B}"/>
                </a:ext>
              </a:extLst>
            </p:cNvPr>
            <p:cNvGrpSpPr/>
            <p:nvPr/>
          </p:nvGrpSpPr>
          <p:grpSpPr>
            <a:xfrm>
              <a:off x="4217420" y="4220197"/>
              <a:ext cx="4605701" cy="1503022"/>
              <a:chOff x="4217420" y="4220197"/>
              <a:chExt cx="4605701" cy="1503022"/>
            </a:xfrm>
          </p:grpSpPr>
          <p:pic>
            <p:nvPicPr>
              <p:cNvPr id="25" name="図 24">
                <a:extLst>
                  <a:ext uri="{FF2B5EF4-FFF2-40B4-BE49-F238E27FC236}">
                    <a16:creationId xmlns:a16="http://schemas.microsoft.com/office/drawing/2014/main" id="{CAC7B832-0A6F-4E2E-9D59-53827409E9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87892" y="4704501"/>
                <a:ext cx="1342120" cy="1018718"/>
              </a:xfrm>
              <a:prstGeom prst="rect">
                <a:avLst/>
              </a:prstGeom>
            </p:spPr>
          </p:pic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92F0B596-68B1-4B03-9832-E98EE3FD0DB5}"/>
                  </a:ext>
                </a:extLst>
              </p:cNvPr>
              <p:cNvSpPr txBox="1"/>
              <p:nvPr/>
            </p:nvSpPr>
            <p:spPr>
              <a:xfrm>
                <a:off x="4217420" y="4378257"/>
                <a:ext cx="460570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どんな命令をすれば戻ってくるかな？</a:t>
                </a: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4CF42FEC-7B1F-4CC2-B225-7011A5B1E93F}"/>
                  </a:ext>
                </a:extLst>
              </p:cNvPr>
              <p:cNvSpPr txBox="1"/>
              <p:nvPr/>
            </p:nvSpPr>
            <p:spPr>
              <a:xfrm>
                <a:off x="6458952" y="4220197"/>
                <a:ext cx="53192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もど</a:t>
                </a: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C4B94B69-0EAF-4B6F-84BD-9D853FB7FDF7}"/>
                  </a:ext>
                </a:extLst>
              </p:cNvPr>
              <p:cNvSpPr txBox="1"/>
              <p:nvPr/>
            </p:nvSpPr>
            <p:spPr>
              <a:xfrm>
                <a:off x="4975076" y="4222121"/>
                <a:ext cx="71546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</a:t>
                </a:r>
              </a:p>
            </p:txBody>
          </p:sp>
        </p:grp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4F7D849-AEB5-4D72-81B3-3B31EDA26951}"/>
              </a:ext>
            </a:extLst>
          </p:cNvPr>
          <p:cNvSpPr txBox="1"/>
          <p:nvPr/>
        </p:nvSpPr>
        <p:spPr>
          <a:xfrm>
            <a:off x="2266510" y="399873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A3B2DB1-DCC3-4A49-ABAA-20EFD034F3BD}"/>
              </a:ext>
            </a:extLst>
          </p:cNvPr>
          <p:cNvSpPr txBox="1"/>
          <p:nvPr/>
        </p:nvSpPr>
        <p:spPr>
          <a:xfrm>
            <a:off x="6054139" y="408563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46E3A0F-DDE2-4383-B1D0-995D55C2484A}"/>
              </a:ext>
            </a:extLst>
          </p:cNvPr>
          <p:cNvSpPr txBox="1"/>
          <p:nvPr/>
        </p:nvSpPr>
        <p:spPr>
          <a:xfrm>
            <a:off x="3103254" y="399873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D612404-B487-4360-8A0A-05CA154EEB72}"/>
              </a:ext>
            </a:extLst>
          </p:cNvPr>
          <p:cNvSpPr/>
          <p:nvPr/>
        </p:nvSpPr>
        <p:spPr>
          <a:xfrm>
            <a:off x="4009150" y="6053087"/>
            <a:ext cx="4947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ファイル名を「（自分の名前）０２もどる」にして「保存」しよう！</a:t>
            </a:r>
            <a:endParaRPr lang="ja-JP" altLang="en-US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A0905B9-14AF-41C5-93DD-F2CFA34A532E}"/>
              </a:ext>
            </a:extLst>
          </p:cNvPr>
          <p:cNvSpPr txBox="1"/>
          <p:nvPr/>
        </p:nvSpPr>
        <p:spPr>
          <a:xfrm>
            <a:off x="4874186" y="6567941"/>
            <a:ext cx="680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250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D4559EC-5ACF-4376-9C5B-8C86B9050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997" y="1753090"/>
            <a:ext cx="6141010" cy="403197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メモ：　あたらしいプログラムのつくりかた</a:t>
            </a: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040964" y="1872898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188636" y="2468062"/>
            <a:ext cx="2521337" cy="3279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37BC138-55E3-41B2-9BEB-4F0F18F96484}"/>
              </a:ext>
            </a:extLst>
          </p:cNvPr>
          <p:cNvSpPr txBox="1"/>
          <p:nvPr/>
        </p:nvSpPr>
        <p:spPr>
          <a:xfrm>
            <a:off x="678169" y="1072934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新規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」を選択する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7F626BC-FB09-4D7D-AF9B-58264EB7C325}"/>
              </a:ext>
            </a:extLst>
          </p:cNvPr>
          <p:cNvSpPr txBox="1"/>
          <p:nvPr/>
        </p:nvSpPr>
        <p:spPr>
          <a:xfrm>
            <a:off x="1197634" y="5861201"/>
            <a:ext cx="5032147" cy="8685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/>
              <a:t>プログラミングエリアのブロックがなくなって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kumimoji="1" lang="ja-JP" altLang="en-US" dirty="0"/>
              <a:t>新しいプログラムを作れるようになるよ！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886C45B-2688-479C-A1CA-351E6C85F47C}"/>
              </a:ext>
            </a:extLst>
          </p:cNvPr>
          <p:cNvSpPr txBox="1"/>
          <p:nvPr/>
        </p:nvSpPr>
        <p:spPr>
          <a:xfrm>
            <a:off x="2701437" y="1115253"/>
            <a:ext cx="680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5B4C016-C940-41A9-8A33-37E5B2FC241A}"/>
              </a:ext>
            </a:extLst>
          </p:cNvPr>
          <p:cNvSpPr txBox="1"/>
          <p:nvPr/>
        </p:nvSpPr>
        <p:spPr>
          <a:xfrm>
            <a:off x="3452844" y="1104961"/>
            <a:ext cx="10722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3E9D005-F113-4B8E-BCEB-EFD977A4AB42}"/>
              </a:ext>
            </a:extLst>
          </p:cNvPr>
          <p:cNvSpPr txBox="1"/>
          <p:nvPr/>
        </p:nvSpPr>
        <p:spPr>
          <a:xfrm>
            <a:off x="3112344" y="6262510"/>
            <a:ext cx="680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19086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03">
            <a:hlinkClick r:id="" action="ppaction://media"/>
            <a:extLst>
              <a:ext uri="{FF2B5EF4-FFF2-40B4-BE49-F238E27FC236}">
                <a16:creationId xmlns:a16="http://schemas.microsoft.com/office/drawing/2014/main" id="{A478DF27-082B-4BEE-A612-38EB8FF232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77893" y="2225670"/>
            <a:ext cx="2545866" cy="451437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C1D65BC-48FB-4F8F-B904-675DE2D9AA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5146" y="1924097"/>
            <a:ext cx="4406291" cy="180042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ミッション３：角度で回転するプログラムを作ろう！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FB974DD-A275-4F8F-A983-8A3BD0B6704D}"/>
              </a:ext>
            </a:extLst>
          </p:cNvPr>
          <p:cNvGrpSpPr/>
          <p:nvPr/>
        </p:nvGrpSpPr>
        <p:grpSpPr>
          <a:xfrm>
            <a:off x="619939" y="987995"/>
            <a:ext cx="7636294" cy="1246495"/>
            <a:chOff x="619939" y="987995"/>
            <a:chExt cx="7636294" cy="1246495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A580B57-18AA-45D4-9D1C-68D3CCA2DFCA}"/>
                </a:ext>
              </a:extLst>
            </p:cNvPr>
            <p:cNvSpPr txBox="1"/>
            <p:nvPr/>
          </p:nvSpPr>
          <p:spPr>
            <a:xfrm>
              <a:off x="619939" y="987995"/>
              <a:ext cx="7636294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を押したとき、速さ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50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％で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秒まっすぐ前進する。</a:t>
              </a:r>
              <a:endPara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そのあと</a:t>
              </a:r>
              <a:r>
                <a:rPr kumimoji="1" lang="en-US" altLang="ja-JP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  <a:r>
                <a:rPr kumimoji="1"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度右に曲がる。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FB9FC9A-D771-4BF2-9446-B4C39DE9A174}"/>
                </a:ext>
              </a:extLst>
            </p:cNvPr>
            <p:cNvSpPr txBox="1"/>
            <p:nvPr/>
          </p:nvSpPr>
          <p:spPr>
            <a:xfrm>
              <a:off x="1873478" y="1042996"/>
              <a:ext cx="32437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AE5A098A-53D1-4F40-A7CE-925FA2753567}"/>
                </a:ext>
              </a:extLst>
            </p:cNvPr>
            <p:cNvSpPr txBox="1"/>
            <p:nvPr/>
          </p:nvSpPr>
          <p:spPr>
            <a:xfrm>
              <a:off x="6169022" y="1042996"/>
              <a:ext cx="75033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ぜんしん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597C32B-1592-4F1A-BE3C-AF7828747830}"/>
                </a:ext>
              </a:extLst>
            </p:cNvPr>
            <p:cNvSpPr txBox="1"/>
            <p:nvPr/>
          </p:nvSpPr>
          <p:spPr>
            <a:xfrm>
              <a:off x="3335470" y="1042996"/>
              <a:ext cx="4887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A6617B9-DEEB-4A81-8549-94AD16F70F10}"/>
                </a:ext>
              </a:extLst>
            </p:cNvPr>
            <p:cNvSpPr txBox="1"/>
            <p:nvPr/>
          </p:nvSpPr>
          <p:spPr>
            <a:xfrm>
              <a:off x="2035666" y="1670181"/>
              <a:ext cx="65546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 みぎ</a:t>
              </a:r>
              <a:endParaRPr kumimoji="1" lang="en-US" altLang="ja-JP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CFE47CB-C79F-4061-8934-8B0337CADAAC}"/>
                </a:ext>
              </a:extLst>
            </p:cNvPr>
            <p:cNvSpPr txBox="1"/>
            <p:nvPr/>
          </p:nvSpPr>
          <p:spPr>
            <a:xfrm>
              <a:off x="4832146" y="1042996"/>
              <a:ext cx="65546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en-US" altLang="ja-JP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231B8DE-432E-48B3-A989-1953A301A7B5}"/>
                </a:ext>
              </a:extLst>
            </p:cNvPr>
            <p:cNvSpPr txBox="1"/>
            <p:nvPr/>
          </p:nvSpPr>
          <p:spPr>
            <a:xfrm>
              <a:off x="2720088" y="1670181"/>
              <a:ext cx="4887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まが</a:t>
              </a:r>
            </a:p>
          </p:txBody>
        </p:sp>
      </p:grp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7DB49A4F-0AE8-4884-A3EB-5C9F13D668AD}"/>
              </a:ext>
            </a:extLst>
          </p:cNvPr>
          <p:cNvSpPr/>
          <p:nvPr/>
        </p:nvSpPr>
        <p:spPr>
          <a:xfrm>
            <a:off x="4135036" y="3115793"/>
            <a:ext cx="4339237" cy="55929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44FD007-E2FD-4806-8D05-0D2515D0A83E}"/>
              </a:ext>
            </a:extLst>
          </p:cNvPr>
          <p:cNvSpPr txBox="1"/>
          <p:nvPr/>
        </p:nvSpPr>
        <p:spPr>
          <a:xfrm>
            <a:off x="2379663" y="374613"/>
            <a:ext cx="5654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かくど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4914A03-2CFC-42CF-B3BC-7847E3ED85C1}"/>
              </a:ext>
            </a:extLst>
          </p:cNvPr>
          <p:cNvSpPr txBox="1"/>
          <p:nvPr/>
        </p:nvSpPr>
        <p:spPr>
          <a:xfrm>
            <a:off x="6086191" y="374613"/>
            <a:ext cx="464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8BD73EC-A2A5-4D70-A3F1-09086D46135E}"/>
              </a:ext>
            </a:extLst>
          </p:cNvPr>
          <p:cNvSpPr txBox="1"/>
          <p:nvPr/>
        </p:nvSpPr>
        <p:spPr>
          <a:xfrm>
            <a:off x="3273326" y="374613"/>
            <a:ext cx="71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かいてん</a:t>
            </a:r>
          </a:p>
        </p:txBody>
      </p:sp>
      <p:sp>
        <p:nvSpPr>
          <p:cNvPr id="46" name="吹き出し: 角を丸めた四角形 45">
            <a:extLst>
              <a:ext uri="{FF2B5EF4-FFF2-40B4-BE49-F238E27FC236}">
                <a16:creationId xmlns:a16="http://schemas.microsoft.com/office/drawing/2014/main" id="{E56A7C93-1771-40E5-9055-F3CFC8788A4E}"/>
              </a:ext>
            </a:extLst>
          </p:cNvPr>
          <p:cNvSpPr/>
          <p:nvPr/>
        </p:nvSpPr>
        <p:spPr>
          <a:xfrm>
            <a:off x="5165786" y="3873145"/>
            <a:ext cx="1986127" cy="485169"/>
          </a:xfrm>
          <a:prstGeom prst="wedgeRoundRectCallout">
            <a:avLst>
              <a:gd name="adj1" fmla="val -36096"/>
              <a:gd name="adj2" fmla="val -121454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en-US" altLang="ja-JP" sz="1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15</a:t>
            </a:r>
            <a:r>
              <a:rPr kumimoji="1" lang="ja-JP" altLang="en-US" sz="1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1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kumimoji="1" lang="ja-JP" altLang="en-US" sz="1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に変える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FEFCCA2-3AF8-4723-81DF-42F60A05BE32}"/>
              </a:ext>
            </a:extLst>
          </p:cNvPr>
          <p:cNvSpPr txBox="1"/>
          <p:nvPr/>
        </p:nvSpPr>
        <p:spPr>
          <a:xfrm>
            <a:off x="6198827" y="3884897"/>
            <a:ext cx="464431" cy="230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69D7B876-F079-4765-B046-6296F9E8D009}"/>
              </a:ext>
            </a:extLst>
          </p:cNvPr>
          <p:cNvGrpSpPr/>
          <p:nvPr/>
        </p:nvGrpSpPr>
        <p:grpSpPr>
          <a:xfrm>
            <a:off x="4024756" y="3075608"/>
            <a:ext cx="4711546" cy="2609175"/>
            <a:chOff x="8100242" y="474161"/>
            <a:chExt cx="4711546" cy="2609175"/>
          </a:xfrm>
        </p:grpSpPr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93252104-01DE-4925-99FF-4C843AF06AFD}"/>
                </a:ext>
              </a:extLst>
            </p:cNvPr>
            <p:cNvSpPr/>
            <p:nvPr/>
          </p:nvSpPr>
          <p:spPr>
            <a:xfrm>
              <a:off x="8100242" y="474161"/>
              <a:ext cx="4711546" cy="260917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CAC7B832-0A6F-4E2E-9D59-53827409E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46550" y="1664563"/>
              <a:ext cx="1342120" cy="1018718"/>
            </a:xfrm>
            <a:prstGeom prst="rect">
              <a:avLst/>
            </a:prstGeom>
          </p:spPr>
        </p:pic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DF107F01-AFC6-41C2-9D75-277BEEDC45F1}"/>
                </a:ext>
              </a:extLst>
            </p:cNvPr>
            <p:cNvGrpSpPr/>
            <p:nvPr/>
          </p:nvGrpSpPr>
          <p:grpSpPr>
            <a:xfrm>
              <a:off x="8864233" y="826379"/>
              <a:ext cx="3339554" cy="579755"/>
              <a:chOff x="8250205" y="923733"/>
              <a:chExt cx="3339554" cy="579755"/>
            </a:xfrm>
          </p:grpSpPr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92F0B596-68B1-4B03-9832-E98EE3FD0DB5}"/>
                  </a:ext>
                </a:extLst>
              </p:cNvPr>
              <p:cNvSpPr txBox="1"/>
              <p:nvPr/>
            </p:nvSpPr>
            <p:spPr>
              <a:xfrm>
                <a:off x="8250205" y="1103378"/>
                <a:ext cx="333955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90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度とは直角のことだよ。</a:t>
                </a: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4CF42FEC-7B1F-4CC2-B225-7011A5B1E93F}"/>
                  </a:ext>
                </a:extLst>
              </p:cNvPr>
              <p:cNvSpPr txBox="1"/>
              <p:nvPr/>
            </p:nvSpPr>
            <p:spPr>
              <a:xfrm>
                <a:off x="8541437" y="923733"/>
                <a:ext cx="53192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</a:t>
                </a: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C4B94B69-0EAF-4B6F-84BD-9D853FB7FDF7}"/>
                  </a:ext>
                </a:extLst>
              </p:cNvPr>
              <p:cNvSpPr txBox="1"/>
              <p:nvPr/>
            </p:nvSpPr>
            <p:spPr>
              <a:xfrm>
                <a:off x="9317127" y="942992"/>
                <a:ext cx="84697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ちょっかく</a:t>
                </a:r>
              </a:p>
            </p:txBody>
          </p:sp>
        </p:grp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C4105FD4-18AD-4914-9D86-51E5CE597359}"/>
                </a:ext>
              </a:extLst>
            </p:cNvPr>
            <p:cNvCxnSpPr/>
            <p:nvPr/>
          </p:nvCxnSpPr>
          <p:spPr>
            <a:xfrm flipV="1">
              <a:off x="10378987" y="1670181"/>
              <a:ext cx="0" cy="1161873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コネクタ 49">
              <a:extLst>
                <a:ext uri="{FF2B5EF4-FFF2-40B4-BE49-F238E27FC236}">
                  <a16:creationId xmlns:a16="http://schemas.microsoft.com/office/drawing/2014/main" id="{24B87F4A-A4CD-4FC5-B939-258737B2F034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10951072" y="1100694"/>
              <a:ext cx="0" cy="1161873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207506E9-1801-4922-AF0B-D4C210D5FDB5}"/>
                </a:ext>
              </a:extLst>
            </p:cNvPr>
            <p:cNvSpPr/>
            <p:nvPr/>
          </p:nvSpPr>
          <p:spPr>
            <a:xfrm>
              <a:off x="10378962" y="1681630"/>
              <a:ext cx="242459" cy="242459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29" name="直線矢印コネクタ 28">
              <a:extLst>
                <a:ext uri="{FF2B5EF4-FFF2-40B4-BE49-F238E27FC236}">
                  <a16:creationId xmlns:a16="http://schemas.microsoft.com/office/drawing/2014/main" id="{EC3AFCE4-E692-4D25-A8A9-507D00EC3C9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743132" y="1984862"/>
              <a:ext cx="373011" cy="349965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9D0F6BB9-8490-465B-A2EC-7097BCFF1E4F}"/>
                </a:ext>
              </a:extLst>
            </p:cNvPr>
            <p:cNvGrpSpPr/>
            <p:nvPr/>
          </p:nvGrpSpPr>
          <p:grpSpPr>
            <a:xfrm>
              <a:off x="11142278" y="2181965"/>
              <a:ext cx="821687" cy="506328"/>
              <a:chOff x="9166979" y="2620782"/>
              <a:chExt cx="821687" cy="506328"/>
            </a:xfrm>
          </p:grpSpPr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AB47655A-5E52-4698-8E5C-963A987FE745}"/>
                  </a:ext>
                </a:extLst>
              </p:cNvPr>
              <p:cNvSpPr txBox="1"/>
              <p:nvPr/>
            </p:nvSpPr>
            <p:spPr>
              <a:xfrm>
                <a:off x="9166979" y="2757778"/>
                <a:ext cx="82168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ja-JP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90</a:t>
                </a:r>
                <a:r>
                  <a:rPr lang="ja-JP" altLang="en-US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度</a:t>
                </a: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3E9EA722-8D0B-4779-A6A7-A9F36F6F42B7}"/>
                  </a:ext>
                </a:extLst>
              </p:cNvPr>
              <p:cNvSpPr txBox="1"/>
              <p:nvPr/>
            </p:nvSpPr>
            <p:spPr>
              <a:xfrm>
                <a:off x="9381519" y="2620782"/>
                <a:ext cx="53192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</a:t>
                </a:r>
              </a:p>
            </p:txBody>
          </p:sp>
        </p:grpSp>
      </p:grp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A4B1E586-87BB-4D5A-9AC9-9C150BF030A4}"/>
              </a:ext>
            </a:extLst>
          </p:cNvPr>
          <p:cNvSpPr/>
          <p:nvPr/>
        </p:nvSpPr>
        <p:spPr>
          <a:xfrm>
            <a:off x="3985654" y="5951279"/>
            <a:ext cx="4947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ファイル名を「（自分の名前）０２まがる」にして「保存」しよう！</a:t>
            </a:r>
            <a:endParaRPr lang="ja-JP" altLang="en-US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E6D00F7-7250-46EE-8B61-25DAC3488779}"/>
              </a:ext>
            </a:extLst>
          </p:cNvPr>
          <p:cNvSpPr txBox="1"/>
          <p:nvPr/>
        </p:nvSpPr>
        <p:spPr>
          <a:xfrm>
            <a:off x="4874186" y="6483861"/>
            <a:ext cx="680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163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04">
            <a:hlinkClick r:id="" action="ppaction://media"/>
            <a:extLst>
              <a:ext uri="{FF2B5EF4-FFF2-40B4-BE49-F238E27FC236}">
                <a16:creationId xmlns:a16="http://schemas.microsoft.com/office/drawing/2014/main" id="{B918A479-37DC-46D8-95C1-1A87B344AC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6615" y="2248660"/>
            <a:ext cx="2532901" cy="449138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ミッション４：繰り返してみよう！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0D41BB9-C7AB-4A93-B862-577CCFC4230C}"/>
              </a:ext>
            </a:extLst>
          </p:cNvPr>
          <p:cNvGrpSpPr/>
          <p:nvPr/>
        </p:nvGrpSpPr>
        <p:grpSpPr>
          <a:xfrm>
            <a:off x="619939" y="987995"/>
            <a:ext cx="7636294" cy="1246495"/>
            <a:chOff x="619939" y="987995"/>
            <a:chExt cx="7636294" cy="1246495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A580B57-18AA-45D4-9D1C-68D3CCA2DFCA}"/>
                </a:ext>
              </a:extLst>
            </p:cNvPr>
            <p:cNvSpPr txBox="1"/>
            <p:nvPr/>
          </p:nvSpPr>
          <p:spPr>
            <a:xfrm>
              <a:off x="619939" y="987995"/>
              <a:ext cx="7636294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を押したとき、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『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速さ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50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％で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秒まっすぐ前進する。</a:t>
              </a:r>
              <a:endPara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そのあと</a:t>
              </a:r>
              <a:r>
                <a:rPr kumimoji="1" lang="en-US" altLang="ja-JP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  <a:r>
                <a:rPr kumimoji="1"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度右に曲がる。</a:t>
              </a:r>
              <a:r>
                <a:rPr kumimoji="1" lang="en-US" altLang="ja-JP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』</a:t>
              </a:r>
              <a:r>
                <a:rPr kumimoji="1"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kumimoji="1" lang="en-US" altLang="ja-JP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kumimoji="1"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回繰り返す。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FB9FC9A-D771-4BF2-9446-B4C39DE9A174}"/>
                </a:ext>
              </a:extLst>
            </p:cNvPr>
            <p:cNvSpPr txBox="1"/>
            <p:nvPr/>
          </p:nvSpPr>
          <p:spPr>
            <a:xfrm>
              <a:off x="1873478" y="1042996"/>
              <a:ext cx="32437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AE5A098A-53D1-4F40-A7CE-925FA2753567}"/>
                </a:ext>
              </a:extLst>
            </p:cNvPr>
            <p:cNvSpPr txBox="1"/>
            <p:nvPr/>
          </p:nvSpPr>
          <p:spPr>
            <a:xfrm>
              <a:off x="6390965" y="1042996"/>
              <a:ext cx="75033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ぜんしん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597C32B-1592-4F1A-BE3C-AF7828747830}"/>
                </a:ext>
              </a:extLst>
            </p:cNvPr>
            <p:cNvSpPr txBox="1"/>
            <p:nvPr/>
          </p:nvSpPr>
          <p:spPr>
            <a:xfrm>
              <a:off x="3557413" y="1042996"/>
              <a:ext cx="4887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A6617B9-DEEB-4A81-8549-94AD16F70F10}"/>
                </a:ext>
              </a:extLst>
            </p:cNvPr>
            <p:cNvSpPr txBox="1"/>
            <p:nvPr/>
          </p:nvSpPr>
          <p:spPr>
            <a:xfrm>
              <a:off x="2035666" y="1670181"/>
              <a:ext cx="65546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 みぎ</a:t>
              </a:r>
              <a:endParaRPr kumimoji="1" lang="en-US" altLang="ja-JP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CFE47CB-C79F-4061-8934-8B0337CADAAC}"/>
                </a:ext>
              </a:extLst>
            </p:cNvPr>
            <p:cNvSpPr txBox="1"/>
            <p:nvPr/>
          </p:nvSpPr>
          <p:spPr>
            <a:xfrm>
              <a:off x="5054089" y="1042996"/>
              <a:ext cx="65546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en-US" altLang="ja-JP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231B8DE-432E-48B3-A989-1953A301A7B5}"/>
                </a:ext>
              </a:extLst>
            </p:cNvPr>
            <p:cNvSpPr txBox="1"/>
            <p:nvPr/>
          </p:nvSpPr>
          <p:spPr>
            <a:xfrm>
              <a:off x="2720088" y="1670181"/>
              <a:ext cx="4887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まが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89C939D1-C389-45C7-AFE5-26BD8AD60D07}"/>
                </a:ext>
              </a:extLst>
            </p:cNvPr>
            <p:cNvSpPr txBox="1"/>
            <p:nvPr/>
          </p:nvSpPr>
          <p:spPr>
            <a:xfrm>
              <a:off x="4396942" y="1669785"/>
              <a:ext cx="65546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 く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8C74335B-38E3-479E-835C-A949303E8D83}"/>
                </a:ext>
              </a:extLst>
            </p:cNvPr>
            <p:cNvSpPr txBox="1"/>
            <p:nvPr/>
          </p:nvSpPr>
          <p:spPr>
            <a:xfrm>
              <a:off x="5175085" y="1667280"/>
              <a:ext cx="4887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</a:p>
          </p:txBody>
        </p:sp>
      </p:grp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0744C22-4897-4715-AFDB-312E51FE9069}"/>
              </a:ext>
            </a:extLst>
          </p:cNvPr>
          <p:cNvSpPr txBox="1"/>
          <p:nvPr/>
        </p:nvSpPr>
        <p:spPr>
          <a:xfrm>
            <a:off x="2345644" y="386274"/>
            <a:ext cx="284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2790446" y="373930"/>
            <a:ext cx="493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かえ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82898F40-07A1-4984-942D-19BA54CC8B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7773" y="2189676"/>
            <a:ext cx="3242308" cy="3625328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A2BA7043-C7DD-4DCF-B7B8-774171BEE5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9691" y="5684391"/>
            <a:ext cx="1079506" cy="761614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026C7344-377A-46E6-9B0B-8AB566BFEA14}"/>
              </a:ext>
            </a:extLst>
          </p:cNvPr>
          <p:cNvGrpSpPr/>
          <p:nvPr/>
        </p:nvGrpSpPr>
        <p:grpSpPr>
          <a:xfrm>
            <a:off x="3589396" y="5692105"/>
            <a:ext cx="4119618" cy="1015663"/>
            <a:chOff x="6758218" y="1218828"/>
            <a:chExt cx="4119618" cy="1015663"/>
          </a:xfrm>
        </p:grpSpPr>
        <p:sp>
          <p:nvSpPr>
            <p:cNvPr id="48" name="吹き出し: 角を丸めた四角形 47">
              <a:extLst>
                <a:ext uri="{FF2B5EF4-FFF2-40B4-BE49-F238E27FC236}">
                  <a16:creationId xmlns:a16="http://schemas.microsoft.com/office/drawing/2014/main" id="{813FBE69-D28E-4710-AA96-B4823EB7AABF}"/>
                </a:ext>
              </a:extLst>
            </p:cNvPr>
            <p:cNvSpPr/>
            <p:nvPr/>
          </p:nvSpPr>
          <p:spPr>
            <a:xfrm>
              <a:off x="6758218" y="1332973"/>
              <a:ext cx="4090295" cy="901518"/>
            </a:xfrm>
            <a:prstGeom prst="wedgeRoundRectCallout">
              <a:avLst>
                <a:gd name="adj1" fmla="val 53119"/>
                <a:gd name="adj2" fmla="val -1895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0746827-3415-4D6E-BBFB-7FDA6724BF5E}"/>
                </a:ext>
              </a:extLst>
            </p:cNvPr>
            <p:cNvSpPr txBox="1"/>
            <p:nvPr/>
          </p:nvSpPr>
          <p:spPr>
            <a:xfrm>
              <a:off x="6787541" y="1218828"/>
              <a:ext cx="40902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これでもうごくけど、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何回繰り返したか、わかりにくいなぁ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A5909783-90F8-402B-ACCD-AF20AC5227A1}"/>
                </a:ext>
              </a:extLst>
            </p:cNvPr>
            <p:cNvSpPr txBox="1"/>
            <p:nvPr/>
          </p:nvSpPr>
          <p:spPr>
            <a:xfrm>
              <a:off x="6794076" y="1777706"/>
              <a:ext cx="7565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なんかい 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BF346DAC-44DD-4A12-B352-0D989A801D6A}"/>
                </a:ext>
              </a:extLst>
            </p:cNvPr>
            <p:cNvSpPr txBox="1"/>
            <p:nvPr/>
          </p:nvSpPr>
          <p:spPr>
            <a:xfrm>
              <a:off x="7628326" y="1777706"/>
              <a:ext cx="39265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46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ミッション４：繰り返してみよう！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0744C22-4897-4715-AFDB-312E51FE9069}"/>
              </a:ext>
            </a:extLst>
          </p:cNvPr>
          <p:cNvSpPr txBox="1"/>
          <p:nvPr/>
        </p:nvSpPr>
        <p:spPr>
          <a:xfrm>
            <a:off x="2345644" y="386274"/>
            <a:ext cx="284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2790446" y="373930"/>
            <a:ext cx="493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かえ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770EED1-263E-4D83-B7DD-0208DB80B0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36"/>
          <a:stretch/>
        </p:blipFill>
        <p:spPr>
          <a:xfrm>
            <a:off x="334735" y="1137259"/>
            <a:ext cx="5500709" cy="5197201"/>
          </a:xfrm>
          <a:prstGeom prst="rect">
            <a:avLst/>
          </a:prstGeom>
        </p:spPr>
      </p:pic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25A8698D-44DA-4A31-83C4-427E09CDB268}"/>
              </a:ext>
            </a:extLst>
          </p:cNvPr>
          <p:cNvSpPr/>
          <p:nvPr/>
        </p:nvSpPr>
        <p:spPr>
          <a:xfrm>
            <a:off x="350805" y="4866290"/>
            <a:ext cx="473710" cy="55868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2A41A837-F635-491A-86A5-A55744B5364E}"/>
              </a:ext>
            </a:extLst>
          </p:cNvPr>
          <p:cNvCxnSpPr>
            <a:cxnSpLocks/>
          </p:cNvCxnSpPr>
          <p:nvPr/>
        </p:nvCxnSpPr>
        <p:spPr>
          <a:xfrm>
            <a:off x="2263806" y="1837678"/>
            <a:ext cx="1020300" cy="54815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0881AA5D-D060-4A2C-8BD9-C902939B82B3}"/>
              </a:ext>
            </a:extLst>
          </p:cNvPr>
          <p:cNvGrpSpPr/>
          <p:nvPr/>
        </p:nvGrpSpPr>
        <p:grpSpPr>
          <a:xfrm>
            <a:off x="4575648" y="916315"/>
            <a:ext cx="4343961" cy="577081"/>
            <a:chOff x="3193181" y="3997774"/>
            <a:chExt cx="4343961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0E36273-5401-416A-89A5-D999E91FD1A5}"/>
                </a:ext>
              </a:extLst>
            </p:cNvPr>
            <p:cNvSpPr txBox="1"/>
            <p:nvPr/>
          </p:nvSpPr>
          <p:spPr>
            <a:xfrm>
              <a:off x="3193181" y="3997774"/>
              <a:ext cx="434396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回繰り返す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D2281E48-22D0-4BEA-8A1B-57F77CD86035}"/>
                </a:ext>
              </a:extLst>
            </p:cNvPr>
            <p:cNvSpPr txBox="1"/>
            <p:nvPr/>
          </p:nvSpPr>
          <p:spPr>
            <a:xfrm>
              <a:off x="4965025" y="4066650"/>
              <a:ext cx="8180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 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105FE5CB-CF74-497A-9304-30EC2F5AD65C}"/>
                </a:ext>
              </a:extLst>
            </p:cNvPr>
            <p:cNvSpPr txBox="1"/>
            <p:nvPr/>
          </p:nvSpPr>
          <p:spPr>
            <a:xfrm>
              <a:off x="6645557" y="406593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46A032D2-4436-433A-933C-09EA849B6081}"/>
                </a:ext>
              </a:extLst>
            </p:cNvPr>
            <p:cNvSpPr txBox="1"/>
            <p:nvPr/>
          </p:nvSpPr>
          <p:spPr>
            <a:xfrm>
              <a:off x="3411605" y="4068168"/>
              <a:ext cx="707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98E70D24-5DE0-4079-AD02-0FE3F7FD4C8A}"/>
                </a:ext>
              </a:extLst>
            </p:cNvPr>
            <p:cNvSpPr txBox="1"/>
            <p:nvPr/>
          </p:nvSpPr>
          <p:spPr>
            <a:xfrm>
              <a:off x="5783052" y="4066727"/>
              <a:ext cx="4614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8D423998-9D93-4C34-A0C8-A3FF31C62E37}"/>
              </a:ext>
            </a:extLst>
          </p:cNvPr>
          <p:cNvGrpSpPr/>
          <p:nvPr/>
        </p:nvGrpSpPr>
        <p:grpSpPr>
          <a:xfrm>
            <a:off x="4440793" y="1794524"/>
            <a:ext cx="1810564" cy="410088"/>
            <a:chOff x="6785045" y="3418724"/>
            <a:chExt cx="1810564" cy="410088"/>
          </a:xfrm>
        </p:grpSpPr>
        <p:sp>
          <p:nvSpPr>
            <p:cNvPr id="56" name="吹き出し: 角を丸めた四角形 55">
              <a:extLst>
                <a:ext uri="{FF2B5EF4-FFF2-40B4-BE49-F238E27FC236}">
                  <a16:creationId xmlns:a16="http://schemas.microsoft.com/office/drawing/2014/main" id="{BCC24738-572C-424B-86BC-27B0899918E6}"/>
                </a:ext>
              </a:extLst>
            </p:cNvPr>
            <p:cNvSpPr/>
            <p:nvPr/>
          </p:nvSpPr>
          <p:spPr>
            <a:xfrm>
              <a:off x="6785045" y="3449269"/>
              <a:ext cx="1810564" cy="379543"/>
            </a:xfrm>
            <a:prstGeom prst="wedgeRoundRectCallout">
              <a:avLst>
                <a:gd name="adj1" fmla="val -56689"/>
                <a:gd name="adj2" fmla="val -2162"/>
                <a:gd name="adj3" fmla="val 16667"/>
              </a:avLst>
            </a:prstGeom>
            <a:solidFill>
              <a:schemeClr val="bg1"/>
            </a:solidFill>
            <a:ln w="28575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16000" rtlCol="0" anchor="ctr"/>
            <a:lstStyle/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16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kumimoji="1" lang="en-US" altLang="ja-JP" sz="16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kumimoji="1" lang="ja-JP" altLang="en-US" sz="16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に変える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495DFF6-9BE3-4BA3-9DAB-289E387A9896}"/>
                </a:ext>
              </a:extLst>
            </p:cNvPr>
            <p:cNvSpPr txBox="1"/>
            <p:nvPr/>
          </p:nvSpPr>
          <p:spPr>
            <a:xfrm>
              <a:off x="7734717" y="3418724"/>
              <a:ext cx="2573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か</a:t>
              </a: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4453105-F4C4-4B6E-A985-AA282FF497E9}"/>
              </a:ext>
            </a:extLst>
          </p:cNvPr>
          <p:cNvGrpSpPr/>
          <p:nvPr/>
        </p:nvGrpSpPr>
        <p:grpSpPr>
          <a:xfrm>
            <a:off x="6347492" y="1642139"/>
            <a:ext cx="2496510" cy="577081"/>
            <a:chOff x="5022877" y="1801621"/>
            <a:chExt cx="2496510" cy="577081"/>
          </a:xfrm>
        </p:grpSpPr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6F7CAF8F-CDDB-4C28-A96A-97133BE0C6AE}"/>
                </a:ext>
              </a:extLst>
            </p:cNvPr>
            <p:cNvSpPr txBox="1"/>
            <p:nvPr/>
          </p:nvSpPr>
          <p:spPr>
            <a:xfrm>
              <a:off x="5031755" y="1801621"/>
              <a:ext cx="248763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回数を「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」に変える。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38FD4B83-BA9A-46B0-8C64-589586C6A6E1}"/>
                </a:ext>
              </a:extLst>
            </p:cNvPr>
            <p:cNvSpPr txBox="1"/>
            <p:nvPr/>
          </p:nvSpPr>
          <p:spPr>
            <a:xfrm>
              <a:off x="6562336" y="1859082"/>
              <a:ext cx="3977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03A5F56E-00A1-4F05-B9A2-A799B1DCAC57}"/>
                </a:ext>
              </a:extLst>
            </p:cNvPr>
            <p:cNvSpPr txBox="1"/>
            <p:nvPr/>
          </p:nvSpPr>
          <p:spPr>
            <a:xfrm>
              <a:off x="5022877" y="1870574"/>
              <a:ext cx="707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4" name="フリーフォーム: 図形 63">
            <a:extLst>
              <a:ext uri="{FF2B5EF4-FFF2-40B4-BE49-F238E27FC236}">
                <a16:creationId xmlns:a16="http://schemas.microsoft.com/office/drawing/2014/main" id="{EA20B882-2769-413A-9807-32C91F8EB219}"/>
              </a:ext>
            </a:extLst>
          </p:cNvPr>
          <p:cNvSpPr/>
          <p:nvPr/>
        </p:nvSpPr>
        <p:spPr>
          <a:xfrm rot="13654722" flipV="1">
            <a:off x="4037909" y="2442785"/>
            <a:ext cx="1116352" cy="474856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-1 w 5126883"/>
              <a:gd name="connsiteY0" fmla="*/ 82839 h 192137"/>
              <a:gd name="connsiteX1" fmla="*/ 5126881 w 5126883"/>
              <a:gd name="connsiteY1" fmla="*/ 192137 h 192137"/>
              <a:gd name="connsiteX0" fmla="*/ -1 w 6160640"/>
              <a:gd name="connsiteY0" fmla="*/ 106550 h 153594"/>
              <a:gd name="connsiteX1" fmla="*/ 6160641 w 6160640"/>
              <a:gd name="connsiteY1" fmla="*/ 153594 h 153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60640" h="153594">
                <a:moveTo>
                  <a:pt x="-1" y="106550"/>
                </a:moveTo>
                <a:cubicBezTo>
                  <a:pt x="2422737" y="-43839"/>
                  <a:pt x="5480015" y="-41075"/>
                  <a:pt x="6160641" y="153594"/>
                </a:cubicBezTo>
              </a:path>
            </a:pathLst>
          </a:custGeom>
          <a:noFill/>
          <a:ln w="28575" cmpd="sng">
            <a:solidFill>
              <a:srgbClr val="FF0000"/>
            </a:solidFill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20220F23-4BB7-48B2-A6A9-5EF540D6FB35}"/>
              </a:ext>
            </a:extLst>
          </p:cNvPr>
          <p:cNvGrpSpPr/>
          <p:nvPr/>
        </p:nvGrpSpPr>
        <p:grpSpPr>
          <a:xfrm>
            <a:off x="5932008" y="2405986"/>
            <a:ext cx="3001405" cy="1131079"/>
            <a:chOff x="5773141" y="2880824"/>
            <a:chExt cx="3001405" cy="1131079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803A5ACF-7EDB-479F-875F-ECFC8A7EFFCE}"/>
                </a:ext>
              </a:extLst>
            </p:cNvPr>
            <p:cNvSpPr txBox="1"/>
            <p:nvPr/>
          </p:nvSpPr>
          <p:spPr>
            <a:xfrm>
              <a:off x="5773141" y="2880824"/>
              <a:ext cx="300140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繰り返しのブロックに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動きのブロックを入れる。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ED4CEE86-8804-4CA7-BBFE-06DD8027995E}"/>
                </a:ext>
              </a:extLst>
            </p:cNvPr>
            <p:cNvSpPr txBox="1"/>
            <p:nvPr/>
          </p:nvSpPr>
          <p:spPr>
            <a:xfrm>
              <a:off x="5773141" y="3491374"/>
              <a:ext cx="4614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99BD43C1-C5F1-4E77-8722-A177F24A9E03}"/>
                </a:ext>
              </a:extLst>
            </p:cNvPr>
            <p:cNvSpPr txBox="1"/>
            <p:nvPr/>
          </p:nvSpPr>
          <p:spPr>
            <a:xfrm>
              <a:off x="7560826" y="349137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いれ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878A23FC-F758-4F01-9E3F-28DD2FF0827E}"/>
                </a:ext>
              </a:extLst>
            </p:cNvPr>
            <p:cNvSpPr txBox="1"/>
            <p:nvPr/>
          </p:nvSpPr>
          <p:spPr>
            <a:xfrm>
              <a:off x="5773141" y="2935905"/>
              <a:ext cx="3912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6A3F4820-5469-45C1-8C18-0A6894B8252E}"/>
                </a:ext>
              </a:extLst>
            </p:cNvPr>
            <p:cNvSpPr txBox="1"/>
            <p:nvPr/>
          </p:nvSpPr>
          <p:spPr>
            <a:xfrm>
              <a:off x="6228651" y="2923143"/>
              <a:ext cx="4614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A847372D-8E00-4673-B886-AA2744725DFD}"/>
              </a:ext>
            </a:extLst>
          </p:cNvPr>
          <p:cNvGrpSpPr/>
          <p:nvPr/>
        </p:nvGrpSpPr>
        <p:grpSpPr>
          <a:xfrm>
            <a:off x="3207457" y="3717859"/>
            <a:ext cx="5601808" cy="2327950"/>
            <a:chOff x="2885244" y="4362647"/>
            <a:chExt cx="5601808" cy="2327950"/>
          </a:xfrm>
        </p:grpSpPr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C7CA4A3F-FA78-4107-B7D0-E94604D2F662}"/>
                </a:ext>
              </a:extLst>
            </p:cNvPr>
            <p:cNvSpPr/>
            <p:nvPr/>
          </p:nvSpPr>
          <p:spPr>
            <a:xfrm>
              <a:off x="2885244" y="4362647"/>
              <a:ext cx="5601808" cy="2327950"/>
            </a:xfrm>
            <a:prstGeom prst="rect">
              <a:avLst/>
            </a:prstGeom>
            <a:solidFill>
              <a:srgbClr val="067F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B4ADAF88-D348-421B-90BE-C5DB95CFF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15853" y="4450070"/>
              <a:ext cx="3585301" cy="2153104"/>
            </a:xfrm>
            <a:prstGeom prst="rect">
              <a:avLst/>
            </a:prstGeom>
          </p:spPr>
        </p:pic>
        <p:pic>
          <p:nvPicPr>
            <p:cNvPr id="74" name="図 73">
              <a:extLst>
                <a:ext uri="{FF2B5EF4-FFF2-40B4-BE49-F238E27FC236}">
                  <a16:creationId xmlns:a16="http://schemas.microsoft.com/office/drawing/2014/main" id="{2B992AD5-6B83-4527-A457-FFF8E69B2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48171" y="5368266"/>
              <a:ext cx="1342120" cy="1018718"/>
            </a:xfrm>
            <a:prstGeom prst="rect">
              <a:avLst/>
            </a:prstGeom>
          </p:spPr>
        </p:pic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7B3F2327-0825-432E-8B04-46FE6579AA3E}"/>
                </a:ext>
              </a:extLst>
            </p:cNvPr>
            <p:cNvSpPr txBox="1"/>
            <p:nvPr/>
          </p:nvSpPr>
          <p:spPr>
            <a:xfrm>
              <a:off x="5391859" y="4671288"/>
              <a:ext cx="304279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わかりやすくなったね！</a:t>
              </a:r>
            </a:p>
          </p:txBody>
        </p:sp>
      </p:grp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7A65603F-5823-4D85-8C70-E1F2D27900AD}"/>
              </a:ext>
            </a:extLst>
          </p:cNvPr>
          <p:cNvSpPr/>
          <p:nvPr/>
        </p:nvSpPr>
        <p:spPr>
          <a:xfrm>
            <a:off x="3185222" y="6100025"/>
            <a:ext cx="5716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ファイル名を「（自分の名前）０２かいてん」にして「保存」しよう！</a:t>
            </a:r>
            <a:endParaRPr lang="ja-JP" altLang="en-US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BABF092-6231-461F-8ABB-679A7759EA6D}"/>
              </a:ext>
            </a:extLst>
          </p:cNvPr>
          <p:cNvSpPr txBox="1"/>
          <p:nvPr/>
        </p:nvSpPr>
        <p:spPr>
          <a:xfrm>
            <a:off x="3410197" y="6623245"/>
            <a:ext cx="680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5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動画を見てプログラムを考えよう！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12633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522514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1145221" y="2296289"/>
            <a:ext cx="26443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27910540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－その１－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を押したとき、動画と同じ動きをするプログラムを作ろう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FB9FC9A-D771-4BF2-9446-B4C39DE9A174}"/>
              </a:ext>
            </a:extLst>
          </p:cNvPr>
          <p:cNvSpPr txBox="1"/>
          <p:nvPr/>
        </p:nvSpPr>
        <p:spPr>
          <a:xfrm>
            <a:off x="1873478" y="1069965"/>
            <a:ext cx="3243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3367316" y="1069965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231B8DE-432E-48B3-A989-1953A301A7B5}"/>
              </a:ext>
            </a:extLst>
          </p:cNvPr>
          <p:cNvSpPr txBox="1"/>
          <p:nvPr/>
        </p:nvSpPr>
        <p:spPr>
          <a:xfrm>
            <a:off x="4083218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9C939D1-C389-45C7-AFE5-26BD8AD60D07}"/>
              </a:ext>
            </a:extLst>
          </p:cNvPr>
          <p:cNvSpPr txBox="1"/>
          <p:nvPr/>
        </p:nvSpPr>
        <p:spPr>
          <a:xfrm>
            <a:off x="4617496" y="1069965"/>
            <a:ext cx="488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C74335B-38E3-479E-835C-A949303E8D83}"/>
              </a:ext>
            </a:extLst>
          </p:cNvPr>
          <p:cNvSpPr txBox="1"/>
          <p:nvPr/>
        </p:nvSpPr>
        <p:spPr>
          <a:xfrm>
            <a:off x="7385625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pic>
        <p:nvPicPr>
          <p:cNvPr id="7" name="05_1">
            <a:hlinkClick r:id="" action="ppaction://media"/>
            <a:extLst>
              <a:ext uri="{FF2B5EF4-FFF2-40B4-BE49-F238E27FC236}">
                <a16:creationId xmlns:a16="http://schemas.microsoft.com/office/drawing/2014/main" id="{B5CA9B1A-2DDC-4AE0-AB36-FED730466E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10439" y="1770475"/>
            <a:ext cx="2745558" cy="488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－その１－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E4F3CC1-112C-4254-AAE5-F1B7DBED2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698" y="1162070"/>
            <a:ext cx="4133355" cy="2360304"/>
          </a:xfrm>
          <a:prstGeom prst="rect">
            <a:avLst/>
          </a:prstGeom>
        </p:spPr>
      </p:pic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464C8760-BB97-446D-8832-E7258934AB4C}"/>
              </a:ext>
            </a:extLst>
          </p:cNvPr>
          <p:cNvCxnSpPr>
            <a:cxnSpLocks/>
          </p:cNvCxnSpPr>
          <p:nvPr/>
        </p:nvCxnSpPr>
        <p:spPr>
          <a:xfrm flipH="1" flipV="1">
            <a:off x="3775654" y="2726412"/>
            <a:ext cx="1084818" cy="6890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楕円 31">
            <a:extLst>
              <a:ext uri="{FF2B5EF4-FFF2-40B4-BE49-F238E27FC236}">
                <a16:creationId xmlns:a16="http://schemas.microsoft.com/office/drawing/2014/main" id="{30ED4860-CBC3-4CFD-8D3A-9D9562DDD513}"/>
              </a:ext>
            </a:extLst>
          </p:cNvPr>
          <p:cNvSpPr/>
          <p:nvPr/>
        </p:nvSpPr>
        <p:spPr>
          <a:xfrm>
            <a:off x="3108467" y="2342222"/>
            <a:ext cx="709159" cy="5039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884C2E9F-DFDF-4496-B354-B915F25604F8}"/>
              </a:ext>
            </a:extLst>
          </p:cNvPr>
          <p:cNvGrpSpPr/>
          <p:nvPr/>
        </p:nvGrpSpPr>
        <p:grpSpPr>
          <a:xfrm>
            <a:off x="103238" y="5485994"/>
            <a:ext cx="9522372" cy="577081"/>
            <a:chOff x="187318" y="5485994"/>
            <a:chExt cx="9522372" cy="577081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F549FBD0-C922-4A67-8EF1-76B4F33283E6}"/>
                </a:ext>
              </a:extLst>
            </p:cNvPr>
            <p:cNvSpPr txBox="1"/>
            <p:nvPr/>
          </p:nvSpPr>
          <p:spPr>
            <a:xfrm>
              <a:off x="187318" y="5485994"/>
              <a:ext cx="95223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プログラムを保存しよう！（ファイル名：「（自分の名前）０２ステップアップ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4ECEE7B8-B803-487E-84AA-2D89F312D4B4}"/>
                </a:ext>
              </a:extLst>
            </p:cNvPr>
            <p:cNvSpPr txBox="1"/>
            <p:nvPr/>
          </p:nvSpPr>
          <p:spPr>
            <a:xfrm>
              <a:off x="1820510" y="5528314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56414B0B-83F5-425B-BCBC-3023567822FD}"/>
                </a:ext>
              </a:extLst>
            </p:cNvPr>
            <p:cNvSpPr txBox="1"/>
            <p:nvPr/>
          </p:nvSpPr>
          <p:spPr>
            <a:xfrm>
              <a:off x="4232338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E5B2C400-FA90-4646-83BC-B85A568319CA}"/>
                </a:ext>
              </a:extLst>
            </p:cNvPr>
            <p:cNvSpPr txBox="1"/>
            <p:nvPr/>
          </p:nvSpPr>
          <p:spPr>
            <a:xfrm>
              <a:off x="5249849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5A30134-C0D9-4CF8-BA0D-14D14BFF2412}"/>
                </a:ext>
              </a:extLst>
            </p:cNvPr>
            <p:cNvSpPr txBox="1"/>
            <p:nvPr/>
          </p:nvSpPr>
          <p:spPr>
            <a:xfrm>
              <a:off x="5930848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05832B43-F3C4-4A12-8EB4-DDEE73F7676F}"/>
              </a:ext>
            </a:extLst>
          </p:cNvPr>
          <p:cNvGrpSpPr/>
          <p:nvPr/>
        </p:nvGrpSpPr>
        <p:grpSpPr>
          <a:xfrm>
            <a:off x="103597" y="6006664"/>
            <a:ext cx="8260772" cy="577081"/>
            <a:chOff x="551663" y="4869656"/>
            <a:chExt cx="8260772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0D2DB119-0743-492F-B3DD-2D4E6174962D}"/>
                </a:ext>
              </a:extLst>
            </p:cNvPr>
            <p:cNvSpPr txBox="1"/>
            <p:nvPr/>
          </p:nvSpPr>
          <p:spPr>
            <a:xfrm>
              <a:off x="551663" y="4869656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にアップロードして、動くか確かめてみよう！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D4BFAC4-424F-4B99-B06E-D6BA9E50D677}"/>
                </a:ext>
              </a:extLst>
            </p:cNvPr>
            <p:cNvSpPr txBox="1"/>
            <p:nvPr/>
          </p:nvSpPr>
          <p:spPr>
            <a:xfrm>
              <a:off x="782625" y="4951259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DB0CAD4E-5619-487D-9FBC-F783E1B3C7B5}"/>
                </a:ext>
              </a:extLst>
            </p:cNvPr>
            <p:cNvSpPr txBox="1"/>
            <p:nvPr/>
          </p:nvSpPr>
          <p:spPr>
            <a:xfrm>
              <a:off x="3699885" y="4948486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71743835-8BDF-47C8-98C1-66962741B5A6}"/>
                </a:ext>
              </a:extLst>
            </p:cNvPr>
            <p:cNvSpPr txBox="1"/>
            <p:nvPr/>
          </p:nvSpPr>
          <p:spPr>
            <a:xfrm>
              <a:off x="4380884" y="4927012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59176D3-6E04-459D-9F0E-2E5D71EE7764}"/>
              </a:ext>
            </a:extLst>
          </p:cNvPr>
          <p:cNvGrpSpPr/>
          <p:nvPr/>
        </p:nvGrpSpPr>
        <p:grpSpPr>
          <a:xfrm>
            <a:off x="3803904" y="3318940"/>
            <a:ext cx="2923702" cy="577081"/>
            <a:chOff x="2315809" y="4127130"/>
            <a:chExt cx="2923702" cy="577081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53C3B6D7-F197-4FF6-88EA-5FB0FA5A2F20}"/>
                </a:ext>
              </a:extLst>
            </p:cNvPr>
            <p:cNvSpPr txBox="1"/>
            <p:nvPr/>
          </p:nvSpPr>
          <p:spPr>
            <a:xfrm>
              <a:off x="2324686" y="4127130"/>
              <a:ext cx="29148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角度を「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180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」に変える。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1D5DC4BD-0A13-4D3A-B44A-E349F821B30C}"/>
                </a:ext>
              </a:extLst>
            </p:cNvPr>
            <p:cNvSpPr txBox="1"/>
            <p:nvPr/>
          </p:nvSpPr>
          <p:spPr>
            <a:xfrm>
              <a:off x="4158518" y="4194101"/>
              <a:ext cx="3977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AD640943-3E2F-40B8-A397-308B3304D831}"/>
                </a:ext>
              </a:extLst>
            </p:cNvPr>
            <p:cNvSpPr txBox="1"/>
            <p:nvPr/>
          </p:nvSpPr>
          <p:spPr>
            <a:xfrm>
              <a:off x="2315809" y="4196083"/>
              <a:ext cx="707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25FB06A-67E4-4186-91AC-94EC6AC44F7F}"/>
              </a:ext>
            </a:extLst>
          </p:cNvPr>
          <p:cNvGrpSpPr/>
          <p:nvPr/>
        </p:nvGrpSpPr>
        <p:grpSpPr>
          <a:xfrm>
            <a:off x="2355492" y="3789049"/>
            <a:ext cx="4037357" cy="1320191"/>
            <a:chOff x="1337981" y="4082578"/>
            <a:chExt cx="4037357" cy="1320191"/>
          </a:xfrm>
        </p:grpSpPr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7104A7CD-9CC5-4900-80CC-AF20D2F85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7981" y="4082578"/>
              <a:ext cx="779253" cy="1320191"/>
            </a:xfrm>
            <a:prstGeom prst="rect">
              <a:avLst/>
            </a:prstGeom>
          </p:spPr>
        </p:pic>
        <p:sp>
          <p:nvSpPr>
            <p:cNvPr id="57" name="吹き出し: 角を丸めた四角形 56">
              <a:extLst>
                <a:ext uri="{FF2B5EF4-FFF2-40B4-BE49-F238E27FC236}">
                  <a16:creationId xmlns:a16="http://schemas.microsoft.com/office/drawing/2014/main" id="{39A28302-8D0D-434B-BFC1-5AC8328CA2A2}"/>
                </a:ext>
              </a:extLst>
            </p:cNvPr>
            <p:cNvSpPr/>
            <p:nvPr/>
          </p:nvSpPr>
          <p:spPr>
            <a:xfrm>
              <a:off x="2556877" y="4327032"/>
              <a:ext cx="2818461" cy="1042947"/>
            </a:xfrm>
            <a:prstGeom prst="wedgeRoundRectCallout">
              <a:avLst>
                <a:gd name="adj1" fmla="val -60431"/>
                <a:gd name="adj2" fmla="val -966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601EF51C-79C2-4110-8510-87F4EAC4FDDB}"/>
                </a:ext>
              </a:extLst>
            </p:cNvPr>
            <p:cNvSpPr txBox="1"/>
            <p:nvPr/>
          </p:nvSpPr>
          <p:spPr>
            <a:xfrm>
              <a:off x="2748281" y="4302692"/>
              <a:ext cx="26270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90+90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＝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180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度の右折で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元の方向を向くよ！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41A33558-509E-47B4-BE80-4C63F9FA1198}"/>
                </a:ext>
              </a:extLst>
            </p:cNvPr>
            <p:cNvSpPr txBox="1"/>
            <p:nvPr/>
          </p:nvSpPr>
          <p:spPr>
            <a:xfrm>
              <a:off x="4032685" y="4361908"/>
              <a:ext cx="32471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6AB0780D-E1C0-43AE-8C1B-F8C6A68A5AC1}"/>
                </a:ext>
              </a:extLst>
            </p:cNvPr>
            <p:cNvSpPr txBox="1"/>
            <p:nvPr/>
          </p:nvSpPr>
          <p:spPr>
            <a:xfrm>
              <a:off x="4421508" y="4357702"/>
              <a:ext cx="54117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うせつ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CB72BBF6-E026-413A-837C-16395C1553AE}"/>
                </a:ext>
              </a:extLst>
            </p:cNvPr>
            <p:cNvSpPr txBox="1"/>
            <p:nvPr/>
          </p:nvSpPr>
          <p:spPr>
            <a:xfrm>
              <a:off x="2721514" y="4869124"/>
              <a:ext cx="4155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もと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E7A7D66B-380E-432A-8B59-EA62BB4219E2}"/>
                </a:ext>
              </a:extLst>
            </p:cNvPr>
            <p:cNvSpPr txBox="1"/>
            <p:nvPr/>
          </p:nvSpPr>
          <p:spPr>
            <a:xfrm>
              <a:off x="3125937" y="4869124"/>
              <a:ext cx="6583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ほうこう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BF6DC820-0B7C-4AF8-88F1-57E72E25BDF5}"/>
                </a:ext>
              </a:extLst>
            </p:cNvPr>
            <p:cNvSpPr txBox="1"/>
            <p:nvPr/>
          </p:nvSpPr>
          <p:spPr>
            <a:xfrm>
              <a:off x="3790572" y="4849518"/>
              <a:ext cx="32471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D3995C7-5516-4434-969A-BBA7408046F9}"/>
              </a:ext>
            </a:extLst>
          </p:cNvPr>
          <p:cNvGrpSpPr/>
          <p:nvPr/>
        </p:nvGrpSpPr>
        <p:grpSpPr>
          <a:xfrm>
            <a:off x="2016060" y="2322537"/>
            <a:ext cx="4711546" cy="3041412"/>
            <a:chOff x="6608196" y="146239"/>
            <a:chExt cx="4711546" cy="304141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3AEC4C94-EACD-4B88-BC22-F205476E0E09}"/>
                </a:ext>
              </a:extLst>
            </p:cNvPr>
            <p:cNvSpPr/>
            <p:nvPr/>
          </p:nvSpPr>
          <p:spPr>
            <a:xfrm>
              <a:off x="6608196" y="146239"/>
              <a:ext cx="4711546" cy="30414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F321CE69-32ED-4988-9DF9-CE3DAB64C7BC}"/>
                </a:ext>
              </a:extLst>
            </p:cNvPr>
            <p:cNvGrpSpPr/>
            <p:nvPr/>
          </p:nvGrpSpPr>
          <p:grpSpPr>
            <a:xfrm>
              <a:off x="6991733" y="768842"/>
              <a:ext cx="4223125" cy="1777255"/>
              <a:chOff x="6991733" y="768842"/>
              <a:chExt cx="4223125" cy="1777255"/>
            </a:xfrm>
          </p:grpSpPr>
          <p:pic>
            <p:nvPicPr>
              <p:cNvPr id="15" name="図 14">
                <a:extLst>
                  <a:ext uri="{FF2B5EF4-FFF2-40B4-BE49-F238E27FC236}">
                    <a16:creationId xmlns:a16="http://schemas.microsoft.com/office/drawing/2014/main" id="{90DCECFB-2A8B-4864-BD72-E834CB6A4F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92909" y="1527379"/>
                <a:ext cx="1342120" cy="1018718"/>
              </a:xfrm>
              <a:prstGeom prst="rect">
                <a:avLst/>
              </a:prstGeom>
            </p:spPr>
          </p:pic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1CA2EF42-F121-4ACA-BCFB-9D7D51792E60}"/>
                  </a:ext>
                </a:extLst>
              </p:cNvPr>
              <p:cNvGrpSpPr/>
              <p:nvPr/>
            </p:nvGrpSpPr>
            <p:grpSpPr>
              <a:xfrm>
                <a:off x="6991733" y="768842"/>
                <a:ext cx="4223125" cy="577205"/>
                <a:chOff x="7869751" y="1066102"/>
                <a:chExt cx="4223125" cy="577205"/>
              </a:xfrm>
            </p:grpSpPr>
            <p:sp>
              <p:nvSpPr>
                <p:cNvPr id="28" name="テキスト ボックス 27">
                  <a:extLst>
                    <a:ext uri="{FF2B5EF4-FFF2-40B4-BE49-F238E27FC236}">
                      <a16:creationId xmlns:a16="http://schemas.microsoft.com/office/drawing/2014/main" id="{34FB4265-4084-4028-90CA-B7D62AFA4C1E}"/>
                    </a:ext>
                  </a:extLst>
                </p:cNvPr>
                <p:cNvSpPr txBox="1"/>
                <p:nvPr/>
              </p:nvSpPr>
              <p:spPr>
                <a:xfrm>
                  <a:off x="7921910" y="1243197"/>
                  <a:ext cx="4170966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ja-JP" altLang="en-US" sz="2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回れ！右！をさせるには・・・？</a:t>
                  </a:r>
                </a:p>
              </p:txBody>
            </p:sp>
            <p:sp>
              <p:nvSpPr>
                <p:cNvPr id="29" name="テキスト ボックス 28">
                  <a:extLst>
                    <a:ext uri="{FF2B5EF4-FFF2-40B4-BE49-F238E27FC236}">
                      <a16:creationId xmlns:a16="http://schemas.microsoft.com/office/drawing/2014/main" id="{DF86A100-70FC-471D-83DC-0A69453BD581}"/>
                    </a:ext>
                  </a:extLst>
                </p:cNvPr>
                <p:cNvSpPr txBox="1"/>
                <p:nvPr/>
              </p:nvSpPr>
              <p:spPr>
                <a:xfrm>
                  <a:off x="7869751" y="1066102"/>
                  <a:ext cx="53192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まわ</a:t>
                  </a:r>
                </a:p>
              </p:txBody>
            </p:sp>
            <p:sp>
              <p:nvSpPr>
                <p:cNvPr id="30" name="テキスト ボックス 29">
                  <a:extLst>
                    <a:ext uri="{FF2B5EF4-FFF2-40B4-BE49-F238E27FC236}">
                      <a16:creationId xmlns:a16="http://schemas.microsoft.com/office/drawing/2014/main" id="{74A58DAA-2F75-4E07-BFB2-ACCFD454D7BC}"/>
                    </a:ext>
                  </a:extLst>
                </p:cNvPr>
                <p:cNvSpPr txBox="1"/>
                <p:nvPr/>
              </p:nvSpPr>
              <p:spPr>
                <a:xfrm>
                  <a:off x="8637255" y="1066102"/>
                  <a:ext cx="53192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みぎ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1986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5_2">
            <a:hlinkClick r:id="" action="ppaction://media"/>
            <a:extLst>
              <a:ext uri="{FF2B5EF4-FFF2-40B4-BE49-F238E27FC236}">
                <a16:creationId xmlns:a16="http://schemas.microsoft.com/office/drawing/2014/main" id="{C3059544-E79B-4850-9A4A-8DAB396FDA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99221" y="1728433"/>
            <a:ext cx="2745558" cy="488099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－その２－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を押したとき、動画と同じ動きをするプログラムを作ろう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FB9FC9A-D771-4BF2-9446-B4C39DE9A174}"/>
              </a:ext>
            </a:extLst>
          </p:cNvPr>
          <p:cNvSpPr txBox="1"/>
          <p:nvPr/>
        </p:nvSpPr>
        <p:spPr>
          <a:xfrm>
            <a:off x="1873478" y="1069965"/>
            <a:ext cx="3243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3367316" y="1069965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231B8DE-432E-48B3-A989-1953A301A7B5}"/>
              </a:ext>
            </a:extLst>
          </p:cNvPr>
          <p:cNvSpPr txBox="1"/>
          <p:nvPr/>
        </p:nvSpPr>
        <p:spPr>
          <a:xfrm>
            <a:off x="4083218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9C939D1-C389-45C7-AFE5-26BD8AD60D07}"/>
              </a:ext>
            </a:extLst>
          </p:cNvPr>
          <p:cNvSpPr txBox="1"/>
          <p:nvPr/>
        </p:nvSpPr>
        <p:spPr>
          <a:xfrm>
            <a:off x="4617496" y="1069965"/>
            <a:ext cx="488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C74335B-38E3-479E-835C-A949303E8D83}"/>
              </a:ext>
            </a:extLst>
          </p:cNvPr>
          <p:cNvSpPr txBox="1"/>
          <p:nvPr/>
        </p:nvSpPr>
        <p:spPr>
          <a:xfrm>
            <a:off x="7385625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3246817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FE7D17A-1417-4C4E-BEE2-AB895D54B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720" y="721122"/>
            <a:ext cx="5169196" cy="493981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－その２－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884C2E9F-DFDF-4496-B354-B915F25604F8}"/>
              </a:ext>
            </a:extLst>
          </p:cNvPr>
          <p:cNvGrpSpPr/>
          <p:nvPr/>
        </p:nvGrpSpPr>
        <p:grpSpPr>
          <a:xfrm>
            <a:off x="166658" y="5475046"/>
            <a:ext cx="9334694" cy="577081"/>
            <a:chOff x="187678" y="5475046"/>
            <a:chExt cx="9334694" cy="577081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F549FBD0-C922-4A67-8EF1-76B4F33283E6}"/>
                </a:ext>
              </a:extLst>
            </p:cNvPr>
            <p:cNvSpPr txBox="1"/>
            <p:nvPr/>
          </p:nvSpPr>
          <p:spPr>
            <a:xfrm>
              <a:off x="187678" y="5475046"/>
              <a:ext cx="933469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プログラムを保存しよう！（ファイル名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: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「（自分の名前）０２ステップアップ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4ECEE7B8-B803-487E-84AA-2D89F312D4B4}"/>
                </a:ext>
              </a:extLst>
            </p:cNvPr>
            <p:cNvSpPr txBox="1"/>
            <p:nvPr/>
          </p:nvSpPr>
          <p:spPr>
            <a:xfrm>
              <a:off x="1820510" y="5528314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56414B0B-83F5-425B-BCBC-3023567822FD}"/>
                </a:ext>
              </a:extLst>
            </p:cNvPr>
            <p:cNvSpPr txBox="1"/>
            <p:nvPr/>
          </p:nvSpPr>
          <p:spPr>
            <a:xfrm>
              <a:off x="4232338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E5B2C400-FA90-4646-83BC-B85A568319CA}"/>
                </a:ext>
              </a:extLst>
            </p:cNvPr>
            <p:cNvSpPr txBox="1"/>
            <p:nvPr/>
          </p:nvSpPr>
          <p:spPr>
            <a:xfrm>
              <a:off x="5249849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5A30134-C0D9-4CF8-BA0D-14D14BFF2412}"/>
                </a:ext>
              </a:extLst>
            </p:cNvPr>
            <p:cNvSpPr txBox="1"/>
            <p:nvPr/>
          </p:nvSpPr>
          <p:spPr>
            <a:xfrm>
              <a:off x="5930848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05832B43-F3C4-4A12-8EB4-DDEE73F7676F}"/>
              </a:ext>
            </a:extLst>
          </p:cNvPr>
          <p:cNvGrpSpPr/>
          <p:nvPr/>
        </p:nvGrpSpPr>
        <p:grpSpPr>
          <a:xfrm>
            <a:off x="166657" y="6006664"/>
            <a:ext cx="8260772" cy="577081"/>
            <a:chOff x="551663" y="4869656"/>
            <a:chExt cx="8260772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0D2DB119-0743-492F-B3DD-2D4E6174962D}"/>
                </a:ext>
              </a:extLst>
            </p:cNvPr>
            <p:cNvSpPr txBox="1"/>
            <p:nvPr/>
          </p:nvSpPr>
          <p:spPr>
            <a:xfrm>
              <a:off x="551663" y="4869656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にアップロードして、動くか確かめてみよう！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D4BFAC4-424F-4B99-B06E-D6BA9E50D677}"/>
                </a:ext>
              </a:extLst>
            </p:cNvPr>
            <p:cNvSpPr txBox="1"/>
            <p:nvPr/>
          </p:nvSpPr>
          <p:spPr>
            <a:xfrm>
              <a:off x="782625" y="4951259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DB0CAD4E-5619-487D-9FBC-F783E1B3C7B5}"/>
                </a:ext>
              </a:extLst>
            </p:cNvPr>
            <p:cNvSpPr txBox="1"/>
            <p:nvPr/>
          </p:nvSpPr>
          <p:spPr>
            <a:xfrm>
              <a:off x="3699885" y="4948486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71743835-8BDF-47C8-98C1-66962741B5A6}"/>
                </a:ext>
              </a:extLst>
            </p:cNvPr>
            <p:cNvSpPr txBox="1"/>
            <p:nvPr/>
          </p:nvSpPr>
          <p:spPr>
            <a:xfrm>
              <a:off x="4380884" y="4927012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B7AABD14-7E8C-457C-996B-21B46375C20A}"/>
              </a:ext>
            </a:extLst>
          </p:cNvPr>
          <p:cNvSpPr/>
          <p:nvPr/>
        </p:nvSpPr>
        <p:spPr>
          <a:xfrm>
            <a:off x="1799490" y="2793534"/>
            <a:ext cx="3659174" cy="1753988"/>
          </a:xfrm>
          <a:prstGeom prst="roundRect">
            <a:avLst>
              <a:gd name="adj" fmla="val 535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7C1CECF-E72D-4438-A715-7A18D53155A6}"/>
              </a:ext>
            </a:extLst>
          </p:cNvPr>
          <p:cNvGrpSpPr/>
          <p:nvPr/>
        </p:nvGrpSpPr>
        <p:grpSpPr>
          <a:xfrm>
            <a:off x="5406924" y="3298626"/>
            <a:ext cx="2287008" cy="577081"/>
            <a:chOff x="5791673" y="3789795"/>
            <a:chExt cx="2287008" cy="577081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53C3B6D7-F197-4FF6-88EA-5FB0FA5A2F20}"/>
                </a:ext>
              </a:extLst>
            </p:cNvPr>
            <p:cNvSpPr txBox="1"/>
            <p:nvPr/>
          </p:nvSpPr>
          <p:spPr>
            <a:xfrm>
              <a:off x="5800551" y="3789795"/>
              <a:ext cx="22781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繰り返しを使おう！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1D5DC4BD-0A13-4D3A-B44A-E349F821B30C}"/>
                </a:ext>
              </a:extLst>
            </p:cNvPr>
            <p:cNvSpPr txBox="1"/>
            <p:nvPr/>
          </p:nvSpPr>
          <p:spPr>
            <a:xfrm>
              <a:off x="6249880" y="3840951"/>
              <a:ext cx="5243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AD640943-3E2F-40B8-A397-308B3304D831}"/>
                </a:ext>
              </a:extLst>
            </p:cNvPr>
            <p:cNvSpPr txBox="1"/>
            <p:nvPr/>
          </p:nvSpPr>
          <p:spPr>
            <a:xfrm>
              <a:off x="5791673" y="3858748"/>
              <a:ext cx="458207" cy="254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FAFF86C-AE95-4083-A8CB-1D2E35545213}"/>
                </a:ext>
              </a:extLst>
            </p:cNvPr>
            <p:cNvSpPr txBox="1"/>
            <p:nvPr/>
          </p:nvSpPr>
          <p:spPr>
            <a:xfrm>
              <a:off x="6874885" y="3849467"/>
              <a:ext cx="5243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E2ED7A47-9F07-4CDF-A9B6-8E54E14FDE81}"/>
              </a:ext>
            </a:extLst>
          </p:cNvPr>
          <p:cNvGrpSpPr/>
          <p:nvPr/>
        </p:nvGrpSpPr>
        <p:grpSpPr>
          <a:xfrm>
            <a:off x="1584680" y="2734744"/>
            <a:ext cx="6027749" cy="2470240"/>
            <a:chOff x="4679760" y="506460"/>
            <a:chExt cx="6027749" cy="2470240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3AEC4C94-EACD-4B88-BC22-F205476E0E09}"/>
                </a:ext>
              </a:extLst>
            </p:cNvPr>
            <p:cNvSpPr/>
            <p:nvPr/>
          </p:nvSpPr>
          <p:spPr>
            <a:xfrm>
              <a:off x="4679760" y="506460"/>
              <a:ext cx="6027749" cy="247024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90DCECFB-2A8B-4864-BD72-E834CB6A4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19604" y="1522897"/>
              <a:ext cx="1342120" cy="1018718"/>
            </a:xfrm>
            <a:prstGeom prst="rect">
              <a:avLst/>
            </a:prstGeom>
          </p:spPr>
        </p:pic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34FB4265-4084-4028-90CA-B7D62AFA4C1E}"/>
                </a:ext>
              </a:extLst>
            </p:cNvPr>
            <p:cNvSpPr txBox="1"/>
            <p:nvPr/>
          </p:nvSpPr>
          <p:spPr>
            <a:xfrm>
              <a:off x="5551962" y="942089"/>
              <a:ext cx="465248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フリフリダンスをさせるには・・・？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721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ちょっと難しいよ！よく観察しよう！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1047563" y="2291702"/>
            <a:ext cx="560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2133176" y="2303607"/>
            <a:ext cx="6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</p:spTree>
    <p:extLst>
      <p:ext uri="{BB962C8B-B14F-4D97-AF65-F5344CB8AC3E}">
        <p14:creationId xmlns:p14="http://schemas.microsoft.com/office/powerpoint/2010/main" val="24871314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  <a:r>
              <a:rPr lang="ja-JP" altLang="en-US" dirty="0"/>
              <a:t>　－その１－</a:t>
            </a:r>
            <a:endParaRPr kumimoji="1" lang="ja-JP" altLang="en-US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71FAA68-7B0A-476D-8BD2-4A3280AD13D5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を押したとき、ダンスをしながら表情を変える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A1FC22F-B88D-4C84-9221-209D616F54FE}"/>
              </a:ext>
            </a:extLst>
          </p:cNvPr>
          <p:cNvSpPr txBox="1"/>
          <p:nvPr/>
        </p:nvSpPr>
        <p:spPr>
          <a:xfrm>
            <a:off x="1873478" y="1069965"/>
            <a:ext cx="3243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0BAFB60F-4DC3-429C-AF84-9C0BBB3011F1}"/>
              </a:ext>
            </a:extLst>
          </p:cNvPr>
          <p:cNvSpPr txBox="1"/>
          <p:nvPr/>
        </p:nvSpPr>
        <p:spPr>
          <a:xfrm>
            <a:off x="5231285" y="1064959"/>
            <a:ext cx="10279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ひょうじょう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D5FB0FE9-C935-45FF-9B7D-182261A4B023}"/>
              </a:ext>
            </a:extLst>
          </p:cNvPr>
          <p:cNvSpPr txBox="1"/>
          <p:nvPr/>
        </p:nvSpPr>
        <p:spPr>
          <a:xfrm>
            <a:off x="6196210" y="1058420"/>
            <a:ext cx="3243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8" name="06">
            <a:hlinkClick r:id="" action="ppaction://media"/>
            <a:extLst>
              <a:ext uri="{FF2B5EF4-FFF2-40B4-BE49-F238E27FC236}">
                <a16:creationId xmlns:a16="http://schemas.microsoft.com/office/drawing/2014/main" id="{CA04161D-AD91-4B1B-A6CD-A95B38C66D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5060" y="1612582"/>
            <a:ext cx="2843950" cy="5042941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2E835217-4B21-4B18-8E90-E8B5DC67FE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2011" y="1612582"/>
            <a:ext cx="3476625" cy="5191125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1514BC6C-198D-407A-A835-792492F60762}"/>
              </a:ext>
            </a:extLst>
          </p:cNvPr>
          <p:cNvGrpSpPr/>
          <p:nvPr/>
        </p:nvGrpSpPr>
        <p:grpSpPr>
          <a:xfrm>
            <a:off x="5920670" y="2066175"/>
            <a:ext cx="3126794" cy="645815"/>
            <a:chOff x="6520586" y="1499558"/>
            <a:chExt cx="3126794" cy="645815"/>
          </a:xfrm>
        </p:grpSpPr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7BA54583-47AD-4406-A094-742157338A3A}"/>
                </a:ext>
              </a:extLst>
            </p:cNvPr>
            <p:cNvSpPr txBox="1"/>
            <p:nvPr/>
          </p:nvSpPr>
          <p:spPr>
            <a:xfrm>
              <a:off x="6656368" y="1499558"/>
              <a:ext cx="299101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表情は「　　」から選ぼう。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4B5CA6C6-6856-4B91-A16F-1B978FDE934A}"/>
                </a:ext>
              </a:extLst>
            </p:cNvPr>
            <p:cNvSpPr txBox="1"/>
            <p:nvPr/>
          </p:nvSpPr>
          <p:spPr>
            <a:xfrm>
              <a:off x="8687381" y="1549151"/>
              <a:ext cx="5083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D8455999-B15A-482F-97CA-62BD4739E71F}"/>
                </a:ext>
              </a:extLst>
            </p:cNvPr>
            <p:cNvSpPr txBox="1"/>
            <p:nvPr/>
          </p:nvSpPr>
          <p:spPr>
            <a:xfrm>
              <a:off x="6520586" y="1549151"/>
              <a:ext cx="9585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6BC1C1EA-DA1A-4C77-B1D5-DF4DCA7D9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51638" y="1656530"/>
              <a:ext cx="480558" cy="488843"/>
            </a:xfrm>
            <a:prstGeom prst="rect">
              <a:avLst/>
            </a:prstGeom>
          </p:spPr>
        </p:pic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EDCEE995-E47D-444D-9BAC-C388B5F05362}"/>
              </a:ext>
            </a:extLst>
          </p:cNvPr>
          <p:cNvGrpSpPr/>
          <p:nvPr/>
        </p:nvGrpSpPr>
        <p:grpSpPr>
          <a:xfrm>
            <a:off x="5231285" y="5381162"/>
            <a:ext cx="3939805" cy="577081"/>
            <a:chOff x="6056451" y="5245418"/>
            <a:chExt cx="3939805" cy="577081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9998ACAE-3D0A-4C9C-9FA7-D261911C4E1E}"/>
                </a:ext>
              </a:extLst>
            </p:cNvPr>
            <p:cNvSpPr txBox="1"/>
            <p:nvPr/>
          </p:nvSpPr>
          <p:spPr>
            <a:xfrm>
              <a:off x="6056451" y="5245418"/>
              <a:ext cx="393980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角度でフリフリの大きさが変わるよ。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D26775DE-3B9C-43C8-9E78-026BBA8C5D5E}"/>
                </a:ext>
              </a:extLst>
            </p:cNvPr>
            <p:cNvSpPr txBox="1"/>
            <p:nvPr/>
          </p:nvSpPr>
          <p:spPr>
            <a:xfrm>
              <a:off x="7833271" y="5315648"/>
              <a:ext cx="5083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EB34EBB5-7565-4D82-A331-E6CDFDCCA41E}"/>
                </a:ext>
              </a:extLst>
            </p:cNvPr>
            <p:cNvSpPr txBox="1"/>
            <p:nvPr/>
          </p:nvSpPr>
          <p:spPr>
            <a:xfrm>
              <a:off x="6056451" y="5315648"/>
              <a:ext cx="5999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C0385E89-D612-4049-86BE-712055DB38C7}"/>
                </a:ext>
              </a:extLst>
            </p:cNvPr>
            <p:cNvSpPr txBox="1"/>
            <p:nvPr/>
          </p:nvSpPr>
          <p:spPr>
            <a:xfrm>
              <a:off x="8766636" y="5315648"/>
              <a:ext cx="5083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91" name="直線矢印コネクタ 90">
            <a:extLst>
              <a:ext uri="{FF2B5EF4-FFF2-40B4-BE49-F238E27FC236}">
                <a16:creationId xmlns:a16="http://schemas.microsoft.com/office/drawing/2014/main" id="{552C3324-774E-48CD-B761-D41F366BD6F9}"/>
              </a:ext>
            </a:extLst>
          </p:cNvPr>
          <p:cNvCxnSpPr>
            <a:cxnSpLocks/>
          </p:cNvCxnSpPr>
          <p:nvPr/>
        </p:nvCxnSpPr>
        <p:spPr>
          <a:xfrm flipH="1">
            <a:off x="4767309" y="2328617"/>
            <a:ext cx="1182544" cy="945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四角形: 角を丸くする 91">
            <a:extLst>
              <a:ext uri="{FF2B5EF4-FFF2-40B4-BE49-F238E27FC236}">
                <a16:creationId xmlns:a16="http://schemas.microsoft.com/office/drawing/2014/main" id="{449EBD9D-7716-4F32-96D5-ED1E64B857EB}"/>
              </a:ext>
            </a:extLst>
          </p:cNvPr>
          <p:cNvSpPr/>
          <p:nvPr/>
        </p:nvSpPr>
        <p:spPr>
          <a:xfrm>
            <a:off x="3899535" y="4448566"/>
            <a:ext cx="2723207" cy="860462"/>
          </a:xfrm>
          <a:prstGeom prst="roundRect">
            <a:avLst>
              <a:gd name="adj" fmla="val 73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FCDBFE9D-BADB-48DF-BB40-DC9412CFB29B}"/>
              </a:ext>
            </a:extLst>
          </p:cNvPr>
          <p:cNvCxnSpPr>
            <a:cxnSpLocks/>
          </p:cNvCxnSpPr>
          <p:nvPr/>
        </p:nvCxnSpPr>
        <p:spPr>
          <a:xfrm flipH="1">
            <a:off x="6622742" y="4865667"/>
            <a:ext cx="488198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矢印コネクタ 93">
            <a:extLst>
              <a:ext uri="{FF2B5EF4-FFF2-40B4-BE49-F238E27FC236}">
                <a16:creationId xmlns:a16="http://schemas.microsoft.com/office/drawing/2014/main" id="{5F5D1588-1B54-4ECC-9295-7E1969DAF770}"/>
              </a:ext>
            </a:extLst>
          </p:cNvPr>
          <p:cNvCxnSpPr>
            <a:cxnSpLocks/>
          </p:cNvCxnSpPr>
          <p:nvPr/>
        </p:nvCxnSpPr>
        <p:spPr>
          <a:xfrm flipV="1">
            <a:off x="7110940" y="4868170"/>
            <a:ext cx="0" cy="467492"/>
          </a:xfrm>
          <a:prstGeom prst="straightConnector1">
            <a:avLst/>
          </a:prstGeom>
          <a:ln w="28575">
            <a:solidFill>
              <a:srgbClr val="FF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B7CB8ADE-DBF5-4FFD-8FD3-9751686616E0}"/>
              </a:ext>
            </a:extLst>
          </p:cNvPr>
          <p:cNvGrpSpPr/>
          <p:nvPr/>
        </p:nvGrpSpPr>
        <p:grpSpPr>
          <a:xfrm>
            <a:off x="3596053" y="4055411"/>
            <a:ext cx="5524690" cy="2736707"/>
            <a:chOff x="3608868" y="4066999"/>
            <a:chExt cx="5524690" cy="2736707"/>
          </a:xfrm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192CC68F-3C55-433B-8D11-D3A03054BB4B}"/>
                </a:ext>
              </a:extLst>
            </p:cNvPr>
            <p:cNvSpPr/>
            <p:nvPr/>
          </p:nvSpPr>
          <p:spPr>
            <a:xfrm>
              <a:off x="3608868" y="4066999"/>
              <a:ext cx="5524690" cy="273670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2DF3EA34-8E4A-4A2B-911C-398F9D91A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73623" y="5245418"/>
              <a:ext cx="1342120" cy="1018718"/>
            </a:xfrm>
            <a:prstGeom prst="rect">
              <a:avLst/>
            </a:prstGeom>
          </p:spPr>
        </p:pic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FEA1FFF0-BA73-4481-846A-32C7B02910EF}"/>
                </a:ext>
              </a:extLst>
            </p:cNvPr>
            <p:cNvSpPr txBox="1"/>
            <p:nvPr/>
          </p:nvSpPr>
          <p:spPr>
            <a:xfrm>
              <a:off x="4141893" y="4731612"/>
              <a:ext cx="465248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フリフリダンスをさせるには・・・？</a:t>
              </a:r>
            </a:p>
          </p:txBody>
        </p:sp>
      </p:grpSp>
      <p:grpSp>
        <p:nvGrpSpPr>
          <p:cNvPr id="110" name="グループ化 109">
            <a:extLst>
              <a:ext uri="{FF2B5EF4-FFF2-40B4-BE49-F238E27FC236}">
                <a16:creationId xmlns:a16="http://schemas.microsoft.com/office/drawing/2014/main" id="{665F719E-D16C-4669-B30B-284BDF60AF0E}"/>
              </a:ext>
            </a:extLst>
          </p:cNvPr>
          <p:cNvGrpSpPr/>
          <p:nvPr/>
        </p:nvGrpSpPr>
        <p:grpSpPr>
          <a:xfrm>
            <a:off x="3596053" y="2086580"/>
            <a:ext cx="5517026" cy="1977918"/>
            <a:chOff x="3600340" y="2126386"/>
            <a:chExt cx="5517026" cy="1977918"/>
          </a:xfrm>
        </p:grpSpPr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0ED6F0FA-3EBA-4D3F-9C3D-B1E71EF1526D}"/>
                </a:ext>
              </a:extLst>
            </p:cNvPr>
            <p:cNvSpPr/>
            <p:nvPr/>
          </p:nvSpPr>
          <p:spPr>
            <a:xfrm>
              <a:off x="3600340" y="2126386"/>
              <a:ext cx="5517026" cy="197791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3" name="図 102">
              <a:extLst>
                <a:ext uri="{FF2B5EF4-FFF2-40B4-BE49-F238E27FC236}">
                  <a16:creationId xmlns:a16="http://schemas.microsoft.com/office/drawing/2014/main" id="{744102B9-B451-4107-A7D1-AB29CD774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60808" y="2858380"/>
              <a:ext cx="1342120" cy="1018718"/>
            </a:xfrm>
            <a:prstGeom prst="rect">
              <a:avLst/>
            </a:prstGeom>
          </p:spPr>
        </p:pic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746EC34D-7745-4147-8C2D-BDE87488C196}"/>
                </a:ext>
              </a:extLst>
            </p:cNvPr>
            <p:cNvSpPr txBox="1"/>
            <p:nvPr/>
          </p:nvSpPr>
          <p:spPr>
            <a:xfrm>
              <a:off x="4181527" y="2379764"/>
              <a:ext cx="465248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表情を変える時に使うブロックは？</a:t>
              </a: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F5BB2B7F-7079-4479-9491-F566F5D41894}"/>
                </a:ext>
              </a:extLst>
            </p:cNvPr>
            <p:cNvSpPr txBox="1"/>
            <p:nvPr/>
          </p:nvSpPr>
          <p:spPr>
            <a:xfrm>
              <a:off x="4090736" y="2237400"/>
              <a:ext cx="9625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ひょうじょう</a:t>
              </a: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C6A71B05-FD46-45E8-B3AA-7B9502EA3CBB}"/>
                </a:ext>
              </a:extLst>
            </p:cNvPr>
            <p:cNvSpPr txBox="1"/>
            <p:nvPr/>
          </p:nvSpPr>
          <p:spPr>
            <a:xfrm>
              <a:off x="4925607" y="2237400"/>
              <a:ext cx="4480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B682A544-D55A-46DB-BF6F-660B80FEA8FC}"/>
                </a:ext>
              </a:extLst>
            </p:cNvPr>
            <p:cNvSpPr txBox="1"/>
            <p:nvPr/>
          </p:nvSpPr>
          <p:spPr>
            <a:xfrm>
              <a:off x="5697731" y="2237400"/>
              <a:ext cx="4480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850DA74F-0E95-4C5F-83CC-8E2F9E2F4075}"/>
                </a:ext>
              </a:extLst>
            </p:cNvPr>
            <p:cNvSpPr txBox="1"/>
            <p:nvPr/>
          </p:nvSpPr>
          <p:spPr>
            <a:xfrm>
              <a:off x="6231317" y="2237400"/>
              <a:ext cx="4480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828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012BAAAE-CB9D-4EB9-834A-F1FE9C087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725" y="1904478"/>
            <a:ext cx="3781142" cy="4798758"/>
          </a:xfrm>
          <a:prstGeom prst="rect">
            <a:avLst/>
          </a:prstGeom>
        </p:spPr>
      </p:pic>
      <p:pic>
        <p:nvPicPr>
          <p:cNvPr id="3" name="07">
            <a:hlinkClick r:id="" action="ppaction://media"/>
            <a:extLst>
              <a:ext uri="{FF2B5EF4-FFF2-40B4-BE49-F238E27FC236}">
                <a16:creationId xmlns:a16="http://schemas.microsoft.com/office/drawing/2014/main" id="{78577FC0-43D3-4A8B-AA7E-FAB7D040F3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1122" y="1877588"/>
            <a:ext cx="2768422" cy="4909014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  <a:r>
              <a:rPr lang="ja-JP" altLang="en-US" dirty="0"/>
              <a:t>　－その２－</a:t>
            </a:r>
            <a:endParaRPr kumimoji="1"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00F17DC-6439-408A-AB6A-CF06F6820A5D}"/>
              </a:ext>
            </a:extLst>
          </p:cNvPr>
          <p:cNvGrpSpPr/>
          <p:nvPr/>
        </p:nvGrpSpPr>
        <p:grpSpPr>
          <a:xfrm>
            <a:off x="619939" y="1280603"/>
            <a:ext cx="7911502" cy="630942"/>
            <a:chOff x="619939" y="987995"/>
            <a:chExt cx="7911502" cy="630942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571FAA68-7B0A-476D-8BD2-4A3280AD13D5}"/>
                </a:ext>
              </a:extLst>
            </p:cNvPr>
            <p:cNvSpPr txBox="1"/>
            <p:nvPr/>
          </p:nvSpPr>
          <p:spPr>
            <a:xfrm>
              <a:off x="619939" y="987995"/>
              <a:ext cx="791150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を押したとき、ターゲットを回って帰ってくる</a:t>
              </a:r>
              <a:r>
                <a:rPr kumimoji="1"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0A1FC22F-B88D-4C84-9221-209D616F54FE}"/>
                </a:ext>
              </a:extLst>
            </p:cNvPr>
            <p:cNvSpPr txBox="1"/>
            <p:nvPr/>
          </p:nvSpPr>
          <p:spPr>
            <a:xfrm>
              <a:off x="1873478" y="1069965"/>
              <a:ext cx="32437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0BAFB60F-4DC3-429C-AF84-9C0BBB3011F1}"/>
                </a:ext>
              </a:extLst>
            </p:cNvPr>
            <p:cNvSpPr txBox="1"/>
            <p:nvPr/>
          </p:nvSpPr>
          <p:spPr>
            <a:xfrm>
              <a:off x="4848243" y="1063065"/>
              <a:ext cx="50091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まわ</a:t>
              </a:r>
              <a:endParaRPr kumimoji="1" lang="en-US" altLang="ja-JP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D5FB0FE9-C935-45FF-9B7D-182261A4B023}"/>
                </a:ext>
              </a:extLst>
            </p:cNvPr>
            <p:cNvSpPr txBox="1"/>
            <p:nvPr/>
          </p:nvSpPr>
          <p:spPr>
            <a:xfrm>
              <a:off x="5634362" y="1064731"/>
              <a:ext cx="4887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</a:p>
          </p:txBody>
        </p:sp>
      </p:grpSp>
      <p:cxnSp>
        <p:nvCxnSpPr>
          <p:cNvPr id="91" name="直線矢印コネクタ 90">
            <a:extLst>
              <a:ext uri="{FF2B5EF4-FFF2-40B4-BE49-F238E27FC236}">
                <a16:creationId xmlns:a16="http://schemas.microsoft.com/office/drawing/2014/main" id="{552C3324-774E-48CD-B761-D41F366BD6F9}"/>
              </a:ext>
            </a:extLst>
          </p:cNvPr>
          <p:cNvCxnSpPr>
            <a:cxnSpLocks/>
            <a:stCxn id="81" idx="1"/>
          </p:cNvCxnSpPr>
          <p:nvPr/>
        </p:nvCxnSpPr>
        <p:spPr>
          <a:xfrm flipH="1">
            <a:off x="5831201" y="2373367"/>
            <a:ext cx="702048" cy="1628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四角形: 角を丸くする 91">
            <a:extLst>
              <a:ext uri="{FF2B5EF4-FFF2-40B4-BE49-F238E27FC236}">
                <a16:creationId xmlns:a16="http://schemas.microsoft.com/office/drawing/2014/main" id="{449EBD9D-7716-4F32-96D5-ED1E64B857EB}"/>
              </a:ext>
            </a:extLst>
          </p:cNvPr>
          <p:cNvSpPr/>
          <p:nvPr/>
        </p:nvSpPr>
        <p:spPr>
          <a:xfrm>
            <a:off x="5230369" y="4099721"/>
            <a:ext cx="702048" cy="408272"/>
          </a:xfrm>
          <a:prstGeom prst="roundRect">
            <a:avLst>
              <a:gd name="adj" fmla="val 73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FCDBFE9D-BADB-48DF-BB40-DC9412CFB29B}"/>
              </a:ext>
            </a:extLst>
          </p:cNvPr>
          <p:cNvCxnSpPr>
            <a:cxnSpLocks/>
          </p:cNvCxnSpPr>
          <p:nvPr/>
        </p:nvCxnSpPr>
        <p:spPr>
          <a:xfrm flipH="1" flipV="1">
            <a:off x="5924668" y="4435900"/>
            <a:ext cx="1280804" cy="32128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3431E05-6935-4924-8B9E-18BB85AE41CD}"/>
              </a:ext>
            </a:extLst>
          </p:cNvPr>
          <p:cNvGrpSpPr/>
          <p:nvPr/>
        </p:nvGrpSpPr>
        <p:grpSpPr>
          <a:xfrm>
            <a:off x="612559" y="850397"/>
            <a:ext cx="4511933" cy="630942"/>
            <a:chOff x="4083919" y="601087"/>
            <a:chExt cx="4511933" cy="630942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A110B5A-B175-4B6F-BA57-C1894771CB3F}"/>
                </a:ext>
              </a:extLst>
            </p:cNvPr>
            <p:cNvSpPr txBox="1"/>
            <p:nvPr/>
          </p:nvSpPr>
          <p:spPr>
            <a:xfrm>
              <a:off x="4083919" y="601087"/>
              <a:ext cx="451193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を起動したとき、目を開ける</a:t>
              </a:r>
              <a:r>
                <a:rPr kumimoji="1"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2C4C99B-F91E-42B6-A32C-6F90C69590A3}"/>
                </a:ext>
              </a:extLst>
            </p:cNvPr>
            <p:cNvSpPr txBox="1"/>
            <p:nvPr/>
          </p:nvSpPr>
          <p:spPr>
            <a:xfrm>
              <a:off x="4200679" y="682558"/>
              <a:ext cx="8314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D707C19E-C334-4667-B881-71DDFB49ACC8}"/>
                </a:ext>
              </a:extLst>
            </p:cNvPr>
            <p:cNvSpPr txBox="1"/>
            <p:nvPr/>
          </p:nvSpPr>
          <p:spPr>
            <a:xfrm>
              <a:off x="5214140" y="682558"/>
              <a:ext cx="61706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67D369D0-B8D0-4524-9B13-982ADD84AD14}"/>
                </a:ext>
              </a:extLst>
            </p:cNvPr>
            <p:cNvSpPr txBox="1"/>
            <p:nvPr/>
          </p:nvSpPr>
          <p:spPr>
            <a:xfrm>
              <a:off x="6911519" y="682558"/>
              <a:ext cx="4887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25A4891-6CC5-45A7-848A-873BC47ED9DB}"/>
                </a:ext>
              </a:extLst>
            </p:cNvPr>
            <p:cNvSpPr txBox="1"/>
            <p:nvPr/>
          </p:nvSpPr>
          <p:spPr>
            <a:xfrm>
              <a:off x="7400301" y="682558"/>
              <a:ext cx="4887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A61D427-BB63-464D-A8B4-FDC215C5C505}"/>
              </a:ext>
            </a:extLst>
          </p:cNvPr>
          <p:cNvGrpSpPr/>
          <p:nvPr/>
        </p:nvGrpSpPr>
        <p:grpSpPr>
          <a:xfrm>
            <a:off x="6533249" y="2084826"/>
            <a:ext cx="2491996" cy="649215"/>
            <a:chOff x="6056452" y="2066175"/>
            <a:chExt cx="2491996" cy="649215"/>
          </a:xfrm>
        </p:grpSpPr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7BA54583-47AD-4406-A094-742157338A3A}"/>
                </a:ext>
              </a:extLst>
            </p:cNvPr>
            <p:cNvSpPr txBox="1"/>
            <p:nvPr/>
          </p:nvSpPr>
          <p:spPr>
            <a:xfrm>
              <a:off x="6056452" y="2066175"/>
              <a:ext cx="249199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　　」から選ぼう。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4B5CA6C6-6856-4B91-A16F-1B978FDE934A}"/>
                </a:ext>
              </a:extLst>
            </p:cNvPr>
            <p:cNvSpPr txBox="1"/>
            <p:nvPr/>
          </p:nvSpPr>
          <p:spPr>
            <a:xfrm>
              <a:off x="7420659" y="2108494"/>
              <a:ext cx="5083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06544AC2-6A4D-4D0E-8E96-308A8C1DC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3168" y="2247898"/>
              <a:ext cx="458992" cy="467492"/>
            </a:xfrm>
            <a:prstGeom prst="rect">
              <a:avLst/>
            </a:prstGeom>
          </p:spPr>
        </p:pic>
      </p:grp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D11EE8E4-1A70-4B3A-8C16-D0C4972CEA55}"/>
              </a:ext>
            </a:extLst>
          </p:cNvPr>
          <p:cNvSpPr/>
          <p:nvPr/>
        </p:nvSpPr>
        <p:spPr>
          <a:xfrm>
            <a:off x="5230369" y="4905015"/>
            <a:ext cx="702048" cy="408272"/>
          </a:xfrm>
          <a:prstGeom prst="roundRect">
            <a:avLst>
              <a:gd name="adj" fmla="val 73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63B51A43-3741-4B66-A3BF-2DD38227D39C}"/>
              </a:ext>
            </a:extLst>
          </p:cNvPr>
          <p:cNvSpPr/>
          <p:nvPr/>
        </p:nvSpPr>
        <p:spPr>
          <a:xfrm>
            <a:off x="5230369" y="5716406"/>
            <a:ext cx="702048" cy="408272"/>
          </a:xfrm>
          <a:prstGeom prst="roundRect">
            <a:avLst>
              <a:gd name="adj" fmla="val 73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8E777BD2-CC79-46C3-9D77-3FFAEA1432B3}"/>
              </a:ext>
            </a:extLst>
          </p:cNvPr>
          <p:cNvCxnSpPr>
            <a:cxnSpLocks/>
          </p:cNvCxnSpPr>
          <p:nvPr/>
        </p:nvCxnSpPr>
        <p:spPr>
          <a:xfrm flipH="1">
            <a:off x="5932418" y="4770472"/>
            <a:ext cx="1273054" cy="116746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84C09B29-DA75-4712-A5C0-47351FA85E0E}"/>
              </a:ext>
            </a:extLst>
          </p:cNvPr>
          <p:cNvCxnSpPr>
            <a:cxnSpLocks/>
          </p:cNvCxnSpPr>
          <p:nvPr/>
        </p:nvCxnSpPr>
        <p:spPr>
          <a:xfrm flipH="1">
            <a:off x="5878753" y="4770472"/>
            <a:ext cx="1326719" cy="14643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24FE2F8C-6F12-4AD9-B60D-682D6BE87374}"/>
              </a:ext>
            </a:extLst>
          </p:cNvPr>
          <p:cNvGrpSpPr/>
          <p:nvPr/>
        </p:nvGrpSpPr>
        <p:grpSpPr>
          <a:xfrm>
            <a:off x="3531365" y="1911512"/>
            <a:ext cx="5517026" cy="1514795"/>
            <a:chOff x="8985473" y="1873134"/>
            <a:chExt cx="5517026" cy="1514795"/>
          </a:xfrm>
        </p:grpSpPr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0ED6F0FA-3EBA-4D3F-9C3D-B1E71EF1526D}"/>
                </a:ext>
              </a:extLst>
            </p:cNvPr>
            <p:cNvSpPr/>
            <p:nvPr/>
          </p:nvSpPr>
          <p:spPr>
            <a:xfrm>
              <a:off x="8985473" y="1873134"/>
              <a:ext cx="5517026" cy="151479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3" name="図 102">
              <a:extLst>
                <a:ext uri="{FF2B5EF4-FFF2-40B4-BE49-F238E27FC236}">
                  <a16:creationId xmlns:a16="http://schemas.microsoft.com/office/drawing/2014/main" id="{744102B9-B451-4107-A7D1-AB29CD774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072926" y="2369211"/>
              <a:ext cx="1342120" cy="1018718"/>
            </a:xfrm>
            <a:prstGeom prst="rect">
              <a:avLst/>
            </a:prstGeom>
          </p:spPr>
        </p:pic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746EC34D-7745-4147-8C2D-BDE87488C196}"/>
                </a:ext>
              </a:extLst>
            </p:cNvPr>
            <p:cNvSpPr txBox="1"/>
            <p:nvPr/>
          </p:nvSpPr>
          <p:spPr>
            <a:xfrm>
              <a:off x="9407242" y="2126512"/>
              <a:ext cx="481190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が目を開けたように見せるには？</a:t>
              </a: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F5BB2B7F-7079-4479-9491-F566F5D41894}"/>
                </a:ext>
              </a:extLst>
            </p:cNvPr>
            <p:cNvSpPr txBox="1"/>
            <p:nvPr/>
          </p:nvSpPr>
          <p:spPr>
            <a:xfrm>
              <a:off x="9512445" y="1984149"/>
              <a:ext cx="7613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C6A71B05-FD46-45E8-B3AA-7B9502EA3CBB}"/>
                </a:ext>
              </a:extLst>
            </p:cNvPr>
            <p:cNvSpPr txBox="1"/>
            <p:nvPr/>
          </p:nvSpPr>
          <p:spPr>
            <a:xfrm>
              <a:off x="10429612" y="1984148"/>
              <a:ext cx="4480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B682A544-D55A-46DB-BF6F-660B80FEA8FC}"/>
                </a:ext>
              </a:extLst>
            </p:cNvPr>
            <p:cNvSpPr txBox="1"/>
            <p:nvPr/>
          </p:nvSpPr>
          <p:spPr>
            <a:xfrm>
              <a:off x="10954848" y="1984148"/>
              <a:ext cx="4480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あけ</a:t>
              </a: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850DA74F-0E95-4C5F-83CC-8E2F9E2F4075}"/>
                </a:ext>
              </a:extLst>
            </p:cNvPr>
            <p:cNvSpPr txBox="1"/>
            <p:nvPr/>
          </p:nvSpPr>
          <p:spPr>
            <a:xfrm>
              <a:off x="12439410" y="1984148"/>
              <a:ext cx="4480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F4730229-D3D9-4109-8B11-285A2AF2731C}"/>
              </a:ext>
            </a:extLst>
          </p:cNvPr>
          <p:cNvGrpSpPr/>
          <p:nvPr/>
        </p:nvGrpSpPr>
        <p:grpSpPr>
          <a:xfrm>
            <a:off x="7434072" y="4036408"/>
            <a:ext cx="1559568" cy="1685077"/>
            <a:chOff x="7205472" y="4502752"/>
            <a:chExt cx="1559568" cy="1685077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9998ACAE-3D0A-4C9C-9FA7-D261911C4E1E}"/>
                </a:ext>
              </a:extLst>
            </p:cNvPr>
            <p:cNvSpPr txBox="1"/>
            <p:nvPr/>
          </p:nvSpPr>
          <p:spPr>
            <a:xfrm>
              <a:off x="7208654" y="4502752"/>
              <a:ext cx="1556386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時間を変えて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移動距離を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調整しよう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D26775DE-3B9C-43C8-9E78-026BBA8C5D5E}"/>
                </a:ext>
              </a:extLst>
            </p:cNvPr>
            <p:cNvSpPr txBox="1"/>
            <p:nvPr/>
          </p:nvSpPr>
          <p:spPr>
            <a:xfrm>
              <a:off x="7254417" y="5132350"/>
              <a:ext cx="10192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いどうきょり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EB34EBB5-7565-4D82-A331-E6CDFDCCA41E}"/>
                </a:ext>
              </a:extLst>
            </p:cNvPr>
            <p:cNvSpPr txBox="1"/>
            <p:nvPr/>
          </p:nvSpPr>
          <p:spPr>
            <a:xfrm>
              <a:off x="7208653" y="4572982"/>
              <a:ext cx="5999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じかん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C0385E89-D612-4049-86BE-712055DB38C7}"/>
                </a:ext>
              </a:extLst>
            </p:cNvPr>
            <p:cNvSpPr txBox="1"/>
            <p:nvPr/>
          </p:nvSpPr>
          <p:spPr>
            <a:xfrm>
              <a:off x="7830747" y="4572981"/>
              <a:ext cx="5083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35306778-84F4-40AF-99C4-CA90A3FEA49B}"/>
                </a:ext>
              </a:extLst>
            </p:cNvPr>
            <p:cNvSpPr txBox="1"/>
            <p:nvPr/>
          </p:nvSpPr>
          <p:spPr>
            <a:xfrm>
              <a:off x="7205472" y="5672091"/>
              <a:ext cx="8412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4E7E0103-D9DF-4256-BADC-F7B2B36FD98A}"/>
              </a:ext>
            </a:extLst>
          </p:cNvPr>
          <p:cNvSpPr/>
          <p:nvPr/>
        </p:nvSpPr>
        <p:spPr>
          <a:xfrm>
            <a:off x="5319591" y="5800327"/>
            <a:ext cx="353409" cy="24043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</a:rPr>
              <a:t>2</a:t>
            </a:r>
            <a:endParaRPr kumimoji="1" lang="ja-JP" altLang="en-US" sz="1100" dirty="0">
              <a:solidFill>
                <a:schemeClr val="tx1"/>
              </a:solidFill>
            </a:endParaRP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56FD9BEC-A4C0-42DE-A2D6-F979D25A86A0}"/>
              </a:ext>
            </a:extLst>
          </p:cNvPr>
          <p:cNvSpPr/>
          <p:nvPr/>
        </p:nvSpPr>
        <p:spPr>
          <a:xfrm>
            <a:off x="5330850" y="4179568"/>
            <a:ext cx="294934" cy="24043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dirty="0">
                <a:solidFill>
                  <a:schemeClr val="tx1"/>
                </a:solidFill>
              </a:rPr>
              <a:t>2</a:t>
            </a:r>
            <a:endParaRPr kumimoji="1" lang="ja-JP" altLang="en-US" sz="1100" dirty="0">
              <a:solidFill>
                <a:schemeClr val="tx1"/>
              </a:solidFill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B821DA28-EB2C-458C-9338-610C052E25A4}"/>
              </a:ext>
            </a:extLst>
          </p:cNvPr>
          <p:cNvGrpSpPr/>
          <p:nvPr/>
        </p:nvGrpSpPr>
        <p:grpSpPr>
          <a:xfrm>
            <a:off x="3531365" y="3537288"/>
            <a:ext cx="5524690" cy="3193423"/>
            <a:chOff x="9199779" y="308545"/>
            <a:chExt cx="5524690" cy="3193423"/>
          </a:xfrm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192CC68F-3C55-433B-8D11-D3A03054BB4B}"/>
                </a:ext>
              </a:extLst>
            </p:cNvPr>
            <p:cNvSpPr/>
            <p:nvPr/>
          </p:nvSpPr>
          <p:spPr>
            <a:xfrm>
              <a:off x="9199779" y="308545"/>
              <a:ext cx="5524690" cy="319342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2DF3EA34-8E4A-4A2B-911C-398F9D91A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315176" y="1687653"/>
              <a:ext cx="1342120" cy="1018718"/>
            </a:xfrm>
            <a:prstGeom prst="rect">
              <a:avLst/>
            </a:prstGeom>
          </p:spPr>
        </p:pic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3CA68A9E-2700-4B7F-A0CC-9A159635802A}"/>
                </a:ext>
              </a:extLst>
            </p:cNvPr>
            <p:cNvGrpSpPr/>
            <p:nvPr/>
          </p:nvGrpSpPr>
          <p:grpSpPr>
            <a:xfrm>
              <a:off x="10249073" y="1024972"/>
              <a:ext cx="3860119" cy="541006"/>
              <a:chOff x="10249073" y="1024972"/>
              <a:chExt cx="3860119" cy="541006"/>
            </a:xfrm>
          </p:grpSpPr>
          <p:sp>
            <p:nvSpPr>
              <p:cNvPr id="99" name="テキスト ボックス 98">
                <a:extLst>
                  <a:ext uri="{FF2B5EF4-FFF2-40B4-BE49-F238E27FC236}">
                    <a16:creationId xmlns:a16="http://schemas.microsoft.com/office/drawing/2014/main" id="{FEA1FFF0-BA73-4481-846A-32C7B02910EF}"/>
                  </a:ext>
                </a:extLst>
              </p:cNvPr>
              <p:cNvSpPr txBox="1"/>
              <p:nvPr/>
            </p:nvSpPr>
            <p:spPr>
              <a:xfrm>
                <a:off x="10249073" y="1165868"/>
                <a:ext cx="386011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ターゲットを回るには・・・？</a:t>
                </a:r>
              </a:p>
            </p:txBody>
          </p:sp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B8D1E612-319A-44C9-8320-5DC4BCBD7B4C}"/>
                  </a:ext>
                </a:extLst>
              </p:cNvPr>
              <p:cNvSpPr txBox="1"/>
              <p:nvPr/>
            </p:nvSpPr>
            <p:spPr>
              <a:xfrm>
                <a:off x="11762230" y="1024972"/>
                <a:ext cx="44801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まわ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768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4DDB1A8-B512-4C47-91A1-DCA05A1266D8}"/>
              </a:ext>
            </a:extLst>
          </p:cNvPr>
          <p:cNvGrpSpPr/>
          <p:nvPr/>
        </p:nvGrpSpPr>
        <p:grpSpPr>
          <a:xfrm>
            <a:off x="4404468" y="3429000"/>
            <a:ext cx="4612993" cy="1854035"/>
            <a:chOff x="1425753" y="4918382"/>
            <a:chExt cx="4612993" cy="1854035"/>
          </a:xfrm>
        </p:grpSpPr>
        <p:sp>
          <p:nvSpPr>
            <p:cNvPr id="9" name="吹き出し: 角を丸めた四角形 8">
              <a:extLst>
                <a:ext uri="{FF2B5EF4-FFF2-40B4-BE49-F238E27FC236}">
                  <a16:creationId xmlns:a16="http://schemas.microsoft.com/office/drawing/2014/main" id="{2A36EB63-B313-4FEC-B29E-1A0F4FC7498B}"/>
                </a:ext>
              </a:extLst>
            </p:cNvPr>
            <p:cNvSpPr/>
            <p:nvPr/>
          </p:nvSpPr>
          <p:spPr>
            <a:xfrm>
              <a:off x="1425753" y="5250830"/>
              <a:ext cx="3319300" cy="1390997"/>
            </a:xfrm>
            <a:prstGeom prst="wedgeRoundRectCallout">
              <a:avLst>
                <a:gd name="adj1" fmla="val 56808"/>
                <a:gd name="adj2" fmla="val -275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AB4D8CCC-F337-4CB7-B0A4-2D0B932C6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75326" y="4918382"/>
              <a:ext cx="1163420" cy="1854035"/>
            </a:xfrm>
            <a:prstGeom prst="rect">
              <a:avLst/>
            </a:prstGeom>
          </p:spPr>
        </p:pic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F0E79E93-CF2C-4848-8B26-C1CB0B26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メモ</a:t>
            </a:r>
            <a:r>
              <a:rPr kumimoji="1" lang="en-US" altLang="ja-JP" dirty="0"/>
              <a:t>: </a:t>
            </a:r>
            <a:r>
              <a:rPr lang="ja-JP" altLang="en-US" dirty="0"/>
              <a:t>数字の設定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B92C423-7E2C-4D82-A240-AAC4D276D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70" y="1394895"/>
            <a:ext cx="3781142" cy="479875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BCEA2D9-388E-40C1-969E-7780EE35F842}"/>
              </a:ext>
            </a:extLst>
          </p:cNvPr>
          <p:cNvSpPr txBox="1"/>
          <p:nvPr/>
        </p:nvSpPr>
        <p:spPr>
          <a:xfrm>
            <a:off x="4475622" y="3805707"/>
            <a:ext cx="3167855" cy="12840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/>
              <a:t>数字は小数</a:t>
            </a:r>
            <a:r>
              <a:rPr kumimoji="1" lang="en-US" altLang="ja-JP" dirty="0"/>
              <a:t>(1</a:t>
            </a:r>
            <a:r>
              <a:rPr kumimoji="1" lang="ja-JP" altLang="en-US" dirty="0"/>
              <a:t>より小さい数）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kumimoji="1" lang="ja-JP" altLang="en-US" dirty="0"/>
              <a:t>もつかえるよ！得意な子は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kumimoji="1" lang="ja-JP" altLang="en-US" dirty="0"/>
              <a:t>細かく調整してみよう！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A2127FEE-C3EE-4214-86D0-1F030EB38C6A}"/>
              </a:ext>
            </a:extLst>
          </p:cNvPr>
          <p:cNvSpPr/>
          <p:nvPr/>
        </p:nvSpPr>
        <p:spPr>
          <a:xfrm>
            <a:off x="2004607" y="3622631"/>
            <a:ext cx="787467" cy="3432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461B8362-0677-41CC-A9DC-9C426D2B5288}"/>
              </a:ext>
            </a:extLst>
          </p:cNvPr>
          <p:cNvSpPr/>
          <p:nvPr/>
        </p:nvSpPr>
        <p:spPr>
          <a:xfrm>
            <a:off x="2004607" y="5234715"/>
            <a:ext cx="787467" cy="3432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2B5F908-7C93-43AF-8190-1E601BC98EB9}"/>
              </a:ext>
            </a:extLst>
          </p:cNvPr>
          <p:cNvSpPr txBox="1"/>
          <p:nvPr/>
        </p:nvSpPr>
        <p:spPr>
          <a:xfrm>
            <a:off x="4525055" y="3794273"/>
            <a:ext cx="599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1AF801D-1A1F-494A-9F42-7EFF9C8A5756}"/>
              </a:ext>
            </a:extLst>
          </p:cNvPr>
          <p:cNvSpPr txBox="1"/>
          <p:nvPr/>
        </p:nvSpPr>
        <p:spPr>
          <a:xfrm>
            <a:off x="5072868" y="3791663"/>
            <a:ext cx="941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B391138-C2E6-4175-95A5-0ABFECF1F9BC}"/>
              </a:ext>
            </a:extLst>
          </p:cNvPr>
          <p:cNvSpPr txBox="1"/>
          <p:nvPr/>
        </p:nvSpPr>
        <p:spPr>
          <a:xfrm>
            <a:off x="6144345" y="3791663"/>
            <a:ext cx="599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3547252-1D9F-4DCE-BDA4-D82193C552CC}"/>
              </a:ext>
            </a:extLst>
          </p:cNvPr>
          <p:cNvSpPr txBox="1"/>
          <p:nvPr/>
        </p:nvSpPr>
        <p:spPr>
          <a:xfrm>
            <a:off x="6871612" y="3775566"/>
            <a:ext cx="599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57D0B0B-677C-4366-8489-7F5774508606}"/>
              </a:ext>
            </a:extLst>
          </p:cNvPr>
          <p:cNvSpPr txBox="1"/>
          <p:nvPr/>
        </p:nvSpPr>
        <p:spPr>
          <a:xfrm>
            <a:off x="6141239" y="4201489"/>
            <a:ext cx="599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14FC245-5CE8-4F8F-8181-DF46EDB415BD}"/>
              </a:ext>
            </a:extLst>
          </p:cNvPr>
          <p:cNvSpPr txBox="1"/>
          <p:nvPr/>
        </p:nvSpPr>
        <p:spPr>
          <a:xfrm>
            <a:off x="6658252" y="4200633"/>
            <a:ext cx="599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A9BFE65-5034-4A62-B27E-4ACE83060E51}"/>
              </a:ext>
            </a:extLst>
          </p:cNvPr>
          <p:cNvSpPr txBox="1"/>
          <p:nvPr/>
        </p:nvSpPr>
        <p:spPr>
          <a:xfrm>
            <a:off x="4404468" y="4604816"/>
            <a:ext cx="599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こま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DDF7064-2B3D-4490-BA85-EBF8B7906C12}"/>
              </a:ext>
            </a:extLst>
          </p:cNvPr>
          <p:cNvSpPr txBox="1"/>
          <p:nvPr/>
        </p:nvSpPr>
        <p:spPr>
          <a:xfrm>
            <a:off x="5072868" y="4604815"/>
            <a:ext cx="8941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ちょうせい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63591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1489</Words>
  <Application>Microsoft Office PowerPoint</Application>
  <PresentationFormat>画面に合わせる (4:3)</PresentationFormat>
  <Paragraphs>434</Paragraphs>
  <Slides>33</Slides>
  <Notes>5</Notes>
  <HiddenSlides>0</HiddenSlides>
  <MMClips>8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33</vt:i4>
      </vt:variant>
    </vt:vector>
  </HeadingPairs>
  <TitlesOfParts>
    <vt:vector size="40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第2回　CodeyRockyを動かしてみよう</vt:lpstr>
      <vt:lpstr>目次</vt:lpstr>
      <vt:lpstr>プログラミングの準備</vt:lpstr>
      <vt:lpstr>CodeyとRockyをつなげよう</vt:lpstr>
      <vt:lpstr>パソコンとつなげよう</vt:lpstr>
      <vt:lpstr>mBlockを起動しよう</vt:lpstr>
      <vt:lpstr>本日のミッション！</vt:lpstr>
      <vt:lpstr>ミッション１：まっすぐ進むプログラムを作ろう！</vt:lpstr>
      <vt:lpstr>ミッション１：まっすぐ進むプログラムを作ろう！</vt:lpstr>
      <vt:lpstr>ミッション１：まっすぐ進むプログラムを作ろう！</vt:lpstr>
      <vt:lpstr>数字のうちかたの注意</vt:lpstr>
      <vt:lpstr>ミッション１：まっすぐ進むプログラムを作ろう！</vt:lpstr>
      <vt:lpstr>ミッション１：まっすぐ進むプログラムを作ろう！</vt:lpstr>
      <vt:lpstr>ミッション１：まっすぐ進むプログラムを作ろう！</vt:lpstr>
      <vt:lpstr>ミッション１：まっすぐ進むプログラムを作ろう！</vt:lpstr>
      <vt:lpstr>ミッション１：まっすぐ進むプログラムを作ろう！</vt:lpstr>
      <vt:lpstr>ミッション１：まっすぐ進むプログラムを作ろう！</vt:lpstr>
      <vt:lpstr>ミッション１：まっすぐ進むプログラムを作ろう！</vt:lpstr>
      <vt:lpstr>ミッション２：行って帰ってくるプログラムを作ろう！</vt:lpstr>
      <vt:lpstr>メモ：　あたらしいプログラムのつくりかた</vt:lpstr>
      <vt:lpstr>ミッション３：角度で回転するプログラムを作ろう！</vt:lpstr>
      <vt:lpstr>ミッション４：繰り返してみよう！</vt:lpstr>
      <vt:lpstr>ミッション４：繰り返してみよう！</vt:lpstr>
      <vt:lpstr>ステップアップ！</vt:lpstr>
      <vt:lpstr>考えてみよう！　－その１－</vt:lpstr>
      <vt:lpstr>考えてみよう！　－その１－</vt:lpstr>
      <vt:lpstr>考えてみよう！　－その２－</vt:lpstr>
      <vt:lpstr>考えてみよう！　－その２－</vt:lpstr>
      <vt:lpstr>チャレンジ！</vt:lpstr>
      <vt:lpstr>チャレンジ！　－その１－</vt:lpstr>
      <vt:lpstr>チャレンジ！　－その２－</vt:lpstr>
      <vt:lpstr>メモ: 数字の設定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2022-07-18T05:57:29Z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