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>
  <p:sldMasterIdLst>
    <p:sldMasterId id="2147483661" r:id="rId1"/>
  </p:sldMasterIdLst>
  <p:notesMasterIdLst>
    <p:notesMasterId r:id="rId32"/>
  </p:notesMasterIdLst>
  <p:handoutMasterIdLst>
    <p:handoutMasterId r:id="rId33"/>
  </p:handoutMasterIdLst>
  <p:sldIdLst>
    <p:sldId id="405" r:id="rId2"/>
    <p:sldId id="310" r:id="rId3"/>
    <p:sldId id="479" r:id="rId4"/>
    <p:sldId id="487" r:id="rId5"/>
    <p:sldId id="256" r:id="rId6"/>
    <p:sldId id="488" r:id="rId7"/>
    <p:sldId id="484" r:id="rId8"/>
    <p:sldId id="485" r:id="rId9"/>
    <p:sldId id="490" r:id="rId10"/>
    <p:sldId id="505" r:id="rId11"/>
    <p:sldId id="288" r:id="rId12"/>
    <p:sldId id="491" r:id="rId13"/>
    <p:sldId id="494" r:id="rId14"/>
    <p:sldId id="492" r:id="rId15"/>
    <p:sldId id="495" r:id="rId16"/>
    <p:sldId id="493" r:id="rId17"/>
    <p:sldId id="499" r:id="rId18"/>
    <p:sldId id="497" r:id="rId19"/>
    <p:sldId id="500" r:id="rId20"/>
    <p:sldId id="498" r:id="rId21"/>
    <p:sldId id="501" r:id="rId22"/>
    <p:sldId id="502" r:id="rId23"/>
    <p:sldId id="503" r:id="rId24"/>
    <p:sldId id="438" r:id="rId25"/>
    <p:sldId id="504" r:id="rId26"/>
    <p:sldId id="496" r:id="rId27"/>
    <p:sldId id="545" r:id="rId28"/>
    <p:sldId id="544" r:id="rId29"/>
    <p:sldId id="528" r:id="rId30"/>
    <p:sldId id="529" r:id="rId31"/>
  </p:sldIdLst>
  <p:sldSz cx="16256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4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0"/>
    <a:srgbClr val="FC9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39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836" y="84"/>
      </p:cViewPr>
      <p:guideLst>
        <p:guide orient="horz" pos="3824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352731D-CDD0-8846-B0AB-7818F5DA5E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B9F282-9EAE-4844-9CCE-3066E293B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27571-21CA-DD41-AB6B-3F3CE1317011}" type="datetimeFigureOut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1F9DCF-8C04-0240-B053-11517633D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24F01F-5B1F-5240-847C-1C088CF25E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017-F767-E147-9AD9-9DADE9E7DB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829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200"/>
            </a:lvl1pPr>
          </a:lstStyle>
          <a:p>
            <a:fld id="{8192FCBA-F1FB-4328-81F2-4DE7CEB27394}" type="datetimeFigureOut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200"/>
            </a:lvl1pPr>
          </a:lstStyle>
          <a:p>
            <a:fld id="{AD84578D-AA3E-47D1-8B79-42E81FFF6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2359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13257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2441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F98F-7084-F24E-91AB-051C3E92650C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1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E0B5-B0D1-B14A-9B97-B43B4868D5DF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2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B68D-D3AE-6249-BD29-956AFB77D994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1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138B-26E0-7B49-81C3-5990B22904C1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74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C0CCA-C7BE-2848-BD17-C4AF1600852B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1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EBA4-49CD-154F-9970-19ADBAF397CA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48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6204-0D6C-BC4B-8DAB-86ECE81FF798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72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36A41-52C2-1D40-A15A-E7969FFF74E9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1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5CB8-9747-1A4E-A8F3-7AEA1764E96A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5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73C2-6579-7044-A62B-9AB1467C3197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0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B31B-D591-7E42-8FB8-A7D3418AB07B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42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6256000" cy="7995280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1" baseline="0" dirty="0">
                <a:ea typeface="Meiryo UI" panose="020B0604030504040204" pitchFamily="50" charset="-128"/>
              </a:defRPr>
            </a:lvl1pPr>
          </a:lstStyle>
          <a:p>
            <a:pPr marL="304798" lvl="0" indent="-304798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6256002" cy="12192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6495" y="9961214"/>
            <a:ext cx="12192000" cy="43018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401" baseline="0" dirty="0">
                <a:solidFill>
                  <a:schemeClr val="accent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pPr marL="304798" lvl="0" indent="-304798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5" y="9056293"/>
            <a:ext cx="14142720" cy="904928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5867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580574" y="8402581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087" y="11300189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77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4"/>
            <a:ext cx="16256002" cy="12192005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6730"/>
            <a:ext cx="16256000" cy="4165271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 dirty="0">
                <a:ea typeface="Meiryo UI" panose="020B0604030504040204" pitchFamily="50" charset="-128"/>
              </a:defRPr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914" y="2864681"/>
            <a:ext cx="12888686" cy="1327726"/>
          </a:xfrm>
        </p:spPr>
        <p:txBody>
          <a:bodyPr rtlCol="0" anchor="t">
            <a:noAutofit/>
          </a:bodyPr>
          <a:lstStyle>
            <a:lvl1pPr>
              <a:defRPr sz="6400" spc="-201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914" y="4381208"/>
            <a:ext cx="12888686" cy="404791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2844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609593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5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580572" y="2723643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748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6256000" cy="12192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/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6" y="8221122"/>
            <a:ext cx="14391659" cy="1740092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5867" b="1" spc="-201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454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DBF9FC83-3674-3D47-AC99-D855A9B434B3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6D35CB13-95B1-2F4C-B1E0-F1B712B67525}"/>
              </a:ext>
            </a:extLst>
          </p:cNvPr>
          <p:cNvSpPr txBox="1">
            <a:spLocks/>
          </p:cNvSpPr>
          <p:nvPr userDrawn="1"/>
        </p:nvSpPr>
        <p:spPr>
          <a:xfrm>
            <a:off x="14531997" y="11351363"/>
            <a:ext cx="606403" cy="840637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200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200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5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494" y="9056292"/>
            <a:ext cx="14142720" cy="904928"/>
          </a:xfrm>
        </p:spPr>
        <p:txBody>
          <a:bodyPr rtlCol="0"/>
          <a:lstStyle/>
          <a:p>
            <a:r>
              <a:rPr lang="ja-JP" altLang="en-US"/>
              <a:t>第</a:t>
            </a:r>
            <a:r>
              <a:rPr lang="en-US" altLang="ja-JP" dirty="0"/>
              <a:t>2</a:t>
            </a:r>
            <a:r>
              <a:rPr lang="ja-JP" altLang="en-US"/>
              <a:t>回　村上隆について学ぼう！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9596" y="0"/>
            <a:ext cx="16265596" cy="8000000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" y="258823"/>
            <a:ext cx="5224628" cy="118136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860C499-64E8-6A47-A53E-82FCEDDB912E}"/>
              </a:ext>
            </a:extLst>
          </p:cNvPr>
          <p:cNvSpPr txBox="1"/>
          <p:nvPr/>
        </p:nvSpPr>
        <p:spPr>
          <a:xfrm>
            <a:off x="1054951" y="8665612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5FE519B-A278-C747-B964-5F9B23164C26}"/>
              </a:ext>
            </a:extLst>
          </p:cNvPr>
          <p:cNvSpPr txBox="1"/>
          <p:nvPr/>
        </p:nvSpPr>
        <p:spPr>
          <a:xfrm>
            <a:off x="2245476" y="8665612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596CBA2-B8CB-DB4C-83E5-1A09124F5BDB}"/>
              </a:ext>
            </a:extLst>
          </p:cNvPr>
          <p:cNvSpPr txBox="1"/>
          <p:nvPr/>
        </p:nvSpPr>
        <p:spPr>
          <a:xfrm>
            <a:off x="8207667" y="8665612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まな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1AC6552-AAAF-0549-BE36-A3DD0BF4920F}"/>
              </a:ext>
            </a:extLst>
          </p:cNvPr>
          <p:cNvSpPr txBox="1"/>
          <p:nvPr/>
        </p:nvSpPr>
        <p:spPr>
          <a:xfrm>
            <a:off x="3724294" y="8665612"/>
            <a:ext cx="2105546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むらかみたかし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9C5871D-6A5C-45BC-B435-B1EDCFE2B251}"/>
              </a:ext>
            </a:extLst>
          </p:cNvPr>
          <p:cNvGrpSpPr/>
          <p:nvPr/>
        </p:nvGrpSpPr>
        <p:grpSpPr>
          <a:xfrm>
            <a:off x="0" y="2302659"/>
            <a:ext cx="10924284" cy="3793341"/>
            <a:chOff x="0" y="2153313"/>
            <a:chExt cx="10924284" cy="3793341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6A25B50-E2F0-744D-BE43-ACC948928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79"/>
            <a:stretch/>
          </p:blipFill>
          <p:spPr>
            <a:xfrm>
              <a:off x="0" y="4103167"/>
              <a:ext cx="10576572" cy="1843487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1CF1E19-1017-4F97-9648-D9636B13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3" y="2153313"/>
              <a:ext cx="10743521" cy="2417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7780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4">
            <a:extLst>
              <a:ext uri="{FF2B5EF4-FFF2-40B4-BE49-F238E27FC236}">
                <a16:creationId xmlns:a16="http://schemas.microsoft.com/office/drawing/2014/main" id="{B37C8601-B97B-5A45-8D83-9DC546B1ECBA}"/>
              </a:ext>
            </a:extLst>
          </p:cNvPr>
          <p:cNvSpPr txBox="1">
            <a:spLocks/>
          </p:cNvSpPr>
          <p:nvPr/>
        </p:nvSpPr>
        <p:spPr>
          <a:xfrm>
            <a:off x="215154" y="197224"/>
            <a:ext cx="15867528" cy="117616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indent="0" algn="ctr" defTabSz="457200" rtl="0" eaLnBrk="1" latinLnBrk="0" hangingPunct="1">
              <a:buNone/>
              <a:defRPr lang="en-GB" sz="1350" kern="1200" baseline="0" dirty="0">
                <a:solidFill>
                  <a:schemeClr val="tx1"/>
                </a:solidFill>
                <a:latin typeface="Meiryo" panose="020B0604030504040204" pitchFamily="34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46" indent="-171446"/>
            <a:endParaRPr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92" y="1979120"/>
            <a:ext cx="10707913" cy="72948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4400" dirty="0"/>
          </a:p>
          <a:p>
            <a:r>
              <a:rPr lang="ja-JP" altLang="en-US" sz="4400"/>
              <a:t>村上隆ってどんな人？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村上隆作品を真似して</a:t>
            </a:r>
            <a:r>
              <a:rPr lang="ja-JP" altLang="ja-JP" sz="4400"/>
              <a:t>作ってみよう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考えてみよう</a:t>
            </a:r>
          </a:p>
          <a:p>
            <a:endParaRPr lang="en-US" altLang="ja-JP" sz="440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92" y="360912"/>
            <a:ext cx="14020800" cy="2356556"/>
          </a:xfrm>
        </p:spPr>
        <p:txBody>
          <a:bodyPr>
            <a:normAutofit/>
          </a:bodyPr>
          <a:lstStyle/>
          <a:p>
            <a:r>
              <a:rPr lang="ja-JP" altLang="en-US" sz="5400" b="1" dirty="0"/>
              <a:t>目次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761593" y="615579"/>
            <a:ext cx="123103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133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503AB1-0072-7346-8760-7C1FFFF044A9}"/>
              </a:ext>
            </a:extLst>
          </p:cNvPr>
          <p:cNvSpPr txBox="1"/>
          <p:nvPr/>
        </p:nvSpPr>
        <p:spPr>
          <a:xfrm>
            <a:off x="5460286" y="246807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ひと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044CA8-DF51-D249-BAE5-29E96FE60182}"/>
              </a:ext>
            </a:extLst>
          </p:cNvPr>
          <p:cNvSpPr txBox="1"/>
          <p:nvPr/>
        </p:nvSpPr>
        <p:spPr>
          <a:xfrm>
            <a:off x="6615507" y="41643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つく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4D0D77-43FE-CF4D-88BD-BF7438358D5B}"/>
              </a:ext>
            </a:extLst>
          </p:cNvPr>
          <p:cNvSpPr txBox="1"/>
          <p:nvPr/>
        </p:nvSpPr>
        <p:spPr>
          <a:xfrm>
            <a:off x="1059413" y="2468070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むらかみたかし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0FF57FE-6A27-2D43-80BC-3EDE239E6A69}"/>
              </a:ext>
            </a:extLst>
          </p:cNvPr>
          <p:cNvSpPr txBox="1"/>
          <p:nvPr/>
        </p:nvSpPr>
        <p:spPr>
          <a:xfrm>
            <a:off x="1014940" y="4164353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むらかみたかしさくひん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D4CFCEB-97E1-A945-BC8E-92A3EEC229B0}"/>
              </a:ext>
            </a:extLst>
          </p:cNvPr>
          <p:cNvSpPr txBox="1"/>
          <p:nvPr/>
        </p:nvSpPr>
        <p:spPr>
          <a:xfrm>
            <a:off x="4630894" y="41643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まね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1D3D834-5897-6E49-9168-319398A4859E}"/>
              </a:ext>
            </a:extLst>
          </p:cNvPr>
          <p:cNvSpPr txBox="1"/>
          <p:nvPr/>
        </p:nvSpPr>
        <p:spPr>
          <a:xfrm>
            <a:off x="1059413" y="586063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かんが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村上隆ってどんな人？</a:t>
            </a:r>
            <a:endParaRPr lang="ja-JP" altLang="en-US" sz="6600" b="1" dirty="0"/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298987" y="2869870"/>
            <a:ext cx="2417650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むらかみたかし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C475DCC-03F2-DA44-8144-4766972E742F}"/>
              </a:ext>
            </a:extLst>
          </p:cNvPr>
          <p:cNvSpPr txBox="1"/>
          <p:nvPr/>
        </p:nvSpPr>
        <p:spPr>
          <a:xfrm>
            <a:off x="6650917" y="2869869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ひと</a:t>
            </a:r>
          </a:p>
        </p:txBody>
      </p:sp>
    </p:spTree>
    <p:extLst>
      <p:ext uri="{BB962C8B-B14F-4D97-AF65-F5344CB8AC3E}">
        <p14:creationId xmlns:p14="http://schemas.microsoft.com/office/powerpoint/2010/main" val="3595144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E642C28-CF74-F84E-AFB8-C01081817B44}"/>
              </a:ext>
            </a:extLst>
          </p:cNvPr>
          <p:cNvGrpSpPr/>
          <p:nvPr/>
        </p:nvGrpSpPr>
        <p:grpSpPr>
          <a:xfrm>
            <a:off x="1132092" y="2514757"/>
            <a:ext cx="10036850" cy="1234196"/>
            <a:chOff x="1219196" y="-2835039"/>
            <a:chExt cx="10036850" cy="1234196"/>
          </a:xfrm>
        </p:grpSpPr>
        <p:sp>
          <p:nvSpPr>
            <p:cNvPr id="8" name="サブタイトル 2"/>
            <p:cNvSpPr txBox="1"/>
            <p:nvPr/>
          </p:nvSpPr>
          <p:spPr>
            <a:xfrm>
              <a:off x="2049103" y="-2736537"/>
              <a:ext cx="9206943" cy="113569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6" name="サブタイトル 2"/>
            <p:cNvSpPr txBox="1"/>
            <p:nvPr/>
          </p:nvSpPr>
          <p:spPr>
            <a:xfrm>
              <a:off x="1219196" y="-2835039"/>
              <a:ext cx="9544242" cy="8689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26" name="object 25"/>
            <p:cNvSpPr/>
            <p:nvPr/>
          </p:nvSpPr>
          <p:spPr>
            <a:xfrm flipV="1">
              <a:off x="2311065" y="-2463340"/>
              <a:ext cx="7420267" cy="404553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5" name="タイトル 1"/>
          <p:cNvSpPr txBox="1"/>
          <p:nvPr/>
        </p:nvSpPr>
        <p:spPr>
          <a:xfrm>
            <a:off x="1521051" y="961284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32092" y="590111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3143" y="392416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☆村上隆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2095" y="2644562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村上隆ってどんな人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7" name="object 25"/>
          <p:cNvSpPr/>
          <p:nvPr/>
        </p:nvSpPr>
        <p:spPr>
          <a:xfrm flipV="1">
            <a:off x="2509173" y="1353330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1064B29C-7DB6-F040-B7CD-AA16B1458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507" y="5042711"/>
            <a:ext cx="2775331" cy="2106577"/>
          </a:xfrm>
          <a:prstGeom prst="rect">
            <a:avLst/>
          </a:prstGeom>
        </p:spPr>
      </p:pic>
      <p:sp>
        <p:nvSpPr>
          <p:cNvPr id="22" name="吹き出し: 角を丸めた四角形 19">
            <a:extLst>
              <a:ext uri="{FF2B5EF4-FFF2-40B4-BE49-F238E27FC236}">
                <a16:creationId xmlns:a16="http://schemas.microsoft.com/office/drawing/2014/main" id="{CAD3F461-DB9C-514D-A956-0491AA31FA79}"/>
              </a:ext>
            </a:extLst>
          </p:cNvPr>
          <p:cNvSpPr/>
          <p:nvPr/>
        </p:nvSpPr>
        <p:spPr>
          <a:xfrm>
            <a:off x="5403054" y="4152627"/>
            <a:ext cx="7970317" cy="3886744"/>
          </a:xfrm>
          <a:prstGeom prst="wedgeRoundRectCallout">
            <a:avLst>
              <a:gd name="adj1" fmla="val -56875"/>
              <a:gd name="adj2" fmla="val 16154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defTabSz="2167494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3200" b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1962年東京都板橋区生まれ</a:t>
            </a:r>
            <a:r>
              <a:rPr lang="ja-JP" altLang="en-US" sz="3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だよ。</a:t>
            </a:r>
            <a:endParaRPr lang="en-US" altLang="ja-JP" sz="3200" dirty="0">
              <a:solidFill>
                <a:schemeClr val="tx1"/>
              </a:solidFill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defTabSz="2167494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3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小さい頃から漫画やアニメの大ファンで将来はアニメーション産業で働くことを志望していたそうだよ。</a:t>
            </a:r>
            <a:endParaRPr lang="ja-JP" altLang="en-US" sz="3200" dirty="0">
              <a:solidFill>
                <a:schemeClr val="tx1"/>
              </a:solidFill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73CE09E7-A4D2-5B40-99EC-E53E0222B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892" y="8295214"/>
            <a:ext cx="1985700" cy="3164431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4F516A2D-FFD6-0543-8AA4-DB637B63E48C}"/>
              </a:ext>
            </a:extLst>
          </p:cNvPr>
          <p:cNvGrpSpPr/>
          <p:nvPr/>
        </p:nvGrpSpPr>
        <p:grpSpPr>
          <a:xfrm>
            <a:off x="1521051" y="8876646"/>
            <a:ext cx="5816931" cy="2582999"/>
            <a:chOff x="1243951" y="983888"/>
            <a:chExt cx="4658073" cy="9366960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013BD95B-1EFA-8848-B9CB-254E5F2B6AFC}"/>
                </a:ext>
              </a:extLst>
            </p:cNvPr>
            <p:cNvGrpSpPr/>
            <p:nvPr/>
          </p:nvGrpSpPr>
          <p:grpSpPr>
            <a:xfrm>
              <a:off x="1243951" y="983888"/>
              <a:ext cx="4334591" cy="9366960"/>
              <a:chOff x="1639995" y="705694"/>
              <a:chExt cx="5177923" cy="9366960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B8089581-7AB1-2041-AFD7-36993B98EAE2}"/>
                  </a:ext>
                </a:extLst>
              </p:cNvPr>
              <p:cNvSpPr/>
              <p:nvPr/>
            </p:nvSpPr>
            <p:spPr>
              <a:xfrm>
                <a:off x="1639995" y="727905"/>
                <a:ext cx="5074994" cy="9344749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330D6F3-BFCE-064E-8EE3-1EAF0675FD7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77701E3-D641-0442-A9DB-D32014C6509A}"/>
                </a:ext>
              </a:extLst>
            </p:cNvPr>
            <p:cNvSpPr txBox="1"/>
            <p:nvPr/>
          </p:nvSpPr>
          <p:spPr>
            <a:xfrm>
              <a:off x="1243951" y="1739602"/>
              <a:ext cx="4658073" cy="8611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小さい時から</a:t>
              </a:r>
              <a:endParaRPr lang="en-US" altLang="ja-JP" sz="3200" dirty="0"/>
            </a:p>
            <a:p>
              <a:pPr>
                <a:lnSpc>
                  <a:spcPct val="200000"/>
                </a:lnSpc>
              </a:pPr>
              <a:r>
                <a:rPr lang="ja-JP" altLang="en-US" sz="3200"/>
                <a:t>絵が好きだったんだね！</a:t>
              </a:r>
              <a:endParaRPr lang="en-US" altLang="ja-JP" sz="3200" dirty="0"/>
            </a:p>
            <a:p>
              <a:pPr>
                <a:lnSpc>
                  <a:spcPct val="200000"/>
                </a:lnSpc>
              </a:pPr>
              <a:endParaRPr lang="en-US" altLang="ja-JP" sz="3200" dirty="0"/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4D9AE95-9407-254F-B003-E34282C61265}"/>
              </a:ext>
            </a:extLst>
          </p:cNvPr>
          <p:cNvSpPr txBox="1"/>
          <p:nvPr/>
        </p:nvSpPr>
        <p:spPr>
          <a:xfrm>
            <a:off x="1521051" y="91997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C62C2CF-56A9-494F-920F-1748F944F02E}"/>
              </a:ext>
            </a:extLst>
          </p:cNvPr>
          <p:cNvSpPr txBox="1"/>
          <p:nvPr/>
        </p:nvSpPr>
        <p:spPr>
          <a:xfrm>
            <a:off x="2733567" y="91997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4ABB610-C3AB-0B44-A261-2738E57C1F03}"/>
              </a:ext>
            </a:extLst>
          </p:cNvPr>
          <p:cNvSpPr txBox="1"/>
          <p:nvPr/>
        </p:nvSpPr>
        <p:spPr>
          <a:xfrm>
            <a:off x="1636467" y="1020288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え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0082259-D557-A644-94ED-788B543AFAFA}"/>
              </a:ext>
            </a:extLst>
          </p:cNvPr>
          <p:cNvSpPr txBox="1"/>
          <p:nvPr/>
        </p:nvSpPr>
        <p:spPr>
          <a:xfrm>
            <a:off x="2316293" y="101798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D92CA23-CBAF-FD41-8614-4DF16BA26B6B}"/>
              </a:ext>
            </a:extLst>
          </p:cNvPr>
          <p:cNvSpPr txBox="1"/>
          <p:nvPr/>
        </p:nvSpPr>
        <p:spPr>
          <a:xfrm>
            <a:off x="7008768" y="181356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>
                <a:latin typeface="Meiryo" panose="020B0604030504040204" pitchFamily="34" charset="-128"/>
                <a:ea typeface="Meiryo" panose="020B0604030504040204" pitchFamily="34" charset="-128"/>
              </a:rPr>
              <a:t>むらかみたかし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0DA1C7F-6F0F-7248-B8AC-3E2759103B64}"/>
              </a:ext>
            </a:extLst>
          </p:cNvPr>
          <p:cNvSpPr txBox="1"/>
          <p:nvPr/>
        </p:nvSpPr>
        <p:spPr>
          <a:xfrm>
            <a:off x="7394561" y="21720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8F8B87A-92DB-1844-AF10-C3044FD6FD25}"/>
              </a:ext>
            </a:extLst>
          </p:cNvPr>
          <p:cNvSpPr txBox="1"/>
          <p:nvPr/>
        </p:nvSpPr>
        <p:spPr>
          <a:xfrm>
            <a:off x="3299806" y="219643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むらかみたかし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F968E26-A14D-DF48-9444-DC6CBD48E053}"/>
              </a:ext>
            </a:extLst>
          </p:cNvPr>
          <p:cNvSpPr txBox="1"/>
          <p:nvPr/>
        </p:nvSpPr>
        <p:spPr>
          <a:xfrm>
            <a:off x="6652436" y="4268706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ねんとうきょうといたばしくう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B37EF4F-EE44-6149-A695-E35240072AA3}"/>
              </a:ext>
            </a:extLst>
          </p:cNvPr>
          <p:cNvSpPr txBox="1"/>
          <p:nvPr/>
        </p:nvSpPr>
        <p:spPr>
          <a:xfrm>
            <a:off x="5610928" y="52289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7AAC08A-DE77-2948-B5EA-7AC208E291E9}"/>
              </a:ext>
            </a:extLst>
          </p:cNvPr>
          <p:cNvSpPr txBox="1"/>
          <p:nvPr/>
        </p:nvSpPr>
        <p:spPr>
          <a:xfrm>
            <a:off x="6915988" y="52289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ころ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3784E94-10DA-004D-B2C5-22F9C359AECE}"/>
              </a:ext>
            </a:extLst>
          </p:cNvPr>
          <p:cNvSpPr txBox="1"/>
          <p:nvPr/>
        </p:nvSpPr>
        <p:spPr>
          <a:xfrm>
            <a:off x="8156579" y="526495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まんが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FA70EC9-0E8D-8244-A00C-245E5754702D}"/>
              </a:ext>
            </a:extLst>
          </p:cNvPr>
          <p:cNvSpPr txBox="1"/>
          <p:nvPr/>
        </p:nvSpPr>
        <p:spPr>
          <a:xfrm>
            <a:off x="10845776" y="52289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だい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3E10D48-D7C6-3649-931C-A258B4C71E7C}"/>
              </a:ext>
            </a:extLst>
          </p:cNvPr>
          <p:cNvSpPr txBox="1"/>
          <p:nvPr/>
        </p:nvSpPr>
        <p:spPr>
          <a:xfrm>
            <a:off x="5610928" y="616292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しょうらい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35E6C36-1B00-9142-A457-FE9FC7B717D1}"/>
              </a:ext>
            </a:extLst>
          </p:cNvPr>
          <p:cNvSpPr txBox="1"/>
          <p:nvPr/>
        </p:nvSpPr>
        <p:spPr>
          <a:xfrm>
            <a:off x="9624780" y="616292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さんぎょう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5741A8B-1425-4D44-B911-6242D3590D5F}"/>
              </a:ext>
            </a:extLst>
          </p:cNvPr>
          <p:cNvSpPr txBox="1"/>
          <p:nvPr/>
        </p:nvSpPr>
        <p:spPr>
          <a:xfrm>
            <a:off x="10845776" y="615920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はたら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A2777F6-548B-5045-BF7F-6F7FE8961F1D}"/>
              </a:ext>
            </a:extLst>
          </p:cNvPr>
          <p:cNvSpPr txBox="1"/>
          <p:nvPr/>
        </p:nvSpPr>
        <p:spPr>
          <a:xfrm>
            <a:off x="5674450" y="71848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しぼう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573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E642C28-CF74-F84E-AFB8-C01081817B44}"/>
              </a:ext>
            </a:extLst>
          </p:cNvPr>
          <p:cNvGrpSpPr/>
          <p:nvPr/>
        </p:nvGrpSpPr>
        <p:grpSpPr>
          <a:xfrm>
            <a:off x="576280" y="434946"/>
            <a:ext cx="10036850" cy="1234196"/>
            <a:chOff x="1219196" y="-2835039"/>
            <a:chExt cx="10036850" cy="1234196"/>
          </a:xfrm>
        </p:grpSpPr>
        <p:sp>
          <p:nvSpPr>
            <p:cNvPr id="8" name="サブタイトル 2"/>
            <p:cNvSpPr txBox="1"/>
            <p:nvPr/>
          </p:nvSpPr>
          <p:spPr>
            <a:xfrm>
              <a:off x="2049103" y="-2736537"/>
              <a:ext cx="9206943" cy="113569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6" name="サブタイトル 2"/>
            <p:cNvSpPr txBox="1"/>
            <p:nvPr/>
          </p:nvSpPr>
          <p:spPr>
            <a:xfrm>
              <a:off x="1219196" y="-2835039"/>
              <a:ext cx="9544242" cy="8689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26" name="object 25"/>
            <p:cNvSpPr/>
            <p:nvPr/>
          </p:nvSpPr>
          <p:spPr>
            <a:xfrm flipV="1">
              <a:off x="2311065" y="-2463340"/>
              <a:ext cx="7420267" cy="404553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76283" y="564751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村上隆ってどんな人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AB267C4-4536-F94B-A9DC-4EEE74B13179}"/>
              </a:ext>
            </a:extLst>
          </p:cNvPr>
          <p:cNvSpPr txBox="1"/>
          <p:nvPr/>
        </p:nvSpPr>
        <p:spPr>
          <a:xfrm>
            <a:off x="6784961" y="14638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91F97F0-3C21-C343-B8F9-E2EA00168695}"/>
              </a:ext>
            </a:extLst>
          </p:cNvPr>
          <p:cNvSpPr txBox="1"/>
          <p:nvPr/>
        </p:nvSpPr>
        <p:spPr>
          <a:xfrm>
            <a:off x="2690206" y="17080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むらかみたかし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7231869A-A1B4-DF41-831A-9C98EFD58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292" y="1925201"/>
            <a:ext cx="2035703" cy="3448838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8DA1A66-60F3-A949-9F88-9AD8CF4DAB31}"/>
              </a:ext>
            </a:extLst>
          </p:cNvPr>
          <p:cNvGrpSpPr/>
          <p:nvPr/>
        </p:nvGrpSpPr>
        <p:grpSpPr>
          <a:xfrm>
            <a:off x="3989964" y="2532346"/>
            <a:ext cx="9600529" cy="1989854"/>
            <a:chOff x="3649306" y="2746574"/>
            <a:chExt cx="9385376" cy="1989854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84E675C0-C011-DB4D-8A15-99499FD28A73}"/>
                </a:ext>
              </a:extLst>
            </p:cNvPr>
            <p:cNvGrpSpPr/>
            <p:nvPr/>
          </p:nvGrpSpPr>
          <p:grpSpPr>
            <a:xfrm>
              <a:off x="3649306" y="2839884"/>
              <a:ext cx="9385376" cy="1896544"/>
              <a:chOff x="1243950" y="983888"/>
              <a:chExt cx="4334592" cy="5654522"/>
            </a:xfrm>
          </p:grpSpPr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0EA6C855-3CAC-A94E-ABDD-A1477C9FE2B1}"/>
                  </a:ext>
                </a:extLst>
              </p:cNvPr>
              <p:cNvGrpSpPr/>
              <p:nvPr/>
            </p:nvGrpSpPr>
            <p:grpSpPr>
              <a:xfrm>
                <a:off x="1243950" y="983888"/>
                <a:ext cx="4334592" cy="5654522"/>
                <a:chOff x="1639994" y="705694"/>
                <a:chExt cx="5177924" cy="5654522"/>
              </a:xfrm>
            </p:grpSpPr>
            <p:sp>
              <p:nvSpPr>
                <p:cNvPr id="37" name="吹き出し: 角を丸めた四角形 19">
                  <a:extLst>
                    <a:ext uri="{FF2B5EF4-FFF2-40B4-BE49-F238E27FC236}">
                      <a16:creationId xmlns:a16="http://schemas.microsoft.com/office/drawing/2014/main" id="{C5BFF3DB-1547-AD4E-820A-7C07CC1382AF}"/>
                    </a:ext>
                  </a:extLst>
                </p:cNvPr>
                <p:cNvSpPr/>
                <p:nvPr/>
              </p:nvSpPr>
              <p:spPr>
                <a:xfrm>
                  <a:off x="1639994" y="727906"/>
                  <a:ext cx="5177923" cy="5632310"/>
                </a:xfrm>
                <a:prstGeom prst="wedgeRoundRectCallout">
                  <a:avLst>
                    <a:gd name="adj1" fmla="val -54036"/>
                    <a:gd name="adj2" fmla="val -17603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D77E0A3F-788A-1442-AC4D-D99BBD3E22CD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D7A5796C-8ABF-FE48-9878-655A56088C3A}"/>
                  </a:ext>
                </a:extLst>
              </p:cNvPr>
              <p:cNvSpPr txBox="1"/>
              <p:nvPr/>
            </p:nvSpPr>
            <p:spPr>
              <a:xfrm>
                <a:off x="1579040" y="1707334"/>
                <a:ext cx="3578248" cy="174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3200"/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63E445B-7E83-954C-BF74-043222482C9E}"/>
                </a:ext>
              </a:extLst>
            </p:cNvPr>
            <p:cNvSpPr txBox="1"/>
            <p:nvPr/>
          </p:nvSpPr>
          <p:spPr>
            <a:xfrm>
              <a:off x="4033829" y="2746574"/>
              <a:ext cx="8814285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0"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  <a:sym typeface="+mn-ea"/>
                </a:rPr>
                <a:t>村上隆は「</a:t>
              </a:r>
              <a:r>
                <a:rPr kumimoji="0" lang="ja-JP" altLang="en-US" sz="3200" b="1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  <a:sym typeface="+mn-ea"/>
                </a:rPr>
                <a:t>スーパーフラット理論</a:t>
              </a:r>
              <a:r>
                <a:rPr kumimoji="0"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  <a:sym typeface="+mn-ea"/>
                </a:rPr>
                <a:t>」と呼ばれる新しい芸術</a:t>
              </a: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  <a:sym typeface="+mn-ea"/>
                </a:rPr>
                <a:t>スタイル</a:t>
              </a:r>
              <a:r>
                <a:rPr kumimoji="0"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  <a:sym typeface="+mn-ea"/>
                </a:rPr>
                <a:t>を作ったよ。</a:t>
              </a:r>
              <a:endParaRPr lang="ja-JP" altLang="en-US" sz="3200"/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614261E-909C-3846-86A0-D71D3700DD9E}"/>
              </a:ext>
            </a:extLst>
          </p:cNvPr>
          <p:cNvSpPr txBox="1"/>
          <p:nvPr/>
        </p:nvSpPr>
        <p:spPr>
          <a:xfrm>
            <a:off x="4424308" y="265362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むらかみたかし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AFC0869-0345-CA49-9906-CEFC6F4270C9}"/>
              </a:ext>
            </a:extLst>
          </p:cNvPr>
          <p:cNvSpPr txBox="1"/>
          <p:nvPr/>
        </p:nvSpPr>
        <p:spPr>
          <a:xfrm>
            <a:off x="9713502" y="265362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りろん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E565E8-610D-0147-B406-B68D6C4533DF}"/>
              </a:ext>
            </a:extLst>
          </p:cNvPr>
          <p:cNvSpPr txBox="1"/>
          <p:nvPr/>
        </p:nvSpPr>
        <p:spPr>
          <a:xfrm>
            <a:off x="11416320" y="265362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よ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DD45E7B-4E82-1742-B8DD-3AA0C384983F}"/>
              </a:ext>
            </a:extLst>
          </p:cNvPr>
          <p:cNvSpPr txBox="1"/>
          <p:nvPr/>
        </p:nvSpPr>
        <p:spPr>
          <a:xfrm>
            <a:off x="4310531" y="368265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あたら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1945A5D-8CC8-6341-9E4B-FA9350679F2A}"/>
              </a:ext>
            </a:extLst>
          </p:cNvPr>
          <p:cNvSpPr txBox="1"/>
          <p:nvPr/>
        </p:nvSpPr>
        <p:spPr>
          <a:xfrm>
            <a:off x="5350502" y="368265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げいじゅつ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8F658DB-5A53-5640-8556-069283796DE5}"/>
              </a:ext>
            </a:extLst>
          </p:cNvPr>
          <p:cNvSpPr txBox="1"/>
          <p:nvPr/>
        </p:nvSpPr>
        <p:spPr>
          <a:xfrm>
            <a:off x="8442085" y="366435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5D041C6E-36CF-4C48-9856-86D6EDB87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0522" y="5486164"/>
            <a:ext cx="2314262" cy="3688031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94EDE87-8932-BD4E-876B-954D70FB1094}"/>
              </a:ext>
            </a:extLst>
          </p:cNvPr>
          <p:cNvGrpSpPr/>
          <p:nvPr/>
        </p:nvGrpSpPr>
        <p:grpSpPr>
          <a:xfrm>
            <a:off x="2198575" y="6955374"/>
            <a:ext cx="5816931" cy="2582999"/>
            <a:chOff x="1915498" y="8109955"/>
            <a:chExt cx="5816931" cy="2582999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F8EC7908-D6A7-BD44-BD7C-C6C137D798BE}"/>
                </a:ext>
              </a:extLst>
            </p:cNvPr>
            <p:cNvGrpSpPr/>
            <p:nvPr/>
          </p:nvGrpSpPr>
          <p:grpSpPr>
            <a:xfrm>
              <a:off x="1915498" y="8109955"/>
              <a:ext cx="5816931" cy="2582999"/>
              <a:chOff x="1243951" y="983888"/>
              <a:chExt cx="4658073" cy="9366960"/>
            </a:xfrm>
          </p:grpSpPr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F1A8B1EC-2DA2-984B-914F-C02B5981D2A5}"/>
                  </a:ext>
                </a:extLst>
              </p:cNvPr>
              <p:cNvGrpSpPr/>
              <p:nvPr/>
            </p:nvGrpSpPr>
            <p:grpSpPr>
              <a:xfrm>
                <a:off x="1243951" y="983888"/>
                <a:ext cx="4334591" cy="9366960"/>
                <a:chOff x="1639995" y="705694"/>
                <a:chExt cx="5177923" cy="9366960"/>
              </a:xfrm>
            </p:grpSpPr>
            <p:sp>
              <p:nvSpPr>
                <p:cNvPr id="50" name="吹き出し: 角を丸めた四角形 19">
                  <a:extLst>
                    <a:ext uri="{FF2B5EF4-FFF2-40B4-BE49-F238E27FC236}">
                      <a16:creationId xmlns:a16="http://schemas.microsoft.com/office/drawing/2014/main" id="{B447548B-58C7-6C40-9B53-BD32AA5B9914}"/>
                    </a:ext>
                  </a:extLst>
                </p:cNvPr>
                <p:cNvSpPr/>
                <p:nvPr/>
              </p:nvSpPr>
              <p:spPr>
                <a:xfrm>
                  <a:off x="1639995" y="727905"/>
                  <a:ext cx="5074994" cy="9344749"/>
                </a:xfrm>
                <a:prstGeom prst="wedgeRoundRectCallout">
                  <a:avLst>
                    <a:gd name="adj1" fmla="val 59534"/>
                    <a:gd name="adj2" fmla="val 8377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BA02C704-C2DF-E94F-9851-C2A662E9AC30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9AE0B894-8FE9-974C-BE35-CA8C58BB1EB9}"/>
                  </a:ext>
                </a:extLst>
              </p:cNvPr>
              <p:cNvSpPr txBox="1"/>
              <p:nvPr/>
            </p:nvSpPr>
            <p:spPr>
              <a:xfrm>
                <a:off x="1243951" y="1739602"/>
                <a:ext cx="4658073" cy="69780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どんな理論なのかな？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詳しく見ていこう！</a:t>
                </a:r>
                <a:endParaRPr lang="en-US" altLang="ja-JP" sz="3200" dirty="0"/>
              </a:p>
            </p:txBody>
          </p:sp>
        </p:grp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0B1059E-9650-0641-8B9C-0384F7001000}"/>
                </a:ext>
              </a:extLst>
            </p:cNvPr>
            <p:cNvSpPr txBox="1"/>
            <p:nvPr/>
          </p:nvSpPr>
          <p:spPr>
            <a:xfrm>
              <a:off x="3251307" y="844389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りろん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749CE6C-846C-0249-9C6B-A7F25E466406}"/>
                </a:ext>
              </a:extLst>
            </p:cNvPr>
            <p:cNvSpPr txBox="1"/>
            <p:nvPr/>
          </p:nvSpPr>
          <p:spPr>
            <a:xfrm>
              <a:off x="1915498" y="941378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9CEEE223-512D-2C46-AA56-4441A29B20A9}"/>
                </a:ext>
              </a:extLst>
            </p:cNvPr>
            <p:cNvSpPr txBox="1"/>
            <p:nvPr/>
          </p:nvSpPr>
          <p:spPr>
            <a:xfrm>
              <a:off x="3243431" y="941378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588360E-E902-994A-A581-72784D163B81}"/>
              </a:ext>
            </a:extLst>
          </p:cNvPr>
          <p:cNvGrpSpPr/>
          <p:nvPr/>
        </p:nvGrpSpPr>
        <p:grpSpPr>
          <a:xfrm>
            <a:off x="576277" y="434946"/>
            <a:ext cx="10036853" cy="1234196"/>
            <a:chOff x="1219193" y="-2835039"/>
            <a:chExt cx="10036853" cy="1234196"/>
          </a:xfrm>
        </p:grpSpPr>
        <p:sp>
          <p:nvSpPr>
            <p:cNvPr id="5" name="サブタイトル 2">
              <a:extLst>
                <a:ext uri="{FF2B5EF4-FFF2-40B4-BE49-F238E27FC236}">
                  <a16:creationId xmlns:a16="http://schemas.microsoft.com/office/drawing/2014/main" id="{A12EC0A7-1EED-6544-AA7B-D4660A8C2DBE}"/>
                </a:ext>
              </a:extLst>
            </p:cNvPr>
            <p:cNvSpPr txBox="1"/>
            <p:nvPr/>
          </p:nvSpPr>
          <p:spPr>
            <a:xfrm>
              <a:off x="2049103" y="-2736537"/>
              <a:ext cx="9206943" cy="113569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6" name="サブタイトル 2">
              <a:extLst>
                <a:ext uri="{FF2B5EF4-FFF2-40B4-BE49-F238E27FC236}">
                  <a16:creationId xmlns:a16="http://schemas.microsoft.com/office/drawing/2014/main" id="{E4957A14-BB13-624F-B3EC-74AD702D9BFE}"/>
                </a:ext>
              </a:extLst>
            </p:cNvPr>
            <p:cNvSpPr txBox="1"/>
            <p:nvPr/>
          </p:nvSpPr>
          <p:spPr>
            <a:xfrm>
              <a:off x="1219196" y="-2835039"/>
              <a:ext cx="9544242" cy="8689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3DAD94D1-FB33-6F46-8B12-3DEF3AFA1487}"/>
                </a:ext>
              </a:extLst>
            </p:cNvPr>
            <p:cNvSpPr/>
            <p:nvPr/>
          </p:nvSpPr>
          <p:spPr>
            <a:xfrm flipV="1">
              <a:off x="1219193" y="-2463299"/>
              <a:ext cx="7420267" cy="404553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8" name="サブタイトル 2">
            <a:extLst>
              <a:ext uri="{FF2B5EF4-FFF2-40B4-BE49-F238E27FC236}">
                <a16:creationId xmlns:a16="http://schemas.microsoft.com/office/drawing/2014/main" id="{457576BA-EC97-8942-B5DB-83A63B09FFC3}"/>
              </a:ext>
            </a:extLst>
          </p:cNvPr>
          <p:cNvSpPr txBox="1">
            <a:spLocks/>
          </p:cNvSpPr>
          <p:nvPr/>
        </p:nvSpPr>
        <p:spPr>
          <a:xfrm>
            <a:off x="576283" y="564751"/>
            <a:ext cx="9544242" cy="7881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5000"/>
          </a:bodyPr>
          <a:lstStyle>
            <a:lvl1pPr marL="406405" indent="-406405" algn="l" defTabSz="1625620" rtl="0" eaLnBrk="1" latinLnBrk="0" hangingPunct="1">
              <a:lnSpc>
                <a:spcPct val="90000"/>
              </a:lnSpc>
              <a:spcBef>
                <a:spcPts val="1778"/>
              </a:spcBef>
              <a:buFont typeface="Arial" panose="020B0604020202020204" pitchFamily="34" charset="0"/>
              <a:buChar char="•"/>
              <a:defRPr kumimoji="1" sz="4978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  <a:lvl2pPr marL="1219215" indent="-406405" algn="l" defTabSz="1625620" rtl="0" eaLnBrk="1" latinLnBrk="0" hangingPunct="1">
              <a:lnSpc>
                <a:spcPct val="90000"/>
              </a:lnSpc>
              <a:spcBef>
                <a:spcPts val="889"/>
              </a:spcBef>
              <a:buFont typeface="Arial" panose="020B0604020202020204" pitchFamily="34" charset="0"/>
              <a:buChar char="•"/>
              <a:defRPr kumimoji="1" sz="4267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2pPr>
            <a:lvl3pPr marL="2032025" indent="-406405" algn="l" defTabSz="1625620" rtl="0" eaLnBrk="1" latinLnBrk="0" hangingPunct="1">
              <a:lnSpc>
                <a:spcPct val="90000"/>
              </a:lnSpc>
              <a:spcBef>
                <a:spcPts val="889"/>
              </a:spcBef>
              <a:buFont typeface="Arial" panose="020B0604020202020204" pitchFamily="34" charset="0"/>
              <a:buChar char="•"/>
              <a:defRPr kumimoji="1" sz="3556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3pPr>
            <a:lvl4pPr marL="2844836" indent="-406405" algn="l" defTabSz="1625620" rtl="0" eaLnBrk="1" latinLnBrk="0" hangingPunct="1">
              <a:lnSpc>
                <a:spcPct val="90000"/>
              </a:lnSpc>
              <a:spcBef>
                <a:spcPts val="889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4pPr>
            <a:lvl5pPr marL="3657646" indent="-406405" algn="l" defTabSz="1625620" rtl="0" eaLnBrk="1" latinLnBrk="0" hangingPunct="1">
              <a:lnSpc>
                <a:spcPct val="90000"/>
              </a:lnSpc>
              <a:spcBef>
                <a:spcPts val="889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5pPr>
            <a:lvl6pPr marL="4470456" indent="-406405" algn="l" defTabSz="1625620" rtl="0" eaLnBrk="1" latinLnBrk="0" hangingPunct="1">
              <a:lnSpc>
                <a:spcPct val="90000"/>
              </a:lnSpc>
              <a:spcBef>
                <a:spcPts val="889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266" indent="-406405" algn="l" defTabSz="1625620" rtl="0" eaLnBrk="1" latinLnBrk="0" hangingPunct="1">
              <a:lnSpc>
                <a:spcPct val="90000"/>
              </a:lnSpc>
              <a:spcBef>
                <a:spcPts val="889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6076" indent="-406405" algn="l" defTabSz="1625620" rtl="0" eaLnBrk="1" latinLnBrk="0" hangingPunct="1">
              <a:lnSpc>
                <a:spcPct val="90000"/>
              </a:lnSpc>
              <a:spcBef>
                <a:spcPts val="889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886" indent="-406405" algn="l" defTabSz="1625620" rtl="0" eaLnBrk="1" latinLnBrk="0" hangingPunct="1">
              <a:lnSpc>
                <a:spcPct val="90000"/>
              </a:lnSpc>
              <a:spcBef>
                <a:spcPts val="889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/>
              <a:t>スーパーフラット理論とは？</a:t>
            </a:r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AD76FE-DE1D-794A-AC4E-E7AEC5395945}"/>
              </a:ext>
            </a:extLst>
          </p:cNvPr>
          <p:cNvSpPr txBox="1"/>
          <p:nvPr/>
        </p:nvSpPr>
        <p:spPr>
          <a:xfrm>
            <a:off x="5664558" y="11878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りろん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26E26CC-3D23-D641-8043-25823F5D5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240" y="2370529"/>
            <a:ext cx="2775331" cy="210657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2CFF869-2169-A844-B28D-FB270298F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530" y="8388961"/>
            <a:ext cx="2035703" cy="3448838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B2549E2-59B5-DF40-995F-DE1C37D0A084}"/>
              </a:ext>
            </a:extLst>
          </p:cNvPr>
          <p:cNvGrpSpPr/>
          <p:nvPr/>
        </p:nvGrpSpPr>
        <p:grpSpPr>
          <a:xfrm>
            <a:off x="3785908" y="8718726"/>
            <a:ext cx="10772773" cy="2064647"/>
            <a:chOff x="3649306" y="2746574"/>
            <a:chExt cx="9385376" cy="2923876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E6BBF3B8-77A5-0A43-A905-35A48C36E41F}"/>
                </a:ext>
              </a:extLst>
            </p:cNvPr>
            <p:cNvGrpSpPr/>
            <p:nvPr/>
          </p:nvGrpSpPr>
          <p:grpSpPr>
            <a:xfrm>
              <a:off x="3649306" y="2839884"/>
              <a:ext cx="9385376" cy="2830566"/>
              <a:chOff x="1243950" y="983888"/>
              <a:chExt cx="4334592" cy="8439297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5E923A08-21E2-D945-9EFA-FD5420F5F704}"/>
                  </a:ext>
                </a:extLst>
              </p:cNvPr>
              <p:cNvGrpSpPr/>
              <p:nvPr/>
            </p:nvGrpSpPr>
            <p:grpSpPr>
              <a:xfrm>
                <a:off x="1243950" y="983888"/>
                <a:ext cx="4334592" cy="8439297"/>
                <a:chOff x="1639994" y="705694"/>
                <a:chExt cx="5177924" cy="8439297"/>
              </a:xfrm>
            </p:grpSpPr>
            <p:sp>
              <p:nvSpPr>
                <p:cNvPr id="19" name="吹き出し: 角を丸めた四角形 19">
                  <a:extLst>
                    <a:ext uri="{FF2B5EF4-FFF2-40B4-BE49-F238E27FC236}">
                      <a16:creationId xmlns:a16="http://schemas.microsoft.com/office/drawing/2014/main" id="{DDF32B32-73B5-D645-8B7C-AF7F2E400F3E}"/>
                    </a:ext>
                  </a:extLst>
                </p:cNvPr>
                <p:cNvSpPr/>
                <p:nvPr/>
              </p:nvSpPr>
              <p:spPr>
                <a:xfrm>
                  <a:off x="1639994" y="727903"/>
                  <a:ext cx="5177923" cy="8417088"/>
                </a:xfrm>
                <a:prstGeom prst="wedgeRoundRectCallout">
                  <a:avLst>
                    <a:gd name="adj1" fmla="val -54036"/>
                    <a:gd name="adj2" fmla="val -17603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512AD4E3-7269-F24B-83E9-DAB7BC2277E7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2AA83BBB-A759-664D-AC95-A1DBA2CBCAF2}"/>
                  </a:ext>
                </a:extLst>
              </p:cNvPr>
              <p:cNvSpPr txBox="1"/>
              <p:nvPr/>
            </p:nvSpPr>
            <p:spPr>
              <a:xfrm>
                <a:off x="1579040" y="1707334"/>
                <a:ext cx="3578248" cy="174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320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BA33E77-976C-1348-BAC9-3BCBC3863ACA}"/>
                </a:ext>
              </a:extLst>
            </p:cNvPr>
            <p:cNvSpPr txBox="1"/>
            <p:nvPr/>
          </p:nvSpPr>
          <p:spPr>
            <a:xfrm>
              <a:off x="4033828" y="2746574"/>
              <a:ext cx="9000851" cy="2745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スーパーフラット理論では、他にも</a:t>
              </a:r>
              <a:endParaRPr lang="en-US" altLang="ja-JP" sz="3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 b="1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戦後日本の身分の差がない社会</a:t>
              </a: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も表しているよ！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F72B3C1B-3A98-D240-A996-BB23C6D8AF4C}"/>
              </a:ext>
            </a:extLst>
          </p:cNvPr>
          <p:cNvGrpSpPr/>
          <p:nvPr/>
        </p:nvGrpSpPr>
        <p:grpSpPr>
          <a:xfrm>
            <a:off x="5406124" y="2210985"/>
            <a:ext cx="9941451" cy="2067746"/>
            <a:chOff x="1243950" y="983888"/>
            <a:chExt cx="4334592" cy="14814180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20F523ED-E952-554B-9FC7-A2D03BDEAECD}"/>
                </a:ext>
              </a:extLst>
            </p:cNvPr>
            <p:cNvGrpSpPr/>
            <p:nvPr/>
          </p:nvGrpSpPr>
          <p:grpSpPr>
            <a:xfrm>
              <a:off x="1243950" y="983888"/>
              <a:ext cx="4334592" cy="14814180"/>
              <a:chOff x="1639994" y="705694"/>
              <a:chExt cx="5177924" cy="14814180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BFCFFF0E-8FFE-9B46-86B4-D8D0C9715909}"/>
                  </a:ext>
                </a:extLst>
              </p:cNvPr>
              <p:cNvSpPr/>
              <p:nvPr/>
            </p:nvSpPr>
            <p:spPr>
              <a:xfrm>
                <a:off x="1639994" y="727900"/>
                <a:ext cx="5177923" cy="14791974"/>
              </a:xfrm>
              <a:prstGeom prst="wedgeRoundRectCallout">
                <a:avLst>
                  <a:gd name="adj1" fmla="val -54036"/>
                  <a:gd name="adj2" fmla="val -17603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0455F31-B69A-1345-BE7C-CB5B50D8853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8181634D-151B-E043-B241-761836F71B20}"/>
                </a:ext>
              </a:extLst>
            </p:cNvPr>
            <p:cNvSpPr txBox="1"/>
            <p:nvPr/>
          </p:nvSpPr>
          <p:spPr>
            <a:xfrm>
              <a:off x="1579040" y="1707334"/>
              <a:ext cx="3578248" cy="17434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16749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ja-JP" altLang="en-US" sz="3200"/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C328B8A9-4591-CE49-921E-1EF38DEC2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6118" y="4591467"/>
            <a:ext cx="2314262" cy="3688031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B0AC392-5A47-F948-8E23-599CC8539619}"/>
              </a:ext>
            </a:extLst>
          </p:cNvPr>
          <p:cNvGrpSpPr/>
          <p:nvPr/>
        </p:nvGrpSpPr>
        <p:grpSpPr>
          <a:xfrm>
            <a:off x="1761347" y="5058082"/>
            <a:ext cx="8434463" cy="3111631"/>
            <a:chOff x="834304" y="983888"/>
            <a:chExt cx="4818911" cy="11283985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36015AC6-0AB8-684D-9919-8C897ED61593}"/>
                </a:ext>
              </a:extLst>
            </p:cNvPr>
            <p:cNvGrpSpPr/>
            <p:nvPr/>
          </p:nvGrpSpPr>
          <p:grpSpPr>
            <a:xfrm>
              <a:off x="834304" y="983888"/>
              <a:ext cx="4744238" cy="11283985"/>
              <a:chOff x="1150648" y="705694"/>
              <a:chExt cx="5667270" cy="11283985"/>
            </a:xfrm>
          </p:grpSpPr>
          <p:sp>
            <p:nvSpPr>
              <p:cNvPr id="38" name="吹き出し: 角を丸めた四角形 19">
                <a:extLst>
                  <a:ext uri="{FF2B5EF4-FFF2-40B4-BE49-F238E27FC236}">
                    <a16:creationId xmlns:a16="http://schemas.microsoft.com/office/drawing/2014/main" id="{8A7D65ED-1302-5049-9878-D84845F4593E}"/>
                  </a:ext>
                </a:extLst>
              </p:cNvPr>
              <p:cNvSpPr/>
              <p:nvPr/>
            </p:nvSpPr>
            <p:spPr>
              <a:xfrm>
                <a:off x="1150648" y="727902"/>
                <a:ext cx="5564341" cy="11261777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90EAD88-2577-EE47-A540-5DCE176B665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4ACF5A4C-5EB3-2748-8B52-91985491A004}"/>
                </a:ext>
              </a:extLst>
            </p:cNvPr>
            <p:cNvSpPr txBox="1"/>
            <p:nvPr/>
          </p:nvSpPr>
          <p:spPr>
            <a:xfrm>
              <a:off x="995142" y="1245495"/>
              <a:ext cx="4658073" cy="106031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この特徴は、浮世絵など</a:t>
              </a:r>
              <a:r>
                <a:rPr lang="ja-JP" altLang="en-US" sz="3200" b="1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日本の伝統的な</a:t>
              </a:r>
              <a:endParaRPr lang="en-US" altLang="ja-JP" sz="3200" b="1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 b="1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美術の表現と似たものである</a:t>
              </a: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という</a:t>
              </a:r>
              <a:endParaRPr lang="en-US" altLang="ja-JP" sz="3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理論だよ。</a:t>
              </a:r>
              <a:endParaRPr lang="ja-JP" altLang="en-US" sz="3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F06C84C-7563-7F41-8929-CFBA8ACCB95A}"/>
              </a:ext>
            </a:extLst>
          </p:cNvPr>
          <p:cNvSpPr txBox="1"/>
          <p:nvPr/>
        </p:nvSpPr>
        <p:spPr>
          <a:xfrm>
            <a:off x="2713980" y="523694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とくちょう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BD05AA9-4A2C-A748-8FF1-55192F7F836E}"/>
              </a:ext>
            </a:extLst>
          </p:cNvPr>
          <p:cNvSpPr txBox="1"/>
          <p:nvPr/>
        </p:nvSpPr>
        <p:spPr>
          <a:xfrm>
            <a:off x="4557037" y="5236945"/>
            <a:ext cx="1338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うきよえ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9C43258-8254-A74A-9468-0D4625548F60}"/>
              </a:ext>
            </a:extLst>
          </p:cNvPr>
          <p:cNvSpPr txBox="1"/>
          <p:nvPr/>
        </p:nvSpPr>
        <p:spPr>
          <a:xfrm>
            <a:off x="5779975" y="227848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いま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963CA03-230C-F14E-8E3B-7B0026D9448F}"/>
              </a:ext>
            </a:extLst>
          </p:cNvPr>
          <p:cNvSpPr txBox="1"/>
          <p:nvPr/>
        </p:nvSpPr>
        <p:spPr>
          <a:xfrm>
            <a:off x="6727101" y="227445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にほん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0C6F8E4-BE05-674D-8151-F0A09E49F12B}"/>
              </a:ext>
            </a:extLst>
          </p:cNvPr>
          <p:cNvSpPr txBox="1"/>
          <p:nvPr/>
        </p:nvSpPr>
        <p:spPr>
          <a:xfrm>
            <a:off x="6576425" y="5236945"/>
            <a:ext cx="1338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にほん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343207E-A0FE-8045-BB6D-2719DEDDA268}"/>
              </a:ext>
            </a:extLst>
          </p:cNvPr>
          <p:cNvSpPr txBox="1"/>
          <p:nvPr/>
        </p:nvSpPr>
        <p:spPr>
          <a:xfrm>
            <a:off x="7767555" y="5236945"/>
            <a:ext cx="164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でんとうてき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CA193C7-3401-E549-9701-2F1CFCCC2595}"/>
              </a:ext>
            </a:extLst>
          </p:cNvPr>
          <p:cNvSpPr txBox="1"/>
          <p:nvPr/>
        </p:nvSpPr>
        <p:spPr>
          <a:xfrm>
            <a:off x="2109817" y="6182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びじゅつ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E419275-FFAD-BD49-A391-9F31C77775B9}"/>
              </a:ext>
            </a:extLst>
          </p:cNvPr>
          <p:cNvSpPr txBox="1"/>
          <p:nvPr/>
        </p:nvSpPr>
        <p:spPr>
          <a:xfrm>
            <a:off x="3212834" y="618242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ひょうげん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B155484-B87E-EE4B-BEF9-429283E6E9CD}"/>
              </a:ext>
            </a:extLst>
          </p:cNvPr>
          <p:cNvSpPr txBox="1"/>
          <p:nvPr/>
        </p:nvSpPr>
        <p:spPr>
          <a:xfrm>
            <a:off x="4557037" y="618242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CB24A9F-060C-E74C-B126-5B5107486183}"/>
              </a:ext>
            </a:extLst>
          </p:cNvPr>
          <p:cNvSpPr txBox="1"/>
          <p:nvPr/>
        </p:nvSpPr>
        <p:spPr>
          <a:xfrm>
            <a:off x="2130785" y="713885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りろん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01109C8-40B2-F94B-9D59-B52DD2C37BEC}"/>
              </a:ext>
            </a:extLst>
          </p:cNvPr>
          <p:cNvSpPr txBox="1"/>
          <p:nvPr/>
        </p:nvSpPr>
        <p:spPr>
          <a:xfrm>
            <a:off x="7604264" y="88587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りろん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DE37744-9C76-AF4C-8155-21421A7909AE}"/>
              </a:ext>
            </a:extLst>
          </p:cNvPr>
          <p:cNvSpPr txBox="1"/>
          <p:nvPr/>
        </p:nvSpPr>
        <p:spPr>
          <a:xfrm>
            <a:off x="9528549" y="885872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C344358-0866-C54D-8423-68F3427377F0}"/>
              </a:ext>
            </a:extLst>
          </p:cNvPr>
          <p:cNvSpPr txBox="1"/>
          <p:nvPr/>
        </p:nvSpPr>
        <p:spPr>
          <a:xfrm>
            <a:off x="4326205" y="983256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せんごにほん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984138D-7EED-1248-AE79-E9107E56C8E8}"/>
              </a:ext>
            </a:extLst>
          </p:cNvPr>
          <p:cNvSpPr txBox="1"/>
          <p:nvPr/>
        </p:nvSpPr>
        <p:spPr>
          <a:xfrm>
            <a:off x="6372114" y="983256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みぶん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9E51F5B-AB93-6E45-AB39-07CC9E074797}"/>
              </a:ext>
            </a:extLst>
          </p:cNvPr>
          <p:cNvSpPr txBox="1"/>
          <p:nvPr/>
        </p:nvSpPr>
        <p:spPr>
          <a:xfrm>
            <a:off x="9066884" y="98325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しゃかい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32C352E-7E16-CF40-B02D-EA658A12E77A}"/>
              </a:ext>
            </a:extLst>
          </p:cNvPr>
          <p:cNvSpPr txBox="1"/>
          <p:nvPr/>
        </p:nvSpPr>
        <p:spPr>
          <a:xfrm>
            <a:off x="10195810" y="983256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あらわ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59FE3CE-E0E6-3D41-BE0B-F369E5410B14}"/>
              </a:ext>
            </a:extLst>
          </p:cNvPr>
          <p:cNvSpPr txBox="1"/>
          <p:nvPr/>
        </p:nvSpPr>
        <p:spPr>
          <a:xfrm>
            <a:off x="7559806" y="983256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A209E50-F94A-9740-B415-A52D174DB393}"/>
              </a:ext>
            </a:extLst>
          </p:cNvPr>
          <p:cNvGrpSpPr/>
          <p:nvPr/>
        </p:nvGrpSpPr>
        <p:grpSpPr>
          <a:xfrm>
            <a:off x="5813430" y="2172154"/>
            <a:ext cx="9336522" cy="1938992"/>
            <a:chOff x="5813430" y="2172154"/>
            <a:chExt cx="9336522" cy="1938992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FB82B19E-0B27-B14D-9E49-D0038B6FA4FF}"/>
                </a:ext>
              </a:extLst>
            </p:cNvPr>
            <p:cNvSpPr txBox="1"/>
            <p:nvPr/>
          </p:nvSpPr>
          <p:spPr>
            <a:xfrm>
              <a:off x="5813430" y="2172154"/>
              <a:ext cx="9336522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今の日本のマンガやアニメは</a:t>
              </a:r>
              <a:endParaRPr lang="en-US" altLang="ja-JP" sz="3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 b="1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画面に余白が多く、立体感がない平な画面</a:t>
              </a: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だよ。</a:t>
              </a:r>
              <a:endParaRPr lang="en-US" altLang="ja-JP" sz="3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CB17353-EA3E-0946-A5AC-E388871A4080}"/>
                </a:ext>
              </a:extLst>
            </p:cNvPr>
            <p:cNvSpPr txBox="1"/>
            <p:nvPr/>
          </p:nvSpPr>
          <p:spPr>
            <a:xfrm>
              <a:off x="5849938" y="326865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1A52FA6-7885-4B4C-960E-1FBEC75468E3}"/>
                </a:ext>
              </a:extLst>
            </p:cNvPr>
            <p:cNvSpPr txBox="1"/>
            <p:nvPr/>
          </p:nvSpPr>
          <p:spPr>
            <a:xfrm>
              <a:off x="7023492" y="326865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よはく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288D85F-0323-AF4F-9D05-07C7CB7BAD10}"/>
                </a:ext>
              </a:extLst>
            </p:cNvPr>
            <p:cNvSpPr txBox="1"/>
            <p:nvPr/>
          </p:nvSpPr>
          <p:spPr>
            <a:xfrm>
              <a:off x="8197046" y="326865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おお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A1E3B3E-82ED-3942-B730-4660C7D86A59}"/>
                </a:ext>
              </a:extLst>
            </p:cNvPr>
            <p:cNvSpPr txBox="1"/>
            <p:nvPr/>
          </p:nvSpPr>
          <p:spPr>
            <a:xfrm>
              <a:off x="9502286" y="326865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りったいかん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DEB467F9-A79B-6E49-A435-105F1AEBFE66}"/>
                </a:ext>
              </a:extLst>
            </p:cNvPr>
            <p:cNvSpPr txBox="1"/>
            <p:nvPr/>
          </p:nvSpPr>
          <p:spPr>
            <a:xfrm>
              <a:off x="11795204" y="326865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たいら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84D979C-EFFC-BF48-99A0-7E6EC6B40517}"/>
                </a:ext>
              </a:extLst>
            </p:cNvPr>
            <p:cNvSpPr txBox="1"/>
            <p:nvPr/>
          </p:nvSpPr>
          <p:spPr>
            <a:xfrm>
              <a:off x="12705822" y="326865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348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D15D9718-5CD1-DE43-BDDD-D9EF5DD90698}"/>
              </a:ext>
            </a:extLst>
          </p:cNvPr>
          <p:cNvGrpSpPr/>
          <p:nvPr/>
        </p:nvGrpSpPr>
        <p:grpSpPr>
          <a:xfrm>
            <a:off x="824747" y="688863"/>
            <a:ext cx="9790548" cy="1173642"/>
            <a:chOff x="824747" y="688863"/>
            <a:chExt cx="9790548" cy="1173642"/>
          </a:xfrm>
        </p:grpSpPr>
        <p:sp>
          <p:nvSpPr>
            <p:cNvPr id="18" name="サブタイトル 2">
              <a:extLst>
                <a:ext uri="{FF2B5EF4-FFF2-40B4-BE49-F238E27FC236}">
                  <a16:creationId xmlns:a16="http://schemas.microsoft.com/office/drawing/2014/main" id="{0AF3A52E-CFEA-9D44-901E-D7906333D647}"/>
                </a:ext>
              </a:extLst>
            </p:cNvPr>
            <p:cNvSpPr txBox="1"/>
            <p:nvPr/>
          </p:nvSpPr>
          <p:spPr>
            <a:xfrm>
              <a:off x="1432300" y="860869"/>
              <a:ext cx="9182995" cy="100163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19" name="サブタイトル 2">
              <a:extLst>
                <a:ext uri="{FF2B5EF4-FFF2-40B4-BE49-F238E27FC236}">
                  <a16:creationId xmlns:a16="http://schemas.microsoft.com/office/drawing/2014/main" id="{75726125-74BE-3F45-A71D-7CF2DC7EAA0F}"/>
                </a:ext>
              </a:extLst>
            </p:cNvPr>
            <p:cNvSpPr txBox="1"/>
            <p:nvPr/>
          </p:nvSpPr>
          <p:spPr>
            <a:xfrm>
              <a:off x="824747" y="688863"/>
              <a:ext cx="9544242" cy="8516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rmAutofit fontScale="97500"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ja-JP" altLang="en-US" sz="4267" dirty="0"/>
                <a:t>　　どんな作品があるの？</a:t>
              </a:r>
            </a:p>
          </p:txBody>
        </p:sp>
        <p:sp>
          <p:nvSpPr>
            <p:cNvPr id="21" name="object 25">
              <a:extLst>
                <a:ext uri="{FF2B5EF4-FFF2-40B4-BE49-F238E27FC236}">
                  <a16:creationId xmlns:a16="http://schemas.microsoft.com/office/drawing/2014/main" id="{D0A48943-EAF4-AC46-AF9C-C98B01EF1C69}"/>
                </a:ext>
              </a:extLst>
            </p:cNvPr>
            <p:cNvSpPr/>
            <p:nvPr/>
          </p:nvSpPr>
          <p:spPr>
            <a:xfrm flipV="1">
              <a:off x="2201829" y="1062257"/>
              <a:ext cx="5114534" cy="363885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A8ABD5E-F5A8-AF43-8585-263718580F6C}"/>
              </a:ext>
            </a:extLst>
          </p:cNvPr>
          <p:cNvSpPr txBox="1"/>
          <p:nvPr/>
        </p:nvSpPr>
        <p:spPr>
          <a:xfrm>
            <a:off x="246530" y="11503137"/>
            <a:ext cx="8130988" cy="410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ja-JP" altLang="en-US" sz="1800" dirty="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sz="1800" dirty="0">
                <a:latin typeface="Meiryo" panose="020B0604030504040204" pitchFamily="34" charset="-128"/>
                <a:ea typeface="Meiryo" panose="020B0604030504040204" pitchFamily="34" charset="-128"/>
              </a:rPr>
              <a:t> https://www.moma.org/collection/works/88960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5497524-7562-7B43-A0CD-4B8AC889396E}"/>
              </a:ext>
            </a:extLst>
          </p:cNvPr>
          <p:cNvGrpSpPr/>
          <p:nvPr/>
        </p:nvGrpSpPr>
        <p:grpSpPr>
          <a:xfrm>
            <a:off x="3993469" y="2169340"/>
            <a:ext cx="7708053" cy="4375999"/>
            <a:chOff x="3648483" y="2543763"/>
            <a:chExt cx="7708053" cy="4375999"/>
          </a:xfrm>
        </p:grpSpPr>
        <p:pic>
          <p:nvPicPr>
            <p:cNvPr id="22" name="図形 8">
              <a:extLst>
                <a:ext uri="{FF2B5EF4-FFF2-40B4-BE49-F238E27FC236}">
                  <a16:creationId xmlns:a16="http://schemas.microsoft.com/office/drawing/2014/main" id="{A272E210-15DF-3E41-95E2-30DFAC6EF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48483" y="2543763"/>
              <a:ext cx="7708053" cy="35522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8F1F1C8-1A8B-4E4F-98A5-A1A2FBD6E755}"/>
                </a:ext>
              </a:extLst>
            </p:cNvPr>
            <p:cNvSpPr txBox="1"/>
            <p:nvPr/>
          </p:nvSpPr>
          <p:spPr>
            <a:xfrm>
              <a:off x="6191420" y="6190332"/>
              <a:ext cx="2622177" cy="7294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ja-JP" altLang="en-US" sz="3600" b="1">
                  <a:latin typeface="Meiryo" panose="020B0604030504040204" pitchFamily="34" charset="-128"/>
                  <a:ea typeface="Meiryo" panose="020B0604030504040204" pitchFamily="34" charset="-128"/>
                </a:rPr>
                <a:t>「７２７」</a:t>
              </a:r>
              <a:r>
                <a:rPr lang="en-US" altLang="ja-JP" sz="3600" b="1" dirty="0">
                  <a:latin typeface="Meiryo" panose="020B0604030504040204" pitchFamily="34" charset="-128"/>
                  <a:ea typeface="Meiryo" panose="020B0604030504040204" pitchFamily="34" charset="-128"/>
                </a:rPr>
                <a:t> </a:t>
              </a: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2EB96BCE-99BB-6B42-A7C2-980EAD63A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2415" y="8355198"/>
            <a:ext cx="2314262" cy="368803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7D70CCF-42F5-274B-A696-7F4BAEB484BA}"/>
              </a:ext>
            </a:extLst>
          </p:cNvPr>
          <p:cNvGrpSpPr/>
          <p:nvPr/>
        </p:nvGrpSpPr>
        <p:grpSpPr>
          <a:xfrm>
            <a:off x="5219534" y="10022660"/>
            <a:ext cx="5816931" cy="1194889"/>
            <a:chOff x="1915498" y="8109955"/>
            <a:chExt cx="5816931" cy="2582999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7185395A-3C27-0B49-825A-FDA5D8A6221B}"/>
                </a:ext>
              </a:extLst>
            </p:cNvPr>
            <p:cNvGrpSpPr/>
            <p:nvPr/>
          </p:nvGrpSpPr>
          <p:grpSpPr>
            <a:xfrm>
              <a:off x="1915498" y="8109955"/>
              <a:ext cx="5816931" cy="2582999"/>
              <a:chOff x="1243951" y="983888"/>
              <a:chExt cx="4658073" cy="9366960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A41A3D75-2776-114D-97B5-D46982E51D60}"/>
                  </a:ext>
                </a:extLst>
              </p:cNvPr>
              <p:cNvGrpSpPr/>
              <p:nvPr/>
            </p:nvGrpSpPr>
            <p:grpSpPr>
              <a:xfrm>
                <a:off x="1243951" y="983888"/>
                <a:ext cx="4334591" cy="9366960"/>
                <a:chOff x="1639995" y="705694"/>
                <a:chExt cx="5177923" cy="9366960"/>
              </a:xfrm>
            </p:grpSpPr>
            <p:sp>
              <p:nvSpPr>
                <p:cNvPr id="26" name="吹き出し: 角を丸めた四角形 19">
                  <a:extLst>
                    <a:ext uri="{FF2B5EF4-FFF2-40B4-BE49-F238E27FC236}">
                      <a16:creationId xmlns:a16="http://schemas.microsoft.com/office/drawing/2014/main" id="{DB2309C4-826A-1049-963D-FAFFEAF0037C}"/>
                    </a:ext>
                  </a:extLst>
                </p:cNvPr>
                <p:cNvSpPr/>
                <p:nvPr/>
              </p:nvSpPr>
              <p:spPr>
                <a:xfrm>
                  <a:off x="1639995" y="727905"/>
                  <a:ext cx="5074994" cy="9344749"/>
                </a:xfrm>
                <a:prstGeom prst="wedgeRoundRectCallout">
                  <a:avLst>
                    <a:gd name="adj1" fmla="val 59534"/>
                    <a:gd name="adj2" fmla="val 8377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7" name="テキスト ボックス 26">
                  <a:extLst>
                    <a:ext uri="{FF2B5EF4-FFF2-40B4-BE49-F238E27FC236}">
                      <a16:creationId xmlns:a16="http://schemas.microsoft.com/office/drawing/2014/main" id="{BDD896ED-1DBE-854A-9358-147BFD6F30E0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5F77710-B7EE-784C-ADDA-95D5509F2DD8}"/>
                  </a:ext>
                </a:extLst>
              </p:cNvPr>
              <p:cNvSpPr txBox="1"/>
              <p:nvPr/>
            </p:nvSpPr>
            <p:spPr>
              <a:xfrm>
                <a:off x="1243951" y="1739602"/>
                <a:ext cx="4658073" cy="34599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インパクトのある絵だね！</a:t>
                </a:r>
                <a:endParaRPr lang="en-US" altLang="ja-JP" sz="3200" dirty="0"/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DAFCD94-376C-9949-B33E-24D0602ED400}"/>
                </a:ext>
              </a:extLst>
            </p:cNvPr>
            <p:cNvSpPr txBox="1"/>
            <p:nvPr/>
          </p:nvSpPr>
          <p:spPr>
            <a:xfrm>
              <a:off x="5220750" y="8565290"/>
              <a:ext cx="415498" cy="798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2FA4CFF-3972-094E-BD45-30C743587B2B}"/>
              </a:ext>
            </a:extLst>
          </p:cNvPr>
          <p:cNvSpPr txBox="1"/>
          <p:nvPr/>
        </p:nvSpPr>
        <p:spPr>
          <a:xfrm>
            <a:off x="3694761" y="36936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A5D6442-5E47-4244-9328-BA4A18940C21}"/>
              </a:ext>
            </a:extLst>
          </p:cNvPr>
          <p:cNvGrpSpPr/>
          <p:nvPr/>
        </p:nvGrpSpPr>
        <p:grpSpPr>
          <a:xfrm>
            <a:off x="1729661" y="6448242"/>
            <a:ext cx="14005748" cy="2960536"/>
            <a:chOff x="1729661" y="6448242"/>
            <a:chExt cx="14005748" cy="2960536"/>
          </a:xfrm>
        </p:grpSpPr>
        <p:sp>
          <p:nvSpPr>
            <p:cNvPr id="20" name="サブタイトル 2">
              <a:extLst>
                <a:ext uri="{FF2B5EF4-FFF2-40B4-BE49-F238E27FC236}">
                  <a16:creationId xmlns:a16="http://schemas.microsoft.com/office/drawing/2014/main" id="{35087D70-EDC9-A447-8DA1-6C3439E32E3D}"/>
                </a:ext>
              </a:extLst>
            </p:cNvPr>
            <p:cNvSpPr txBox="1"/>
            <p:nvPr/>
          </p:nvSpPr>
          <p:spPr>
            <a:xfrm>
              <a:off x="1729661" y="6448242"/>
              <a:ext cx="14005748" cy="2287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/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200000"/>
                </a:lnSpc>
              </a:pPr>
              <a:r>
                <a:rPr lang="ja-JP" altLang="en-US" sz="3600">
                  <a:latin typeface="Meiryo" panose="020B0604030504040204" pitchFamily="34" charset="-128"/>
                  <a:ea typeface="Meiryo" panose="020B0604030504040204" pitchFamily="34" charset="-128"/>
                </a:rPr>
                <a:t>日本画風</a:t>
              </a:r>
              <a:r>
                <a:rPr lang="ja-JP" altLang="en-US" sz="3600" dirty="0">
                  <a:latin typeface="Meiryo" panose="020B0604030504040204" pitchFamily="34" charset="-128"/>
                  <a:ea typeface="Meiryo" panose="020B0604030504040204" pitchFamily="34" charset="-128"/>
                </a:rPr>
                <a:t>の</a:t>
              </a:r>
              <a:r>
                <a:rPr lang="ja-JP" altLang="en-US" sz="3600">
                  <a:latin typeface="Meiryo" panose="020B0604030504040204" pitchFamily="34" charset="-128"/>
                  <a:ea typeface="Meiryo" panose="020B0604030504040204" pitchFamily="34" charset="-128"/>
                </a:rPr>
                <a:t>背景に</a:t>
              </a:r>
              <a:endParaRPr lang="en-US" altLang="ja-JP" sz="3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algn="l">
                <a:lnSpc>
                  <a:spcPct val="200000"/>
                </a:lnSpc>
              </a:pPr>
              <a:r>
                <a:rPr lang="ja-JP" altLang="en-US" sz="3600">
                  <a:latin typeface="Meiryo" panose="020B0604030504040204" pitchFamily="34" charset="-128"/>
                  <a:ea typeface="Meiryo" panose="020B0604030504040204" pitchFamily="34" charset="-128"/>
                </a:rPr>
                <a:t>村上</a:t>
              </a:r>
              <a:r>
                <a:rPr lang="ja-JP" altLang="en-US" sz="3600" dirty="0">
                  <a:latin typeface="Meiryo" panose="020B0604030504040204" pitchFamily="34" charset="-128"/>
                  <a:ea typeface="Meiryo" panose="020B0604030504040204" pitchFamily="34" charset="-128"/>
                </a:rPr>
                <a:t>隆の</a:t>
              </a:r>
              <a:r>
                <a:rPr lang="ja-JP" altLang="en-US" sz="3600">
                  <a:latin typeface="Meiryo" panose="020B0604030504040204" pitchFamily="34" charset="-128"/>
                  <a:ea typeface="Meiryo" panose="020B0604030504040204" pitchFamily="34" charset="-128"/>
                </a:rPr>
                <a:t>作品で</a:t>
              </a:r>
              <a:r>
                <a:rPr lang="en-US" altLang="ja-JP" sz="3600" dirty="0">
                  <a:latin typeface="Meiryo" panose="020B0604030504040204" pitchFamily="34" charset="-128"/>
                  <a:ea typeface="Meiryo" panose="020B0604030504040204" pitchFamily="34" charset="-128"/>
                </a:rPr>
                <a:t>1</a:t>
              </a:r>
              <a:r>
                <a:rPr lang="ja-JP" altLang="en-US" sz="3600">
                  <a:latin typeface="Meiryo" panose="020B0604030504040204" pitchFamily="34" charset="-128"/>
                  <a:ea typeface="Meiryo" panose="020B0604030504040204" pitchFamily="34" charset="-128"/>
                </a:rPr>
                <a:t>番有名なキャラクター</a:t>
              </a:r>
              <a:endParaRPr lang="en-US" altLang="ja-JP" sz="3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algn="l">
                <a:lnSpc>
                  <a:spcPct val="200000"/>
                </a:lnSpc>
              </a:pPr>
              <a:r>
                <a:rPr lang="ja-JP" altLang="en-US" sz="3600">
                  <a:latin typeface="Meiryo" panose="020B0604030504040204" pitchFamily="34" charset="-128"/>
                  <a:ea typeface="Meiryo" panose="020B0604030504040204" pitchFamily="34" charset="-128"/>
                </a:rPr>
                <a:t>「</a:t>
              </a:r>
              <a:r>
                <a:rPr lang="en-US" altLang="ja-JP" sz="3600" b="1" dirty="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DOB</a:t>
              </a:r>
              <a:r>
                <a:rPr lang="ja-JP" altLang="en-US" sz="3600" b="1" dirty="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君</a:t>
              </a:r>
              <a:r>
                <a:rPr lang="ja-JP" altLang="en-US" sz="3600" dirty="0">
                  <a:latin typeface="Meiryo" panose="020B0604030504040204" pitchFamily="34" charset="-128"/>
                  <a:ea typeface="Meiryo" panose="020B0604030504040204" pitchFamily="34" charset="-128"/>
                </a:rPr>
                <a:t>」</a:t>
              </a:r>
              <a:r>
                <a:rPr lang="ja-JP" altLang="en-US" sz="3600">
                  <a:latin typeface="Meiryo" panose="020B0604030504040204" pitchFamily="34" charset="-128"/>
                  <a:ea typeface="Meiryo" panose="020B0604030504040204" pitchFamily="34" charset="-128"/>
                </a:rPr>
                <a:t>が描かれています。</a:t>
              </a:r>
              <a:endParaRPr lang="en-US" altLang="ja-JP" sz="3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D6798532-DF6F-3543-B5C4-769C8E6EEFDF}"/>
                </a:ext>
              </a:extLst>
            </p:cNvPr>
            <p:cNvSpPr txBox="1"/>
            <p:nvPr/>
          </p:nvSpPr>
          <p:spPr>
            <a:xfrm>
              <a:off x="1994080" y="664553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にほんがふう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B8AF7AF-7507-4845-9392-1CDC94AF7BF0}"/>
                </a:ext>
              </a:extLst>
            </p:cNvPr>
            <p:cNvSpPr txBox="1"/>
            <p:nvPr/>
          </p:nvSpPr>
          <p:spPr>
            <a:xfrm>
              <a:off x="4205098" y="664553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はいけい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045FDE0-93DB-DE49-B53A-0F653C88BBE3}"/>
                </a:ext>
              </a:extLst>
            </p:cNvPr>
            <p:cNvSpPr txBox="1"/>
            <p:nvPr/>
          </p:nvSpPr>
          <p:spPr>
            <a:xfrm>
              <a:off x="1894267" y="7864768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むらかみたかし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DB99371-983C-4A4B-A4CF-1DC6996872B3}"/>
                </a:ext>
              </a:extLst>
            </p:cNvPr>
            <p:cNvSpPr txBox="1"/>
            <p:nvPr/>
          </p:nvSpPr>
          <p:spPr>
            <a:xfrm>
              <a:off x="3758026" y="786476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E1E0CF0-13E2-DA4E-8190-EC3871D15CC1}"/>
                </a:ext>
              </a:extLst>
            </p:cNvPr>
            <p:cNvSpPr txBox="1"/>
            <p:nvPr/>
          </p:nvSpPr>
          <p:spPr>
            <a:xfrm>
              <a:off x="5437768" y="786476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ばんゆうめい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D984903-D6C8-5A4A-B096-4517F5E21735}"/>
                </a:ext>
              </a:extLst>
            </p:cNvPr>
            <p:cNvSpPr txBox="1"/>
            <p:nvPr/>
          </p:nvSpPr>
          <p:spPr>
            <a:xfrm>
              <a:off x="3371595" y="903944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くん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44420F5-426B-AF47-8D0D-F155782DF486}"/>
                </a:ext>
              </a:extLst>
            </p:cNvPr>
            <p:cNvSpPr txBox="1"/>
            <p:nvPr/>
          </p:nvSpPr>
          <p:spPr>
            <a:xfrm>
              <a:off x="4791437" y="903944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5811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04D14CF-54D9-2E49-8FA3-42B6AD0CD3C2}"/>
              </a:ext>
            </a:extLst>
          </p:cNvPr>
          <p:cNvGrpSpPr/>
          <p:nvPr/>
        </p:nvGrpSpPr>
        <p:grpSpPr>
          <a:xfrm>
            <a:off x="824747" y="688863"/>
            <a:ext cx="9790548" cy="1173642"/>
            <a:chOff x="824747" y="688863"/>
            <a:chExt cx="9790548" cy="1173642"/>
          </a:xfrm>
        </p:grpSpPr>
        <p:sp>
          <p:nvSpPr>
            <p:cNvPr id="5" name="サブタイトル 2">
              <a:extLst>
                <a:ext uri="{FF2B5EF4-FFF2-40B4-BE49-F238E27FC236}">
                  <a16:creationId xmlns:a16="http://schemas.microsoft.com/office/drawing/2014/main" id="{C5609448-E42D-A640-BDB7-D9C996A46A4E}"/>
                </a:ext>
              </a:extLst>
            </p:cNvPr>
            <p:cNvSpPr txBox="1"/>
            <p:nvPr/>
          </p:nvSpPr>
          <p:spPr>
            <a:xfrm>
              <a:off x="1432300" y="860869"/>
              <a:ext cx="9182995" cy="100163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6" name="サブタイトル 2">
              <a:extLst>
                <a:ext uri="{FF2B5EF4-FFF2-40B4-BE49-F238E27FC236}">
                  <a16:creationId xmlns:a16="http://schemas.microsoft.com/office/drawing/2014/main" id="{CC58C98B-C29D-B54E-B095-0ACB0E91A2A4}"/>
                </a:ext>
              </a:extLst>
            </p:cNvPr>
            <p:cNvSpPr txBox="1"/>
            <p:nvPr/>
          </p:nvSpPr>
          <p:spPr>
            <a:xfrm>
              <a:off x="824747" y="688863"/>
              <a:ext cx="9544242" cy="8516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rmAutofit fontScale="97500"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ja-JP" altLang="en-US" sz="4267" dirty="0"/>
                <a:t>　　どんな作品があるの？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E6462AF3-E9C4-4C40-A8B9-F6093653B85C}"/>
                </a:ext>
              </a:extLst>
            </p:cNvPr>
            <p:cNvSpPr/>
            <p:nvPr/>
          </p:nvSpPr>
          <p:spPr>
            <a:xfrm flipV="1">
              <a:off x="2201829" y="1062257"/>
              <a:ext cx="5114534" cy="363885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pic>
        <p:nvPicPr>
          <p:cNvPr id="9" name="図形 28">
            <a:extLst>
              <a:ext uri="{FF2B5EF4-FFF2-40B4-BE49-F238E27FC236}">
                <a16:creationId xmlns:a16="http://schemas.microsoft.com/office/drawing/2014/main" id="{4A63BD7B-0B89-0641-8FA9-1723FC859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760" y="2088035"/>
            <a:ext cx="5375016" cy="531330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2A218B-F5D5-6E43-9AD1-F2CE93DA4B2D}"/>
              </a:ext>
            </a:extLst>
          </p:cNvPr>
          <p:cNvSpPr txBox="1"/>
          <p:nvPr/>
        </p:nvSpPr>
        <p:spPr>
          <a:xfrm>
            <a:off x="246529" y="11503137"/>
            <a:ext cx="9586705" cy="410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800" dirty="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 https://www.artsy.net/artwork/takashi-murakami-flower-5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B390D8F-3059-E841-B122-A15393294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340" y="1701376"/>
            <a:ext cx="2035703" cy="3448838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4ED79C0-7ABF-B141-B13C-E9EB65C805DD}"/>
              </a:ext>
            </a:extLst>
          </p:cNvPr>
          <p:cNvGrpSpPr/>
          <p:nvPr/>
        </p:nvGrpSpPr>
        <p:grpSpPr>
          <a:xfrm>
            <a:off x="9569696" y="2393471"/>
            <a:ext cx="6432485" cy="2064647"/>
            <a:chOff x="3649306" y="2746574"/>
            <a:chExt cx="9385376" cy="2923876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448874ED-F9C4-704E-B47A-2453F319DE15}"/>
                </a:ext>
              </a:extLst>
            </p:cNvPr>
            <p:cNvGrpSpPr/>
            <p:nvPr/>
          </p:nvGrpSpPr>
          <p:grpSpPr>
            <a:xfrm>
              <a:off x="3649306" y="2839884"/>
              <a:ext cx="9385376" cy="2830566"/>
              <a:chOff x="1243950" y="983888"/>
              <a:chExt cx="4334592" cy="8439297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40382317-E4B3-884F-8A60-F802FC9C3755}"/>
                  </a:ext>
                </a:extLst>
              </p:cNvPr>
              <p:cNvGrpSpPr/>
              <p:nvPr/>
            </p:nvGrpSpPr>
            <p:grpSpPr>
              <a:xfrm>
                <a:off x="1243950" y="983888"/>
                <a:ext cx="4334592" cy="8439297"/>
                <a:chOff x="1639994" y="705694"/>
                <a:chExt cx="5177924" cy="8439297"/>
              </a:xfrm>
            </p:grpSpPr>
            <p:sp>
              <p:nvSpPr>
                <p:cNvPr id="19" name="吹き出し: 角を丸めた四角形 19">
                  <a:extLst>
                    <a:ext uri="{FF2B5EF4-FFF2-40B4-BE49-F238E27FC236}">
                      <a16:creationId xmlns:a16="http://schemas.microsoft.com/office/drawing/2014/main" id="{332008BE-9FA3-5643-B742-A0D131719A96}"/>
                    </a:ext>
                  </a:extLst>
                </p:cNvPr>
                <p:cNvSpPr/>
                <p:nvPr/>
              </p:nvSpPr>
              <p:spPr>
                <a:xfrm>
                  <a:off x="1639994" y="727903"/>
                  <a:ext cx="5177923" cy="8417088"/>
                </a:xfrm>
                <a:prstGeom prst="wedgeRoundRectCallout">
                  <a:avLst>
                    <a:gd name="adj1" fmla="val -54036"/>
                    <a:gd name="adj2" fmla="val -17603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9199B56C-3FF2-D74C-98B4-60BD59012C2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15F0823-8F2F-794F-948D-9CACA4F60E5B}"/>
                  </a:ext>
                </a:extLst>
              </p:cNvPr>
              <p:cNvSpPr txBox="1"/>
              <p:nvPr/>
            </p:nvSpPr>
            <p:spPr>
              <a:xfrm>
                <a:off x="1579040" y="1707334"/>
                <a:ext cx="3578248" cy="174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320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9C3D50A-45D7-7041-8EFA-214DF5954D8B}"/>
                </a:ext>
              </a:extLst>
            </p:cNvPr>
            <p:cNvSpPr txBox="1"/>
            <p:nvPr/>
          </p:nvSpPr>
          <p:spPr>
            <a:xfrm>
              <a:off x="4033828" y="2746574"/>
              <a:ext cx="9000851" cy="27459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村上隆の作品の中でも代表的な</a:t>
              </a:r>
              <a:endParaRPr lang="en-US" altLang="ja-JP" sz="3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表情のあるお花だよ！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C3F19AC-D049-A34C-A374-CA805BE5592E}"/>
              </a:ext>
            </a:extLst>
          </p:cNvPr>
          <p:cNvSpPr txBox="1"/>
          <p:nvPr/>
        </p:nvSpPr>
        <p:spPr>
          <a:xfrm>
            <a:off x="1049520" y="7355297"/>
            <a:ext cx="4547348" cy="102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220000"/>
              </a:lnSpc>
            </a:pPr>
            <a:r>
              <a:rPr lang="ja-JP" altLang="en-US" sz="3200" b="1">
                <a:latin typeface="Meiryo" panose="020B0604030504040204" pitchFamily="34" charset="-128"/>
                <a:ea typeface="Meiryo" panose="020B0604030504040204" pitchFamily="34" charset="-128"/>
              </a:rPr>
              <a:t>「お花（フラワー）」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3596D4F2-A10A-3D4D-A4B9-398DEB733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0510" y="5060233"/>
            <a:ext cx="2314262" cy="3688031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BE1AE2AD-5B6B-F941-B664-88EC7737A96E}"/>
              </a:ext>
            </a:extLst>
          </p:cNvPr>
          <p:cNvGrpSpPr/>
          <p:nvPr/>
        </p:nvGrpSpPr>
        <p:grpSpPr>
          <a:xfrm>
            <a:off x="7098959" y="5615917"/>
            <a:ext cx="6235746" cy="2211370"/>
            <a:chOff x="1915498" y="7256541"/>
            <a:chExt cx="5980592" cy="4780333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923BB488-03F5-0542-B70D-057F4AF6CFED}"/>
                </a:ext>
              </a:extLst>
            </p:cNvPr>
            <p:cNvGrpSpPr/>
            <p:nvPr/>
          </p:nvGrpSpPr>
          <p:grpSpPr>
            <a:xfrm>
              <a:off x="1915498" y="7256541"/>
              <a:ext cx="5980592" cy="4780333"/>
              <a:chOff x="1243951" y="-2110922"/>
              <a:chExt cx="4789129" cy="17335346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168FAF52-0185-1F4F-9919-1C246E97C161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DBDD2D10-C18B-4346-8477-D8A29605E8E0}"/>
                  </a:ext>
                </a:extLst>
              </p:cNvPr>
              <p:cNvSpPr txBox="1"/>
              <p:nvPr/>
            </p:nvSpPr>
            <p:spPr>
              <a:xfrm>
                <a:off x="1375007" y="-1765677"/>
                <a:ext cx="4658073" cy="15200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このお花の絵は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シリーズ化されているよ！</a:t>
                </a:r>
                <a:endParaRPr lang="en-US" altLang="ja-JP" sz="3200" dirty="0"/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A7F9315-E603-C54B-B6D6-68265FE93B25}"/>
                </a:ext>
              </a:extLst>
            </p:cNvPr>
            <p:cNvSpPr txBox="1"/>
            <p:nvPr/>
          </p:nvSpPr>
          <p:spPr>
            <a:xfrm>
              <a:off x="4122397" y="7594165"/>
              <a:ext cx="415498" cy="798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426032BA-3E09-554B-BAA9-E43B466C1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5258" y="8970612"/>
            <a:ext cx="2775331" cy="2106577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40362B3-11E8-4742-87D3-90B876D0D141}"/>
              </a:ext>
            </a:extLst>
          </p:cNvPr>
          <p:cNvSpPr txBox="1"/>
          <p:nvPr/>
        </p:nvSpPr>
        <p:spPr>
          <a:xfrm>
            <a:off x="8389193" y="577210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はな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AC9FB04-E752-0542-BFCE-EF7401573F81}"/>
              </a:ext>
            </a:extLst>
          </p:cNvPr>
          <p:cNvSpPr txBox="1"/>
          <p:nvPr/>
        </p:nvSpPr>
        <p:spPr>
          <a:xfrm>
            <a:off x="8985148" y="674115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B05B5E5-4EC4-6F44-839F-E81F20AC370A}"/>
              </a:ext>
            </a:extLst>
          </p:cNvPr>
          <p:cNvSpPr txBox="1"/>
          <p:nvPr/>
        </p:nvSpPr>
        <p:spPr>
          <a:xfrm>
            <a:off x="1735228" y="754006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はな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05648CF-CD46-6147-A47D-EA75FB662442}"/>
              </a:ext>
            </a:extLst>
          </p:cNvPr>
          <p:cNvSpPr txBox="1"/>
          <p:nvPr/>
        </p:nvSpPr>
        <p:spPr>
          <a:xfrm>
            <a:off x="9833235" y="251009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むらかみたかし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1CE537E-AEC6-DB43-B278-264ABA5B237E}"/>
              </a:ext>
            </a:extLst>
          </p:cNvPr>
          <p:cNvSpPr txBox="1"/>
          <p:nvPr/>
        </p:nvSpPr>
        <p:spPr>
          <a:xfrm>
            <a:off x="3758026" y="41918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A29D646-4A4B-BD49-9FC0-2C3154954C9C}"/>
              </a:ext>
            </a:extLst>
          </p:cNvPr>
          <p:cNvSpPr txBox="1"/>
          <p:nvPr/>
        </p:nvSpPr>
        <p:spPr>
          <a:xfrm>
            <a:off x="11487016" y="251009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324B15A-DACE-5B44-8755-DE3D02AAB667}"/>
              </a:ext>
            </a:extLst>
          </p:cNvPr>
          <p:cNvSpPr txBox="1"/>
          <p:nvPr/>
        </p:nvSpPr>
        <p:spPr>
          <a:xfrm>
            <a:off x="12566512" y="251009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A31B37A-8093-DE44-9EE0-5A43E395146C}"/>
              </a:ext>
            </a:extLst>
          </p:cNvPr>
          <p:cNvSpPr txBox="1"/>
          <p:nvPr/>
        </p:nvSpPr>
        <p:spPr>
          <a:xfrm>
            <a:off x="13790521" y="251009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だいひょうてき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D61764F-8B71-3E40-8E75-09259EAB6024}"/>
              </a:ext>
            </a:extLst>
          </p:cNvPr>
          <p:cNvSpPr txBox="1"/>
          <p:nvPr/>
        </p:nvSpPr>
        <p:spPr>
          <a:xfrm>
            <a:off x="9772838" y="346995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ひょうじょう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5056193-3EBA-5445-8BD5-53BC75898774}"/>
              </a:ext>
            </a:extLst>
          </p:cNvPr>
          <p:cNvSpPr txBox="1"/>
          <p:nvPr/>
        </p:nvSpPr>
        <p:spPr>
          <a:xfrm>
            <a:off x="12259098" y="346995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はな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0564808-B894-5849-A684-BEF8649B56E9}"/>
              </a:ext>
            </a:extLst>
          </p:cNvPr>
          <p:cNvGrpSpPr/>
          <p:nvPr/>
        </p:nvGrpSpPr>
        <p:grpSpPr>
          <a:xfrm>
            <a:off x="7269602" y="8985086"/>
            <a:ext cx="8313734" cy="2111347"/>
            <a:chOff x="7269602" y="8985086"/>
            <a:chExt cx="8313734" cy="2111347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37D9C991-569D-0441-A0C9-50A1FC2396D8}"/>
                </a:ext>
              </a:extLst>
            </p:cNvPr>
            <p:cNvGrpSpPr/>
            <p:nvPr/>
          </p:nvGrpSpPr>
          <p:grpSpPr>
            <a:xfrm>
              <a:off x="7269602" y="8985086"/>
              <a:ext cx="8313734" cy="2111347"/>
              <a:chOff x="3649306" y="2746574"/>
              <a:chExt cx="9385376" cy="5073493"/>
            </a:xfrm>
          </p:grpSpPr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D6F5A04E-FE20-4443-BA00-0DE3F0EC081B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968721"/>
                <a:chOff x="1243950" y="983888"/>
                <a:chExt cx="4334592" cy="14814180"/>
              </a:xfrm>
            </p:grpSpPr>
            <p:grpSp>
              <p:nvGrpSpPr>
                <p:cNvPr id="34" name="グループ化 33">
                  <a:extLst>
                    <a:ext uri="{FF2B5EF4-FFF2-40B4-BE49-F238E27FC236}">
                      <a16:creationId xmlns:a16="http://schemas.microsoft.com/office/drawing/2014/main" id="{C7BDA992-BDD4-0E44-BE46-1B2F97DCFBE3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4814180"/>
                  <a:chOff x="1639994" y="705694"/>
                  <a:chExt cx="5177924" cy="14814180"/>
                </a:xfrm>
              </p:grpSpPr>
              <p:sp>
                <p:nvSpPr>
                  <p:cNvPr id="36" name="吹き出し: 角を丸めた四角形 19">
                    <a:extLst>
                      <a:ext uri="{FF2B5EF4-FFF2-40B4-BE49-F238E27FC236}">
                        <a16:creationId xmlns:a16="http://schemas.microsoft.com/office/drawing/2014/main" id="{78CF3A01-CD15-F94D-A10B-BF2DE05C6F94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900"/>
                    <a:ext cx="5177923" cy="14791974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37" name="テキスト ボックス 36">
                    <a:extLst>
                      <a:ext uri="{FF2B5EF4-FFF2-40B4-BE49-F238E27FC236}">
                        <a16:creationId xmlns:a16="http://schemas.microsoft.com/office/drawing/2014/main" id="{857AD123-1B75-0F47-8904-243B18F74BB9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9804A9BB-7C1F-D845-809A-94F697245AC9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8E0E5D8A-3F9C-F448-9B69-4025330EC68D}"/>
                  </a:ext>
                </a:extLst>
              </p:cNvPr>
              <p:cNvSpPr txBox="1"/>
              <p:nvPr/>
            </p:nvSpPr>
            <p:spPr>
              <a:xfrm>
                <a:off x="4033829" y="2746574"/>
                <a:ext cx="8814283" cy="50734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2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かわいいキャラクターと美術が</a:t>
                </a:r>
                <a:endParaRPr lang="en-US" altLang="ja-JP" sz="3200" b="1" dirty="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2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一つになった表現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だね！</a:t>
                </a:r>
                <a:endParaRPr lang="ja-JP" altLang="en-US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0B4DF18-9EE2-6446-A86F-3E1E20C65567}"/>
                </a:ext>
              </a:extLst>
            </p:cNvPr>
            <p:cNvSpPr txBox="1"/>
            <p:nvPr/>
          </p:nvSpPr>
          <p:spPr>
            <a:xfrm>
              <a:off x="12041014" y="914910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びじゅつ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517D20A4-1F54-2D47-BB18-BA3E05C10FCB}"/>
                </a:ext>
              </a:extLst>
            </p:cNvPr>
            <p:cNvSpPr txBox="1"/>
            <p:nvPr/>
          </p:nvSpPr>
          <p:spPr>
            <a:xfrm>
              <a:off x="7610217" y="1022669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221CAD4-0D5B-8548-BFAA-0B0BFB43A159}"/>
                </a:ext>
              </a:extLst>
            </p:cNvPr>
            <p:cNvSpPr txBox="1"/>
            <p:nvPr/>
          </p:nvSpPr>
          <p:spPr>
            <a:xfrm>
              <a:off x="9864817" y="10251559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3493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04D14CF-54D9-2E49-8FA3-42B6AD0CD3C2}"/>
              </a:ext>
            </a:extLst>
          </p:cNvPr>
          <p:cNvGrpSpPr/>
          <p:nvPr/>
        </p:nvGrpSpPr>
        <p:grpSpPr>
          <a:xfrm>
            <a:off x="824747" y="688863"/>
            <a:ext cx="9790548" cy="1173642"/>
            <a:chOff x="824747" y="688863"/>
            <a:chExt cx="9790548" cy="1173642"/>
          </a:xfrm>
        </p:grpSpPr>
        <p:sp>
          <p:nvSpPr>
            <p:cNvPr id="5" name="サブタイトル 2">
              <a:extLst>
                <a:ext uri="{FF2B5EF4-FFF2-40B4-BE49-F238E27FC236}">
                  <a16:creationId xmlns:a16="http://schemas.microsoft.com/office/drawing/2014/main" id="{C5609448-E42D-A640-BDB7-D9C996A46A4E}"/>
                </a:ext>
              </a:extLst>
            </p:cNvPr>
            <p:cNvSpPr txBox="1"/>
            <p:nvPr/>
          </p:nvSpPr>
          <p:spPr>
            <a:xfrm>
              <a:off x="1432300" y="860869"/>
              <a:ext cx="9182995" cy="100163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6" name="サブタイトル 2">
              <a:extLst>
                <a:ext uri="{FF2B5EF4-FFF2-40B4-BE49-F238E27FC236}">
                  <a16:creationId xmlns:a16="http://schemas.microsoft.com/office/drawing/2014/main" id="{CC58C98B-C29D-B54E-B095-0ACB0E91A2A4}"/>
                </a:ext>
              </a:extLst>
            </p:cNvPr>
            <p:cNvSpPr txBox="1"/>
            <p:nvPr/>
          </p:nvSpPr>
          <p:spPr>
            <a:xfrm>
              <a:off x="824747" y="688863"/>
              <a:ext cx="9544242" cy="8516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rmAutofit fontScale="97500"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ja-JP" altLang="en-US" sz="4267" dirty="0"/>
                <a:t>　　どんな作品があるの？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E6462AF3-E9C4-4C40-A8B9-F6093653B85C}"/>
                </a:ext>
              </a:extLst>
            </p:cNvPr>
            <p:cNvSpPr/>
            <p:nvPr/>
          </p:nvSpPr>
          <p:spPr>
            <a:xfrm flipV="1">
              <a:off x="2201829" y="1062257"/>
              <a:ext cx="5114534" cy="363885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pic>
        <p:nvPicPr>
          <p:cNvPr id="10" name="図形 29">
            <a:extLst>
              <a:ext uri="{FF2B5EF4-FFF2-40B4-BE49-F238E27FC236}">
                <a16:creationId xmlns:a16="http://schemas.microsoft.com/office/drawing/2014/main" id="{A702E39C-5D3D-1F4E-814A-5CB5BB698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299" y="2306883"/>
            <a:ext cx="5450276" cy="540963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2A218B-F5D5-6E43-9AD1-F2CE93DA4B2D}"/>
              </a:ext>
            </a:extLst>
          </p:cNvPr>
          <p:cNvSpPr txBox="1"/>
          <p:nvPr/>
        </p:nvSpPr>
        <p:spPr>
          <a:xfrm>
            <a:off x="246530" y="11503137"/>
            <a:ext cx="8130988" cy="410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800" dirty="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 https://www.kaikaikiki.co.jp/importantnotification/45/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91D16E5-BF29-2948-8126-A73348EC5F35}"/>
              </a:ext>
            </a:extLst>
          </p:cNvPr>
          <p:cNvSpPr txBox="1"/>
          <p:nvPr/>
        </p:nvSpPr>
        <p:spPr>
          <a:xfrm>
            <a:off x="3758026" y="41918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65474B3-61FA-BB41-8CB5-70A937729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873" y="8716223"/>
            <a:ext cx="2775331" cy="2106577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9A73895-0F94-8D4A-B2F9-1B99D5385B6E}"/>
              </a:ext>
            </a:extLst>
          </p:cNvPr>
          <p:cNvSpPr txBox="1"/>
          <p:nvPr/>
        </p:nvSpPr>
        <p:spPr>
          <a:xfrm>
            <a:off x="1295455" y="8018750"/>
            <a:ext cx="5723965" cy="65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ja-JP" altLang="en-US" sz="3200" b="1">
                <a:latin typeface="Meiryo" panose="020B0604030504040204" pitchFamily="34" charset="-128"/>
                <a:ea typeface="Meiryo" panose="020B0604030504040204" pitchFamily="34" charset="-128"/>
              </a:rPr>
              <a:t>「</a:t>
            </a:r>
            <a:r>
              <a:rPr lang="en-US" altLang="ja-JP" sz="3200" b="1" dirty="0">
                <a:latin typeface="Meiryo" panose="020B0604030504040204" pitchFamily="34" charset="-128"/>
                <a:ea typeface="Meiryo" panose="020B0604030504040204" pitchFamily="34" charset="-128"/>
              </a:rPr>
              <a:t>Eye Love SUPERFLAT</a:t>
            </a:r>
            <a:r>
              <a:rPr lang="ja-JP" altLang="en-US" sz="3200" b="1">
                <a:latin typeface="Meiryo" panose="020B0604030504040204" pitchFamily="34" charset="-128"/>
                <a:ea typeface="Meiryo" panose="020B0604030504040204" pitchFamily="34" charset="-128"/>
              </a:rPr>
              <a:t>」</a:t>
            </a:r>
            <a:endParaRPr lang="ja-JP" altLang="en-US" sz="320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D157640-BDEC-0849-A8B2-36CA1E062835}"/>
              </a:ext>
            </a:extLst>
          </p:cNvPr>
          <p:cNvGrpSpPr/>
          <p:nvPr/>
        </p:nvGrpSpPr>
        <p:grpSpPr>
          <a:xfrm>
            <a:off x="7171301" y="8677392"/>
            <a:ext cx="8130988" cy="2111347"/>
            <a:chOff x="7942266" y="2900354"/>
            <a:chExt cx="8130988" cy="2111347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D176D567-615E-8A4D-A59B-B4631E07DD5E}"/>
                </a:ext>
              </a:extLst>
            </p:cNvPr>
            <p:cNvGrpSpPr/>
            <p:nvPr/>
          </p:nvGrpSpPr>
          <p:grpSpPr>
            <a:xfrm>
              <a:off x="7942266" y="2900354"/>
              <a:ext cx="8130988" cy="2111347"/>
              <a:chOff x="3649306" y="2746574"/>
              <a:chExt cx="9385376" cy="5073493"/>
            </a:xfrm>
          </p:grpSpPr>
          <p:grpSp>
            <p:nvGrpSpPr>
              <p:cNvPr id="20" name="グループ化 19">
                <a:extLst>
                  <a:ext uri="{FF2B5EF4-FFF2-40B4-BE49-F238E27FC236}">
                    <a16:creationId xmlns:a16="http://schemas.microsoft.com/office/drawing/2014/main" id="{8A69B23C-F803-4B42-9A93-6322008CB17E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968721"/>
                <a:chOff x="1243950" y="983888"/>
                <a:chExt cx="4334592" cy="14814180"/>
              </a:xfrm>
            </p:grpSpPr>
            <p:grpSp>
              <p:nvGrpSpPr>
                <p:cNvPr id="22" name="グループ化 21">
                  <a:extLst>
                    <a:ext uri="{FF2B5EF4-FFF2-40B4-BE49-F238E27FC236}">
                      <a16:creationId xmlns:a16="http://schemas.microsoft.com/office/drawing/2014/main" id="{B3593856-F5C6-9B4E-A3EB-96D0AEE821A5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4814180"/>
                  <a:chOff x="1639994" y="705694"/>
                  <a:chExt cx="5177924" cy="14814180"/>
                </a:xfrm>
              </p:grpSpPr>
              <p:sp>
                <p:nvSpPr>
                  <p:cNvPr id="24" name="吹き出し: 角を丸めた四角形 19">
                    <a:extLst>
                      <a:ext uri="{FF2B5EF4-FFF2-40B4-BE49-F238E27FC236}">
                        <a16:creationId xmlns:a16="http://schemas.microsoft.com/office/drawing/2014/main" id="{867B876A-EA45-DC45-8076-FB9DA03ED8EB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900"/>
                    <a:ext cx="5177923" cy="14791974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25" name="テキスト ボックス 24">
                    <a:extLst>
                      <a:ext uri="{FF2B5EF4-FFF2-40B4-BE49-F238E27FC236}">
                        <a16:creationId xmlns:a16="http://schemas.microsoft.com/office/drawing/2014/main" id="{8B6E644D-5A9A-7149-858E-4EFDC1CF9DF4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0B36E62-E2AB-AD4E-A2A4-B32610607B64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A2348D2-50E1-374C-9C61-11693DDFDBDC}"/>
                  </a:ext>
                </a:extLst>
              </p:cNvPr>
              <p:cNvSpPr txBox="1"/>
              <p:nvPr/>
            </p:nvSpPr>
            <p:spPr>
              <a:xfrm>
                <a:off x="4033829" y="2746574"/>
                <a:ext cx="8814283" cy="50734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2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スーパーフラット理論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を表現するために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2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たくさんの目が描かれているよ！</a:t>
                </a:r>
                <a:endParaRPr lang="ja-JP" altLang="en-US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C1EA9B7-6B10-C544-AE06-74765CA7DFA4}"/>
                </a:ext>
              </a:extLst>
            </p:cNvPr>
            <p:cNvSpPr txBox="1"/>
            <p:nvPr/>
          </p:nvSpPr>
          <p:spPr>
            <a:xfrm>
              <a:off x="11545134" y="307631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りろん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C2AB732-3970-AC48-8187-68F08B917395}"/>
                </a:ext>
              </a:extLst>
            </p:cNvPr>
            <p:cNvSpPr txBox="1"/>
            <p:nvPr/>
          </p:nvSpPr>
          <p:spPr>
            <a:xfrm>
              <a:off x="10412613" y="415766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292D355-B740-2143-8CCE-FBCD0DCD4AB9}"/>
                </a:ext>
              </a:extLst>
            </p:cNvPr>
            <p:cNvSpPr txBox="1"/>
            <p:nvPr/>
          </p:nvSpPr>
          <p:spPr>
            <a:xfrm>
              <a:off x="12660995" y="307631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0C1D921-B864-C443-806F-30F9D376EF42}"/>
                </a:ext>
              </a:extLst>
            </p:cNvPr>
            <p:cNvSpPr txBox="1"/>
            <p:nvPr/>
          </p:nvSpPr>
          <p:spPr>
            <a:xfrm>
              <a:off x="11199506" y="415766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9" name="図 28">
            <a:extLst>
              <a:ext uri="{FF2B5EF4-FFF2-40B4-BE49-F238E27FC236}">
                <a16:creationId xmlns:a16="http://schemas.microsoft.com/office/drawing/2014/main" id="{41553FEE-C832-3A45-B128-18CF556A4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5141" y="2217679"/>
            <a:ext cx="2314262" cy="3688031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D4F23C8A-DB11-C148-8EDF-5C07C60880C8}"/>
              </a:ext>
            </a:extLst>
          </p:cNvPr>
          <p:cNvGrpSpPr/>
          <p:nvPr/>
        </p:nvGrpSpPr>
        <p:grpSpPr>
          <a:xfrm>
            <a:off x="7104047" y="3058578"/>
            <a:ext cx="6791094" cy="2211370"/>
            <a:chOff x="1915498" y="7256541"/>
            <a:chExt cx="5980592" cy="4780333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B14C6F92-A84F-DF47-B234-009D54B40553}"/>
                </a:ext>
              </a:extLst>
            </p:cNvPr>
            <p:cNvGrpSpPr/>
            <p:nvPr/>
          </p:nvGrpSpPr>
          <p:grpSpPr>
            <a:xfrm>
              <a:off x="1915498" y="7256541"/>
              <a:ext cx="5980592" cy="4780333"/>
              <a:chOff x="1243951" y="-2110922"/>
              <a:chExt cx="4789129" cy="17335346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833ABEE5-99FD-2F42-B229-7C4B205F57C1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968FEE4-250C-5346-96E1-243478DCCE2E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15084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有名ブランドとも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コラボレーションしているよ！</a:t>
                </a:r>
                <a:endParaRPr lang="en-US" altLang="ja-JP" sz="3200" dirty="0"/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E70B51A-1E52-0E4A-A526-FF496FE5B4CC}"/>
                </a:ext>
              </a:extLst>
            </p:cNvPr>
            <p:cNvSpPr txBox="1"/>
            <p:nvPr/>
          </p:nvSpPr>
          <p:spPr>
            <a:xfrm>
              <a:off x="2040401" y="7600862"/>
              <a:ext cx="975759" cy="798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ゆうめい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766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村上隆作品を真似して</a:t>
            </a:r>
            <a:r>
              <a:rPr lang="ja-JP" altLang="ja-JP" sz="6600" b="1"/>
              <a:t>作ってみよう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CB8A7D-66BC-D144-AA03-B8253BA0DBBE}"/>
              </a:ext>
            </a:extLst>
          </p:cNvPr>
          <p:cNvSpPr txBox="1"/>
          <p:nvPr/>
        </p:nvSpPr>
        <p:spPr>
          <a:xfrm>
            <a:off x="1601298" y="2949380"/>
            <a:ext cx="3693640" cy="475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90">
                <a:latin typeface="Meiryo" panose="020B0604030504040204" pitchFamily="34" charset="-128"/>
                <a:ea typeface="Meiryo" panose="020B0604030504040204" pitchFamily="34" charset="-128"/>
              </a:rPr>
              <a:t>むらかみたかしさくひん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4209349-83A0-1C41-8A38-83256E60482E}"/>
              </a:ext>
            </a:extLst>
          </p:cNvPr>
          <p:cNvSpPr txBox="1"/>
          <p:nvPr/>
        </p:nvSpPr>
        <p:spPr>
          <a:xfrm>
            <a:off x="6420302" y="2949380"/>
            <a:ext cx="822661" cy="475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90">
                <a:latin typeface="Meiryo" panose="020B0604030504040204" pitchFamily="34" charset="-128"/>
                <a:ea typeface="Meiryo" panose="020B0604030504040204" pitchFamily="34" charset="-128"/>
              </a:rPr>
              <a:t>まね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56F23A-7282-304A-AB1F-3B8B829212D4}"/>
              </a:ext>
            </a:extLst>
          </p:cNvPr>
          <p:cNvSpPr txBox="1"/>
          <p:nvPr/>
        </p:nvSpPr>
        <p:spPr>
          <a:xfrm>
            <a:off x="8848054" y="2949380"/>
            <a:ext cx="822661" cy="475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90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818489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7209716" y="2966151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4" name="タイトル 1"/>
          <p:cNvSpPr txBox="1"/>
          <p:nvPr/>
        </p:nvSpPr>
        <p:spPr>
          <a:xfrm>
            <a:off x="1323637" y="561194"/>
            <a:ext cx="14495832" cy="15878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5689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4097" y="320492"/>
            <a:ext cx="15029383" cy="15878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ja-JP" sz="4504" b="1" dirty="0"/>
              <a:t>✂</a:t>
            </a:r>
            <a:r>
              <a:rPr lang="ja-JP" altLang="en-US" sz="4504" b="1" dirty="0"/>
              <a:t>村上隆作品を真似して</a:t>
            </a:r>
            <a:r>
              <a:rPr lang="ja-JP" altLang="ja-JP" sz="4504" b="1" dirty="0"/>
              <a:t>作ってみよう～</a:t>
            </a:r>
            <a:endParaRPr lang="ja-JP" altLang="en-US" sz="4504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65104" y="2697694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10" name="コンテンツ プレースホルダー 2"/>
          <p:cNvSpPr txBox="1"/>
          <p:nvPr/>
        </p:nvSpPr>
        <p:spPr>
          <a:xfrm>
            <a:off x="1108112" y="7859047"/>
            <a:ext cx="4321727" cy="11726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ja-JP" altLang="en-US" sz="3793" dirty="0"/>
              <a:t>・パソコン</a:t>
            </a:r>
            <a:r>
              <a:rPr lang="en-US" altLang="ja-JP" sz="3793" dirty="0"/>
              <a:t>(word)</a:t>
            </a:r>
            <a:r>
              <a:rPr lang="ja-JP" altLang="en-US" sz="3793" dirty="0"/>
              <a:t>　　　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793"/>
              <a:t>　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endParaRPr lang="en-US" altLang="ja-JP" sz="3793" dirty="0"/>
          </a:p>
        </p:txBody>
      </p:sp>
      <p:sp>
        <p:nvSpPr>
          <p:cNvPr id="22" name="object 25"/>
          <p:cNvSpPr/>
          <p:nvPr/>
        </p:nvSpPr>
        <p:spPr>
          <a:xfrm flipV="1">
            <a:off x="702520" y="1165860"/>
            <a:ext cx="10593009" cy="304352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3" name="object 25"/>
          <p:cNvSpPr/>
          <p:nvPr/>
        </p:nvSpPr>
        <p:spPr>
          <a:xfrm flipV="1">
            <a:off x="7135371" y="2888545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48D3DD9-B9EA-CC43-9933-F535152F3205}"/>
              </a:ext>
            </a:extLst>
          </p:cNvPr>
          <p:cNvGrpSpPr/>
          <p:nvPr/>
        </p:nvGrpSpPr>
        <p:grpSpPr>
          <a:xfrm>
            <a:off x="1108112" y="6803741"/>
            <a:ext cx="5675064" cy="896427"/>
            <a:chOff x="868247" y="1184379"/>
            <a:chExt cx="5675064" cy="896427"/>
          </a:xfrm>
        </p:grpSpPr>
        <p:sp>
          <p:nvSpPr>
            <p:cNvPr id="9" name="コンテンツ プレースホルダー 2"/>
            <p:cNvSpPr txBox="1"/>
            <p:nvPr/>
          </p:nvSpPr>
          <p:spPr>
            <a:xfrm>
              <a:off x="1212858" y="1391829"/>
              <a:ext cx="5330453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8" name="コンテンツ プレースホルダー 2"/>
            <p:cNvSpPr txBox="1"/>
            <p:nvPr/>
          </p:nvSpPr>
          <p:spPr>
            <a:xfrm>
              <a:off x="868247" y="1184379"/>
              <a:ext cx="5384801" cy="6557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319" dirty="0"/>
                <a:t>用意するものは？</a:t>
              </a:r>
            </a:p>
          </p:txBody>
        </p:sp>
        <p:sp>
          <p:nvSpPr>
            <p:cNvPr id="24" name="object 25"/>
            <p:cNvSpPr/>
            <p:nvPr/>
          </p:nvSpPr>
          <p:spPr>
            <a:xfrm flipV="1">
              <a:off x="1138514" y="1452230"/>
              <a:ext cx="3203947" cy="263682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pic>
        <p:nvPicPr>
          <p:cNvPr id="26" name="図 25" descr="テーブル, コンピュータ, 寝室, 部屋 が含まれている画像&#10;&#10;自動的に生成された説明">
            <a:extLst>
              <a:ext uri="{FF2B5EF4-FFF2-40B4-BE49-F238E27FC236}">
                <a16:creationId xmlns:a16="http://schemas.microsoft.com/office/drawing/2014/main" id="{372C9A52-2D23-4591-98F9-20BE0CFD57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4" t="18087" r="408" b="7284"/>
          <a:stretch/>
        </p:blipFill>
        <p:spPr>
          <a:xfrm rot="5400000">
            <a:off x="10911866" y="7482041"/>
            <a:ext cx="3585531" cy="4321726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2FF3B300-6885-44CA-9A34-0E445568B3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95" y="2706843"/>
            <a:ext cx="4798630" cy="359897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53A063FE-B94F-0348-8F6C-287DE281A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4631" y="4034143"/>
            <a:ext cx="2775331" cy="2106577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45650D1-CA4F-AF4D-8ADF-0DE42D22B9D2}"/>
              </a:ext>
            </a:extLst>
          </p:cNvPr>
          <p:cNvGrpSpPr/>
          <p:nvPr/>
        </p:nvGrpSpPr>
        <p:grpSpPr>
          <a:xfrm>
            <a:off x="7135371" y="3894588"/>
            <a:ext cx="5668238" cy="3376620"/>
            <a:chOff x="7135371" y="3894588"/>
            <a:chExt cx="5668238" cy="337662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2A3B1B3D-93F2-BC4B-904E-68A42A301F87}"/>
                </a:ext>
              </a:extLst>
            </p:cNvPr>
            <p:cNvGrpSpPr/>
            <p:nvPr/>
          </p:nvGrpSpPr>
          <p:grpSpPr>
            <a:xfrm>
              <a:off x="7135371" y="3894588"/>
              <a:ext cx="5668238" cy="3376620"/>
              <a:chOff x="1243951" y="-2110922"/>
              <a:chExt cx="4789129" cy="26469961"/>
            </a:xfrm>
          </p:grpSpPr>
          <p:sp>
            <p:nvSpPr>
              <p:cNvPr id="40" name="吹き出し: 角を丸めた四角形 19">
                <a:extLst>
                  <a:ext uri="{FF2B5EF4-FFF2-40B4-BE49-F238E27FC236}">
                    <a16:creationId xmlns:a16="http://schemas.microsoft.com/office/drawing/2014/main" id="{F6AE8898-332B-864F-B294-46D10DE38D1F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C68840D1-6F50-7A42-A9D4-DA6D0A51D3D2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26124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パソコンを使って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絵を作ってみよう！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endParaRPr lang="en-US" altLang="ja-JP" sz="4800" dirty="0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7641B17-F3E9-F241-AE52-107B76018713}"/>
                </a:ext>
              </a:extLst>
            </p:cNvPr>
            <p:cNvSpPr txBox="1"/>
            <p:nvPr/>
          </p:nvSpPr>
          <p:spPr>
            <a:xfrm>
              <a:off x="7370536" y="5042905"/>
              <a:ext cx="393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4B05A86-23A5-004D-9169-FC3888B73719}"/>
                </a:ext>
              </a:extLst>
            </p:cNvPr>
            <p:cNvSpPr txBox="1"/>
            <p:nvPr/>
          </p:nvSpPr>
          <p:spPr>
            <a:xfrm>
              <a:off x="9326346" y="40314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0924880-9BF3-1C43-A2FA-3C4476F3B2FA}"/>
                </a:ext>
              </a:extLst>
            </p:cNvPr>
            <p:cNvSpPr txBox="1"/>
            <p:nvPr/>
          </p:nvSpPr>
          <p:spPr>
            <a:xfrm>
              <a:off x="8038788" y="504290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0BFA557E-2D70-5844-9D7B-A65E5C4558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18" y="8665292"/>
            <a:ext cx="2035703" cy="3448838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45A5618-DBFE-B044-BD39-4A2242F2A8FE}"/>
              </a:ext>
            </a:extLst>
          </p:cNvPr>
          <p:cNvGrpSpPr/>
          <p:nvPr/>
        </p:nvGrpSpPr>
        <p:grpSpPr>
          <a:xfrm>
            <a:off x="3257457" y="9110044"/>
            <a:ext cx="6902139" cy="2925736"/>
            <a:chOff x="3414034" y="9110973"/>
            <a:chExt cx="6902139" cy="2925736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1FEE27C0-672F-FA4C-83D6-BF30CC057B26}"/>
                </a:ext>
              </a:extLst>
            </p:cNvPr>
            <p:cNvGrpSpPr/>
            <p:nvPr/>
          </p:nvGrpSpPr>
          <p:grpSpPr>
            <a:xfrm>
              <a:off x="3414034" y="9110973"/>
              <a:ext cx="6902139" cy="2925736"/>
              <a:chOff x="3649306" y="2746574"/>
              <a:chExt cx="9385376" cy="4143317"/>
            </a:xfrm>
          </p:grpSpPr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A9E8BDA5-ABF7-A64E-B8EB-4A26BA988E83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050007"/>
                <a:chOff x="1243950" y="983888"/>
                <a:chExt cx="4334592" cy="12075044"/>
              </a:xfrm>
            </p:grpSpPr>
            <p:grpSp>
              <p:nvGrpSpPr>
                <p:cNvPr id="49" name="グループ化 48">
                  <a:extLst>
                    <a:ext uri="{FF2B5EF4-FFF2-40B4-BE49-F238E27FC236}">
                      <a16:creationId xmlns:a16="http://schemas.microsoft.com/office/drawing/2014/main" id="{29A1A726-7CA5-8C4D-B09A-1CA6EF7477F2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2075044"/>
                  <a:chOff x="1639994" y="705694"/>
                  <a:chExt cx="5177924" cy="12075044"/>
                </a:xfrm>
              </p:grpSpPr>
              <p:sp>
                <p:nvSpPr>
                  <p:cNvPr id="51" name="吹き出し: 角を丸めた四角形 19">
                    <a:extLst>
                      <a:ext uri="{FF2B5EF4-FFF2-40B4-BE49-F238E27FC236}">
                        <a16:creationId xmlns:a16="http://schemas.microsoft.com/office/drawing/2014/main" id="{80AC9908-D6FA-4042-A8CC-E6AB51373C96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99"/>
                    <a:ext cx="5177923" cy="12052839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52" name="テキスト ボックス 51">
                    <a:extLst>
                      <a:ext uri="{FF2B5EF4-FFF2-40B4-BE49-F238E27FC236}">
                        <a16:creationId xmlns:a16="http://schemas.microsoft.com/office/drawing/2014/main" id="{BC02390F-D7AF-584B-9BFF-454B4DD7335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50" name="テキスト ボックス 49">
                  <a:extLst>
                    <a:ext uri="{FF2B5EF4-FFF2-40B4-BE49-F238E27FC236}">
                      <a16:creationId xmlns:a16="http://schemas.microsoft.com/office/drawing/2014/main" id="{2C58F682-B3DA-384E-9ECB-A03F4AAB22F7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FFE2E3D-E810-1E41-BFCE-B17A681C903F}"/>
                  </a:ext>
                </a:extLst>
              </p:cNvPr>
              <p:cNvSpPr txBox="1"/>
              <p:nvPr/>
            </p:nvSpPr>
            <p:spPr>
              <a:xfrm>
                <a:off x="4033828" y="2746574"/>
                <a:ext cx="9000851" cy="41406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パソコンが苦手な人は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画用紙と絵の具を使って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真似して描いてみよう！</a:t>
                </a:r>
                <a:endParaRPr lang="en-US" altLang="ja-JP" sz="3200" dirty="0"/>
              </a:p>
            </p:txBody>
          </p:sp>
        </p:grp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B038912-B9B0-2848-9C9E-2334F19E53C7}"/>
                </a:ext>
              </a:extLst>
            </p:cNvPr>
            <p:cNvSpPr txBox="1"/>
            <p:nvPr/>
          </p:nvSpPr>
          <p:spPr>
            <a:xfrm>
              <a:off x="6967318" y="1021048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DD265CA-B034-F144-9643-9B4C4EB886F1}"/>
                </a:ext>
              </a:extLst>
            </p:cNvPr>
            <p:cNvSpPr txBox="1"/>
            <p:nvPr/>
          </p:nvSpPr>
          <p:spPr>
            <a:xfrm>
              <a:off x="5865409" y="919503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にがて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EDE526C3-724F-B04A-BF53-DC90BD8D859B}"/>
                </a:ext>
              </a:extLst>
            </p:cNvPr>
            <p:cNvSpPr txBox="1"/>
            <p:nvPr/>
          </p:nvSpPr>
          <p:spPr>
            <a:xfrm>
              <a:off x="6967317" y="919503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E7B4FB9-1654-C14C-804F-79E9B7CA6728}"/>
                </a:ext>
              </a:extLst>
            </p:cNvPr>
            <p:cNvSpPr txBox="1"/>
            <p:nvPr/>
          </p:nvSpPr>
          <p:spPr>
            <a:xfrm>
              <a:off x="3761314" y="1021048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55837DA-844F-6F42-9495-8A2944EAD364}"/>
                </a:ext>
              </a:extLst>
            </p:cNvPr>
            <p:cNvSpPr txBox="1"/>
            <p:nvPr/>
          </p:nvSpPr>
          <p:spPr>
            <a:xfrm>
              <a:off x="5363291" y="1021048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A89CD2BF-0D46-2D47-B276-E4A2B05C3838}"/>
                </a:ext>
              </a:extLst>
            </p:cNvPr>
            <p:cNvSpPr txBox="1"/>
            <p:nvPr/>
          </p:nvSpPr>
          <p:spPr>
            <a:xfrm>
              <a:off x="6202680" y="1021048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B8382DA-6537-CF47-AAF8-991BF55D12D4}"/>
                </a:ext>
              </a:extLst>
            </p:cNvPr>
            <p:cNvSpPr txBox="1"/>
            <p:nvPr/>
          </p:nvSpPr>
          <p:spPr>
            <a:xfrm>
              <a:off x="3737033" y="1117504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まね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BCA64AA-B739-E54C-B340-0FC4FD91B54D}"/>
                </a:ext>
              </a:extLst>
            </p:cNvPr>
            <p:cNvSpPr txBox="1"/>
            <p:nvPr/>
          </p:nvSpPr>
          <p:spPr>
            <a:xfrm>
              <a:off x="5418296" y="1117504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4777ABD-C2AF-F147-8DA0-A15C7D5E1F1C}"/>
              </a:ext>
            </a:extLst>
          </p:cNvPr>
          <p:cNvSpPr txBox="1"/>
          <p:nvPr/>
        </p:nvSpPr>
        <p:spPr>
          <a:xfrm>
            <a:off x="1179859" y="421467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むらかみたかしさくひん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BED38175-9CA5-A74F-BECE-23C1BF983B1A}"/>
              </a:ext>
            </a:extLst>
          </p:cNvPr>
          <p:cNvSpPr txBox="1"/>
          <p:nvPr/>
        </p:nvSpPr>
        <p:spPr>
          <a:xfrm>
            <a:off x="4869310" y="4214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まね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702F3EE-2736-AB49-9A6E-2E7788DCBA48}"/>
              </a:ext>
            </a:extLst>
          </p:cNvPr>
          <p:cNvSpPr txBox="1"/>
          <p:nvPr/>
        </p:nvSpPr>
        <p:spPr>
          <a:xfrm>
            <a:off x="6849266" y="4214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8077439-5353-9C46-BFE6-73E618BB300A}"/>
              </a:ext>
            </a:extLst>
          </p:cNvPr>
          <p:cNvSpPr txBox="1"/>
          <p:nvPr/>
        </p:nvSpPr>
        <p:spPr>
          <a:xfrm>
            <a:off x="8311217" y="237082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EB689F7-ED38-6C48-942E-9463A246922B}"/>
              </a:ext>
            </a:extLst>
          </p:cNvPr>
          <p:cNvSpPr txBox="1"/>
          <p:nvPr/>
        </p:nvSpPr>
        <p:spPr>
          <a:xfrm>
            <a:off x="9763602" y="237082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327E5F9-A951-CD4A-9322-194FB52D4532}"/>
              </a:ext>
            </a:extLst>
          </p:cNvPr>
          <p:cNvSpPr txBox="1"/>
          <p:nvPr/>
        </p:nvSpPr>
        <p:spPr>
          <a:xfrm>
            <a:off x="1308759" y="655183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ようい</a:t>
            </a:r>
          </a:p>
        </p:txBody>
      </p:sp>
    </p:spTree>
    <p:extLst>
      <p:ext uri="{BB962C8B-B14F-4D97-AF65-F5344CB8AC3E}">
        <p14:creationId xmlns:p14="http://schemas.microsoft.com/office/powerpoint/2010/main" val="786908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6C884101-01AC-4248-B684-E155185A9690}"/>
              </a:ext>
            </a:extLst>
          </p:cNvPr>
          <p:cNvSpPr txBox="1"/>
          <p:nvPr/>
        </p:nvSpPr>
        <p:spPr>
          <a:xfrm>
            <a:off x="8224869" y="15339515"/>
            <a:ext cx="7231284" cy="873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ja-JP" sz="4978" dirty="0"/>
              <a:t>完成</a:t>
            </a:r>
            <a:r>
              <a:rPr lang="en-US" altLang="ja-JP" sz="4978" dirty="0">
                <a:sym typeface="Segoe UI Emoji" panose="020B0502040204020203" pitchFamily="34" charset="0"/>
              </a:rPr>
              <a:t>✌</a:t>
            </a:r>
            <a:endParaRPr lang="ja-JP" altLang="en-US" sz="4978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014BA2A-9394-0E4D-A27C-198F8FB9A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545" y="3241896"/>
            <a:ext cx="3392467" cy="331707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8E6FCEA6-A107-6C48-B6BA-03772FE25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2120" y="3032203"/>
            <a:ext cx="2314262" cy="3688031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CA8DE14-E95C-E242-A8E6-E772547382FD}"/>
              </a:ext>
            </a:extLst>
          </p:cNvPr>
          <p:cNvGrpSpPr/>
          <p:nvPr/>
        </p:nvGrpSpPr>
        <p:grpSpPr>
          <a:xfrm>
            <a:off x="6478038" y="4347605"/>
            <a:ext cx="6544082" cy="2211370"/>
            <a:chOff x="1915498" y="7256541"/>
            <a:chExt cx="5980592" cy="4780333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1A1394B1-375A-8C49-8BF1-872CCDCB980C}"/>
                </a:ext>
              </a:extLst>
            </p:cNvPr>
            <p:cNvGrpSpPr/>
            <p:nvPr/>
          </p:nvGrpSpPr>
          <p:grpSpPr>
            <a:xfrm>
              <a:off x="1915498" y="7256541"/>
              <a:ext cx="5980592" cy="4780333"/>
              <a:chOff x="1243951" y="-2110922"/>
              <a:chExt cx="4789129" cy="17335346"/>
            </a:xfrm>
          </p:grpSpPr>
          <p:sp>
            <p:nvSpPr>
              <p:cNvPr id="23" name="吹き出し: 角を丸めた四角形 19">
                <a:extLst>
                  <a:ext uri="{FF2B5EF4-FFF2-40B4-BE49-F238E27FC236}">
                    <a16:creationId xmlns:a16="http://schemas.microsoft.com/office/drawing/2014/main" id="{A07EA4C7-3693-8C48-8457-9D1FF54BC6DA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2535D11-D420-0A4F-8795-38283C6461DC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15200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画像のアイコンを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ダブルクリックしよう！</a:t>
                </a:r>
                <a:endParaRPr lang="en-US" altLang="ja-JP" sz="3200" dirty="0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146D817-76C6-924D-9385-E2E633E1A42C}"/>
                </a:ext>
              </a:extLst>
            </p:cNvPr>
            <p:cNvSpPr txBox="1"/>
            <p:nvPr/>
          </p:nvSpPr>
          <p:spPr>
            <a:xfrm>
              <a:off x="2182517" y="7653210"/>
              <a:ext cx="801633" cy="798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C240726-0146-5841-8E5E-5103CD24F8F6}"/>
              </a:ext>
            </a:extLst>
          </p:cNvPr>
          <p:cNvSpPr/>
          <p:nvPr/>
        </p:nvSpPr>
        <p:spPr>
          <a:xfrm>
            <a:off x="1714049" y="3585796"/>
            <a:ext cx="2893810" cy="2878859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AFF07EE-6CC7-024C-94C9-4F105F15433C}"/>
              </a:ext>
            </a:extLst>
          </p:cNvPr>
          <p:cNvGrpSpPr/>
          <p:nvPr/>
        </p:nvGrpSpPr>
        <p:grpSpPr>
          <a:xfrm>
            <a:off x="4022932" y="2922226"/>
            <a:ext cx="3757925" cy="1154637"/>
            <a:chOff x="1243951" y="-2110922"/>
            <a:chExt cx="4789129" cy="17335346"/>
          </a:xfrm>
        </p:grpSpPr>
        <p:sp>
          <p:nvSpPr>
            <p:cNvPr id="33" name="吹き出し: 角を丸めた四角形 19">
              <a:extLst>
                <a:ext uri="{FF2B5EF4-FFF2-40B4-BE49-F238E27FC236}">
                  <a16:creationId xmlns:a16="http://schemas.microsoft.com/office/drawing/2014/main" id="{A4D25F99-BBF0-9C4A-BF35-437A5F44D0F0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-45343"/>
                <a:gd name="adj2" fmla="val 78254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62B77E6-4655-724D-931F-2D6F40C8D765}"/>
                </a:ext>
              </a:extLst>
            </p:cNvPr>
            <p:cNvSpPr txBox="1"/>
            <p:nvPr/>
          </p:nvSpPr>
          <p:spPr>
            <a:xfrm>
              <a:off x="1375007" y="-1765676"/>
              <a:ext cx="4658073" cy="74794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ダブルクリック</a:t>
              </a:r>
              <a:endParaRPr lang="en-US" altLang="ja-JP" sz="3200" dirty="0"/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A0DDADC5-0AB2-1849-BED0-9C1060423B1E}"/>
              </a:ext>
            </a:extLst>
          </p:cNvPr>
          <p:cNvGrpSpPr/>
          <p:nvPr/>
        </p:nvGrpSpPr>
        <p:grpSpPr>
          <a:xfrm>
            <a:off x="3994811" y="1400988"/>
            <a:ext cx="9315662" cy="1154637"/>
            <a:chOff x="1087352" y="1644620"/>
            <a:chExt cx="9315662" cy="1154637"/>
          </a:xfrm>
        </p:grpSpPr>
        <p:sp>
          <p:nvSpPr>
            <p:cNvPr id="8" name="コンテンツ プレースホルダー 2">
              <a:extLst>
                <a:ext uri="{FF2B5EF4-FFF2-40B4-BE49-F238E27FC236}">
                  <a16:creationId xmlns:a16="http://schemas.microsoft.com/office/drawing/2014/main" id="{6DF20292-ADC1-7246-8C5A-1423E5A1DAFA}"/>
                </a:ext>
              </a:extLst>
            </p:cNvPr>
            <p:cNvSpPr txBox="1"/>
            <p:nvPr/>
          </p:nvSpPr>
          <p:spPr>
            <a:xfrm>
              <a:off x="1087352" y="1644620"/>
              <a:ext cx="9315662" cy="11546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200000"/>
                </a:lnSpc>
                <a:buNone/>
              </a:pPr>
              <a:r>
                <a:rPr lang="ja-JP" altLang="en-US" sz="3200"/>
                <a:t>①パソコンから「</a:t>
              </a:r>
              <a:r>
                <a:rPr lang="en-US" altLang="ja-JP" sz="3200" b="1" dirty="0">
                  <a:solidFill>
                    <a:schemeClr val="accent2"/>
                  </a:solidFill>
                </a:rPr>
                <a:t>Microsoft</a:t>
              </a:r>
              <a:r>
                <a:rPr lang="ja-JP" altLang="en-US" sz="3200" b="1">
                  <a:solidFill>
                    <a:schemeClr val="accent2"/>
                  </a:solidFill>
                </a:rPr>
                <a:t> </a:t>
              </a:r>
              <a:r>
                <a:rPr lang="en-US" altLang="ja-JP" sz="3200" b="1" dirty="0">
                  <a:solidFill>
                    <a:schemeClr val="accent2"/>
                  </a:solidFill>
                </a:rPr>
                <a:t>Word</a:t>
              </a:r>
              <a:r>
                <a:rPr lang="ja-JP" altLang="en-US" sz="3200"/>
                <a:t>」を開きます。</a:t>
              </a:r>
              <a:endParaRPr lang="en-US" altLang="ja-JP" sz="3200" dirty="0"/>
            </a:p>
            <a:p>
              <a:pPr marL="0" indent="0">
                <a:lnSpc>
                  <a:spcPct val="200000"/>
                </a:lnSpc>
                <a:buNone/>
              </a:pPr>
              <a:endParaRPr lang="ja-JP" altLang="ja-JP" sz="3200" dirty="0"/>
            </a:p>
            <a:p>
              <a:pPr marL="0" indent="0" algn="ctr">
                <a:lnSpc>
                  <a:spcPct val="200000"/>
                </a:lnSpc>
                <a:buNone/>
              </a:pPr>
              <a:endParaRPr lang="ja-JP" altLang="en-US" sz="3200" dirty="0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DE19C4B-0EE3-C442-BC40-1F20100975A4}"/>
                </a:ext>
              </a:extLst>
            </p:cNvPr>
            <p:cNvSpPr txBox="1"/>
            <p:nvPr/>
          </p:nvSpPr>
          <p:spPr>
            <a:xfrm>
              <a:off x="7873747" y="180418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E670F99F-DBE8-204A-9A54-F6DBF369F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545" y="7630979"/>
            <a:ext cx="2035703" cy="3448838"/>
          </a:xfrm>
          <a:prstGeom prst="rect">
            <a:avLst/>
          </a:prstGeom>
        </p:spPr>
      </p:pic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CC4053E6-FF7A-FC4A-8967-A50639DD749B}"/>
              </a:ext>
            </a:extLst>
          </p:cNvPr>
          <p:cNvGrpSpPr/>
          <p:nvPr/>
        </p:nvGrpSpPr>
        <p:grpSpPr>
          <a:xfrm>
            <a:off x="4873012" y="7925474"/>
            <a:ext cx="6902139" cy="2859847"/>
            <a:chOff x="8457693" y="8103275"/>
            <a:chExt cx="6902139" cy="2859847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BD965482-FB6D-8346-9D06-83C86A150BFE}"/>
                </a:ext>
              </a:extLst>
            </p:cNvPr>
            <p:cNvGrpSpPr/>
            <p:nvPr/>
          </p:nvGrpSpPr>
          <p:grpSpPr>
            <a:xfrm>
              <a:off x="8457693" y="8103275"/>
              <a:ext cx="6902139" cy="2859847"/>
              <a:chOff x="3649306" y="2839884"/>
              <a:chExt cx="9385376" cy="4050007"/>
            </a:xfrm>
          </p:grpSpPr>
          <p:grpSp>
            <p:nvGrpSpPr>
              <p:cNvPr id="49" name="グループ化 48">
                <a:extLst>
                  <a:ext uri="{FF2B5EF4-FFF2-40B4-BE49-F238E27FC236}">
                    <a16:creationId xmlns:a16="http://schemas.microsoft.com/office/drawing/2014/main" id="{5BDAB0C9-AAAC-9141-8CA2-E3ACA67CFEAB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050007"/>
                <a:chOff x="1243950" y="983888"/>
                <a:chExt cx="4334592" cy="12075044"/>
              </a:xfrm>
            </p:grpSpPr>
            <p:grpSp>
              <p:nvGrpSpPr>
                <p:cNvPr id="51" name="グループ化 50">
                  <a:extLst>
                    <a:ext uri="{FF2B5EF4-FFF2-40B4-BE49-F238E27FC236}">
                      <a16:creationId xmlns:a16="http://schemas.microsoft.com/office/drawing/2014/main" id="{A3E7FA27-4860-D14C-8B2F-B07C7FBFADF3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2075044"/>
                  <a:chOff x="1639994" y="705694"/>
                  <a:chExt cx="5177924" cy="12075044"/>
                </a:xfrm>
              </p:grpSpPr>
              <p:sp>
                <p:nvSpPr>
                  <p:cNvPr id="53" name="吹き出し: 角を丸めた四角形 19">
                    <a:extLst>
                      <a:ext uri="{FF2B5EF4-FFF2-40B4-BE49-F238E27FC236}">
                        <a16:creationId xmlns:a16="http://schemas.microsoft.com/office/drawing/2014/main" id="{6D9BDFD6-8760-5444-A34D-16E637652908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99"/>
                    <a:ext cx="5177923" cy="12052839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54" name="テキスト ボックス 53">
                    <a:extLst>
                      <a:ext uri="{FF2B5EF4-FFF2-40B4-BE49-F238E27FC236}">
                        <a16:creationId xmlns:a16="http://schemas.microsoft.com/office/drawing/2014/main" id="{0D8D5EB3-8C7D-9F43-89E6-219D80A31D7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DE14F634-C3F8-A642-912F-B66FFF0EE294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D44B1C9F-54B9-354D-AA39-4B1FD78865D4}"/>
                  </a:ext>
                </a:extLst>
              </p:cNvPr>
              <p:cNvSpPr txBox="1"/>
              <p:nvPr/>
            </p:nvSpPr>
            <p:spPr>
              <a:xfrm>
                <a:off x="3980556" y="3250572"/>
                <a:ext cx="9000851" cy="27250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アイコンが見つからない時は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先生に相談してね！</a:t>
                </a:r>
                <a:endParaRPr lang="en-US" altLang="ja-JP" sz="3200" dirty="0"/>
              </a:p>
            </p:txBody>
          </p:sp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6FA78B3-95EB-B746-B69B-F95FE07599BF}"/>
                </a:ext>
              </a:extLst>
            </p:cNvPr>
            <p:cNvSpPr txBox="1"/>
            <p:nvPr/>
          </p:nvSpPr>
          <p:spPr>
            <a:xfrm>
              <a:off x="10830841" y="851008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D10D0C8-371E-B94D-B668-801E0B895367}"/>
                </a:ext>
              </a:extLst>
            </p:cNvPr>
            <p:cNvSpPr txBox="1"/>
            <p:nvPr/>
          </p:nvSpPr>
          <p:spPr>
            <a:xfrm>
              <a:off x="13085910" y="851008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F185F709-ADCC-7945-AF43-C8CC09051B57}"/>
                </a:ext>
              </a:extLst>
            </p:cNvPr>
            <p:cNvSpPr txBox="1"/>
            <p:nvPr/>
          </p:nvSpPr>
          <p:spPr>
            <a:xfrm>
              <a:off x="10000361" y="951184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CE3B6B0B-FBBD-DF48-8508-496C1754F575}"/>
                </a:ext>
              </a:extLst>
            </p:cNvPr>
            <p:cNvSpPr txBox="1"/>
            <p:nvPr/>
          </p:nvSpPr>
          <p:spPr>
            <a:xfrm>
              <a:off x="8663670" y="951184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2716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6C884101-01AC-4248-B684-E155185A9690}"/>
              </a:ext>
            </a:extLst>
          </p:cNvPr>
          <p:cNvSpPr txBox="1"/>
          <p:nvPr/>
        </p:nvSpPr>
        <p:spPr>
          <a:xfrm>
            <a:off x="8224869" y="15339515"/>
            <a:ext cx="7231284" cy="873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ja-JP" sz="4978" dirty="0"/>
              <a:t>完成</a:t>
            </a:r>
            <a:r>
              <a:rPr lang="en-US" altLang="ja-JP" sz="4978" dirty="0">
                <a:sym typeface="Segoe UI Emoji" panose="020B0502040204020203" pitchFamily="34" charset="0"/>
              </a:rPr>
              <a:t>✌</a:t>
            </a:r>
            <a:endParaRPr lang="ja-JP" altLang="en-US" sz="4978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E508536-6148-AA4E-86DE-F2E660D18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10" y="2580098"/>
            <a:ext cx="14397318" cy="8998324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3D63CC0-C5EB-C648-B290-F370E5261230}"/>
              </a:ext>
            </a:extLst>
          </p:cNvPr>
          <p:cNvGrpSpPr/>
          <p:nvPr/>
        </p:nvGrpSpPr>
        <p:grpSpPr>
          <a:xfrm>
            <a:off x="4072783" y="1425461"/>
            <a:ext cx="9315662" cy="1154637"/>
            <a:chOff x="4072783" y="1425461"/>
            <a:chExt cx="9315662" cy="1154637"/>
          </a:xfrm>
        </p:grpSpPr>
        <p:sp>
          <p:nvSpPr>
            <p:cNvPr id="8" name="コンテンツ プレースホルダー 2">
              <a:extLst>
                <a:ext uri="{FF2B5EF4-FFF2-40B4-BE49-F238E27FC236}">
                  <a16:creationId xmlns:a16="http://schemas.microsoft.com/office/drawing/2014/main" id="{6DF20292-ADC1-7246-8C5A-1423E5A1DAFA}"/>
                </a:ext>
              </a:extLst>
            </p:cNvPr>
            <p:cNvSpPr txBox="1"/>
            <p:nvPr/>
          </p:nvSpPr>
          <p:spPr>
            <a:xfrm>
              <a:off x="4072783" y="1425461"/>
              <a:ext cx="9315662" cy="11546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200000"/>
                </a:lnSpc>
                <a:buNone/>
              </a:pPr>
              <a:r>
                <a:rPr lang="en-US" altLang="ja-JP" sz="3200" dirty="0"/>
                <a:t>Word</a:t>
              </a:r>
              <a:r>
                <a:rPr lang="ja-JP" altLang="en-US" sz="3200"/>
                <a:t>の画面が表示されます。</a:t>
              </a:r>
              <a:endParaRPr lang="ja-JP" altLang="en-US" sz="3200" dirty="0"/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C51DE9B-F3B3-4E47-860C-A227245710AF}"/>
                </a:ext>
              </a:extLst>
            </p:cNvPr>
            <p:cNvSpPr txBox="1"/>
            <p:nvPr/>
          </p:nvSpPr>
          <p:spPr>
            <a:xfrm>
              <a:off x="5644715" y="161734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3E38A80-F13D-4246-AB8C-61C674F069FC}"/>
                </a:ext>
              </a:extLst>
            </p:cNvPr>
            <p:cNvSpPr txBox="1"/>
            <p:nvPr/>
          </p:nvSpPr>
          <p:spPr>
            <a:xfrm>
              <a:off x="6684860" y="162104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098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6C884101-01AC-4248-B684-E155185A9690}"/>
              </a:ext>
            </a:extLst>
          </p:cNvPr>
          <p:cNvSpPr txBox="1"/>
          <p:nvPr/>
        </p:nvSpPr>
        <p:spPr>
          <a:xfrm>
            <a:off x="8224869" y="15339515"/>
            <a:ext cx="7231284" cy="873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ja-JP" sz="4978" dirty="0"/>
              <a:t>完成</a:t>
            </a:r>
            <a:r>
              <a:rPr lang="en-US" altLang="ja-JP" sz="4978" dirty="0">
                <a:sym typeface="Segoe UI Emoji" panose="020B0502040204020203" pitchFamily="34" charset="0"/>
              </a:rPr>
              <a:t>✌</a:t>
            </a:r>
            <a:endParaRPr lang="ja-JP" altLang="en-US" sz="4978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63D63D9A-3511-8D45-995F-49D12E26F675}"/>
              </a:ext>
            </a:extLst>
          </p:cNvPr>
          <p:cNvGrpSpPr/>
          <p:nvPr/>
        </p:nvGrpSpPr>
        <p:grpSpPr>
          <a:xfrm>
            <a:off x="1900269" y="3325893"/>
            <a:ext cx="12649200" cy="2921000"/>
            <a:chOff x="1087352" y="3416754"/>
            <a:chExt cx="12649200" cy="29210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C638CF8-9C88-6644-A8F3-158730EAE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352" y="3416754"/>
              <a:ext cx="12649200" cy="2921000"/>
            </a:xfrm>
            <a:prstGeom prst="rect">
              <a:avLst/>
            </a:prstGeom>
          </p:spPr>
        </p:pic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42565354-A28C-364D-B458-410A63031BD6}"/>
                </a:ext>
              </a:extLst>
            </p:cNvPr>
            <p:cNvSpPr/>
            <p:nvPr/>
          </p:nvSpPr>
          <p:spPr>
            <a:xfrm>
              <a:off x="1864659" y="3854825"/>
              <a:ext cx="654789" cy="422388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0" name="四角形: 角を丸くする 71">
              <a:extLst>
                <a:ext uri="{FF2B5EF4-FFF2-40B4-BE49-F238E27FC236}">
                  <a16:creationId xmlns:a16="http://schemas.microsoft.com/office/drawing/2014/main" id="{F8CDE2E8-FEDA-9A4C-8FF8-68B1A3C4CB9B}"/>
                </a:ext>
              </a:extLst>
            </p:cNvPr>
            <p:cNvSpPr/>
            <p:nvPr/>
          </p:nvSpPr>
          <p:spPr>
            <a:xfrm>
              <a:off x="3839278" y="4192685"/>
              <a:ext cx="654789" cy="845480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C2DD8407-A839-4B4B-8B6E-538BA3D0B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845" y="7369001"/>
            <a:ext cx="2775331" cy="2106577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790B8A53-C4DD-6643-92AB-91DA1A79F886}"/>
              </a:ext>
            </a:extLst>
          </p:cNvPr>
          <p:cNvGrpSpPr/>
          <p:nvPr/>
        </p:nvGrpSpPr>
        <p:grpSpPr>
          <a:xfrm>
            <a:off x="1900269" y="7408753"/>
            <a:ext cx="7941502" cy="2211370"/>
            <a:chOff x="1900269" y="7408753"/>
            <a:chExt cx="7941502" cy="2211370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49DA693D-E75C-694C-ADBF-4D46540310D5}"/>
                </a:ext>
              </a:extLst>
            </p:cNvPr>
            <p:cNvGrpSpPr/>
            <p:nvPr/>
          </p:nvGrpSpPr>
          <p:grpSpPr>
            <a:xfrm>
              <a:off x="1900269" y="7408753"/>
              <a:ext cx="7941502" cy="2211370"/>
              <a:chOff x="1243951" y="-2110922"/>
              <a:chExt cx="4789129" cy="17335346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AC920BDD-2C24-884E-AAE6-664DD71282C1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24170667-9EAD-AD44-9B4B-1663F80CC3F0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15200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「挿入」のタブから「</a:t>
                </a:r>
                <a:r>
                  <a:rPr lang="ja-JP" altLang="en-US" sz="3200" b="1">
                    <a:solidFill>
                      <a:schemeClr val="accent2"/>
                    </a:solidFill>
                  </a:rPr>
                  <a:t>図形</a:t>
                </a:r>
                <a:r>
                  <a:rPr lang="ja-JP" altLang="en-US" sz="3200"/>
                  <a:t>」の横の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▼をクリックしよう！</a:t>
                </a:r>
                <a:endParaRPr lang="en-US" altLang="ja-JP" sz="3200" dirty="0"/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78155D2-DE58-794F-8475-DFC91E5AF9BF}"/>
                </a:ext>
              </a:extLst>
            </p:cNvPr>
            <p:cNvSpPr txBox="1"/>
            <p:nvPr/>
          </p:nvSpPr>
          <p:spPr>
            <a:xfrm>
              <a:off x="2330771" y="7566263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そうにゅう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28F2435-DA70-4E4D-A3FE-AF144AB1452E}"/>
                </a:ext>
              </a:extLst>
            </p:cNvPr>
            <p:cNvSpPr txBox="1"/>
            <p:nvPr/>
          </p:nvSpPr>
          <p:spPr>
            <a:xfrm>
              <a:off x="6189277" y="75662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7A901B1-6918-4442-B02B-03AC994BB36B}"/>
                </a:ext>
              </a:extLst>
            </p:cNvPr>
            <p:cNvSpPr txBox="1"/>
            <p:nvPr/>
          </p:nvSpPr>
          <p:spPr>
            <a:xfrm>
              <a:off x="7804834" y="756626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022DD174-D76A-8641-A4BF-DEAA1AD0AF64}"/>
              </a:ext>
            </a:extLst>
          </p:cNvPr>
          <p:cNvGrpSpPr/>
          <p:nvPr/>
        </p:nvGrpSpPr>
        <p:grpSpPr>
          <a:xfrm>
            <a:off x="5240230" y="2939964"/>
            <a:ext cx="2396908" cy="1154637"/>
            <a:chOff x="1243951" y="-2110922"/>
            <a:chExt cx="4789129" cy="17335346"/>
          </a:xfrm>
        </p:grpSpPr>
        <p:sp>
          <p:nvSpPr>
            <p:cNvPr id="38" name="吹き出し: 角を丸めた四角形 19">
              <a:extLst>
                <a:ext uri="{FF2B5EF4-FFF2-40B4-BE49-F238E27FC236}">
                  <a16:creationId xmlns:a16="http://schemas.microsoft.com/office/drawing/2014/main" id="{A4C20DE8-9BDD-F34A-AEDD-7B1BA1B91EA0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-45343"/>
                <a:gd name="adj2" fmla="val 78254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2725E28A-D649-4E4F-91CF-26584A503368}"/>
                </a:ext>
              </a:extLst>
            </p:cNvPr>
            <p:cNvSpPr txBox="1"/>
            <p:nvPr/>
          </p:nvSpPr>
          <p:spPr>
            <a:xfrm>
              <a:off x="1375007" y="-1765683"/>
              <a:ext cx="4658073" cy="1432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クリック</a:t>
              </a:r>
              <a:endParaRPr lang="en-US" altLang="ja-JP" sz="3200" dirty="0"/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9E96B8F-ECC7-9540-A6A5-3A17E4E1E8D4}"/>
              </a:ext>
            </a:extLst>
          </p:cNvPr>
          <p:cNvGrpSpPr/>
          <p:nvPr/>
        </p:nvGrpSpPr>
        <p:grpSpPr>
          <a:xfrm>
            <a:off x="5738438" y="1536594"/>
            <a:ext cx="4779122" cy="1064223"/>
            <a:chOff x="5738439" y="1842260"/>
            <a:chExt cx="4779122" cy="1064223"/>
          </a:xfrm>
        </p:grpSpPr>
        <p:sp>
          <p:nvSpPr>
            <p:cNvPr id="9" name="コンテンツ プレースホルダー 2">
              <a:extLst>
                <a:ext uri="{FF2B5EF4-FFF2-40B4-BE49-F238E27FC236}">
                  <a16:creationId xmlns:a16="http://schemas.microsoft.com/office/drawing/2014/main" id="{75F46AD7-7696-6843-9E2D-3420910C1762}"/>
                </a:ext>
              </a:extLst>
            </p:cNvPr>
            <p:cNvSpPr txBox="1"/>
            <p:nvPr/>
          </p:nvSpPr>
          <p:spPr>
            <a:xfrm>
              <a:off x="5738439" y="2057561"/>
              <a:ext cx="4779122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319" dirty="0"/>
                <a:t>②図形</a:t>
              </a:r>
              <a:r>
                <a:rPr lang="ja-JP" altLang="en-US" sz="3319"/>
                <a:t>を挿入します。</a:t>
              </a:r>
              <a:endParaRPr lang="ja-JP" altLang="ja-JP" sz="3319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8421F038-FF31-0844-AB6C-E59FDAD6519E}"/>
                </a:ext>
              </a:extLst>
            </p:cNvPr>
            <p:cNvSpPr txBox="1"/>
            <p:nvPr/>
          </p:nvSpPr>
          <p:spPr>
            <a:xfrm>
              <a:off x="7458585" y="1842260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そうにゅう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727E4C1-FCF5-B44E-A4C3-828D59CC7A3D}"/>
                </a:ext>
              </a:extLst>
            </p:cNvPr>
            <p:cNvSpPr txBox="1"/>
            <p:nvPr/>
          </p:nvSpPr>
          <p:spPr>
            <a:xfrm>
              <a:off x="6303376" y="184226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317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99A62A70-A304-DD44-9784-55D0A10D1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72" y="1754131"/>
            <a:ext cx="5359400" cy="69977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6C884101-01AC-4248-B684-E155185A9690}"/>
              </a:ext>
            </a:extLst>
          </p:cNvPr>
          <p:cNvSpPr txBox="1"/>
          <p:nvPr/>
        </p:nvSpPr>
        <p:spPr>
          <a:xfrm>
            <a:off x="8224869" y="15339515"/>
            <a:ext cx="7231284" cy="873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ja-JP" sz="4978" dirty="0"/>
              <a:t>完成</a:t>
            </a:r>
            <a:r>
              <a:rPr lang="en-US" altLang="ja-JP" sz="4978" dirty="0">
                <a:sym typeface="Segoe UI Emoji" panose="020B0502040204020203" pitchFamily="34" charset="0"/>
              </a:rPr>
              <a:t>✌</a:t>
            </a:r>
            <a:endParaRPr lang="ja-JP" altLang="en-US" sz="4978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A437D95B-CFFE-C540-9BAD-9C9D2AA090F1}"/>
              </a:ext>
            </a:extLst>
          </p:cNvPr>
          <p:cNvSpPr/>
          <p:nvPr/>
        </p:nvSpPr>
        <p:spPr>
          <a:xfrm>
            <a:off x="3255238" y="6156898"/>
            <a:ext cx="597712" cy="512843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7F816374-8732-5043-9FFF-B02D910BA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1891" y="3695591"/>
            <a:ext cx="2314262" cy="368803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F12F2796-35E9-ED4F-8FE7-D12898225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342" y="8525868"/>
            <a:ext cx="2035703" cy="344883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779FFF1-A686-7B48-B11C-06026C32358C}"/>
              </a:ext>
            </a:extLst>
          </p:cNvPr>
          <p:cNvGrpSpPr/>
          <p:nvPr/>
        </p:nvGrpSpPr>
        <p:grpSpPr>
          <a:xfrm>
            <a:off x="6597809" y="5010993"/>
            <a:ext cx="6544082" cy="2211370"/>
            <a:chOff x="6597809" y="5010993"/>
            <a:chExt cx="6544082" cy="2211370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0E9C7B90-B0D2-2045-8D4A-13EA45710242}"/>
                </a:ext>
              </a:extLst>
            </p:cNvPr>
            <p:cNvGrpSpPr/>
            <p:nvPr/>
          </p:nvGrpSpPr>
          <p:grpSpPr>
            <a:xfrm>
              <a:off x="6597809" y="5010993"/>
              <a:ext cx="6544082" cy="2211370"/>
              <a:chOff x="1243951" y="-2110922"/>
              <a:chExt cx="4789129" cy="17335346"/>
            </a:xfrm>
          </p:grpSpPr>
          <p:sp>
            <p:nvSpPr>
              <p:cNvPr id="46" name="吹き出し: 角を丸めた四角形 19">
                <a:extLst>
                  <a:ext uri="{FF2B5EF4-FFF2-40B4-BE49-F238E27FC236}">
                    <a16:creationId xmlns:a16="http://schemas.microsoft.com/office/drawing/2014/main" id="{A82585AA-B37C-1646-B527-DFB1A74D7D87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63D67E68-D65A-824D-8E86-3519E4526136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15084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この中から好きな図形を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選んで絵を描いていくよ！</a:t>
                </a:r>
                <a:endParaRPr lang="en-US" altLang="ja-JP" sz="3200" dirty="0"/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8EA2BBA-7F18-7142-AAF7-080AC1B92304}"/>
                </a:ext>
              </a:extLst>
            </p:cNvPr>
            <p:cNvSpPr txBox="1"/>
            <p:nvPr/>
          </p:nvSpPr>
          <p:spPr>
            <a:xfrm>
              <a:off x="8851319" y="517027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E7B0741-63BF-CD41-88F6-4B7596076CE9}"/>
                </a:ext>
              </a:extLst>
            </p:cNvPr>
            <p:cNvSpPr txBox="1"/>
            <p:nvPr/>
          </p:nvSpPr>
          <p:spPr>
            <a:xfrm>
              <a:off x="10093636" y="515878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CC316D0-C1CE-C647-A681-7404FE96F1D4}"/>
                </a:ext>
              </a:extLst>
            </p:cNvPr>
            <p:cNvSpPr txBox="1"/>
            <p:nvPr/>
          </p:nvSpPr>
          <p:spPr>
            <a:xfrm>
              <a:off x="6793426" y="616966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A8150F3-5464-A341-85DB-870C144D9549}"/>
                </a:ext>
              </a:extLst>
            </p:cNvPr>
            <p:cNvSpPr txBox="1"/>
            <p:nvPr/>
          </p:nvSpPr>
          <p:spPr>
            <a:xfrm>
              <a:off x="8092488" y="616966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23DEEEA2-8841-4243-A949-65C2F644CFF2}"/>
                </a:ext>
              </a:extLst>
            </p:cNvPr>
            <p:cNvSpPr txBox="1"/>
            <p:nvPr/>
          </p:nvSpPr>
          <p:spPr>
            <a:xfrm>
              <a:off x="8848623" y="616966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9F1474C-2517-684D-AB9B-D44E8BA778AE}"/>
                </a:ext>
              </a:extLst>
            </p:cNvPr>
            <p:cNvSpPr txBox="1"/>
            <p:nvPr/>
          </p:nvSpPr>
          <p:spPr>
            <a:xfrm>
              <a:off x="7553389" y="5158780"/>
              <a:ext cx="646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022DD174-D76A-8641-A4BF-DEAA1AD0AF64}"/>
              </a:ext>
            </a:extLst>
          </p:cNvPr>
          <p:cNvGrpSpPr/>
          <p:nvPr/>
        </p:nvGrpSpPr>
        <p:grpSpPr>
          <a:xfrm>
            <a:off x="3870465" y="4950793"/>
            <a:ext cx="2396908" cy="1154637"/>
            <a:chOff x="1243951" y="-2110922"/>
            <a:chExt cx="4789129" cy="17335346"/>
          </a:xfrm>
        </p:grpSpPr>
        <p:sp>
          <p:nvSpPr>
            <p:cNvPr id="38" name="吹き出し: 角を丸めた四角形 19">
              <a:extLst>
                <a:ext uri="{FF2B5EF4-FFF2-40B4-BE49-F238E27FC236}">
                  <a16:creationId xmlns:a16="http://schemas.microsoft.com/office/drawing/2014/main" id="{A4C20DE8-9BDD-F34A-AEDD-7B1BA1B91EA0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-45343"/>
                <a:gd name="adj2" fmla="val 78254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2725E28A-D649-4E4F-91CF-26584A503368}"/>
                </a:ext>
              </a:extLst>
            </p:cNvPr>
            <p:cNvSpPr txBox="1"/>
            <p:nvPr/>
          </p:nvSpPr>
          <p:spPr>
            <a:xfrm>
              <a:off x="1375007" y="-1765683"/>
              <a:ext cx="4658073" cy="1432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クリック</a:t>
              </a:r>
              <a:endParaRPr lang="en-US" altLang="ja-JP" sz="3200" dirty="0"/>
            </a:p>
          </p:txBody>
        </p:sp>
      </p:grpSp>
      <p:sp>
        <p:nvSpPr>
          <p:cNvPr id="62" name="四角形: 角を丸くする 71">
            <a:extLst>
              <a:ext uri="{FF2B5EF4-FFF2-40B4-BE49-F238E27FC236}">
                <a16:creationId xmlns:a16="http://schemas.microsoft.com/office/drawing/2014/main" id="{994AEDF7-F5D0-EB48-A3CA-D3B607D3BEE1}"/>
              </a:ext>
            </a:extLst>
          </p:cNvPr>
          <p:cNvSpPr/>
          <p:nvPr/>
        </p:nvSpPr>
        <p:spPr>
          <a:xfrm>
            <a:off x="745350" y="5010993"/>
            <a:ext cx="780017" cy="25858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FFA28FF-888E-F24F-93BA-78931E3BDC0B}"/>
              </a:ext>
            </a:extLst>
          </p:cNvPr>
          <p:cNvGrpSpPr/>
          <p:nvPr/>
        </p:nvGrpSpPr>
        <p:grpSpPr>
          <a:xfrm>
            <a:off x="4905537" y="9576895"/>
            <a:ext cx="8523592" cy="1485292"/>
            <a:chOff x="4905537" y="9576895"/>
            <a:chExt cx="8523592" cy="148529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A271E96-586E-3E43-823D-DC5E8F6226DD}"/>
                </a:ext>
              </a:extLst>
            </p:cNvPr>
            <p:cNvGrpSpPr/>
            <p:nvPr/>
          </p:nvGrpSpPr>
          <p:grpSpPr>
            <a:xfrm>
              <a:off x="4905537" y="9576895"/>
              <a:ext cx="8523592" cy="1485292"/>
              <a:chOff x="4905537" y="9576895"/>
              <a:chExt cx="8523592" cy="1485292"/>
            </a:xfrm>
          </p:grpSpPr>
          <p:grpSp>
            <p:nvGrpSpPr>
              <p:cNvPr id="50" name="グループ化 49">
                <a:extLst>
                  <a:ext uri="{FF2B5EF4-FFF2-40B4-BE49-F238E27FC236}">
                    <a16:creationId xmlns:a16="http://schemas.microsoft.com/office/drawing/2014/main" id="{133ACDBC-492C-734F-B493-043166FB26DE}"/>
                  </a:ext>
                </a:extLst>
              </p:cNvPr>
              <p:cNvGrpSpPr/>
              <p:nvPr/>
            </p:nvGrpSpPr>
            <p:grpSpPr>
              <a:xfrm>
                <a:off x="4905537" y="9576895"/>
                <a:ext cx="8523592" cy="1485292"/>
                <a:chOff x="3649306" y="2839884"/>
                <a:chExt cx="9385376" cy="4050007"/>
              </a:xfrm>
            </p:grpSpPr>
            <p:grpSp>
              <p:nvGrpSpPr>
                <p:cNvPr id="55" name="グループ化 54">
                  <a:extLst>
                    <a:ext uri="{FF2B5EF4-FFF2-40B4-BE49-F238E27FC236}">
                      <a16:creationId xmlns:a16="http://schemas.microsoft.com/office/drawing/2014/main" id="{B9D4EE3B-A5FD-2545-8E6E-99334279CA52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4050007"/>
                  <a:chOff x="1243950" y="983888"/>
                  <a:chExt cx="4334592" cy="12075044"/>
                </a:xfrm>
              </p:grpSpPr>
              <p:grpSp>
                <p:nvGrpSpPr>
                  <p:cNvPr id="57" name="グループ化 56">
                    <a:extLst>
                      <a:ext uri="{FF2B5EF4-FFF2-40B4-BE49-F238E27FC236}">
                        <a16:creationId xmlns:a16="http://schemas.microsoft.com/office/drawing/2014/main" id="{B3190C29-BCCC-C84A-B67D-4D2D4EC827E4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2075044"/>
                    <a:chOff x="1639994" y="705694"/>
                    <a:chExt cx="5177924" cy="12075044"/>
                  </a:xfrm>
                </p:grpSpPr>
                <p:sp>
                  <p:nvSpPr>
                    <p:cNvPr id="59" name="吹き出し: 角を丸めた四角形 19">
                      <a:extLst>
                        <a:ext uri="{FF2B5EF4-FFF2-40B4-BE49-F238E27FC236}">
                          <a16:creationId xmlns:a16="http://schemas.microsoft.com/office/drawing/2014/main" id="{03835A6D-5BE7-7D46-A575-5986BDA231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99"/>
                      <a:ext cx="5177923" cy="12052839"/>
                    </a:xfrm>
                    <a:prstGeom prst="wedgeRoundRectCallout">
                      <a:avLst>
                        <a:gd name="adj1" fmla="val -54036"/>
                        <a:gd name="adj2" fmla="val -1760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60" name="テキスト ボックス 59">
                      <a:extLst>
                        <a:ext uri="{FF2B5EF4-FFF2-40B4-BE49-F238E27FC236}">
                          <a16:creationId xmlns:a16="http://schemas.microsoft.com/office/drawing/2014/main" id="{F628320C-275D-5549-9661-776C612937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8" name="テキスト ボックス 57">
                    <a:extLst>
                      <a:ext uri="{FF2B5EF4-FFF2-40B4-BE49-F238E27FC236}">
                        <a16:creationId xmlns:a16="http://schemas.microsoft.com/office/drawing/2014/main" id="{F7D3B70B-0ED2-7F4B-A0B3-0891DC6B871B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6" name="テキスト ボックス 55">
                  <a:extLst>
                    <a:ext uri="{FF2B5EF4-FFF2-40B4-BE49-F238E27FC236}">
                      <a16:creationId xmlns:a16="http://schemas.microsoft.com/office/drawing/2014/main" id="{6F6781BE-EB35-504C-8248-D1E29205E967}"/>
                    </a:ext>
                  </a:extLst>
                </p:cNvPr>
                <p:cNvSpPr txBox="1"/>
                <p:nvPr/>
              </p:nvSpPr>
              <p:spPr>
                <a:xfrm>
                  <a:off x="3980556" y="3250572"/>
                  <a:ext cx="9000851" cy="26016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まずは「</a:t>
                  </a:r>
                  <a:r>
                    <a:rPr lang="ja-JP" altLang="en-US" sz="3200" b="1">
                      <a:solidFill>
                        <a:schemeClr val="accent2"/>
                      </a:solidFill>
                    </a:rPr>
                    <a:t>基本図形</a:t>
                  </a:r>
                  <a:r>
                    <a:rPr lang="ja-JP" altLang="en-US" sz="3200"/>
                    <a:t>」から　　　を選ぼう！</a:t>
                  </a:r>
                  <a:endParaRPr lang="en-US" altLang="ja-JP" sz="3200" dirty="0"/>
                </a:p>
              </p:txBody>
            </p:sp>
          </p:grp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AEBD3792-2DB5-F045-A3E3-CE85712E5EB0}"/>
                  </a:ext>
                </a:extLst>
              </p:cNvPr>
              <p:cNvSpPr txBox="1"/>
              <p:nvPr/>
            </p:nvSpPr>
            <p:spPr>
              <a:xfrm>
                <a:off x="11273620" y="982200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えら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2C3178D0-EE59-0E43-86DD-CC2383EF0C72}"/>
                  </a:ext>
                </a:extLst>
              </p:cNvPr>
              <p:cNvSpPr txBox="1"/>
              <p:nvPr/>
            </p:nvSpPr>
            <p:spPr>
              <a:xfrm>
                <a:off x="6938326" y="9822008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きほんずけい</a:t>
                </a:r>
                <a:endParaRPr kumimoji="1" lang="en-US" altLang="ja-JP" dirty="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5FB19D7B-4FD0-294E-A723-2C4B95E5C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2825" y="9727510"/>
              <a:ext cx="1069161" cy="1034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5217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図 60">
            <a:extLst>
              <a:ext uri="{FF2B5EF4-FFF2-40B4-BE49-F238E27FC236}">
                <a16:creationId xmlns:a16="http://schemas.microsoft.com/office/drawing/2014/main" id="{438442E9-FAC8-3241-9F87-F3AC3657F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97" y="2455629"/>
            <a:ext cx="5351216" cy="4455311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DCF6E85-93B5-974E-A21F-A416986F6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2643" y="3881046"/>
            <a:ext cx="2775331" cy="2106577"/>
          </a:xfrm>
          <a:prstGeom prst="rect">
            <a:avLst/>
          </a:prstGeom>
        </p:spPr>
      </p:pic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29EE7749-421A-B245-8E35-AC08BE06728A}"/>
              </a:ext>
            </a:extLst>
          </p:cNvPr>
          <p:cNvGrpSpPr/>
          <p:nvPr/>
        </p:nvGrpSpPr>
        <p:grpSpPr>
          <a:xfrm>
            <a:off x="4561990" y="1123251"/>
            <a:ext cx="7132020" cy="1071494"/>
            <a:chOff x="1218861" y="1748974"/>
            <a:chExt cx="7132020" cy="1071494"/>
          </a:xfrm>
        </p:grpSpPr>
        <p:sp>
          <p:nvSpPr>
            <p:cNvPr id="9" name="コンテンツ プレースホルダー 2">
              <a:extLst>
                <a:ext uri="{FF2B5EF4-FFF2-40B4-BE49-F238E27FC236}">
                  <a16:creationId xmlns:a16="http://schemas.microsoft.com/office/drawing/2014/main" id="{75F46AD7-7696-6843-9E2D-3420910C1762}"/>
                </a:ext>
              </a:extLst>
            </p:cNvPr>
            <p:cNvSpPr txBox="1"/>
            <p:nvPr/>
          </p:nvSpPr>
          <p:spPr>
            <a:xfrm>
              <a:off x="1218861" y="1971546"/>
              <a:ext cx="7132020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 fontScale="925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319" dirty="0"/>
                <a:t>②図形を挿入して</a:t>
              </a:r>
              <a:r>
                <a:rPr lang="ja-JP" altLang="en-US" sz="3319"/>
                <a:t>並べてみましょう。</a:t>
              </a:r>
              <a:endParaRPr lang="ja-JP" altLang="ja-JP" sz="3319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A74E1E3-3E87-8845-9CEF-03ED457B707C}"/>
                </a:ext>
              </a:extLst>
            </p:cNvPr>
            <p:cNvSpPr txBox="1"/>
            <p:nvPr/>
          </p:nvSpPr>
          <p:spPr>
            <a:xfrm>
              <a:off x="1768965" y="176329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175631A-43BF-F448-957B-F01F41772177}"/>
                </a:ext>
              </a:extLst>
            </p:cNvPr>
            <p:cNvSpPr txBox="1"/>
            <p:nvPr/>
          </p:nvSpPr>
          <p:spPr>
            <a:xfrm>
              <a:off x="2840890" y="1772727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そうにゅう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95B03BE-BAA9-7549-B561-12EFB2802116}"/>
                </a:ext>
              </a:extLst>
            </p:cNvPr>
            <p:cNvSpPr txBox="1"/>
            <p:nvPr/>
          </p:nvSpPr>
          <p:spPr>
            <a:xfrm>
              <a:off x="4374480" y="174897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F8A2BA2A-EFD7-8C48-A459-F7A2BF47DB59}"/>
              </a:ext>
            </a:extLst>
          </p:cNvPr>
          <p:cNvGrpSpPr/>
          <p:nvPr/>
        </p:nvGrpSpPr>
        <p:grpSpPr>
          <a:xfrm>
            <a:off x="5112094" y="3386100"/>
            <a:ext cx="7562489" cy="3096468"/>
            <a:chOff x="1768965" y="7818234"/>
            <a:chExt cx="7562489" cy="3096468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6A966F56-91EC-E241-B655-499C8846E9A3}"/>
                </a:ext>
              </a:extLst>
            </p:cNvPr>
            <p:cNvGrpSpPr/>
            <p:nvPr/>
          </p:nvGrpSpPr>
          <p:grpSpPr>
            <a:xfrm>
              <a:off x="1768965" y="7818234"/>
              <a:ext cx="7562489" cy="3096468"/>
              <a:chOff x="5307106" y="3417079"/>
              <a:chExt cx="7562489" cy="3096468"/>
            </a:xfrm>
          </p:grpSpPr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82575F2F-58B1-9B40-B67B-6AD92DBB903B}"/>
                  </a:ext>
                </a:extLst>
              </p:cNvPr>
              <p:cNvGrpSpPr/>
              <p:nvPr/>
            </p:nvGrpSpPr>
            <p:grpSpPr>
              <a:xfrm>
                <a:off x="5307106" y="3417079"/>
                <a:ext cx="7562489" cy="3096468"/>
                <a:chOff x="1243951" y="-2110922"/>
                <a:chExt cx="4789129" cy="39179158"/>
              </a:xfrm>
            </p:grpSpPr>
            <p:sp>
              <p:nvSpPr>
                <p:cNvPr id="25" name="吹き出し: 角を丸めた四角形 19">
                  <a:extLst>
                    <a:ext uri="{FF2B5EF4-FFF2-40B4-BE49-F238E27FC236}">
                      <a16:creationId xmlns:a16="http://schemas.microsoft.com/office/drawing/2014/main" id="{96911DCA-5406-E044-8A51-4FB2EB4B231E}"/>
                    </a:ext>
                  </a:extLst>
                </p:cNvPr>
                <p:cNvSpPr/>
                <p:nvPr/>
              </p:nvSpPr>
              <p:spPr>
                <a:xfrm>
                  <a:off x="1243951" y="-2110922"/>
                  <a:ext cx="4248426" cy="39179158"/>
                </a:xfrm>
                <a:prstGeom prst="wedgeRoundRectCallout">
                  <a:avLst>
                    <a:gd name="adj1" fmla="val 59534"/>
                    <a:gd name="adj2" fmla="val 8377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A9FE7609-5745-BC44-905A-B4738847C405}"/>
                    </a:ext>
                  </a:extLst>
                </p:cNvPr>
                <p:cNvSpPr txBox="1"/>
                <p:nvPr/>
              </p:nvSpPr>
              <p:spPr>
                <a:xfrm>
                  <a:off x="1375007" y="-1765676"/>
                  <a:ext cx="4658073" cy="368087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マウスを使って図形が描けるよ！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次は「</a:t>
                  </a:r>
                  <a:r>
                    <a:rPr lang="ja-JP" altLang="en-US" sz="3200" b="1">
                      <a:solidFill>
                        <a:schemeClr val="accent2"/>
                      </a:solidFill>
                    </a:rPr>
                    <a:t>基本図形</a:t>
                  </a:r>
                  <a:r>
                    <a:rPr lang="ja-JP" altLang="en-US" sz="3200"/>
                    <a:t>」から　　　を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選ぼう！</a:t>
                  </a:r>
                  <a:endParaRPr lang="en-US" altLang="ja-JP" sz="3200" dirty="0"/>
                </a:p>
              </p:txBody>
            </p:sp>
          </p:grp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A9749B1C-E649-E54A-94D2-530CE8F3C751}"/>
                  </a:ext>
                </a:extLst>
              </p:cNvPr>
              <p:cNvSpPr txBox="1"/>
              <p:nvPr/>
            </p:nvSpPr>
            <p:spPr>
              <a:xfrm>
                <a:off x="7126912" y="3565393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つか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44FA8485-5843-4843-A3C1-7E9ECBD87BE3}"/>
                  </a:ext>
                </a:extLst>
              </p:cNvPr>
              <p:cNvSpPr txBox="1"/>
              <p:nvPr/>
            </p:nvSpPr>
            <p:spPr>
              <a:xfrm>
                <a:off x="9652234" y="3565393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10C2A29-9C3F-3641-B6C0-4FEEB595B7CA}"/>
                  </a:ext>
                </a:extLst>
              </p:cNvPr>
              <p:cNvSpPr txBox="1"/>
              <p:nvPr/>
            </p:nvSpPr>
            <p:spPr>
              <a:xfrm>
                <a:off x="8381341" y="3565393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ずけい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FDD28EC5-1935-7847-A7F6-992B3A231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5393" y="9072490"/>
              <a:ext cx="930064" cy="703220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21EEB5A5-2D90-7646-81FC-6884F90B8649}"/>
                </a:ext>
              </a:extLst>
            </p:cNvPr>
            <p:cNvSpPr txBox="1"/>
            <p:nvPr/>
          </p:nvSpPr>
          <p:spPr>
            <a:xfrm>
              <a:off x="2028670" y="988845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3494859B-78ED-BE4B-997C-96E3E116E8E7}"/>
                </a:ext>
              </a:extLst>
            </p:cNvPr>
            <p:cNvSpPr txBox="1"/>
            <p:nvPr/>
          </p:nvSpPr>
          <p:spPr>
            <a:xfrm>
              <a:off x="3176779" y="893075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きほんずけい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74051E3-3E2D-CB48-A79E-9A8E659F73A7}"/>
                </a:ext>
              </a:extLst>
            </p:cNvPr>
            <p:cNvSpPr txBox="1"/>
            <p:nvPr/>
          </p:nvSpPr>
          <p:spPr>
            <a:xfrm>
              <a:off x="1975915" y="893075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70" name="図 69">
            <a:extLst>
              <a:ext uri="{FF2B5EF4-FFF2-40B4-BE49-F238E27FC236}">
                <a16:creationId xmlns:a16="http://schemas.microsoft.com/office/drawing/2014/main" id="{15BFC8B2-D22B-AA47-A61C-0E663B469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299376" y="7171824"/>
            <a:ext cx="2342833" cy="3688031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4A203807-A8FB-7140-B386-4203BF053B34}"/>
              </a:ext>
            </a:extLst>
          </p:cNvPr>
          <p:cNvGrpSpPr/>
          <p:nvPr/>
        </p:nvGrpSpPr>
        <p:grpSpPr>
          <a:xfrm>
            <a:off x="7304738" y="8188361"/>
            <a:ext cx="5083667" cy="2211370"/>
            <a:chOff x="4391096" y="8672368"/>
            <a:chExt cx="5083667" cy="2211370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0BDEDC5D-9579-D245-8399-91C92B1530F6}"/>
                </a:ext>
              </a:extLst>
            </p:cNvPr>
            <p:cNvGrpSpPr/>
            <p:nvPr/>
          </p:nvGrpSpPr>
          <p:grpSpPr>
            <a:xfrm>
              <a:off x="4391096" y="8672368"/>
              <a:ext cx="5083667" cy="2211370"/>
              <a:chOff x="1243951" y="-2110922"/>
              <a:chExt cx="4789129" cy="17335346"/>
            </a:xfrm>
          </p:grpSpPr>
          <p:sp>
            <p:nvSpPr>
              <p:cNvPr id="72" name="吹き出し: 角を丸めた四角形 19">
                <a:extLst>
                  <a:ext uri="{FF2B5EF4-FFF2-40B4-BE49-F238E27FC236}">
                    <a16:creationId xmlns:a16="http://schemas.microsoft.com/office/drawing/2014/main" id="{89023778-310D-0C42-851A-BA1A7552083C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-63316"/>
                  <a:gd name="adj2" fmla="val -12703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CC49661D-B1D2-9944-987E-40369BD4BB5D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15200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　　　　を使って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花びらを作るよ！</a:t>
                </a:r>
                <a:endParaRPr lang="en-US" altLang="ja-JP" sz="3200" dirty="0"/>
              </a:p>
            </p:txBody>
          </p:sp>
        </p:grpSp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28A46EFC-8AB6-5449-8791-4E6E1FE6F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6767" y="8870759"/>
              <a:ext cx="930064" cy="703220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E08FD8C-5979-F944-8C55-9B65C151896C}"/>
                </a:ext>
              </a:extLst>
            </p:cNvPr>
            <p:cNvSpPr txBox="1"/>
            <p:nvPr/>
          </p:nvSpPr>
          <p:spPr>
            <a:xfrm>
              <a:off x="6530267" y="887153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33A2D567-2CAA-794D-874A-82E2F62234D2}"/>
                </a:ext>
              </a:extLst>
            </p:cNvPr>
            <p:cNvSpPr txBox="1"/>
            <p:nvPr/>
          </p:nvSpPr>
          <p:spPr>
            <a:xfrm>
              <a:off x="4561990" y="980231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はな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6B9FC4E-8699-3345-81D1-A2448E50F369}"/>
                </a:ext>
              </a:extLst>
            </p:cNvPr>
            <p:cNvSpPr txBox="1"/>
            <p:nvPr/>
          </p:nvSpPr>
          <p:spPr>
            <a:xfrm>
              <a:off x="6116731" y="980231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329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7DB9B2E-AF41-CB45-83D4-584B49A5FFB7}"/>
              </a:ext>
            </a:extLst>
          </p:cNvPr>
          <p:cNvGrpSpPr/>
          <p:nvPr/>
        </p:nvGrpSpPr>
        <p:grpSpPr>
          <a:xfrm>
            <a:off x="4264698" y="631133"/>
            <a:ext cx="9138707" cy="4640649"/>
            <a:chOff x="4264698" y="631133"/>
            <a:chExt cx="9138707" cy="4640649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D9F8FF7B-2294-8942-8877-3C1FA4250D22}"/>
                </a:ext>
              </a:extLst>
            </p:cNvPr>
            <p:cNvGrpSpPr/>
            <p:nvPr/>
          </p:nvGrpSpPr>
          <p:grpSpPr>
            <a:xfrm>
              <a:off x="4264698" y="631133"/>
              <a:ext cx="9138707" cy="4640649"/>
              <a:chOff x="840118" y="6659428"/>
              <a:chExt cx="9138707" cy="4640649"/>
            </a:xfrm>
          </p:grpSpPr>
          <p:pic>
            <p:nvPicPr>
              <p:cNvPr id="58" name="図 57">
                <a:extLst>
                  <a:ext uri="{FF2B5EF4-FFF2-40B4-BE49-F238E27FC236}">
                    <a16:creationId xmlns:a16="http://schemas.microsoft.com/office/drawing/2014/main" id="{191F2E8A-90AE-5348-B00C-AB3DFA852E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0118" y="6697209"/>
                <a:ext cx="4673320" cy="4602868"/>
              </a:xfrm>
              <a:prstGeom prst="rect">
                <a:avLst/>
              </a:prstGeom>
            </p:spPr>
          </p:pic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E0ED6B67-4D55-3745-9001-1D3B83E34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41804" y="6659428"/>
                <a:ext cx="3037021" cy="4506451"/>
              </a:xfrm>
              <a:prstGeom prst="rect">
                <a:avLst/>
              </a:prstGeom>
            </p:spPr>
          </p:pic>
          <p:sp>
            <p:nvSpPr>
              <p:cNvPr id="60" name="右矢印 59">
                <a:extLst>
                  <a:ext uri="{FF2B5EF4-FFF2-40B4-BE49-F238E27FC236}">
                    <a16:creationId xmlns:a16="http://schemas.microsoft.com/office/drawing/2014/main" id="{BE85380F-8C1F-F64E-9E59-8257A996529A}"/>
                  </a:ext>
                </a:extLst>
              </p:cNvPr>
              <p:cNvSpPr/>
              <p:nvPr/>
            </p:nvSpPr>
            <p:spPr>
              <a:xfrm>
                <a:off x="4697645" y="8282892"/>
                <a:ext cx="2810815" cy="1732030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61" name="四角形: 角を丸くする 71">
              <a:extLst>
                <a:ext uri="{FF2B5EF4-FFF2-40B4-BE49-F238E27FC236}">
                  <a16:creationId xmlns:a16="http://schemas.microsoft.com/office/drawing/2014/main" id="{61002B4F-1866-7B49-B2DE-AE8BCCE64C1F}"/>
                </a:ext>
              </a:extLst>
            </p:cNvPr>
            <p:cNvSpPr/>
            <p:nvPr/>
          </p:nvSpPr>
          <p:spPr>
            <a:xfrm>
              <a:off x="4585162" y="1520679"/>
              <a:ext cx="597712" cy="378651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62" name="四角形: 角を丸くする 71">
              <a:extLst>
                <a:ext uri="{FF2B5EF4-FFF2-40B4-BE49-F238E27FC236}">
                  <a16:creationId xmlns:a16="http://schemas.microsoft.com/office/drawing/2014/main" id="{193F4E0D-6EF0-5642-9DAC-38B3561EC99E}"/>
                </a:ext>
              </a:extLst>
            </p:cNvPr>
            <p:cNvSpPr/>
            <p:nvPr/>
          </p:nvSpPr>
          <p:spPr>
            <a:xfrm>
              <a:off x="4643748" y="2908997"/>
              <a:ext cx="597712" cy="378651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63" name="四角形: 角を丸くする 71">
              <a:extLst>
                <a:ext uri="{FF2B5EF4-FFF2-40B4-BE49-F238E27FC236}">
                  <a16:creationId xmlns:a16="http://schemas.microsoft.com/office/drawing/2014/main" id="{831CC9F9-7D96-2545-8A01-A315B02E6324}"/>
                </a:ext>
              </a:extLst>
            </p:cNvPr>
            <p:cNvSpPr/>
            <p:nvPr/>
          </p:nvSpPr>
          <p:spPr>
            <a:xfrm>
              <a:off x="4643748" y="4297315"/>
              <a:ext cx="597712" cy="378651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5" name="四角形: 角を丸くする 71">
              <a:extLst>
                <a:ext uri="{FF2B5EF4-FFF2-40B4-BE49-F238E27FC236}">
                  <a16:creationId xmlns:a16="http://schemas.microsoft.com/office/drawing/2014/main" id="{1DBD28D5-53D7-2F48-A3A1-AA05DB92D997}"/>
                </a:ext>
              </a:extLst>
            </p:cNvPr>
            <p:cNvSpPr/>
            <p:nvPr/>
          </p:nvSpPr>
          <p:spPr>
            <a:xfrm>
              <a:off x="6090130" y="1520678"/>
              <a:ext cx="597712" cy="378651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6" name="四角形: 角を丸くする 71">
              <a:extLst>
                <a:ext uri="{FF2B5EF4-FFF2-40B4-BE49-F238E27FC236}">
                  <a16:creationId xmlns:a16="http://schemas.microsoft.com/office/drawing/2014/main" id="{22E2F962-FF01-6847-BEA5-B0235069D3D0}"/>
                </a:ext>
              </a:extLst>
            </p:cNvPr>
            <p:cNvSpPr/>
            <p:nvPr/>
          </p:nvSpPr>
          <p:spPr>
            <a:xfrm>
              <a:off x="7403648" y="1520678"/>
              <a:ext cx="597712" cy="378651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7" name="四角形: 角を丸くする 71">
              <a:extLst>
                <a:ext uri="{FF2B5EF4-FFF2-40B4-BE49-F238E27FC236}">
                  <a16:creationId xmlns:a16="http://schemas.microsoft.com/office/drawing/2014/main" id="{C54E44E2-80A1-2748-82D9-582591A8FC81}"/>
                </a:ext>
              </a:extLst>
            </p:cNvPr>
            <p:cNvSpPr/>
            <p:nvPr/>
          </p:nvSpPr>
          <p:spPr>
            <a:xfrm>
              <a:off x="7476468" y="2884358"/>
              <a:ext cx="597712" cy="378651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8" name="四角形: 角を丸くする 71">
              <a:extLst>
                <a:ext uri="{FF2B5EF4-FFF2-40B4-BE49-F238E27FC236}">
                  <a16:creationId xmlns:a16="http://schemas.microsoft.com/office/drawing/2014/main" id="{BC3FC692-A7EB-D644-9057-454E5B07A388}"/>
                </a:ext>
              </a:extLst>
            </p:cNvPr>
            <p:cNvSpPr/>
            <p:nvPr/>
          </p:nvSpPr>
          <p:spPr>
            <a:xfrm>
              <a:off x="6090130" y="4297315"/>
              <a:ext cx="597712" cy="378651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9" name="四角形: 角を丸くする 71">
              <a:extLst>
                <a:ext uri="{FF2B5EF4-FFF2-40B4-BE49-F238E27FC236}">
                  <a16:creationId xmlns:a16="http://schemas.microsoft.com/office/drawing/2014/main" id="{43AD0EBE-8DA6-4641-A90C-C7E8AAB25FB2}"/>
                </a:ext>
              </a:extLst>
            </p:cNvPr>
            <p:cNvSpPr/>
            <p:nvPr/>
          </p:nvSpPr>
          <p:spPr>
            <a:xfrm>
              <a:off x="7481425" y="4289582"/>
              <a:ext cx="597712" cy="378651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5A7F75B4-98DF-7642-A937-3FC0CD571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342" y="4809317"/>
            <a:ext cx="2035703" cy="344883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22C0D390-3968-3D47-8652-5DC33E3FB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5669" y="8538947"/>
            <a:ext cx="2314262" cy="3688031"/>
          </a:xfrm>
          <a:prstGeom prst="rect">
            <a:avLst/>
          </a:prstGeom>
        </p:spPr>
      </p:pic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A6BD2063-A703-BC41-A9E6-D79486EE0087}"/>
              </a:ext>
            </a:extLst>
          </p:cNvPr>
          <p:cNvGrpSpPr/>
          <p:nvPr/>
        </p:nvGrpSpPr>
        <p:grpSpPr>
          <a:xfrm>
            <a:off x="2086439" y="2040871"/>
            <a:ext cx="2396908" cy="1154637"/>
            <a:chOff x="1243951" y="-2110922"/>
            <a:chExt cx="4789129" cy="17335346"/>
          </a:xfrm>
        </p:grpSpPr>
        <p:sp>
          <p:nvSpPr>
            <p:cNvPr id="76" name="吹き出し: 角を丸めた四角形 19">
              <a:extLst>
                <a:ext uri="{FF2B5EF4-FFF2-40B4-BE49-F238E27FC236}">
                  <a16:creationId xmlns:a16="http://schemas.microsoft.com/office/drawing/2014/main" id="{8D048A06-C716-744A-804B-4FC516BE100F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67649"/>
                <a:gd name="adj2" fmla="val -49077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27BD650-7BA3-014D-A33E-322F80670025}"/>
                </a:ext>
              </a:extLst>
            </p:cNvPr>
            <p:cNvSpPr txBox="1"/>
            <p:nvPr/>
          </p:nvSpPr>
          <p:spPr>
            <a:xfrm>
              <a:off x="1375007" y="-1765683"/>
              <a:ext cx="4658073" cy="1432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クリック</a:t>
              </a:r>
              <a:endParaRPr lang="en-US" altLang="ja-JP" sz="3200" dirty="0"/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350A9F6-75A9-CE48-9595-601D4F1E826F}"/>
              </a:ext>
            </a:extLst>
          </p:cNvPr>
          <p:cNvGrpSpPr/>
          <p:nvPr/>
        </p:nvGrpSpPr>
        <p:grpSpPr>
          <a:xfrm>
            <a:off x="2338594" y="9320044"/>
            <a:ext cx="7276106" cy="2211370"/>
            <a:chOff x="2094893" y="9587298"/>
            <a:chExt cx="7276106" cy="2211370"/>
          </a:xfrm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21DF14F1-8E31-4D4A-ACFE-5FE84CF8B4E3}"/>
                </a:ext>
              </a:extLst>
            </p:cNvPr>
            <p:cNvGrpSpPr/>
            <p:nvPr/>
          </p:nvGrpSpPr>
          <p:grpSpPr>
            <a:xfrm>
              <a:off x="2094893" y="9587298"/>
              <a:ext cx="7276106" cy="2211370"/>
              <a:chOff x="1243951" y="-2110922"/>
              <a:chExt cx="4789129" cy="17335346"/>
            </a:xfrm>
          </p:grpSpPr>
          <p:sp>
            <p:nvSpPr>
              <p:cNvPr id="64" name="吹き出し: 角を丸めた四角形 19">
                <a:extLst>
                  <a:ext uri="{FF2B5EF4-FFF2-40B4-BE49-F238E27FC236}">
                    <a16:creationId xmlns:a16="http://schemas.microsoft.com/office/drawing/2014/main" id="{C33279BB-9586-7142-9091-216AA1F88C55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F5616F50-484E-8448-83F9-DEA57F5082A2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15200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　　　　で図形の角度を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変えることもできるよ！</a:t>
                </a:r>
                <a:endParaRPr lang="en-US" altLang="ja-JP" sz="3200" dirty="0"/>
              </a:p>
            </p:txBody>
          </p:sp>
        </p:grp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3C0A2BF-60D3-5045-9072-4C0146244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7965" y="9621207"/>
              <a:ext cx="1126455" cy="879184"/>
            </a:xfrm>
            <a:prstGeom prst="rect">
              <a:avLst/>
            </a:prstGeom>
          </p:spPr>
        </p:pic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37A593B-A03A-1D45-94F1-1756B9FFE02A}"/>
                </a:ext>
              </a:extLst>
            </p:cNvPr>
            <p:cNvSpPr txBox="1"/>
            <p:nvPr/>
          </p:nvSpPr>
          <p:spPr>
            <a:xfrm>
              <a:off x="4341461" y="974967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AE1E9F00-AB06-BA46-B1B0-A6E3518C4FE2}"/>
                </a:ext>
              </a:extLst>
            </p:cNvPr>
            <p:cNvSpPr txBox="1"/>
            <p:nvPr/>
          </p:nvSpPr>
          <p:spPr>
            <a:xfrm>
              <a:off x="5601531" y="974967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かくど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8957190F-2C7D-D045-BDE0-DADF567315A4}"/>
                </a:ext>
              </a:extLst>
            </p:cNvPr>
            <p:cNvSpPr txBox="1"/>
            <p:nvPr/>
          </p:nvSpPr>
          <p:spPr>
            <a:xfrm>
              <a:off x="2448428" y="10749327"/>
              <a:ext cx="4619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60377FB-CF80-A542-8DFB-FB8018D48C4C}"/>
              </a:ext>
            </a:extLst>
          </p:cNvPr>
          <p:cNvGrpSpPr/>
          <p:nvPr/>
        </p:nvGrpSpPr>
        <p:grpSpPr>
          <a:xfrm>
            <a:off x="5552298" y="5508466"/>
            <a:ext cx="7851107" cy="4087356"/>
            <a:chOff x="5552298" y="5508466"/>
            <a:chExt cx="7851107" cy="4087356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46C60CF1-BB1F-E34A-AF4A-8E25ED1A28CB}"/>
                </a:ext>
              </a:extLst>
            </p:cNvPr>
            <p:cNvGrpSpPr/>
            <p:nvPr/>
          </p:nvGrpSpPr>
          <p:grpSpPr>
            <a:xfrm>
              <a:off x="5552298" y="5508466"/>
              <a:ext cx="7851107" cy="4087356"/>
              <a:chOff x="5552298" y="5508466"/>
              <a:chExt cx="6696627" cy="4087356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80FC4115-79DD-F24C-9FF6-C2B2BDFD7C61}"/>
                  </a:ext>
                </a:extLst>
              </p:cNvPr>
              <p:cNvGrpSpPr/>
              <p:nvPr/>
            </p:nvGrpSpPr>
            <p:grpSpPr>
              <a:xfrm>
                <a:off x="5552298" y="5508466"/>
                <a:ext cx="6696627" cy="4087356"/>
                <a:chOff x="3649306" y="2839884"/>
                <a:chExt cx="9385376" cy="8682194"/>
              </a:xfrm>
            </p:grpSpPr>
            <p:grpSp>
              <p:nvGrpSpPr>
                <p:cNvPr id="49" name="グループ化 48">
                  <a:extLst>
                    <a:ext uri="{FF2B5EF4-FFF2-40B4-BE49-F238E27FC236}">
                      <a16:creationId xmlns:a16="http://schemas.microsoft.com/office/drawing/2014/main" id="{96B923F1-3808-284E-B697-AFD21B6F9A76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6797261"/>
                  <a:chOff x="1243950" y="983888"/>
                  <a:chExt cx="4334592" cy="20265948"/>
                </a:xfrm>
              </p:grpSpPr>
              <p:grpSp>
                <p:nvGrpSpPr>
                  <p:cNvPr id="51" name="グループ化 50">
                    <a:extLst>
                      <a:ext uri="{FF2B5EF4-FFF2-40B4-BE49-F238E27FC236}">
                        <a16:creationId xmlns:a16="http://schemas.microsoft.com/office/drawing/2014/main" id="{E5245ACF-43D9-6042-A4A8-E42EA9E9F584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20265948"/>
                    <a:chOff x="1639994" y="705694"/>
                    <a:chExt cx="5177924" cy="20265948"/>
                  </a:xfrm>
                </p:grpSpPr>
                <p:sp>
                  <p:nvSpPr>
                    <p:cNvPr id="53" name="吹き出し: 角を丸めた四角形 19">
                      <a:extLst>
                        <a:ext uri="{FF2B5EF4-FFF2-40B4-BE49-F238E27FC236}">
                          <a16:creationId xmlns:a16="http://schemas.microsoft.com/office/drawing/2014/main" id="{58984345-1BC0-904A-A933-7FC4EDD776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96"/>
                      <a:ext cx="5177923" cy="20243746"/>
                    </a:xfrm>
                    <a:prstGeom prst="wedgeRoundRectCallout">
                      <a:avLst>
                        <a:gd name="adj1" fmla="val -54036"/>
                        <a:gd name="adj2" fmla="val -1760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4" name="テキスト ボックス 53">
                      <a:extLst>
                        <a:ext uri="{FF2B5EF4-FFF2-40B4-BE49-F238E27FC236}">
                          <a16:creationId xmlns:a16="http://schemas.microsoft.com/office/drawing/2014/main" id="{3EBF6866-FF1B-AC4D-A10D-A169810295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2" name="テキスト ボックス 51">
                    <a:extLst>
                      <a:ext uri="{FF2B5EF4-FFF2-40B4-BE49-F238E27FC236}">
                        <a16:creationId xmlns:a16="http://schemas.microsoft.com/office/drawing/2014/main" id="{99CD05DE-04D4-7149-9D32-552A89F4754F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0" name="テキスト ボックス 49">
                  <a:extLst>
                    <a:ext uri="{FF2B5EF4-FFF2-40B4-BE49-F238E27FC236}">
                      <a16:creationId xmlns:a16="http://schemas.microsoft.com/office/drawing/2014/main" id="{0138E8D2-7FEC-1C46-BB0E-CE02CEE5E9FB}"/>
                    </a:ext>
                  </a:extLst>
                </p:cNvPr>
                <p:cNvSpPr txBox="1"/>
                <p:nvPr/>
              </p:nvSpPr>
              <p:spPr>
                <a:xfrm>
                  <a:off x="3980557" y="3250571"/>
                  <a:ext cx="9000851" cy="82715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図形をクリックで選択すると、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大きさや幅が調整できるよ！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　　を使って図形を変えてみよう！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endParaRPr lang="en-US" altLang="ja-JP" sz="3200" dirty="0"/>
                </a:p>
              </p:txBody>
            </p:sp>
          </p:grp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1EBAE64-69E3-0847-93DA-E55C2B73CA83}"/>
                  </a:ext>
                </a:extLst>
              </p:cNvPr>
              <p:cNvSpPr txBox="1"/>
              <p:nvPr/>
            </p:nvSpPr>
            <p:spPr>
              <a:xfrm>
                <a:off x="5843890" y="5784667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ずけい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FB6D6678-1D0C-974B-9762-8FCCDBE4DC52}"/>
                  </a:ext>
                </a:extLst>
              </p:cNvPr>
              <p:cNvSpPr txBox="1"/>
              <p:nvPr/>
            </p:nvSpPr>
            <p:spPr>
              <a:xfrm>
                <a:off x="8550493" y="5784667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せんたく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B8408230-F937-4543-B060-4AF70ACBB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1549" y="7541306"/>
                <a:ext cx="877163" cy="917034"/>
              </a:xfrm>
              <a:prstGeom prst="rect">
                <a:avLst/>
              </a:prstGeom>
            </p:spPr>
          </p:pic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7253F480-E32E-2C41-BBA2-2AEC2B57B8AB}"/>
                  </a:ext>
                </a:extLst>
              </p:cNvPr>
              <p:cNvSpPr txBox="1"/>
              <p:nvPr/>
            </p:nvSpPr>
            <p:spPr>
              <a:xfrm>
                <a:off x="5788650" y="678825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おお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48C52B43-91A6-1448-B310-7823401E13A2}"/>
                  </a:ext>
                </a:extLst>
              </p:cNvPr>
              <p:cNvSpPr txBox="1"/>
              <p:nvPr/>
            </p:nvSpPr>
            <p:spPr>
              <a:xfrm>
                <a:off x="7167997" y="678825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はば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371907CB-BE72-B340-B19A-27DDB20C027E}"/>
                  </a:ext>
                </a:extLst>
              </p:cNvPr>
              <p:cNvSpPr txBox="1"/>
              <p:nvPr/>
            </p:nvSpPr>
            <p:spPr>
              <a:xfrm>
                <a:off x="7787610" y="6788258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ちょうせい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83EF32B-C045-BF45-A6E7-28B986AE65C9}"/>
                </a:ext>
              </a:extLst>
            </p:cNvPr>
            <p:cNvSpPr txBox="1"/>
            <p:nvPr/>
          </p:nvSpPr>
          <p:spPr>
            <a:xfrm>
              <a:off x="7032774" y="7789971"/>
              <a:ext cx="7577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802CA2BC-F82C-8E4C-8E57-49D972D02948}"/>
                </a:ext>
              </a:extLst>
            </p:cNvPr>
            <p:cNvSpPr txBox="1"/>
            <p:nvPr/>
          </p:nvSpPr>
          <p:spPr>
            <a:xfrm>
              <a:off x="8239738" y="778997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AE76699-1E65-4549-97AF-5A93E4921DBF}"/>
                </a:ext>
              </a:extLst>
            </p:cNvPr>
            <p:cNvSpPr txBox="1"/>
            <p:nvPr/>
          </p:nvSpPr>
          <p:spPr>
            <a:xfrm>
              <a:off x="9608978" y="77899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115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CA2C5F7-8224-6541-96E5-3679F310F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670" y="2622104"/>
            <a:ext cx="3632200" cy="35433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A6BD2063-A703-BC41-A9E6-D79486EE0087}"/>
              </a:ext>
            </a:extLst>
          </p:cNvPr>
          <p:cNvGrpSpPr/>
          <p:nvPr/>
        </p:nvGrpSpPr>
        <p:grpSpPr>
          <a:xfrm>
            <a:off x="1601531" y="1667005"/>
            <a:ext cx="2396908" cy="1154637"/>
            <a:chOff x="1243951" y="-2110922"/>
            <a:chExt cx="4789129" cy="17335346"/>
          </a:xfrm>
        </p:grpSpPr>
        <p:sp>
          <p:nvSpPr>
            <p:cNvPr id="76" name="吹き出し: 角を丸めた四角形 19">
              <a:extLst>
                <a:ext uri="{FF2B5EF4-FFF2-40B4-BE49-F238E27FC236}">
                  <a16:creationId xmlns:a16="http://schemas.microsoft.com/office/drawing/2014/main" id="{8D048A06-C716-744A-804B-4FC516BE100F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37293"/>
                <a:gd name="adj2" fmla="val 72043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27BD650-7BA3-014D-A33E-322F80670025}"/>
                </a:ext>
              </a:extLst>
            </p:cNvPr>
            <p:cNvSpPr txBox="1"/>
            <p:nvPr/>
          </p:nvSpPr>
          <p:spPr>
            <a:xfrm>
              <a:off x="1375007" y="-1765683"/>
              <a:ext cx="4658073" cy="1432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クリック</a:t>
              </a:r>
              <a:endParaRPr lang="en-US" altLang="ja-JP" sz="3200" dirty="0"/>
            </a:p>
          </p:txBody>
        </p:sp>
      </p:grpSp>
      <p:sp>
        <p:nvSpPr>
          <p:cNvPr id="85" name="コンテンツ プレースホルダー 2">
            <a:extLst>
              <a:ext uri="{FF2B5EF4-FFF2-40B4-BE49-F238E27FC236}">
                <a16:creationId xmlns:a16="http://schemas.microsoft.com/office/drawing/2014/main" id="{CDF87F0C-C663-D548-954C-A1FD645C2C80}"/>
              </a:ext>
            </a:extLst>
          </p:cNvPr>
          <p:cNvSpPr txBox="1"/>
          <p:nvPr/>
        </p:nvSpPr>
        <p:spPr>
          <a:xfrm>
            <a:off x="4379420" y="1254705"/>
            <a:ext cx="8119957" cy="848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319"/>
              <a:t>③コピーアンドペーストを使いましょう。</a:t>
            </a:r>
            <a:endParaRPr lang="ja-JP" altLang="en-US" sz="4978" dirty="0"/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F78C8EC1-AD79-214A-A514-B1A098B61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9931" y="3347443"/>
            <a:ext cx="2775331" cy="2106577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260D777-128E-8B4F-8B71-7EE5AE5C02F5}"/>
              </a:ext>
            </a:extLst>
          </p:cNvPr>
          <p:cNvGrpSpPr/>
          <p:nvPr/>
        </p:nvGrpSpPr>
        <p:grpSpPr>
          <a:xfrm>
            <a:off x="6214956" y="3320156"/>
            <a:ext cx="6044888" cy="2148351"/>
            <a:chOff x="5845232" y="3010523"/>
            <a:chExt cx="6044888" cy="2148351"/>
          </a:xfrm>
        </p:grpSpPr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DBB6ADD6-FA64-0C4D-95B3-7E928F9569F2}"/>
                </a:ext>
              </a:extLst>
            </p:cNvPr>
            <p:cNvGrpSpPr/>
            <p:nvPr/>
          </p:nvGrpSpPr>
          <p:grpSpPr>
            <a:xfrm>
              <a:off x="5845232" y="3010523"/>
              <a:ext cx="6044888" cy="2148351"/>
              <a:chOff x="1243951" y="-2110935"/>
              <a:chExt cx="4789129" cy="27182771"/>
            </a:xfrm>
          </p:grpSpPr>
          <p:sp>
            <p:nvSpPr>
              <p:cNvPr id="92" name="吹き出し: 角を丸めた四角形 19">
                <a:extLst>
                  <a:ext uri="{FF2B5EF4-FFF2-40B4-BE49-F238E27FC236}">
                    <a16:creationId xmlns:a16="http://schemas.microsoft.com/office/drawing/2014/main" id="{47B2FE49-9A10-1D42-84EB-A8FDBB76D6E9}"/>
                  </a:ext>
                </a:extLst>
              </p:cNvPr>
              <p:cNvSpPr/>
              <p:nvPr/>
            </p:nvSpPr>
            <p:spPr>
              <a:xfrm>
                <a:off x="1243951" y="-2110935"/>
                <a:ext cx="4248426" cy="27182771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C73A0A89-E054-014F-9EAB-A9468DE8B29B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24533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コピーしたい図形を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クリックしよう！</a:t>
                </a:r>
                <a:endParaRPr lang="en-US" altLang="ja-JP" sz="3200" dirty="0"/>
              </a:p>
            </p:txBody>
          </p:sp>
        </p:grp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F70454E0-625C-B047-9014-C32A27E8A3CC}"/>
                </a:ext>
              </a:extLst>
            </p:cNvPr>
            <p:cNvSpPr txBox="1"/>
            <p:nvPr/>
          </p:nvSpPr>
          <p:spPr>
            <a:xfrm>
              <a:off x="8526435" y="313154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97" name="図 96">
            <a:extLst>
              <a:ext uri="{FF2B5EF4-FFF2-40B4-BE49-F238E27FC236}">
                <a16:creationId xmlns:a16="http://schemas.microsoft.com/office/drawing/2014/main" id="{FF31E3F6-8F65-BF4E-871D-2469C8129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166" y="6566074"/>
            <a:ext cx="2035703" cy="3448838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03ECCF37-288A-E940-A24E-A8EAF5A7C8EC}"/>
              </a:ext>
            </a:extLst>
          </p:cNvPr>
          <p:cNvGrpSpPr/>
          <p:nvPr/>
        </p:nvGrpSpPr>
        <p:grpSpPr>
          <a:xfrm>
            <a:off x="3500398" y="6849939"/>
            <a:ext cx="6809014" cy="4276907"/>
            <a:chOff x="3500398" y="6849939"/>
            <a:chExt cx="6272924" cy="5086988"/>
          </a:xfrm>
        </p:grpSpPr>
        <p:grpSp>
          <p:nvGrpSpPr>
            <p:cNvPr id="101" name="グループ化 100">
              <a:extLst>
                <a:ext uri="{FF2B5EF4-FFF2-40B4-BE49-F238E27FC236}">
                  <a16:creationId xmlns:a16="http://schemas.microsoft.com/office/drawing/2014/main" id="{892FE483-A9BC-9E4D-8FF4-2E172BCB0A8E}"/>
                </a:ext>
              </a:extLst>
            </p:cNvPr>
            <p:cNvGrpSpPr/>
            <p:nvPr/>
          </p:nvGrpSpPr>
          <p:grpSpPr>
            <a:xfrm>
              <a:off x="3500398" y="6849939"/>
              <a:ext cx="6272924" cy="5086988"/>
              <a:chOff x="3649306" y="2839884"/>
              <a:chExt cx="9385376" cy="10805570"/>
            </a:xfrm>
          </p:grpSpPr>
          <p:grpSp>
            <p:nvGrpSpPr>
              <p:cNvPr id="108" name="グループ化 107">
                <a:extLst>
                  <a:ext uri="{FF2B5EF4-FFF2-40B4-BE49-F238E27FC236}">
                    <a16:creationId xmlns:a16="http://schemas.microsoft.com/office/drawing/2014/main" id="{A9F06CB3-3645-D843-96D9-663D6D06890D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10805570"/>
                <a:chOff x="1243950" y="983888"/>
                <a:chExt cx="4334592" cy="32216670"/>
              </a:xfrm>
            </p:grpSpPr>
            <p:grpSp>
              <p:nvGrpSpPr>
                <p:cNvPr id="110" name="グループ化 109">
                  <a:extLst>
                    <a:ext uri="{FF2B5EF4-FFF2-40B4-BE49-F238E27FC236}">
                      <a16:creationId xmlns:a16="http://schemas.microsoft.com/office/drawing/2014/main" id="{E0B6B8BE-46C5-EE4A-AE02-F63072B2AF95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32216670"/>
                  <a:chOff x="1639994" y="705694"/>
                  <a:chExt cx="5177924" cy="32216670"/>
                </a:xfrm>
              </p:grpSpPr>
              <p:sp>
                <p:nvSpPr>
                  <p:cNvPr id="112" name="吹き出し: 角を丸めた四角形 19">
                    <a:extLst>
                      <a:ext uri="{FF2B5EF4-FFF2-40B4-BE49-F238E27FC236}">
                        <a16:creationId xmlns:a16="http://schemas.microsoft.com/office/drawing/2014/main" id="{E32920F3-513B-E344-A78C-FB3FADD080D9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98"/>
                    <a:ext cx="5177923" cy="32194466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113" name="テキスト ボックス 112">
                    <a:extLst>
                      <a:ext uri="{FF2B5EF4-FFF2-40B4-BE49-F238E27FC236}">
                        <a16:creationId xmlns:a16="http://schemas.microsoft.com/office/drawing/2014/main" id="{E6D3736A-A726-B44D-991D-5CE4BBFA0807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111" name="テキスト ボックス 110">
                  <a:extLst>
                    <a:ext uri="{FF2B5EF4-FFF2-40B4-BE49-F238E27FC236}">
                      <a16:creationId xmlns:a16="http://schemas.microsoft.com/office/drawing/2014/main" id="{550E22D0-BDFF-5448-BF60-8CF9EF6FDB54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109" name="テキスト ボックス 108">
                <a:extLst>
                  <a:ext uri="{FF2B5EF4-FFF2-40B4-BE49-F238E27FC236}">
                    <a16:creationId xmlns:a16="http://schemas.microsoft.com/office/drawing/2014/main" id="{430BFCF3-E9C1-E24F-A04F-4FD56DE928B2}"/>
                  </a:ext>
                </a:extLst>
              </p:cNvPr>
              <p:cNvSpPr txBox="1"/>
              <p:nvPr/>
            </p:nvSpPr>
            <p:spPr>
              <a:xfrm>
                <a:off x="3980557" y="3250570"/>
                <a:ext cx="9000851" cy="98754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右クリックをして「</a:t>
                </a:r>
                <a:r>
                  <a:rPr lang="ja-JP" altLang="en-US" sz="3200" b="1">
                    <a:solidFill>
                      <a:schemeClr val="accent2"/>
                    </a:solidFill>
                  </a:rPr>
                  <a:t>コピー</a:t>
                </a:r>
                <a:r>
                  <a:rPr lang="ja-JP" altLang="en-US" sz="3200"/>
                  <a:t>」を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クリックしよう！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キーボードの「</a:t>
                </a:r>
                <a:r>
                  <a:rPr lang="en-US" altLang="ja-JP" sz="3200" b="1" dirty="0">
                    <a:solidFill>
                      <a:schemeClr val="accent2"/>
                    </a:solidFill>
                  </a:rPr>
                  <a:t>Ctrl</a:t>
                </a:r>
                <a:r>
                  <a:rPr lang="ja-JP" altLang="en-US" sz="3200"/>
                  <a:t>」と「</a:t>
                </a:r>
                <a:r>
                  <a:rPr lang="en-US" altLang="ja-JP" sz="3200" b="1" dirty="0">
                    <a:solidFill>
                      <a:schemeClr val="accent2"/>
                    </a:solidFill>
                  </a:rPr>
                  <a:t>c</a:t>
                </a:r>
                <a:r>
                  <a:rPr lang="ja-JP" altLang="en-US" sz="3200"/>
                  <a:t>」を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同時に押してもコピーできるよ！</a:t>
                </a:r>
                <a:endParaRPr lang="en-US" altLang="ja-JP" sz="3200" dirty="0"/>
              </a:p>
            </p:txBody>
          </p:sp>
        </p:grp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709BAF59-1C3C-224C-8B13-DE062C4AD10C}"/>
                </a:ext>
              </a:extLst>
            </p:cNvPr>
            <p:cNvSpPr txBox="1"/>
            <p:nvPr/>
          </p:nvSpPr>
          <p:spPr>
            <a:xfrm>
              <a:off x="3696694" y="716552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みぎ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07FAE9AF-6A7A-BC4C-ACF1-974DF9E5470B}"/>
                </a:ext>
              </a:extLst>
            </p:cNvPr>
            <p:cNvSpPr txBox="1"/>
            <p:nvPr/>
          </p:nvSpPr>
          <p:spPr>
            <a:xfrm>
              <a:off x="3786627" y="10582710"/>
              <a:ext cx="877163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どうじ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37526670-55F1-C440-9EE6-D7E66F81A0DA}"/>
                </a:ext>
              </a:extLst>
            </p:cNvPr>
            <p:cNvSpPr txBox="1"/>
            <p:nvPr/>
          </p:nvSpPr>
          <p:spPr>
            <a:xfrm>
              <a:off x="4992253" y="10582710"/>
              <a:ext cx="41549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6144A7F-A5E3-9E49-80B6-047A202A43CB}"/>
              </a:ext>
            </a:extLst>
          </p:cNvPr>
          <p:cNvGrpSpPr/>
          <p:nvPr/>
        </p:nvGrpSpPr>
        <p:grpSpPr>
          <a:xfrm>
            <a:off x="10570882" y="6685036"/>
            <a:ext cx="5414815" cy="4585126"/>
            <a:chOff x="10570882" y="6685036"/>
            <a:chExt cx="5414815" cy="4585126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8095045-7BA5-D749-A50A-6859F284C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0882" y="6685036"/>
              <a:ext cx="5414815" cy="4585126"/>
            </a:xfrm>
            <a:prstGeom prst="rect">
              <a:avLst/>
            </a:prstGeom>
          </p:spPr>
        </p:pic>
        <p:sp>
          <p:nvSpPr>
            <p:cNvPr id="118" name="四角形: 角を丸くする 71">
              <a:extLst>
                <a:ext uri="{FF2B5EF4-FFF2-40B4-BE49-F238E27FC236}">
                  <a16:creationId xmlns:a16="http://schemas.microsoft.com/office/drawing/2014/main" id="{37B523D0-A806-2543-8C39-963C912569A6}"/>
                </a:ext>
              </a:extLst>
            </p:cNvPr>
            <p:cNvSpPr/>
            <p:nvPr/>
          </p:nvSpPr>
          <p:spPr>
            <a:xfrm>
              <a:off x="12339931" y="8046785"/>
              <a:ext cx="2971787" cy="344180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F1E403EC-7004-6E42-A8A5-2420916E71FF}"/>
              </a:ext>
            </a:extLst>
          </p:cNvPr>
          <p:cNvSpPr txBox="1"/>
          <p:nvPr/>
        </p:nvSpPr>
        <p:spPr>
          <a:xfrm>
            <a:off x="9511437" y="106515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3B1DD6B1-AADA-D34A-AD59-6CC616DE3025}"/>
              </a:ext>
            </a:extLst>
          </p:cNvPr>
          <p:cNvGrpSpPr/>
          <p:nvPr/>
        </p:nvGrpSpPr>
        <p:grpSpPr>
          <a:xfrm>
            <a:off x="13278289" y="6368661"/>
            <a:ext cx="2396908" cy="1154637"/>
            <a:chOff x="1243951" y="-2110922"/>
            <a:chExt cx="4789129" cy="17335346"/>
          </a:xfrm>
        </p:grpSpPr>
        <p:sp>
          <p:nvSpPr>
            <p:cNvPr id="35" name="吹き出し: 角を丸めた四角形 19">
              <a:extLst>
                <a:ext uri="{FF2B5EF4-FFF2-40B4-BE49-F238E27FC236}">
                  <a16:creationId xmlns:a16="http://schemas.microsoft.com/office/drawing/2014/main" id="{D0437A3E-8ADD-9C4A-B0D2-F110DC4A410B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-28479"/>
                <a:gd name="adj2" fmla="val 73596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4C6BB9C-B108-5443-B116-A0A10811285C}"/>
                </a:ext>
              </a:extLst>
            </p:cNvPr>
            <p:cNvSpPr txBox="1"/>
            <p:nvPr/>
          </p:nvSpPr>
          <p:spPr>
            <a:xfrm>
              <a:off x="1375007" y="-1765683"/>
              <a:ext cx="4658073" cy="1432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クリック</a:t>
              </a:r>
              <a:endParaRPr lang="en-US" altLang="ja-JP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23374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FABB093-AF0A-1448-A8BE-9E59E772657C}"/>
              </a:ext>
            </a:extLst>
          </p:cNvPr>
          <p:cNvGrpSpPr/>
          <p:nvPr/>
        </p:nvGrpSpPr>
        <p:grpSpPr>
          <a:xfrm>
            <a:off x="260473" y="1826322"/>
            <a:ext cx="13919450" cy="4834698"/>
            <a:chOff x="924422" y="2108413"/>
            <a:chExt cx="13919450" cy="4834698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908B21A-3EE3-7F49-B3FA-B17CDFF2D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2389" y="2649190"/>
              <a:ext cx="5371483" cy="4293921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A7F9ED3-2EDD-434B-93B8-6CEE346F5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422" y="2108413"/>
              <a:ext cx="6114833" cy="4719618"/>
            </a:xfrm>
            <a:prstGeom prst="rect">
              <a:avLst/>
            </a:prstGeom>
          </p:spPr>
        </p:pic>
        <p:sp>
          <p:nvSpPr>
            <p:cNvPr id="24" name="右矢印 23">
              <a:extLst>
                <a:ext uri="{FF2B5EF4-FFF2-40B4-BE49-F238E27FC236}">
                  <a16:creationId xmlns:a16="http://schemas.microsoft.com/office/drawing/2014/main" id="{19EC5746-1E1B-864D-A52B-78535E4F6B97}"/>
                </a:ext>
              </a:extLst>
            </p:cNvPr>
            <p:cNvSpPr/>
            <p:nvPr/>
          </p:nvSpPr>
          <p:spPr>
            <a:xfrm>
              <a:off x="7007902" y="4129169"/>
              <a:ext cx="2810815" cy="173203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四角形: 角を丸くする 71">
              <a:extLst>
                <a:ext uri="{FF2B5EF4-FFF2-40B4-BE49-F238E27FC236}">
                  <a16:creationId xmlns:a16="http://schemas.microsoft.com/office/drawing/2014/main" id="{3A50F934-5210-E341-821C-2AB8CC27669F}"/>
                </a:ext>
              </a:extLst>
            </p:cNvPr>
            <p:cNvSpPr/>
            <p:nvPr/>
          </p:nvSpPr>
          <p:spPr>
            <a:xfrm>
              <a:off x="3100052" y="3872753"/>
              <a:ext cx="3446582" cy="519954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sp>
        <p:nvSpPr>
          <p:cNvPr id="85" name="コンテンツ プレースホルダー 2">
            <a:extLst>
              <a:ext uri="{FF2B5EF4-FFF2-40B4-BE49-F238E27FC236}">
                <a16:creationId xmlns:a16="http://schemas.microsoft.com/office/drawing/2014/main" id="{CDF87F0C-C663-D548-954C-A1FD645C2C80}"/>
              </a:ext>
            </a:extLst>
          </p:cNvPr>
          <p:cNvSpPr txBox="1"/>
          <p:nvPr/>
        </p:nvSpPr>
        <p:spPr>
          <a:xfrm>
            <a:off x="4379420" y="1254705"/>
            <a:ext cx="8119957" cy="848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319"/>
              <a:t>③コピーアンドペーストを使いましょう。</a:t>
            </a:r>
            <a:endParaRPr lang="ja-JP" altLang="en-US" sz="4978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8203706-D765-D040-BFEF-4E91337EAE26}"/>
              </a:ext>
            </a:extLst>
          </p:cNvPr>
          <p:cNvSpPr txBox="1"/>
          <p:nvPr/>
        </p:nvSpPr>
        <p:spPr>
          <a:xfrm>
            <a:off x="9495552" y="98885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34849873-9EAC-A640-81C2-40C1988E6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0421" y="5672267"/>
            <a:ext cx="2314262" cy="3688031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35182A4-112B-EF4A-9F2E-0B00EB1AEF8F}"/>
              </a:ext>
            </a:extLst>
          </p:cNvPr>
          <p:cNvGrpSpPr/>
          <p:nvPr/>
        </p:nvGrpSpPr>
        <p:grpSpPr>
          <a:xfrm>
            <a:off x="1501886" y="5672267"/>
            <a:ext cx="7390220" cy="5976982"/>
            <a:chOff x="2241177" y="7481169"/>
            <a:chExt cx="7390220" cy="5976982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B29EEC15-EC45-7943-A8A4-CEE8832EB464}"/>
                </a:ext>
              </a:extLst>
            </p:cNvPr>
            <p:cNvGrpSpPr/>
            <p:nvPr/>
          </p:nvGrpSpPr>
          <p:grpSpPr>
            <a:xfrm>
              <a:off x="2241177" y="7481169"/>
              <a:ext cx="7390220" cy="5976982"/>
              <a:chOff x="628138" y="-2110930"/>
              <a:chExt cx="4864239" cy="46854689"/>
            </a:xfrm>
          </p:grpSpPr>
          <p:sp>
            <p:nvSpPr>
              <p:cNvPr id="48" name="吹き出し: 角を丸めた四角形 19">
                <a:extLst>
                  <a:ext uri="{FF2B5EF4-FFF2-40B4-BE49-F238E27FC236}">
                    <a16:creationId xmlns:a16="http://schemas.microsoft.com/office/drawing/2014/main" id="{CEE076C0-7128-CD41-A498-EF414914178D}"/>
                  </a:ext>
                </a:extLst>
              </p:cNvPr>
              <p:cNvSpPr/>
              <p:nvPr/>
            </p:nvSpPr>
            <p:spPr>
              <a:xfrm>
                <a:off x="628138" y="-2110930"/>
                <a:ext cx="4864239" cy="32604243"/>
              </a:xfrm>
              <a:prstGeom prst="wedgeRoundRectCallout">
                <a:avLst>
                  <a:gd name="adj1" fmla="val 59777"/>
                  <a:gd name="adj2" fmla="val -2136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A51367B4-9588-7443-B874-126957EB9686}"/>
                  </a:ext>
                </a:extLst>
              </p:cNvPr>
              <p:cNvSpPr txBox="1"/>
              <p:nvPr/>
            </p:nvSpPr>
            <p:spPr>
              <a:xfrm>
                <a:off x="744891" y="-1223557"/>
                <a:ext cx="4658073" cy="459673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右クリックをして「</a:t>
                </a:r>
                <a:r>
                  <a:rPr lang="ja-JP" altLang="en-US" sz="3200" b="1">
                    <a:solidFill>
                      <a:schemeClr val="accent2"/>
                    </a:solidFill>
                  </a:rPr>
                  <a:t>ペースト</a:t>
                </a:r>
                <a:r>
                  <a:rPr lang="ja-JP" altLang="en-US" sz="3200"/>
                  <a:t>」を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クリックすると貼り付けできるよ！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キーボードの「</a:t>
                </a:r>
                <a:r>
                  <a:rPr lang="en-US" altLang="ja-JP" sz="3200" b="1" dirty="0">
                    <a:solidFill>
                      <a:schemeClr val="accent2"/>
                    </a:solidFill>
                  </a:rPr>
                  <a:t>Ctrl</a:t>
                </a:r>
                <a:r>
                  <a:rPr lang="ja-JP" altLang="en-US" sz="3200"/>
                  <a:t>」と「</a:t>
                </a:r>
                <a:r>
                  <a:rPr lang="en-US" altLang="ja-JP" sz="3200" b="1" dirty="0">
                    <a:solidFill>
                      <a:schemeClr val="accent2"/>
                    </a:solidFill>
                  </a:rPr>
                  <a:t>v</a:t>
                </a:r>
                <a:r>
                  <a:rPr lang="ja-JP" altLang="en-US" sz="3200"/>
                  <a:t>」を同時に押してもペーストできるよ！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endParaRPr lang="en-US" altLang="ja-JP" sz="3200" dirty="0"/>
              </a:p>
            </p:txBody>
          </p: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36CD2D6-4F88-E24C-A032-FBE788F3DE62}"/>
                </a:ext>
              </a:extLst>
            </p:cNvPr>
            <p:cNvSpPr txBox="1"/>
            <p:nvPr/>
          </p:nvSpPr>
          <p:spPr>
            <a:xfrm>
              <a:off x="2418559" y="767247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みぎ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4C5E66C6-6A33-8A46-B9D1-E8A1FD0DE778}"/>
                </a:ext>
              </a:extLst>
            </p:cNvPr>
            <p:cNvSpPr txBox="1"/>
            <p:nvPr/>
          </p:nvSpPr>
          <p:spPr>
            <a:xfrm>
              <a:off x="5343071" y="869137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2B63E6A-00F3-444D-8037-85D766E73030}"/>
                </a:ext>
              </a:extLst>
            </p:cNvPr>
            <p:cNvSpPr txBox="1"/>
            <p:nvPr/>
          </p:nvSpPr>
          <p:spPr>
            <a:xfrm>
              <a:off x="6131136" y="869088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944993D-128F-A545-9BA0-BC6D2EE8EE1E}"/>
                </a:ext>
              </a:extLst>
            </p:cNvPr>
            <p:cNvSpPr txBox="1"/>
            <p:nvPr/>
          </p:nvSpPr>
          <p:spPr>
            <a:xfrm>
              <a:off x="8128000" y="969979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どうじ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77D66A6-55B0-584A-B3F6-20D714C3E7BD}"/>
                </a:ext>
              </a:extLst>
            </p:cNvPr>
            <p:cNvSpPr txBox="1"/>
            <p:nvPr/>
          </p:nvSpPr>
          <p:spPr>
            <a:xfrm>
              <a:off x="2531340" y="1057584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D82D0D84-4BA5-4D4C-B192-4F3BA5C0DF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4690" y="9884006"/>
            <a:ext cx="2775331" cy="2106577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F72F659-6A39-FB4E-9426-ED0DB4F769A9}"/>
              </a:ext>
            </a:extLst>
          </p:cNvPr>
          <p:cNvGrpSpPr/>
          <p:nvPr/>
        </p:nvGrpSpPr>
        <p:grpSpPr>
          <a:xfrm>
            <a:off x="6489850" y="9924561"/>
            <a:ext cx="6114833" cy="2211370"/>
            <a:chOff x="5751023" y="10791954"/>
            <a:chExt cx="6114833" cy="2211370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EDF8711A-8DA5-394A-9648-A7FCF4C7412F}"/>
                </a:ext>
              </a:extLst>
            </p:cNvPr>
            <p:cNvGrpSpPr/>
            <p:nvPr/>
          </p:nvGrpSpPr>
          <p:grpSpPr>
            <a:xfrm>
              <a:off x="5751023" y="10791954"/>
              <a:ext cx="6114833" cy="2211370"/>
              <a:chOff x="1243951" y="-2110922"/>
              <a:chExt cx="4789129" cy="17335346"/>
            </a:xfrm>
          </p:grpSpPr>
          <p:sp>
            <p:nvSpPr>
              <p:cNvPr id="40" name="吹き出し: 角を丸めた四角形 19">
                <a:extLst>
                  <a:ext uri="{FF2B5EF4-FFF2-40B4-BE49-F238E27FC236}">
                    <a16:creationId xmlns:a16="http://schemas.microsoft.com/office/drawing/2014/main" id="{A5BAF0E5-93E7-3044-8AF5-B03A2DDBE1BC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-63316"/>
                  <a:gd name="adj2" fmla="val -12703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BC039E4-4279-0F4B-9F3F-B59DE633A48E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15084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この手順を繰り返して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花びらを作ろう！</a:t>
                </a:r>
                <a:endParaRPr lang="en-US" altLang="ja-JP" sz="3200" dirty="0"/>
              </a:p>
            </p:txBody>
          </p:sp>
        </p:grp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B6ADD71-E76A-6F4B-86B4-D446CC0EA8A2}"/>
                </a:ext>
              </a:extLst>
            </p:cNvPr>
            <p:cNvSpPr txBox="1"/>
            <p:nvPr/>
          </p:nvSpPr>
          <p:spPr>
            <a:xfrm>
              <a:off x="6734013" y="1094607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2692CCF-B61A-ED42-B949-6399278E0C21}"/>
                </a:ext>
              </a:extLst>
            </p:cNvPr>
            <p:cNvSpPr txBox="1"/>
            <p:nvPr/>
          </p:nvSpPr>
          <p:spPr>
            <a:xfrm>
              <a:off x="5956581" y="11921902"/>
              <a:ext cx="777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はな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98BED081-3A0D-404E-94F4-38AEFCF76F1D}"/>
                </a:ext>
              </a:extLst>
            </p:cNvPr>
            <p:cNvSpPr txBox="1"/>
            <p:nvPr/>
          </p:nvSpPr>
          <p:spPr>
            <a:xfrm>
              <a:off x="7614798" y="11921902"/>
              <a:ext cx="777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ED6BCFF-F8C1-0747-A8FA-10D9A81DCD6F}"/>
                </a:ext>
              </a:extLst>
            </p:cNvPr>
            <p:cNvSpPr txBox="1"/>
            <p:nvPr/>
          </p:nvSpPr>
          <p:spPr>
            <a:xfrm>
              <a:off x="8003514" y="109460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E226B37-0228-FF40-8EB6-58D279F74FE4}"/>
                </a:ext>
              </a:extLst>
            </p:cNvPr>
            <p:cNvSpPr txBox="1"/>
            <p:nvPr/>
          </p:nvSpPr>
          <p:spPr>
            <a:xfrm>
              <a:off x="8800548" y="109460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881817CA-0505-254F-BBFA-4DD708D85634}"/>
              </a:ext>
            </a:extLst>
          </p:cNvPr>
          <p:cNvGrpSpPr/>
          <p:nvPr/>
        </p:nvGrpSpPr>
        <p:grpSpPr>
          <a:xfrm>
            <a:off x="5496954" y="2111958"/>
            <a:ext cx="2396908" cy="1154637"/>
            <a:chOff x="1243951" y="-2110922"/>
            <a:chExt cx="4789129" cy="17335346"/>
          </a:xfrm>
        </p:grpSpPr>
        <p:sp>
          <p:nvSpPr>
            <p:cNvPr id="39" name="吹き出し: 角を丸めた四角形 19">
              <a:extLst>
                <a:ext uri="{FF2B5EF4-FFF2-40B4-BE49-F238E27FC236}">
                  <a16:creationId xmlns:a16="http://schemas.microsoft.com/office/drawing/2014/main" id="{7ACBE495-CD6C-124F-8479-F19BD3ECF5B6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-41127"/>
                <a:gd name="adj2" fmla="val 64279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3989311-C662-1A40-939A-CD36A1619E1C}"/>
                </a:ext>
              </a:extLst>
            </p:cNvPr>
            <p:cNvSpPr txBox="1"/>
            <p:nvPr/>
          </p:nvSpPr>
          <p:spPr>
            <a:xfrm>
              <a:off x="1375007" y="-1765683"/>
              <a:ext cx="4658073" cy="1432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クリック</a:t>
              </a:r>
              <a:endParaRPr lang="en-US" altLang="ja-JP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82799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E4C7760-9EBC-D845-8A79-466C47B1C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512" y="2044536"/>
            <a:ext cx="4419600" cy="40132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134A2ED2-1033-B447-80E4-00BFE5D66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70" y="2115342"/>
            <a:ext cx="2035703" cy="3448838"/>
          </a:xfrm>
          <a:prstGeom prst="rect">
            <a:avLst/>
          </a:prstGeom>
        </p:spPr>
      </p:pic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951B762-FF44-F040-B371-A22EF9FB547A}"/>
              </a:ext>
            </a:extLst>
          </p:cNvPr>
          <p:cNvGrpSpPr/>
          <p:nvPr/>
        </p:nvGrpSpPr>
        <p:grpSpPr>
          <a:xfrm>
            <a:off x="266700" y="6774301"/>
            <a:ext cx="15722600" cy="1303321"/>
            <a:chOff x="266700" y="1971353"/>
            <a:chExt cx="15722600" cy="130332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FE2803EF-0177-E84D-91A0-523C9F41E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" y="2004674"/>
              <a:ext cx="15722600" cy="1270000"/>
            </a:xfrm>
            <a:prstGeom prst="rect">
              <a:avLst/>
            </a:prstGeom>
          </p:spPr>
        </p:pic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394AAD56-3857-1E4A-AEB5-BDBF4E6E7881}"/>
                </a:ext>
              </a:extLst>
            </p:cNvPr>
            <p:cNvSpPr/>
            <p:nvPr/>
          </p:nvSpPr>
          <p:spPr>
            <a:xfrm>
              <a:off x="8031518" y="1971353"/>
              <a:ext cx="1409006" cy="464429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41" name="四角形: 角を丸くする 71">
              <a:extLst>
                <a:ext uri="{FF2B5EF4-FFF2-40B4-BE49-F238E27FC236}">
                  <a16:creationId xmlns:a16="http://schemas.microsoft.com/office/drawing/2014/main" id="{05E40394-7117-C040-9B65-D095381BC87A}"/>
                </a:ext>
              </a:extLst>
            </p:cNvPr>
            <p:cNvSpPr/>
            <p:nvPr/>
          </p:nvSpPr>
          <p:spPr>
            <a:xfrm>
              <a:off x="4382997" y="2345817"/>
              <a:ext cx="842789" cy="928857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CFC5714C-78F0-664B-8B02-997F6E04A4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345" y="8060295"/>
            <a:ext cx="2314262" cy="3688031"/>
          </a:xfrm>
          <a:prstGeom prst="rect">
            <a:avLst/>
          </a:prstGeom>
        </p:spPr>
      </p:pic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DBD47600-072F-EF41-83FF-F95EECEF1EE9}"/>
              </a:ext>
            </a:extLst>
          </p:cNvPr>
          <p:cNvGrpSpPr/>
          <p:nvPr/>
        </p:nvGrpSpPr>
        <p:grpSpPr>
          <a:xfrm>
            <a:off x="13129459" y="2040432"/>
            <a:ext cx="2396908" cy="1154637"/>
            <a:chOff x="1243951" y="-2110922"/>
            <a:chExt cx="4789129" cy="17335346"/>
          </a:xfrm>
        </p:grpSpPr>
        <p:sp>
          <p:nvSpPr>
            <p:cNvPr id="53" name="吹き出し: 角を丸めた四角形 19">
              <a:extLst>
                <a:ext uri="{FF2B5EF4-FFF2-40B4-BE49-F238E27FC236}">
                  <a16:creationId xmlns:a16="http://schemas.microsoft.com/office/drawing/2014/main" id="{AD6A8854-1E03-4E44-B4D5-8EAAF05AA528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-43657"/>
                <a:gd name="adj2" fmla="val 75148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2D5582A-483C-074C-80B1-2524B94AC1C7}"/>
                </a:ext>
              </a:extLst>
            </p:cNvPr>
            <p:cNvSpPr txBox="1"/>
            <p:nvPr/>
          </p:nvSpPr>
          <p:spPr>
            <a:xfrm>
              <a:off x="1375007" y="-1765683"/>
              <a:ext cx="4658073" cy="1432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クリック</a:t>
              </a:r>
              <a:endParaRPr lang="en-US" altLang="ja-JP" sz="3200" dirty="0"/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F90DA0BE-A79D-DE49-B205-279ECF40F91D}"/>
              </a:ext>
            </a:extLst>
          </p:cNvPr>
          <p:cNvGrpSpPr/>
          <p:nvPr/>
        </p:nvGrpSpPr>
        <p:grpSpPr>
          <a:xfrm>
            <a:off x="3627131" y="2682053"/>
            <a:ext cx="6272141" cy="3025500"/>
            <a:chOff x="3589034" y="2962986"/>
            <a:chExt cx="6272141" cy="3025500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F14128C8-063E-B84A-91C5-CCB9D40EA84D}"/>
                </a:ext>
              </a:extLst>
            </p:cNvPr>
            <p:cNvGrpSpPr/>
            <p:nvPr/>
          </p:nvGrpSpPr>
          <p:grpSpPr>
            <a:xfrm>
              <a:off x="3589034" y="2962986"/>
              <a:ext cx="6272141" cy="3025500"/>
              <a:chOff x="3649306" y="2839884"/>
              <a:chExt cx="9385376" cy="12226903"/>
            </a:xfrm>
          </p:grpSpPr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8C1CCD80-95F3-9D4B-9CE2-805426CEBB70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8936773"/>
                <a:chOff x="1243950" y="983888"/>
                <a:chExt cx="4334592" cy="26644876"/>
              </a:xfrm>
            </p:grpSpPr>
            <p:grpSp>
              <p:nvGrpSpPr>
                <p:cNvPr id="37" name="グループ化 36">
                  <a:extLst>
                    <a:ext uri="{FF2B5EF4-FFF2-40B4-BE49-F238E27FC236}">
                      <a16:creationId xmlns:a16="http://schemas.microsoft.com/office/drawing/2014/main" id="{ED789BC8-3F07-C94D-A093-458B03AF6D41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26644876"/>
                  <a:chOff x="1639994" y="705694"/>
                  <a:chExt cx="5177924" cy="26644876"/>
                </a:xfrm>
              </p:grpSpPr>
              <p:sp>
                <p:nvSpPr>
                  <p:cNvPr id="39" name="吹き出し: 角を丸めた四角形 19">
                    <a:extLst>
                      <a:ext uri="{FF2B5EF4-FFF2-40B4-BE49-F238E27FC236}">
                        <a16:creationId xmlns:a16="http://schemas.microsoft.com/office/drawing/2014/main" id="{FBD076A2-C7F1-6E47-9731-40CC03E9E4FC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98"/>
                    <a:ext cx="5177923" cy="26622672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0" name="テキスト ボックス 39">
                    <a:extLst>
                      <a:ext uri="{FF2B5EF4-FFF2-40B4-BE49-F238E27FC236}">
                        <a16:creationId xmlns:a16="http://schemas.microsoft.com/office/drawing/2014/main" id="{F5BFF0FF-EEA8-724C-A647-7DEFC0141455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8E1DE18C-6B9A-DC42-8DE6-A9647DC57C69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113843FC-527C-D14E-A20B-2265CADA0561}"/>
                  </a:ext>
                </a:extLst>
              </p:cNvPr>
              <p:cNvSpPr txBox="1"/>
              <p:nvPr/>
            </p:nvSpPr>
            <p:spPr>
              <a:xfrm>
                <a:off x="3980558" y="3250571"/>
                <a:ext cx="9000852" cy="11816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まず、色を変えたい図形を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クリックしよう！</a:t>
                </a:r>
                <a:endParaRPr lang="en-US" altLang="ja-JP" sz="3200" dirty="0"/>
              </a:p>
            </p:txBody>
          </p:sp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14EE91CB-8942-E94B-A16B-2F70EE21777F}"/>
                </a:ext>
              </a:extLst>
            </p:cNvPr>
            <p:cNvSpPr txBox="1"/>
            <p:nvPr/>
          </p:nvSpPr>
          <p:spPr>
            <a:xfrm>
              <a:off x="5065786" y="321049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09DC947-4194-424B-BE46-700506F42208}"/>
                </a:ext>
              </a:extLst>
            </p:cNvPr>
            <p:cNvSpPr txBox="1"/>
            <p:nvPr/>
          </p:nvSpPr>
          <p:spPr>
            <a:xfrm>
              <a:off x="5933605" y="321049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5837D76-1C5E-2445-AA2E-9A7769684C8A}"/>
                </a:ext>
              </a:extLst>
            </p:cNvPr>
            <p:cNvSpPr txBox="1"/>
            <p:nvPr/>
          </p:nvSpPr>
          <p:spPr>
            <a:xfrm>
              <a:off x="7475951" y="321049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B1BFD469-BBF5-404E-BDE9-32FEC3895FF4}"/>
              </a:ext>
            </a:extLst>
          </p:cNvPr>
          <p:cNvGrpSpPr/>
          <p:nvPr/>
        </p:nvGrpSpPr>
        <p:grpSpPr>
          <a:xfrm>
            <a:off x="4381400" y="686164"/>
            <a:ext cx="6911039" cy="1096039"/>
            <a:chOff x="4381400" y="686164"/>
            <a:chExt cx="6911039" cy="1096039"/>
          </a:xfrm>
        </p:grpSpPr>
        <p:sp>
          <p:nvSpPr>
            <p:cNvPr id="17" name="コンテンツ プレースホルダー 2">
              <a:extLst>
                <a:ext uri="{FF2B5EF4-FFF2-40B4-BE49-F238E27FC236}">
                  <a16:creationId xmlns:a16="http://schemas.microsoft.com/office/drawing/2014/main" id="{D25EA8B6-6E9D-B243-B226-B9F9260C814A}"/>
                </a:ext>
              </a:extLst>
            </p:cNvPr>
            <p:cNvSpPr txBox="1"/>
            <p:nvPr/>
          </p:nvSpPr>
          <p:spPr>
            <a:xfrm>
              <a:off x="4381400" y="933281"/>
              <a:ext cx="6911039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319" dirty="0"/>
                <a:t>③色や角度を変更</a:t>
              </a:r>
              <a:r>
                <a:rPr lang="ja-JP" altLang="en-US" sz="3319"/>
                <a:t>して整えます。</a:t>
              </a:r>
              <a:endParaRPr lang="ja-JP" altLang="en-US" sz="3319" dirty="0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F496521-69EE-C047-B75F-C0116A2288D0}"/>
                </a:ext>
              </a:extLst>
            </p:cNvPr>
            <p:cNvSpPr txBox="1"/>
            <p:nvPr/>
          </p:nvSpPr>
          <p:spPr>
            <a:xfrm>
              <a:off x="4966553" y="68616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A20E570-F897-D844-BBBD-EC6CE8F05396}"/>
                </a:ext>
              </a:extLst>
            </p:cNvPr>
            <p:cNvSpPr txBox="1"/>
            <p:nvPr/>
          </p:nvSpPr>
          <p:spPr>
            <a:xfrm>
              <a:off x="5843716" y="6861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かくど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514679C-000D-C04C-AD09-430040C50423}"/>
                </a:ext>
              </a:extLst>
            </p:cNvPr>
            <p:cNvSpPr txBox="1"/>
            <p:nvPr/>
          </p:nvSpPr>
          <p:spPr>
            <a:xfrm>
              <a:off x="7003841" y="68616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へんこう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E4F0668-01AF-6B4E-ADA2-FAEBD2D0D944}"/>
                </a:ext>
              </a:extLst>
            </p:cNvPr>
            <p:cNvSpPr txBox="1"/>
            <p:nvPr/>
          </p:nvSpPr>
          <p:spPr>
            <a:xfrm>
              <a:off x="8616960" y="6861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ととの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ABE44DE5-C1B6-0346-BE1B-B30542F5D091}"/>
              </a:ext>
            </a:extLst>
          </p:cNvPr>
          <p:cNvGrpSpPr/>
          <p:nvPr/>
        </p:nvGrpSpPr>
        <p:grpSpPr>
          <a:xfrm>
            <a:off x="1459915" y="8769271"/>
            <a:ext cx="7157045" cy="2211370"/>
            <a:chOff x="1459915" y="8769271"/>
            <a:chExt cx="7157045" cy="2211370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86F0AB1C-B8B5-294F-A575-1D683BA74BDE}"/>
                </a:ext>
              </a:extLst>
            </p:cNvPr>
            <p:cNvGrpSpPr/>
            <p:nvPr/>
          </p:nvGrpSpPr>
          <p:grpSpPr>
            <a:xfrm>
              <a:off x="1459915" y="8769271"/>
              <a:ext cx="7157045" cy="2211370"/>
              <a:chOff x="1243951" y="-2110922"/>
              <a:chExt cx="4710763" cy="17335346"/>
            </a:xfrm>
          </p:grpSpPr>
          <p:sp>
            <p:nvSpPr>
              <p:cNvPr id="50" name="吹き出し: 角を丸めた四角形 19">
                <a:extLst>
                  <a:ext uri="{FF2B5EF4-FFF2-40B4-BE49-F238E27FC236}">
                    <a16:creationId xmlns:a16="http://schemas.microsoft.com/office/drawing/2014/main" id="{FFD50B41-8DE8-AB48-A552-1BC984A0FF3D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01F9F7D-FD51-A840-B8B1-A6198ED15A65}"/>
                  </a:ext>
                </a:extLst>
              </p:cNvPr>
              <p:cNvSpPr txBox="1"/>
              <p:nvPr/>
            </p:nvSpPr>
            <p:spPr>
              <a:xfrm>
                <a:off x="1296641" y="-1654391"/>
                <a:ext cx="4658073" cy="15200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「</a:t>
                </a:r>
                <a:r>
                  <a:rPr lang="ja-JP" altLang="en-US" sz="3200" b="1">
                    <a:solidFill>
                      <a:schemeClr val="accent2"/>
                    </a:solidFill>
                  </a:rPr>
                  <a:t>図形の書式設定</a:t>
                </a:r>
                <a:r>
                  <a:rPr lang="ja-JP" altLang="en-US" sz="3200"/>
                  <a:t>」のタブから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「</a:t>
                </a:r>
                <a:r>
                  <a:rPr lang="ja-JP" altLang="en-US" sz="3200" b="1">
                    <a:solidFill>
                      <a:schemeClr val="accent2"/>
                    </a:solidFill>
                  </a:rPr>
                  <a:t>図形の塗りつぶし</a:t>
                </a:r>
                <a:r>
                  <a:rPr lang="ja-JP" altLang="en-US" sz="3200"/>
                  <a:t>」を選ぼう！</a:t>
                </a:r>
                <a:endParaRPr lang="en-US" altLang="ja-JP" sz="3200" dirty="0"/>
              </a:p>
            </p:txBody>
          </p:sp>
        </p:grp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015F537-03F0-9140-AAB8-C27F14ADD833}"/>
                </a:ext>
              </a:extLst>
            </p:cNvPr>
            <p:cNvSpPr txBox="1"/>
            <p:nvPr/>
          </p:nvSpPr>
          <p:spPr>
            <a:xfrm>
              <a:off x="1982540" y="888286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509C628-AF92-C74F-A7EA-B699A39388A9}"/>
                </a:ext>
              </a:extLst>
            </p:cNvPr>
            <p:cNvSpPr txBox="1"/>
            <p:nvPr/>
          </p:nvSpPr>
          <p:spPr>
            <a:xfrm>
              <a:off x="3058245" y="8882861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しょしきせってい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52F31D5-144F-CB4D-8AE2-2570B3493415}"/>
                </a:ext>
              </a:extLst>
            </p:cNvPr>
            <p:cNvSpPr txBox="1"/>
            <p:nvPr/>
          </p:nvSpPr>
          <p:spPr>
            <a:xfrm>
              <a:off x="3278942" y="990787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ぬ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1ADD86D4-43C5-C644-B53D-12B169BDD902}"/>
                </a:ext>
              </a:extLst>
            </p:cNvPr>
            <p:cNvSpPr txBox="1"/>
            <p:nvPr/>
          </p:nvSpPr>
          <p:spPr>
            <a:xfrm>
              <a:off x="1956224" y="990787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8C002E6-6F3B-C64F-B712-794D68D2CE83}"/>
                </a:ext>
              </a:extLst>
            </p:cNvPr>
            <p:cNvSpPr txBox="1"/>
            <p:nvPr/>
          </p:nvSpPr>
          <p:spPr>
            <a:xfrm>
              <a:off x="6025937" y="990787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8C72D8CE-4C91-C94E-863D-FA0559924C4B}"/>
              </a:ext>
            </a:extLst>
          </p:cNvPr>
          <p:cNvGrpSpPr/>
          <p:nvPr/>
        </p:nvGrpSpPr>
        <p:grpSpPr>
          <a:xfrm>
            <a:off x="2290316" y="6066852"/>
            <a:ext cx="2396908" cy="1154637"/>
            <a:chOff x="1243951" y="-2110922"/>
            <a:chExt cx="4789129" cy="17335346"/>
          </a:xfrm>
        </p:grpSpPr>
        <p:sp>
          <p:nvSpPr>
            <p:cNvPr id="75" name="吹き出し: 角を丸めた四角形 19">
              <a:extLst>
                <a:ext uri="{FF2B5EF4-FFF2-40B4-BE49-F238E27FC236}">
                  <a16:creationId xmlns:a16="http://schemas.microsoft.com/office/drawing/2014/main" id="{D82D6CBB-BBFF-EB49-959D-1CE696D33447}"/>
                </a:ext>
              </a:extLst>
            </p:cNvPr>
            <p:cNvSpPr/>
            <p:nvPr/>
          </p:nvSpPr>
          <p:spPr>
            <a:xfrm>
              <a:off x="1243951" y="-2110922"/>
              <a:ext cx="4248426" cy="17335346"/>
            </a:xfrm>
            <a:prstGeom prst="wedgeRoundRectCallout">
              <a:avLst>
                <a:gd name="adj1" fmla="val 38136"/>
                <a:gd name="adj2" fmla="val 72042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6A2E7BD-4222-FD44-AB2E-E5B2E6315AA0}"/>
                </a:ext>
              </a:extLst>
            </p:cNvPr>
            <p:cNvSpPr txBox="1"/>
            <p:nvPr/>
          </p:nvSpPr>
          <p:spPr>
            <a:xfrm>
              <a:off x="1375007" y="-1765683"/>
              <a:ext cx="4658073" cy="14324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/>
                <a:t>クリック</a:t>
              </a:r>
              <a:endParaRPr lang="en-US" altLang="ja-JP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45279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2A80A02-8BAE-D84D-BE30-9A0F70287FE1}"/>
              </a:ext>
            </a:extLst>
          </p:cNvPr>
          <p:cNvGrpSpPr/>
          <p:nvPr/>
        </p:nvGrpSpPr>
        <p:grpSpPr>
          <a:xfrm>
            <a:off x="742739" y="224727"/>
            <a:ext cx="3255700" cy="1295952"/>
            <a:chOff x="742739" y="224727"/>
            <a:chExt cx="3255700" cy="1295952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F4729A35-56D1-2740-8CA6-FAA21007B9C9}"/>
                </a:ext>
              </a:extLst>
            </p:cNvPr>
            <p:cNvGrpSpPr/>
            <p:nvPr/>
          </p:nvGrpSpPr>
          <p:grpSpPr>
            <a:xfrm>
              <a:off x="742739" y="551695"/>
              <a:ext cx="3255700" cy="968984"/>
              <a:chOff x="868245" y="5034048"/>
              <a:chExt cx="3255700" cy="968984"/>
            </a:xfrm>
          </p:grpSpPr>
          <p:sp>
            <p:nvSpPr>
              <p:cNvPr id="5" name="コンテンツ プレースホルダー 2">
                <a:extLst>
                  <a:ext uri="{FF2B5EF4-FFF2-40B4-BE49-F238E27FC236}">
                    <a16:creationId xmlns:a16="http://schemas.microsoft.com/office/drawing/2014/main" id="{7F44B030-56B9-714F-8EE7-BC5C3DAB1F3C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6" name="コンテンツ プレースホルダー 2">
                <a:extLst>
                  <a:ext uri="{FF2B5EF4-FFF2-40B4-BE49-F238E27FC236}">
                    <a16:creationId xmlns:a16="http://schemas.microsoft.com/office/drawing/2014/main" id="{75023A03-FCB3-7848-B0D1-E50AD7F29854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7" name="object 25">
                <a:extLst>
                  <a:ext uri="{FF2B5EF4-FFF2-40B4-BE49-F238E27FC236}">
                    <a16:creationId xmlns:a16="http://schemas.microsoft.com/office/drawing/2014/main" id="{F0BFEFE0-439D-854B-A8CE-B0F6A00EC662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0AAB561-4402-EB44-9675-24AF6EFF0F72}"/>
                </a:ext>
              </a:extLst>
            </p:cNvPr>
            <p:cNvSpPr txBox="1"/>
            <p:nvPr/>
          </p:nvSpPr>
          <p:spPr>
            <a:xfrm>
              <a:off x="1013008" y="224727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965F986-10EB-CE4C-94B1-F06B91318758}"/>
              </a:ext>
            </a:extLst>
          </p:cNvPr>
          <p:cNvGrpSpPr/>
          <p:nvPr/>
        </p:nvGrpSpPr>
        <p:grpSpPr>
          <a:xfrm>
            <a:off x="700190" y="1991774"/>
            <a:ext cx="3393045" cy="4876800"/>
            <a:chOff x="1013008" y="6096000"/>
            <a:chExt cx="3393045" cy="4876800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A0A92470-D479-FC4D-8758-57B5AFAEA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008" y="6096000"/>
              <a:ext cx="3098800" cy="4876800"/>
            </a:xfrm>
            <a:prstGeom prst="rect">
              <a:avLst/>
            </a:prstGeom>
          </p:spPr>
        </p:pic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DBD47600-072F-EF41-83FF-F95EECEF1EE9}"/>
                </a:ext>
              </a:extLst>
            </p:cNvPr>
            <p:cNvGrpSpPr/>
            <p:nvPr/>
          </p:nvGrpSpPr>
          <p:grpSpPr>
            <a:xfrm>
              <a:off x="2009145" y="7774489"/>
              <a:ext cx="2396908" cy="1154637"/>
              <a:chOff x="1243951" y="-2110922"/>
              <a:chExt cx="4789129" cy="17335346"/>
            </a:xfrm>
          </p:grpSpPr>
          <p:sp>
            <p:nvSpPr>
              <p:cNvPr id="53" name="吹き出し: 角を丸めた四角形 19">
                <a:extLst>
                  <a:ext uri="{FF2B5EF4-FFF2-40B4-BE49-F238E27FC236}">
                    <a16:creationId xmlns:a16="http://schemas.microsoft.com/office/drawing/2014/main" id="{AD6A8854-1E03-4E44-B4D5-8EAAF05AA528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-43657"/>
                  <a:gd name="adj2" fmla="val 751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72D5582A-483C-074C-80B1-2524B94AC1C7}"/>
                  </a:ext>
                </a:extLst>
              </p:cNvPr>
              <p:cNvSpPr txBox="1"/>
              <p:nvPr/>
            </p:nvSpPr>
            <p:spPr>
              <a:xfrm>
                <a:off x="1375007" y="-1765683"/>
                <a:ext cx="4658073" cy="14324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クリック</a:t>
                </a:r>
                <a:endParaRPr lang="en-US" altLang="ja-JP" sz="3200" dirty="0"/>
              </a:p>
            </p:txBody>
          </p:sp>
        </p:grpSp>
      </p:grpSp>
      <p:pic>
        <p:nvPicPr>
          <p:cNvPr id="47" name="図 46">
            <a:extLst>
              <a:ext uri="{FF2B5EF4-FFF2-40B4-BE49-F238E27FC236}">
                <a16:creationId xmlns:a16="http://schemas.microsoft.com/office/drawing/2014/main" id="{DC063BF4-E6D2-0843-9326-68F750BA2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7169" y="3226730"/>
            <a:ext cx="2775331" cy="210657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A45300-284F-5E44-88DD-1F7F1E578DC3}"/>
              </a:ext>
            </a:extLst>
          </p:cNvPr>
          <p:cNvGrpSpPr/>
          <p:nvPr/>
        </p:nvGrpSpPr>
        <p:grpSpPr>
          <a:xfrm>
            <a:off x="4520948" y="3221899"/>
            <a:ext cx="7562491" cy="2233477"/>
            <a:chOff x="4520948" y="3221899"/>
            <a:chExt cx="7562491" cy="2233477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30080308-B448-D742-A2B9-FA53392C021E}"/>
                </a:ext>
              </a:extLst>
            </p:cNvPr>
            <p:cNvGrpSpPr/>
            <p:nvPr/>
          </p:nvGrpSpPr>
          <p:grpSpPr>
            <a:xfrm>
              <a:off x="4520948" y="3221899"/>
              <a:ext cx="7562491" cy="2233477"/>
              <a:chOff x="1243950" y="-2110935"/>
              <a:chExt cx="4789130" cy="28259859"/>
            </a:xfrm>
          </p:grpSpPr>
          <p:sp>
            <p:nvSpPr>
              <p:cNvPr id="70" name="吹き出し: 角を丸めた四角形 19">
                <a:extLst>
                  <a:ext uri="{FF2B5EF4-FFF2-40B4-BE49-F238E27FC236}">
                    <a16:creationId xmlns:a16="http://schemas.microsoft.com/office/drawing/2014/main" id="{95AFC406-BB4C-0443-B60A-C232C2FD17A8}"/>
                  </a:ext>
                </a:extLst>
              </p:cNvPr>
              <p:cNvSpPr/>
              <p:nvPr/>
            </p:nvSpPr>
            <p:spPr>
              <a:xfrm>
                <a:off x="1243950" y="-2110935"/>
                <a:ext cx="4454054" cy="28259859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85DC559C-18D2-4B47-9326-998E0C22083E}"/>
                  </a:ext>
                </a:extLst>
              </p:cNvPr>
              <p:cNvSpPr txBox="1"/>
              <p:nvPr/>
            </p:nvSpPr>
            <p:spPr>
              <a:xfrm>
                <a:off x="1375007" y="-1765676"/>
                <a:ext cx="4658073" cy="2434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好きな色を選んでクリックしよう！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画像では</a:t>
                </a:r>
                <a:r>
                  <a:rPr lang="ja-JP" altLang="en-US" sz="3200">
                    <a:highlight>
                      <a:srgbClr val="FFFF00"/>
                    </a:highlight>
                  </a:rPr>
                  <a:t>黄色</a:t>
                </a:r>
                <a:r>
                  <a:rPr lang="ja-JP" altLang="en-US" sz="3200"/>
                  <a:t>を選んだよ！</a:t>
                </a:r>
                <a:endParaRPr lang="en-US" altLang="ja-JP" sz="3200" dirty="0"/>
              </a:p>
            </p:txBody>
          </p:sp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4F9C54D-5803-8242-9E42-49B496E39DF2}"/>
                </a:ext>
              </a:extLst>
            </p:cNvPr>
            <p:cNvSpPr txBox="1"/>
            <p:nvPr/>
          </p:nvSpPr>
          <p:spPr>
            <a:xfrm>
              <a:off x="4788015" y="338213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58E4B6F-60B6-464A-AA83-4B4062C72052}"/>
                </a:ext>
              </a:extLst>
            </p:cNvPr>
            <p:cNvSpPr txBox="1"/>
            <p:nvPr/>
          </p:nvSpPr>
          <p:spPr>
            <a:xfrm>
              <a:off x="5919989" y="33821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6D12158B-BE2B-D745-9893-F2527877477E}"/>
                </a:ext>
              </a:extLst>
            </p:cNvPr>
            <p:cNvSpPr txBox="1"/>
            <p:nvPr/>
          </p:nvSpPr>
          <p:spPr>
            <a:xfrm>
              <a:off x="6820166" y="33821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5B75D2ED-11BF-EB4E-AF0E-BEAFF0DCA8E4}"/>
                </a:ext>
              </a:extLst>
            </p:cNvPr>
            <p:cNvSpPr txBox="1"/>
            <p:nvPr/>
          </p:nvSpPr>
          <p:spPr>
            <a:xfrm>
              <a:off x="7513022" y="435133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5EE4D4E-B8B4-EA43-980F-AA0A102690BD}"/>
                </a:ext>
              </a:extLst>
            </p:cNvPr>
            <p:cNvSpPr txBox="1"/>
            <p:nvPr/>
          </p:nvSpPr>
          <p:spPr>
            <a:xfrm>
              <a:off x="4850882" y="435133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B2520F7-77F0-4941-8D86-A1D271A86AE7}"/>
                </a:ext>
              </a:extLst>
            </p:cNvPr>
            <p:cNvSpPr txBox="1"/>
            <p:nvPr/>
          </p:nvSpPr>
          <p:spPr>
            <a:xfrm>
              <a:off x="6425675" y="435133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きいろ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82" name="図 81">
            <a:extLst>
              <a:ext uri="{FF2B5EF4-FFF2-40B4-BE49-F238E27FC236}">
                <a16:creationId xmlns:a16="http://schemas.microsoft.com/office/drawing/2014/main" id="{8F94FE9B-4A71-8544-B6EE-594F3CE95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25" y="7468439"/>
            <a:ext cx="2035703" cy="3448838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DCDB224-2CED-904B-B2A1-65166A69CAE8}"/>
              </a:ext>
            </a:extLst>
          </p:cNvPr>
          <p:cNvGrpSpPr/>
          <p:nvPr/>
        </p:nvGrpSpPr>
        <p:grpSpPr>
          <a:xfrm>
            <a:off x="6744946" y="7281302"/>
            <a:ext cx="9506734" cy="4165600"/>
            <a:chOff x="6744946" y="7281302"/>
            <a:chExt cx="9506734" cy="4165600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CB44B03-948F-284C-B053-015154CFE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946" y="7281302"/>
              <a:ext cx="4127500" cy="4165600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636AD0D-186E-1646-9E7E-330067B03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11480" y="7281302"/>
              <a:ext cx="4140200" cy="4127500"/>
            </a:xfrm>
            <a:prstGeom prst="rect">
              <a:avLst/>
            </a:prstGeom>
          </p:spPr>
        </p:pic>
        <p:sp>
          <p:nvSpPr>
            <p:cNvPr id="94" name="右矢印 93">
              <a:extLst>
                <a:ext uri="{FF2B5EF4-FFF2-40B4-BE49-F238E27FC236}">
                  <a16:creationId xmlns:a16="http://schemas.microsoft.com/office/drawing/2014/main" id="{F4CC68FC-5DDB-0F4B-962D-F24B418C7459}"/>
                </a:ext>
              </a:extLst>
            </p:cNvPr>
            <p:cNvSpPr/>
            <p:nvPr/>
          </p:nvSpPr>
          <p:spPr>
            <a:xfrm>
              <a:off x="10086556" y="8479037"/>
              <a:ext cx="2810815" cy="173203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01BCC61-6FB1-A449-8EAE-F5000E3548C8}"/>
              </a:ext>
            </a:extLst>
          </p:cNvPr>
          <p:cNvGrpSpPr/>
          <p:nvPr/>
        </p:nvGrpSpPr>
        <p:grpSpPr>
          <a:xfrm>
            <a:off x="2759473" y="8671912"/>
            <a:ext cx="4051301" cy="1041892"/>
            <a:chOff x="2759473" y="8671912"/>
            <a:chExt cx="4051301" cy="1041892"/>
          </a:xfrm>
        </p:grpSpPr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E5A9F20F-E314-B047-BFD7-7B74C7151C0E}"/>
                </a:ext>
              </a:extLst>
            </p:cNvPr>
            <p:cNvGrpSpPr/>
            <p:nvPr/>
          </p:nvGrpSpPr>
          <p:grpSpPr>
            <a:xfrm>
              <a:off x="2759473" y="8671912"/>
              <a:ext cx="4051301" cy="1041892"/>
              <a:chOff x="3649306" y="2839884"/>
              <a:chExt cx="9385376" cy="8936773"/>
            </a:xfrm>
          </p:grpSpPr>
          <p:grpSp>
            <p:nvGrpSpPr>
              <p:cNvPr id="88" name="グループ化 87">
                <a:extLst>
                  <a:ext uri="{FF2B5EF4-FFF2-40B4-BE49-F238E27FC236}">
                    <a16:creationId xmlns:a16="http://schemas.microsoft.com/office/drawing/2014/main" id="{D33EA260-CBA3-D541-95CE-A045F114C383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8936773"/>
                <a:chOff x="1243950" y="983888"/>
                <a:chExt cx="4334592" cy="26644876"/>
              </a:xfrm>
            </p:grpSpPr>
            <p:grpSp>
              <p:nvGrpSpPr>
                <p:cNvPr id="90" name="グループ化 89">
                  <a:extLst>
                    <a:ext uri="{FF2B5EF4-FFF2-40B4-BE49-F238E27FC236}">
                      <a16:creationId xmlns:a16="http://schemas.microsoft.com/office/drawing/2014/main" id="{039086B7-A2E8-AB47-AD5D-B260A00E5C68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26644876"/>
                  <a:chOff x="1639994" y="705694"/>
                  <a:chExt cx="5177924" cy="26644876"/>
                </a:xfrm>
              </p:grpSpPr>
              <p:sp>
                <p:nvSpPr>
                  <p:cNvPr id="92" name="吹き出し: 角を丸めた四角形 19">
                    <a:extLst>
                      <a:ext uri="{FF2B5EF4-FFF2-40B4-BE49-F238E27FC236}">
                        <a16:creationId xmlns:a16="http://schemas.microsoft.com/office/drawing/2014/main" id="{92234246-6748-CC46-A277-C3E6060359FB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98"/>
                    <a:ext cx="5177923" cy="26622672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93" name="テキスト ボックス 92">
                    <a:extLst>
                      <a:ext uri="{FF2B5EF4-FFF2-40B4-BE49-F238E27FC236}">
                        <a16:creationId xmlns:a16="http://schemas.microsoft.com/office/drawing/2014/main" id="{E267C2C5-F9C0-8A41-81D7-5C64B770C366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91" name="テキスト ボックス 90">
                  <a:extLst>
                    <a:ext uri="{FF2B5EF4-FFF2-40B4-BE49-F238E27FC236}">
                      <a16:creationId xmlns:a16="http://schemas.microsoft.com/office/drawing/2014/main" id="{5C952683-45F9-1C40-82B1-259D9AA525E9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1E15E30D-7304-9940-B584-FB93D24DDC7A}"/>
                  </a:ext>
                </a:extLst>
              </p:cNvPr>
              <p:cNvSpPr txBox="1"/>
              <p:nvPr/>
            </p:nvSpPr>
            <p:spPr>
              <a:xfrm>
                <a:off x="3980558" y="3250571"/>
                <a:ext cx="9000852" cy="3855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色を変えられたね！</a:t>
                </a:r>
                <a:endParaRPr lang="en-US" altLang="ja-JP" sz="3200" dirty="0"/>
              </a:p>
            </p:txBody>
          </p:sp>
        </p:grp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8140247A-859B-424F-8F19-33D0A55EBA08}"/>
                </a:ext>
              </a:extLst>
            </p:cNvPr>
            <p:cNvSpPr txBox="1"/>
            <p:nvPr/>
          </p:nvSpPr>
          <p:spPr>
            <a:xfrm>
              <a:off x="2922963" y="884244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D8C63365-B809-184B-B8B0-7DE3D9BEEBD6}"/>
                </a:ext>
              </a:extLst>
            </p:cNvPr>
            <p:cNvSpPr txBox="1"/>
            <p:nvPr/>
          </p:nvSpPr>
          <p:spPr>
            <a:xfrm>
              <a:off x="3774655" y="8842444"/>
              <a:ext cx="2683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2479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CAEF6FE-E7F4-984B-8125-61B72376A981}"/>
              </a:ext>
            </a:extLst>
          </p:cNvPr>
          <p:cNvGrpSpPr/>
          <p:nvPr/>
        </p:nvGrpSpPr>
        <p:grpSpPr>
          <a:xfrm>
            <a:off x="2028670" y="1870311"/>
            <a:ext cx="12367814" cy="4152900"/>
            <a:chOff x="1982194" y="2639363"/>
            <a:chExt cx="12367814" cy="4152900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7E48F3D7-C6D4-F243-95DD-0BB38111A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2194" y="2664763"/>
              <a:ext cx="4140200" cy="4127500"/>
            </a:xfrm>
            <a:prstGeom prst="rect">
              <a:avLst/>
            </a:prstGeom>
          </p:spPr>
        </p:pic>
        <p:sp>
          <p:nvSpPr>
            <p:cNvPr id="39" name="右矢印 38">
              <a:extLst>
                <a:ext uri="{FF2B5EF4-FFF2-40B4-BE49-F238E27FC236}">
                  <a16:creationId xmlns:a16="http://schemas.microsoft.com/office/drawing/2014/main" id="{28486EF7-FE76-B144-8C21-A925C700D092}"/>
                </a:ext>
              </a:extLst>
            </p:cNvPr>
            <p:cNvSpPr/>
            <p:nvPr/>
          </p:nvSpPr>
          <p:spPr>
            <a:xfrm>
              <a:off x="6935876" y="3862498"/>
              <a:ext cx="2810815" cy="173203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15400A26-57A0-F84E-88CC-C4511B108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3608" y="2639363"/>
              <a:ext cx="4216400" cy="4152900"/>
            </a:xfrm>
            <a:prstGeom prst="rect">
              <a:avLst/>
            </a:prstGeom>
          </p:spPr>
        </p:pic>
      </p:grpSp>
      <p:pic>
        <p:nvPicPr>
          <p:cNvPr id="42" name="図 41">
            <a:extLst>
              <a:ext uri="{FF2B5EF4-FFF2-40B4-BE49-F238E27FC236}">
                <a16:creationId xmlns:a16="http://schemas.microsoft.com/office/drawing/2014/main" id="{D4E688CB-F7D4-4A46-B326-928113984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261" y="6354232"/>
            <a:ext cx="2314262" cy="3688031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C1B4506-B288-7440-9741-8083A3F8A201}"/>
              </a:ext>
            </a:extLst>
          </p:cNvPr>
          <p:cNvGrpSpPr/>
          <p:nvPr/>
        </p:nvGrpSpPr>
        <p:grpSpPr>
          <a:xfrm>
            <a:off x="2704634" y="6954148"/>
            <a:ext cx="7157045" cy="2211370"/>
            <a:chOff x="2704634" y="6954148"/>
            <a:chExt cx="7157045" cy="2211370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33BAB3C-E0F0-9A45-9F2A-7C958072EAEC}"/>
                </a:ext>
              </a:extLst>
            </p:cNvPr>
            <p:cNvGrpSpPr/>
            <p:nvPr/>
          </p:nvGrpSpPr>
          <p:grpSpPr>
            <a:xfrm>
              <a:off x="2704634" y="6954148"/>
              <a:ext cx="7157045" cy="2211370"/>
              <a:chOff x="2542895" y="7384454"/>
              <a:chExt cx="7157045" cy="2211370"/>
            </a:xfrm>
          </p:grpSpPr>
          <p:grpSp>
            <p:nvGrpSpPr>
              <p:cNvPr id="44" name="グループ化 43">
                <a:extLst>
                  <a:ext uri="{FF2B5EF4-FFF2-40B4-BE49-F238E27FC236}">
                    <a16:creationId xmlns:a16="http://schemas.microsoft.com/office/drawing/2014/main" id="{290C5638-87C3-084B-9A33-297F12A84146}"/>
                  </a:ext>
                </a:extLst>
              </p:cNvPr>
              <p:cNvGrpSpPr/>
              <p:nvPr/>
            </p:nvGrpSpPr>
            <p:grpSpPr>
              <a:xfrm>
                <a:off x="2542895" y="7384454"/>
                <a:ext cx="7157045" cy="2211370"/>
                <a:chOff x="1243951" y="-2110922"/>
                <a:chExt cx="4710763" cy="17335346"/>
              </a:xfrm>
            </p:grpSpPr>
            <p:sp>
              <p:nvSpPr>
                <p:cNvPr id="55" name="吹き出し: 角を丸めた四角形 19">
                  <a:extLst>
                    <a:ext uri="{FF2B5EF4-FFF2-40B4-BE49-F238E27FC236}">
                      <a16:creationId xmlns:a16="http://schemas.microsoft.com/office/drawing/2014/main" id="{C1FBE051-765E-B949-872C-17B6BE7D6A81}"/>
                    </a:ext>
                  </a:extLst>
                </p:cNvPr>
                <p:cNvSpPr/>
                <p:nvPr/>
              </p:nvSpPr>
              <p:spPr>
                <a:xfrm>
                  <a:off x="1243951" y="-2110922"/>
                  <a:ext cx="4248426" cy="17335346"/>
                </a:xfrm>
                <a:prstGeom prst="wedgeRoundRectCallout">
                  <a:avLst>
                    <a:gd name="adj1" fmla="val 59534"/>
                    <a:gd name="adj2" fmla="val 8377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57" name="テキスト ボックス 56">
                  <a:extLst>
                    <a:ext uri="{FF2B5EF4-FFF2-40B4-BE49-F238E27FC236}">
                      <a16:creationId xmlns:a16="http://schemas.microsoft.com/office/drawing/2014/main" id="{9E02BA97-FB98-954A-ACB6-AF1F8497EAB4}"/>
                    </a:ext>
                  </a:extLst>
                </p:cNvPr>
                <p:cNvSpPr txBox="1"/>
                <p:nvPr/>
              </p:nvSpPr>
              <p:spPr>
                <a:xfrm>
                  <a:off x="1296641" y="-1654391"/>
                  <a:ext cx="4658073" cy="152001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同じように花びらも好きな色に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変えてみよう！</a:t>
                  </a:r>
                  <a:endParaRPr lang="en-US" altLang="ja-JP" sz="3200" dirty="0"/>
                </a:p>
              </p:txBody>
            </p:sp>
          </p:grp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D3107000-98C1-2C4B-8C25-EFDFE26545D3}"/>
                  </a:ext>
                </a:extLst>
              </p:cNvPr>
              <p:cNvSpPr txBox="1"/>
              <p:nvPr/>
            </p:nvSpPr>
            <p:spPr>
              <a:xfrm>
                <a:off x="2622947" y="757280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おな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8ECD0CD0-871F-8A46-A5A3-923B8E3D9353}"/>
                  </a:ext>
                </a:extLst>
              </p:cNvPr>
              <p:cNvSpPr txBox="1"/>
              <p:nvPr/>
            </p:nvSpPr>
            <p:spPr>
              <a:xfrm>
                <a:off x="4688446" y="757280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はな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8ABC8582-7C0B-CF4C-A3A8-787B9C5C1B9C}"/>
                  </a:ext>
                </a:extLst>
              </p:cNvPr>
              <p:cNvSpPr txBox="1"/>
              <p:nvPr/>
            </p:nvSpPr>
            <p:spPr>
              <a:xfrm>
                <a:off x="6288535" y="7572802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す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3C3D3E2B-2F81-2F48-988E-5B4338975ABA}"/>
                  </a:ext>
                </a:extLst>
              </p:cNvPr>
              <p:cNvSpPr txBox="1"/>
              <p:nvPr/>
            </p:nvSpPr>
            <p:spPr>
              <a:xfrm>
                <a:off x="2731111" y="8490139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CB0FDE3-900E-7F48-A508-6689DDC0AF4F}"/>
                </a:ext>
              </a:extLst>
            </p:cNvPr>
            <p:cNvSpPr txBox="1"/>
            <p:nvPr/>
          </p:nvSpPr>
          <p:spPr>
            <a:xfrm>
              <a:off x="7662944" y="714249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71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制作手順</a:t>
              </a:r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AAB561-4402-EB44-9675-24AF6EFF0F72}"/>
              </a:ext>
            </a:extLst>
          </p:cNvPr>
          <p:cNvSpPr txBox="1"/>
          <p:nvPr/>
        </p:nvSpPr>
        <p:spPr>
          <a:xfrm>
            <a:off x="1013008" y="2247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せいさくてじゅん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F4FDB51-553F-BB4F-8721-2D8AD9189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980" y="2268627"/>
            <a:ext cx="7408193" cy="4890953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6EDDEDE-DD81-7C44-8D2C-572FA6B8F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82" y="6064891"/>
            <a:ext cx="2035703" cy="344883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10C3774-7127-6C46-8B2B-2EC927AB37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32" y="3615996"/>
            <a:ext cx="7653213" cy="1498600"/>
          </a:xfrm>
          <a:prstGeom prst="rect">
            <a:avLst/>
          </a:prstGeom>
        </p:spPr>
      </p:pic>
      <p:sp>
        <p:nvSpPr>
          <p:cNvPr id="37" name="右矢印 36">
            <a:extLst>
              <a:ext uri="{FF2B5EF4-FFF2-40B4-BE49-F238E27FC236}">
                <a16:creationId xmlns:a16="http://schemas.microsoft.com/office/drawing/2014/main" id="{DED1E451-FB8D-F54B-A99B-B728DBA8A332}"/>
              </a:ext>
            </a:extLst>
          </p:cNvPr>
          <p:cNvSpPr/>
          <p:nvPr/>
        </p:nvSpPr>
        <p:spPr>
          <a:xfrm>
            <a:off x="7279503" y="4262292"/>
            <a:ext cx="2810815" cy="173203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40" name="四角形: 角を丸くする 71">
            <a:extLst>
              <a:ext uri="{FF2B5EF4-FFF2-40B4-BE49-F238E27FC236}">
                <a16:creationId xmlns:a16="http://schemas.microsoft.com/office/drawing/2014/main" id="{09319CB7-EE13-4A48-AD60-2F51347B5DE3}"/>
              </a:ext>
            </a:extLst>
          </p:cNvPr>
          <p:cNvSpPr/>
          <p:nvPr/>
        </p:nvSpPr>
        <p:spPr>
          <a:xfrm>
            <a:off x="6161641" y="3700583"/>
            <a:ext cx="1155513" cy="464429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41" name="四角形: 角を丸くする 71">
            <a:extLst>
              <a:ext uri="{FF2B5EF4-FFF2-40B4-BE49-F238E27FC236}">
                <a16:creationId xmlns:a16="http://schemas.microsoft.com/office/drawing/2014/main" id="{113B0C8B-3733-D64D-9204-2CA3ED26AD20}"/>
              </a:ext>
            </a:extLst>
          </p:cNvPr>
          <p:cNvSpPr/>
          <p:nvPr/>
        </p:nvSpPr>
        <p:spPr>
          <a:xfrm>
            <a:off x="3850615" y="4035166"/>
            <a:ext cx="1155513" cy="859563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21A80E7-D84F-7E41-A503-59E1234042F6}"/>
              </a:ext>
            </a:extLst>
          </p:cNvPr>
          <p:cNvGrpSpPr/>
          <p:nvPr/>
        </p:nvGrpSpPr>
        <p:grpSpPr>
          <a:xfrm>
            <a:off x="5342701" y="6466889"/>
            <a:ext cx="7653214" cy="2337270"/>
            <a:chOff x="5829703" y="8366269"/>
            <a:chExt cx="7653214" cy="2337270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4FF77213-0D35-284A-BFD2-B6CAECDE0ADA}"/>
                </a:ext>
              </a:extLst>
            </p:cNvPr>
            <p:cNvGrpSpPr/>
            <p:nvPr/>
          </p:nvGrpSpPr>
          <p:grpSpPr>
            <a:xfrm>
              <a:off x="5829703" y="8366269"/>
              <a:ext cx="7653214" cy="2337270"/>
              <a:chOff x="3649306" y="2839884"/>
              <a:chExt cx="9385376" cy="20047808"/>
            </a:xfrm>
          </p:grpSpPr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140379FD-F812-764E-889A-C7A0AC5DE1F6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20047808"/>
                <a:chOff x="1243950" y="983888"/>
                <a:chExt cx="4334592" cy="59772288"/>
              </a:xfrm>
            </p:grpSpPr>
            <p:grpSp>
              <p:nvGrpSpPr>
                <p:cNvPr id="31" name="グループ化 30">
                  <a:extLst>
                    <a:ext uri="{FF2B5EF4-FFF2-40B4-BE49-F238E27FC236}">
                      <a16:creationId xmlns:a16="http://schemas.microsoft.com/office/drawing/2014/main" id="{B5E8213E-D581-9B4B-80BB-EE859641AC89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59772288"/>
                  <a:chOff x="1639994" y="705694"/>
                  <a:chExt cx="5177924" cy="59772288"/>
                </a:xfrm>
              </p:grpSpPr>
              <p:sp>
                <p:nvSpPr>
                  <p:cNvPr id="33" name="吹き出し: 角を丸めた四角形 19">
                    <a:extLst>
                      <a:ext uri="{FF2B5EF4-FFF2-40B4-BE49-F238E27FC236}">
                        <a16:creationId xmlns:a16="http://schemas.microsoft.com/office/drawing/2014/main" id="{B40FBA29-06E4-C548-9775-9D65F37E1EE8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66"/>
                    <a:ext cx="5177923" cy="59750116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34" name="テキスト ボックス 33">
                    <a:extLst>
                      <a:ext uri="{FF2B5EF4-FFF2-40B4-BE49-F238E27FC236}">
                        <a16:creationId xmlns:a16="http://schemas.microsoft.com/office/drawing/2014/main" id="{421BD558-46AF-164D-B6CE-6E19FF6C6D0C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6A4184FA-19DD-754B-8CFA-DDD4D62DDD70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331EFA63-88AE-6048-9F9C-9107FFD24CF9}"/>
                  </a:ext>
                </a:extLst>
              </p:cNvPr>
              <p:cNvSpPr txBox="1"/>
              <p:nvPr/>
            </p:nvSpPr>
            <p:spPr>
              <a:xfrm>
                <a:off x="3980559" y="3250572"/>
                <a:ext cx="9000852" cy="16505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枠線の色は「</a:t>
                </a:r>
                <a:r>
                  <a:rPr lang="ja-JP" altLang="en-US" sz="3200" b="1">
                    <a:solidFill>
                      <a:schemeClr val="accent2"/>
                    </a:solidFill>
                  </a:rPr>
                  <a:t>図形の書式設定</a:t>
                </a:r>
                <a:r>
                  <a:rPr lang="ja-JP" altLang="en-US" sz="3200"/>
                  <a:t>」の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「</a:t>
                </a:r>
                <a:r>
                  <a:rPr lang="ja-JP" altLang="en-US" sz="3200" b="1">
                    <a:solidFill>
                      <a:schemeClr val="accent2"/>
                    </a:solidFill>
                  </a:rPr>
                  <a:t>図形の枠線</a:t>
                </a:r>
                <a:r>
                  <a:rPr lang="ja-JP" altLang="en-US" sz="3200"/>
                  <a:t>」から変えられるよ！</a:t>
                </a:r>
                <a:endParaRPr lang="en-US" altLang="ja-JP" sz="3200" dirty="0"/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CA04918-FFF6-334B-8E75-2199E11CD096}"/>
                </a:ext>
              </a:extLst>
            </p:cNvPr>
            <p:cNvSpPr txBox="1"/>
            <p:nvPr/>
          </p:nvSpPr>
          <p:spPr>
            <a:xfrm>
              <a:off x="6138548" y="854373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わくせん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B156DD9-062A-2440-8392-2FCA6A40B325}"/>
                </a:ext>
              </a:extLst>
            </p:cNvPr>
            <p:cNvSpPr txBox="1"/>
            <p:nvPr/>
          </p:nvSpPr>
          <p:spPr>
            <a:xfrm>
              <a:off x="7279503" y="854373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A1E04F3-CD7D-5B46-80BB-11D757F7AF55}"/>
                </a:ext>
              </a:extLst>
            </p:cNvPr>
            <p:cNvSpPr txBox="1"/>
            <p:nvPr/>
          </p:nvSpPr>
          <p:spPr>
            <a:xfrm>
              <a:off x="8551519" y="854373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FDDBFBA-A3C6-7843-A0E7-305E7E6F2208}"/>
                </a:ext>
              </a:extLst>
            </p:cNvPr>
            <p:cNvSpPr txBox="1"/>
            <p:nvPr/>
          </p:nvSpPr>
          <p:spPr>
            <a:xfrm>
              <a:off x="9656309" y="8543738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しょしきせってい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418B80F-39C9-0345-B6FC-ADFEBB616F04}"/>
                </a:ext>
              </a:extLst>
            </p:cNvPr>
            <p:cNvSpPr txBox="1"/>
            <p:nvPr/>
          </p:nvSpPr>
          <p:spPr>
            <a:xfrm>
              <a:off x="6489798" y="954278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ずけい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380174BD-4423-FE4E-99C0-0730D4BAD997}"/>
                </a:ext>
              </a:extLst>
            </p:cNvPr>
            <p:cNvSpPr txBox="1"/>
            <p:nvPr/>
          </p:nvSpPr>
          <p:spPr>
            <a:xfrm>
              <a:off x="7773196" y="954278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わくせん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8E54476-486E-DA44-9292-BC79BF390878}"/>
                </a:ext>
              </a:extLst>
            </p:cNvPr>
            <p:cNvSpPr txBox="1"/>
            <p:nvPr/>
          </p:nvSpPr>
          <p:spPr>
            <a:xfrm>
              <a:off x="9865988" y="954278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A2EEC155-EFFA-7E4A-B0A3-6DABF88E5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9307" y="9494413"/>
            <a:ext cx="2775331" cy="210657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B1E4FA6-E9E2-3848-8D72-7A47799ADAF7}"/>
              </a:ext>
            </a:extLst>
          </p:cNvPr>
          <p:cNvGrpSpPr/>
          <p:nvPr/>
        </p:nvGrpSpPr>
        <p:grpSpPr>
          <a:xfrm>
            <a:off x="3044333" y="10036203"/>
            <a:ext cx="6044888" cy="1119713"/>
            <a:chOff x="3044333" y="10036203"/>
            <a:chExt cx="6044888" cy="1119713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14A5C70-16B2-CF4E-9081-02191ED39BE6}"/>
                </a:ext>
              </a:extLst>
            </p:cNvPr>
            <p:cNvGrpSpPr/>
            <p:nvPr/>
          </p:nvGrpSpPr>
          <p:grpSpPr>
            <a:xfrm>
              <a:off x="3044333" y="10036203"/>
              <a:ext cx="6044888" cy="1119713"/>
              <a:chOff x="1243951" y="-2110935"/>
              <a:chExt cx="4789129" cy="27182771"/>
            </a:xfrm>
          </p:grpSpPr>
          <p:sp>
            <p:nvSpPr>
              <p:cNvPr id="39" name="吹き出し: 角を丸めた四角形 19">
                <a:extLst>
                  <a:ext uri="{FF2B5EF4-FFF2-40B4-BE49-F238E27FC236}">
                    <a16:creationId xmlns:a16="http://schemas.microsoft.com/office/drawing/2014/main" id="{E3439FF2-5527-C049-BD90-7A45252AA7E3}"/>
                  </a:ext>
                </a:extLst>
              </p:cNvPr>
              <p:cNvSpPr/>
              <p:nvPr/>
            </p:nvSpPr>
            <p:spPr>
              <a:xfrm>
                <a:off x="1243951" y="-2110935"/>
                <a:ext cx="4248426" cy="27182771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1E7D9E9-E6A1-E848-B9A1-FA9F18112A32}"/>
                  </a:ext>
                </a:extLst>
              </p:cNvPr>
              <p:cNvSpPr txBox="1"/>
              <p:nvPr/>
            </p:nvSpPr>
            <p:spPr>
              <a:xfrm>
                <a:off x="1375007" y="-1765677"/>
                <a:ext cx="4658073" cy="1207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好きな色に変えてみよう！</a:t>
                </a:r>
                <a:endParaRPr lang="en-US" altLang="ja-JP" sz="3200" dirty="0"/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430CD5B-4FAB-EC45-9CF1-EC393E39F577}"/>
                </a:ext>
              </a:extLst>
            </p:cNvPr>
            <p:cNvSpPr txBox="1"/>
            <p:nvPr/>
          </p:nvSpPr>
          <p:spPr>
            <a:xfrm>
              <a:off x="3256858" y="1014364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0D867999-9B01-2849-8BC2-EE210D3F15E9}"/>
                </a:ext>
              </a:extLst>
            </p:cNvPr>
            <p:cNvSpPr txBox="1"/>
            <p:nvPr/>
          </p:nvSpPr>
          <p:spPr>
            <a:xfrm>
              <a:off x="4428371" y="1014364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9319C311-5C17-854C-807B-76F6260BE984}"/>
                </a:ext>
              </a:extLst>
            </p:cNvPr>
            <p:cNvSpPr txBox="1"/>
            <p:nvPr/>
          </p:nvSpPr>
          <p:spPr>
            <a:xfrm>
              <a:off x="5310038" y="1014364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3160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870" y="826193"/>
            <a:ext cx="6592048" cy="1449763"/>
          </a:xfrm>
        </p:spPr>
        <p:txBody>
          <a:bodyPr>
            <a:normAutofit/>
          </a:bodyPr>
          <a:lstStyle/>
          <a:p>
            <a:r>
              <a:rPr kumimoji="1" lang="ja-JP" altLang="en-US" sz="4800" b="1"/>
              <a:t>ファイルを保存しよう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3372585" y="767106"/>
            <a:ext cx="239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ほぞん</a:t>
            </a:r>
            <a:endParaRPr kumimoji="1" lang="ja-JP" altLang="en-US" sz="200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E024D79-6B59-9945-AAB6-84B999AFAE70}"/>
              </a:ext>
            </a:extLst>
          </p:cNvPr>
          <p:cNvGrpSpPr/>
          <p:nvPr/>
        </p:nvGrpSpPr>
        <p:grpSpPr>
          <a:xfrm>
            <a:off x="2807012" y="2335043"/>
            <a:ext cx="11367211" cy="954107"/>
            <a:chOff x="2807012" y="2335043"/>
            <a:chExt cx="11367211" cy="954107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2807012" y="2335043"/>
              <a:ext cx="11367211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+mn-ea"/>
                </a:rPr>
                <a:t>「ファイル」から「名前をつけて保存」を選択します。</a:t>
              </a:r>
              <a:endParaRPr lang="ja-JP" altLang="en-US" sz="3200" dirty="0"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AD6BAAB-1498-8A49-84E7-9938BF7CF360}"/>
                </a:ext>
              </a:extLst>
            </p:cNvPr>
            <p:cNvSpPr txBox="1"/>
            <p:nvPr/>
          </p:nvSpPr>
          <p:spPr>
            <a:xfrm>
              <a:off x="6580967" y="2432439"/>
              <a:ext cx="906828" cy="379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867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なまえ</a:t>
              </a:r>
              <a:endParaRPr kumimoji="1" lang="ja-JP" altLang="en-US" sz="1867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CD7F473-A636-8046-9423-A1B80D2AC3D3}"/>
                </a:ext>
              </a:extLst>
            </p:cNvPr>
            <p:cNvSpPr txBox="1"/>
            <p:nvPr/>
          </p:nvSpPr>
          <p:spPr>
            <a:xfrm>
              <a:off x="8128000" y="2421193"/>
              <a:ext cx="2392375" cy="379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867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ほぞん</a:t>
              </a:r>
              <a:endParaRPr kumimoji="1" lang="ja-JP" altLang="en-US" sz="1867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E64D18B-E8EB-B445-BA48-1C643E15F109}"/>
                </a:ext>
              </a:extLst>
            </p:cNvPr>
            <p:cNvSpPr txBox="1"/>
            <p:nvPr/>
          </p:nvSpPr>
          <p:spPr>
            <a:xfrm>
              <a:off x="10505998" y="242635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C82B4AD-1F28-9143-A4E2-58F1FD3C2940}"/>
              </a:ext>
            </a:extLst>
          </p:cNvPr>
          <p:cNvGrpSpPr/>
          <p:nvPr/>
        </p:nvGrpSpPr>
        <p:grpSpPr>
          <a:xfrm>
            <a:off x="4723653" y="4345850"/>
            <a:ext cx="6338794" cy="6780102"/>
            <a:chOff x="4723653" y="4345850"/>
            <a:chExt cx="6338794" cy="6780102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BD6C129B-1263-D94E-8489-65A3BD5CA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3653" y="4345850"/>
              <a:ext cx="6338794" cy="6780102"/>
            </a:xfrm>
            <a:prstGeom prst="rect">
              <a:avLst/>
            </a:prstGeom>
          </p:spPr>
        </p:pic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C7542948-E90B-4941-9C05-F104E67E6161}"/>
                </a:ext>
              </a:extLst>
            </p:cNvPr>
            <p:cNvSpPr/>
            <p:nvPr/>
          </p:nvSpPr>
          <p:spPr>
            <a:xfrm>
              <a:off x="6003210" y="6615953"/>
              <a:ext cx="3284225" cy="399835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870" y="826193"/>
            <a:ext cx="6592048" cy="1449763"/>
          </a:xfrm>
        </p:spPr>
        <p:txBody>
          <a:bodyPr>
            <a:normAutofit/>
          </a:bodyPr>
          <a:lstStyle/>
          <a:p>
            <a:r>
              <a:rPr kumimoji="1" lang="ja-JP" altLang="en-US" sz="4800" b="1"/>
              <a:t>ファイルを保存しよう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3372585" y="767106"/>
            <a:ext cx="239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ほぞん</a:t>
            </a:r>
            <a:endParaRPr kumimoji="1" lang="ja-JP" altLang="en-US" sz="200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9CB8967-03C3-F944-A263-4A12CA7E6CFA}"/>
              </a:ext>
            </a:extLst>
          </p:cNvPr>
          <p:cNvGrpSpPr/>
          <p:nvPr/>
        </p:nvGrpSpPr>
        <p:grpSpPr>
          <a:xfrm>
            <a:off x="2511974" y="1904737"/>
            <a:ext cx="11662249" cy="1938992"/>
            <a:chOff x="1332020" y="1059635"/>
            <a:chExt cx="6560015" cy="1090683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1497979" y="1059635"/>
              <a:ext cx="6394056" cy="10906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</a:t>
              </a:r>
              <a:r>
                <a:rPr lang="ja-JP" altLang="en-US" sz="3200" b="1">
                  <a:solidFill>
                    <a:schemeClr val="accent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（じぶんのなまえ）はな</a:t>
              </a:r>
              <a:r>
                <a:rPr lang="ja-JP" altLang="en-US" sz="32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2425881" y="1096388"/>
              <a:ext cx="510091" cy="21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867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めい</a:t>
              </a:r>
              <a:endParaRPr kumimoji="1" lang="ja-JP" altLang="en-US" sz="1867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332020" y="1643551"/>
              <a:ext cx="1345711" cy="21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867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ほぞん</a:t>
              </a:r>
              <a:endParaRPr kumimoji="1" lang="ja-JP" altLang="en-US" sz="1867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786150C-3B5E-C048-9E50-5376B0B2F107}"/>
              </a:ext>
            </a:extLst>
          </p:cNvPr>
          <p:cNvGrpSpPr/>
          <p:nvPr/>
        </p:nvGrpSpPr>
        <p:grpSpPr>
          <a:xfrm>
            <a:off x="2511974" y="4436806"/>
            <a:ext cx="11042661" cy="6182776"/>
            <a:chOff x="2511974" y="4790846"/>
            <a:chExt cx="11042661" cy="6182776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86CB103-E43E-4442-9A41-1D053160F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1974" y="4790846"/>
              <a:ext cx="11042661" cy="6182776"/>
            </a:xfrm>
            <a:prstGeom prst="rect">
              <a:avLst/>
            </a:prstGeom>
          </p:spPr>
        </p:pic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A6A3C9FB-2F3C-A44B-A5EA-910814663780}"/>
                </a:ext>
              </a:extLst>
            </p:cNvPr>
            <p:cNvSpPr/>
            <p:nvPr/>
          </p:nvSpPr>
          <p:spPr>
            <a:xfrm>
              <a:off x="11912523" y="10381130"/>
              <a:ext cx="1498678" cy="376518"/>
            </a:xfrm>
            <a:prstGeom prst="round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643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4729A35-56D1-2740-8CA6-FAA21007B9C9}"/>
              </a:ext>
            </a:extLst>
          </p:cNvPr>
          <p:cNvGrpSpPr/>
          <p:nvPr/>
        </p:nvGrpSpPr>
        <p:grpSpPr>
          <a:xfrm>
            <a:off x="742739" y="551695"/>
            <a:ext cx="3255700" cy="968984"/>
            <a:chOff x="868245" y="5034048"/>
            <a:chExt cx="3255700" cy="968984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F44B030-56B9-714F-8EE7-BC5C3DAB1F3C}"/>
                </a:ext>
              </a:extLst>
            </p:cNvPr>
            <p:cNvSpPr txBox="1"/>
            <p:nvPr/>
          </p:nvSpPr>
          <p:spPr>
            <a:xfrm>
              <a:off x="1212858" y="5314055"/>
              <a:ext cx="2911087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75023A03-FCB3-7848-B0D1-E50AD7F29854}"/>
                </a:ext>
              </a:extLst>
            </p:cNvPr>
            <p:cNvSpPr txBox="1"/>
            <p:nvPr/>
          </p:nvSpPr>
          <p:spPr>
            <a:xfrm>
              <a:off x="868245" y="5034048"/>
              <a:ext cx="2929617" cy="688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/>
                <a:t>ポイント</a:t>
              </a:r>
              <a:endParaRPr lang="ja-JP" altLang="en-US" sz="3793" dirty="0"/>
            </a:p>
          </p:txBody>
        </p:sp>
        <p:sp>
          <p:nvSpPr>
            <p:cNvPr id="7" name="object 25">
              <a:extLst>
                <a:ext uri="{FF2B5EF4-FFF2-40B4-BE49-F238E27FC236}">
                  <a16:creationId xmlns:a16="http://schemas.microsoft.com/office/drawing/2014/main" id="{F0BFEFE0-439D-854B-A8CE-B0F6A00EC662}"/>
                </a:ext>
              </a:extLst>
            </p:cNvPr>
            <p:cNvSpPr/>
            <p:nvPr/>
          </p:nvSpPr>
          <p:spPr>
            <a:xfrm flipV="1">
              <a:off x="1138514" y="5547507"/>
              <a:ext cx="2163771" cy="108371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A5C1E3F0-313E-F04F-BEF1-BD6E3492F1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044" y="338685"/>
            <a:ext cx="5473700" cy="566304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9860396-4EEA-1C4B-A714-12BC28DBC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773" y="8915624"/>
            <a:ext cx="2775331" cy="2106577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8531625D-DA11-F445-9777-3EF6AF54A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615" y="4167789"/>
            <a:ext cx="2314262" cy="3688031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DCCCC01C-B066-7548-A735-5235DDA5211F}"/>
              </a:ext>
            </a:extLst>
          </p:cNvPr>
          <p:cNvGrpSpPr/>
          <p:nvPr/>
        </p:nvGrpSpPr>
        <p:grpSpPr>
          <a:xfrm>
            <a:off x="4285128" y="6149506"/>
            <a:ext cx="4881882" cy="1227086"/>
            <a:chOff x="4285128" y="6149506"/>
            <a:chExt cx="4881882" cy="1227086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F4EE84F2-EE77-D946-9F8C-C9D82F79AAFB}"/>
                </a:ext>
              </a:extLst>
            </p:cNvPr>
            <p:cNvGrpSpPr/>
            <p:nvPr/>
          </p:nvGrpSpPr>
          <p:grpSpPr>
            <a:xfrm>
              <a:off x="4285128" y="6149506"/>
              <a:ext cx="4881882" cy="1227086"/>
              <a:chOff x="1243951" y="-2110922"/>
              <a:chExt cx="4710764" cy="17335346"/>
            </a:xfrm>
          </p:grpSpPr>
          <p:sp>
            <p:nvSpPr>
              <p:cNvPr id="44" name="吹き出し: 角を丸めた四角形 19">
                <a:extLst>
                  <a:ext uri="{FF2B5EF4-FFF2-40B4-BE49-F238E27FC236}">
                    <a16:creationId xmlns:a16="http://schemas.microsoft.com/office/drawing/2014/main" id="{7A3EDAD1-D482-EB4A-9BF2-E18D4355076A}"/>
                  </a:ext>
                </a:extLst>
              </p:cNvPr>
              <p:cNvSpPr/>
              <p:nvPr/>
            </p:nvSpPr>
            <p:spPr>
              <a:xfrm>
                <a:off x="1243951" y="-2110922"/>
                <a:ext cx="4248426" cy="17335346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747D8F05-3DBF-434F-8CBE-6373128CABC6}"/>
                  </a:ext>
                </a:extLst>
              </p:cNvPr>
              <p:cNvSpPr txBox="1"/>
              <p:nvPr/>
            </p:nvSpPr>
            <p:spPr>
              <a:xfrm>
                <a:off x="1296641" y="-1654391"/>
                <a:ext cx="4658073" cy="7479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絵が完成したね！</a:t>
                </a:r>
                <a:endParaRPr lang="en-US" altLang="ja-JP" sz="3200" dirty="0"/>
              </a:p>
            </p:txBody>
          </p:sp>
        </p:grp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04E0AD6-70E4-494F-A533-E42678E67E58}"/>
                </a:ext>
              </a:extLst>
            </p:cNvPr>
            <p:cNvSpPr txBox="1"/>
            <p:nvPr/>
          </p:nvSpPr>
          <p:spPr>
            <a:xfrm>
              <a:off x="4389239" y="627577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36FEF64-4A5D-7040-A5EB-59A5D6B114D2}"/>
                </a:ext>
              </a:extLst>
            </p:cNvPr>
            <p:cNvSpPr txBox="1"/>
            <p:nvPr/>
          </p:nvSpPr>
          <p:spPr>
            <a:xfrm>
              <a:off x="5125499" y="627577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EF828EA4-5702-5E43-9635-3BDA894EC393}"/>
              </a:ext>
            </a:extLst>
          </p:cNvPr>
          <p:cNvGrpSpPr/>
          <p:nvPr/>
        </p:nvGrpSpPr>
        <p:grpSpPr>
          <a:xfrm>
            <a:off x="6486503" y="7908535"/>
            <a:ext cx="8305262" cy="3944780"/>
            <a:chOff x="6486503" y="7908535"/>
            <a:chExt cx="7653214" cy="4926780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1757433-62F9-8B47-B8A9-32DA201B456C}"/>
                </a:ext>
              </a:extLst>
            </p:cNvPr>
            <p:cNvGrpSpPr/>
            <p:nvPr/>
          </p:nvGrpSpPr>
          <p:grpSpPr>
            <a:xfrm>
              <a:off x="6486503" y="7908535"/>
              <a:ext cx="7653214" cy="4926780"/>
              <a:chOff x="3649306" y="2839884"/>
              <a:chExt cx="9385376" cy="42259190"/>
            </a:xfrm>
          </p:grpSpPr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AEA40CDE-FA0D-664D-A232-C3D35EFCE37A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34000191"/>
                <a:chOff x="1243950" y="983888"/>
                <a:chExt cx="4334592" cy="101371143"/>
              </a:xfrm>
            </p:grpSpPr>
            <p:grpSp>
              <p:nvGrpSpPr>
                <p:cNvPr id="31" name="グループ化 30">
                  <a:extLst>
                    <a:ext uri="{FF2B5EF4-FFF2-40B4-BE49-F238E27FC236}">
                      <a16:creationId xmlns:a16="http://schemas.microsoft.com/office/drawing/2014/main" id="{84FD4629-434A-6842-A682-4F83920F28DC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01371143"/>
                  <a:chOff x="1639994" y="705694"/>
                  <a:chExt cx="5177924" cy="101371143"/>
                </a:xfrm>
              </p:grpSpPr>
              <p:sp>
                <p:nvSpPr>
                  <p:cNvPr id="33" name="吹き出し: 角を丸めた四角形 19">
                    <a:extLst>
                      <a:ext uri="{FF2B5EF4-FFF2-40B4-BE49-F238E27FC236}">
                        <a16:creationId xmlns:a16="http://schemas.microsoft.com/office/drawing/2014/main" id="{5A1EE6BC-1256-DB44-A775-5252AC5D210D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66"/>
                    <a:ext cx="5177923" cy="101348971"/>
                  </a:xfrm>
                  <a:prstGeom prst="wedgeRoundRectCallout">
                    <a:avLst>
                      <a:gd name="adj1" fmla="val -60361"/>
                      <a:gd name="adj2" fmla="val 7732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34" name="テキスト ボックス 33">
                    <a:extLst>
                      <a:ext uri="{FF2B5EF4-FFF2-40B4-BE49-F238E27FC236}">
                        <a16:creationId xmlns:a16="http://schemas.microsoft.com/office/drawing/2014/main" id="{B66DAA83-0CB0-7547-9AD0-6CC9698B50DD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8220C2FB-D450-8849-8C86-D1A9A7BC725E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186FC00D-E84B-F648-A53F-7BE91AD117F4}"/>
                  </a:ext>
                </a:extLst>
              </p:cNvPr>
              <p:cNvSpPr txBox="1"/>
              <p:nvPr/>
            </p:nvSpPr>
            <p:spPr>
              <a:xfrm>
                <a:off x="3980559" y="3250572"/>
                <a:ext cx="9000852" cy="418485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</a:rPr>
                  <a:t>マウスを上手に使うのがポイント</a:t>
                </a:r>
                <a:r>
                  <a:rPr lang="ja-JP" altLang="en-US" sz="3200"/>
                  <a:t>だよ！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コピーアンドペーストを覚えると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スムーズに作れるよ！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endParaRPr lang="en-US" altLang="ja-JP" sz="3200" dirty="0"/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95BC06A-A927-454D-BFF0-989E69280038}"/>
                </a:ext>
              </a:extLst>
            </p:cNvPr>
            <p:cNvSpPr txBox="1"/>
            <p:nvPr/>
          </p:nvSpPr>
          <p:spPr>
            <a:xfrm>
              <a:off x="8217854" y="804931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じょうず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07EF5D6-FA03-864D-AFD2-662D55439CE6}"/>
                </a:ext>
              </a:extLst>
            </p:cNvPr>
            <p:cNvSpPr txBox="1"/>
            <p:nvPr/>
          </p:nvSpPr>
          <p:spPr>
            <a:xfrm>
              <a:off x="9332293" y="804931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8270E0A-7F54-9849-AFAD-BB1D581EEDFC}"/>
                </a:ext>
              </a:extLst>
            </p:cNvPr>
            <p:cNvSpPr txBox="1"/>
            <p:nvPr/>
          </p:nvSpPr>
          <p:spPr>
            <a:xfrm>
              <a:off x="10856065" y="93380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おぼ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5863AF6-320C-6747-9B14-2F688AC42483}"/>
                </a:ext>
              </a:extLst>
            </p:cNvPr>
            <p:cNvSpPr txBox="1"/>
            <p:nvPr/>
          </p:nvSpPr>
          <p:spPr>
            <a:xfrm>
              <a:off x="8657752" y="105073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2203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考えてみよう</a:t>
            </a:r>
            <a:endParaRPr lang="en-US" altLang="ja-JP" sz="6600" b="1" dirty="0"/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161996" y="2869870"/>
            <a:ext cx="1141659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かんが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259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B450010-7671-2940-95CF-A2FAD0120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400261" y="1928501"/>
            <a:ext cx="2077437" cy="344883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6E199C5-6AB1-D246-A099-DD30E158A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382" y="7328492"/>
            <a:ext cx="2775331" cy="2106577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476B480-7175-4645-A3D9-E559661DC0A6}"/>
              </a:ext>
            </a:extLst>
          </p:cNvPr>
          <p:cNvGrpSpPr/>
          <p:nvPr/>
        </p:nvGrpSpPr>
        <p:grpSpPr>
          <a:xfrm>
            <a:off x="412107" y="135522"/>
            <a:ext cx="9790548" cy="1516907"/>
            <a:chOff x="1038576" y="2002763"/>
            <a:chExt cx="9790548" cy="1516907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EFFE9EB5-3A2B-D34B-93AB-F3AFDDB5D938}"/>
                </a:ext>
              </a:extLst>
            </p:cNvPr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26" name="サブタイトル 2">
                <a:extLst>
                  <a:ext uri="{FF2B5EF4-FFF2-40B4-BE49-F238E27FC236}">
                    <a16:creationId xmlns:a16="http://schemas.microsoft.com/office/drawing/2014/main" id="{58F8B5A9-886F-9A4B-9B5C-FB7C29B91A09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27" name="サブタイトル 2">
                <a:extLst>
                  <a:ext uri="{FF2B5EF4-FFF2-40B4-BE49-F238E27FC236}">
                    <a16:creationId xmlns:a16="http://schemas.microsoft.com/office/drawing/2014/main" id="{CB4DF328-7108-2C43-AC03-8013336CFAB3}"/>
                  </a:ext>
                </a:extLst>
              </p:cNvPr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sz="4267">
                    <a:latin typeface="Meiryo" panose="020B0604030504040204" pitchFamily="34" charset="-128"/>
                    <a:ea typeface="Meiryo" panose="020B0604030504040204" pitchFamily="34" charset="-128"/>
                  </a:rPr>
                  <a:t>　　</a:t>
                </a:r>
                <a:r>
                  <a:rPr lang="ja-JP" altLang="en-US" sz="4400"/>
                  <a:t>考えてみよう</a:t>
                </a:r>
                <a:endParaRPr lang="ja-JP" altLang="en-US" sz="4400" dirty="0"/>
              </a:p>
            </p:txBody>
          </p:sp>
          <p:sp>
            <p:nvSpPr>
              <p:cNvPr id="28" name="object 25">
                <a:extLst>
                  <a:ext uri="{FF2B5EF4-FFF2-40B4-BE49-F238E27FC236}">
                    <a16:creationId xmlns:a16="http://schemas.microsoft.com/office/drawing/2014/main" id="{22B96781-5443-8B41-9153-2E40E2E28F22}"/>
                  </a:ext>
                </a:extLst>
              </p:cNvPr>
              <p:cNvSpPr/>
              <p:nvPr/>
            </p:nvSpPr>
            <p:spPr>
              <a:xfrm flipV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DCB95BE-609C-FB45-9F4E-294ABCC49F8B}"/>
                </a:ext>
              </a:extLst>
            </p:cNvPr>
            <p:cNvSpPr txBox="1"/>
            <p:nvPr/>
          </p:nvSpPr>
          <p:spPr>
            <a:xfrm>
              <a:off x="4559553" y="20027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22B963D-40B2-EB4C-849D-B64794F8AA4F}"/>
              </a:ext>
            </a:extLst>
          </p:cNvPr>
          <p:cNvGrpSpPr/>
          <p:nvPr/>
        </p:nvGrpSpPr>
        <p:grpSpPr>
          <a:xfrm>
            <a:off x="1296195" y="2065533"/>
            <a:ext cx="9350571" cy="3223828"/>
            <a:chOff x="1280289" y="1966374"/>
            <a:chExt cx="9350571" cy="322382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35F7091B-F701-DC40-8DE2-3157000582B7}"/>
                </a:ext>
              </a:extLst>
            </p:cNvPr>
            <p:cNvGrpSpPr/>
            <p:nvPr/>
          </p:nvGrpSpPr>
          <p:grpSpPr>
            <a:xfrm>
              <a:off x="1280289" y="1966374"/>
              <a:ext cx="9350571" cy="3223828"/>
              <a:chOff x="1280289" y="1676427"/>
              <a:chExt cx="9350571" cy="3223828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B043D451-C943-BA48-B30E-79040948C671}"/>
                  </a:ext>
                </a:extLst>
              </p:cNvPr>
              <p:cNvGrpSpPr/>
              <p:nvPr/>
            </p:nvGrpSpPr>
            <p:grpSpPr>
              <a:xfrm>
                <a:off x="1280289" y="1676427"/>
                <a:ext cx="9350571" cy="3223828"/>
                <a:chOff x="1243951" y="983888"/>
                <a:chExt cx="4334591" cy="7972095"/>
              </a:xfrm>
            </p:grpSpPr>
            <p:grpSp>
              <p:nvGrpSpPr>
                <p:cNvPr id="11" name="グループ化 10">
                  <a:extLst>
                    <a:ext uri="{FF2B5EF4-FFF2-40B4-BE49-F238E27FC236}">
                      <a16:creationId xmlns:a16="http://schemas.microsoft.com/office/drawing/2014/main" id="{563DFAAC-7F73-184B-A952-8E0DC3A3D96B}"/>
                    </a:ext>
                  </a:extLst>
                </p:cNvPr>
                <p:cNvGrpSpPr/>
                <p:nvPr/>
              </p:nvGrpSpPr>
              <p:grpSpPr>
                <a:xfrm>
                  <a:off x="1243951" y="983888"/>
                  <a:ext cx="4334591" cy="7972095"/>
                  <a:chOff x="1639995" y="705694"/>
                  <a:chExt cx="5177923" cy="7972095"/>
                </a:xfrm>
              </p:grpSpPr>
              <p:sp>
                <p:nvSpPr>
                  <p:cNvPr id="13" name="吹き出し: 角を丸めた四角形 19">
                    <a:extLst>
                      <a:ext uri="{FF2B5EF4-FFF2-40B4-BE49-F238E27FC236}">
                        <a16:creationId xmlns:a16="http://schemas.microsoft.com/office/drawing/2014/main" id="{939E38BF-E844-F446-ABEE-AFAAC5A02EB9}"/>
                      </a:ext>
                    </a:extLst>
                  </p:cNvPr>
                  <p:cNvSpPr/>
                  <p:nvPr/>
                </p:nvSpPr>
                <p:spPr>
                  <a:xfrm>
                    <a:off x="1639995" y="727903"/>
                    <a:ext cx="5074994" cy="7949886"/>
                  </a:xfrm>
                  <a:prstGeom prst="wedgeRoundRectCallout">
                    <a:avLst>
                      <a:gd name="adj1" fmla="val 55457"/>
                      <a:gd name="adj2" fmla="val -14616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14" name="テキスト ボックス 13">
                    <a:extLst>
                      <a:ext uri="{FF2B5EF4-FFF2-40B4-BE49-F238E27FC236}">
                        <a16:creationId xmlns:a16="http://schemas.microsoft.com/office/drawing/2014/main" id="{FEA5678B-06CA-E347-8273-5C6BE86C4C2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02F322D8-310C-594D-85C6-38FC9BBD72EC}"/>
                    </a:ext>
                  </a:extLst>
                </p:cNvPr>
                <p:cNvSpPr txBox="1"/>
                <p:nvPr/>
              </p:nvSpPr>
              <p:spPr>
                <a:xfrm>
                  <a:off x="1579040" y="1245497"/>
                  <a:ext cx="3799095" cy="723035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パソコンを使ってお花以外に</a:t>
                  </a:r>
                  <a:endPara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どんな作品を作りたいか考えてみよう！</a:t>
                  </a:r>
                  <a:endPara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できる人は実際に作ってみよう！</a:t>
                  </a:r>
                  <a:endPara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E638174-B007-AB44-91CC-E88437404D91}"/>
                  </a:ext>
                </a:extLst>
              </p:cNvPr>
              <p:cNvSpPr txBox="1"/>
              <p:nvPr/>
            </p:nvSpPr>
            <p:spPr>
              <a:xfrm>
                <a:off x="5740648" y="1913064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はないがい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19F509A-EB66-DC47-9B49-2A6C53F2B495}"/>
                  </a:ext>
                </a:extLst>
              </p:cNvPr>
              <p:cNvSpPr txBox="1"/>
              <p:nvPr/>
            </p:nvSpPr>
            <p:spPr>
              <a:xfrm>
                <a:off x="4048499" y="191306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つか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A41FE0B-ADC2-5341-B35A-211FEB91ED40}"/>
                </a:ext>
              </a:extLst>
            </p:cNvPr>
            <p:cNvSpPr txBox="1"/>
            <p:nvPr/>
          </p:nvSpPr>
          <p:spPr>
            <a:xfrm>
              <a:off x="5241049" y="410651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75F17E7-F37A-3E4F-A3A8-E0E816768959}"/>
                </a:ext>
              </a:extLst>
            </p:cNvPr>
            <p:cNvSpPr txBox="1"/>
            <p:nvPr/>
          </p:nvSpPr>
          <p:spPr>
            <a:xfrm>
              <a:off x="6410062" y="315108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FC37A43-F69C-804C-B135-13685C5D9487}"/>
                </a:ext>
              </a:extLst>
            </p:cNvPr>
            <p:cNvSpPr txBox="1"/>
            <p:nvPr/>
          </p:nvSpPr>
          <p:spPr>
            <a:xfrm>
              <a:off x="4487081" y="315466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9ABA0060-30F9-8043-B131-B362A9CC25BF}"/>
                </a:ext>
              </a:extLst>
            </p:cNvPr>
            <p:cNvSpPr txBox="1"/>
            <p:nvPr/>
          </p:nvSpPr>
          <p:spPr>
            <a:xfrm>
              <a:off x="3170473" y="315466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BC6135F-3EFA-3E45-84D0-E564D38A0D16}"/>
                </a:ext>
              </a:extLst>
            </p:cNvPr>
            <p:cNvSpPr txBox="1"/>
            <p:nvPr/>
          </p:nvSpPr>
          <p:spPr>
            <a:xfrm>
              <a:off x="3170064" y="410651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4DB4E23-84D9-9D40-BE7D-05EEA8D3A558}"/>
                </a:ext>
              </a:extLst>
            </p:cNvPr>
            <p:cNvSpPr txBox="1"/>
            <p:nvPr/>
          </p:nvSpPr>
          <p:spPr>
            <a:xfrm>
              <a:off x="4085385" y="410651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じっさい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31043D4-ACBB-3E4D-A4E4-4EAC09CFB4DE}"/>
              </a:ext>
            </a:extLst>
          </p:cNvPr>
          <p:cNvGrpSpPr/>
          <p:nvPr/>
        </p:nvGrpSpPr>
        <p:grpSpPr>
          <a:xfrm>
            <a:off x="5818916" y="6603943"/>
            <a:ext cx="7970317" cy="3089510"/>
            <a:chOff x="5818916" y="6603943"/>
            <a:chExt cx="7970317" cy="3089510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87772EAD-87B5-384E-A486-3BF7BBF16895}"/>
                </a:ext>
              </a:extLst>
            </p:cNvPr>
            <p:cNvGrpSpPr/>
            <p:nvPr/>
          </p:nvGrpSpPr>
          <p:grpSpPr>
            <a:xfrm>
              <a:off x="5818916" y="6603943"/>
              <a:ext cx="7970317" cy="3089510"/>
              <a:chOff x="5955575" y="6413078"/>
              <a:chExt cx="7970317" cy="3089510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B5A748AA-5215-A745-BFE8-E8E03C89D95B}"/>
                  </a:ext>
                </a:extLst>
              </p:cNvPr>
              <p:cNvSpPr/>
              <p:nvPr/>
            </p:nvSpPr>
            <p:spPr>
              <a:xfrm>
                <a:off x="5955575" y="6413078"/>
                <a:ext cx="7970317" cy="3089510"/>
              </a:xfrm>
              <a:prstGeom prst="wedgeRoundRectCallout">
                <a:avLst>
                  <a:gd name="adj1" fmla="val -56875"/>
                  <a:gd name="adj2" fmla="val 16154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chemeClr val="tx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考えた内容を紙に書き出してみよう！</a:t>
                </a:r>
                <a:endParaRPr lang="en-US" altLang="ja-JP" sz="3200" dirty="0">
                  <a:solidFill>
                    <a:schemeClr val="tx1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chemeClr val="tx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どんな色にしたいかも書いてみよう！</a:t>
                </a:r>
                <a:endParaRPr lang="en-US" altLang="ja-JP" sz="3200" dirty="0">
                  <a:solidFill>
                    <a:schemeClr val="tx1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DFC8FAD-A5CC-5D4B-A5F1-44B0D2E4DEC7}"/>
                  </a:ext>
                </a:extLst>
              </p:cNvPr>
              <p:cNvSpPr txBox="1"/>
              <p:nvPr/>
            </p:nvSpPr>
            <p:spPr>
              <a:xfrm>
                <a:off x="6052956" y="7115876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かんが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B6D4082-F047-154E-A3FA-4F455A23A745}"/>
                  </a:ext>
                </a:extLst>
              </p:cNvPr>
              <p:cNvSpPr txBox="1"/>
              <p:nvPr/>
            </p:nvSpPr>
            <p:spPr>
              <a:xfrm>
                <a:off x="7256724" y="7115876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ないよう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053DF2FF-743A-A64B-A50C-BF93D0CAFEDD}"/>
                  </a:ext>
                </a:extLst>
              </p:cNvPr>
              <p:cNvSpPr txBox="1"/>
              <p:nvPr/>
            </p:nvSpPr>
            <p:spPr>
              <a:xfrm>
                <a:off x="8425470" y="7115876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かみ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35E158C-13DC-C244-B48F-265F6AB0C70F}"/>
                  </a:ext>
                </a:extLst>
              </p:cNvPr>
              <p:cNvSpPr txBox="1"/>
              <p:nvPr/>
            </p:nvSpPr>
            <p:spPr>
              <a:xfrm>
                <a:off x="9397887" y="7115876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9A7D742C-56E2-CF48-BD4A-958BD3A82FDC}"/>
                  </a:ext>
                </a:extLst>
              </p:cNvPr>
              <p:cNvSpPr txBox="1"/>
              <p:nvPr/>
            </p:nvSpPr>
            <p:spPr>
              <a:xfrm>
                <a:off x="10182052" y="7115876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だ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23C7303-4134-8340-8572-E9908DB97BCD}"/>
                </a:ext>
              </a:extLst>
            </p:cNvPr>
            <p:cNvSpPr txBox="1"/>
            <p:nvPr/>
          </p:nvSpPr>
          <p:spPr>
            <a:xfrm>
              <a:off x="10144682" y="825481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77171A8-BF7E-8844-9405-0771ADCDA4F4}"/>
                </a:ext>
              </a:extLst>
            </p:cNvPr>
            <p:cNvSpPr txBox="1"/>
            <p:nvPr/>
          </p:nvSpPr>
          <p:spPr>
            <a:xfrm>
              <a:off x="7226435" y="825481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2505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16256000" cy="12192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7833" y="4692430"/>
            <a:ext cx="10043720" cy="2114425"/>
          </a:xfrm>
        </p:spPr>
        <p:txBody>
          <a:bodyPr/>
          <a:lstStyle/>
          <a:p>
            <a:r>
              <a:rPr lang="ja-JP" altLang="en-US" sz="7200" dirty="0"/>
              <a:t>おつかれさまでした！</a:t>
            </a:r>
            <a:br>
              <a:rPr lang="en-US" altLang="ja-JP" sz="7200" dirty="0"/>
            </a:br>
            <a:r>
              <a:rPr lang="ja-JP" altLang="en-US" sz="72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25106943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/>
          <p:nvPr/>
        </p:nvSpPr>
        <p:spPr>
          <a:xfrm>
            <a:off x="1823307" y="118794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434348" y="81677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45399" y="619080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参考</a:t>
            </a:r>
            <a:r>
              <a:rPr lang="en-US" altLang="ja-JP" sz="7585" dirty="0"/>
              <a:t>URL</a:t>
            </a:r>
          </a:p>
        </p:txBody>
      </p:sp>
      <p:sp>
        <p:nvSpPr>
          <p:cNvPr id="7" name="サブタイトル 2"/>
          <p:cNvSpPr txBox="1"/>
          <p:nvPr/>
        </p:nvSpPr>
        <p:spPr>
          <a:xfrm>
            <a:off x="864777" y="3012267"/>
            <a:ext cx="14178844" cy="36754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2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【村上隆】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https://www.artpedia.asia/takashi-murakami/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https://ja.wikipedia.org/wiki/%E6%9D%91%E4%B8%8A%E9%9A%86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https://artfans.jp/takashi-murakami/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https://media.thisisgallery.com/20216848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ja-JP" altLang="en-US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7" name="object 25"/>
          <p:cNvSpPr/>
          <p:nvPr/>
        </p:nvSpPr>
        <p:spPr>
          <a:xfrm flipV="1">
            <a:off x="2811429" y="1579994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88A479-60EA-0848-84AC-B844744E8CE5}"/>
              </a:ext>
            </a:extLst>
          </p:cNvPr>
          <p:cNvSpPr txBox="1"/>
          <p:nvPr/>
        </p:nvSpPr>
        <p:spPr>
          <a:xfrm>
            <a:off x="6408296" y="4532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さんこう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7067</TotalTime>
  <Words>1320</Words>
  <Application>Microsoft Office PowerPoint</Application>
  <PresentationFormat>ユーザー設定</PresentationFormat>
  <Paragraphs>415</Paragraphs>
  <Slides>30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8" baseType="lpstr">
      <vt:lpstr>Meiryo UI</vt:lpstr>
      <vt:lpstr>UD デジタル 教科書体 NP-R</vt:lpstr>
      <vt:lpstr>Meiryo</vt:lpstr>
      <vt:lpstr>Meiryo</vt:lpstr>
      <vt:lpstr>游ゴシック</vt:lpstr>
      <vt:lpstr>Arial</vt:lpstr>
      <vt:lpstr>Calibri</vt:lpstr>
      <vt:lpstr>Office テーマ</vt:lpstr>
      <vt:lpstr>第2回　村上隆について学ぼう！</vt:lpstr>
      <vt:lpstr>目次</vt:lpstr>
      <vt:lpstr>村上隆ってどんな人？</vt:lpstr>
      <vt:lpstr>☆村上隆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村上隆作品を真似して作ってみよう</vt:lpstr>
      <vt:lpstr>✂村上隆作品を真似して作ってみよう～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ファイルを保存しよう</vt:lpstr>
      <vt:lpstr>ファイルを保存しよう</vt:lpstr>
      <vt:lpstr>PowerPoint プレゼンテーション</vt:lpstr>
      <vt:lpstr>考えてみよう</vt:lpstr>
      <vt:lpstr>PowerPoint プレゼンテーション</vt:lpstr>
      <vt:lpstr>おつかれさまでした！ がんばったね！</vt:lpstr>
      <vt:lpstr>参考URL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☆インベーダーアート</dc:title>
  <dc:creator>user</dc:creator>
  <cp:lastModifiedBy>Okuwaki Koji</cp:lastModifiedBy>
  <cp:revision>481</cp:revision>
  <cp:lastPrinted>2021-06-22T01:30:00Z</cp:lastPrinted>
  <dcterms:created xsi:type="dcterms:W3CDTF">2021-03-16T07:34:00Z</dcterms:created>
  <dcterms:modified xsi:type="dcterms:W3CDTF">2022-03-25T07:56:38Z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