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491" r:id="rId12"/>
    <p:sldId id="633" r:id="rId13"/>
    <p:sldId id="604" r:id="rId14"/>
    <p:sldId id="606" r:id="rId15"/>
    <p:sldId id="416" r:id="rId16"/>
    <p:sldId id="607" r:id="rId17"/>
    <p:sldId id="537" r:id="rId18"/>
    <p:sldId id="588" r:id="rId19"/>
    <p:sldId id="608" r:id="rId20"/>
    <p:sldId id="609" r:id="rId21"/>
    <p:sldId id="610" r:id="rId22"/>
    <p:sldId id="614" r:id="rId23"/>
    <p:sldId id="615" r:id="rId24"/>
    <p:sldId id="616" r:id="rId25"/>
    <p:sldId id="613" r:id="rId26"/>
    <p:sldId id="618" r:id="rId27"/>
    <p:sldId id="617" r:id="rId28"/>
    <p:sldId id="619" r:id="rId29"/>
    <p:sldId id="593" r:id="rId30"/>
    <p:sldId id="594" r:id="rId31"/>
    <p:sldId id="490" r:id="rId32"/>
    <p:sldId id="492" r:id="rId33"/>
    <p:sldId id="543" r:id="rId34"/>
    <p:sldId id="568" r:id="rId35"/>
    <p:sldId id="621" r:id="rId36"/>
    <p:sldId id="623" r:id="rId37"/>
    <p:sldId id="624" r:id="rId38"/>
    <p:sldId id="625" r:id="rId39"/>
    <p:sldId id="626" r:id="rId40"/>
    <p:sldId id="596" r:id="rId41"/>
    <p:sldId id="627" r:id="rId42"/>
    <p:sldId id="628" r:id="rId43"/>
    <p:sldId id="599" r:id="rId44"/>
    <p:sldId id="600" r:id="rId45"/>
    <p:sldId id="335" r:id="rId4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8" autoAdjust="0"/>
    <p:restoredTop sz="95244" autoAdjust="0"/>
  </p:normalViewPr>
  <p:slideViewPr>
    <p:cSldViewPr snapToGrid="0">
      <p:cViewPr varScale="1">
        <p:scale>
          <a:sx n="78" d="100"/>
          <a:sy n="78" d="100"/>
        </p:scale>
        <p:origin x="9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3.png"/><Relationship Id="rId7" Type="http://schemas.openxmlformats.org/officeDocument/2006/relationships/image" Target="../media/image4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33.png"/><Relationship Id="rId7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9.png"/><Relationship Id="rId7" Type="http://schemas.openxmlformats.org/officeDocument/2006/relationships/image" Target="../media/image62.PNG"/><Relationship Id="rId12" Type="http://schemas.openxmlformats.org/officeDocument/2006/relationships/image" Target="../media/image5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4.PNG"/><Relationship Id="rId5" Type="http://schemas.openxmlformats.org/officeDocument/2006/relationships/image" Target="../media/image61.PNG"/><Relationship Id="rId10" Type="http://schemas.openxmlformats.org/officeDocument/2006/relationships/image" Target="../media/image52.PNG"/><Relationship Id="rId4" Type="http://schemas.openxmlformats.org/officeDocument/2006/relationships/image" Target="../media/image58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44.PN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34.PN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60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80.PNG"/><Relationship Id="rId7" Type="http://schemas.openxmlformats.org/officeDocument/2006/relationships/image" Target="../media/image6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8.png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0.PNG"/><Relationship Id="rId7" Type="http://schemas.openxmlformats.org/officeDocument/2006/relationships/image" Target="../media/image51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77.PNG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19</a:t>
            </a:r>
            <a:r>
              <a:rPr lang="ja-JP" altLang="en-US" dirty="0"/>
              <a:t>回　</a:t>
            </a:r>
            <a:r>
              <a:rPr lang="en-US" altLang="ja-JP" dirty="0"/>
              <a:t>Codey</a:t>
            </a:r>
            <a:r>
              <a:rPr lang="ja-JP" altLang="en-US" dirty="0"/>
              <a:t>の脱出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562438" y="4864403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959438" y="4864403"/>
            <a:ext cx="905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619938" y="1032383"/>
            <a:ext cx="78709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ボタンを押して、閉じ込められた場所から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を脱出させよう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5783802" y="1112678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7B6D47-CE66-4C1A-86E5-1F0130F86A46}"/>
              </a:ext>
            </a:extLst>
          </p:cNvPr>
          <p:cNvSpPr txBox="1"/>
          <p:nvPr/>
        </p:nvSpPr>
        <p:spPr>
          <a:xfrm>
            <a:off x="6629587" y="1112678"/>
            <a:ext cx="882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だっしゅつ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ECCD43E-8F9A-4FE2-9A72-388018F76683}"/>
              </a:ext>
            </a:extLst>
          </p:cNvPr>
          <p:cNvSpPr txBox="1"/>
          <p:nvPr/>
        </p:nvSpPr>
        <p:spPr>
          <a:xfrm>
            <a:off x="2792069" y="1112678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1CDBE9-B0BC-4D8A-B4C7-795A59551F6C}"/>
              </a:ext>
            </a:extLst>
          </p:cNvPr>
          <p:cNvSpPr txBox="1"/>
          <p:nvPr/>
        </p:nvSpPr>
        <p:spPr>
          <a:xfrm>
            <a:off x="4630191" y="1112678"/>
            <a:ext cx="6697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9FE748-1D4F-4DCC-9743-1B5F4AB463F8}"/>
              </a:ext>
            </a:extLst>
          </p:cNvPr>
          <p:cNvSpPr txBox="1"/>
          <p:nvPr/>
        </p:nvSpPr>
        <p:spPr>
          <a:xfrm>
            <a:off x="3289623" y="1112678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28AD6C5-8605-47CA-AF20-07DB3B181109}"/>
              </a:ext>
            </a:extLst>
          </p:cNvPr>
          <p:cNvSpPr txBox="1"/>
          <p:nvPr/>
        </p:nvSpPr>
        <p:spPr>
          <a:xfrm>
            <a:off x="1772599" y="1112678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" name="19_02">
            <a:hlinkClick r:id="" action="ppaction://media"/>
            <a:extLst>
              <a:ext uri="{FF2B5EF4-FFF2-40B4-BE49-F238E27FC236}">
                <a16:creationId xmlns:a16="http://schemas.microsoft.com/office/drawing/2014/main" id="{22ED933D-AF75-45D7-AD4B-12C50AE1A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5924" y="1832396"/>
            <a:ext cx="8092152" cy="455183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CD62B2-CC7F-4FAD-97AA-5081B15F9B90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0AB790-39D5-4470-AC52-FA3854F4EFD1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56FB68-0F73-4CC9-9DA2-69A75E44A62D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F0BEBC2-4A21-4A18-8A88-04B1235C5CD7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</p:spTree>
    <p:extLst>
      <p:ext uri="{BB962C8B-B14F-4D97-AF65-F5344CB8AC3E}">
        <p14:creationId xmlns:p14="http://schemas.microsoft.com/office/powerpoint/2010/main" val="416757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E1426C0-4F31-4EF0-8E3F-EE9415CECD9C}"/>
              </a:ext>
            </a:extLst>
          </p:cNvPr>
          <p:cNvSpPr txBox="1"/>
          <p:nvPr/>
        </p:nvSpPr>
        <p:spPr>
          <a:xfrm>
            <a:off x="500574" y="1245270"/>
            <a:ext cx="818374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は赤外線センサーをつかって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前に障害物があるかどうかを確認します。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があれば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は大きくなり、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なければ、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数値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は小さくなり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B2905330-022F-44E1-830D-143417BC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210" y="1287247"/>
            <a:ext cx="2301433" cy="2098907"/>
          </a:xfrm>
          <a:prstGeom prst="rect">
            <a:avLst/>
          </a:prstGeom>
        </p:spPr>
      </p:pic>
      <p:pic>
        <p:nvPicPr>
          <p:cNvPr id="71" name="グラフィックス 70" descr="ワイヤレス">
            <a:extLst>
              <a:ext uri="{FF2B5EF4-FFF2-40B4-BE49-F238E27FC236}">
                <a16:creationId xmlns:a16="http://schemas.microsoft.com/office/drawing/2014/main" id="{8ED3D4A5-9009-44DF-A67F-65E0F5A24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7249135" y="3116311"/>
            <a:ext cx="914400" cy="914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E108A2A-5C23-E744-9E0F-8534FDA982C7}"/>
              </a:ext>
            </a:extLst>
          </p:cNvPr>
          <p:cNvSpPr txBox="1"/>
          <p:nvPr/>
        </p:nvSpPr>
        <p:spPr>
          <a:xfrm>
            <a:off x="592116" y="1265182"/>
            <a:ext cx="717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タイトル 4">
            <a:extLst>
              <a:ext uri="{FF2B5EF4-FFF2-40B4-BE49-F238E27FC236}">
                <a16:creationId xmlns:a16="http://schemas.microsoft.com/office/drawing/2014/main" id="{185948BC-53CE-41B6-B95C-197BB3D79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328E37-90AF-47F9-8625-B9E5F86FB7A9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B4991D6-5C96-4619-8AA6-034EA5AF239B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5044E70-8CEA-4A8F-8517-267E0728DFE6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83F38EA-B765-4206-9B36-594459C6A05F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FF1B9D3-6623-47F1-9F1B-B8873E1F78C7}"/>
              </a:ext>
            </a:extLst>
          </p:cNvPr>
          <p:cNvSpPr txBox="1"/>
          <p:nvPr/>
        </p:nvSpPr>
        <p:spPr>
          <a:xfrm>
            <a:off x="131467" y="1816687"/>
            <a:ext cx="2042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　しょうがいぶつ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70382E-E676-4849-8671-D70F0EDB938A}"/>
              </a:ext>
            </a:extLst>
          </p:cNvPr>
          <p:cNvSpPr txBox="1"/>
          <p:nvPr/>
        </p:nvSpPr>
        <p:spPr>
          <a:xfrm>
            <a:off x="1233173" y="1277542"/>
            <a:ext cx="1356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D518860-0B0F-4C15-8A3A-558B8AB0D652}"/>
              </a:ext>
            </a:extLst>
          </p:cNvPr>
          <p:cNvSpPr txBox="1"/>
          <p:nvPr/>
        </p:nvSpPr>
        <p:spPr>
          <a:xfrm>
            <a:off x="3311354" y="1816687"/>
            <a:ext cx="9993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DCA3F8E-5D07-45F5-BEFD-829FE24995CB}"/>
              </a:ext>
            </a:extLst>
          </p:cNvPr>
          <p:cNvSpPr txBox="1"/>
          <p:nvPr/>
        </p:nvSpPr>
        <p:spPr>
          <a:xfrm>
            <a:off x="272518" y="2388104"/>
            <a:ext cx="1356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3AD0CEE-E77B-4E03-BD6E-7C2456AABC56}"/>
              </a:ext>
            </a:extLst>
          </p:cNvPr>
          <p:cNvSpPr txBox="1"/>
          <p:nvPr/>
        </p:nvSpPr>
        <p:spPr>
          <a:xfrm>
            <a:off x="2005128" y="2392622"/>
            <a:ext cx="1356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　おお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9EA97B-D405-45F6-96A9-54E817BA2C57}"/>
              </a:ext>
            </a:extLst>
          </p:cNvPr>
          <p:cNvSpPr txBox="1"/>
          <p:nvPr/>
        </p:nvSpPr>
        <p:spPr>
          <a:xfrm>
            <a:off x="298551" y="2936224"/>
            <a:ext cx="1356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720FF01-FC9E-4034-9F33-9AF55489CC7F}"/>
              </a:ext>
            </a:extLst>
          </p:cNvPr>
          <p:cNvSpPr txBox="1"/>
          <p:nvPr/>
        </p:nvSpPr>
        <p:spPr>
          <a:xfrm>
            <a:off x="2454364" y="2931767"/>
            <a:ext cx="1356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　　ちい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0664E075-57A2-4E10-BBC8-D0DAE7775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587" y="4072346"/>
            <a:ext cx="1293034" cy="2060591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3143ED9-FF95-4772-BF49-2E1DFC6B1529}"/>
              </a:ext>
            </a:extLst>
          </p:cNvPr>
          <p:cNvGrpSpPr/>
          <p:nvPr/>
        </p:nvGrpSpPr>
        <p:grpSpPr>
          <a:xfrm>
            <a:off x="1757548" y="4255013"/>
            <a:ext cx="5948787" cy="2060591"/>
            <a:chOff x="3606598" y="3338889"/>
            <a:chExt cx="5404249" cy="206059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B466DC2-B803-4950-9BA1-F0AFFFBBFDDB}"/>
                </a:ext>
              </a:extLst>
            </p:cNvPr>
            <p:cNvSpPr txBox="1"/>
            <p:nvPr/>
          </p:nvSpPr>
          <p:spPr>
            <a:xfrm>
              <a:off x="3840371" y="3651159"/>
              <a:ext cx="517047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を少しずつ回転させて、周りの障害物の数値をはかると、どこに壁がないかがわかりそうだ！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数値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が一番小さかった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場所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脱出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すればよいんだね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87902E0-4053-42F4-89FE-A0D18D2C6F56}"/>
                </a:ext>
              </a:extLst>
            </p:cNvPr>
            <p:cNvSpPr txBox="1"/>
            <p:nvPr/>
          </p:nvSpPr>
          <p:spPr>
            <a:xfrm>
              <a:off x="3882936" y="3693540"/>
              <a:ext cx="47510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　　　すこ　　　　　　　かいてん　　　　　　　　まわ　　　しょうがいぶつ　　すうち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吹き出し: 角を丸めた四角形 57">
              <a:extLst>
                <a:ext uri="{FF2B5EF4-FFF2-40B4-BE49-F238E27FC236}">
                  <a16:creationId xmlns:a16="http://schemas.microsoft.com/office/drawing/2014/main" id="{F289B1EB-FE76-469D-8BD2-1FB9372A422D}"/>
                </a:ext>
              </a:extLst>
            </p:cNvPr>
            <p:cNvSpPr/>
            <p:nvPr/>
          </p:nvSpPr>
          <p:spPr>
            <a:xfrm>
              <a:off x="3606598" y="3338889"/>
              <a:ext cx="5369350" cy="2060591"/>
            </a:xfrm>
            <a:prstGeom prst="wedgeRoundRectCallout">
              <a:avLst>
                <a:gd name="adj1" fmla="val 57753"/>
                <a:gd name="adj2" fmla="val 2467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115B608-48B0-4B34-B342-1B1F9BB54031}"/>
              </a:ext>
            </a:extLst>
          </p:cNvPr>
          <p:cNvSpPr txBox="1"/>
          <p:nvPr/>
        </p:nvSpPr>
        <p:spPr>
          <a:xfrm>
            <a:off x="2014876" y="5045125"/>
            <a:ext cx="52297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かべ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476CFA8-ECA0-4DE5-8EA1-1E5E888F850B}"/>
              </a:ext>
            </a:extLst>
          </p:cNvPr>
          <p:cNvSpPr txBox="1"/>
          <p:nvPr/>
        </p:nvSpPr>
        <p:spPr>
          <a:xfrm>
            <a:off x="2013970" y="5583854"/>
            <a:ext cx="52297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すうち　　　　いちばんちい　　　　　　　ばしょ　　　　　だっしゅつ</a:t>
            </a:r>
          </a:p>
        </p:txBody>
      </p:sp>
    </p:spTree>
    <p:extLst>
      <p:ext uri="{BB962C8B-B14F-4D97-AF65-F5344CB8AC3E}">
        <p14:creationId xmlns:p14="http://schemas.microsoft.com/office/powerpoint/2010/main" val="3209864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9B7358-ED8E-4F3A-9555-F83D767ABB82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0F7497C-9E39-4A19-8FB5-EAAE021FAEB1}"/>
              </a:ext>
            </a:extLst>
          </p:cNvPr>
          <p:cNvGrpSpPr/>
          <p:nvPr/>
        </p:nvGrpSpPr>
        <p:grpSpPr>
          <a:xfrm>
            <a:off x="537070" y="1859669"/>
            <a:ext cx="4554245" cy="4702117"/>
            <a:chOff x="2294877" y="1593338"/>
            <a:chExt cx="4554245" cy="4702117"/>
          </a:xfrm>
        </p:grpSpPr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29B4A2A4-2D26-473A-9EE3-DC6C0247182D}"/>
                </a:ext>
              </a:extLst>
            </p:cNvPr>
            <p:cNvSpPr/>
            <p:nvPr/>
          </p:nvSpPr>
          <p:spPr>
            <a:xfrm>
              <a:off x="2294877" y="1593338"/>
              <a:ext cx="4554245" cy="4554245"/>
            </a:xfrm>
            <a:prstGeom prst="ellips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F6806383-79F8-4BA0-81E9-7657C2EBFE92}"/>
                </a:ext>
              </a:extLst>
            </p:cNvPr>
            <p:cNvSpPr/>
            <p:nvPr/>
          </p:nvSpPr>
          <p:spPr>
            <a:xfrm>
              <a:off x="5182762" y="4943442"/>
              <a:ext cx="1352013" cy="13520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C94E9808-5C44-4555-B609-9928BBB90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302" y="3437082"/>
            <a:ext cx="801780" cy="1399417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6BB227A-6763-46AE-BC94-A4494952AB37}"/>
              </a:ext>
            </a:extLst>
          </p:cNvPr>
          <p:cNvCxnSpPr>
            <a:cxnSpLocks/>
          </p:cNvCxnSpPr>
          <p:nvPr/>
        </p:nvCxnSpPr>
        <p:spPr>
          <a:xfrm flipV="1">
            <a:off x="2767248" y="1859668"/>
            <a:ext cx="0" cy="1577413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2087CC33-01D4-4D88-B6F6-8EA104AB6953}"/>
              </a:ext>
            </a:extLst>
          </p:cNvPr>
          <p:cNvCxnSpPr>
            <a:cxnSpLocks/>
          </p:cNvCxnSpPr>
          <p:nvPr/>
        </p:nvCxnSpPr>
        <p:spPr>
          <a:xfrm>
            <a:off x="2864430" y="1859668"/>
            <a:ext cx="0" cy="1577413"/>
          </a:xfrm>
          <a:prstGeom prst="straightConnector1">
            <a:avLst/>
          </a:prstGeom>
          <a:ln w="28575">
            <a:prstDash val="sysDot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D478151-77E3-4A2A-AD0B-EFBC258D2E4D}"/>
              </a:ext>
            </a:extLst>
          </p:cNvPr>
          <p:cNvGrpSpPr/>
          <p:nvPr/>
        </p:nvGrpSpPr>
        <p:grpSpPr>
          <a:xfrm>
            <a:off x="4997427" y="1497039"/>
            <a:ext cx="3509783" cy="1685077"/>
            <a:chOff x="5430031" y="2965143"/>
            <a:chExt cx="3509783" cy="1685077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CB5145A-58D8-4633-823E-A593705C7717}"/>
                </a:ext>
              </a:extLst>
            </p:cNvPr>
            <p:cNvSpPr txBox="1"/>
            <p:nvPr/>
          </p:nvSpPr>
          <p:spPr>
            <a:xfrm>
              <a:off x="5507405" y="2965143"/>
              <a:ext cx="343240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回転して周りの状況を調べます。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開いている場所を見つけて、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その方向に進みます。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D50AC0-F40B-4D5A-A4EA-6256298E4464}"/>
                </a:ext>
              </a:extLst>
            </p:cNvPr>
            <p:cNvSpPr txBox="1"/>
            <p:nvPr/>
          </p:nvSpPr>
          <p:spPr>
            <a:xfrm>
              <a:off x="5430031" y="3017228"/>
              <a:ext cx="7747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067482A-64BF-4E88-88CD-D82F833B1CE2}"/>
                </a:ext>
              </a:extLst>
            </p:cNvPr>
            <p:cNvSpPr txBox="1"/>
            <p:nvPr/>
          </p:nvSpPr>
          <p:spPr>
            <a:xfrm>
              <a:off x="6331505" y="3017228"/>
              <a:ext cx="5786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6721D9E-89D4-4371-B678-2A5AE83DF55D}"/>
                </a:ext>
              </a:extLst>
            </p:cNvPr>
            <p:cNvSpPr txBox="1"/>
            <p:nvPr/>
          </p:nvSpPr>
          <p:spPr>
            <a:xfrm>
              <a:off x="6910188" y="3017228"/>
              <a:ext cx="1059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じょうきょう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B335730-D901-4918-A36D-DFB39A587126}"/>
                </a:ext>
              </a:extLst>
            </p:cNvPr>
            <p:cNvSpPr txBox="1"/>
            <p:nvPr/>
          </p:nvSpPr>
          <p:spPr>
            <a:xfrm>
              <a:off x="7706979" y="3017228"/>
              <a:ext cx="5786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B9D29E7-9F60-42B1-A545-1959BE498E38}"/>
                </a:ext>
              </a:extLst>
            </p:cNvPr>
            <p:cNvSpPr txBox="1"/>
            <p:nvPr/>
          </p:nvSpPr>
          <p:spPr>
            <a:xfrm>
              <a:off x="5610105" y="3551739"/>
              <a:ext cx="207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A8514A1-B115-45AE-8D4E-F9FFDC1FE984}"/>
                </a:ext>
              </a:extLst>
            </p:cNvPr>
            <p:cNvSpPr txBox="1"/>
            <p:nvPr/>
          </p:nvSpPr>
          <p:spPr>
            <a:xfrm>
              <a:off x="6625907" y="3551739"/>
              <a:ext cx="6554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B55740D-978E-4FAB-AD7C-1C0C69C5533F}"/>
                </a:ext>
              </a:extLst>
            </p:cNvPr>
            <p:cNvSpPr txBox="1"/>
            <p:nvPr/>
          </p:nvSpPr>
          <p:spPr>
            <a:xfrm>
              <a:off x="7439937" y="3551739"/>
              <a:ext cx="207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A4D6384-8272-4CFE-9DC8-17B45BC3C1F4}"/>
                </a:ext>
              </a:extLst>
            </p:cNvPr>
            <p:cNvSpPr txBox="1"/>
            <p:nvPr/>
          </p:nvSpPr>
          <p:spPr>
            <a:xfrm>
              <a:off x="5846120" y="4136050"/>
              <a:ext cx="7747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9AE3577-94EC-4D58-B0A2-ABA846FF2738}"/>
                </a:ext>
              </a:extLst>
            </p:cNvPr>
            <p:cNvSpPr txBox="1"/>
            <p:nvPr/>
          </p:nvSpPr>
          <p:spPr>
            <a:xfrm>
              <a:off x="6613865" y="4136050"/>
              <a:ext cx="499677" cy="255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6F20BC1B-239B-4406-A32A-F6401FB8A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284" y="4966674"/>
            <a:ext cx="1000943" cy="1595112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1101F2A-EF24-42DA-9A67-D1445FE10E89}"/>
              </a:ext>
            </a:extLst>
          </p:cNvPr>
          <p:cNvGrpSpPr/>
          <p:nvPr/>
        </p:nvGrpSpPr>
        <p:grpSpPr>
          <a:xfrm>
            <a:off x="5176216" y="3786767"/>
            <a:ext cx="3843497" cy="1179907"/>
            <a:chOff x="5176216" y="3786767"/>
            <a:chExt cx="3843497" cy="1179907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1F41F51-E583-47BE-9C40-83ED88AE2B7B}"/>
                </a:ext>
              </a:extLst>
            </p:cNvPr>
            <p:cNvSpPr txBox="1"/>
            <p:nvPr/>
          </p:nvSpPr>
          <p:spPr>
            <a:xfrm>
              <a:off x="5204788" y="3796386"/>
              <a:ext cx="381492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スプライトで考え方を勉強してから、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のプログラムを作っていくよ！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2BCDD9B-2873-4799-8B0C-607F1F906BF2}"/>
                </a:ext>
              </a:extLst>
            </p:cNvPr>
            <p:cNvSpPr txBox="1"/>
            <p:nvPr/>
          </p:nvSpPr>
          <p:spPr>
            <a:xfrm>
              <a:off x="5256180" y="4359262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CBF1CFB-AF98-462F-B17D-45CCFD1360F7}"/>
                </a:ext>
              </a:extLst>
            </p:cNvPr>
            <p:cNvSpPr txBox="1"/>
            <p:nvPr/>
          </p:nvSpPr>
          <p:spPr>
            <a:xfrm>
              <a:off x="6370249" y="3872248"/>
              <a:ext cx="5539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61915AE-A27F-4EE1-90D3-C9ECFD0BBD0B}"/>
                </a:ext>
              </a:extLst>
            </p:cNvPr>
            <p:cNvSpPr txBox="1"/>
            <p:nvPr/>
          </p:nvSpPr>
          <p:spPr>
            <a:xfrm>
              <a:off x="7168547" y="3872248"/>
              <a:ext cx="7352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べんきょう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514478F-7351-4AE2-8896-9A1D7F19DE21}"/>
                </a:ext>
              </a:extLst>
            </p:cNvPr>
            <p:cNvSpPr txBox="1"/>
            <p:nvPr/>
          </p:nvSpPr>
          <p:spPr>
            <a:xfrm>
              <a:off x="7213811" y="4336874"/>
              <a:ext cx="4261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吹き出し: 角を丸めた四角形 57">
              <a:extLst>
                <a:ext uri="{FF2B5EF4-FFF2-40B4-BE49-F238E27FC236}">
                  <a16:creationId xmlns:a16="http://schemas.microsoft.com/office/drawing/2014/main" id="{E458359D-D41B-438E-8407-26D64D3ED340}"/>
                </a:ext>
              </a:extLst>
            </p:cNvPr>
            <p:cNvSpPr/>
            <p:nvPr/>
          </p:nvSpPr>
          <p:spPr>
            <a:xfrm>
              <a:off x="5176216" y="3786767"/>
              <a:ext cx="3843497" cy="1179907"/>
            </a:xfrm>
            <a:prstGeom prst="wedgeRoundRectCallout">
              <a:avLst>
                <a:gd name="adj1" fmla="val 33005"/>
                <a:gd name="adj2" fmla="val 59963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DCF07B7-C6DA-4769-9A9B-138214FA4A79}"/>
                </a:ext>
              </a:extLst>
            </p:cNvPr>
            <p:cNvSpPr txBox="1"/>
            <p:nvPr/>
          </p:nvSpPr>
          <p:spPr>
            <a:xfrm>
              <a:off x="6815933" y="3872248"/>
              <a:ext cx="3991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87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0.18125 0.3319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77CAA48-7599-4434-97B5-009A40FF757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9B7358-ED8E-4F3A-9555-F83D767ABB82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23E6E4-DAD4-4F6C-A90B-07ED6B5BF5C6}"/>
              </a:ext>
            </a:extLst>
          </p:cNvPr>
          <p:cNvSpPr txBox="1"/>
          <p:nvPr/>
        </p:nvSpPr>
        <p:spPr>
          <a:xfrm>
            <a:off x="619937" y="1396368"/>
            <a:ext cx="79346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ランダムに設定された値を比較して、進む方向を決めよう。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3722D6-E56B-4CA7-9C75-6F5DE3E8CFC4}"/>
              </a:ext>
            </a:extLst>
          </p:cNvPr>
          <p:cNvSpPr txBox="1"/>
          <p:nvPr/>
        </p:nvSpPr>
        <p:spPr>
          <a:xfrm>
            <a:off x="5385061" y="1479491"/>
            <a:ext cx="7708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61DBF73-81E8-475B-867A-9EF9B36CB01E}"/>
              </a:ext>
            </a:extLst>
          </p:cNvPr>
          <p:cNvSpPr txBox="1"/>
          <p:nvPr/>
        </p:nvSpPr>
        <p:spPr>
          <a:xfrm>
            <a:off x="1832256" y="1479491"/>
            <a:ext cx="76889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A360E35-19F7-41A9-86F7-18A849A7B530}"/>
              </a:ext>
            </a:extLst>
          </p:cNvPr>
          <p:cNvSpPr txBox="1"/>
          <p:nvPr/>
        </p:nvSpPr>
        <p:spPr>
          <a:xfrm>
            <a:off x="6234642" y="1479491"/>
            <a:ext cx="328717" cy="252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851ADF3-BCE0-4A04-A01F-B47F7D83AD87}"/>
              </a:ext>
            </a:extLst>
          </p:cNvPr>
          <p:cNvSpPr txBox="1"/>
          <p:nvPr/>
        </p:nvSpPr>
        <p:spPr>
          <a:xfrm>
            <a:off x="3698526" y="1479491"/>
            <a:ext cx="6275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8E3E7B-A696-4079-A6E1-A12C9B697FDC}"/>
              </a:ext>
            </a:extLst>
          </p:cNvPr>
          <p:cNvSpPr txBox="1"/>
          <p:nvPr/>
        </p:nvSpPr>
        <p:spPr>
          <a:xfrm>
            <a:off x="3042269" y="1479491"/>
            <a:ext cx="627567" cy="263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B943365-D02A-41C4-9888-192BE7867129}"/>
              </a:ext>
            </a:extLst>
          </p:cNvPr>
          <p:cNvSpPr txBox="1"/>
          <p:nvPr/>
        </p:nvSpPr>
        <p:spPr>
          <a:xfrm>
            <a:off x="4846394" y="1479491"/>
            <a:ext cx="627567" cy="263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2" name="19_01">
            <a:hlinkClick r:id="" action="ppaction://media"/>
            <a:extLst>
              <a:ext uri="{FF2B5EF4-FFF2-40B4-BE49-F238E27FC236}">
                <a16:creationId xmlns:a16="http://schemas.microsoft.com/office/drawing/2014/main" id="{38EEE1DA-0EB0-4BE9-86E8-B49E12ACF9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3928" y="2027310"/>
            <a:ext cx="6096143" cy="477522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F82515-45F3-44C9-9DE8-09821B3D099A}"/>
              </a:ext>
            </a:extLst>
          </p:cNvPr>
          <p:cNvSpPr/>
          <p:nvPr/>
        </p:nvSpPr>
        <p:spPr>
          <a:xfrm>
            <a:off x="3868892" y="1937652"/>
            <a:ext cx="1448831" cy="373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0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6A762E7-7877-4FBE-B79B-4CA6AD7B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5" y="5095859"/>
            <a:ext cx="9144000" cy="99580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車のスプライトを追加しよう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334735" y="129788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2291636" y="1291169"/>
            <a:ext cx="655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3B0369-1A00-4126-B019-EF3162E7DF36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970B46A-40FB-46F3-A202-4D305BDA0111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B90BAC8-6393-4EDA-A485-4606DDFA28A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4ED13A-284F-4CE0-BB9B-E1A979D9C713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7FF8945F-89D3-48D3-980A-B610FAFB6C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43782CC2-C60C-4000-8DCF-F44EDB51E261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16B00B2-9958-4536-9781-4A79A53D309A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48D95B1-E9F3-46E8-8DB8-6827F96E051C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4AAC178E-5B0C-4D24-B56C-875B12111CE7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92F86D9B-5CBF-4B41-B85E-DF208C18803B}"/>
              </a:ext>
            </a:extLst>
          </p:cNvPr>
          <p:cNvSpPr/>
          <p:nvPr/>
        </p:nvSpPr>
        <p:spPr>
          <a:xfrm>
            <a:off x="5568596" y="5672351"/>
            <a:ext cx="787815" cy="404258"/>
          </a:xfrm>
          <a:prstGeom prst="roundRect">
            <a:avLst>
              <a:gd name="adj" fmla="val 4960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7B8DA9-0AFA-4387-9E93-72E395C13397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スプライトのタブを選択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914DE73-A894-4948-AA4F-BA9FF934B5BD}"/>
              </a:ext>
            </a:extLst>
          </p:cNvPr>
          <p:cNvSpPr txBox="1"/>
          <p:nvPr/>
        </p:nvSpPr>
        <p:spPr>
          <a:xfrm>
            <a:off x="6412336" y="2177695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4050E40-CF64-42A3-A7C5-32E3A32816D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「追加」のボタンを押す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5272AE8-FA72-4FC2-B9BD-BC558BAF8866}"/>
              </a:ext>
            </a:extLst>
          </p:cNvPr>
          <p:cNvSpPr txBox="1"/>
          <p:nvPr/>
        </p:nvSpPr>
        <p:spPr>
          <a:xfrm>
            <a:off x="4573946" y="3638377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E94C03E-68DA-4874-A492-9EC1CB5C6918}"/>
              </a:ext>
            </a:extLst>
          </p:cNvPr>
          <p:cNvSpPr txBox="1"/>
          <p:nvPr/>
        </p:nvSpPr>
        <p:spPr>
          <a:xfrm>
            <a:off x="6443815" y="363837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5A1884-1AE1-434A-88F1-844466831ABC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乗り物のボタンを押す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477AB4C-07CF-4E7C-9648-24D8516EF0B3}"/>
              </a:ext>
            </a:extLst>
          </p:cNvPr>
          <p:cNvSpPr txBox="1"/>
          <p:nvPr/>
        </p:nvSpPr>
        <p:spPr>
          <a:xfrm>
            <a:off x="6218264" y="4473275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BA212C2-8821-4E98-9596-1CA0281F3393}"/>
              </a:ext>
            </a:extLst>
          </p:cNvPr>
          <p:cNvSpPr txBox="1"/>
          <p:nvPr/>
        </p:nvSpPr>
        <p:spPr>
          <a:xfrm>
            <a:off x="4364854" y="4463327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56FA7EC-C559-4B24-A906-0415EA17D57A}"/>
              </a:ext>
            </a:extLst>
          </p:cNvPr>
          <p:cNvCxnSpPr>
            <a:cxnSpLocks/>
          </p:cNvCxnSpPr>
          <p:nvPr/>
        </p:nvCxnSpPr>
        <p:spPr>
          <a:xfrm>
            <a:off x="5986432" y="4954198"/>
            <a:ext cx="0" cy="6210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楕円 73">
            <a:extLst>
              <a:ext uri="{FF2B5EF4-FFF2-40B4-BE49-F238E27FC236}">
                <a16:creationId xmlns:a16="http://schemas.microsoft.com/office/drawing/2014/main" id="{5EA3E3CA-80E1-4C20-9136-8B119DF27609}"/>
              </a:ext>
            </a:extLst>
          </p:cNvPr>
          <p:cNvSpPr/>
          <p:nvPr/>
        </p:nvSpPr>
        <p:spPr>
          <a:xfrm>
            <a:off x="1437550" y="2689310"/>
            <a:ext cx="366651" cy="3666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4DBEAC8-2CC4-485F-BB15-8F6F24C71AFC}"/>
              </a:ext>
            </a:extLst>
          </p:cNvPr>
          <p:cNvCxnSpPr>
            <a:cxnSpLocks/>
          </p:cNvCxnSpPr>
          <p:nvPr/>
        </p:nvCxnSpPr>
        <p:spPr>
          <a:xfrm flipH="1">
            <a:off x="1804201" y="2899037"/>
            <a:ext cx="254008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04E26E3-4A02-49AE-BF9F-79ED2CA9FF7B}"/>
              </a:ext>
            </a:extLst>
          </p:cNvPr>
          <p:cNvSpPr txBox="1"/>
          <p:nvPr/>
        </p:nvSpPr>
        <p:spPr>
          <a:xfrm>
            <a:off x="4401250" y="2591733"/>
            <a:ext cx="1715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パンダを削除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EAA2E78A-4B04-4445-9E18-4CF9E21667A3}"/>
              </a:ext>
            </a:extLst>
          </p:cNvPr>
          <p:cNvSpPr txBox="1"/>
          <p:nvPr/>
        </p:nvSpPr>
        <p:spPr>
          <a:xfrm>
            <a:off x="5250964" y="2642930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12749AD-F9AA-4ABE-BD5C-824202A96A85}"/>
              </a:ext>
            </a:extLst>
          </p:cNvPr>
          <p:cNvSpPr txBox="1"/>
          <p:nvPr/>
        </p:nvSpPr>
        <p:spPr>
          <a:xfrm>
            <a:off x="4804867" y="4457468"/>
            <a:ext cx="505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5DF31A6-705F-4161-A58E-966FD2F43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9144000" cy="2657347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EBD6B1F8-CDD5-49E6-96E8-953FD7BA2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18" t="593" r="51204" b="5950"/>
          <a:stretch/>
        </p:blipFill>
        <p:spPr>
          <a:xfrm>
            <a:off x="6568512" y="1595648"/>
            <a:ext cx="416156" cy="5340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AD3A1B-E54A-4757-9758-0ACD81E78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6" y="1558245"/>
            <a:ext cx="2914650" cy="57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3B0369-1A00-4126-B019-EF3162E7DF36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970B46A-40FB-46F3-A202-4D305BDA0111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B90BAC8-6393-4EDA-A485-4606DDFA28A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F4ED13A-284F-4CE0-BB9B-E1A979D9C713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D984DDF-0446-46E2-B28C-5030B9BC7EFF}"/>
              </a:ext>
            </a:extLst>
          </p:cNvPr>
          <p:cNvSpPr/>
          <p:nvPr/>
        </p:nvSpPr>
        <p:spPr>
          <a:xfrm>
            <a:off x="1529306" y="1609516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614D5A-59A3-4238-9843-F0A3018C32E5}"/>
              </a:ext>
            </a:extLst>
          </p:cNvPr>
          <p:cNvSpPr txBox="1"/>
          <p:nvPr/>
        </p:nvSpPr>
        <p:spPr>
          <a:xfrm>
            <a:off x="3529704" y="1496904"/>
            <a:ext cx="54189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画面を下までスクロールし、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6CD1876-353C-4666-A068-4084FE3E2358}"/>
              </a:ext>
            </a:extLst>
          </p:cNvPr>
          <p:cNvSpPr txBox="1"/>
          <p:nvPr/>
        </p:nvSpPr>
        <p:spPr>
          <a:xfrm>
            <a:off x="3465066" y="1563855"/>
            <a:ext cx="736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497DC94-A8E9-4D09-B59C-1C0E411FD71D}"/>
              </a:ext>
            </a:extLst>
          </p:cNvPr>
          <p:cNvSpPr txBox="1"/>
          <p:nvPr/>
        </p:nvSpPr>
        <p:spPr>
          <a:xfrm>
            <a:off x="4148645" y="1563855"/>
            <a:ext cx="5427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5542E73-3D6F-41E6-B96E-BE96D7FDECF5}"/>
              </a:ext>
            </a:extLst>
          </p:cNvPr>
          <p:cNvSpPr txBox="1"/>
          <p:nvPr/>
        </p:nvSpPr>
        <p:spPr>
          <a:xfrm>
            <a:off x="8139545" y="1539223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E3CE4250-2B41-48D8-A123-B3FD87CDDA39}"/>
              </a:ext>
            </a:extLst>
          </p:cNvPr>
          <p:cNvSpPr/>
          <p:nvPr/>
        </p:nvSpPr>
        <p:spPr>
          <a:xfrm>
            <a:off x="7856738" y="5708342"/>
            <a:ext cx="1224748" cy="32619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66D4585-07F7-45A8-A90B-2F7A45102A31}"/>
              </a:ext>
            </a:extLst>
          </p:cNvPr>
          <p:cNvGrpSpPr/>
          <p:nvPr/>
        </p:nvGrpSpPr>
        <p:grpSpPr>
          <a:xfrm>
            <a:off x="196454" y="2763690"/>
            <a:ext cx="4712588" cy="577081"/>
            <a:chOff x="457899" y="2388466"/>
            <a:chExt cx="4712588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5D46D70-6282-43F2-B02B-FD88FE47154F}"/>
                </a:ext>
              </a:extLst>
            </p:cNvPr>
            <p:cNvSpPr txBox="1"/>
            <p:nvPr/>
          </p:nvSpPr>
          <p:spPr>
            <a:xfrm>
              <a:off x="457899" y="2388466"/>
              <a:ext cx="47125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Car48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69BD42B-050C-422A-B77D-E2B4A465C898}"/>
                </a:ext>
              </a:extLst>
            </p:cNvPr>
            <p:cNvSpPr txBox="1"/>
            <p:nvPr/>
          </p:nvSpPr>
          <p:spPr>
            <a:xfrm>
              <a:off x="4116411" y="243078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9A68822D-EEEB-4296-8260-CA3B4486EAC6}"/>
              </a:ext>
            </a:extLst>
          </p:cNvPr>
          <p:cNvSpPr/>
          <p:nvPr/>
        </p:nvSpPr>
        <p:spPr>
          <a:xfrm>
            <a:off x="1575510" y="3464513"/>
            <a:ext cx="1363000" cy="1363000"/>
          </a:xfrm>
          <a:prstGeom prst="roundRect">
            <a:avLst>
              <a:gd name="adj" fmla="val 62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4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08CDD4-1D9F-4622-B61A-8D9EC1FFDF8E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9275E5-BDE5-496C-91A2-EB567B5B78C1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1B6873D-3EE4-49D4-BFAC-8E1080BFDAE7}"/>
              </a:ext>
            </a:extLst>
          </p:cNvPr>
          <p:cNvGrpSpPr/>
          <p:nvPr/>
        </p:nvGrpSpPr>
        <p:grpSpPr>
          <a:xfrm>
            <a:off x="929079" y="1878161"/>
            <a:ext cx="652422" cy="639195"/>
            <a:chOff x="675523" y="2179135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08BD08DE-B11E-44A4-B09F-CD1C8BA0FE4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0F26C5DC-8F81-4AA4-95DE-9E71CDF49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58218" y="1587830"/>
            <a:ext cx="649444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現在の角度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現在の値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最小値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進む角度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という名前の変数を作る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A748162-D2ED-4FDA-8CC0-A98FF3645CEB}"/>
              </a:ext>
            </a:extLst>
          </p:cNvPr>
          <p:cNvSpPr txBox="1"/>
          <p:nvPr/>
        </p:nvSpPr>
        <p:spPr>
          <a:xfrm>
            <a:off x="3185905" y="165567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378BA5-3A22-4C79-AC60-5567C385434E}"/>
              </a:ext>
            </a:extLst>
          </p:cNvPr>
          <p:cNvSpPr txBox="1"/>
          <p:nvPr/>
        </p:nvSpPr>
        <p:spPr>
          <a:xfrm>
            <a:off x="4800362" y="16556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9016D55-D46E-42BF-A186-877402F99C67}"/>
              </a:ext>
            </a:extLst>
          </p:cNvPr>
          <p:cNvSpPr txBox="1"/>
          <p:nvPr/>
        </p:nvSpPr>
        <p:spPr>
          <a:xfrm>
            <a:off x="1811652" y="1655678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777A9D-D42F-40CC-96FD-7CC1C08C8C0E}"/>
              </a:ext>
            </a:extLst>
          </p:cNvPr>
          <p:cNvSpPr txBox="1"/>
          <p:nvPr/>
        </p:nvSpPr>
        <p:spPr>
          <a:xfrm>
            <a:off x="3836572" y="1655678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19CDE9D-C909-46C6-B809-B35ED0A8C976}"/>
              </a:ext>
            </a:extLst>
          </p:cNvPr>
          <p:cNvSpPr txBox="1"/>
          <p:nvPr/>
        </p:nvSpPr>
        <p:spPr>
          <a:xfrm>
            <a:off x="1873697" y="2199231"/>
            <a:ext cx="691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0E18BA-5AC5-4B9D-B307-D3CD030EB14C}"/>
              </a:ext>
            </a:extLst>
          </p:cNvPr>
          <p:cNvSpPr txBox="1"/>
          <p:nvPr/>
        </p:nvSpPr>
        <p:spPr>
          <a:xfrm>
            <a:off x="2996085" y="2754945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09223D0D-F67F-451C-8623-9360436C9448}"/>
              </a:ext>
            </a:extLst>
          </p:cNvPr>
          <p:cNvSpPr txBox="1"/>
          <p:nvPr/>
        </p:nvSpPr>
        <p:spPr>
          <a:xfrm>
            <a:off x="2319500" y="2754945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343AD5F-8B7F-429C-9344-E194298610BC}"/>
              </a:ext>
            </a:extLst>
          </p:cNvPr>
          <p:cNvSpPr txBox="1"/>
          <p:nvPr/>
        </p:nvSpPr>
        <p:spPr>
          <a:xfrm>
            <a:off x="3671418" y="2754945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9960A7F-8B9A-4201-991F-29DCC8D249F7}"/>
              </a:ext>
            </a:extLst>
          </p:cNvPr>
          <p:cNvSpPr txBox="1"/>
          <p:nvPr/>
        </p:nvSpPr>
        <p:spPr>
          <a:xfrm>
            <a:off x="4910646" y="2184147"/>
            <a:ext cx="10566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75921" y="3699279"/>
            <a:ext cx="4468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測定中の向き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C732FA8-412A-43D1-BE71-7BBA583206EE}"/>
              </a:ext>
            </a:extLst>
          </p:cNvPr>
          <p:cNvSpPr txBox="1"/>
          <p:nvPr/>
        </p:nvSpPr>
        <p:spPr>
          <a:xfrm flipH="1">
            <a:off x="3206681" y="3771631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475ACEB-2DCF-451D-8B45-94839B5E1FBB}"/>
              </a:ext>
            </a:extLst>
          </p:cNvPr>
          <p:cNvSpPr txBox="1"/>
          <p:nvPr/>
        </p:nvSpPr>
        <p:spPr>
          <a:xfrm flipH="1">
            <a:off x="5450709" y="3771631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80E26E1-4020-4B3D-A12F-CF8C3365FBF5}"/>
              </a:ext>
            </a:extLst>
          </p:cNvPr>
          <p:cNvSpPr txBox="1"/>
          <p:nvPr/>
        </p:nvSpPr>
        <p:spPr>
          <a:xfrm flipH="1">
            <a:off x="2162239" y="3771631"/>
            <a:ext cx="117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8597853-5AAB-417B-A9BF-34F97DE8785A}"/>
              </a:ext>
            </a:extLst>
          </p:cNvPr>
          <p:cNvSpPr txBox="1"/>
          <p:nvPr/>
        </p:nvSpPr>
        <p:spPr>
          <a:xfrm flipH="1">
            <a:off x="3838931" y="3771631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DC699F5-6AE2-4C6F-A9AD-7E56C148DF81}"/>
              </a:ext>
            </a:extLst>
          </p:cNvPr>
          <p:cNvSpPr txBox="1"/>
          <p:nvPr/>
        </p:nvSpPr>
        <p:spPr>
          <a:xfrm>
            <a:off x="2275921" y="5065277"/>
            <a:ext cx="6419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測定値の中で一番小さい数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7326309-05B0-43D2-8F66-978EDDA7AF3B}"/>
              </a:ext>
            </a:extLst>
          </p:cNvPr>
          <p:cNvSpPr txBox="1"/>
          <p:nvPr/>
        </p:nvSpPr>
        <p:spPr>
          <a:xfrm flipH="1">
            <a:off x="4762562" y="513331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94C0D2D1-E120-42AC-B2C2-920CAFCFD95E}"/>
              </a:ext>
            </a:extLst>
          </p:cNvPr>
          <p:cNvSpPr txBox="1"/>
          <p:nvPr/>
        </p:nvSpPr>
        <p:spPr>
          <a:xfrm flipH="1">
            <a:off x="6793522" y="5133310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338B95B0-068A-4D8A-8F02-3FA67EDE5248}"/>
              </a:ext>
            </a:extLst>
          </p:cNvPr>
          <p:cNvSpPr txBox="1"/>
          <p:nvPr/>
        </p:nvSpPr>
        <p:spPr>
          <a:xfrm flipH="1">
            <a:off x="3525378" y="5133310"/>
            <a:ext cx="10585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 ちい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65AFB8C-7B7B-4106-8624-82B535AB0106}"/>
              </a:ext>
            </a:extLst>
          </p:cNvPr>
          <p:cNvSpPr txBox="1"/>
          <p:nvPr/>
        </p:nvSpPr>
        <p:spPr>
          <a:xfrm flipH="1">
            <a:off x="5190622" y="5133310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CE2E5AA-9C7C-42A3-B639-9268676B0550}"/>
              </a:ext>
            </a:extLst>
          </p:cNvPr>
          <p:cNvSpPr txBox="1"/>
          <p:nvPr/>
        </p:nvSpPr>
        <p:spPr>
          <a:xfrm>
            <a:off x="4180553" y="2199231"/>
            <a:ext cx="579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D3A2533-3C40-4105-A49A-3796AD6F8E95}"/>
              </a:ext>
            </a:extLst>
          </p:cNvPr>
          <p:cNvSpPr txBox="1"/>
          <p:nvPr/>
        </p:nvSpPr>
        <p:spPr>
          <a:xfrm>
            <a:off x="6722676" y="2199231"/>
            <a:ext cx="622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F64A762-C77D-4A1D-BFB9-14184691277E}"/>
              </a:ext>
            </a:extLst>
          </p:cNvPr>
          <p:cNvSpPr txBox="1"/>
          <p:nvPr/>
        </p:nvSpPr>
        <p:spPr>
          <a:xfrm>
            <a:off x="6188949" y="2199231"/>
            <a:ext cx="545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BA7F1C-E302-4826-95D5-F26C20977355}"/>
              </a:ext>
            </a:extLst>
          </p:cNvPr>
          <p:cNvSpPr txBox="1"/>
          <p:nvPr/>
        </p:nvSpPr>
        <p:spPr>
          <a:xfrm>
            <a:off x="2588338" y="2199231"/>
            <a:ext cx="6228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CFFB263-D93A-43DC-9889-E62696338342}"/>
              </a:ext>
            </a:extLst>
          </p:cNvPr>
          <p:cNvSpPr txBox="1"/>
          <p:nvPr/>
        </p:nvSpPr>
        <p:spPr>
          <a:xfrm>
            <a:off x="3525378" y="2199231"/>
            <a:ext cx="691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4B23806-8065-4B99-ADE3-4CE014284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34" y="3780102"/>
            <a:ext cx="1243881" cy="53147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86F9C901-ED60-4033-9B6F-D7B26BC72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61" y="5786595"/>
            <a:ext cx="1029027" cy="50886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14D4A44-6DB8-4158-9E7B-121A0823F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616" y="5133312"/>
            <a:ext cx="870716" cy="44101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25AE1471-8861-417C-8D94-C098592A80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493" y="4445084"/>
            <a:ext cx="1066962" cy="510286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1A97486-2988-4EF1-B344-1AC0554647B6}"/>
              </a:ext>
            </a:extLst>
          </p:cNvPr>
          <p:cNvSpPr txBox="1"/>
          <p:nvPr/>
        </p:nvSpPr>
        <p:spPr>
          <a:xfrm>
            <a:off x="2275921" y="4364298"/>
            <a:ext cx="44685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測定中の値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86F5909-237F-462C-905D-B82C30F434B5}"/>
              </a:ext>
            </a:extLst>
          </p:cNvPr>
          <p:cNvSpPr txBox="1"/>
          <p:nvPr/>
        </p:nvSpPr>
        <p:spPr>
          <a:xfrm flipH="1">
            <a:off x="3141156" y="4436650"/>
            <a:ext cx="606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A73EFC3-6025-411E-A1D5-2CE7831096ED}"/>
              </a:ext>
            </a:extLst>
          </p:cNvPr>
          <p:cNvSpPr txBox="1"/>
          <p:nvPr/>
        </p:nvSpPr>
        <p:spPr>
          <a:xfrm flipH="1">
            <a:off x="5225388" y="4436650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E055413-31B3-458E-AE13-CD63C43CBA96}"/>
              </a:ext>
            </a:extLst>
          </p:cNvPr>
          <p:cNvSpPr txBox="1"/>
          <p:nvPr/>
        </p:nvSpPr>
        <p:spPr>
          <a:xfrm flipH="1">
            <a:off x="2185494" y="4436650"/>
            <a:ext cx="11706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92B54E5-D84E-4ED6-9CEF-0DA65EEF36F1}"/>
              </a:ext>
            </a:extLst>
          </p:cNvPr>
          <p:cNvSpPr txBox="1"/>
          <p:nvPr/>
        </p:nvSpPr>
        <p:spPr>
          <a:xfrm flipH="1">
            <a:off x="3613610" y="4436650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236996E-AB96-4F0E-9181-070CFC8ABB3A}"/>
              </a:ext>
            </a:extLst>
          </p:cNvPr>
          <p:cNvSpPr txBox="1"/>
          <p:nvPr/>
        </p:nvSpPr>
        <p:spPr>
          <a:xfrm flipH="1">
            <a:off x="2270535" y="5133310"/>
            <a:ext cx="860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E724C80-E8AB-44CE-B6A4-FD8610B1AC79}"/>
              </a:ext>
            </a:extLst>
          </p:cNvPr>
          <p:cNvSpPr txBox="1"/>
          <p:nvPr/>
        </p:nvSpPr>
        <p:spPr>
          <a:xfrm flipH="1">
            <a:off x="3178995" y="5133310"/>
            <a:ext cx="4434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56C8B21-2DC4-41B5-A471-8F6B6D9F155F}"/>
              </a:ext>
            </a:extLst>
          </p:cNvPr>
          <p:cNvSpPr txBox="1"/>
          <p:nvPr/>
        </p:nvSpPr>
        <p:spPr>
          <a:xfrm>
            <a:off x="2275921" y="5726473"/>
            <a:ext cx="6419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最小値を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測定した向き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を代入するための変数です。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94F78E1-8FB6-40EF-BE43-D7C119031232}"/>
              </a:ext>
            </a:extLst>
          </p:cNvPr>
          <p:cNvSpPr txBox="1"/>
          <p:nvPr/>
        </p:nvSpPr>
        <p:spPr>
          <a:xfrm flipH="1">
            <a:off x="6349639" y="5766256"/>
            <a:ext cx="701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747D01F-C256-4FCE-BD2F-0EE06FCA715E}"/>
              </a:ext>
            </a:extLst>
          </p:cNvPr>
          <p:cNvSpPr txBox="1"/>
          <p:nvPr/>
        </p:nvSpPr>
        <p:spPr>
          <a:xfrm flipH="1">
            <a:off x="4746739" y="5766256"/>
            <a:ext cx="860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5AF2F93-19F8-4AEF-90D8-BA3C11A82693}"/>
              </a:ext>
            </a:extLst>
          </p:cNvPr>
          <p:cNvSpPr txBox="1"/>
          <p:nvPr/>
        </p:nvSpPr>
        <p:spPr>
          <a:xfrm flipH="1">
            <a:off x="2224807" y="5766256"/>
            <a:ext cx="9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098953A-4ACC-4654-809D-EF53933411F5}"/>
              </a:ext>
            </a:extLst>
          </p:cNvPr>
          <p:cNvSpPr txBox="1"/>
          <p:nvPr/>
        </p:nvSpPr>
        <p:spPr>
          <a:xfrm flipH="1">
            <a:off x="3154167" y="5766256"/>
            <a:ext cx="7738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6627B21-3562-474D-820C-7EE3A98CDE36}"/>
              </a:ext>
            </a:extLst>
          </p:cNvPr>
          <p:cNvSpPr txBox="1"/>
          <p:nvPr/>
        </p:nvSpPr>
        <p:spPr>
          <a:xfrm flipH="1">
            <a:off x="4115808" y="5766256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6B66925-2CF4-4E32-9E98-D48F9A550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349" y="2062358"/>
            <a:ext cx="3267075" cy="26479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が押された時、位置と変数を初期化しよう！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C74D8B-E658-49C5-A5F0-E04E633436E0}"/>
              </a:ext>
            </a:extLst>
          </p:cNvPr>
          <p:cNvSpPr txBox="1"/>
          <p:nvPr/>
        </p:nvSpPr>
        <p:spPr>
          <a:xfrm>
            <a:off x="3195425" y="1306325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593BB79-73C9-4336-8D2A-D5F1E17DCBA0}"/>
              </a:ext>
            </a:extLst>
          </p:cNvPr>
          <p:cNvSpPr txBox="1"/>
          <p:nvPr/>
        </p:nvSpPr>
        <p:spPr>
          <a:xfrm>
            <a:off x="1093702" y="1306325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3D8B11-92A3-4F67-B2A5-572A98399B20}"/>
              </a:ext>
            </a:extLst>
          </p:cNvPr>
          <p:cNvSpPr txBox="1"/>
          <p:nvPr/>
        </p:nvSpPr>
        <p:spPr>
          <a:xfrm>
            <a:off x="2050745" y="1306325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3F1D7BE-AF4C-4032-A2EA-5B8835A212E9}"/>
              </a:ext>
            </a:extLst>
          </p:cNvPr>
          <p:cNvSpPr txBox="1"/>
          <p:nvPr/>
        </p:nvSpPr>
        <p:spPr>
          <a:xfrm>
            <a:off x="3899860" y="1306325"/>
            <a:ext cx="84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79343E-B41B-4A09-9E64-CC8347A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1F18ADB-016E-490B-8E66-6230116FC0CF}"/>
              </a:ext>
            </a:extLst>
          </p:cNvPr>
          <p:cNvCxnSpPr>
            <a:cxnSpLocks/>
          </p:cNvCxnSpPr>
          <p:nvPr/>
        </p:nvCxnSpPr>
        <p:spPr>
          <a:xfrm>
            <a:off x="1118792" y="243851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4883CE6-7DD1-4AAD-A3B8-816745F5867D}"/>
              </a:ext>
            </a:extLst>
          </p:cNvPr>
          <p:cNvGrpSpPr/>
          <p:nvPr/>
        </p:nvGrpSpPr>
        <p:grpSpPr>
          <a:xfrm>
            <a:off x="450893" y="2062358"/>
            <a:ext cx="667899" cy="650331"/>
            <a:chOff x="475743" y="2747684"/>
            <a:chExt cx="667899" cy="650331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B7D83048-E2A6-4A9E-99E7-9CA1D6C17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FA0610B9-D716-4C17-87D2-4A3EC99B48B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8913086-669A-4115-88FC-56EA984E8A0B}"/>
              </a:ext>
            </a:extLst>
          </p:cNvPr>
          <p:cNvGrpSpPr/>
          <p:nvPr/>
        </p:nvGrpSpPr>
        <p:grpSpPr>
          <a:xfrm>
            <a:off x="4365069" y="2150221"/>
            <a:ext cx="4508720" cy="647539"/>
            <a:chOff x="4180019" y="2826354"/>
            <a:chExt cx="4508720" cy="647539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8BA5473-EC67-43E3-897F-E77156A7116E}"/>
                </a:ext>
              </a:extLst>
            </p:cNvPr>
            <p:cNvSpPr txBox="1"/>
            <p:nvPr/>
          </p:nvSpPr>
          <p:spPr>
            <a:xfrm>
              <a:off x="4180019" y="2826354"/>
              <a:ext cx="45087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637A741-9244-4EA7-B716-83F132663571}"/>
                </a:ext>
              </a:extLst>
            </p:cNvPr>
            <p:cNvSpPr txBox="1"/>
            <p:nvPr/>
          </p:nvSpPr>
          <p:spPr>
            <a:xfrm>
              <a:off x="7779647" y="28686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F56AACEC-1177-49A1-82B4-0805752C4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3454" y="2834698"/>
              <a:ext cx="1440440" cy="639195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BCB81C7-3CBF-4693-8BD7-E9FF4BFFC101}"/>
              </a:ext>
            </a:extLst>
          </p:cNvPr>
          <p:cNvGrpSpPr/>
          <p:nvPr/>
        </p:nvGrpSpPr>
        <p:grpSpPr>
          <a:xfrm>
            <a:off x="466370" y="2782571"/>
            <a:ext cx="652422" cy="639195"/>
            <a:chOff x="1151816" y="4698201"/>
            <a:chExt cx="652422" cy="639195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89FF2498-AC46-41D8-8B1C-115CCF379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C4F76E37-CC7E-4A5D-B696-DC433F7F21E3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740D3E4-F49B-47A5-99B3-BBBE729BD342}"/>
              </a:ext>
            </a:extLst>
          </p:cNvPr>
          <p:cNvCxnSpPr>
            <a:cxnSpLocks/>
          </p:cNvCxnSpPr>
          <p:nvPr/>
        </p:nvCxnSpPr>
        <p:spPr>
          <a:xfrm>
            <a:off x="1131760" y="292187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668A34B-1AA5-4D15-821D-EC5A42A9D8A8}"/>
              </a:ext>
            </a:extLst>
          </p:cNvPr>
          <p:cNvSpPr txBox="1"/>
          <p:nvPr/>
        </p:nvSpPr>
        <p:spPr>
          <a:xfrm>
            <a:off x="4365069" y="3453535"/>
            <a:ext cx="46724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座標、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座標の両方を「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CCA0970-1306-4592-AAE8-19EA9FFDA149}"/>
              </a:ext>
            </a:extLst>
          </p:cNvPr>
          <p:cNvSpPr txBox="1"/>
          <p:nvPr/>
        </p:nvSpPr>
        <p:spPr>
          <a:xfrm>
            <a:off x="8199678" y="35213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1B92C22-9682-48A2-BD2A-08942280976F}"/>
              </a:ext>
            </a:extLst>
          </p:cNvPr>
          <p:cNvSpPr txBox="1"/>
          <p:nvPr/>
        </p:nvSpPr>
        <p:spPr>
          <a:xfrm>
            <a:off x="4518503" y="35213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42C0BF9-773D-4088-A826-DDA73DE8ED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440" y="3594045"/>
            <a:ext cx="2232853" cy="464860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DC1B7D7-1342-45A3-BF43-C955EFB92B75}"/>
              </a:ext>
            </a:extLst>
          </p:cNvPr>
          <p:cNvSpPr/>
          <p:nvPr/>
        </p:nvSpPr>
        <p:spPr>
          <a:xfrm>
            <a:off x="1368928" y="3054688"/>
            <a:ext cx="3200126" cy="168564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AA01A61-F2B1-41A5-B832-00A0089A2CD6}"/>
              </a:ext>
            </a:extLst>
          </p:cNvPr>
          <p:cNvSpPr txBox="1"/>
          <p:nvPr/>
        </p:nvSpPr>
        <p:spPr>
          <a:xfrm>
            <a:off x="4641507" y="4052998"/>
            <a:ext cx="759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E207F48-4210-4B4E-9BA1-A5DDFBF32384}"/>
              </a:ext>
            </a:extLst>
          </p:cNvPr>
          <p:cNvSpPr txBox="1"/>
          <p:nvPr/>
        </p:nvSpPr>
        <p:spPr>
          <a:xfrm>
            <a:off x="5501315" y="4052998"/>
            <a:ext cx="759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6A112EC-6AF0-4432-A3B8-0C460330C40E}"/>
              </a:ext>
            </a:extLst>
          </p:cNvPr>
          <p:cNvSpPr txBox="1"/>
          <p:nvPr/>
        </p:nvSpPr>
        <p:spPr>
          <a:xfrm>
            <a:off x="6070635" y="4065797"/>
            <a:ext cx="859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りょうほう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3E8F30C-BAC4-42C1-8CA1-C5E0CAE7C7DA}"/>
              </a:ext>
            </a:extLst>
          </p:cNvPr>
          <p:cNvSpPr txBox="1"/>
          <p:nvPr/>
        </p:nvSpPr>
        <p:spPr>
          <a:xfrm>
            <a:off x="2634577" y="1306325"/>
            <a:ext cx="489560" cy="245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9789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C0C69D9-2087-4E22-8987-BCE5C1EED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989" y="2064616"/>
            <a:ext cx="3267075" cy="26479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1E2A067-656D-439F-87B1-8FE0088851B5}"/>
              </a:ext>
            </a:extLst>
          </p:cNvPr>
          <p:cNvCxnSpPr>
            <a:cxnSpLocks/>
          </p:cNvCxnSpPr>
          <p:nvPr/>
        </p:nvCxnSpPr>
        <p:spPr>
          <a:xfrm>
            <a:off x="1118792" y="37429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0F8BD6EE-148D-43F2-9440-C9288CC24D6D}"/>
              </a:ext>
            </a:extLst>
          </p:cNvPr>
          <p:cNvGrpSpPr/>
          <p:nvPr/>
        </p:nvGrpSpPr>
        <p:grpSpPr>
          <a:xfrm>
            <a:off x="466370" y="3470677"/>
            <a:ext cx="652422" cy="639195"/>
            <a:chOff x="675523" y="2179135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EC52158A-571F-407B-B771-F1BEA3399348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4502F9A8-E9BF-4422-BB91-CD484E0F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A472A1C0-58C9-4424-B1FE-51D24502466D}"/>
              </a:ext>
            </a:extLst>
          </p:cNvPr>
          <p:cNvGrpSpPr/>
          <p:nvPr/>
        </p:nvGrpSpPr>
        <p:grpSpPr>
          <a:xfrm>
            <a:off x="503099" y="1346191"/>
            <a:ext cx="6838551" cy="577081"/>
            <a:chOff x="4365068" y="1790795"/>
            <a:chExt cx="6838551" cy="577081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81F67203-C541-4B9F-B83C-BBEABA9F5713}"/>
                </a:ext>
              </a:extLst>
            </p:cNvPr>
            <p:cNvSpPr txBox="1"/>
            <p:nvPr/>
          </p:nvSpPr>
          <p:spPr>
            <a:xfrm>
              <a:off x="4365068" y="1790795"/>
              <a:ext cx="683855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び、初期値を設定する。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4B4D8EF9-A3C5-46F6-8AEB-B87EDEE00DD3}"/>
                </a:ext>
              </a:extLst>
            </p:cNvPr>
            <p:cNvSpPr txBox="1"/>
            <p:nvPr/>
          </p:nvSpPr>
          <p:spPr>
            <a:xfrm>
              <a:off x="8178865" y="184306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8C9A7A9-B9F0-4CC9-9582-C8C99017521F}"/>
                </a:ext>
              </a:extLst>
            </p:cNvPr>
            <p:cNvSpPr txBox="1"/>
            <p:nvPr/>
          </p:nvSpPr>
          <p:spPr>
            <a:xfrm>
              <a:off x="4518502" y="184306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95888FB-2EBA-41E9-AD4F-10C8CEDD7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7998" y="1929577"/>
              <a:ext cx="2202371" cy="426757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F2696AB-AFAB-4BF9-B104-ECDA020612A5}"/>
                </a:ext>
              </a:extLst>
            </p:cNvPr>
            <p:cNvSpPr txBox="1"/>
            <p:nvPr/>
          </p:nvSpPr>
          <p:spPr>
            <a:xfrm>
              <a:off x="8890202" y="184306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AEF95B8-7A7B-491B-8302-734B1CD725B0}"/>
                </a:ext>
              </a:extLst>
            </p:cNvPr>
            <p:cNvSpPr txBox="1"/>
            <p:nvPr/>
          </p:nvSpPr>
          <p:spPr>
            <a:xfrm>
              <a:off x="9666888" y="1843069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BEF4213-7638-44C4-A0B9-3A3A31E2FDC7}"/>
              </a:ext>
            </a:extLst>
          </p:cNvPr>
          <p:cNvGrpSpPr/>
          <p:nvPr/>
        </p:nvGrpSpPr>
        <p:grpSpPr>
          <a:xfrm>
            <a:off x="293276" y="4537740"/>
            <a:ext cx="4294039" cy="2239074"/>
            <a:chOff x="224463" y="4579005"/>
            <a:chExt cx="4294039" cy="2239074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4A86BEB-B461-431A-B066-6E357E120721}"/>
                </a:ext>
              </a:extLst>
            </p:cNvPr>
            <p:cNvSpPr txBox="1"/>
            <p:nvPr/>
          </p:nvSpPr>
          <p:spPr>
            <a:xfrm>
              <a:off x="276732" y="4579005"/>
              <a:ext cx="4241770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現在の角度　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現在の値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進む角度　　設定した「現在の角度」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最小値　　　設定した「現在の値」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0251DCD-C9A9-4228-8282-BD780F78CF7A}"/>
                </a:ext>
              </a:extLst>
            </p:cNvPr>
            <p:cNvSpPr txBox="1"/>
            <p:nvPr/>
          </p:nvSpPr>
          <p:spPr>
            <a:xfrm>
              <a:off x="253303" y="5762990"/>
              <a:ext cx="471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F47552B-E970-4A44-894B-463D5CFA19D3}"/>
                </a:ext>
              </a:extLst>
            </p:cNvPr>
            <p:cNvSpPr txBox="1"/>
            <p:nvPr/>
          </p:nvSpPr>
          <p:spPr>
            <a:xfrm>
              <a:off x="243556" y="465119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61F55D3-9AB6-4BC0-9AC8-73D25DB29F3B}"/>
                </a:ext>
              </a:extLst>
            </p:cNvPr>
            <p:cNvSpPr txBox="1"/>
            <p:nvPr/>
          </p:nvSpPr>
          <p:spPr>
            <a:xfrm>
              <a:off x="224463" y="6259918"/>
              <a:ext cx="1001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D502C53-B61F-45AE-AB7E-AE86DF38905F}"/>
                </a:ext>
              </a:extLst>
            </p:cNvPr>
            <p:cNvSpPr txBox="1"/>
            <p:nvPr/>
          </p:nvSpPr>
          <p:spPr>
            <a:xfrm>
              <a:off x="1579741" y="575375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DF02770-7FFD-4524-998E-18A0A157945E}"/>
                </a:ext>
              </a:extLst>
            </p:cNvPr>
            <p:cNvSpPr txBox="1"/>
            <p:nvPr/>
          </p:nvSpPr>
          <p:spPr>
            <a:xfrm>
              <a:off x="890192" y="4646634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3C9A4AE-B055-4EC4-A3F3-09972F64F8E2}"/>
                </a:ext>
              </a:extLst>
            </p:cNvPr>
            <p:cNvSpPr txBox="1"/>
            <p:nvPr/>
          </p:nvSpPr>
          <p:spPr>
            <a:xfrm>
              <a:off x="243555" y="520849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BF74B4E-2316-4A41-BD97-8730025ACA39}"/>
                </a:ext>
              </a:extLst>
            </p:cNvPr>
            <p:cNvSpPr txBox="1"/>
            <p:nvPr/>
          </p:nvSpPr>
          <p:spPr>
            <a:xfrm>
              <a:off x="890192" y="5208495"/>
              <a:ext cx="610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54C4C59-C232-481A-BE80-BA11F45A7A49}"/>
                </a:ext>
              </a:extLst>
            </p:cNvPr>
            <p:cNvSpPr txBox="1"/>
            <p:nvPr/>
          </p:nvSpPr>
          <p:spPr>
            <a:xfrm>
              <a:off x="679413" y="576490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313F6D5-7EAE-4C8C-8233-6756BC6C12C0}"/>
                </a:ext>
              </a:extLst>
            </p:cNvPr>
            <p:cNvSpPr txBox="1"/>
            <p:nvPr/>
          </p:nvSpPr>
          <p:spPr>
            <a:xfrm>
              <a:off x="3403328" y="5762990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27A48BB-FFBD-47B1-8DFC-0D99F8D8A59A}"/>
                </a:ext>
              </a:extLst>
            </p:cNvPr>
            <p:cNvSpPr txBox="1"/>
            <p:nvPr/>
          </p:nvSpPr>
          <p:spPr>
            <a:xfrm>
              <a:off x="1579741" y="628591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D71BE6C-44C2-48D9-ABF6-ACCC2A86CC8F}"/>
                </a:ext>
              </a:extLst>
            </p:cNvPr>
            <p:cNvSpPr txBox="1"/>
            <p:nvPr/>
          </p:nvSpPr>
          <p:spPr>
            <a:xfrm>
              <a:off x="2756691" y="6282407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3B06CAE-089A-43D9-BD54-BD0F5B281343}"/>
                </a:ext>
              </a:extLst>
            </p:cNvPr>
            <p:cNvSpPr txBox="1"/>
            <p:nvPr/>
          </p:nvSpPr>
          <p:spPr>
            <a:xfrm>
              <a:off x="3403328" y="6282406"/>
              <a:ext cx="610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C17C7AF-2D34-4FB4-B00B-A2D3491843E8}"/>
                </a:ext>
              </a:extLst>
            </p:cNvPr>
            <p:cNvSpPr txBox="1"/>
            <p:nvPr/>
          </p:nvSpPr>
          <p:spPr>
            <a:xfrm>
              <a:off x="2756691" y="5746578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34FA958-2F88-4A75-96BD-DB15D7678142}"/>
              </a:ext>
            </a:extLst>
          </p:cNvPr>
          <p:cNvGrpSpPr/>
          <p:nvPr/>
        </p:nvGrpSpPr>
        <p:grpSpPr>
          <a:xfrm>
            <a:off x="4845994" y="2229181"/>
            <a:ext cx="3943078" cy="2830706"/>
            <a:chOff x="4876102" y="3099486"/>
            <a:chExt cx="3943078" cy="283070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392D705-7642-4A57-94A5-747A69365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4299" y="3099486"/>
              <a:ext cx="3719209" cy="2797090"/>
            </a:xfrm>
            <a:prstGeom prst="rect">
              <a:avLst/>
            </a:prstGeom>
          </p:spPr>
        </p:pic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1A42DF52-BAFC-4E3E-858F-1CA6F227BD5C}"/>
                </a:ext>
              </a:extLst>
            </p:cNvPr>
            <p:cNvSpPr/>
            <p:nvPr/>
          </p:nvSpPr>
          <p:spPr>
            <a:xfrm>
              <a:off x="6792592" y="4433388"/>
              <a:ext cx="142621" cy="14262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56069D32-9DBE-42D1-B352-DD533A1AD3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9183" y="4211417"/>
              <a:ext cx="470517" cy="26633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F45551D-016F-47E8-8E5E-617B5FE05745}"/>
                </a:ext>
              </a:extLst>
            </p:cNvPr>
            <p:cNvSpPr txBox="1"/>
            <p:nvPr/>
          </p:nvSpPr>
          <p:spPr>
            <a:xfrm>
              <a:off x="6921951" y="3961932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 err="1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x,y</a:t>
              </a:r>
              <a:r>
                <a:rPr kumimoji="1" lang="en-US" altLang="ja-JP" sz="12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=0,0</a:t>
              </a:r>
              <a:endParaRPr kumimoji="1" lang="ja-JP" altLang="en-US" sz="1200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793AC83-52BE-4B5C-8A0F-653D0AE2C391}"/>
                </a:ext>
              </a:extLst>
            </p:cNvPr>
            <p:cNvSpPr txBox="1"/>
            <p:nvPr/>
          </p:nvSpPr>
          <p:spPr>
            <a:xfrm>
              <a:off x="4876102" y="4356562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55CA5B3-60D2-4F6F-A413-2D1F3592B9B1}"/>
                </a:ext>
              </a:extLst>
            </p:cNvPr>
            <p:cNvSpPr txBox="1"/>
            <p:nvPr/>
          </p:nvSpPr>
          <p:spPr>
            <a:xfrm>
              <a:off x="6340919" y="3128968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049BA6E-3BF2-4A47-BC56-4FCD0FA89A35}"/>
                </a:ext>
              </a:extLst>
            </p:cNvPr>
            <p:cNvSpPr txBox="1"/>
            <p:nvPr/>
          </p:nvSpPr>
          <p:spPr>
            <a:xfrm>
              <a:off x="7863683" y="4366198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A594130-6E7E-42E2-8E3F-AB13E099CF8C}"/>
                </a:ext>
              </a:extLst>
            </p:cNvPr>
            <p:cNvSpPr txBox="1"/>
            <p:nvPr/>
          </p:nvSpPr>
          <p:spPr>
            <a:xfrm>
              <a:off x="6386153" y="5653193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角度：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</a:p>
          </p:txBody>
        </p: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4B92AE34-5BEF-4342-BE98-7C701C86E597}"/>
              </a:ext>
            </a:extLst>
          </p:cNvPr>
          <p:cNvSpPr/>
          <p:nvPr/>
        </p:nvSpPr>
        <p:spPr>
          <a:xfrm>
            <a:off x="5802898" y="2637054"/>
            <a:ext cx="2044442" cy="2044442"/>
          </a:xfrm>
          <a:prstGeom prst="arc">
            <a:avLst>
              <a:gd name="adj1" fmla="val 10955830"/>
              <a:gd name="adj2" fmla="val 10033659"/>
            </a:avLst>
          </a:prstGeom>
          <a:ln w="28575">
            <a:solidFill>
              <a:srgbClr val="79AE0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AC2EABAC-41D0-4510-9BAF-7AA899F936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944431" y="5564691"/>
            <a:ext cx="748969" cy="1268884"/>
          </a:xfrm>
          <a:prstGeom prst="rect">
            <a:avLst/>
          </a:prstGeom>
        </p:spPr>
      </p:pic>
      <p:sp>
        <p:nvSpPr>
          <p:cNvPr id="84" name="吹き出し: 角を丸めた四角形 83">
            <a:extLst>
              <a:ext uri="{FF2B5EF4-FFF2-40B4-BE49-F238E27FC236}">
                <a16:creationId xmlns:a16="http://schemas.microsoft.com/office/drawing/2014/main" id="{641D3B8F-7D07-4B3D-99D1-76EE29CBB235}"/>
              </a:ext>
            </a:extLst>
          </p:cNvPr>
          <p:cNvSpPr/>
          <p:nvPr/>
        </p:nvSpPr>
        <p:spPr>
          <a:xfrm>
            <a:off x="5135692" y="5153538"/>
            <a:ext cx="3064461" cy="523220"/>
          </a:xfrm>
          <a:prstGeom prst="wedgeRoundRectCallout">
            <a:avLst>
              <a:gd name="adj1" fmla="val 55912"/>
              <a:gd name="adj2" fmla="val 3849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F98DAF5-03DD-41F4-B15B-CF8EC1675F92}"/>
              </a:ext>
            </a:extLst>
          </p:cNvPr>
          <p:cNvSpPr txBox="1"/>
          <p:nvPr/>
        </p:nvSpPr>
        <p:spPr>
          <a:xfrm>
            <a:off x="5182762" y="5153538"/>
            <a:ext cx="326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この向きから調査を始めるよ！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D43C835-93FC-4E1B-9AD9-7B4A210F9D73}"/>
              </a:ext>
            </a:extLst>
          </p:cNvPr>
          <p:cNvSpPr txBox="1"/>
          <p:nvPr/>
        </p:nvSpPr>
        <p:spPr>
          <a:xfrm>
            <a:off x="5660040" y="5199704"/>
            <a:ext cx="2300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211BFFB-C698-483A-9B42-CF66D376701A}"/>
              </a:ext>
            </a:extLst>
          </p:cNvPr>
          <p:cNvSpPr txBox="1"/>
          <p:nvPr/>
        </p:nvSpPr>
        <p:spPr>
          <a:xfrm>
            <a:off x="6992500" y="5209152"/>
            <a:ext cx="4970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2228BFBB-607B-493F-B263-C65CFA1634D9}"/>
              </a:ext>
            </a:extLst>
          </p:cNvPr>
          <p:cNvSpPr txBox="1"/>
          <p:nvPr/>
        </p:nvSpPr>
        <p:spPr>
          <a:xfrm>
            <a:off x="6352228" y="5209152"/>
            <a:ext cx="6402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1823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E1426C0-4F31-4EF0-8E3F-EE9415CECD9C}"/>
              </a:ext>
            </a:extLst>
          </p:cNvPr>
          <p:cNvSpPr txBox="1"/>
          <p:nvPr/>
        </p:nvSpPr>
        <p:spPr>
          <a:xfrm>
            <a:off x="500575" y="1245270"/>
            <a:ext cx="46821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距離を測定し、終わったら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度回転する。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0DDD8B7-EBE8-4538-BB8F-CCB4DDECB548}"/>
              </a:ext>
            </a:extLst>
          </p:cNvPr>
          <p:cNvSpPr txBox="1"/>
          <p:nvPr/>
        </p:nvSpPr>
        <p:spPr>
          <a:xfrm>
            <a:off x="1104880" y="1298410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54FBFD1-A7DA-4A95-A4D6-41BE4289FBA6}"/>
              </a:ext>
            </a:extLst>
          </p:cNvPr>
          <p:cNvSpPr txBox="1"/>
          <p:nvPr/>
        </p:nvSpPr>
        <p:spPr>
          <a:xfrm>
            <a:off x="3548816" y="1305504"/>
            <a:ext cx="946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かいてん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3BF9EC0-1568-481D-9763-27FE586F2885}"/>
              </a:ext>
            </a:extLst>
          </p:cNvPr>
          <p:cNvSpPr txBox="1"/>
          <p:nvPr/>
        </p:nvSpPr>
        <p:spPr>
          <a:xfrm>
            <a:off x="500575" y="1298410"/>
            <a:ext cx="571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5B9E60D-F69B-46EB-A8ED-38F52B4F6C16}"/>
              </a:ext>
            </a:extLst>
          </p:cNvPr>
          <p:cNvSpPr txBox="1"/>
          <p:nvPr/>
        </p:nvSpPr>
        <p:spPr>
          <a:xfrm>
            <a:off x="2092574" y="1295752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B2905330-022F-44E1-830D-143417BC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87" y="2917948"/>
            <a:ext cx="2301433" cy="2098907"/>
          </a:xfrm>
          <a:prstGeom prst="rect">
            <a:avLst/>
          </a:prstGeom>
        </p:spPr>
      </p:pic>
      <p:pic>
        <p:nvPicPr>
          <p:cNvPr id="71" name="グラフィックス 70" descr="ワイヤレス">
            <a:extLst>
              <a:ext uri="{FF2B5EF4-FFF2-40B4-BE49-F238E27FC236}">
                <a16:creationId xmlns:a16="http://schemas.microsoft.com/office/drawing/2014/main" id="{8ED3D4A5-9009-44DF-A67F-65E0F5A24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3283608" y="4645491"/>
            <a:ext cx="914400" cy="914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6EC841D-D398-474C-BE2E-72BBA6E48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759" y="3068357"/>
            <a:ext cx="1202546" cy="2098908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888A23A-2D12-490F-A90A-F72BC2C06D99}"/>
              </a:ext>
            </a:extLst>
          </p:cNvPr>
          <p:cNvSpPr txBox="1"/>
          <p:nvPr/>
        </p:nvSpPr>
        <p:spPr>
          <a:xfrm>
            <a:off x="500575" y="2257361"/>
            <a:ext cx="8478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には距離を測るセンサーがあります。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でも、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スプライトにはありません。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C6CB6AF-8972-4ABE-8D4E-6055CFF0FC2D}"/>
              </a:ext>
            </a:extLst>
          </p:cNvPr>
          <p:cNvSpPr txBox="1"/>
          <p:nvPr/>
        </p:nvSpPr>
        <p:spPr>
          <a:xfrm>
            <a:off x="644333" y="2327113"/>
            <a:ext cx="717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B5AD7C3-6599-4DC1-BA4F-5EF2C5E12F0A}"/>
              </a:ext>
            </a:extLst>
          </p:cNvPr>
          <p:cNvSpPr txBox="1"/>
          <p:nvPr/>
        </p:nvSpPr>
        <p:spPr>
          <a:xfrm>
            <a:off x="1655573" y="2308180"/>
            <a:ext cx="618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10A38A3-D307-47AB-997C-372EB0F6CBD6}"/>
              </a:ext>
            </a:extLst>
          </p:cNvPr>
          <p:cNvSpPr txBox="1"/>
          <p:nvPr/>
        </p:nvSpPr>
        <p:spPr>
          <a:xfrm>
            <a:off x="2317460" y="2308180"/>
            <a:ext cx="500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2B419687-903D-49DE-A687-BA23D5FD7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949" y="5236986"/>
            <a:ext cx="944058" cy="1599399"/>
          </a:xfrm>
          <a:prstGeom prst="rect">
            <a:avLst/>
          </a:prstGeom>
        </p:spPr>
      </p:pic>
      <p:sp>
        <p:nvSpPr>
          <p:cNvPr id="97" name="吹き出し: 角を丸めた四角形 96">
            <a:extLst>
              <a:ext uri="{FF2B5EF4-FFF2-40B4-BE49-F238E27FC236}">
                <a16:creationId xmlns:a16="http://schemas.microsoft.com/office/drawing/2014/main" id="{BBF068F8-B69E-4CA7-B5BC-9FFB3F260B3D}"/>
              </a:ext>
            </a:extLst>
          </p:cNvPr>
          <p:cNvSpPr/>
          <p:nvPr/>
        </p:nvSpPr>
        <p:spPr>
          <a:xfrm>
            <a:off x="2259706" y="5512918"/>
            <a:ext cx="5532452" cy="1178641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乗算記号 3">
            <a:extLst>
              <a:ext uri="{FF2B5EF4-FFF2-40B4-BE49-F238E27FC236}">
                <a16:creationId xmlns:a16="http://schemas.microsoft.com/office/drawing/2014/main" id="{A0AF729C-2CE3-4172-964B-52132254318E}"/>
              </a:ext>
            </a:extLst>
          </p:cNvPr>
          <p:cNvSpPr/>
          <p:nvPr/>
        </p:nvSpPr>
        <p:spPr>
          <a:xfrm>
            <a:off x="4862217" y="2739149"/>
            <a:ext cx="855940" cy="855940"/>
          </a:xfrm>
          <a:prstGeom prst="mathMultiply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円: 塗りつぶしなし 5">
            <a:extLst>
              <a:ext uri="{FF2B5EF4-FFF2-40B4-BE49-F238E27FC236}">
                <a16:creationId xmlns:a16="http://schemas.microsoft.com/office/drawing/2014/main" id="{8A28D7DA-E322-4A4B-A987-83A0D9B3583C}"/>
              </a:ext>
            </a:extLst>
          </p:cNvPr>
          <p:cNvSpPr/>
          <p:nvPr/>
        </p:nvSpPr>
        <p:spPr>
          <a:xfrm>
            <a:off x="1095678" y="2833493"/>
            <a:ext cx="667253" cy="667253"/>
          </a:xfrm>
          <a:prstGeom prst="donu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E79C3C9-9915-4C64-A149-8FAF200DB3C2}"/>
              </a:ext>
            </a:extLst>
          </p:cNvPr>
          <p:cNvGrpSpPr/>
          <p:nvPr/>
        </p:nvGrpSpPr>
        <p:grpSpPr>
          <a:xfrm>
            <a:off x="2414031" y="5542251"/>
            <a:ext cx="5378127" cy="1015663"/>
            <a:chOff x="3275165" y="5742448"/>
            <a:chExt cx="5378127" cy="1015663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338F2A0C-2A02-495A-BF63-907AF8250AC0}"/>
                </a:ext>
              </a:extLst>
            </p:cNvPr>
            <p:cNvSpPr txBox="1"/>
            <p:nvPr/>
          </p:nvSpPr>
          <p:spPr>
            <a:xfrm>
              <a:off x="3282995" y="5742448"/>
              <a:ext cx="53702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今は考え方を勉強中！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測定したと仮定し、測定値をランダムに設定してみよう。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05832910-B4A3-4CB0-8E4C-A3BBCA18A00F}"/>
                </a:ext>
              </a:extLst>
            </p:cNvPr>
            <p:cNvSpPr txBox="1"/>
            <p:nvPr/>
          </p:nvSpPr>
          <p:spPr>
            <a:xfrm>
              <a:off x="4525055" y="5786212"/>
              <a:ext cx="7635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べんきょう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D81DE0F6-AEBA-4003-8A90-B785AF738B72}"/>
                </a:ext>
              </a:extLst>
            </p:cNvPr>
            <p:cNvSpPr txBox="1"/>
            <p:nvPr/>
          </p:nvSpPr>
          <p:spPr>
            <a:xfrm>
              <a:off x="6883839" y="6286246"/>
              <a:ext cx="68970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8B0C5659-3DAA-4F0E-A645-352B5A65B679}"/>
                </a:ext>
              </a:extLst>
            </p:cNvPr>
            <p:cNvSpPr txBox="1"/>
            <p:nvPr/>
          </p:nvSpPr>
          <p:spPr>
            <a:xfrm>
              <a:off x="3282995" y="6286246"/>
              <a:ext cx="59409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6819627B-2D60-4EE6-A87D-177D26DC9702}"/>
                </a:ext>
              </a:extLst>
            </p:cNvPr>
            <p:cNvSpPr txBox="1"/>
            <p:nvPr/>
          </p:nvSpPr>
          <p:spPr>
            <a:xfrm>
              <a:off x="4323093" y="6286246"/>
              <a:ext cx="4978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B1FD2A05-533B-4F6E-8F1F-9C290FCFBBB7}"/>
                </a:ext>
              </a:extLst>
            </p:cNvPr>
            <p:cNvSpPr txBox="1"/>
            <p:nvPr/>
          </p:nvSpPr>
          <p:spPr>
            <a:xfrm>
              <a:off x="5096717" y="6286246"/>
              <a:ext cx="81929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228A9032-34D2-433D-99CB-2D08F69A08E2}"/>
                </a:ext>
              </a:extLst>
            </p:cNvPr>
            <p:cNvSpPr txBox="1"/>
            <p:nvPr/>
          </p:nvSpPr>
          <p:spPr>
            <a:xfrm>
              <a:off x="3275165" y="5786212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いま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F6AFAAE6-FAB6-48D8-B999-E1FBBCBF47E4}"/>
                </a:ext>
              </a:extLst>
            </p:cNvPr>
            <p:cNvSpPr txBox="1"/>
            <p:nvPr/>
          </p:nvSpPr>
          <p:spPr>
            <a:xfrm>
              <a:off x="3580041" y="5786212"/>
              <a:ext cx="5830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3309E7B-F0B4-4070-B3E7-911650645262}"/>
                </a:ext>
              </a:extLst>
            </p:cNvPr>
            <p:cNvSpPr txBox="1"/>
            <p:nvPr/>
          </p:nvSpPr>
          <p:spPr>
            <a:xfrm>
              <a:off x="4088632" y="5786212"/>
              <a:ext cx="405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673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10C455-BDC0-4253-A83C-ADA6EF84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35" y="1385164"/>
            <a:ext cx="4410075" cy="3752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993580" y="2192928"/>
            <a:ext cx="4189182" cy="2923333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FD7B9F5-65A3-4BB2-AE62-224A206776A5}"/>
              </a:ext>
            </a:extLst>
          </p:cNvPr>
          <p:cNvCxnSpPr>
            <a:cxnSpLocks/>
          </p:cNvCxnSpPr>
          <p:nvPr/>
        </p:nvCxnSpPr>
        <p:spPr>
          <a:xfrm>
            <a:off x="778213" y="210082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1651A03E-BF07-487B-86DB-150BBBFFFAE7}"/>
              </a:ext>
            </a:extLst>
          </p:cNvPr>
          <p:cNvGrpSpPr/>
          <p:nvPr/>
        </p:nvGrpSpPr>
        <p:grpSpPr>
          <a:xfrm>
            <a:off x="112823" y="1943980"/>
            <a:ext cx="652422" cy="639195"/>
            <a:chOff x="675523" y="2179135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ADB652E3-C9BF-4FDF-AC7F-176184FA1E12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9B4C8687-FAC6-49F3-B289-40BCAA10F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D416E2A-8FE0-4685-9D95-7945F72A1849}"/>
              </a:ext>
            </a:extLst>
          </p:cNvPr>
          <p:cNvGrpSpPr/>
          <p:nvPr/>
        </p:nvGrpSpPr>
        <p:grpSpPr>
          <a:xfrm>
            <a:off x="381680" y="5209258"/>
            <a:ext cx="8380640" cy="1131079"/>
            <a:chOff x="3543808" y="4076390"/>
            <a:chExt cx="8380640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DF6A6840-E827-465A-98DE-A5D6C99A4F73}"/>
                </a:ext>
              </a:extLst>
            </p:cNvPr>
            <p:cNvSpPr txBox="1"/>
            <p:nvPr/>
          </p:nvSpPr>
          <p:spPr>
            <a:xfrm>
              <a:off x="3543808" y="4076390"/>
              <a:ext cx="838064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「演算」から　　　　　　　　を選び、範囲を「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」に設定して代入する。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8226D64B-C0AA-480C-AF2C-0DB7DD7D0457}"/>
                </a:ext>
              </a:extLst>
            </p:cNvPr>
            <p:cNvSpPr txBox="1"/>
            <p:nvPr/>
          </p:nvSpPr>
          <p:spPr>
            <a:xfrm>
              <a:off x="7358090" y="414423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9ABB8EE-827B-436E-B4C6-9E00C8F199BE}"/>
                </a:ext>
              </a:extLst>
            </p:cNvPr>
            <p:cNvSpPr txBox="1"/>
            <p:nvPr/>
          </p:nvSpPr>
          <p:spPr>
            <a:xfrm>
              <a:off x="3670284" y="414423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29E4BC2-A8AD-453B-A880-6D0F1B07CB43}"/>
                </a:ext>
              </a:extLst>
            </p:cNvPr>
            <p:cNvSpPr txBox="1"/>
            <p:nvPr/>
          </p:nvSpPr>
          <p:spPr>
            <a:xfrm>
              <a:off x="10665709" y="4682927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B8F02F5-9FE2-4869-808A-45718659C44E}"/>
                </a:ext>
              </a:extLst>
            </p:cNvPr>
            <p:cNvSpPr txBox="1"/>
            <p:nvPr/>
          </p:nvSpPr>
          <p:spPr>
            <a:xfrm>
              <a:off x="8298988" y="413114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2F6EBB6C-6FD5-419D-95F1-22B4BDD5C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1383" y="4230864"/>
              <a:ext cx="2202371" cy="426757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6F60ECD0-8C37-4A01-8507-E8067686E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33760" y="4812009"/>
              <a:ext cx="1684166" cy="350550"/>
            </a:xfrm>
            <a:prstGeom prst="rect">
              <a:avLst/>
            </a:prstGeom>
          </p:spPr>
        </p:pic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99AAC4C-BF88-4EE2-91BF-BCCF6C64C6E2}"/>
                </a:ext>
              </a:extLst>
            </p:cNvPr>
            <p:cNvSpPr txBox="1"/>
            <p:nvPr/>
          </p:nvSpPr>
          <p:spPr>
            <a:xfrm>
              <a:off x="9634929" y="4134020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19FE9EE4-690B-45BE-B566-FF535D454729}"/>
                </a:ext>
              </a:extLst>
            </p:cNvPr>
            <p:cNvSpPr txBox="1"/>
            <p:nvPr/>
          </p:nvSpPr>
          <p:spPr>
            <a:xfrm>
              <a:off x="3773729" y="4695900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90F537F0-4294-422F-993A-F40DAF13DF57}"/>
                </a:ext>
              </a:extLst>
            </p:cNvPr>
            <p:cNvSpPr txBox="1"/>
            <p:nvPr/>
          </p:nvSpPr>
          <p:spPr>
            <a:xfrm>
              <a:off x="6951403" y="469590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B408E0C5-1147-4E9E-9AEC-E160D09B9507}"/>
                </a:ext>
              </a:extLst>
            </p:cNvPr>
            <p:cNvSpPr txBox="1"/>
            <p:nvPr/>
          </p:nvSpPr>
          <p:spPr>
            <a:xfrm>
              <a:off x="7651892" y="4699052"/>
              <a:ext cx="64230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E4D8B08-6DC8-4564-B628-93668DF40975}"/>
                </a:ext>
              </a:extLst>
            </p:cNvPr>
            <p:cNvSpPr txBox="1"/>
            <p:nvPr/>
          </p:nvSpPr>
          <p:spPr>
            <a:xfrm>
              <a:off x="9806020" y="4695750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BF1B4D41-92AB-47F4-8EF9-1C4B244CEC1B}"/>
                </a:ext>
              </a:extLst>
            </p:cNvPr>
            <p:cNvSpPr txBox="1"/>
            <p:nvPr/>
          </p:nvSpPr>
          <p:spPr>
            <a:xfrm>
              <a:off x="8845993" y="4130251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071EE5A8-2FD8-46DD-9006-4A18838F5F5D}"/>
              </a:ext>
            </a:extLst>
          </p:cNvPr>
          <p:cNvGrpSpPr/>
          <p:nvPr/>
        </p:nvGrpSpPr>
        <p:grpSpPr>
          <a:xfrm>
            <a:off x="113935" y="2626206"/>
            <a:ext cx="652422" cy="639195"/>
            <a:chOff x="1486996" y="3429000"/>
            <a:chExt cx="652422" cy="639195"/>
          </a:xfrm>
        </p:grpSpPr>
        <p:sp>
          <p:nvSpPr>
            <p:cNvPr id="102" name="四角形: 角を丸くする 101">
              <a:extLst>
                <a:ext uri="{FF2B5EF4-FFF2-40B4-BE49-F238E27FC236}">
                  <a16:creationId xmlns:a16="http://schemas.microsoft.com/office/drawing/2014/main" id="{34F0030F-A2FB-49E7-8EEA-893790D68A47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3333D738-D2B9-476B-AF13-CCFA44A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105" name="コネクタ: カギ線 104">
            <a:extLst>
              <a:ext uri="{FF2B5EF4-FFF2-40B4-BE49-F238E27FC236}">
                <a16:creationId xmlns:a16="http://schemas.microsoft.com/office/drawing/2014/main" id="{34FC1C1D-A090-4C4B-A268-14BF9D1B713B}"/>
              </a:ext>
            </a:extLst>
          </p:cNvPr>
          <p:cNvCxnSpPr>
            <a:cxnSpLocks/>
          </p:cNvCxnSpPr>
          <p:nvPr/>
        </p:nvCxnSpPr>
        <p:spPr>
          <a:xfrm flipV="1">
            <a:off x="774557" y="2231161"/>
            <a:ext cx="2045225" cy="640372"/>
          </a:xfrm>
          <a:prstGeom prst="bentConnector3">
            <a:avLst>
              <a:gd name="adj1" fmla="val 832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1150E4DB-0DA0-4DC9-A30C-729EC9924C2A}"/>
              </a:ext>
            </a:extLst>
          </p:cNvPr>
          <p:cNvGrpSpPr/>
          <p:nvPr/>
        </p:nvGrpSpPr>
        <p:grpSpPr>
          <a:xfrm>
            <a:off x="112823" y="1269163"/>
            <a:ext cx="652422" cy="639195"/>
            <a:chOff x="1151816" y="4698201"/>
            <a:chExt cx="652422" cy="639195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F8D7549-F478-45EB-9358-A7562A1E9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AFC3D208-43EA-4CD0-9281-5152B313F53A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72872BA4-B6AF-425D-9CEF-1A4B47CACD02}"/>
              </a:ext>
            </a:extLst>
          </p:cNvPr>
          <p:cNvCxnSpPr>
            <a:cxnSpLocks/>
          </p:cNvCxnSpPr>
          <p:nvPr/>
        </p:nvCxnSpPr>
        <p:spPr>
          <a:xfrm>
            <a:off x="765245" y="163928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DF817DD-6DD7-4AFA-8450-90C54181225C}"/>
              </a:ext>
            </a:extLst>
          </p:cNvPr>
          <p:cNvGrpSpPr/>
          <p:nvPr/>
        </p:nvGrpSpPr>
        <p:grpSpPr>
          <a:xfrm>
            <a:off x="5132069" y="2726739"/>
            <a:ext cx="3785351" cy="1131079"/>
            <a:chOff x="4365069" y="3453535"/>
            <a:chExt cx="3785351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07F0AA3-83C0-410A-B5C0-AEA95842C82C}"/>
                </a:ext>
              </a:extLst>
            </p:cNvPr>
            <p:cNvSpPr txBox="1"/>
            <p:nvPr/>
          </p:nvSpPr>
          <p:spPr>
            <a:xfrm>
              <a:off x="4365069" y="3453535"/>
              <a:ext cx="378535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5F9AAF5A-878D-456D-8177-D2D487015AD7}"/>
                </a:ext>
              </a:extLst>
            </p:cNvPr>
            <p:cNvSpPr txBox="1"/>
            <p:nvPr/>
          </p:nvSpPr>
          <p:spPr>
            <a:xfrm>
              <a:off x="7311111" y="351833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00CD0D8-62F4-45B8-9E60-B9634674E3D3}"/>
                </a:ext>
              </a:extLst>
            </p:cNvPr>
            <p:cNvSpPr txBox="1"/>
            <p:nvPr/>
          </p:nvSpPr>
          <p:spPr>
            <a:xfrm>
              <a:off x="4518503" y="35213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FBD1477-A092-4AC9-8D07-C9CA3A96F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81035" y="3590494"/>
              <a:ext cx="1280271" cy="45724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63B3CE4-95A8-4D35-BDC0-091591542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26520" y="4110033"/>
              <a:ext cx="991445" cy="423617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82EB049-D45E-4872-B9F7-64491CB9407E}"/>
                </a:ext>
              </a:extLst>
            </p:cNvPr>
            <p:cNvSpPr txBox="1"/>
            <p:nvPr/>
          </p:nvSpPr>
          <p:spPr>
            <a:xfrm>
              <a:off x="5675886" y="4042545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4536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10C455-BDC0-4253-A83C-ADA6EF84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35" y="1385164"/>
            <a:ext cx="4410075" cy="3752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1009683" y="3123357"/>
            <a:ext cx="3597829" cy="2014654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071EE5A8-2FD8-46DD-9006-4A18838F5F5D}"/>
              </a:ext>
            </a:extLst>
          </p:cNvPr>
          <p:cNvGrpSpPr/>
          <p:nvPr/>
        </p:nvGrpSpPr>
        <p:grpSpPr>
          <a:xfrm>
            <a:off x="111784" y="1786257"/>
            <a:ext cx="652422" cy="639195"/>
            <a:chOff x="1486996" y="3429000"/>
            <a:chExt cx="652422" cy="639195"/>
          </a:xfrm>
        </p:grpSpPr>
        <p:sp>
          <p:nvSpPr>
            <p:cNvPr id="102" name="四角形: 角を丸くする 101">
              <a:extLst>
                <a:ext uri="{FF2B5EF4-FFF2-40B4-BE49-F238E27FC236}">
                  <a16:creationId xmlns:a16="http://schemas.microsoft.com/office/drawing/2014/main" id="{34F0030F-A2FB-49E7-8EEA-893790D68A47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3333D738-D2B9-476B-AF13-CCFA44A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514A44D-0D60-4022-AA39-2A8A7C9C1C3F}"/>
              </a:ext>
            </a:extLst>
          </p:cNvPr>
          <p:cNvGrpSpPr/>
          <p:nvPr/>
        </p:nvGrpSpPr>
        <p:grpSpPr>
          <a:xfrm>
            <a:off x="112426" y="2464948"/>
            <a:ext cx="652422" cy="639195"/>
            <a:chOff x="588875" y="3127860"/>
            <a:chExt cx="652422" cy="639195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A7BA9409-6DE8-409D-8982-625307507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880D93C3-B487-45EF-AB27-5D9FA1D93FBE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D96EF83-FFB7-44BA-A584-03653F7DDE99}"/>
              </a:ext>
            </a:extLst>
          </p:cNvPr>
          <p:cNvGrpSpPr/>
          <p:nvPr/>
        </p:nvGrpSpPr>
        <p:grpSpPr>
          <a:xfrm>
            <a:off x="5137747" y="2231161"/>
            <a:ext cx="3801876" cy="1131079"/>
            <a:chOff x="4913500" y="2821371"/>
            <a:chExt cx="380187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490CE6-640D-4EF2-A331-D1D6FDD95E3F}"/>
                </a:ext>
              </a:extLst>
            </p:cNvPr>
            <p:cNvSpPr txBox="1"/>
            <p:nvPr/>
          </p:nvSpPr>
          <p:spPr>
            <a:xfrm>
              <a:off x="4913500" y="2821371"/>
              <a:ext cx="38018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C935738-9104-4B1B-BEE9-E532DB63C34E}"/>
                </a:ext>
              </a:extLst>
            </p:cNvPr>
            <p:cNvSpPr txBox="1"/>
            <p:nvPr/>
          </p:nvSpPr>
          <p:spPr>
            <a:xfrm>
              <a:off x="7839883" y="28659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A38E86A-E85B-4612-803F-242D266EEF59}"/>
                </a:ext>
              </a:extLst>
            </p:cNvPr>
            <p:cNvSpPr txBox="1"/>
            <p:nvPr/>
          </p:nvSpPr>
          <p:spPr>
            <a:xfrm>
              <a:off x="5046320" y="2865916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36E3ECF4-2608-479D-BC80-0E1C76A38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8982" y="3031608"/>
              <a:ext cx="1348857" cy="304826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71E309C-A558-4365-A63D-CB4029266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6320" y="3517700"/>
              <a:ext cx="1950889" cy="411516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82B6294-6E47-4710-8E0A-A3EB2F1D7BEE}"/>
              </a:ext>
            </a:extLst>
          </p:cNvPr>
          <p:cNvGrpSpPr/>
          <p:nvPr/>
        </p:nvGrpSpPr>
        <p:grpSpPr>
          <a:xfrm>
            <a:off x="4335168" y="3560166"/>
            <a:ext cx="4808832" cy="1131079"/>
            <a:chOff x="1824397" y="4911003"/>
            <a:chExt cx="4808832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F214864-E915-4D88-AAA6-3BBFEB61D480}"/>
                </a:ext>
              </a:extLst>
            </p:cNvPr>
            <p:cNvSpPr txBox="1"/>
            <p:nvPr/>
          </p:nvSpPr>
          <p:spPr>
            <a:xfrm>
              <a:off x="1889786" y="4911003"/>
              <a:ext cx="47434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43B9B2D-08FF-4F1D-8BD6-C6EA2F234130}"/>
                </a:ext>
              </a:extLst>
            </p:cNvPr>
            <p:cNvSpPr txBox="1"/>
            <p:nvPr/>
          </p:nvSpPr>
          <p:spPr>
            <a:xfrm>
              <a:off x="5726633" y="49831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C8C005C-3375-4F9A-A240-1CDCB43C69FC}"/>
                </a:ext>
              </a:extLst>
            </p:cNvPr>
            <p:cNvSpPr txBox="1"/>
            <p:nvPr/>
          </p:nvSpPr>
          <p:spPr>
            <a:xfrm>
              <a:off x="2048273" y="49831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AE809E8-619C-4D08-B5CB-7817D6B49CA4}"/>
                </a:ext>
              </a:extLst>
            </p:cNvPr>
            <p:cNvSpPr txBox="1"/>
            <p:nvPr/>
          </p:nvSpPr>
          <p:spPr>
            <a:xfrm>
              <a:off x="2465219" y="49831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37C4118E-43A5-4C58-9BC8-774D5147D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6947" y="5063595"/>
              <a:ext cx="2118544" cy="441998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E266FEC-9C83-4BCF-81AA-35BE0BCED339}"/>
                </a:ext>
              </a:extLst>
            </p:cNvPr>
            <p:cNvSpPr txBox="1"/>
            <p:nvPr/>
          </p:nvSpPr>
          <p:spPr>
            <a:xfrm>
              <a:off x="1824397" y="5513858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487E98E-5CC6-4212-9147-2B12FA6B138A}"/>
                </a:ext>
              </a:extLst>
            </p:cNvPr>
            <p:cNvSpPr txBox="1"/>
            <p:nvPr/>
          </p:nvSpPr>
          <p:spPr>
            <a:xfrm>
              <a:off x="3991346" y="5526621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DC3678E-5082-48FA-9302-A77CF14AA51A}"/>
              </a:ext>
            </a:extLst>
          </p:cNvPr>
          <p:cNvGrpSpPr/>
          <p:nvPr/>
        </p:nvGrpSpPr>
        <p:grpSpPr>
          <a:xfrm>
            <a:off x="1737960" y="5528826"/>
            <a:ext cx="5642168" cy="577081"/>
            <a:chOff x="1737960" y="5528826"/>
            <a:chExt cx="5642168" cy="57708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698112C-3BA0-4C04-89CA-CC39FE563E68}"/>
                </a:ext>
              </a:extLst>
            </p:cNvPr>
            <p:cNvSpPr txBox="1"/>
            <p:nvPr/>
          </p:nvSpPr>
          <p:spPr>
            <a:xfrm>
              <a:off x="1746518" y="5528826"/>
              <a:ext cx="56336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同じ手順で、現在の値を話すブロックを作成する。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EDC908D-42F7-47AB-8C14-B035433F2219}"/>
                </a:ext>
              </a:extLst>
            </p:cNvPr>
            <p:cNvSpPr txBox="1"/>
            <p:nvPr/>
          </p:nvSpPr>
          <p:spPr>
            <a:xfrm>
              <a:off x="4176913" y="55816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4C8B62F-9E24-4CB9-91CA-99A5F9938E78}"/>
                </a:ext>
              </a:extLst>
            </p:cNvPr>
            <p:cNvSpPr txBox="1"/>
            <p:nvPr/>
          </p:nvSpPr>
          <p:spPr>
            <a:xfrm>
              <a:off x="1737960" y="5581601"/>
              <a:ext cx="445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3B6EC808-2DA8-4731-845B-E3AF9C70B0CD}"/>
                </a:ext>
              </a:extLst>
            </p:cNvPr>
            <p:cNvSpPr txBox="1"/>
            <p:nvPr/>
          </p:nvSpPr>
          <p:spPr>
            <a:xfrm>
              <a:off x="2158913" y="5581601"/>
              <a:ext cx="714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7071C3B5-E65E-44E6-845C-826B16366D70}"/>
                </a:ext>
              </a:extLst>
            </p:cNvPr>
            <p:cNvSpPr txBox="1"/>
            <p:nvPr/>
          </p:nvSpPr>
          <p:spPr>
            <a:xfrm>
              <a:off x="5843491" y="559690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A922D0C-7D9C-4324-8FDA-2E0CCE3A033C}"/>
                </a:ext>
              </a:extLst>
            </p:cNvPr>
            <p:cNvSpPr txBox="1"/>
            <p:nvPr/>
          </p:nvSpPr>
          <p:spPr>
            <a:xfrm>
              <a:off x="3057394" y="5581601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289810D7-5CD5-49FA-86D0-ACFBCD66943E}"/>
                </a:ext>
              </a:extLst>
            </p:cNvPr>
            <p:cNvSpPr txBox="1"/>
            <p:nvPr/>
          </p:nvSpPr>
          <p:spPr>
            <a:xfrm>
              <a:off x="3644914" y="5581601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CA49DB7-EEC2-4884-A765-AEAAA0E91AA5}"/>
              </a:ext>
            </a:extLst>
          </p:cNvPr>
          <p:cNvCxnSpPr>
            <a:cxnSpLocks/>
          </p:cNvCxnSpPr>
          <p:nvPr/>
        </p:nvCxnSpPr>
        <p:spPr>
          <a:xfrm>
            <a:off x="764206" y="2275706"/>
            <a:ext cx="8735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315EF228-66DD-4C17-88DF-94640BFC76A8}"/>
              </a:ext>
            </a:extLst>
          </p:cNvPr>
          <p:cNvCxnSpPr>
            <a:cxnSpLocks/>
          </p:cNvCxnSpPr>
          <p:nvPr/>
        </p:nvCxnSpPr>
        <p:spPr>
          <a:xfrm>
            <a:off x="764206" y="2551693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238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10C455-BDC0-4253-A83C-ADA6EF84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35" y="1385164"/>
            <a:ext cx="4410075" cy="3752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1207363" y="3560166"/>
            <a:ext cx="3137175" cy="84907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750D63B-7C19-4F72-B4D1-83D02598C57B}"/>
              </a:ext>
            </a:extLst>
          </p:cNvPr>
          <p:cNvGrpSpPr/>
          <p:nvPr/>
        </p:nvGrpSpPr>
        <p:grpSpPr>
          <a:xfrm>
            <a:off x="1172012" y="5055676"/>
            <a:ext cx="6133903" cy="577081"/>
            <a:chOff x="1039254" y="4847125"/>
            <a:chExt cx="6133903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F12E817-C64E-4C13-8E32-30E54645A896}"/>
                </a:ext>
              </a:extLst>
            </p:cNvPr>
            <p:cNvSpPr txBox="1"/>
            <p:nvPr/>
          </p:nvSpPr>
          <p:spPr>
            <a:xfrm>
              <a:off x="1039254" y="4847125"/>
              <a:ext cx="61339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7551222-3172-48EF-AB4D-88408F592E68}"/>
                </a:ext>
              </a:extLst>
            </p:cNvPr>
            <p:cNvSpPr txBox="1"/>
            <p:nvPr/>
          </p:nvSpPr>
          <p:spPr>
            <a:xfrm>
              <a:off x="3737462" y="490610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AC48345-70D5-45F7-B996-34DE1E8C0CB9}"/>
                </a:ext>
              </a:extLst>
            </p:cNvPr>
            <p:cNvSpPr txBox="1"/>
            <p:nvPr/>
          </p:nvSpPr>
          <p:spPr>
            <a:xfrm>
              <a:off x="1172075" y="4891670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BC78D895-94E5-49ED-AEAD-0EBCA4A8B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6186" y="5040316"/>
              <a:ext cx="1005927" cy="312447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1786179B-C7A6-4BD9-B6C5-5D3FC6551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16161" y="4992828"/>
              <a:ext cx="1714649" cy="396274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AD9847B4-E880-4380-AFA5-F8FE681582F4}"/>
              </a:ext>
            </a:extLst>
          </p:cNvPr>
          <p:cNvGrpSpPr/>
          <p:nvPr/>
        </p:nvGrpSpPr>
        <p:grpSpPr>
          <a:xfrm>
            <a:off x="1172012" y="5889959"/>
            <a:ext cx="6799975" cy="807790"/>
            <a:chOff x="1206382" y="5685793"/>
            <a:chExt cx="6799975" cy="807790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54D8E07-7DF3-48CE-AF80-269FF0329958}"/>
                </a:ext>
              </a:extLst>
            </p:cNvPr>
            <p:cNvSpPr txBox="1"/>
            <p:nvPr/>
          </p:nvSpPr>
          <p:spPr>
            <a:xfrm>
              <a:off x="1206382" y="5774038"/>
              <a:ext cx="67999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8729676-E39D-402B-BD25-D8AAB4E8D7F9}"/>
                </a:ext>
              </a:extLst>
            </p:cNvPr>
            <p:cNvSpPr txBox="1"/>
            <p:nvPr/>
          </p:nvSpPr>
          <p:spPr>
            <a:xfrm>
              <a:off x="1349437" y="583692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0233FB5-1F45-44C9-970C-170C4BC0C744}"/>
                </a:ext>
              </a:extLst>
            </p:cNvPr>
            <p:cNvSpPr txBox="1"/>
            <p:nvPr/>
          </p:nvSpPr>
          <p:spPr>
            <a:xfrm>
              <a:off x="4123602" y="584740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A7C2B081-CAD7-4198-93FC-75A383F78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01086" y="5685793"/>
              <a:ext cx="1120237" cy="807790"/>
            </a:xfrm>
            <a:prstGeom prst="rect">
              <a:avLst/>
            </a:prstGeom>
          </p:spPr>
        </p:pic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00489EE-3AB8-4B53-93A5-D3B12B1A811E}"/>
                </a:ext>
              </a:extLst>
            </p:cNvPr>
            <p:cNvSpPr txBox="1"/>
            <p:nvPr/>
          </p:nvSpPr>
          <p:spPr>
            <a:xfrm>
              <a:off x="6736694" y="5836923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8C616FB5-325B-48CB-9631-6A2355F37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7600" y="5919333"/>
              <a:ext cx="1714649" cy="396274"/>
            </a:xfrm>
            <a:prstGeom prst="rect">
              <a:avLst/>
            </a:prstGeom>
          </p:spPr>
        </p:pic>
      </p:grp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A36F8D74-FEA9-4E33-B989-86DD46E507DB}"/>
              </a:ext>
            </a:extLst>
          </p:cNvPr>
          <p:cNvSpPr/>
          <p:nvPr/>
        </p:nvSpPr>
        <p:spPr>
          <a:xfrm>
            <a:off x="1021191" y="4594455"/>
            <a:ext cx="3137175" cy="50576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C174AB6B-DCA6-46AF-A6A5-6B8780636F79}"/>
              </a:ext>
            </a:extLst>
          </p:cNvPr>
          <p:cNvGrpSpPr/>
          <p:nvPr/>
        </p:nvGrpSpPr>
        <p:grpSpPr>
          <a:xfrm>
            <a:off x="150416" y="3059410"/>
            <a:ext cx="652422" cy="639195"/>
            <a:chOff x="1486996" y="3429000"/>
            <a:chExt cx="652422" cy="639195"/>
          </a:xfrm>
        </p:grpSpPr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EF62A173-312F-4AE5-9247-8FDC8C99A9E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7659E15A-9E8B-49BC-8465-49C12A244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2A91DA55-107E-4C14-87FD-88B187C7715B}"/>
              </a:ext>
            </a:extLst>
          </p:cNvPr>
          <p:cNvCxnSpPr>
            <a:cxnSpLocks/>
          </p:cNvCxnSpPr>
          <p:nvPr/>
        </p:nvCxnSpPr>
        <p:spPr>
          <a:xfrm>
            <a:off x="802838" y="3264947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329EB9F7-CC29-4B87-988F-74EB4239B5CF}"/>
              </a:ext>
            </a:extLst>
          </p:cNvPr>
          <p:cNvCxnSpPr>
            <a:cxnSpLocks/>
          </p:cNvCxnSpPr>
          <p:nvPr/>
        </p:nvCxnSpPr>
        <p:spPr>
          <a:xfrm>
            <a:off x="802838" y="408964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D6DCCC0B-B89D-407B-9652-EA5823A50AE5}"/>
              </a:ext>
            </a:extLst>
          </p:cNvPr>
          <p:cNvGrpSpPr/>
          <p:nvPr/>
        </p:nvGrpSpPr>
        <p:grpSpPr>
          <a:xfrm>
            <a:off x="150416" y="3770047"/>
            <a:ext cx="652422" cy="639195"/>
            <a:chOff x="4394117" y="2183587"/>
            <a:chExt cx="652422" cy="639195"/>
          </a:xfrm>
        </p:grpSpPr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398403D4-9E52-42CA-A7A6-1738C9DDA712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4473C364-AC5A-44D7-AB09-C014F48E54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5765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810C455-BDC0-4253-A83C-ADA6EF84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735" y="1385164"/>
            <a:ext cx="4410075" cy="3752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A754EC5-4422-4BF6-9253-1780CF9A8FB7}"/>
              </a:ext>
            </a:extLst>
          </p:cNvPr>
          <p:cNvCxnSpPr>
            <a:cxnSpLocks/>
          </p:cNvCxnSpPr>
          <p:nvPr/>
        </p:nvCxnSpPr>
        <p:spPr>
          <a:xfrm>
            <a:off x="782901" y="3705872"/>
            <a:ext cx="4063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E6FC190-A48A-4ECB-9404-CD887D0A9C2C}"/>
              </a:ext>
            </a:extLst>
          </p:cNvPr>
          <p:cNvGrpSpPr/>
          <p:nvPr/>
        </p:nvGrpSpPr>
        <p:grpSpPr>
          <a:xfrm>
            <a:off x="111611" y="3495764"/>
            <a:ext cx="652422" cy="639195"/>
            <a:chOff x="675523" y="2179135"/>
            <a:chExt cx="652422" cy="639195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E2AA848D-40A8-461B-9105-30EBD45340DF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3583D80E-D420-4760-87EE-7D7B71315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42" name="コネクタ: カギ線 41">
            <a:extLst>
              <a:ext uri="{FF2B5EF4-FFF2-40B4-BE49-F238E27FC236}">
                <a16:creationId xmlns:a16="http://schemas.microsoft.com/office/drawing/2014/main" id="{FF4459AF-F5A2-48CE-B7C2-44AFA3B3CDC0}"/>
              </a:ext>
            </a:extLst>
          </p:cNvPr>
          <p:cNvCxnSpPr>
            <a:cxnSpLocks/>
            <a:stCxn id="33" idx="2"/>
          </p:cNvCxnSpPr>
          <p:nvPr/>
        </p:nvCxnSpPr>
        <p:spPr>
          <a:xfrm rot="16200000" flipH="1">
            <a:off x="407998" y="4164782"/>
            <a:ext cx="672561" cy="612913"/>
          </a:xfrm>
          <a:prstGeom prst="bentConnector3">
            <a:avLst>
              <a:gd name="adj1" fmla="val 10015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6AA2F11-A1B1-4BBA-B79F-191BE36DB5E4}"/>
              </a:ext>
            </a:extLst>
          </p:cNvPr>
          <p:cNvGrpSpPr/>
          <p:nvPr/>
        </p:nvGrpSpPr>
        <p:grpSpPr>
          <a:xfrm>
            <a:off x="4567584" y="4005033"/>
            <a:ext cx="4576416" cy="1131079"/>
            <a:chOff x="4424713" y="3912429"/>
            <a:chExt cx="4576416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BFBAFDF-D57C-4E99-90DA-51341B9FEEA8}"/>
                </a:ext>
              </a:extLst>
            </p:cNvPr>
            <p:cNvSpPr txBox="1"/>
            <p:nvPr/>
          </p:nvSpPr>
          <p:spPr>
            <a:xfrm>
              <a:off x="4424713" y="3912429"/>
              <a:ext cx="45764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最小値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3F4E729-DF13-442D-AD17-06DBE65A959D}"/>
                </a:ext>
              </a:extLst>
            </p:cNvPr>
            <p:cNvSpPr txBox="1"/>
            <p:nvPr/>
          </p:nvSpPr>
          <p:spPr>
            <a:xfrm>
              <a:off x="8272062" y="39802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C69FB31-DFF9-4101-BB50-AD8124A51075}"/>
                </a:ext>
              </a:extLst>
            </p:cNvPr>
            <p:cNvSpPr txBox="1"/>
            <p:nvPr/>
          </p:nvSpPr>
          <p:spPr>
            <a:xfrm>
              <a:off x="4578146" y="398027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BF4B85E-E571-4C1E-B502-8540DB3B38F1}"/>
                </a:ext>
              </a:extLst>
            </p:cNvPr>
            <p:cNvSpPr txBox="1"/>
            <p:nvPr/>
          </p:nvSpPr>
          <p:spPr>
            <a:xfrm>
              <a:off x="7309683" y="4540563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2F31EE22-C5B8-4D4A-8D88-236A4DE44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0151" y="4049636"/>
              <a:ext cx="2202371" cy="426757"/>
            </a:xfrm>
            <a:prstGeom prst="rect">
              <a:avLst/>
            </a:prstGeom>
          </p:spPr>
        </p:pic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AF605990-B0C3-43CA-A99A-5126C5D42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9013" y="4655646"/>
              <a:ext cx="701101" cy="335309"/>
            </a:xfrm>
            <a:prstGeom prst="rect">
              <a:avLst/>
            </a:prstGeom>
          </p:spPr>
        </p:pic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F7A883A-1F92-415C-A562-FABCF2E0AFCC}"/>
                </a:ext>
              </a:extLst>
            </p:cNvPr>
            <p:cNvSpPr txBox="1"/>
            <p:nvPr/>
          </p:nvSpPr>
          <p:spPr>
            <a:xfrm>
              <a:off x="4593796" y="4540563"/>
              <a:ext cx="9617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86032E0-F3AD-4C81-87B8-85724319F13D}"/>
                </a:ext>
              </a:extLst>
            </p:cNvPr>
            <p:cNvSpPr txBox="1"/>
            <p:nvPr/>
          </p:nvSpPr>
          <p:spPr>
            <a:xfrm>
              <a:off x="5766174" y="4540563"/>
              <a:ext cx="701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CBF26000-BD33-4F12-9890-C747CBF0F536}"/>
              </a:ext>
            </a:extLst>
          </p:cNvPr>
          <p:cNvGrpSpPr/>
          <p:nvPr/>
        </p:nvGrpSpPr>
        <p:grpSpPr>
          <a:xfrm>
            <a:off x="4504229" y="2723042"/>
            <a:ext cx="4576416" cy="1131079"/>
            <a:chOff x="215730" y="4902850"/>
            <a:chExt cx="4576416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11643A1-574A-4099-94B0-4FB34641E845}"/>
                </a:ext>
              </a:extLst>
            </p:cNvPr>
            <p:cNvSpPr txBox="1"/>
            <p:nvPr/>
          </p:nvSpPr>
          <p:spPr>
            <a:xfrm>
              <a:off x="215730" y="4902850"/>
              <a:ext cx="45764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進む角度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C92F28F-7432-476A-965D-4727A9A72737}"/>
                </a:ext>
              </a:extLst>
            </p:cNvPr>
            <p:cNvSpPr txBox="1"/>
            <p:nvPr/>
          </p:nvSpPr>
          <p:spPr>
            <a:xfrm>
              <a:off x="4063079" y="49706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B62E99C-FDD6-4B47-A2D6-885AA93EA4B4}"/>
                </a:ext>
              </a:extLst>
            </p:cNvPr>
            <p:cNvSpPr txBox="1"/>
            <p:nvPr/>
          </p:nvSpPr>
          <p:spPr>
            <a:xfrm>
              <a:off x="369163" y="497069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C8EAC04-ECE0-4A66-A329-3B5DD8A3921C}"/>
                </a:ext>
              </a:extLst>
            </p:cNvPr>
            <p:cNvSpPr txBox="1"/>
            <p:nvPr/>
          </p:nvSpPr>
          <p:spPr>
            <a:xfrm>
              <a:off x="3296546" y="5532936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F4016802-D16E-4713-AD44-0639D6431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1168" y="5040057"/>
              <a:ext cx="2202371" cy="426757"/>
            </a:xfrm>
            <a:prstGeom prst="rect">
              <a:avLst/>
            </a:prstGeom>
          </p:spPr>
        </p:pic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93143009-5D51-412E-ADC6-8AC56C988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34583" y="5617726"/>
              <a:ext cx="838273" cy="358171"/>
            </a:xfrm>
            <a:prstGeom prst="rect">
              <a:avLst/>
            </a:prstGeom>
          </p:spPr>
        </p:pic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7C6DED7-5957-4DF7-BF95-A4073941C3C6}"/>
                </a:ext>
              </a:extLst>
            </p:cNvPr>
            <p:cNvSpPr txBox="1"/>
            <p:nvPr/>
          </p:nvSpPr>
          <p:spPr>
            <a:xfrm>
              <a:off x="382508" y="55329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7E58B60E-2DF3-41AA-A640-A08DC3FC8DB8}"/>
                </a:ext>
              </a:extLst>
            </p:cNvPr>
            <p:cNvSpPr txBox="1"/>
            <p:nvPr/>
          </p:nvSpPr>
          <p:spPr>
            <a:xfrm>
              <a:off x="898197" y="5532936"/>
              <a:ext cx="6430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448CFA7-9ADD-4111-898D-FA731158BE98}"/>
                </a:ext>
              </a:extLst>
            </p:cNvPr>
            <p:cNvSpPr txBox="1"/>
            <p:nvPr/>
          </p:nvSpPr>
          <p:spPr>
            <a:xfrm>
              <a:off x="1747365" y="5532936"/>
              <a:ext cx="701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F6073D30-6979-44BF-99FD-21E78473268F}"/>
              </a:ext>
            </a:extLst>
          </p:cNvPr>
          <p:cNvGrpSpPr/>
          <p:nvPr/>
        </p:nvGrpSpPr>
        <p:grpSpPr>
          <a:xfrm>
            <a:off x="1107563" y="5320477"/>
            <a:ext cx="5894871" cy="891617"/>
            <a:chOff x="603583" y="4888466"/>
            <a:chExt cx="5894871" cy="891617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80BCD56-47BD-45E6-906A-B87A3839A76E}"/>
                </a:ext>
              </a:extLst>
            </p:cNvPr>
            <p:cNvSpPr txBox="1"/>
            <p:nvPr/>
          </p:nvSpPr>
          <p:spPr>
            <a:xfrm>
              <a:off x="614471" y="4933374"/>
              <a:ext cx="58839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EB959629-63C6-4CAD-B9F0-AA33C70A4D32}"/>
                </a:ext>
              </a:extLst>
            </p:cNvPr>
            <p:cNvSpPr txBox="1"/>
            <p:nvPr/>
          </p:nvSpPr>
          <p:spPr>
            <a:xfrm>
              <a:off x="603583" y="5011949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8C6837E-39E1-443D-AE4B-34D66F4D2B27}"/>
                </a:ext>
              </a:extLst>
            </p:cNvPr>
            <p:cNvSpPr txBox="1"/>
            <p:nvPr/>
          </p:nvSpPr>
          <p:spPr>
            <a:xfrm>
              <a:off x="5437372" y="4975693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F9C6008E-D406-4E67-AC7A-D4A0BB6DA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4193" y="4888466"/>
              <a:ext cx="2423370" cy="891617"/>
            </a:xfrm>
            <a:prstGeom prst="rect">
              <a:avLst/>
            </a:prstGeom>
          </p:spPr>
        </p:pic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48BDB368-FF79-407C-81B4-AF751CC77176}"/>
              </a:ext>
            </a:extLst>
          </p:cNvPr>
          <p:cNvGrpSpPr/>
          <p:nvPr/>
        </p:nvGrpSpPr>
        <p:grpSpPr>
          <a:xfrm>
            <a:off x="931808" y="6185826"/>
            <a:ext cx="7087933" cy="596313"/>
            <a:chOff x="910848" y="5787268"/>
            <a:chExt cx="7087933" cy="596313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8407E0C-045A-447C-85EE-8519E64D84F5}"/>
                </a:ext>
              </a:extLst>
            </p:cNvPr>
            <p:cNvSpPr txBox="1"/>
            <p:nvPr/>
          </p:nvSpPr>
          <p:spPr>
            <a:xfrm>
              <a:off x="910848" y="5787268"/>
              <a:ext cx="70879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CA641A9-E0F8-4053-94C1-B1D3B846C9D6}"/>
                </a:ext>
              </a:extLst>
            </p:cNvPr>
            <p:cNvSpPr txBox="1"/>
            <p:nvPr/>
          </p:nvSpPr>
          <p:spPr>
            <a:xfrm>
              <a:off x="4971262" y="58477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54459AE-9BBE-40F0-A2A9-A93356C755B0}"/>
                </a:ext>
              </a:extLst>
            </p:cNvPr>
            <p:cNvSpPr txBox="1"/>
            <p:nvPr/>
          </p:nvSpPr>
          <p:spPr>
            <a:xfrm>
              <a:off x="1064282" y="585511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893475F-B9A9-4B8F-8AB8-B52ECE82B99F}"/>
                </a:ext>
              </a:extLst>
            </p:cNvPr>
            <p:cNvSpPr txBox="1"/>
            <p:nvPr/>
          </p:nvSpPr>
          <p:spPr>
            <a:xfrm>
              <a:off x="6611317" y="5869621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3D18A5BE-A579-49EF-A000-16F130D7A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35739" y="5941583"/>
              <a:ext cx="2446232" cy="4419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680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EC51DF3-CFF2-4E7E-9B5B-8A12677C58E3}"/>
              </a:ext>
            </a:extLst>
          </p:cNvPr>
          <p:cNvSpPr txBox="1"/>
          <p:nvPr/>
        </p:nvSpPr>
        <p:spPr>
          <a:xfrm>
            <a:off x="500576" y="1245270"/>
            <a:ext cx="41409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測定はいつまで続けたらいいのかな？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30BD953-E48D-4C98-BBC6-34CAD2F993AA}"/>
              </a:ext>
            </a:extLst>
          </p:cNvPr>
          <p:cNvSpPr txBox="1"/>
          <p:nvPr/>
        </p:nvSpPr>
        <p:spPr>
          <a:xfrm>
            <a:off x="434441" y="1315422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53F576A-405A-4BA7-8B0A-B1095A493248}"/>
              </a:ext>
            </a:extLst>
          </p:cNvPr>
          <p:cNvSpPr txBox="1"/>
          <p:nvPr/>
        </p:nvSpPr>
        <p:spPr>
          <a:xfrm>
            <a:off x="2040203" y="1306871"/>
            <a:ext cx="5125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C46F04-8040-4F85-9411-06E259C0BF48}"/>
              </a:ext>
            </a:extLst>
          </p:cNvPr>
          <p:cNvGrpSpPr/>
          <p:nvPr/>
        </p:nvGrpSpPr>
        <p:grpSpPr>
          <a:xfrm>
            <a:off x="-60097" y="1723416"/>
            <a:ext cx="5641052" cy="4572039"/>
            <a:chOff x="1221035" y="1733192"/>
            <a:chExt cx="6368129" cy="5161330"/>
          </a:xfrm>
        </p:grpSpPr>
        <p:sp>
          <p:nvSpPr>
            <p:cNvPr id="56" name="円弧 55">
              <a:extLst>
                <a:ext uri="{FF2B5EF4-FFF2-40B4-BE49-F238E27FC236}">
                  <a16:creationId xmlns:a16="http://schemas.microsoft.com/office/drawing/2014/main" id="{765D93C7-0966-4048-BEAE-E3611BF4B429}"/>
                </a:ext>
              </a:extLst>
            </p:cNvPr>
            <p:cNvSpPr/>
            <p:nvPr/>
          </p:nvSpPr>
          <p:spPr>
            <a:xfrm>
              <a:off x="2873301" y="2503888"/>
              <a:ext cx="3536411" cy="3536411"/>
            </a:xfrm>
            <a:prstGeom prst="arc">
              <a:avLst>
                <a:gd name="adj1" fmla="val 10955830"/>
                <a:gd name="adj2" fmla="val 10033659"/>
              </a:avLst>
            </a:prstGeom>
            <a:ln w="28575">
              <a:solidFill>
                <a:srgbClr val="79AE0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34F1776-74F6-41D4-92CE-93523D40E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4111619" y="3471929"/>
              <a:ext cx="916885" cy="1600319"/>
            </a:xfrm>
            <a:prstGeom prst="rect">
              <a:avLst/>
            </a:prstGeom>
          </p:spPr>
        </p:pic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A1D3D33D-1159-420C-9E9A-C582C85CE959}"/>
                </a:ext>
              </a:extLst>
            </p:cNvPr>
            <p:cNvCxnSpPr>
              <a:cxnSpLocks/>
            </p:cNvCxnSpPr>
            <p:nvPr/>
          </p:nvCxnSpPr>
          <p:spPr>
            <a:xfrm>
              <a:off x="2346206" y="4272089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19C5699C-4A24-4239-AAC1-0DDE0E842842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348142" y="4271126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91D92438-EA00-4F5B-BF75-497BCCB706BB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348141" y="4271125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109CEE91-FD99-4CFA-9637-CF0660BE4D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347174" y="4271124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92311739-5A03-43E5-A234-B68DC95EF8E1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2346207" y="4271123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B72F1AFA-E5CE-4670-87DA-4152DFE98C6E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321543" y="4289425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F4DC44C-6399-4910-861B-5E505DEF0D3F}"/>
                </a:ext>
              </a:extLst>
            </p:cNvPr>
            <p:cNvSpPr txBox="1"/>
            <p:nvPr/>
          </p:nvSpPr>
          <p:spPr>
            <a:xfrm>
              <a:off x="1966301" y="4121114"/>
              <a:ext cx="4439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AD3E0F9-A96C-45A2-8C4A-FB494E9F932D}"/>
                </a:ext>
              </a:extLst>
            </p:cNvPr>
            <p:cNvSpPr txBox="1"/>
            <p:nvPr/>
          </p:nvSpPr>
          <p:spPr>
            <a:xfrm>
              <a:off x="2008578" y="2935646"/>
              <a:ext cx="716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5744BFA-A1CA-4885-B50C-D10E1E15CEA2}"/>
                </a:ext>
              </a:extLst>
            </p:cNvPr>
            <p:cNvSpPr txBox="1"/>
            <p:nvPr/>
          </p:nvSpPr>
          <p:spPr>
            <a:xfrm>
              <a:off x="3063075" y="2026715"/>
              <a:ext cx="600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A913514-47FC-4D97-B4A7-DEF24EB8263F}"/>
                </a:ext>
              </a:extLst>
            </p:cNvPr>
            <p:cNvSpPr txBox="1"/>
            <p:nvPr/>
          </p:nvSpPr>
          <p:spPr>
            <a:xfrm>
              <a:off x="4269712" y="1733192"/>
              <a:ext cx="600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EFA4EFB-74FF-48E2-992B-1792E1F80971}"/>
                </a:ext>
              </a:extLst>
            </p:cNvPr>
            <p:cNvSpPr txBox="1"/>
            <p:nvPr/>
          </p:nvSpPr>
          <p:spPr>
            <a:xfrm>
              <a:off x="5428521" y="1997987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120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F348DBA-9EF7-4B13-AE4A-4E433E5F5C52}"/>
                </a:ext>
              </a:extLst>
            </p:cNvPr>
            <p:cNvSpPr txBox="1"/>
            <p:nvPr/>
          </p:nvSpPr>
          <p:spPr>
            <a:xfrm>
              <a:off x="6482991" y="2888660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150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124C32A-1E23-44C8-89D6-CAB07A6CAFEF}"/>
                </a:ext>
              </a:extLst>
            </p:cNvPr>
            <p:cNvSpPr txBox="1"/>
            <p:nvPr/>
          </p:nvSpPr>
          <p:spPr>
            <a:xfrm>
              <a:off x="6861409" y="4113976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A5AA1E7-BF0B-45FB-9A29-AD06F3B33D31}"/>
                </a:ext>
              </a:extLst>
            </p:cNvPr>
            <p:cNvSpPr txBox="1"/>
            <p:nvPr/>
          </p:nvSpPr>
          <p:spPr>
            <a:xfrm>
              <a:off x="6493312" y="5384858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210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9391C9E-BE33-4428-86D5-07C2D084264E}"/>
                </a:ext>
              </a:extLst>
            </p:cNvPr>
            <p:cNvSpPr txBox="1"/>
            <p:nvPr/>
          </p:nvSpPr>
          <p:spPr>
            <a:xfrm>
              <a:off x="5424369" y="6271192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240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52D64FD4-9BEF-4A27-B046-A3E12B7E7C01}"/>
                </a:ext>
              </a:extLst>
            </p:cNvPr>
            <p:cNvSpPr txBox="1"/>
            <p:nvPr/>
          </p:nvSpPr>
          <p:spPr>
            <a:xfrm>
              <a:off x="4269711" y="6541472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3B86D7C-EA8F-4D7C-9270-1C140197E44E}"/>
                </a:ext>
              </a:extLst>
            </p:cNvPr>
            <p:cNvSpPr txBox="1"/>
            <p:nvPr/>
          </p:nvSpPr>
          <p:spPr>
            <a:xfrm>
              <a:off x="3058461" y="6278755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300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881C0A7-6483-4EA4-982B-DDAA7080D440}"/>
                </a:ext>
              </a:extLst>
            </p:cNvPr>
            <p:cNvSpPr txBox="1"/>
            <p:nvPr/>
          </p:nvSpPr>
          <p:spPr>
            <a:xfrm>
              <a:off x="2004594" y="5460437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330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CBC38A0-DA58-421D-989D-83B09495877D}"/>
                </a:ext>
              </a:extLst>
            </p:cNvPr>
            <p:cNvSpPr txBox="1"/>
            <p:nvPr/>
          </p:nvSpPr>
          <p:spPr>
            <a:xfrm>
              <a:off x="1221035" y="4113320"/>
              <a:ext cx="783559" cy="382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B96708A-9087-45BD-8661-FE670F2718E3}"/>
              </a:ext>
            </a:extLst>
          </p:cNvPr>
          <p:cNvGrpSpPr/>
          <p:nvPr/>
        </p:nvGrpSpPr>
        <p:grpSpPr>
          <a:xfrm>
            <a:off x="5455165" y="2076088"/>
            <a:ext cx="3714631" cy="2626296"/>
            <a:chOff x="5455165" y="2076088"/>
            <a:chExt cx="3714631" cy="2626296"/>
          </a:xfrm>
        </p:grpSpPr>
        <p:sp>
          <p:nvSpPr>
            <p:cNvPr id="92" name="吹き出し: 角を丸めた四角形 91">
              <a:extLst>
                <a:ext uri="{FF2B5EF4-FFF2-40B4-BE49-F238E27FC236}">
                  <a16:creationId xmlns:a16="http://schemas.microsoft.com/office/drawing/2014/main" id="{D2B22443-681E-479C-8C7F-EDADB91B0F7F}"/>
                </a:ext>
              </a:extLst>
            </p:cNvPr>
            <p:cNvSpPr/>
            <p:nvPr/>
          </p:nvSpPr>
          <p:spPr>
            <a:xfrm>
              <a:off x="5487222" y="2076088"/>
              <a:ext cx="3623841" cy="2626296"/>
            </a:xfrm>
            <a:prstGeom prst="wedgeRoundRectCallout">
              <a:avLst>
                <a:gd name="adj1" fmla="val 29092"/>
                <a:gd name="adj2" fmla="val 5993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163AE88A-7DD5-4831-A2B1-71A821CB6F80}"/>
                </a:ext>
              </a:extLst>
            </p:cNvPr>
            <p:cNvGrpSpPr/>
            <p:nvPr/>
          </p:nvGrpSpPr>
          <p:grpSpPr>
            <a:xfrm>
              <a:off x="5455165" y="2114348"/>
              <a:ext cx="3714631" cy="2492990"/>
              <a:chOff x="5338984" y="1943911"/>
              <a:chExt cx="3714631" cy="2492990"/>
            </a:xfrm>
          </p:grpSpPr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3098F19C-86F0-4BD8-B26D-90BEE3C96659}"/>
                  </a:ext>
                </a:extLst>
              </p:cNvPr>
              <p:cNvSpPr txBox="1"/>
              <p:nvPr/>
            </p:nvSpPr>
            <p:spPr>
              <a:xfrm>
                <a:off x="5429774" y="1943911"/>
                <a:ext cx="3623841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一回転するときの角度は</a:t>
                </a:r>
                <a:r>
                  <a:rPr kumimoji="1" lang="en-US" altLang="ja-JP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360</a:t>
                </a: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だよ。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360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度の向きの値は、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度の時に測定済みだから、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現在の角度が</a:t>
                </a:r>
                <a:r>
                  <a:rPr kumimoji="1" lang="en-US" altLang="ja-JP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359</a:t>
                </a: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度を超えたら</a:t>
                </a:r>
                <a:endPara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測定終了だね。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39D9D99A-5885-4F20-8C8B-B25A551B9D88}"/>
                  </a:ext>
                </a:extLst>
              </p:cNvPr>
              <p:cNvSpPr txBox="1"/>
              <p:nvPr/>
            </p:nvSpPr>
            <p:spPr>
              <a:xfrm>
                <a:off x="6262050" y="2986818"/>
                <a:ext cx="10088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そくていずみ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C2E7130F-3EBC-4DB0-9E79-5C5883A1FAF0}"/>
                  </a:ext>
                </a:extLst>
              </p:cNvPr>
              <p:cNvSpPr txBox="1"/>
              <p:nvPr/>
            </p:nvSpPr>
            <p:spPr>
              <a:xfrm>
                <a:off x="7094325" y="2008420"/>
                <a:ext cx="5017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かくど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093AC110-9395-48EA-A70E-60B987DC7798}"/>
                  </a:ext>
                </a:extLst>
              </p:cNvPr>
              <p:cNvSpPr txBox="1"/>
              <p:nvPr/>
            </p:nvSpPr>
            <p:spPr>
              <a:xfrm>
                <a:off x="5389414" y="2008420"/>
                <a:ext cx="8726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いっかいてん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1EB3B56F-43B8-4034-829F-F55FC7B234C1}"/>
                  </a:ext>
                </a:extLst>
              </p:cNvPr>
              <p:cNvSpPr txBox="1"/>
              <p:nvPr/>
            </p:nvSpPr>
            <p:spPr>
              <a:xfrm>
                <a:off x="6816674" y="2486751"/>
                <a:ext cx="49707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あたい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7BFDF455-2EB7-4B16-A624-B8C2940AC1EC}"/>
                  </a:ext>
                </a:extLst>
              </p:cNvPr>
              <p:cNvSpPr txBox="1"/>
              <p:nvPr/>
            </p:nvSpPr>
            <p:spPr>
              <a:xfrm>
                <a:off x="5825732" y="2486751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09DDA0B8-DFF2-400C-9DA1-307418E8EC9C}"/>
                  </a:ext>
                </a:extLst>
              </p:cNvPr>
              <p:cNvSpPr txBox="1"/>
              <p:nvPr/>
            </p:nvSpPr>
            <p:spPr>
              <a:xfrm>
                <a:off x="6249243" y="2486751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む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321BFD27-9018-4C3B-9248-EE868A9C0800}"/>
                  </a:ext>
                </a:extLst>
              </p:cNvPr>
              <p:cNvSpPr txBox="1"/>
              <p:nvPr/>
            </p:nvSpPr>
            <p:spPr>
              <a:xfrm>
                <a:off x="8108270" y="2008420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37585C5C-5AA4-4D75-BD29-28A26AFCAC5A}"/>
                  </a:ext>
                </a:extLst>
              </p:cNvPr>
              <p:cNvSpPr txBox="1"/>
              <p:nvPr/>
            </p:nvSpPr>
            <p:spPr>
              <a:xfrm>
                <a:off x="5584107" y="2986818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4" name="テキスト ボックス 103">
                <a:extLst>
                  <a:ext uri="{FF2B5EF4-FFF2-40B4-BE49-F238E27FC236}">
                    <a16:creationId xmlns:a16="http://schemas.microsoft.com/office/drawing/2014/main" id="{5900169D-91D9-4BFC-B5EF-D27B20B40AFF}"/>
                  </a:ext>
                </a:extLst>
              </p:cNvPr>
              <p:cNvSpPr txBox="1"/>
              <p:nvPr/>
            </p:nvSpPr>
            <p:spPr>
              <a:xfrm>
                <a:off x="5954942" y="2986818"/>
                <a:ext cx="4196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とき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3253542C-518D-44E7-8D55-91E438A6482B}"/>
                  </a:ext>
                </a:extLst>
              </p:cNvPr>
              <p:cNvSpPr txBox="1"/>
              <p:nvPr/>
            </p:nvSpPr>
            <p:spPr>
              <a:xfrm>
                <a:off x="6095116" y="3474220"/>
                <a:ext cx="5017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かくど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C106C0A3-92ED-49A9-B12F-FE4888C6A97A}"/>
                  </a:ext>
                </a:extLst>
              </p:cNvPr>
              <p:cNvSpPr txBox="1"/>
              <p:nvPr/>
            </p:nvSpPr>
            <p:spPr>
              <a:xfrm>
                <a:off x="7088043" y="3483882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32DA536C-22DA-4C1B-A6BC-DD2B803B7ADD}"/>
                  </a:ext>
                </a:extLst>
              </p:cNvPr>
              <p:cNvSpPr txBox="1"/>
              <p:nvPr/>
            </p:nvSpPr>
            <p:spPr>
              <a:xfrm>
                <a:off x="7509786" y="3474220"/>
                <a:ext cx="31040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8A4F3D6C-2F57-4736-9125-B28474A2D6D6}"/>
                  </a:ext>
                </a:extLst>
              </p:cNvPr>
              <p:cNvSpPr txBox="1"/>
              <p:nvPr/>
            </p:nvSpPr>
            <p:spPr>
              <a:xfrm>
                <a:off x="5398881" y="3483882"/>
                <a:ext cx="65111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げんざい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111" name="テキスト ボックス 110">
                <a:extLst>
                  <a:ext uri="{FF2B5EF4-FFF2-40B4-BE49-F238E27FC236}">
                    <a16:creationId xmlns:a16="http://schemas.microsoft.com/office/drawing/2014/main" id="{9F380619-4845-43B4-947E-E42E98FBED4F}"/>
                  </a:ext>
                </a:extLst>
              </p:cNvPr>
              <p:cNvSpPr txBox="1"/>
              <p:nvPr/>
            </p:nvSpPr>
            <p:spPr>
              <a:xfrm>
                <a:off x="5338984" y="3936818"/>
                <a:ext cx="120290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そくていしゅうりょう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pic>
        <p:nvPicPr>
          <p:cNvPr id="112" name="図 111">
            <a:extLst>
              <a:ext uri="{FF2B5EF4-FFF2-40B4-BE49-F238E27FC236}">
                <a16:creationId xmlns:a16="http://schemas.microsoft.com/office/drawing/2014/main" id="{11C9C48C-8B0F-4EE5-86CC-FEEF84D3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368" y="4822983"/>
            <a:ext cx="1088680" cy="173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73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図 97">
            <a:extLst>
              <a:ext uri="{FF2B5EF4-FFF2-40B4-BE49-F238E27FC236}">
                <a16:creationId xmlns:a16="http://schemas.microsoft.com/office/drawing/2014/main" id="{E58E11E4-42FE-4518-8425-31B04D3F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76" y="1268151"/>
            <a:ext cx="1735695" cy="14067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25C2E427-C269-48B8-A480-59265A1110B5}"/>
              </a:ext>
            </a:extLst>
          </p:cNvPr>
          <p:cNvGrpSpPr/>
          <p:nvPr/>
        </p:nvGrpSpPr>
        <p:grpSpPr>
          <a:xfrm>
            <a:off x="106479" y="2391013"/>
            <a:ext cx="652422" cy="639195"/>
            <a:chOff x="1486996" y="3429000"/>
            <a:chExt cx="652422" cy="639195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F72BA141-1B3C-4FD1-B643-509AED05D72D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C5C7CFB1-C671-4394-8112-994267C99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83ED82D4-A134-410F-9862-FFA4AB78B841}"/>
              </a:ext>
            </a:extLst>
          </p:cNvPr>
          <p:cNvCxnSpPr>
            <a:cxnSpLocks/>
          </p:cNvCxnSpPr>
          <p:nvPr/>
        </p:nvCxnSpPr>
        <p:spPr>
          <a:xfrm>
            <a:off x="758901" y="342124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BE63EA05-F223-4785-B45F-C81B562A618C}"/>
              </a:ext>
            </a:extLst>
          </p:cNvPr>
          <p:cNvGrpSpPr/>
          <p:nvPr/>
        </p:nvGrpSpPr>
        <p:grpSpPr>
          <a:xfrm>
            <a:off x="106479" y="3101650"/>
            <a:ext cx="652422" cy="639195"/>
            <a:chOff x="4394117" y="2183587"/>
            <a:chExt cx="652422" cy="639195"/>
          </a:xfrm>
        </p:grpSpPr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id="{8D157ACA-22F1-43E9-A78F-C33FCF221AC9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5EB6B8B2-DE0F-408B-B4C7-E021334A0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2B452987-C412-4D6F-B7FA-1A6EEF697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529" y="2595197"/>
            <a:ext cx="3801615" cy="2003421"/>
          </a:xfrm>
          <a:prstGeom prst="rect">
            <a:avLst/>
          </a:prstGeom>
        </p:spPr>
      </p:pic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AEB0CCDB-9412-448E-93F0-17967CABB54E}"/>
              </a:ext>
            </a:extLst>
          </p:cNvPr>
          <p:cNvCxnSpPr>
            <a:cxnSpLocks/>
          </p:cNvCxnSpPr>
          <p:nvPr/>
        </p:nvCxnSpPr>
        <p:spPr>
          <a:xfrm>
            <a:off x="771114" y="2794430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5A879EC-2691-4ECA-981A-DE4133877EC4}"/>
              </a:ext>
            </a:extLst>
          </p:cNvPr>
          <p:cNvGrpSpPr/>
          <p:nvPr/>
        </p:nvGrpSpPr>
        <p:grpSpPr>
          <a:xfrm>
            <a:off x="2845757" y="1672338"/>
            <a:ext cx="6133903" cy="577081"/>
            <a:chOff x="2812571" y="1335910"/>
            <a:chExt cx="6133903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3831F4A-7DA8-4752-8247-F4724D1C1A40}"/>
                </a:ext>
              </a:extLst>
            </p:cNvPr>
            <p:cNvSpPr txBox="1"/>
            <p:nvPr/>
          </p:nvSpPr>
          <p:spPr>
            <a:xfrm>
              <a:off x="2812571" y="1335910"/>
              <a:ext cx="61339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ECE58E91-3B86-4DB6-8CB0-B19EFD8A6749}"/>
                </a:ext>
              </a:extLst>
            </p:cNvPr>
            <p:cNvSpPr txBox="1"/>
            <p:nvPr/>
          </p:nvSpPr>
          <p:spPr>
            <a:xfrm>
              <a:off x="5510779" y="13948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1229AE5-F34C-4B74-83F8-3495446A3565}"/>
                </a:ext>
              </a:extLst>
            </p:cNvPr>
            <p:cNvSpPr txBox="1"/>
            <p:nvPr/>
          </p:nvSpPr>
          <p:spPr>
            <a:xfrm>
              <a:off x="2945392" y="138045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82634019-6B65-4661-8583-4B645E1B8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9503" y="1529101"/>
              <a:ext cx="1005927" cy="312447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C3DAB89-56B2-4CD1-9639-AEF47EEC2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51360" y="1479872"/>
              <a:ext cx="1638442" cy="403895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41FDA1-2B66-454E-AF24-0BD51940D5A8}"/>
              </a:ext>
            </a:extLst>
          </p:cNvPr>
          <p:cNvGrpSpPr/>
          <p:nvPr/>
        </p:nvGrpSpPr>
        <p:grpSpPr>
          <a:xfrm>
            <a:off x="4872144" y="2668294"/>
            <a:ext cx="4010750" cy="1183619"/>
            <a:chOff x="1172013" y="5925664"/>
            <a:chExt cx="4010750" cy="118361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F79F9F7-D257-4BE4-ADC9-2177A3F261E2}"/>
                </a:ext>
              </a:extLst>
            </p:cNvPr>
            <p:cNvSpPr txBox="1"/>
            <p:nvPr/>
          </p:nvSpPr>
          <p:spPr>
            <a:xfrm>
              <a:off x="1172013" y="5978204"/>
              <a:ext cx="401075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493045F-B0FF-4438-8E6A-E2C637B785C0}"/>
                </a:ext>
              </a:extLst>
            </p:cNvPr>
            <p:cNvSpPr txBox="1"/>
            <p:nvPr/>
          </p:nvSpPr>
          <p:spPr>
            <a:xfrm>
              <a:off x="1315067" y="60410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62BFDAC-D764-4907-8A07-0EFB20140001}"/>
                </a:ext>
              </a:extLst>
            </p:cNvPr>
            <p:cNvSpPr txBox="1"/>
            <p:nvPr/>
          </p:nvSpPr>
          <p:spPr>
            <a:xfrm>
              <a:off x="4310993" y="60535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203DFF93-CA6A-462A-9E71-4775DB6502DE}"/>
                </a:ext>
              </a:extLst>
            </p:cNvPr>
            <p:cNvSpPr txBox="1"/>
            <p:nvPr/>
          </p:nvSpPr>
          <p:spPr>
            <a:xfrm>
              <a:off x="3262043" y="662171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1A07D57-46B0-42BD-84DB-A656DC694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86451" y="5925664"/>
              <a:ext cx="1501270" cy="807790"/>
            </a:xfrm>
            <a:prstGeom prst="rect">
              <a:avLst/>
            </a:prstGeom>
          </p:spPr>
        </p:pic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DAD96932-CC3A-4D7D-809B-5D0505FE2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07340" y="6670594"/>
              <a:ext cx="1638442" cy="403895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D27FC59-1F3C-4253-99A7-D6EBE0013BEB}"/>
              </a:ext>
            </a:extLst>
          </p:cNvPr>
          <p:cNvGrpSpPr/>
          <p:nvPr/>
        </p:nvGrpSpPr>
        <p:grpSpPr>
          <a:xfrm>
            <a:off x="683099" y="5389412"/>
            <a:ext cx="7819583" cy="594590"/>
            <a:chOff x="582965" y="5169312"/>
            <a:chExt cx="7819583" cy="594590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38AEF59E-7D5D-44D9-BC3A-C8929797310E}"/>
                </a:ext>
              </a:extLst>
            </p:cNvPr>
            <p:cNvSpPr txBox="1"/>
            <p:nvPr/>
          </p:nvSpPr>
          <p:spPr>
            <a:xfrm>
              <a:off x="582965" y="5169312"/>
              <a:ext cx="78195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を選び、作成したブロックを入れる。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0B984721-90F5-4F4F-A93B-6C4DEE416D35}"/>
                </a:ext>
              </a:extLst>
            </p:cNvPr>
            <p:cNvSpPr txBox="1"/>
            <p:nvPr/>
          </p:nvSpPr>
          <p:spPr>
            <a:xfrm>
              <a:off x="4419812" y="52414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0EBAA0C4-719C-4AEE-86D8-20D55BE3DB9F}"/>
                </a:ext>
              </a:extLst>
            </p:cNvPr>
            <p:cNvSpPr txBox="1"/>
            <p:nvPr/>
          </p:nvSpPr>
          <p:spPr>
            <a:xfrm>
              <a:off x="741452" y="52414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62663201-B16C-4D30-952C-F69ECA8949B4}"/>
                </a:ext>
              </a:extLst>
            </p:cNvPr>
            <p:cNvSpPr txBox="1"/>
            <p:nvPr/>
          </p:nvSpPr>
          <p:spPr>
            <a:xfrm>
              <a:off x="1158398" y="52414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1E0238B6-3DAC-4759-80C2-D6B919080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50126" y="5321904"/>
              <a:ext cx="2118544" cy="441998"/>
            </a:xfrm>
            <a:prstGeom prst="rect">
              <a:avLst/>
            </a:prstGeom>
          </p:spPr>
        </p:pic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C4C2A8A3-FD70-4921-9DFF-18CACE7482A2}"/>
                </a:ext>
              </a:extLst>
            </p:cNvPr>
            <p:cNvSpPr txBox="1"/>
            <p:nvPr/>
          </p:nvSpPr>
          <p:spPr>
            <a:xfrm>
              <a:off x="5105105" y="522208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49AC05F0-B480-4F4F-A1A6-8F74CEA2B269}"/>
                </a:ext>
              </a:extLst>
            </p:cNvPr>
            <p:cNvSpPr txBox="1"/>
            <p:nvPr/>
          </p:nvSpPr>
          <p:spPr>
            <a:xfrm>
              <a:off x="7272054" y="523484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BAA38A56-E2CC-45FB-8946-75C43A7F9A1B}"/>
              </a:ext>
            </a:extLst>
          </p:cNvPr>
          <p:cNvGrpSpPr/>
          <p:nvPr/>
        </p:nvGrpSpPr>
        <p:grpSpPr>
          <a:xfrm>
            <a:off x="868375" y="6181628"/>
            <a:ext cx="5642168" cy="577081"/>
            <a:chOff x="636959" y="6081941"/>
            <a:chExt cx="5642168" cy="577081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C3449FA5-C0DE-4B42-8E5F-7E4377F9C475}"/>
                </a:ext>
              </a:extLst>
            </p:cNvPr>
            <p:cNvSpPr txBox="1"/>
            <p:nvPr/>
          </p:nvSpPr>
          <p:spPr>
            <a:xfrm>
              <a:off x="645517" y="6081941"/>
              <a:ext cx="56336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同じ手順で、最小値を話すブロックを作成する。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83810DBC-EFF5-479C-AF58-32256AA837FF}"/>
                </a:ext>
              </a:extLst>
            </p:cNvPr>
            <p:cNvSpPr txBox="1"/>
            <p:nvPr/>
          </p:nvSpPr>
          <p:spPr>
            <a:xfrm>
              <a:off x="2869608" y="61535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50BDB031-9BC9-4095-B0B6-55F3B90E79C8}"/>
                </a:ext>
              </a:extLst>
            </p:cNvPr>
            <p:cNvSpPr txBox="1"/>
            <p:nvPr/>
          </p:nvSpPr>
          <p:spPr>
            <a:xfrm>
              <a:off x="636959" y="6154795"/>
              <a:ext cx="445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B94BA74D-4201-46B0-8F5F-6F8739760311}"/>
                </a:ext>
              </a:extLst>
            </p:cNvPr>
            <p:cNvSpPr txBox="1"/>
            <p:nvPr/>
          </p:nvSpPr>
          <p:spPr>
            <a:xfrm>
              <a:off x="1057912" y="6154795"/>
              <a:ext cx="714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8177E2D9-52FF-4856-B141-8532DBE05DCF}"/>
                </a:ext>
              </a:extLst>
            </p:cNvPr>
            <p:cNvSpPr txBox="1"/>
            <p:nvPr/>
          </p:nvSpPr>
          <p:spPr>
            <a:xfrm>
              <a:off x="4476953" y="615097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4D5E174E-2891-4FA5-BCA4-64AA33716958}"/>
                </a:ext>
              </a:extLst>
            </p:cNvPr>
            <p:cNvSpPr txBox="1"/>
            <p:nvPr/>
          </p:nvSpPr>
          <p:spPr>
            <a:xfrm>
              <a:off x="1956393" y="6144266"/>
              <a:ext cx="980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ADFAE43E-C3ED-40DB-AFBF-723F8BDC53DC}"/>
              </a:ext>
            </a:extLst>
          </p:cNvPr>
          <p:cNvGrpSpPr/>
          <p:nvPr/>
        </p:nvGrpSpPr>
        <p:grpSpPr>
          <a:xfrm>
            <a:off x="679366" y="4796529"/>
            <a:ext cx="6770498" cy="577081"/>
            <a:chOff x="5391910" y="3813316"/>
            <a:chExt cx="6770498" cy="577081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FDCA40C0-C042-4DC9-A2C4-7D65E5737687}"/>
                </a:ext>
              </a:extLst>
            </p:cNvPr>
            <p:cNvSpPr txBox="1"/>
            <p:nvPr/>
          </p:nvSpPr>
          <p:spPr>
            <a:xfrm>
              <a:off x="5391910" y="3813316"/>
              <a:ext cx="67704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FD9E27D5-BF5F-4617-A319-16406290402E}"/>
                </a:ext>
              </a:extLst>
            </p:cNvPr>
            <p:cNvSpPr txBox="1"/>
            <p:nvPr/>
          </p:nvSpPr>
          <p:spPr>
            <a:xfrm>
              <a:off x="8318294" y="38578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3FCDC1E6-B419-4688-A1E7-75617FC61AE9}"/>
                </a:ext>
              </a:extLst>
            </p:cNvPr>
            <p:cNvSpPr txBox="1"/>
            <p:nvPr/>
          </p:nvSpPr>
          <p:spPr>
            <a:xfrm>
              <a:off x="5524731" y="385786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4FDC0DCE-6E3F-426C-9CF4-CC9F77658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887393" y="4023553"/>
              <a:ext cx="1348857" cy="304826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0319A1D3-4A9B-426D-97D7-81BEFDDEC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4000" y="3989260"/>
              <a:ext cx="1707028" cy="373412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68777059-DA43-4922-B162-CC000248ED3C}"/>
              </a:ext>
            </a:extLst>
          </p:cNvPr>
          <p:cNvGrpSpPr/>
          <p:nvPr/>
        </p:nvGrpSpPr>
        <p:grpSpPr>
          <a:xfrm>
            <a:off x="118692" y="3812286"/>
            <a:ext cx="652422" cy="639195"/>
            <a:chOff x="588875" y="3127860"/>
            <a:chExt cx="652422" cy="639195"/>
          </a:xfrm>
        </p:grpSpPr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CBD2A336-4730-43DD-A317-3A89B483D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A0EBAB74-A701-4927-B67F-36627061424C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B3FAA562-4348-44B0-BAFE-C1396D5429D2}"/>
              </a:ext>
            </a:extLst>
          </p:cNvPr>
          <p:cNvCxnSpPr>
            <a:cxnSpLocks/>
          </p:cNvCxnSpPr>
          <p:nvPr/>
        </p:nvCxnSpPr>
        <p:spPr>
          <a:xfrm>
            <a:off x="770472" y="3899031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775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図 97">
            <a:extLst>
              <a:ext uri="{FF2B5EF4-FFF2-40B4-BE49-F238E27FC236}">
                <a16:creationId xmlns:a16="http://schemas.microsoft.com/office/drawing/2014/main" id="{E58E11E4-42FE-4518-8425-31B04D3F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89" y="1202174"/>
            <a:ext cx="1735695" cy="14067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B452987-C412-4D6F-B7FA-1A6EEF697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42" y="2529220"/>
            <a:ext cx="3801615" cy="2003421"/>
          </a:xfrm>
          <a:prstGeom prst="rect">
            <a:avLst/>
          </a:prstGeom>
        </p:spPr>
      </p:pic>
      <p:pic>
        <p:nvPicPr>
          <p:cNvPr id="135" name="図 134">
            <a:extLst>
              <a:ext uri="{FF2B5EF4-FFF2-40B4-BE49-F238E27FC236}">
                <a16:creationId xmlns:a16="http://schemas.microsoft.com/office/drawing/2014/main" id="{4D5E1FD4-5EA2-4BBA-9788-834FBC593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055" y="1402920"/>
            <a:ext cx="4410075" cy="3752850"/>
          </a:xfrm>
          <a:prstGeom prst="rect">
            <a:avLst/>
          </a:prstGeom>
        </p:spPr>
      </p:pic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D481F133-1C43-4005-8159-A5D8E99D9F47}"/>
              </a:ext>
            </a:extLst>
          </p:cNvPr>
          <p:cNvSpPr/>
          <p:nvPr/>
        </p:nvSpPr>
        <p:spPr>
          <a:xfrm>
            <a:off x="4525055" y="1391358"/>
            <a:ext cx="4476902" cy="37644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836051D9-71A5-4CF8-88DA-9A22EBD31806}"/>
              </a:ext>
            </a:extLst>
          </p:cNvPr>
          <p:cNvSpPr/>
          <p:nvPr/>
        </p:nvSpPr>
        <p:spPr>
          <a:xfrm>
            <a:off x="575742" y="2971479"/>
            <a:ext cx="3445842" cy="3310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38" name="直線矢印コネクタ 137">
            <a:extLst>
              <a:ext uri="{FF2B5EF4-FFF2-40B4-BE49-F238E27FC236}">
                <a16:creationId xmlns:a16="http://schemas.microsoft.com/office/drawing/2014/main" id="{599838B3-D736-42B1-92B2-2C93C2C4547D}"/>
              </a:ext>
            </a:extLst>
          </p:cNvPr>
          <p:cNvCxnSpPr>
            <a:cxnSpLocks/>
            <a:endCxn id="137" idx="3"/>
          </p:cNvCxnSpPr>
          <p:nvPr/>
        </p:nvCxnSpPr>
        <p:spPr>
          <a:xfrm flipH="1">
            <a:off x="4021584" y="2361460"/>
            <a:ext cx="503472" cy="7755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0591008-02A6-4F12-B0D4-26E225A31B18}"/>
              </a:ext>
            </a:extLst>
          </p:cNvPr>
          <p:cNvGrpSpPr/>
          <p:nvPr/>
        </p:nvGrpSpPr>
        <p:grpSpPr>
          <a:xfrm>
            <a:off x="1584097" y="5572146"/>
            <a:ext cx="5975806" cy="577081"/>
            <a:chOff x="1703378" y="5744494"/>
            <a:chExt cx="5975806" cy="577081"/>
          </a:xfrm>
        </p:grpSpPr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020FBB6B-4D97-40D9-ADB1-A87FF084E6E5}"/>
                </a:ext>
              </a:extLst>
            </p:cNvPr>
            <p:cNvSpPr txBox="1"/>
            <p:nvPr/>
          </p:nvSpPr>
          <p:spPr>
            <a:xfrm>
              <a:off x="1750549" y="5744494"/>
              <a:ext cx="59286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先に作ったブロックを、繰り返し処理の部分に入れる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A15C77ED-BA6B-4D7C-92CD-CEBAD7DC2A43}"/>
                </a:ext>
              </a:extLst>
            </p:cNvPr>
            <p:cNvSpPr txBox="1"/>
            <p:nvPr/>
          </p:nvSpPr>
          <p:spPr>
            <a:xfrm>
              <a:off x="1703378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1" name="テキスト ボックス 140">
              <a:extLst>
                <a:ext uri="{FF2B5EF4-FFF2-40B4-BE49-F238E27FC236}">
                  <a16:creationId xmlns:a16="http://schemas.microsoft.com/office/drawing/2014/main" id="{CDE2B068-0D2D-4D2C-920F-8AD68079031A}"/>
                </a:ext>
              </a:extLst>
            </p:cNvPr>
            <p:cNvSpPr txBox="1"/>
            <p:nvPr/>
          </p:nvSpPr>
          <p:spPr>
            <a:xfrm>
              <a:off x="6493086" y="58028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2FD5D610-4114-47B4-B854-1D4EFAB448BF}"/>
                </a:ext>
              </a:extLst>
            </p:cNvPr>
            <p:cNvSpPr txBox="1"/>
            <p:nvPr/>
          </p:nvSpPr>
          <p:spPr>
            <a:xfrm>
              <a:off x="2171964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06F55689-811E-43EC-A4FE-6B191F801E70}"/>
                </a:ext>
              </a:extLst>
            </p:cNvPr>
            <p:cNvSpPr txBox="1"/>
            <p:nvPr/>
          </p:nvSpPr>
          <p:spPr>
            <a:xfrm>
              <a:off x="4308941" y="5802886"/>
              <a:ext cx="3148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BF557609-3D67-4740-BB32-A648FD73D907}"/>
                </a:ext>
              </a:extLst>
            </p:cNvPr>
            <p:cNvSpPr txBox="1"/>
            <p:nvPr/>
          </p:nvSpPr>
          <p:spPr>
            <a:xfrm>
              <a:off x="4716483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F2F11F58-ED7E-4615-B8A8-C2ADD54C8324}"/>
                </a:ext>
              </a:extLst>
            </p:cNvPr>
            <p:cNvSpPr txBox="1"/>
            <p:nvPr/>
          </p:nvSpPr>
          <p:spPr>
            <a:xfrm>
              <a:off x="5173449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FF580715-2256-4305-B5E3-8A230142654C}"/>
                </a:ext>
              </a:extLst>
            </p:cNvPr>
            <p:cNvSpPr txBox="1"/>
            <p:nvPr/>
          </p:nvSpPr>
          <p:spPr>
            <a:xfrm>
              <a:off x="5886068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580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0620A63-72C7-495D-8A44-3EE473D6E63C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CE821E-A317-4992-88A4-08FDE87F8D9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26724F-A8CC-4BBE-8767-78BC5A8C939B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45B9148-45AB-477A-BE14-2A2684423308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F7BE366-875D-4B43-8719-F336ACD52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68"/>
          <a:stretch/>
        </p:blipFill>
        <p:spPr>
          <a:xfrm>
            <a:off x="2763099" y="966020"/>
            <a:ext cx="3523911" cy="585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8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939737F-FF0D-4DD0-B3BC-18FC78C5B9F4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7C72AB7-42C2-4DDC-BCED-F1E0DA7511CF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18A2C61-26F1-49B2-8B15-B934DC1F97A5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AC6A24-C4AE-4630-8393-25C5DED0909E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</p:spTree>
    <p:extLst>
      <p:ext uri="{BB962C8B-B14F-4D97-AF65-F5344CB8AC3E}">
        <p14:creationId xmlns:p14="http://schemas.microsoft.com/office/powerpoint/2010/main" val="1598665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76410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じぶんのなまえ）１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だっしゅつ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だっしゅつ」にして「保存」ボタンを押す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4B8E3B3-3101-49A3-BD6E-4B02ED4538EB}"/>
              </a:ext>
            </a:extLst>
          </p:cNvPr>
          <p:cNvSpPr txBox="1"/>
          <p:nvPr/>
        </p:nvSpPr>
        <p:spPr>
          <a:xfrm>
            <a:off x="6455485" y="156699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9F7F5E5-0E3C-46F0-A214-F33358999E3A}"/>
              </a:ext>
            </a:extLst>
          </p:cNvPr>
          <p:cNvSpPr txBox="1"/>
          <p:nvPr/>
        </p:nvSpPr>
        <p:spPr>
          <a:xfrm>
            <a:off x="2434185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79E7BC-D669-40B9-8E67-A0DFE6E159C7}"/>
              </a:ext>
            </a:extLst>
          </p:cNvPr>
          <p:cNvSpPr txBox="1"/>
          <p:nvPr/>
        </p:nvSpPr>
        <p:spPr>
          <a:xfrm>
            <a:off x="3100244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C8F8AAD-0D86-4E8C-8710-A54A07413418}"/>
              </a:ext>
            </a:extLst>
          </p:cNvPr>
          <p:cNvSpPr txBox="1"/>
          <p:nvPr/>
        </p:nvSpPr>
        <p:spPr>
          <a:xfrm>
            <a:off x="1410410" y="159268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C8A532-CC55-491F-BB6D-2C7E88676AE9}"/>
              </a:ext>
            </a:extLst>
          </p:cNvPr>
          <p:cNvSpPr txBox="1"/>
          <p:nvPr/>
        </p:nvSpPr>
        <p:spPr>
          <a:xfrm>
            <a:off x="8042713" y="156699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B443DB2-AD20-4440-9CD0-A47001DC1358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52AEE0B-8A35-492B-B79C-F10828489989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3E07255-F831-43FA-BE7D-8F39604F07C5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D3E2F2-C54C-471D-A211-FC0EBBDA48C9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ミッション：閉じ込められた場所から脱出しよう！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D355CFC-70B6-4BE9-B8AE-11A2DB94AAE9}"/>
              </a:ext>
            </a:extLst>
          </p:cNvPr>
          <p:cNvSpPr txBox="1"/>
          <p:nvPr/>
        </p:nvSpPr>
        <p:spPr>
          <a:xfrm>
            <a:off x="4088632" y="389197"/>
            <a:ext cx="552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0D59E57-BC38-4FE8-8020-C57B659830E7}"/>
              </a:ext>
            </a:extLst>
          </p:cNvPr>
          <p:cNvSpPr txBox="1"/>
          <p:nvPr/>
        </p:nvSpPr>
        <p:spPr>
          <a:xfrm>
            <a:off x="1911515" y="389197"/>
            <a:ext cx="430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F3BC3E0-FDB5-428B-8F56-76EB8A7FE572}"/>
              </a:ext>
            </a:extLst>
          </p:cNvPr>
          <p:cNvSpPr txBox="1"/>
          <p:nvPr/>
        </p:nvSpPr>
        <p:spPr>
          <a:xfrm>
            <a:off x="5182762" y="389197"/>
            <a:ext cx="8316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だっしゅつ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F0D06E8-B913-4DF6-B683-6F38F9EB41BD}"/>
              </a:ext>
            </a:extLst>
          </p:cNvPr>
          <p:cNvSpPr txBox="1"/>
          <p:nvPr/>
        </p:nvSpPr>
        <p:spPr>
          <a:xfrm>
            <a:off x="2552748" y="389197"/>
            <a:ext cx="26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こ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で実際につくってみよう！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66212" y="2303607"/>
            <a:ext cx="10715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じっさい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78888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ボタンが押された時、変数を初期化しよう！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D2A9484-02DE-48E6-ADF8-7CB258A6BE6C}"/>
              </a:ext>
            </a:extLst>
          </p:cNvPr>
          <p:cNvSpPr txBox="1"/>
          <p:nvPr/>
        </p:nvSpPr>
        <p:spPr>
          <a:xfrm>
            <a:off x="2912901" y="1289320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6ACC2F9-5D8C-4780-A991-3453ACD3FB10}"/>
              </a:ext>
            </a:extLst>
          </p:cNvPr>
          <p:cNvSpPr txBox="1"/>
          <p:nvPr/>
        </p:nvSpPr>
        <p:spPr>
          <a:xfrm>
            <a:off x="1505931" y="1289320"/>
            <a:ext cx="57187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B5BF538-A7F9-42A0-B2E1-C73D0D646CF0}"/>
              </a:ext>
            </a:extLst>
          </p:cNvPr>
          <p:cNvSpPr txBox="1"/>
          <p:nvPr/>
        </p:nvSpPr>
        <p:spPr>
          <a:xfrm>
            <a:off x="2462974" y="1289320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B69CB20-89B6-4216-9422-F515B3E46AE2}"/>
              </a:ext>
            </a:extLst>
          </p:cNvPr>
          <p:cNvSpPr txBox="1"/>
          <p:nvPr/>
        </p:nvSpPr>
        <p:spPr>
          <a:xfrm>
            <a:off x="3617336" y="1289320"/>
            <a:ext cx="845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E299A56-30FA-413B-B049-3A1AE23D0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98" y="2084953"/>
            <a:ext cx="3238500" cy="231457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9A19544-F754-493F-9EBE-CF2564BDC98C}"/>
              </a:ext>
            </a:extLst>
          </p:cNvPr>
          <p:cNvGrpSpPr/>
          <p:nvPr/>
        </p:nvGrpSpPr>
        <p:grpSpPr>
          <a:xfrm>
            <a:off x="743873" y="5290149"/>
            <a:ext cx="4841075" cy="592205"/>
            <a:chOff x="4365068" y="2150221"/>
            <a:chExt cx="4841075" cy="592205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A3F017F-6F83-4AB1-B7E4-42382F9FD3E3}"/>
                </a:ext>
              </a:extLst>
            </p:cNvPr>
            <p:cNvSpPr txBox="1"/>
            <p:nvPr/>
          </p:nvSpPr>
          <p:spPr>
            <a:xfrm>
              <a:off x="4365068" y="2150221"/>
              <a:ext cx="48410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D337D3A-815C-41D1-A5FC-4476425C4B94}"/>
                </a:ext>
              </a:extLst>
            </p:cNvPr>
            <p:cNvSpPr txBox="1"/>
            <p:nvPr/>
          </p:nvSpPr>
          <p:spPr>
            <a:xfrm>
              <a:off x="8196622" y="22104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EE5096F-5A8F-43C6-9FF4-C890EF7AB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1092" y="2170876"/>
              <a:ext cx="1828958" cy="571550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18F0BE2-F1AC-4FD3-82F3-682952ABD0B1}"/>
              </a:ext>
            </a:extLst>
          </p:cNvPr>
          <p:cNvGrpSpPr/>
          <p:nvPr/>
        </p:nvGrpSpPr>
        <p:grpSpPr>
          <a:xfrm>
            <a:off x="784138" y="5962476"/>
            <a:ext cx="7589699" cy="577081"/>
            <a:chOff x="799699" y="5694968"/>
            <a:chExt cx="7589699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AEB6BE3-6678-4C34-B38F-2FC1779EAC83}"/>
                </a:ext>
              </a:extLst>
            </p:cNvPr>
            <p:cNvSpPr txBox="1"/>
            <p:nvPr/>
          </p:nvSpPr>
          <p:spPr>
            <a:xfrm>
              <a:off x="799699" y="5694968"/>
              <a:ext cx="758969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び、各変数の初期値を設定する。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DE339B9-EFB6-4DC6-9A0F-25436EFE63AC}"/>
                </a:ext>
              </a:extLst>
            </p:cNvPr>
            <p:cNvSpPr txBox="1"/>
            <p:nvPr/>
          </p:nvSpPr>
          <p:spPr>
            <a:xfrm>
              <a:off x="4613496" y="57472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6CFB673-167C-4F44-B179-E62C601B5FA6}"/>
                </a:ext>
              </a:extLst>
            </p:cNvPr>
            <p:cNvSpPr txBox="1"/>
            <p:nvPr/>
          </p:nvSpPr>
          <p:spPr>
            <a:xfrm>
              <a:off x="953133" y="5747242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2FC17732-4FCE-446C-B609-3292C647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2629" y="5833750"/>
              <a:ext cx="2202371" cy="426757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C995347-1D9E-4D11-8567-86C2B6F0CFC7}"/>
                </a:ext>
              </a:extLst>
            </p:cNvPr>
            <p:cNvSpPr txBox="1"/>
            <p:nvPr/>
          </p:nvSpPr>
          <p:spPr>
            <a:xfrm>
              <a:off x="6303510" y="575406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D81031C-2400-46C5-8797-F145A7B002BD}"/>
                </a:ext>
              </a:extLst>
            </p:cNvPr>
            <p:cNvSpPr txBox="1"/>
            <p:nvPr/>
          </p:nvSpPr>
          <p:spPr>
            <a:xfrm>
              <a:off x="7080196" y="5754064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114B5A7-C4D6-4FF7-AEAB-8EB4AE635A17}"/>
                </a:ext>
              </a:extLst>
            </p:cNvPr>
            <p:cNvSpPr txBox="1"/>
            <p:nvPr/>
          </p:nvSpPr>
          <p:spPr>
            <a:xfrm>
              <a:off x="5302831" y="5763202"/>
              <a:ext cx="9615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45885507-14B8-4B9E-A95D-4A4E14BC1738}"/>
              </a:ext>
            </a:extLst>
          </p:cNvPr>
          <p:cNvCxnSpPr>
            <a:cxnSpLocks/>
          </p:cNvCxnSpPr>
          <p:nvPr/>
        </p:nvCxnSpPr>
        <p:spPr>
          <a:xfrm>
            <a:off x="749653" y="256120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3863B040-8ECF-491B-983B-92464AF3FEE5}"/>
              </a:ext>
            </a:extLst>
          </p:cNvPr>
          <p:cNvGrpSpPr/>
          <p:nvPr/>
        </p:nvGrpSpPr>
        <p:grpSpPr>
          <a:xfrm>
            <a:off x="81754" y="2185039"/>
            <a:ext cx="667899" cy="650331"/>
            <a:chOff x="475743" y="2747684"/>
            <a:chExt cx="667899" cy="650331"/>
          </a:xfrm>
        </p:grpSpPr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A51CD688-20A7-4400-AFBA-1458B0832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3B4BBB57-6A4F-4923-8896-3F8EF3CAB8D1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FC834B87-EE13-4932-BC99-091F499CD018}"/>
              </a:ext>
            </a:extLst>
          </p:cNvPr>
          <p:cNvGrpSpPr/>
          <p:nvPr/>
        </p:nvGrpSpPr>
        <p:grpSpPr>
          <a:xfrm>
            <a:off x="91451" y="2903904"/>
            <a:ext cx="652422" cy="639195"/>
            <a:chOff x="675523" y="2179135"/>
            <a:chExt cx="652422" cy="639195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FFFFBFF2-E85B-4257-830B-F8EC1868E006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47547D03-819E-4839-B8D3-CE96ADB22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E4DECBF1-B0A2-422D-B523-A5ADFF71C2CF}"/>
              </a:ext>
            </a:extLst>
          </p:cNvPr>
          <p:cNvCxnSpPr>
            <a:cxnSpLocks/>
          </p:cNvCxnSpPr>
          <p:nvPr/>
        </p:nvCxnSpPr>
        <p:spPr>
          <a:xfrm>
            <a:off x="759434" y="306180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A2A75AAF-5961-45D0-A644-35623089AE45}"/>
              </a:ext>
            </a:extLst>
          </p:cNvPr>
          <p:cNvGrpSpPr/>
          <p:nvPr/>
        </p:nvGrpSpPr>
        <p:grpSpPr>
          <a:xfrm>
            <a:off x="4711408" y="2704726"/>
            <a:ext cx="4294039" cy="2239074"/>
            <a:chOff x="224463" y="4579005"/>
            <a:chExt cx="4294039" cy="2239074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929CC2F-9D57-46A5-A3CE-F98F0DEA2A50}"/>
                </a:ext>
              </a:extLst>
            </p:cNvPr>
            <p:cNvSpPr txBox="1"/>
            <p:nvPr/>
          </p:nvSpPr>
          <p:spPr>
            <a:xfrm>
              <a:off x="276732" y="4579005"/>
              <a:ext cx="4241770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現在の角度　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現在の値　　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進む角度　　設定した「現在の角度」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最小値　　　設定した「現在の値」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25B9E53-5D48-4D9F-A735-3C71ED931475}"/>
                </a:ext>
              </a:extLst>
            </p:cNvPr>
            <p:cNvSpPr txBox="1"/>
            <p:nvPr/>
          </p:nvSpPr>
          <p:spPr>
            <a:xfrm>
              <a:off x="253303" y="5762990"/>
              <a:ext cx="471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7163ECC9-5FA1-4F78-92FC-AC4572F402D9}"/>
                </a:ext>
              </a:extLst>
            </p:cNvPr>
            <p:cNvSpPr txBox="1"/>
            <p:nvPr/>
          </p:nvSpPr>
          <p:spPr>
            <a:xfrm>
              <a:off x="243556" y="465119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91EA9D6-EF6B-4B3F-B130-BE759A4B202E}"/>
                </a:ext>
              </a:extLst>
            </p:cNvPr>
            <p:cNvSpPr txBox="1"/>
            <p:nvPr/>
          </p:nvSpPr>
          <p:spPr>
            <a:xfrm>
              <a:off x="224463" y="6259918"/>
              <a:ext cx="10011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344A89D4-CB28-48FB-9E9A-E1D6DA203361}"/>
                </a:ext>
              </a:extLst>
            </p:cNvPr>
            <p:cNvSpPr txBox="1"/>
            <p:nvPr/>
          </p:nvSpPr>
          <p:spPr>
            <a:xfrm>
              <a:off x="1579741" y="575375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87F1718-C797-4FA4-89B4-870142187049}"/>
                </a:ext>
              </a:extLst>
            </p:cNvPr>
            <p:cNvSpPr txBox="1"/>
            <p:nvPr/>
          </p:nvSpPr>
          <p:spPr>
            <a:xfrm>
              <a:off x="890192" y="4646634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F1D4BAD-F67B-4DFB-A065-68897F3D318E}"/>
                </a:ext>
              </a:extLst>
            </p:cNvPr>
            <p:cNvSpPr txBox="1"/>
            <p:nvPr/>
          </p:nvSpPr>
          <p:spPr>
            <a:xfrm>
              <a:off x="243555" y="520849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C33F076F-6508-4730-9D86-638C0ABE85BC}"/>
                </a:ext>
              </a:extLst>
            </p:cNvPr>
            <p:cNvSpPr txBox="1"/>
            <p:nvPr/>
          </p:nvSpPr>
          <p:spPr>
            <a:xfrm>
              <a:off x="890192" y="5208495"/>
              <a:ext cx="610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147CB35C-43F3-414A-AD62-F5D7999B3DE1}"/>
                </a:ext>
              </a:extLst>
            </p:cNvPr>
            <p:cNvSpPr txBox="1"/>
            <p:nvPr/>
          </p:nvSpPr>
          <p:spPr>
            <a:xfrm>
              <a:off x="679413" y="5764906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17ED91C-D3BD-46A3-B2A6-F55158BC6799}"/>
                </a:ext>
              </a:extLst>
            </p:cNvPr>
            <p:cNvSpPr txBox="1"/>
            <p:nvPr/>
          </p:nvSpPr>
          <p:spPr>
            <a:xfrm>
              <a:off x="3403328" y="5762990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36DFB99-C3B5-4FEA-951B-9F0736609E1E}"/>
                </a:ext>
              </a:extLst>
            </p:cNvPr>
            <p:cNvSpPr txBox="1"/>
            <p:nvPr/>
          </p:nvSpPr>
          <p:spPr>
            <a:xfrm>
              <a:off x="1579741" y="628591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546CAFC6-B6AA-445E-9FBD-80763FBBB04E}"/>
                </a:ext>
              </a:extLst>
            </p:cNvPr>
            <p:cNvSpPr txBox="1"/>
            <p:nvPr/>
          </p:nvSpPr>
          <p:spPr>
            <a:xfrm>
              <a:off x="2756691" y="6282407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EC17DEA5-836C-4434-80DA-8899BBAB5B78}"/>
                </a:ext>
              </a:extLst>
            </p:cNvPr>
            <p:cNvSpPr txBox="1"/>
            <p:nvPr/>
          </p:nvSpPr>
          <p:spPr>
            <a:xfrm>
              <a:off x="3403328" y="6282406"/>
              <a:ext cx="610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9B8A4D6D-B80F-4898-BF17-F66AE3394AE3}"/>
                </a:ext>
              </a:extLst>
            </p:cNvPr>
            <p:cNvSpPr txBox="1"/>
            <p:nvPr/>
          </p:nvSpPr>
          <p:spPr>
            <a:xfrm>
              <a:off x="2756691" y="5746578"/>
              <a:ext cx="741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1010478-7812-4BCD-86CE-A87A8F76E2C0}"/>
              </a:ext>
            </a:extLst>
          </p:cNvPr>
          <p:cNvGrpSpPr/>
          <p:nvPr/>
        </p:nvGrpSpPr>
        <p:grpSpPr>
          <a:xfrm>
            <a:off x="2452469" y="2652322"/>
            <a:ext cx="6552977" cy="2374668"/>
            <a:chOff x="2452469" y="2652322"/>
            <a:chExt cx="6552977" cy="2374668"/>
          </a:xfrm>
        </p:grpSpPr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1304D841-BB6D-4496-9A72-5BED7ED0870D}"/>
                </a:ext>
              </a:extLst>
            </p:cNvPr>
            <p:cNvSpPr/>
            <p:nvPr/>
          </p:nvSpPr>
          <p:spPr>
            <a:xfrm>
              <a:off x="2452469" y="2652322"/>
              <a:ext cx="6552977" cy="23746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5CC8DEDE-3827-4E95-8088-BF5F2242B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1130" y="3771131"/>
              <a:ext cx="1365532" cy="1034051"/>
            </a:xfrm>
            <a:prstGeom prst="rect">
              <a:avLst/>
            </a:prstGeom>
          </p:spPr>
        </p:pic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415BEF0A-6CA7-47C7-9B9C-55BC52956DD4}"/>
                </a:ext>
              </a:extLst>
            </p:cNvPr>
            <p:cNvGrpSpPr/>
            <p:nvPr/>
          </p:nvGrpSpPr>
          <p:grpSpPr>
            <a:xfrm>
              <a:off x="3277679" y="2930262"/>
              <a:ext cx="4715056" cy="548902"/>
              <a:chOff x="2583403" y="3322736"/>
              <a:chExt cx="4715056" cy="548902"/>
            </a:xfrm>
          </p:grpSpPr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B38D172A-BDB0-4643-B09D-B11E4F722986}"/>
                  </a:ext>
                </a:extLst>
              </p:cNvPr>
              <p:cNvSpPr txBox="1"/>
              <p:nvPr/>
            </p:nvSpPr>
            <p:spPr>
              <a:xfrm>
                <a:off x="2583403" y="3356112"/>
                <a:ext cx="4715056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それぞれに設定する値、わかるかな？</a:t>
                </a:r>
              </a:p>
            </p:txBody>
          </p:sp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3B3E875A-AC49-420B-B79D-41508F696EDD}"/>
                  </a:ext>
                </a:extLst>
              </p:cNvPr>
              <p:cNvSpPr txBox="1"/>
              <p:nvPr/>
            </p:nvSpPr>
            <p:spPr>
              <a:xfrm>
                <a:off x="3961083" y="3322736"/>
                <a:ext cx="741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せってい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AB178469-FEFC-46C6-B554-8F75F19F9656}"/>
                  </a:ext>
                </a:extLst>
              </p:cNvPr>
              <p:cNvSpPr txBox="1"/>
              <p:nvPr/>
            </p:nvSpPr>
            <p:spPr>
              <a:xfrm>
                <a:off x="4894630" y="3327296"/>
                <a:ext cx="6109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あたい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04E04-3A81-446A-83E1-ECE69954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79" y="1872833"/>
            <a:ext cx="5410200" cy="4352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E8E5A9B-9189-46A6-A88F-D58FD4968B44}"/>
              </a:ext>
            </a:extLst>
          </p:cNvPr>
          <p:cNvSpPr txBox="1"/>
          <p:nvPr/>
        </p:nvSpPr>
        <p:spPr>
          <a:xfrm>
            <a:off x="500575" y="1245270"/>
            <a:ext cx="46821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距離を測定し、終わったら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度回転する。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19E5EA9-D700-4D13-9ACD-210DB71E49B7}"/>
              </a:ext>
            </a:extLst>
          </p:cNvPr>
          <p:cNvSpPr txBox="1"/>
          <p:nvPr/>
        </p:nvSpPr>
        <p:spPr>
          <a:xfrm>
            <a:off x="1104880" y="1298410"/>
            <a:ext cx="756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9AA7361-F625-49E4-80EA-2BA5BCCA2A84}"/>
              </a:ext>
            </a:extLst>
          </p:cNvPr>
          <p:cNvSpPr txBox="1"/>
          <p:nvPr/>
        </p:nvSpPr>
        <p:spPr>
          <a:xfrm>
            <a:off x="3548816" y="1305504"/>
            <a:ext cx="946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かいてん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C7858A7-B0C6-4DEB-A5B2-9D4AC67FEFBC}"/>
              </a:ext>
            </a:extLst>
          </p:cNvPr>
          <p:cNvSpPr txBox="1"/>
          <p:nvPr/>
        </p:nvSpPr>
        <p:spPr>
          <a:xfrm>
            <a:off x="500575" y="1298410"/>
            <a:ext cx="571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88C3C76-6B47-4D93-B859-95BCEB62D9A3}"/>
              </a:ext>
            </a:extLst>
          </p:cNvPr>
          <p:cNvSpPr txBox="1"/>
          <p:nvPr/>
        </p:nvSpPr>
        <p:spPr>
          <a:xfrm>
            <a:off x="2092574" y="1295752"/>
            <a:ext cx="512545" cy="245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0" name="グループ化 119">
            <a:extLst>
              <a:ext uri="{FF2B5EF4-FFF2-40B4-BE49-F238E27FC236}">
                <a16:creationId xmlns:a16="http://schemas.microsoft.com/office/drawing/2014/main" id="{BA0E0FF1-F0E4-4918-AC60-9902F786BE68}"/>
              </a:ext>
            </a:extLst>
          </p:cNvPr>
          <p:cNvGrpSpPr/>
          <p:nvPr/>
        </p:nvGrpSpPr>
        <p:grpSpPr>
          <a:xfrm>
            <a:off x="167514" y="1843791"/>
            <a:ext cx="652422" cy="639195"/>
            <a:chOff x="675523" y="2179135"/>
            <a:chExt cx="652422" cy="639195"/>
          </a:xfrm>
        </p:grpSpPr>
        <p:sp>
          <p:nvSpPr>
            <p:cNvPr id="121" name="四角形: 角を丸くする 120">
              <a:extLst>
                <a:ext uri="{FF2B5EF4-FFF2-40B4-BE49-F238E27FC236}">
                  <a16:creationId xmlns:a16="http://schemas.microsoft.com/office/drawing/2014/main" id="{A88DA9FC-0FC9-4768-8680-87C1EA718018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19BE6F1A-11FF-4981-9D4E-CAE25D654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123" name="直線矢印コネクタ 122">
            <a:extLst>
              <a:ext uri="{FF2B5EF4-FFF2-40B4-BE49-F238E27FC236}">
                <a16:creationId xmlns:a16="http://schemas.microsoft.com/office/drawing/2014/main" id="{08EE5638-A189-4117-BE55-3CBCF9B38B19}"/>
              </a:ext>
            </a:extLst>
          </p:cNvPr>
          <p:cNvCxnSpPr>
            <a:cxnSpLocks/>
          </p:cNvCxnSpPr>
          <p:nvPr/>
        </p:nvCxnSpPr>
        <p:spPr>
          <a:xfrm>
            <a:off x="829640" y="206419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35694BAF-4D82-4434-998B-21C5306499D1}"/>
              </a:ext>
            </a:extLst>
          </p:cNvPr>
          <p:cNvGrpSpPr/>
          <p:nvPr/>
        </p:nvGrpSpPr>
        <p:grpSpPr>
          <a:xfrm>
            <a:off x="165383" y="2600848"/>
            <a:ext cx="652422" cy="639195"/>
            <a:chOff x="414588" y="3491432"/>
            <a:chExt cx="652422" cy="639195"/>
          </a:xfrm>
        </p:grpSpPr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DF96A35A-463B-42A4-8964-663D113C8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325"/>
            <a:stretch/>
          </p:blipFill>
          <p:spPr>
            <a:xfrm>
              <a:off x="418900" y="3533780"/>
              <a:ext cx="579964" cy="542925"/>
            </a:xfrm>
            <a:prstGeom prst="rect">
              <a:avLst/>
            </a:prstGeom>
          </p:spPr>
        </p:pic>
        <p:sp>
          <p:nvSpPr>
            <p:cNvPr id="126" name="四角形: 角を丸くする 125">
              <a:extLst>
                <a:ext uri="{FF2B5EF4-FFF2-40B4-BE49-F238E27FC236}">
                  <a16:creationId xmlns:a16="http://schemas.microsoft.com/office/drawing/2014/main" id="{3E36E785-B416-4FAD-AB59-E3BFCB77CCDA}"/>
                </a:ext>
              </a:extLst>
            </p:cNvPr>
            <p:cNvSpPr/>
            <p:nvPr/>
          </p:nvSpPr>
          <p:spPr>
            <a:xfrm>
              <a:off x="414588" y="349143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957087" y="2314912"/>
            <a:ext cx="3472377" cy="391084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28" name="コネクタ: カギ線 127">
            <a:extLst>
              <a:ext uri="{FF2B5EF4-FFF2-40B4-BE49-F238E27FC236}">
                <a16:creationId xmlns:a16="http://schemas.microsoft.com/office/drawing/2014/main" id="{A1923498-FBD4-4865-8A6A-4A2B7DD023BD}"/>
              </a:ext>
            </a:extLst>
          </p:cNvPr>
          <p:cNvCxnSpPr>
            <a:cxnSpLocks/>
            <a:stCxn id="126" idx="3"/>
          </p:cNvCxnSpPr>
          <p:nvPr/>
        </p:nvCxnSpPr>
        <p:spPr>
          <a:xfrm flipV="1">
            <a:off x="817805" y="2290439"/>
            <a:ext cx="3097247" cy="630007"/>
          </a:xfrm>
          <a:prstGeom prst="bentConnector3">
            <a:avLst>
              <a:gd name="adj1" fmla="val 9987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426DB13-67F8-4967-A425-B12F9BEDC2A7}"/>
              </a:ext>
            </a:extLst>
          </p:cNvPr>
          <p:cNvGrpSpPr/>
          <p:nvPr/>
        </p:nvGrpSpPr>
        <p:grpSpPr>
          <a:xfrm>
            <a:off x="4155226" y="2643196"/>
            <a:ext cx="4664311" cy="1131079"/>
            <a:chOff x="3701929" y="2501569"/>
            <a:chExt cx="4664311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6FF9ED7-4D1F-4E24-B558-742436BC2279}"/>
                </a:ext>
              </a:extLst>
            </p:cNvPr>
            <p:cNvSpPr txBox="1"/>
            <p:nvPr/>
          </p:nvSpPr>
          <p:spPr>
            <a:xfrm>
              <a:off x="3701929" y="2501569"/>
              <a:ext cx="466431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現在の値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97942A6-E168-422E-A146-B624A4C146F2}"/>
                </a:ext>
              </a:extLst>
            </p:cNvPr>
            <p:cNvSpPr txBox="1"/>
            <p:nvPr/>
          </p:nvSpPr>
          <p:spPr>
            <a:xfrm>
              <a:off x="7516211" y="25694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DFAF2FD-37B9-4DE7-A331-A1C7BCD05327}"/>
                </a:ext>
              </a:extLst>
            </p:cNvPr>
            <p:cNvSpPr txBox="1"/>
            <p:nvPr/>
          </p:nvSpPr>
          <p:spPr>
            <a:xfrm>
              <a:off x="3828405" y="2569417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3CFF680-2C5A-4446-A6F2-218B4BD68AE6}"/>
                </a:ext>
              </a:extLst>
            </p:cNvPr>
            <p:cNvSpPr txBox="1"/>
            <p:nvPr/>
          </p:nvSpPr>
          <p:spPr>
            <a:xfrm>
              <a:off x="3871042" y="3105272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898586AC-0444-4060-A138-9DFCF5D1B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19504" y="2656043"/>
              <a:ext cx="2202371" cy="426757"/>
            </a:xfrm>
            <a:prstGeom prst="rect">
              <a:avLst/>
            </a:prstGeom>
          </p:spPr>
        </p:pic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E5F9970-25E8-4C93-A2D6-1DE7A4EDADF1}"/>
                </a:ext>
              </a:extLst>
            </p:cNvPr>
            <p:cNvSpPr txBox="1"/>
            <p:nvPr/>
          </p:nvSpPr>
          <p:spPr>
            <a:xfrm>
              <a:off x="5206983" y="3108149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1A833BC5-2ACE-41EF-9739-AAD09BF0565A}"/>
                </a:ext>
              </a:extLst>
            </p:cNvPr>
            <p:cNvSpPr txBox="1"/>
            <p:nvPr/>
          </p:nvSpPr>
          <p:spPr>
            <a:xfrm>
              <a:off x="4418047" y="3104380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B5A2B77-6BCC-4887-9757-C87C1E880774}"/>
              </a:ext>
            </a:extLst>
          </p:cNvPr>
          <p:cNvGrpSpPr/>
          <p:nvPr/>
        </p:nvGrpSpPr>
        <p:grpSpPr>
          <a:xfrm>
            <a:off x="4137595" y="4287279"/>
            <a:ext cx="4790787" cy="1131079"/>
            <a:chOff x="4011119" y="4884275"/>
            <a:chExt cx="4790787" cy="1131079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389E6067-BE83-49C8-B25C-E031AC6985AF}"/>
                </a:ext>
              </a:extLst>
            </p:cNvPr>
            <p:cNvSpPr txBox="1"/>
            <p:nvPr/>
          </p:nvSpPr>
          <p:spPr>
            <a:xfrm>
              <a:off x="4011119" y="4884275"/>
              <a:ext cx="4790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を選び、代入する。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19FFEF28-DDCD-4236-BA0C-3F3802578CE4}"/>
                </a:ext>
              </a:extLst>
            </p:cNvPr>
            <p:cNvSpPr txBox="1"/>
            <p:nvPr/>
          </p:nvSpPr>
          <p:spPr>
            <a:xfrm>
              <a:off x="7343030" y="5490812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3CEF2ECE-16B7-4B9A-ADEB-4ACFFC2F186C}"/>
                </a:ext>
              </a:extLst>
            </p:cNvPr>
            <p:cNvSpPr txBox="1"/>
            <p:nvPr/>
          </p:nvSpPr>
          <p:spPr>
            <a:xfrm>
              <a:off x="6696703" y="54908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2903933-CC71-4EEE-B179-8770F3F0B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07803" y="5605287"/>
              <a:ext cx="2499577" cy="3429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8723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04E04-3A81-446A-83E1-ECE69954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79" y="1872833"/>
            <a:ext cx="5410200" cy="4352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957087" y="3807008"/>
            <a:ext cx="3472377" cy="241874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158A52A-0B29-42B8-91E6-E98F312807A7}"/>
              </a:ext>
            </a:extLst>
          </p:cNvPr>
          <p:cNvGrpSpPr/>
          <p:nvPr/>
        </p:nvGrpSpPr>
        <p:grpSpPr>
          <a:xfrm>
            <a:off x="112742" y="1964414"/>
            <a:ext cx="652422" cy="639195"/>
            <a:chOff x="588875" y="3127860"/>
            <a:chExt cx="652422" cy="639195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788E69AE-AB8C-420C-B770-9BCE8B3FA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0C0EBD66-311B-45E5-860B-647311CEEF5E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F0EC2ECC-EDFB-422E-AF08-026CB2745721}"/>
              </a:ext>
            </a:extLst>
          </p:cNvPr>
          <p:cNvCxnSpPr>
            <a:cxnSpLocks/>
          </p:cNvCxnSpPr>
          <p:nvPr/>
        </p:nvCxnSpPr>
        <p:spPr>
          <a:xfrm>
            <a:off x="772341" y="2417917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876332C7-23EE-4D00-A89D-9521AE34D1DE}"/>
              </a:ext>
            </a:extLst>
          </p:cNvPr>
          <p:cNvGrpSpPr/>
          <p:nvPr/>
        </p:nvGrpSpPr>
        <p:grpSpPr>
          <a:xfrm>
            <a:off x="3189921" y="2551693"/>
            <a:ext cx="6096122" cy="655501"/>
            <a:chOff x="4201976" y="2466566"/>
            <a:chExt cx="6096122" cy="65550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BDB0871-8D5E-4652-B8FE-CB390A771545}"/>
                </a:ext>
              </a:extLst>
            </p:cNvPr>
            <p:cNvSpPr txBox="1"/>
            <p:nvPr/>
          </p:nvSpPr>
          <p:spPr>
            <a:xfrm>
              <a:off x="4201976" y="2466566"/>
              <a:ext cx="60961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35E085B-FF84-48E7-BD83-923FCBD7B1B5}"/>
                </a:ext>
              </a:extLst>
            </p:cNvPr>
            <p:cNvSpPr txBox="1"/>
            <p:nvPr/>
          </p:nvSpPr>
          <p:spPr>
            <a:xfrm>
              <a:off x="7579311" y="25383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6C327A7-C984-4F26-A043-D74703A4C0C0}"/>
                </a:ext>
              </a:extLst>
            </p:cNvPr>
            <p:cNvSpPr txBox="1"/>
            <p:nvPr/>
          </p:nvSpPr>
          <p:spPr>
            <a:xfrm>
              <a:off x="4360462" y="25386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F43689B-0739-45D9-8227-FC6521B3A048}"/>
                </a:ext>
              </a:extLst>
            </p:cNvPr>
            <p:cNvSpPr txBox="1"/>
            <p:nvPr/>
          </p:nvSpPr>
          <p:spPr>
            <a:xfrm>
              <a:off x="4777408" y="25386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23D7492-57CE-409B-8E86-79EFBFD04DD8}"/>
                </a:ext>
              </a:extLst>
            </p:cNvPr>
            <p:cNvSpPr txBox="1"/>
            <p:nvPr/>
          </p:nvSpPr>
          <p:spPr>
            <a:xfrm>
              <a:off x="9251611" y="2508885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EE3DE6D3-6E5B-467F-89F4-313AE0EB5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0721" y="2573379"/>
              <a:ext cx="1623201" cy="548688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C4F38CE7-21E5-4994-AEC6-CE7385731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63397" y="2605459"/>
              <a:ext cx="838273" cy="358171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464A30BC-BB87-42DE-9038-ABA9D53CF389}"/>
              </a:ext>
            </a:extLst>
          </p:cNvPr>
          <p:cNvGrpSpPr/>
          <p:nvPr/>
        </p:nvGrpSpPr>
        <p:grpSpPr>
          <a:xfrm>
            <a:off x="112742" y="2647763"/>
            <a:ext cx="652422" cy="639195"/>
            <a:chOff x="4394117" y="2183587"/>
            <a:chExt cx="652422" cy="639195"/>
          </a:xfrm>
        </p:grpSpPr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D5CE8A8F-A196-431C-9122-F71251BDDEBA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2F7A09FD-BA60-4679-B4F3-97ED3256A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2CFF227-E603-4F2D-95BA-06BF0B210636}"/>
              </a:ext>
            </a:extLst>
          </p:cNvPr>
          <p:cNvGrpSpPr/>
          <p:nvPr/>
        </p:nvGrpSpPr>
        <p:grpSpPr>
          <a:xfrm>
            <a:off x="3189921" y="3146283"/>
            <a:ext cx="5435557" cy="609701"/>
            <a:chOff x="1371439" y="5645599"/>
            <a:chExt cx="5435557" cy="60970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F6546D3-BF72-4C04-B3CE-D7458F9AB502}"/>
                </a:ext>
              </a:extLst>
            </p:cNvPr>
            <p:cNvSpPr txBox="1"/>
            <p:nvPr/>
          </p:nvSpPr>
          <p:spPr>
            <a:xfrm>
              <a:off x="1371439" y="5645599"/>
              <a:ext cx="54355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2FDD5D3-5348-492A-A14B-902FE7040E21}"/>
                </a:ext>
              </a:extLst>
            </p:cNvPr>
            <p:cNvSpPr txBox="1"/>
            <p:nvPr/>
          </p:nvSpPr>
          <p:spPr>
            <a:xfrm>
              <a:off x="1514494" y="570848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156626B-5AA1-4792-9BE2-728D15820F2C}"/>
                </a:ext>
              </a:extLst>
            </p:cNvPr>
            <p:cNvSpPr txBox="1"/>
            <p:nvPr/>
          </p:nvSpPr>
          <p:spPr>
            <a:xfrm>
              <a:off x="4086566" y="5708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3F74DA5-3C7A-4162-B3EB-C1C8E1DC0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26897" y="5782819"/>
              <a:ext cx="1127858" cy="472481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579A969-8BA6-44E3-9D68-E416BB215F1B}"/>
                </a:ext>
              </a:extLst>
            </p:cNvPr>
            <p:cNvSpPr txBox="1"/>
            <p:nvPr/>
          </p:nvSpPr>
          <p:spPr>
            <a:xfrm>
              <a:off x="5098808" y="5716329"/>
              <a:ext cx="6276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6CA002FC-57FB-448B-92DB-0325C19613C6}"/>
              </a:ext>
            </a:extLst>
          </p:cNvPr>
          <p:cNvCxnSpPr>
            <a:cxnSpLocks/>
          </p:cNvCxnSpPr>
          <p:nvPr/>
        </p:nvCxnSpPr>
        <p:spPr>
          <a:xfrm>
            <a:off x="765164" y="2871537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0C24FA5-19CD-42C8-93AC-6ABF1CEE7EE2}"/>
              </a:ext>
            </a:extLst>
          </p:cNvPr>
          <p:cNvGrpSpPr/>
          <p:nvPr/>
        </p:nvGrpSpPr>
        <p:grpSpPr>
          <a:xfrm>
            <a:off x="4959348" y="4731188"/>
            <a:ext cx="3756654" cy="1131079"/>
            <a:chOff x="4430258" y="4363100"/>
            <a:chExt cx="3756654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4178F696-F169-434E-B2ED-7BBF37074B15}"/>
                </a:ext>
              </a:extLst>
            </p:cNvPr>
            <p:cNvSpPr txBox="1"/>
            <p:nvPr/>
          </p:nvSpPr>
          <p:spPr>
            <a:xfrm>
              <a:off x="4438816" y="4363100"/>
              <a:ext cx="37480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同じ手順で、現在の値を表示する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ブロックを作成する。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B172440-A323-4283-8C87-2AB78F8F30CB}"/>
                </a:ext>
              </a:extLst>
            </p:cNvPr>
            <p:cNvSpPr txBox="1"/>
            <p:nvPr/>
          </p:nvSpPr>
          <p:spPr>
            <a:xfrm>
              <a:off x="6869211" y="4415875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BD8D0208-1DDF-470A-959C-C27D4CBD56BF}"/>
                </a:ext>
              </a:extLst>
            </p:cNvPr>
            <p:cNvSpPr txBox="1"/>
            <p:nvPr/>
          </p:nvSpPr>
          <p:spPr>
            <a:xfrm>
              <a:off x="4430258" y="4415875"/>
              <a:ext cx="445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2C94C76-35F7-48D4-AF17-9465DE42F6DE}"/>
                </a:ext>
              </a:extLst>
            </p:cNvPr>
            <p:cNvSpPr txBox="1"/>
            <p:nvPr/>
          </p:nvSpPr>
          <p:spPr>
            <a:xfrm>
              <a:off x="4851211" y="4415875"/>
              <a:ext cx="714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4F20E58-3382-4F77-BD02-907B395F0A63}"/>
                </a:ext>
              </a:extLst>
            </p:cNvPr>
            <p:cNvSpPr txBox="1"/>
            <p:nvPr/>
          </p:nvSpPr>
          <p:spPr>
            <a:xfrm>
              <a:off x="5522690" y="5022991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D10C2E6-AD74-4F48-BFA6-AE9B804DF83E}"/>
                </a:ext>
              </a:extLst>
            </p:cNvPr>
            <p:cNvSpPr txBox="1"/>
            <p:nvPr/>
          </p:nvSpPr>
          <p:spPr>
            <a:xfrm>
              <a:off x="5749692" y="4415875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8351ACB-3DEB-4729-B6EE-9932B0A55F08}"/>
                </a:ext>
              </a:extLst>
            </p:cNvPr>
            <p:cNvSpPr txBox="1"/>
            <p:nvPr/>
          </p:nvSpPr>
          <p:spPr>
            <a:xfrm>
              <a:off x="6337212" y="4415875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723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04E04-3A81-446A-83E1-ECE69954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79" y="1872833"/>
            <a:ext cx="5410200" cy="4352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1225118" y="4305669"/>
            <a:ext cx="3204346" cy="80778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7B6D6FC-A6AF-48E7-8859-6F6EA837DE3D}"/>
              </a:ext>
            </a:extLst>
          </p:cNvPr>
          <p:cNvGrpSpPr/>
          <p:nvPr/>
        </p:nvGrpSpPr>
        <p:grpSpPr>
          <a:xfrm>
            <a:off x="4643649" y="2754446"/>
            <a:ext cx="3577135" cy="1131079"/>
            <a:chOff x="4013274" y="2582996"/>
            <a:chExt cx="3577135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204FC55-02C0-4C2D-A387-8D718A5A4A47}"/>
                </a:ext>
              </a:extLst>
            </p:cNvPr>
            <p:cNvSpPr txBox="1"/>
            <p:nvPr/>
          </p:nvSpPr>
          <p:spPr>
            <a:xfrm>
              <a:off x="4013275" y="2582996"/>
              <a:ext cx="357713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B6C8742-3920-4FCB-94FF-D142487D6FCF}"/>
                </a:ext>
              </a:extLst>
            </p:cNvPr>
            <p:cNvSpPr txBox="1"/>
            <p:nvPr/>
          </p:nvSpPr>
          <p:spPr>
            <a:xfrm>
              <a:off x="6711482" y="26419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947A005-41B9-4D9B-9729-488AE69E93EA}"/>
                </a:ext>
              </a:extLst>
            </p:cNvPr>
            <p:cNvSpPr txBox="1"/>
            <p:nvPr/>
          </p:nvSpPr>
          <p:spPr>
            <a:xfrm>
              <a:off x="4146095" y="2627541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DC1B9FD5-AE07-47B0-A8E0-5F1CF3949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70206" y="2776187"/>
              <a:ext cx="1005927" cy="312447"/>
            </a:xfrm>
            <a:prstGeom prst="rect">
              <a:avLst/>
            </a:prstGeom>
          </p:spPr>
        </p:pic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D036F316-F54A-447D-B2CE-2AE713438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3274" y="3298496"/>
              <a:ext cx="1714649" cy="396274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6F610CF-97D8-4A8A-B410-EFB994AF8288}"/>
              </a:ext>
            </a:extLst>
          </p:cNvPr>
          <p:cNvGrpSpPr/>
          <p:nvPr/>
        </p:nvGrpSpPr>
        <p:grpSpPr>
          <a:xfrm>
            <a:off x="4559155" y="4625209"/>
            <a:ext cx="3850359" cy="1219324"/>
            <a:chOff x="4336554" y="4581567"/>
            <a:chExt cx="3850359" cy="1219324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4C4F1EE-4A4E-438E-99DE-D43C6B12F1C2}"/>
                </a:ext>
              </a:extLst>
            </p:cNvPr>
            <p:cNvSpPr txBox="1"/>
            <p:nvPr/>
          </p:nvSpPr>
          <p:spPr>
            <a:xfrm>
              <a:off x="4363402" y="4669812"/>
              <a:ext cx="382351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391EA34-5CF2-450E-8D48-4CD4A4BB4254}"/>
                </a:ext>
              </a:extLst>
            </p:cNvPr>
            <p:cNvSpPr txBox="1"/>
            <p:nvPr/>
          </p:nvSpPr>
          <p:spPr>
            <a:xfrm>
              <a:off x="4506457" y="473269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D4CB9CC-8343-4A50-814D-1CFDA603A37E}"/>
                </a:ext>
              </a:extLst>
            </p:cNvPr>
            <p:cNvSpPr txBox="1"/>
            <p:nvPr/>
          </p:nvSpPr>
          <p:spPr>
            <a:xfrm>
              <a:off x="7280622" y="47431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25C0CD0D-420F-4F0D-A58B-D349C8711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58106" y="4581567"/>
              <a:ext cx="1120237" cy="807790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9BE57E2-FB08-4090-935D-D13DB735947C}"/>
                </a:ext>
              </a:extLst>
            </p:cNvPr>
            <p:cNvSpPr txBox="1"/>
            <p:nvPr/>
          </p:nvSpPr>
          <p:spPr>
            <a:xfrm>
              <a:off x="6225772" y="5273395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61FDD585-EC06-4888-8B79-80C8AA16D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6554" y="5403653"/>
              <a:ext cx="1714649" cy="396274"/>
            </a:xfrm>
            <a:prstGeom prst="rect">
              <a:avLst/>
            </a:prstGeom>
          </p:spPr>
        </p:pic>
      </p:grp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20131A-9D1E-494A-BA1B-AC3582158C49}"/>
              </a:ext>
            </a:extLst>
          </p:cNvPr>
          <p:cNvSpPr/>
          <p:nvPr/>
        </p:nvSpPr>
        <p:spPr>
          <a:xfrm>
            <a:off x="1097834" y="5326020"/>
            <a:ext cx="3106561" cy="89973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0972F554-8FD8-4754-B1BA-26A54484AF31}"/>
              </a:ext>
            </a:extLst>
          </p:cNvPr>
          <p:cNvGrpSpPr/>
          <p:nvPr/>
        </p:nvGrpSpPr>
        <p:grpSpPr>
          <a:xfrm>
            <a:off x="154038" y="3761981"/>
            <a:ext cx="652422" cy="639195"/>
            <a:chOff x="1486996" y="3429000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E3FF137D-0D42-4986-8A26-92FFDCF06904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C44C2AC0-8AE3-45C7-94A2-B45788D4A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A8A94A57-EC95-4AC2-B9CA-BB9BF4BEB34D}"/>
              </a:ext>
            </a:extLst>
          </p:cNvPr>
          <p:cNvCxnSpPr>
            <a:cxnSpLocks/>
          </p:cNvCxnSpPr>
          <p:nvPr/>
        </p:nvCxnSpPr>
        <p:spPr>
          <a:xfrm>
            <a:off x="806460" y="3967518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806460" y="47922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C896A798-2C6D-40C7-9EF7-F919980C17F9}"/>
              </a:ext>
            </a:extLst>
          </p:cNvPr>
          <p:cNvGrpSpPr/>
          <p:nvPr/>
        </p:nvGrpSpPr>
        <p:grpSpPr>
          <a:xfrm>
            <a:off x="154038" y="4472618"/>
            <a:ext cx="652422" cy="639195"/>
            <a:chOff x="4394117" y="2183587"/>
            <a:chExt cx="652422" cy="639195"/>
          </a:xfrm>
        </p:grpSpPr>
        <p:sp>
          <p:nvSpPr>
            <p:cNvPr id="83" name="四角形: 角を丸くする 82">
              <a:extLst>
                <a:ext uri="{FF2B5EF4-FFF2-40B4-BE49-F238E27FC236}">
                  <a16:creationId xmlns:a16="http://schemas.microsoft.com/office/drawing/2014/main" id="{E243E1D3-557E-4072-9D37-647801390471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BC53B792-1166-4CF6-96D3-0179A9EB4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1687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04E04-3A81-446A-83E1-ECE69954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79" y="1872833"/>
            <a:ext cx="5410200" cy="4352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20131A-9D1E-494A-BA1B-AC3582158C49}"/>
              </a:ext>
            </a:extLst>
          </p:cNvPr>
          <p:cNvSpPr/>
          <p:nvPr/>
        </p:nvSpPr>
        <p:spPr>
          <a:xfrm>
            <a:off x="1097834" y="5326020"/>
            <a:ext cx="3106561" cy="89973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806460" y="479221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67C176E-C4C0-473B-8FD4-5BB633DDF93E}"/>
              </a:ext>
            </a:extLst>
          </p:cNvPr>
          <p:cNvGrpSpPr/>
          <p:nvPr/>
        </p:nvGrpSpPr>
        <p:grpSpPr>
          <a:xfrm>
            <a:off x="4468020" y="3659882"/>
            <a:ext cx="4576416" cy="1131079"/>
            <a:chOff x="4424713" y="3912429"/>
            <a:chExt cx="4576416" cy="113107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E9EC0BB-69E1-4366-8BF3-3FDEF2BC8414}"/>
                </a:ext>
              </a:extLst>
            </p:cNvPr>
            <p:cNvSpPr txBox="1"/>
            <p:nvPr/>
          </p:nvSpPr>
          <p:spPr>
            <a:xfrm>
              <a:off x="4424713" y="3912429"/>
              <a:ext cx="45764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最小値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4488764-FA2B-45BA-B85F-35131FD90F1C}"/>
                </a:ext>
              </a:extLst>
            </p:cNvPr>
            <p:cNvSpPr txBox="1"/>
            <p:nvPr/>
          </p:nvSpPr>
          <p:spPr>
            <a:xfrm>
              <a:off x="8272062" y="39802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E37E59-3384-4985-BCF9-C85C08C36B37}"/>
                </a:ext>
              </a:extLst>
            </p:cNvPr>
            <p:cNvSpPr txBox="1"/>
            <p:nvPr/>
          </p:nvSpPr>
          <p:spPr>
            <a:xfrm>
              <a:off x="4578146" y="398027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9E3A7D9-8103-48FA-84CC-1165A1961985}"/>
                </a:ext>
              </a:extLst>
            </p:cNvPr>
            <p:cNvSpPr txBox="1"/>
            <p:nvPr/>
          </p:nvSpPr>
          <p:spPr>
            <a:xfrm>
              <a:off x="7309683" y="4540563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62F3910E-32F6-44EF-83A2-7ACF33E35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0151" y="4049636"/>
              <a:ext cx="2202371" cy="426757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CD36DB33-C8F3-4AB5-89A3-E2C494A16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9013" y="4655646"/>
              <a:ext cx="701101" cy="335309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480A877-398E-4C30-88EC-0B37C280DE58}"/>
                </a:ext>
              </a:extLst>
            </p:cNvPr>
            <p:cNvSpPr txBox="1"/>
            <p:nvPr/>
          </p:nvSpPr>
          <p:spPr>
            <a:xfrm>
              <a:off x="4593796" y="4540563"/>
              <a:ext cx="9617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45851B9-6E7F-4056-8CE6-53BD73CD5DAD}"/>
                </a:ext>
              </a:extLst>
            </p:cNvPr>
            <p:cNvSpPr txBox="1"/>
            <p:nvPr/>
          </p:nvSpPr>
          <p:spPr>
            <a:xfrm>
              <a:off x="5766174" y="4540563"/>
              <a:ext cx="701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BA3FA71A-47AC-40DB-932A-7F04807A4DF3}"/>
              </a:ext>
            </a:extLst>
          </p:cNvPr>
          <p:cNvGrpSpPr/>
          <p:nvPr/>
        </p:nvGrpSpPr>
        <p:grpSpPr>
          <a:xfrm>
            <a:off x="4468020" y="2288060"/>
            <a:ext cx="4576416" cy="1131079"/>
            <a:chOff x="215730" y="4902850"/>
            <a:chExt cx="4576416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74F9CD2-83BA-4AB3-BE3E-1460EE8ABF51}"/>
                </a:ext>
              </a:extLst>
            </p:cNvPr>
            <p:cNvSpPr txBox="1"/>
            <p:nvPr/>
          </p:nvSpPr>
          <p:spPr>
            <a:xfrm>
              <a:off x="215730" y="4902850"/>
              <a:ext cx="45764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進む角度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　　　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E295CA8-1322-4E7E-BE8A-3E5F61DC63CE}"/>
                </a:ext>
              </a:extLst>
            </p:cNvPr>
            <p:cNvSpPr txBox="1"/>
            <p:nvPr/>
          </p:nvSpPr>
          <p:spPr>
            <a:xfrm>
              <a:off x="4063079" y="49706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09AFBD0-F3F8-48F5-894E-41714941362A}"/>
                </a:ext>
              </a:extLst>
            </p:cNvPr>
            <p:cNvSpPr txBox="1"/>
            <p:nvPr/>
          </p:nvSpPr>
          <p:spPr>
            <a:xfrm>
              <a:off x="369163" y="497069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6AE5738-B0CE-4055-B523-3CE74B53A443}"/>
                </a:ext>
              </a:extLst>
            </p:cNvPr>
            <p:cNvSpPr txBox="1"/>
            <p:nvPr/>
          </p:nvSpPr>
          <p:spPr>
            <a:xfrm>
              <a:off x="3296546" y="5532936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22702E13-9492-48B6-9D7B-1548E180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1168" y="5040057"/>
              <a:ext cx="2202371" cy="426757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6730C845-E873-42EC-AC8C-16F0E0F53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4583" y="5617726"/>
              <a:ext cx="838273" cy="358171"/>
            </a:xfrm>
            <a:prstGeom prst="rect">
              <a:avLst/>
            </a:prstGeom>
          </p:spPr>
        </p:pic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0A71BC-F661-4FA2-8EC2-1D0DFCC15209}"/>
                </a:ext>
              </a:extLst>
            </p:cNvPr>
            <p:cNvSpPr txBox="1"/>
            <p:nvPr/>
          </p:nvSpPr>
          <p:spPr>
            <a:xfrm>
              <a:off x="382508" y="55329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96C9A2EB-73A0-4075-866E-A528F1557CD7}"/>
                </a:ext>
              </a:extLst>
            </p:cNvPr>
            <p:cNvSpPr txBox="1"/>
            <p:nvPr/>
          </p:nvSpPr>
          <p:spPr>
            <a:xfrm>
              <a:off x="898197" y="5532936"/>
              <a:ext cx="6430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40A0831-2AAB-49B0-BFBC-0DF8CA21E590}"/>
                </a:ext>
              </a:extLst>
            </p:cNvPr>
            <p:cNvSpPr txBox="1"/>
            <p:nvPr/>
          </p:nvSpPr>
          <p:spPr>
            <a:xfrm>
              <a:off x="1747365" y="5532936"/>
              <a:ext cx="7011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59D69E7-65FA-4243-8AF1-AA25A46E0018}"/>
              </a:ext>
            </a:extLst>
          </p:cNvPr>
          <p:cNvSpPr txBox="1"/>
          <p:nvPr/>
        </p:nvSpPr>
        <p:spPr>
          <a:xfrm>
            <a:off x="4663524" y="5195770"/>
            <a:ext cx="37143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作成したブロックを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6CB899C-DDDE-4189-9BBE-053F4F1C2F1F}"/>
              </a:ext>
            </a:extLst>
          </p:cNvPr>
          <p:cNvGrpSpPr/>
          <p:nvPr/>
        </p:nvGrpSpPr>
        <p:grpSpPr>
          <a:xfrm>
            <a:off x="4652636" y="5274345"/>
            <a:ext cx="3114111" cy="1378581"/>
            <a:chOff x="4652636" y="5274345"/>
            <a:chExt cx="3114111" cy="13785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17595FE-CC80-42B7-9D08-ACD166B493DA}"/>
                </a:ext>
              </a:extLst>
            </p:cNvPr>
            <p:cNvSpPr txBox="1"/>
            <p:nvPr/>
          </p:nvSpPr>
          <p:spPr>
            <a:xfrm>
              <a:off x="4652636" y="5274345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84CCDF4-E67D-488E-957B-F0828282477E}"/>
                </a:ext>
              </a:extLst>
            </p:cNvPr>
            <p:cNvSpPr txBox="1"/>
            <p:nvPr/>
          </p:nvSpPr>
          <p:spPr>
            <a:xfrm>
              <a:off x="7444283" y="5787535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C80672F-23F5-4A15-B732-0FC23622B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52636" y="5761309"/>
              <a:ext cx="2423370" cy="891617"/>
            </a:xfrm>
            <a:prstGeom prst="rect">
              <a:avLst/>
            </a:prstGeom>
          </p:spPr>
        </p:pic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3E95348A-A257-41A6-8C9C-FD7AD5A9B7E9}"/>
              </a:ext>
            </a:extLst>
          </p:cNvPr>
          <p:cNvGrpSpPr/>
          <p:nvPr/>
        </p:nvGrpSpPr>
        <p:grpSpPr>
          <a:xfrm>
            <a:off x="154038" y="4511667"/>
            <a:ext cx="652422" cy="639195"/>
            <a:chOff x="675523" y="2179135"/>
            <a:chExt cx="652422" cy="639195"/>
          </a:xfrm>
        </p:grpSpPr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89A28507-10DB-4335-A50D-13D2A3FADD31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A57824A4-BA64-4068-98F6-9081928DB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3104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204E04-3A81-446A-83E1-ECE699542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79" y="1872833"/>
            <a:ext cx="5410200" cy="4352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770950" y="550242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3E95348A-A257-41A6-8C9C-FD7AD5A9B7E9}"/>
              </a:ext>
            </a:extLst>
          </p:cNvPr>
          <p:cNvGrpSpPr/>
          <p:nvPr/>
        </p:nvGrpSpPr>
        <p:grpSpPr>
          <a:xfrm>
            <a:off x="118528" y="5044327"/>
            <a:ext cx="652422" cy="639195"/>
            <a:chOff x="675523" y="2179135"/>
            <a:chExt cx="652422" cy="639195"/>
          </a:xfrm>
        </p:grpSpPr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89A28507-10DB-4335-A50D-13D2A3FADD31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A57824A4-BA64-4068-98F6-9081928DB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5B31D98-43B3-40AA-9A6A-BCF43BD99CE1}"/>
              </a:ext>
            </a:extLst>
          </p:cNvPr>
          <p:cNvGrpSpPr/>
          <p:nvPr/>
        </p:nvGrpSpPr>
        <p:grpSpPr>
          <a:xfrm>
            <a:off x="113754" y="5747025"/>
            <a:ext cx="652422" cy="639195"/>
            <a:chOff x="1151816" y="4698201"/>
            <a:chExt cx="652422" cy="639195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DED9BFD-5558-42E6-91B2-B38E7DAB2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57" name="四角形: 角を丸くする 56">
              <a:extLst>
                <a:ext uri="{FF2B5EF4-FFF2-40B4-BE49-F238E27FC236}">
                  <a16:creationId xmlns:a16="http://schemas.microsoft.com/office/drawing/2014/main" id="{FAA14491-233E-44B0-9832-7B28401540BD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84511394-5E50-4AF1-9692-86ABD436A8E3}"/>
              </a:ext>
            </a:extLst>
          </p:cNvPr>
          <p:cNvCxnSpPr>
            <a:cxnSpLocks/>
          </p:cNvCxnSpPr>
          <p:nvPr/>
        </p:nvCxnSpPr>
        <p:spPr>
          <a:xfrm>
            <a:off x="770950" y="592732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554EC5-DDD8-4CDF-B3F6-E7711DD07A3E}"/>
              </a:ext>
            </a:extLst>
          </p:cNvPr>
          <p:cNvGrpSpPr/>
          <p:nvPr/>
        </p:nvGrpSpPr>
        <p:grpSpPr>
          <a:xfrm>
            <a:off x="4272308" y="2863460"/>
            <a:ext cx="4871692" cy="1131079"/>
            <a:chOff x="3843684" y="2911940"/>
            <a:chExt cx="4871692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572DF7-6EFB-4385-9E07-A8B12ECB2269}"/>
                </a:ext>
              </a:extLst>
            </p:cNvPr>
            <p:cNvSpPr txBox="1"/>
            <p:nvPr/>
          </p:nvSpPr>
          <p:spPr>
            <a:xfrm>
              <a:off x="3843684" y="2911940"/>
              <a:ext cx="487169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」を代入する。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22E22FF-2C01-43C6-AEE3-AE8F7E526DB3}"/>
                </a:ext>
              </a:extLst>
            </p:cNvPr>
            <p:cNvSpPr txBox="1"/>
            <p:nvPr/>
          </p:nvSpPr>
          <p:spPr>
            <a:xfrm>
              <a:off x="7904097" y="297239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79B1BB9-EF65-4A7E-87DE-F9F4E6952755}"/>
                </a:ext>
              </a:extLst>
            </p:cNvPr>
            <p:cNvSpPr txBox="1"/>
            <p:nvPr/>
          </p:nvSpPr>
          <p:spPr>
            <a:xfrm>
              <a:off x="3997117" y="297978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E14C443-A523-4934-B0D2-6134247095AC}"/>
                </a:ext>
              </a:extLst>
            </p:cNvPr>
            <p:cNvSpPr txBox="1"/>
            <p:nvPr/>
          </p:nvSpPr>
          <p:spPr>
            <a:xfrm>
              <a:off x="4656678" y="3508881"/>
              <a:ext cx="829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0CD8A5E3-D078-4A7C-82A7-D8AAF5118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8574" y="3066255"/>
              <a:ext cx="2446232" cy="441998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64F9802-1816-4F7E-86A1-3311F4CA106F}"/>
              </a:ext>
            </a:extLst>
          </p:cNvPr>
          <p:cNvGrpSpPr/>
          <p:nvPr/>
        </p:nvGrpSpPr>
        <p:grpSpPr>
          <a:xfrm>
            <a:off x="4272308" y="4838546"/>
            <a:ext cx="4821147" cy="1131079"/>
            <a:chOff x="4052413" y="4941889"/>
            <a:chExt cx="4821147" cy="1131079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28A2D67-6E23-4C2B-880F-AD40E33CF3FA}"/>
                </a:ext>
              </a:extLst>
            </p:cNvPr>
            <p:cNvSpPr txBox="1"/>
            <p:nvPr/>
          </p:nvSpPr>
          <p:spPr>
            <a:xfrm>
              <a:off x="4052413" y="4941889"/>
              <a:ext cx="48211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0BB9CCE-84BA-4321-BE5B-B368CDD82750}"/>
                </a:ext>
              </a:extLst>
            </p:cNvPr>
            <p:cNvSpPr txBox="1"/>
            <p:nvPr/>
          </p:nvSpPr>
          <p:spPr>
            <a:xfrm>
              <a:off x="7895899" y="50008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059BFF6-8BD5-4207-A778-9B06EA747917}"/>
                </a:ext>
              </a:extLst>
            </p:cNvPr>
            <p:cNvSpPr txBox="1"/>
            <p:nvPr/>
          </p:nvSpPr>
          <p:spPr>
            <a:xfrm>
              <a:off x="4205847" y="50008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916A4F24-F73F-4067-A0F5-B52D3B922247}"/>
                </a:ext>
              </a:extLst>
            </p:cNvPr>
            <p:cNvSpPr txBox="1"/>
            <p:nvPr/>
          </p:nvSpPr>
          <p:spPr>
            <a:xfrm>
              <a:off x="4572000" y="5569989"/>
              <a:ext cx="4535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DFA480E-8DD7-4388-9479-BB3AF2444369}"/>
                </a:ext>
              </a:extLst>
            </p:cNvPr>
            <p:cNvSpPr txBox="1"/>
            <p:nvPr/>
          </p:nvSpPr>
          <p:spPr>
            <a:xfrm>
              <a:off x="5158557" y="5569989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DFDD3123-69A4-4D45-813E-A0060FA06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98146" y="5104322"/>
              <a:ext cx="2194750" cy="419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37506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E9EA579C-CA72-4540-8624-036D2E96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41" y="1814410"/>
            <a:ext cx="1862767" cy="13313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6326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測定する範囲と、測定後の動きをプログラミングしよう！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448364" y="1294970"/>
            <a:ext cx="776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79F388C-4A50-4810-A68D-1371D5773A1B}"/>
              </a:ext>
            </a:extLst>
          </p:cNvPr>
          <p:cNvSpPr txBox="1"/>
          <p:nvPr/>
        </p:nvSpPr>
        <p:spPr>
          <a:xfrm>
            <a:off x="3174490" y="1294970"/>
            <a:ext cx="489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CB577E-FAC6-45AE-B086-DBB328C19EDB}"/>
              </a:ext>
            </a:extLst>
          </p:cNvPr>
          <p:cNvSpPr txBox="1"/>
          <p:nvPr/>
        </p:nvSpPr>
        <p:spPr>
          <a:xfrm>
            <a:off x="1327760" y="1294970"/>
            <a:ext cx="776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1723524-9DB6-465D-AA29-38A45B450EEB}"/>
              </a:ext>
            </a:extLst>
          </p:cNvPr>
          <p:cNvSpPr txBox="1"/>
          <p:nvPr/>
        </p:nvSpPr>
        <p:spPr>
          <a:xfrm>
            <a:off x="2288305" y="1294970"/>
            <a:ext cx="908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67FAD07-F6EB-4F10-8E77-3C538966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97" y="3000343"/>
            <a:ext cx="3584469" cy="3359266"/>
          </a:xfrm>
          <a:prstGeom prst="rect">
            <a:avLst/>
          </a:prstGeom>
        </p:spPr>
      </p:pic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E82A9559-1BD7-4153-9190-5E98C5EC85EB}"/>
              </a:ext>
            </a:extLst>
          </p:cNvPr>
          <p:cNvGrpSpPr/>
          <p:nvPr/>
        </p:nvGrpSpPr>
        <p:grpSpPr>
          <a:xfrm>
            <a:off x="55888" y="2801204"/>
            <a:ext cx="652422" cy="639195"/>
            <a:chOff x="1486996" y="3429000"/>
            <a:chExt cx="652422" cy="639195"/>
          </a:xfrm>
        </p:grpSpPr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DDA9ECA9-4CD6-41AD-AD18-299C47409E62}"/>
                </a:ext>
              </a:extLst>
            </p:cNvPr>
            <p:cNvSpPr/>
            <p:nvPr/>
          </p:nvSpPr>
          <p:spPr>
            <a:xfrm>
              <a:off x="1486996" y="342900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C92D9C48-3DC6-4251-86E2-A569B88BA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1269" y="3496184"/>
              <a:ext cx="523875" cy="504825"/>
            </a:xfrm>
            <a:prstGeom prst="rect">
              <a:avLst/>
            </a:prstGeom>
          </p:spPr>
        </p:pic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4CDB37FB-95D7-421A-9E73-89FA4473C342}"/>
              </a:ext>
            </a:extLst>
          </p:cNvPr>
          <p:cNvCxnSpPr>
            <a:cxnSpLocks/>
          </p:cNvCxnSpPr>
          <p:nvPr/>
        </p:nvCxnSpPr>
        <p:spPr>
          <a:xfrm>
            <a:off x="708310" y="369298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B7A3BBAF-1084-4BDF-A53A-2F353B0B2E55}"/>
              </a:ext>
            </a:extLst>
          </p:cNvPr>
          <p:cNvGrpSpPr/>
          <p:nvPr/>
        </p:nvGrpSpPr>
        <p:grpSpPr>
          <a:xfrm>
            <a:off x="55888" y="3501255"/>
            <a:ext cx="652422" cy="639195"/>
            <a:chOff x="4394117" y="2183587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94731603-3300-4678-A21C-081CE9BA728E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A898E795-6308-4DFE-95A3-20EFF3192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B18B6BBE-4256-4593-94C0-5621245A312C}"/>
              </a:ext>
            </a:extLst>
          </p:cNvPr>
          <p:cNvCxnSpPr>
            <a:cxnSpLocks/>
          </p:cNvCxnSpPr>
          <p:nvPr/>
        </p:nvCxnSpPr>
        <p:spPr>
          <a:xfrm>
            <a:off x="708310" y="3153682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A4CD4A0F-43B7-4931-ACE9-89D78F856F71}"/>
              </a:ext>
            </a:extLst>
          </p:cNvPr>
          <p:cNvGrpSpPr/>
          <p:nvPr/>
        </p:nvGrpSpPr>
        <p:grpSpPr>
          <a:xfrm>
            <a:off x="2795166" y="2206818"/>
            <a:ext cx="6133903" cy="577081"/>
            <a:chOff x="2812571" y="1335910"/>
            <a:chExt cx="6133903" cy="577081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C2B25F8-74B9-4A41-8D13-50E480F22FB5}"/>
                </a:ext>
              </a:extLst>
            </p:cNvPr>
            <p:cNvSpPr txBox="1"/>
            <p:nvPr/>
          </p:nvSpPr>
          <p:spPr>
            <a:xfrm>
              <a:off x="2812571" y="1335910"/>
              <a:ext cx="613390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35B434EC-0826-444B-ADE4-514ED9D7E3C1}"/>
                </a:ext>
              </a:extLst>
            </p:cNvPr>
            <p:cNvSpPr txBox="1"/>
            <p:nvPr/>
          </p:nvSpPr>
          <p:spPr>
            <a:xfrm>
              <a:off x="5510779" y="13948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CF5A317A-07DF-45F4-B7F9-AC1534B11B1F}"/>
                </a:ext>
              </a:extLst>
            </p:cNvPr>
            <p:cNvSpPr txBox="1"/>
            <p:nvPr/>
          </p:nvSpPr>
          <p:spPr>
            <a:xfrm>
              <a:off x="2945392" y="1380455"/>
              <a:ext cx="8559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5F655AC4-AB33-44DE-86A3-D11EA3535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69503" y="1529101"/>
              <a:ext cx="1005927" cy="312447"/>
            </a:xfrm>
            <a:prstGeom prst="rect">
              <a:avLst/>
            </a:prstGeom>
          </p:spPr>
        </p:pic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9AD3A65B-2A82-43B1-B62C-28D53C649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51360" y="1479872"/>
              <a:ext cx="1638442" cy="403895"/>
            </a:xfrm>
            <a:prstGeom prst="rect">
              <a:avLst/>
            </a:prstGeom>
          </p:spPr>
        </p:pic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61CC7F6D-A363-4166-9F7C-F489385F82A3}"/>
              </a:ext>
            </a:extLst>
          </p:cNvPr>
          <p:cNvGrpSpPr/>
          <p:nvPr/>
        </p:nvGrpSpPr>
        <p:grpSpPr>
          <a:xfrm>
            <a:off x="4586836" y="3370081"/>
            <a:ext cx="4010750" cy="1183619"/>
            <a:chOff x="1172013" y="5925664"/>
            <a:chExt cx="4010750" cy="1183619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1E5A029-61E2-49BB-8DEA-6263BB3D834B}"/>
                </a:ext>
              </a:extLst>
            </p:cNvPr>
            <p:cNvSpPr txBox="1"/>
            <p:nvPr/>
          </p:nvSpPr>
          <p:spPr>
            <a:xfrm>
              <a:off x="1172013" y="5978204"/>
              <a:ext cx="401075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80D19F78-0AAB-4AD3-B147-0603CDC92205}"/>
                </a:ext>
              </a:extLst>
            </p:cNvPr>
            <p:cNvSpPr txBox="1"/>
            <p:nvPr/>
          </p:nvSpPr>
          <p:spPr>
            <a:xfrm>
              <a:off x="1315067" y="60410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388CF64-6841-4AB2-B9D2-1824F818CCAA}"/>
                </a:ext>
              </a:extLst>
            </p:cNvPr>
            <p:cNvSpPr txBox="1"/>
            <p:nvPr/>
          </p:nvSpPr>
          <p:spPr>
            <a:xfrm>
              <a:off x="4310993" y="60535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5982906E-5E6D-4827-B9B6-095E08D1430D}"/>
                </a:ext>
              </a:extLst>
            </p:cNvPr>
            <p:cNvSpPr txBox="1"/>
            <p:nvPr/>
          </p:nvSpPr>
          <p:spPr>
            <a:xfrm>
              <a:off x="3262043" y="6621716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3EFAE6FD-F543-42A4-9EE2-097B63A65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86451" y="5925664"/>
              <a:ext cx="1501270" cy="807790"/>
            </a:xfrm>
            <a:prstGeom prst="rect">
              <a:avLst/>
            </a:prstGeom>
          </p:spPr>
        </p:pic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6CAF3D4E-05F4-4A74-8323-B4E012360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07340" y="6670594"/>
              <a:ext cx="1638442" cy="403895"/>
            </a:xfrm>
            <a:prstGeom prst="rect">
              <a:avLst/>
            </a:prstGeom>
          </p:spPr>
        </p:pic>
      </p:grp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09DC79F-8D7C-4A3A-9AA0-788790535AF3}"/>
              </a:ext>
            </a:extLst>
          </p:cNvPr>
          <p:cNvSpPr/>
          <p:nvPr/>
        </p:nvSpPr>
        <p:spPr>
          <a:xfrm>
            <a:off x="966562" y="3948801"/>
            <a:ext cx="3472377" cy="241874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71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E9EA579C-CA72-4540-8624-036D2E96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41" y="1814410"/>
            <a:ext cx="1862767" cy="13313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67FAD07-F6EB-4F10-8E77-3C538966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97" y="3000343"/>
            <a:ext cx="3584469" cy="3359266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1506189F-B07E-4D77-B409-09636EDC75FE}"/>
              </a:ext>
            </a:extLst>
          </p:cNvPr>
          <p:cNvGrpSpPr/>
          <p:nvPr/>
        </p:nvGrpSpPr>
        <p:grpSpPr>
          <a:xfrm>
            <a:off x="3020032" y="2480075"/>
            <a:ext cx="5435557" cy="609701"/>
            <a:chOff x="1371439" y="5645599"/>
            <a:chExt cx="5435557" cy="60970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5A9785A-9D82-47F6-A764-715401284ACA}"/>
                </a:ext>
              </a:extLst>
            </p:cNvPr>
            <p:cNvSpPr txBox="1"/>
            <p:nvPr/>
          </p:nvSpPr>
          <p:spPr>
            <a:xfrm>
              <a:off x="1371439" y="5645599"/>
              <a:ext cx="543555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0D6B104-3B74-433A-BF5F-33C3D0C69D5D}"/>
                </a:ext>
              </a:extLst>
            </p:cNvPr>
            <p:cNvSpPr txBox="1"/>
            <p:nvPr/>
          </p:nvSpPr>
          <p:spPr>
            <a:xfrm>
              <a:off x="1514494" y="5708485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D025CF2-9E5A-4530-A62A-3D08203A1098}"/>
                </a:ext>
              </a:extLst>
            </p:cNvPr>
            <p:cNvSpPr txBox="1"/>
            <p:nvPr/>
          </p:nvSpPr>
          <p:spPr>
            <a:xfrm>
              <a:off x="4086566" y="5708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40A11F65-092A-4774-9445-20E3961EB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6897" y="5782819"/>
              <a:ext cx="1127858" cy="472481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DC5BE51-B71C-4C4D-972E-9589F7E8F036}"/>
                </a:ext>
              </a:extLst>
            </p:cNvPr>
            <p:cNvSpPr txBox="1"/>
            <p:nvPr/>
          </p:nvSpPr>
          <p:spPr>
            <a:xfrm>
              <a:off x="5098808" y="5716329"/>
              <a:ext cx="6276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7ACE7B15-6A1A-4839-BC79-FF3196821D49}"/>
              </a:ext>
            </a:extLst>
          </p:cNvPr>
          <p:cNvGrpSpPr/>
          <p:nvPr/>
        </p:nvGrpSpPr>
        <p:grpSpPr>
          <a:xfrm>
            <a:off x="4664563" y="4234038"/>
            <a:ext cx="3756654" cy="1131079"/>
            <a:chOff x="4430258" y="4363100"/>
            <a:chExt cx="3756654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B38843-6106-401A-B156-074E416DF8EC}"/>
                </a:ext>
              </a:extLst>
            </p:cNvPr>
            <p:cNvSpPr txBox="1"/>
            <p:nvPr/>
          </p:nvSpPr>
          <p:spPr>
            <a:xfrm>
              <a:off x="4438816" y="4363100"/>
              <a:ext cx="37480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同じ手順で、最小値を表示する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ブロックを作成する。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5BE425D-2CFC-4E2B-85FA-9B00AA39DA4E}"/>
                </a:ext>
              </a:extLst>
            </p:cNvPr>
            <p:cNvSpPr txBox="1"/>
            <p:nvPr/>
          </p:nvSpPr>
          <p:spPr>
            <a:xfrm>
              <a:off x="6658658" y="4424753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A72AA2F-47E7-414F-B29B-7B91C772D24D}"/>
                </a:ext>
              </a:extLst>
            </p:cNvPr>
            <p:cNvSpPr txBox="1"/>
            <p:nvPr/>
          </p:nvSpPr>
          <p:spPr>
            <a:xfrm>
              <a:off x="4430258" y="4415875"/>
              <a:ext cx="445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D45B5DBF-5A78-417F-AE3F-A40E293EF34A}"/>
                </a:ext>
              </a:extLst>
            </p:cNvPr>
            <p:cNvSpPr txBox="1"/>
            <p:nvPr/>
          </p:nvSpPr>
          <p:spPr>
            <a:xfrm>
              <a:off x="4851211" y="4415875"/>
              <a:ext cx="7141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てじゅん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6865858-A910-40BE-B56D-88290A0F3BA3}"/>
                </a:ext>
              </a:extLst>
            </p:cNvPr>
            <p:cNvSpPr txBox="1"/>
            <p:nvPr/>
          </p:nvSpPr>
          <p:spPr>
            <a:xfrm>
              <a:off x="5522690" y="5022991"/>
              <a:ext cx="7647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D84313A-A3FF-40ED-89A0-CE3EB997D5BA}"/>
                </a:ext>
              </a:extLst>
            </p:cNvPr>
            <p:cNvSpPr txBox="1"/>
            <p:nvPr/>
          </p:nvSpPr>
          <p:spPr>
            <a:xfrm>
              <a:off x="5681336" y="4424753"/>
              <a:ext cx="10255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E213010-5784-476E-97E4-7F0A789BCBA6}"/>
              </a:ext>
            </a:extLst>
          </p:cNvPr>
          <p:cNvSpPr/>
          <p:nvPr/>
        </p:nvSpPr>
        <p:spPr>
          <a:xfrm>
            <a:off x="966562" y="5463939"/>
            <a:ext cx="3472377" cy="95687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A7A54A3-7423-440C-A10F-D7A3EC0E28C7}"/>
              </a:ext>
            </a:extLst>
          </p:cNvPr>
          <p:cNvGrpSpPr/>
          <p:nvPr/>
        </p:nvGrpSpPr>
        <p:grpSpPr>
          <a:xfrm>
            <a:off x="3022384" y="1772824"/>
            <a:ext cx="6096122" cy="655501"/>
            <a:chOff x="3022384" y="1772824"/>
            <a:chExt cx="6096122" cy="65550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A21291D-54D1-4591-8371-4A388D726619}"/>
                </a:ext>
              </a:extLst>
            </p:cNvPr>
            <p:cNvSpPr txBox="1"/>
            <p:nvPr/>
          </p:nvSpPr>
          <p:spPr>
            <a:xfrm>
              <a:off x="3022384" y="1772824"/>
              <a:ext cx="60961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B482ECA-FDF4-4639-914B-A441597C1BE3}"/>
                </a:ext>
              </a:extLst>
            </p:cNvPr>
            <p:cNvSpPr txBox="1"/>
            <p:nvPr/>
          </p:nvSpPr>
          <p:spPr>
            <a:xfrm>
              <a:off x="6399719" y="184458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47EDC7F-E85B-4791-AA1B-6453AC6EA734}"/>
                </a:ext>
              </a:extLst>
            </p:cNvPr>
            <p:cNvSpPr txBox="1"/>
            <p:nvPr/>
          </p:nvSpPr>
          <p:spPr>
            <a:xfrm>
              <a:off x="3180870" y="18449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2664E25-C34C-4147-9540-735B94530A8C}"/>
                </a:ext>
              </a:extLst>
            </p:cNvPr>
            <p:cNvSpPr txBox="1"/>
            <p:nvPr/>
          </p:nvSpPr>
          <p:spPr>
            <a:xfrm>
              <a:off x="3597816" y="18449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2A7FCE1-188E-45AC-9EB6-8BDA13511273}"/>
                </a:ext>
              </a:extLst>
            </p:cNvPr>
            <p:cNvSpPr txBox="1"/>
            <p:nvPr/>
          </p:nvSpPr>
          <p:spPr>
            <a:xfrm>
              <a:off x="8072019" y="1815143"/>
              <a:ext cx="3224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9C9E61D-80DE-40BB-91F1-ECCFEE88D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11129" y="1879637"/>
              <a:ext cx="1623201" cy="548688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F8883F18-922E-4C4B-BD83-1C0D888A8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9548" y="1940948"/>
              <a:ext cx="693480" cy="342930"/>
            </a:xfrm>
            <a:prstGeom prst="rect">
              <a:avLst/>
            </a:prstGeom>
          </p:spPr>
        </p:pic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FC930F71-3D47-4C31-9A5B-AB29BB033433}"/>
              </a:ext>
            </a:extLst>
          </p:cNvPr>
          <p:cNvGrpSpPr/>
          <p:nvPr/>
        </p:nvGrpSpPr>
        <p:grpSpPr>
          <a:xfrm>
            <a:off x="95677" y="3636708"/>
            <a:ext cx="652422" cy="639195"/>
            <a:chOff x="588875" y="3127860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8BB0984F-58A7-4509-8DCF-296272D37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A5C0DCE7-B7AC-4187-A5FB-DE73A4080BE7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04F0D28A-4069-4278-A884-D3B7D2A0A693}"/>
              </a:ext>
            </a:extLst>
          </p:cNvPr>
          <p:cNvCxnSpPr>
            <a:cxnSpLocks/>
          </p:cNvCxnSpPr>
          <p:nvPr/>
        </p:nvCxnSpPr>
        <p:spPr>
          <a:xfrm>
            <a:off x="739105" y="453199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C80FFE8C-86A7-4B43-9436-58D801429B4B}"/>
              </a:ext>
            </a:extLst>
          </p:cNvPr>
          <p:cNvGrpSpPr/>
          <p:nvPr/>
        </p:nvGrpSpPr>
        <p:grpSpPr>
          <a:xfrm>
            <a:off x="86683" y="4313633"/>
            <a:ext cx="652422" cy="639195"/>
            <a:chOff x="4394117" y="2183587"/>
            <a:chExt cx="652422" cy="639195"/>
          </a:xfrm>
        </p:grpSpPr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618388EC-11CF-4B58-B54D-62CDFEFAF5C3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F0AA245-74F6-468E-8D18-291B2A374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4D0B4CC0-98E7-4B63-B286-3A5DB088D369}"/>
              </a:ext>
            </a:extLst>
          </p:cNvPr>
          <p:cNvCxnSpPr>
            <a:cxnSpLocks/>
          </p:cNvCxnSpPr>
          <p:nvPr/>
        </p:nvCxnSpPr>
        <p:spPr>
          <a:xfrm>
            <a:off x="748099" y="408959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9892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E9EA579C-CA72-4540-8624-036D2E967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41" y="1814410"/>
            <a:ext cx="1862767" cy="13313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67FAD07-F6EB-4F10-8E77-3C538966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97" y="3000343"/>
            <a:ext cx="3584469" cy="335926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75DF38A-A125-48AE-A40E-E2F512914BC8}"/>
              </a:ext>
            </a:extLst>
          </p:cNvPr>
          <p:cNvGrpSpPr/>
          <p:nvPr/>
        </p:nvGrpSpPr>
        <p:grpSpPr>
          <a:xfrm>
            <a:off x="4047662" y="1812531"/>
            <a:ext cx="4821147" cy="1131079"/>
            <a:chOff x="3894228" y="3986290"/>
            <a:chExt cx="4821147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956B7F4-6740-4A2E-B0F4-E724ECAF9645}"/>
                </a:ext>
              </a:extLst>
            </p:cNvPr>
            <p:cNvSpPr txBox="1"/>
            <p:nvPr/>
          </p:nvSpPr>
          <p:spPr>
            <a:xfrm>
              <a:off x="3894228" y="3986290"/>
              <a:ext cx="48211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を代入する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DCD21D4-7D65-4963-948C-345B6079A333}"/>
                </a:ext>
              </a:extLst>
            </p:cNvPr>
            <p:cNvSpPr txBox="1"/>
            <p:nvPr/>
          </p:nvSpPr>
          <p:spPr>
            <a:xfrm>
              <a:off x="7737714" y="404529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15219C46-2CF5-4354-8614-7DE920661EEC}"/>
                </a:ext>
              </a:extLst>
            </p:cNvPr>
            <p:cNvSpPr txBox="1"/>
            <p:nvPr/>
          </p:nvSpPr>
          <p:spPr>
            <a:xfrm>
              <a:off x="4047662" y="404529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B825187-32E1-4454-8B29-FE3F64A9A5E8}"/>
                </a:ext>
              </a:extLst>
            </p:cNvPr>
            <p:cNvSpPr txBox="1"/>
            <p:nvPr/>
          </p:nvSpPr>
          <p:spPr>
            <a:xfrm>
              <a:off x="4950334" y="4614390"/>
              <a:ext cx="873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CC8E49DF-19D9-4BC0-ADDF-09CCD4E06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9961" y="4148723"/>
              <a:ext cx="2194750" cy="419136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F4EDFE5A-D180-4EA7-A3A1-6CBEF271D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47662" y="4646499"/>
              <a:ext cx="865961" cy="428223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9EC2D01-E6E7-4161-AAEC-AA3BE424FF2F}"/>
              </a:ext>
            </a:extLst>
          </p:cNvPr>
          <p:cNvGrpSpPr/>
          <p:nvPr/>
        </p:nvGrpSpPr>
        <p:grpSpPr>
          <a:xfrm>
            <a:off x="4062676" y="4083972"/>
            <a:ext cx="4821147" cy="596834"/>
            <a:chOff x="4062676" y="4083972"/>
            <a:chExt cx="4821147" cy="596834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73FC623-FA3B-4265-9EF6-003DF0B79B04}"/>
                </a:ext>
              </a:extLst>
            </p:cNvPr>
            <p:cNvSpPr txBox="1"/>
            <p:nvPr/>
          </p:nvSpPr>
          <p:spPr>
            <a:xfrm>
              <a:off x="4062676" y="4083972"/>
              <a:ext cx="48211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8D073C1-25DD-4009-B16B-0B0486338303}"/>
                </a:ext>
              </a:extLst>
            </p:cNvPr>
            <p:cNvSpPr txBox="1"/>
            <p:nvPr/>
          </p:nvSpPr>
          <p:spPr>
            <a:xfrm>
              <a:off x="7905824" y="413120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C7E1AB6-7BB4-4AB0-BF7B-E012F1EB7084}"/>
                </a:ext>
              </a:extLst>
            </p:cNvPr>
            <p:cNvSpPr txBox="1"/>
            <p:nvPr/>
          </p:nvSpPr>
          <p:spPr>
            <a:xfrm>
              <a:off x="4216110" y="414297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D25AB5F-735D-44FA-B152-A05ACCE06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5774" y="4238808"/>
              <a:ext cx="2202371" cy="441998"/>
            </a:xfrm>
            <a:prstGeom prst="rect">
              <a:avLst/>
            </a:prstGeom>
          </p:spPr>
        </p:pic>
      </p:grp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C7324EF-7ED3-46D9-87DD-7893976D8436}"/>
              </a:ext>
            </a:extLst>
          </p:cNvPr>
          <p:cNvCxnSpPr>
            <a:cxnSpLocks/>
          </p:cNvCxnSpPr>
          <p:nvPr/>
        </p:nvCxnSpPr>
        <p:spPr>
          <a:xfrm>
            <a:off x="759434" y="567998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45C66B5F-D2DF-43CA-82F2-62841069E7EF}"/>
              </a:ext>
            </a:extLst>
          </p:cNvPr>
          <p:cNvGrpSpPr/>
          <p:nvPr/>
        </p:nvGrpSpPr>
        <p:grpSpPr>
          <a:xfrm>
            <a:off x="118528" y="5502429"/>
            <a:ext cx="652422" cy="639195"/>
            <a:chOff x="1151816" y="4698201"/>
            <a:chExt cx="652422" cy="639195"/>
          </a:xfrm>
        </p:grpSpPr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5EE4A3B5-CCA9-492A-A945-0F26665D1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84" name="四角形: 角を丸くする 83">
              <a:extLst>
                <a:ext uri="{FF2B5EF4-FFF2-40B4-BE49-F238E27FC236}">
                  <a16:creationId xmlns:a16="http://schemas.microsoft.com/office/drawing/2014/main" id="{70AB8079-B5B3-4B3E-8770-DE7FE58A8532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0DAE78A-8FCA-4D28-A204-708D58B9656C}"/>
              </a:ext>
            </a:extLst>
          </p:cNvPr>
          <p:cNvCxnSpPr>
            <a:cxnSpLocks/>
          </p:cNvCxnSpPr>
          <p:nvPr/>
        </p:nvCxnSpPr>
        <p:spPr>
          <a:xfrm>
            <a:off x="770950" y="601609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383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9BADF4C-B99D-4B89-B1CC-CF0EEB69A2F4}"/>
              </a:ext>
            </a:extLst>
          </p:cNvPr>
          <p:cNvGrpSpPr/>
          <p:nvPr/>
        </p:nvGrpSpPr>
        <p:grpSpPr>
          <a:xfrm>
            <a:off x="1584097" y="5905119"/>
            <a:ext cx="5975806" cy="577081"/>
            <a:chOff x="1703378" y="5744494"/>
            <a:chExt cx="5975806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55FBA4D-ACD5-47B2-9CDC-3DA1F17A0071}"/>
                </a:ext>
              </a:extLst>
            </p:cNvPr>
            <p:cNvSpPr txBox="1"/>
            <p:nvPr/>
          </p:nvSpPr>
          <p:spPr>
            <a:xfrm>
              <a:off x="1750549" y="5744494"/>
              <a:ext cx="59286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先に作ったブロックを、繰り返し処理の部分に入れる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0464E2C4-FF2B-45FE-B925-F165EDDA8AB9}"/>
                </a:ext>
              </a:extLst>
            </p:cNvPr>
            <p:cNvSpPr txBox="1"/>
            <p:nvPr/>
          </p:nvSpPr>
          <p:spPr>
            <a:xfrm>
              <a:off x="1703378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43858CB-6AF9-427E-9CD2-1201AF9ECB8C}"/>
                </a:ext>
              </a:extLst>
            </p:cNvPr>
            <p:cNvSpPr txBox="1"/>
            <p:nvPr/>
          </p:nvSpPr>
          <p:spPr>
            <a:xfrm>
              <a:off x="6493086" y="58028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C76ED52-C39D-493C-8EBF-61697BDA2E4C}"/>
                </a:ext>
              </a:extLst>
            </p:cNvPr>
            <p:cNvSpPr txBox="1"/>
            <p:nvPr/>
          </p:nvSpPr>
          <p:spPr>
            <a:xfrm>
              <a:off x="2171964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4DD5B3B-EAB6-4763-911A-9D45A73E6657}"/>
                </a:ext>
              </a:extLst>
            </p:cNvPr>
            <p:cNvSpPr txBox="1"/>
            <p:nvPr/>
          </p:nvSpPr>
          <p:spPr>
            <a:xfrm>
              <a:off x="4308941" y="5802886"/>
              <a:ext cx="3148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91692F9-E86D-46E8-8370-BDAFE18222EC}"/>
                </a:ext>
              </a:extLst>
            </p:cNvPr>
            <p:cNvSpPr txBox="1"/>
            <p:nvPr/>
          </p:nvSpPr>
          <p:spPr>
            <a:xfrm>
              <a:off x="4716483" y="5802886"/>
              <a:ext cx="4685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041D959-16D1-4995-8B3B-F34CA3F79806}"/>
                </a:ext>
              </a:extLst>
            </p:cNvPr>
            <p:cNvSpPr txBox="1"/>
            <p:nvPr/>
          </p:nvSpPr>
          <p:spPr>
            <a:xfrm>
              <a:off x="5173449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4AB8E16-F29F-4AC6-A8B4-DEB83B113186}"/>
                </a:ext>
              </a:extLst>
            </p:cNvPr>
            <p:cNvSpPr txBox="1"/>
            <p:nvPr/>
          </p:nvSpPr>
          <p:spPr>
            <a:xfrm>
              <a:off x="5886068" y="5802886"/>
              <a:ext cx="6173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0DE66BA7-5BAC-407A-9D5D-EA1C4C162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28" y="1285457"/>
            <a:ext cx="1862767" cy="1331331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F8E572D9-0994-4E04-842A-70DDB846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84" y="2471390"/>
            <a:ext cx="3584469" cy="3359266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54C42DA6-B094-413C-B3A8-ECBA95C23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827" y="1859012"/>
            <a:ext cx="4453591" cy="3583259"/>
          </a:xfrm>
          <a:prstGeom prst="rect">
            <a:avLst/>
          </a:prstGeom>
        </p:spPr>
      </p:pic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EC4FEF8-3FD6-434F-9300-C746315B0D23}"/>
              </a:ext>
            </a:extLst>
          </p:cNvPr>
          <p:cNvSpPr/>
          <p:nvPr/>
        </p:nvSpPr>
        <p:spPr>
          <a:xfrm>
            <a:off x="4408996" y="1798489"/>
            <a:ext cx="4476902" cy="37644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174A9221-9FEE-44C6-9954-C919929F36C5}"/>
              </a:ext>
            </a:extLst>
          </p:cNvPr>
          <p:cNvSpPr/>
          <p:nvPr/>
        </p:nvSpPr>
        <p:spPr>
          <a:xfrm>
            <a:off x="524720" y="2934238"/>
            <a:ext cx="3445842" cy="3310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6760601-7BB0-4E48-A3CF-69B0ABDD3738}"/>
              </a:ext>
            </a:extLst>
          </p:cNvPr>
          <p:cNvCxnSpPr>
            <a:cxnSpLocks/>
            <a:endCxn id="82" idx="3"/>
          </p:cNvCxnSpPr>
          <p:nvPr/>
        </p:nvCxnSpPr>
        <p:spPr>
          <a:xfrm flipH="1">
            <a:off x="3970562" y="2516138"/>
            <a:ext cx="438434" cy="5836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227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B8D936-9522-46D6-AB9C-6E143CF3D033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71DB1F6-CEC4-47F0-9A7C-0657C58B0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458" y="894564"/>
            <a:ext cx="3473843" cy="599796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01110EE-59B7-48D3-90AC-4D77A224A8EA}"/>
              </a:ext>
            </a:extLst>
          </p:cNvPr>
          <p:cNvGrpSpPr/>
          <p:nvPr/>
        </p:nvGrpSpPr>
        <p:grpSpPr>
          <a:xfrm>
            <a:off x="2863476" y="1227065"/>
            <a:ext cx="6665884" cy="1131079"/>
            <a:chOff x="2700058" y="3375254"/>
            <a:chExt cx="6665884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9CF25F7-ADE2-40E4-8069-B7F50E25BFC5}"/>
                </a:ext>
              </a:extLst>
            </p:cNvPr>
            <p:cNvSpPr txBox="1"/>
            <p:nvPr/>
          </p:nvSpPr>
          <p:spPr>
            <a:xfrm>
              <a:off x="2700058" y="3375254"/>
              <a:ext cx="66658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191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F211716-E14F-47C5-9995-1BE17FCE19C7}"/>
                </a:ext>
              </a:extLst>
            </p:cNvPr>
            <p:cNvSpPr txBox="1"/>
            <p:nvPr/>
          </p:nvSpPr>
          <p:spPr>
            <a:xfrm>
              <a:off x="4332890" y="3428522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0E9B3D0-03C6-468E-BD3D-E5669214E97D}"/>
                </a:ext>
              </a:extLst>
            </p:cNvPr>
            <p:cNvSpPr txBox="1"/>
            <p:nvPr/>
          </p:nvSpPr>
          <p:spPr>
            <a:xfrm>
              <a:off x="3951311" y="3967427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E4797BE-AF0B-4EED-9F1D-569CB0953EA2}"/>
                </a:ext>
              </a:extLst>
            </p:cNvPr>
            <p:cNvSpPr txBox="1"/>
            <p:nvPr/>
          </p:nvSpPr>
          <p:spPr>
            <a:xfrm>
              <a:off x="4968822" y="3967427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85B40B6-3BE8-45D9-8632-5A47D7BC7865}"/>
                </a:ext>
              </a:extLst>
            </p:cNvPr>
            <p:cNvSpPr txBox="1"/>
            <p:nvPr/>
          </p:nvSpPr>
          <p:spPr>
            <a:xfrm>
              <a:off x="5649821" y="3967427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F4E1C8-5659-4031-A789-6C8AA0C4637E}"/>
              </a:ext>
            </a:extLst>
          </p:cNvPr>
          <p:cNvGrpSpPr/>
          <p:nvPr/>
        </p:nvGrpSpPr>
        <p:grpSpPr>
          <a:xfrm>
            <a:off x="2863476" y="3063983"/>
            <a:ext cx="6301901" cy="577081"/>
            <a:chOff x="2842099" y="5252093"/>
            <a:chExt cx="6301901" cy="577081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C4EB0F3-BF49-40A5-8508-18D8C7199120}"/>
                </a:ext>
              </a:extLst>
            </p:cNvPr>
            <p:cNvSpPr txBox="1"/>
            <p:nvPr/>
          </p:nvSpPr>
          <p:spPr>
            <a:xfrm>
              <a:off x="2842099" y="5252093"/>
              <a:ext cx="63019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CD724B0-DE96-4F14-9148-D1837A37EC5B}"/>
                </a:ext>
              </a:extLst>
            </p:cNvPr>
            <p:cNvSpPr txBox="1"/>
            <p:nvPr/>
          </p:nvSpPr>
          <p:spPr>
            <a:xfrm>
              <a:off x="3073061" y="5333696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6287D23-582B-42CE-B2F7-7CFADB7FC036}"/>
                </a:ext>
              </a:extLst>
            </p:cNvPr>
            <p:cNvSpPr txBox="1"/>
            <p:nvPr/>
          </p:nvSpPr>
          <p:spPr>
            <a:xfrm>
              <a:off x="5990321" y="5330923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C67CA06-2620-4FFE-B118-D8971218C8E9}"/>
                </a:ext>
              </a:extLst>
            </p:cNvPr>
            <p:cNvSpPr txBox="1"/>
            <p:nvPr/>
          </p:nvSpPr>
          <p:spPr>
            <a:xfrm>
              <a:off x="6671320" y="5309449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5B0526F2-887C-4385-9091-D2E3A0053432}"/>
              </a:ext>
            </a:extLst>
          </p:cNvPr>
          <p:cNvSpPr/>
          <p:nvPr/>
        </p:nvSpPr>
        <p:spPr>
          <a:xfrm>
            <a:off x="3094438" y="3885986"/>
            <a:ext cx="5480743" cy="2798899"/>
          </a:xfrm>
          <a:prstGeom prst="wedgeRoundRectCallout">
            <a:avLst>
              <a:gd name="adj1" fmla="val 48691"/>
              <a:gd name="adj2" fmla="val 327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444761B-9709-4FCE-B3D3-8B4A2EBF8816}"/>
              </a:ext>
            </a:extLst>
          </p:cNvPr>
          <p:cNvGrpSpPr/>
          <p:nvPr/>
        </p:nvGrpSpPr>
        <p:grpSpPr>
          <a:xfrm>
            <a:off x="3199344" y="4095772"/>
            <a:ext cx="5027111" cy="1015663"/>
            <a:chOff x="3688264" y="4208166"/>
            <a:chExt cx="5027111" cy="1015663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0A2322B-11D7-437A-8E1D-034F8ED2363E}"/>
                </a:ext>
              </a:extLst>
            </p:cNvPr>
            <p:cNvSpPr txBox="1"/>
            <p:nvPr/>
          </p:nvSpPr>
          <p:spPr>
            <a:xfrm>
              <a:off x="3688264" y="4208166"/>
              <a:ext cx="5027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の赤外線センサーの向きを正面にしてから、プログラムを動かそう！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C099BE7-8E95-4050-BCF5-9ABAE357C8B9}"/>
                </a:ext>
              </a:extLst>
            </p:cNvPr>
            <p:cNvSpPr txBox="1"/>
            <p:nvPr/>
          </p:nvSpPr>
          <p:spPr>
            <a:xfrm>
              <a:off x="6692697" y="4272675"/>
              <a:ext cx="7433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しょうめん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549D365-FADB-4C68-8BB0-A6878515A626}"/>
                </a:ext>
              </a:extLst>
            </p:cNvPr>
            <p:cNvSpPr txBox="1"/>
            <p:nvPr/>
          </p:nvSpPr>
          <p:spPr>
            <a:xfrm>
              <a:off x="4425496" y="4272675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BA68DAA-D159-4C4A-A479-6BD88BE3EBA2}"/>
                </a:ext>
              </a:extLst>
            </p:cNvPr>
            <p:cNvSpPr txBox="1"/>
            <p:nvPr/>
          </p:nvSpPr>
          <p:spPr>
            <a:xfrm>
              <a:off x="6153738" y="4272675"/>
              <a:ext cx="3104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AB66597-C75A-4ED6-AD14-DE3D0AAA82AC}"/>
                </a:ext>
              </a:extLst>
            </p:cNvPr>
            <p:cNvSpPr txBox="1"/>
            <p:nvPr/>
          </p:nvSpPr>
          <p:spPr>
            <a:xfrm>
              <a:off x="4872165" y="4748252"/>
              <a:ext cx="4196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2" name="図 81">
            <a:extLst>
              <a:ext uri="{FF2B5EF4-FFF2-40B4-BE49-F238E27FC236}">
                <a16:creationId xmlns:a16="http://schemas.microsoft.com/office/drawing/2014/main" id="{90505A44-2960-4C1C-BAAB-5E31626A4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841" y="4862904"/>
            <a:ext cx="1088680" cy="1734932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1D15C676-99C6-4261-A084-98B5C3D89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629" y="5050536"/>
            <a:ext cx="1510931" cy="1577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AF8DFDF6-2186-4261-BA79-9F9BD6EEB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401" y="5074158"/>
            <a:ext cx="1568295" cy="1582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0" name="矢印: 右 89">
            <a:extLst>
              <a:ext uri="{FF2B5EF4-FFF2-40B4-BE49-F238E27FC236}">
                <a16:creationId xmlns:a16="http://schemas.microsoft.com/office/drawing/2014/main" id="{89703ABD-634D-4A1B-954F-8BC8F496F2A2}"/>
              </a:ext>
            </a:extLst>
          </p:cNvPr>
          <p:cNvSpPr/>
          <p:nvPr/>
        </p:nvSpPr>
        <p:spPr>
          <a:xfrm>
            <a:off x="5467230" y="5713053"/>
            <a:ext cx="299501" cy="304509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フリーフォーム: 図形 90">
            <a:extLst>
              <a:ext uri="{FF2B5EF4-FFF2-40B4-BE49-F238E27FC236}">
                <a16:creationId xmlns:a16="http://schemas.microsoft.com/office/drawing/2014/main" id="{5D83F53A-B36D-40D9-B231-291EF2E03948}"/>
              </a:ext>
            </a:extLst>
          </p:cNvPr>
          <p:cNvSpPr/>
          <p:nvPr/>
        </p:nvSpPr>
        <p:spPr>
          <a:xfrm rot="14829854" flipV="1">
            <a:off x="4954898" y="5568149"/>
            <a:ext cx="277576" cy="65118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879522BE-32FF-421E-8CE8-189F9C0FD0D7}"/>
              </a:ext>
            </a:extLst>
          </p:cNvPr>
          <p:cNvSpPr/>
          <p:nvPr/>
        </p:nvSpPr>
        <p:spPr>
          <a:xfrm>
            <a:off x="6451117" y="6017562"/>
            <a:ext cx="543862" cy="31208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D0F03C5-C5B5-064B-893A-D36D90C86634}"/>
              </a:ext>
            </a:extLst>
          </p:cNvPr>
          <p:cNvSpPr txBox="1"/>
          <p:nvPr/>
        </p:nvSpPr>
        <p:spPr>
          <a:xfrm>
            <a:off x="3193790" y="4160281"/>
            <a:ext cx="8726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5254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2133</Words>
  <Application>Microsoft Office PowerPoint</Application>
  <PresentationFormat>画面に合わせる (4:3)</PresentationFormat>
  <Paragraphs>694</Paragraphs>
  <Slides>42</Slides>
  <Notes>4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9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第19回　Codeyの脱出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【準備】：値を代入する変数を用意する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ミッション：閉じ込められた場所から脱出しよう！</vt:lpstr>
      <vt:lpstr>ステップアップ！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考えてみよう！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2021-11-14T08:55:32Z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