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536" r:id="rId12"/>
    <p:sldId id="587" r:id="rId13"/>
    <p:sldId id="589" r:id="rId14"/>
    <p:sldId id="537" r:id="rId15"/>
    <p:sldId id="588" r:id="rId16"/>
    <p:sldId id="597" r:id="rId17"/>
    <p:sldId id="591" r:id="rId18"/>
    <p:sldId id="590" r:id="rId19"/>
    <p:sldId id="592" r:id="rId20"/>
    <p:sldId id="593" r:id="rId21"/>
    <p:sldId id="594" r:id="rId22"/>
    <p:sldId id="490" r:id="rId23"/>
    <p:sldId id="492" r:id="rId24"/>
    <p:sldId id="491" r:id="rId25"/>
    <p:sldId id="595" r:id="rId26"/>
    <p:sldId id="543" r:id="rId27"/>
    <p:sldId id="568" r:id="rId28"/>
    <p:sldId id="596" r:id="rId29"/>
    <p:sldId id="599" r:id="rId30"/>
    <p:sldId id="598" r:id="rId31"/>
    <p:sldId id="600" r:id="rId32"/>
    <p:sldId id="493" r:id="rId33"/>
    <p:sldId id="355" r:id="rId34"/>
    <p:sldId id="601" r:id="rId35"/>
    <p:sldId id="574" r:id="rId36"/>
    <p:sldId id="585" r:id="rId37"/>
    <p:sldId id="603" r:id="rId38"/>
    <p:sldId id="602" r:id="rId39"/>
    <p:sldId id="335" r:id="rId4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0C596D"/>
    <a:srgbClr val="575E75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8" autoAdjust="0"/>
    <p:restoredTop sz="95244" autoAdjust="0"/>
  </p:normalViewPr>
  <p:slideViewPr>
    <p:cSldViewPr snapToGrid="0">
      <p:cViewPr varScale="1">
        <p:scale>
          <a:sx n="78" d="100"/>
          <a:sy n="78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46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4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8.PNG"/><Relationship Id="rId7" Type="http://schemas.openxmlformats.org/officeDocument/2006/relationships/image" Target="../media/image2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69.png"/><Relationship Id="rId10" Type="http://schemas.openxmlformats.org/officeDocument/2006/relationships/image" Target="../media/image71.png"/><Relationship Id="rId4" Type="http://schemas.openxmlformats.org/officeDocument/2006/relationships/image" Target="../media/image34.png"/><Relationship Id="rId9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73.png"/><Relationship Id="rId10" Type="http://schemas.openxmlformats.org/officeDocument/2006/relationships/image" Target="../media/image63.png"/><Relationship Id="rId4" Type="http://schemas.openxmlformats.org/officeDocument/2006/relationships/image" Target="../media/image50.PNG"/><Relationship Id="rId9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71.png"/><Relationship Id="rId5" Type="http://schemas.openxmlformats.org/officeDocument/2006/relationships/image" Target="../media/image34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6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4.png"/><Relationship Id="rId7" Type="http://schemas.openxmlformats.org/officeDocument/2006/relationships/image" Target="../media/image3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85.png"/><Relationship Id="rId7" Type="http://schemas.openxmlformats.org/officeDocument/2006/relationships/image" Target="../media/image34.png"/><Relationship Id="rId12" Type="http://schemas.openxmlformats.org/officeDocument/2006/relationships/image" Target="../media/image7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6.png"/><Relationship Id="rId5" Type="http://schemas.openxmlformats.org/officeDocument/2006/relationships/image" Target="../media/image86.png"/><Relationship Id="rId10" Type="http://schemas.openxmlformats.org/officeDocument/2006/relationships/image" Target="../media/image42.png"/><Relationship Id="rId4" Type="http://schemas.openxmlformats.org/officeDocument/2006/relationships/image" Target="../media/image43.PNG"/><Relationship Id="rId9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18</a:t>
            </a:r>
            <a:r>
              <a:rPr lang="ja-JP" altLang="en-US" dirty="0"/>
              <a:t>回　最大値を答えよう！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183908" y="4875119"/>
            <a:ext cx="1343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E73B58-0E18-44E6-A917-8FE8129058B9}"/>
              </a:ext>
            </a:extLst>
          </p:cNvPr>
          <p:cNvSpPr txBox="1"/>
          <p:nvPr/>
        </p:nvSpPr>
        <p:spPr>
          <a:xfrm>
            <a:off x="3799640" y="4883438"/>
            <a:ext cx="514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8_01">
            <a:hlinkClick r:id="" action="ppaction://media"/>
            <a:extLst>
              <a:ext uri="{FF2B5EF4-FFF2-40B4-BE49-F238E27FC236}">
                <a16:creationId xmlns:a16="http://schemas.microsoft.com/office/drawing/2014/main" id="{08674327-70AC-4AD6-859F-5C5E7578CF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198" y="2109010"/>
            <a:ext cx="5654026" cy="474899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1396368"/>
            <a:ext cx="66570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自由に入力した値のうち、最大値をパンダが答える。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7B38DC0-B320-4FBE-9B0B-0FCA34ED8E9C}"/>
              </a:ext>
            </a:extLst>
          </p:cNvPr>
          <p:cNvSpPr txBox="1"/>
          <p:nvPr/>
        </p:nvSpPr>
        <p:spPr>
          <a:xfrm>
            <a:off x="3571652" y="1453546"/>
            <a:ext cx="10698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70ADC00-BC66-4C99-872F-D7792D31CFCC}"/>
              </a:ext>
            </a:extLst>
          </p:cNvPr>
          <p:cNvSpPr txBox="1"/>
          <p:nvPr/>
        </p:nvSpPr>
        <p:spPr>
          <a:xfrm>
            <a:off x="651528" y="1460032"/>
            <a:ext cx="6275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じゆう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395FF7D-CBCC-41FC-8D83-8B6ADC27C578}"/>
              </a:ext>
            </a:extLst>
          </p:cNvPr>
          <p:cNvSpPr txBox="1"/>
          <p:nvPr/>
        </p:nvSpPr>
        <p:spPr>
          <a:xfrm>
            <a:off x="5630665" y="1448763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E85CB15-9D0E-4B9A-9118-6DD7EF4DB1C9}"/>
              </a:ext>
            </a:extLst>
          </p:cNvPr>
          <p:cNvSpPr txBox="1"/>
          <p:nvPr/>
        </p:nvSpPr>
        <p:spPr>
          <a:xfrm>
            <a:off x="2341606" y="1453546"/>
            <a:ext cx="6275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77CAA48-7599-4434-97B5-009A40FF757B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03F7EC5-8BED-4555-9435-389137576F55}"/>
              </a:ext>
            </a:extLst>
          </p:cNvPr>
          <p:cNvSpPr txBox="1"/>
          <p:nvPr/>
        </p:nvSpPr>
        <p:spPr>
          <a:xfrm>
            <a:off x="1199913" y="1466518"/>
            <a:ext cx="10211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2CE07F8-046B-45FE-87D4-737BE3183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945" y="4199749"/>
            <a:ext cx="729527" cy="630942"/>
          </a:xfrm>
          <a:prstGeom prst="rect">
            <a:avLst/>
          </a:prstGeom>
        </p:spPr>
      </p:pic>
      <p:sp>
        <p:nvSpPr>
          <p:cNvPr id="17" name="吹き出し: 角を丸めた四角形 16">
            <a:extLst>
              <a:ext uri="{FF2B5EF4-FFF2-40B4-BE49-F238E27FC236}">
                <a16:creationId xmlns:a16="http://schemas.microsoft.com/office/drawing/2014/main" id="{35B194FD-2EB0-4D0C-9CA7-28603649E595}"/>
              </a:ext>
            </a:extLst>
          </p:cNvPr>
          <p:cNvSpPr/>
          <p:nvPr/>
        </p:nvSpPr>
        <p:spPr>
          <a:xfrm>
            <a:off x="6268497" y="3034481"/>
            <a:ext cx="2458823" cy="994611"/>
          </a:xfrm>
          <a:prstGeom prst="wedgeRoundRectCallout">
            <a:avLst>
              <a:gd name="adj1" fmla="val 29621"/>
              <a:gd name="adj2" fmla="val 6435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B1D98D4-0E34-4088-A74C-CFD993B4E24D}"/>
              </a:ext>
            </a:extLst>
          </p:cNvPr>
          <p:cNvGrpSpPr/>
          <p:nvPr/>
        </p:nvGrpSpPr>
        <p:grpSpPr>
          <a:xfrm>
            <a:off x="6245120" y="3013429"/>
            <a:ext cx="2728875" cy="1015663"/>
            <a:chOff x="842777" y="3694333"/>
            <a:chExt cx="2728875" cy="1015663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F1F6A42-21CF-4582-A55C-6FF856F29713}"/>
                </a:ext>
              </a:extLst>
            </p:cNvPr>
            <p:cNvSpPr txBox="1"/>
            <p:nvPr/>
          </p:nvSpPr>
          <p:spPr>
            <a:xfrm>
              <a:off x="889254" y="3694333"/>
              <a:ext cx="26823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「最大値」とは、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一番大きい数のことだよ。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5C8CA83-453E-4A7B-9335-DD3AEA95764B}"/>
                </a:ext>
              </a:extLst>
            </p:cNvPr>
            <p:cNvSpPr txBox="1"/>
            <p:nvPr/>
          </p:nvSpPr>
          <p:spPr>
            <a:xfrm>
              <a:off x="842777" y="4251752"/>
              <a:ext cx="8726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 おお</a:t>
              </a:r>
              <a:endParaRPr kumimoji="1" lang="en-US" altLang="ja-JP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79F01D6-8340-447E-BB1C-A2382EF4585F}"/>
                </a:ext>
              </a:extLst>
            </p:cNvPr>
            <p:cNvSpPr txBox="1"/>
            <p:nvPr/>
          </p:nvSpPr>
          <p:spPr>
            <a:xfrm>
              <a:off x="1034710" y="3758649"/>
              <a:ext cx="8726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さいだいち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9C998E5-1CEC-42D7-A2F7-DA97CB562B9B}"/>
                </a:ext>
              </a:extLst>
            </p:cNvPr>
            <p:cNvSpPr txBox="1"/>
            <p:nvPr/>
          </p:nvSpPr>
          <p:spPr>
            <a:xfrm>
              <a:off x="1855347" y="4251752"/>
              <a:ext cx="4970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9B7358-ED8E-4F3A-9555-F83D767ABB82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7EAED24-0C58-4506-B8FF-0B0DBC2D86A8}"/>
              </a:ext>
            </a:extLst>
          </p:cNvPr>
          <p:cNvSpPr/>
          <p:nvPr/>
        </p:nvSpPr>
        <p:spPr>
          <a:xfrm>
            <a:off x="2009048" y="2110028"/>
            <a:ext cx="2707690" cy="280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処理の流れを整理しよう！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BC74D8B-E658-49C5-A5F0-E04E633436E0}"/>
              </a:ext>
            </a:extLst>
          </p:cNvPr>
          <p:cNvSpPr txBox="1"/>
          <p:nvPr/>
        </p:nvSpPr>
        <p:spPr>
          <a:xfrm>
            <a:off x="511201" y="1305670"/>
            <a:ext cx="571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593BB79-73C9-4336-8D2A-D5F1E17DCBA0}"/>
              </a:ext>
            </a:extLst>
          </p:cNvPr>
          <p:cNvSpPr txBox="1"/>
          <p:nvPr/>
        </p:nvSpPr>
        <p:spPr>
          <a:xfrm>
            <a:off x="1093702" y="1305998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3D8B11-92A3-4F67-B2A5-572A98399B20}"/>
              </a:ext>
            </a:extLst>
          </p:cNvPr>
          <p:cNvSpPr txBox="1"/>
          <p:nvPr/>
        </p:nvSpPr>
        <p:spPr>
          <a:xfrm>
            <a:off x="1911514" y="1305670"/>
            <a:ext cx="571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D7E82D3-1988-4826-978C-2D8F4D80A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22" y="2881573"/>
            <a:ext cx="862894" cy="1140011"/>
          </a:xfrm>
          <a:prstGeom prst="rect">
            <a:avLst/>
          </a:prstGeom>
        </p:spPr>
      </p:pic>
      <p:sp>
        <p:nvSpPr>
          <p:cNvPr id="35" name="吹き出し: 角を丸めた四角形 34">
            <a:extLst>
              <a:ext uri="{FF2B5EF4-FFF2-40B4-BE49-F238E27FC236}">
                <a16:creationId xmlns:a16="http://schemas.microsoft.com/office/drawing/2014/main" id="{90080FB4-EB00-40F8-9581-5A79464EAC1C}"/>
              </a:ext>
            </a:extLst>
          </p:cNvPr>
          <p:cNvSpPr/>
          <p:nvPr/>
        </p:nvSpPr>
        <p:spPr>
          <a:xfrm>
            <a:off x="1183358" y="3088821"/>
            <a:ext cx="1522293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1E8057-EFEE-429D-9EAE-A917F8AA5E14}"/>
              </a:ext>
            </a:extLst>
          </p:cNvPr>
          <p:cNvSpPr txBox="1"/>
          <p:nvPr/>
        </p:nvSpPr>
        <p:spPr>
          <a:xfrm>
            <a:off x="1313263" y="3088821"/>
            <a:ext cx="12152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点数は？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6D96F7A-60F5-44DE-AA8A-705EF325834C}"/>
              </a:ext>
            </a:extLst>
          </p:cNvPr>
          <p:cNvSpPr txBox="1"/>
          <p:nvPr/>
        </p:nvSpPr>
        <p:spPr>
          <a:xfrm>
            <a:off x="1295507" y="3167091"/>
            <a:ext cx="718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80C719D-9248-4C62-91D2-28FFFB222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6" y="4110361"/>
            <a:ext cx="683579" cy="732407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6EFF670-947A-457F-821B-9D04FAE975E4}"/>
              </a:ext>
            </a:extLst>
          </p:cNvPr>
          <p:cNvSpPr txBox="1"/>
          <p:nvPr/>
        </p:nvSpPr>
        <p:spPr>
          <a:xfrm>
            <a:off x="813309" y="4163628"/>
            <a:ext cx="21873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0726C59-C19F-422B-B845-96F41353EF72}"/>
              </a:ext>
            </a:extLst>
          </p:cNvPr>
          <p:cNvSpPr txBox="1"/>
          <p:nvPr/>
        </p:nvSpPr>
        <p:spPr>
          <a:xfrm>
            <a:off x="1631122" y="4205947"/>
            <a:ext cx="992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241F63B7-E001-4801-94C8-CAFDA39C6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22" y="5138410"/>
            <a:ext cx="862894" cy="1140011"/>
          </a:xfrm>
          <a:prstGeom prst="rect">
            <a:avLst/>
          </a:prstGeom>
        </p:spPr>
      </p:pic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AB7114B1-F508-4ADC-8646-5349AEC1DE7B}"/>
              </a:ext>
            </a:extLst>
          </p:cNvPr>
          <p:cNvSpPr/>
          <p:nvPr/>
        </p:nvSpPr>
        <p:spPr>
          <a:xfrm>
            <a:off x="1193985" y="5345658"/>
            <a:ext cx="1678608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01C058A-9FBA-4E15-8BAC-C26E56A945D7}"/>
              </a:ext>
            </a:extLst>
          </p:cNvPr>
          <p:cNvSpPr txBox="1"/>
          <p:nvPr/>
        </p:nvSpPr>
        <p:spPr>
          <a:xfrm>
            <a:off x="1323889" y="5345658"/>
            <a:ext cx="15487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最大値は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55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80FB3D7-F464-4FB6-A59E-8B9145CEE101}"/>
              </a:ext>
            </a:extLst>
          </p:cNvPr>
          <p:cNvSpPr txBox="1"/>
          <p:nvPr/>
        </p:nvSpPr>
        <p:spPr>
          <a:xfrm>
            <a:off x="1306133" y="5423928"/>
            <a:ext cx="851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矢印: 右 47">
            <a:extLst>
              <a:ext uri="{FF2B5EF4-FFF2-40B4-BE49-F238E27FC236}">
                <a16:creationId xmlns:a16="http://schemas.microsoft.com/office/drawing/2014/main" id="{704FAE9C-0640-4213-AFEE-45DE83D0177C}"/>
              </a:ext>
            </a:extLst>
          </p:cNvPr>
          <p:cNvSpPr/>
          <p:nvPr/>
        </p:nvSpPr>
        <p:spPr>
          <a:xfrm>
            <a:off x="2695405" y="197711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D817650-E1FF-46D3-8866-E5047D952BB0}"/>
              </a:ext>
            </a:extLst>
          </p:cNvPr>
          <p:cNvGrpSpPr/>
          <p:nvPr/>
        </p:nvGrpSpPr>
        <p:grpSpPr>
          <a:xfrm>
            <a:off x="1242531" y="2010574"/>
            <a:ext cx="862895" cy="577081"/>
            <a:chOff x="993145" y="1847999"/>
            <a:chExt cx="862895" cy="57708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3793DCA-D116-4B09-8AC1-DA86C7AE93E3}"/>
                </a:ext>
              </a:extLst>
            </p:cNvPr>
            <p:cNvSpPr txBox="1"/>
            <p:nvPr/>
          </p:nvSpPr>
          <p:spPr>
            <a:xfrm>
              <a:off x="993145" y="1847999"/>
              <a:ext cx="8628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回目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8A87D3F-1F40-4E87-B056-29FA9A182CED}"/>
                </a:ext>
              </a:extLst>
            </p:cNvPr>
            <p:cNvSpPr txBox="1"/>
            <p:nvPr/>
          </p:nvSpPr>
          <p:spPr>
            <a:xfrm>
              <a:off x="1118093" y="1907548"/>
              <a:ext cx="6574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かいめ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0662036-C4D5-4B7C-8385-949161766B82}"/>
              </a:ext>
            </a:extLst>
          </p:cNvPr>
          <p:cNvCxnSpPr/>
          <p:nvPr/>
        </p:nvCxnSpPr>
        <p:spPr>
          <a:xfrm>
            <a:off x="2974008" y="2725794"/>
            <a:ext cx="0" cy="345274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1" name="図 50">
            <a:extLst>
              <a:ext uri="{FF2B5EF4-FFF2-40B4-BE49-F238E27FC236}">
                <a16:creationId xmlns:a16="http://schemas.microsoft.com/office/drawing/2014/main" id="{537E4698-D62F-4BB8-8E59-464EB63D3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152" y="2842740"/>
            <a:ext cx="862894" cy="1140011"/>
          </a:xfrm>
          <a:prstGeom prst="rect">
            <a:avLst/>
          </a:prstGeom>
        </p:spPr>
      </p:pic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DF7895C7-295C-46C3-9B62-CE31FA15109C}"/>
              </a:ext>
            </a:extLst>
          </p:cNvPr>
          <p:cNvSpPr/>
          <p:nvPr/>
        </p:nvSpPr>
        <p:spPr>
          <a:xfrm>
            <a:off x="4187532" y="3049988"/>
            <a:ext cx="1522293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780C7CF-1200-41CE-A704-737570307BCA}"/>
              </a:ext>
            </a:extLst>
          </p:cNvPr>
          <p:cNvSpPr txBox="1"/>
          <p:nvPr/>
        </p:nvSpPr>
        <p:spPr>
          <a:xfrm>
            <a:off x="4317437" y="3049988"/>
            <a:ext cx="12152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点数は？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66D1172-E56D-4068-B1BF-9E7452180F05}"/>
              </a:ext>
            </a:extLst>
          </p:cNvPr>
          <p:cNvSpPr txBox="1"/>
          <p:nvPr/>
        </p:nvSpPr>
        <p:spPr>
          <a:xfrm>
            <a:off x="4299681" y="3128258"/>
            <a:ext cx="718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8D147CFD-B98B-426E-A6A0-4414156FE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10" y="4071528"/>
            <a:ext cx="683579" cy="732407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BBB3289-DDCB-4D92-9D27-0894F6682120}"/>
              </a:ext>
            </a:extLst>
          </p:cNvPr>
          <p:cNvSpPr txBox="1"/>
          <p:nvPr/>
        </p:nvSpPr>
        <p:spPr>
          <a:xfrm>
            <a:off x="3817483" y="4124795"/>
            <a:ext cx="21873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8B315BC-8C20-49A3-94B8-F64335CCED93}"/>
              </a:ext>
            </a:extLst>
          </p:cNvPr>
          <p:cNvSpPr txBox="1"/>
          <p:nvPr/>
        </p:nvSpPr>
        <p:spPr>
          <a:xfrm>
            <a:off x="4635296" y="4167114"/>
            <a:ext cx="992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4A228B8E-ABC8-4C98-8A11-8D806F0CD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152" y="5099577"/>
            <a:ext cx="862894" cy="1140011"/>
          </a:xfrm>
          <a:prstGeom prst="rect">
            <a:avLst/>
          </a:prstGeom>
        </p:spPr>
      </p:pic>
      <p:sp>
        <p:nvSpPr>
          <p:cNvPr id="59" name="吹き出し: 角を丸めた四角形 58">
            <a:extLst>
              <a:ext uri="{FF2B5EF4-FFF2-40B4-BE49-F238E27FC236}">
                <a16:creationId xmlns:a16="http://schemas.microsoft.com/office/drawing/2014/main" id="{C3E36B1F-454B-4A5D-8BEA-C172530C50A2}"/>
              </a:ext>
            </a:extLst>
          </p:cNvPr>
          <p:cNvSpPr/>
          <p:nvPr/>
        </p:nvSpPr>
        <p:spPr>
          <a:xfrm>
            <a:off x="4198159" y="5306825"/>
            <a:ext cx="1678608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568D253-2939-4C30-B203-553551CB0038}"/>
              </a:ext>
            </a:extLst>
          </p:cNvPr>
          <p:cNvSpPr txBox="1"/>
          <p:nvPr/>
        </p:nvSpPr>
        <p:spPr>
          <a:xfrm>
            <a:off x="4328063" y="5306825"/>
            <a:ext cx="15487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最大値は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55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E0D718F-B107-4C82-B726-0FEB2AFCBCED}"/>
              </a:ext>
            </a:extLst>
          </p:cNvPr>
          <p:cNvSpPr txBox="1"/>
          <p:nvPr/>
        </p:nvSpPr>
        <p:spPr>
          <a:xfrm>
            <a:off x="4310307" y="5385095"/>
            <a:ext cx="851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77C7177B-2B98-4B2E-9622-37882A6BEFE7}"/>
              </a:ext>
            </a:extLst>
          </p:cNvPr>
          <p:cNvSpPr/>
          <p:nvPr/>
        </p:nvSpPr>
        <p:spPr>
          <a:xfrm>
            <a:off x="5690707" y="193828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AA6876D5-51C5-4782-9A4E-26D5BB86E5A6}"/>
              </a:ext>
            </a:extLst>
          </p:cNvPr>
          <p:cNvGrpSpPr/>
          <p:nvPr/>
        </p:nvGrpSpPr>
        <p:grpSpPr>
          <a:xfrm>
            <a:off x="4166803" y="1971741"/>
            <a:ext cx="862895" cy="577081"/>
            <a:chOff x="993145" y="1847999"/>
            <a:chExt cx="862895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809973D-364B-4067-8FE6-6F66FB273FE1}"/>
                </a:ext>
              </a:extLst>
            </p:cNvPr>
            <p:cNvSpPr txBox="1"/>
            <p:nvPr/>
          </p:nvSpPr>
          <p:spPr>
            <a:xfrm>
              <a:off x="993145" y="1847999"/>
              <a:ext cx="8628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回目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B82D4AB-2123-48DA-9C68-7BE21A11C998}"/>
                </a:ext>
              </a:extLst>
            </p:cNvPr>
            <p:cNvSpPr txBox="1"/>
            <p:nvPr/>
          </p:nvSpPr>
          <p:spPr>
            <a:xfrm>
              <a:off x="1118093" y="1907548"/>
              <a:ext cx="6574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かいめ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362D236A-CF97-45F7-97E6-2CFC1FF93BC1}"/>
              </a:ext>
            </a:extLst>
          </p:cNvPr>
          <p:cNvCxnSpPr/>
          <p:nvPr/>
        </p:nvCxnSpPr>
        <p:spPr>
          <a:xfrm>
            <a:off x="5969310" y="2686961"/>
            <a:ext cx="0" cy="345274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84" name="図 83">
            <a:extLst>
              <a:ext uri="{FF2B5EF4-FFF2-40B4-BE49-F238E27FC236}">
                <a16:creationId xmlns:a16="http://schemas.microsoft.com/office/drawing/2014/main" id="{2423569A-1C25-44E1-BB65-D7CADB4AE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354" y="2785947"/>
            <a:ext cx="862894" cy="1140011"/>
          </a:xfrm>
          <a:prstGeom prst="rect">
            <a:avLst/>
          </a:prstGeom>
        </p:spPr>
      </p:pic>
      <p:sp>
        <p:nvSpPr>
          <p:cNvPr id="85" name="吹き出し: 角を丸めた四角形 84">
            <a:extLst>
              <a:ext uri="{FF2B5EF4-FFF2-40B4-BE49-F238E27FC236}">
                <a16:creationId xmlns:a16="http://schemas.microsoft.com/office/drawing/2014/main" id="{CEC172FD-C0AC-4515-81DF-76FA9586E5F1}"/>
              </a:ext>
            </a:extLst>
          </p:cNvPr>
          <p:cNvSpPr/>
          <p:nvPr/>
        </p:nvSpPr>
        <p:spPr>
          <a:xfrm>
            <a:off x="7271734" y="2993195"/>
            <a:ext cx="1522293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DCD0247-9157-4D50-9661-F8B38D4DBCCD}"/>
              </a:ext>
            </a:extLst>
          </p:cNvPr>
          <p:cNvSpPr txBox="1"/>
          <p:nvPr/>
        </p:nvSpPr>
        <p:spPr>
          <a:xfrm>
            <a:off x="7401639" y="2993195"/>
            <a:ext cx="12152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点数は？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2760C2D-F911-472A-ACD2-912CF4124F2E}"/>
              </a:ext>
            </a:extLst>
          </p:cNvPr>
          <p:cNvSpPr txBox="1"/>
          <p:nvPr/>
        </p:nvSpPr>
        <p:spPr>
          <a:xfrm>
            <a:off x="7383883" y="3071465"/>
            <a:ext cx="718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0ACB022D-254C-4E22-99AB-F0460C99C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012" y="4014735"/>
            <a:ext cx="683579" cy="732407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6BE66324-CE61-45A7-BFB3-81DB92AB5C77}"/>
              </a:ext>
            </a:extLst>
          </p:cNvPr>
          <p:cNvSpPr txBox="1"/>
          <p:nvPr/>
        </p:nvSpPr>
        <p:spPr>
          <a:xfrm>
            <a:off x="6901685" y="4068002"/>
            <a:ext cx="21873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E7AF756-659B-46C6-A8DB-4025F283272F}"/>
              </a:ext>
            </a:extLst>
          </p:cNvPr>
          <p:cNvSpPr txBox="1"/>
          <p:nvPr/>
        </p:nvSpPr>
        <p:spPr>
          <a:xfrm>
            <a:off x="7719498" y="4110321"/>
            <a:ext cx="992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23DD46D1-FD0F-4257-8739-B1B970220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354" y="5042784"/>
            <a:ext cx="862894" cy="1140011"/>
          </a:xfrm>
          <a:prstGeom prst="rect">
            <a:avLst/>
          </a:prstGeom>
        </p:spPr>
      </p:pic>
      <p:sp>
        <p:nvSpPr>
          <p:cNvPr id="92" name="吹き出し: 角を丸めた四角形 91">
            <a:extLst>
              <a:ext uri="{FF2B5EF4-FFF2-40B4-BE49-F238E27FC236}">
                <a16:creationId xmlns:a16="http://schemas.microsoft.com/office/drawing/2014/main" id="{9916D6F3-5956-4542-8333-B8A35DBC2A52}"/>
              </a:ext>
            </a:extLst>
          </p:cNvPr>
          <p:cNvSpPr/>
          <p:nvPr/>
        </p:nvSpPr>
        <p:spPr>
          <a:xfrm>
            <a:off x="7282361" y="5250032"/>
            <a:ext cx="1678608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CE73BADC-4515-4A8F-A7ED-A16B4A908B82}"/>
              </a:ext>
            </a:extLst>
          </p:cNvPr>
          <p:cNvSpPr txBox="1"/>
          <p:nvPr/>
        </p:nvSpPr>
        <p:spPr>
          <a:xfrm>
            <a:off x="7412265" y="5250032"/>
            <a:ext cx="15487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最大値は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63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7F33B78-4538-40D5-B707-D2B7B38A303A}"/>
              </a:ext>
            </a:extLst>
          </p:cNvPr>
          <p:cNvSpPr txBox="1"/>
          <p:nvPr/>
        </p:nvSpPr>
        <p:spPr>
          <a:xfrm>
            <a:off x="7394509" y="5328302"/>
            <a:ext cx="851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0B0CC01F-B584-4E17-81B3-79E68BA04C1C}"/>
              </a:ext>
            </a:extLst>
          </p:cNvPr>
          <p:cNvGrpSpPr/>
          <p:nvPr/>
        </p:nvGrpSpPr>
        <p:grpSpPr>
          <a:xfrm>
            <a:off x="7251005" y="1914948"/>
            <a:ext cx="862895" cy="577081"/>
            <a:chOff x="993145" y="1847999"/>
            <a:chExt cx="862895" cy="577081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3F652255-8C97-4283-A6DE-1DDEEA176585}"/>
                </a:ext>
              </a:extLst>
            </p:cNvPr>
            <p:cNvSpPr txBox="1"/>
            <p:nvPr/>
          </p:nvSpPr>
          <p:spPr>
            <a:xfrm>
              <a:off x="993145" y="1847999"/>
              <a:ext cx="8628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回目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DD76BD22-AB3F-4FA5-8FAA-5BDEDA7BD890}"/>
                </a:ext>
              </a:extLst>
            </p:cNvPr>
            <p:cNvSpPr txBox="1"/>
            <p:nvPr/>
          </p:nvSpPr>
          <p:spPr>
            <a:xfrm>
              <a:off x="1118093" y="1907548"/>
              <a:ext cx="6574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かいめ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3C1BDFE-0CF2-4A10-A5BB-7DAE9496AD55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FAF6650-3B9D-4659-B6FB-FD218EACD6D0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A1FCF89-01D3-45F8-873D-F174E473DA93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D1CBA777-0D71-45A9-BE09-F5503063787D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</p:spTree>
    <p:extLst>
      <p:ext uri="{BB962C8B-B14F-4D97-AF65-F5344CB8AC3E}">
        <p14:creationId xmlns:p14="http://schemas.microsoft.com/office/powerpoint/2010/main" val="473140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4F9D2ED3-A18C-40B9-AF2D-58D90C982A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880608" y="2828210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を選択しよう！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3943527" y="130533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E9470D2-D969-4A27-8232-821C235A0CEB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6AE3359-2CE1-4C53-9F4A-543A5DA385F9}"/>
                </a:ext>
              </a:extLst>
            </p:cNvPr>
            <p:cNvSpPr txBox="1"/>
            <p:nvPr/>
          </p:nvSpPr>
          <p:spPr>
            <a:xfrm>
              <a:off x="6397047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91BB368-482C-4523-8DDF-BD3D80631872}"/>
              </a:ext>
            </a:extLst>
          </p:cNvPr>
          <p:cNvSpPr txBox="1"/>
          <p:nvPr/>
        </p:nvSpPr>
        <p:spPr>
          <a:xfrm>
            <a:off x="3092749" y="13175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322EB1F9-B597-47E6-A4A7-3422920EA0EC}"/>
              </a:ext>
            </a:extLst>
          </p:cNvPr>
          <p:cNvCxnSpPr>
            <a:cxnSpLocks/>
          </p:cNvCxnSpPr>
          <p:nvPr/>
        </p:nvCxnSpPr>
        <p:spPr>
          <a:xfrm flipH="1" flipV="1">
            <a:off x="1851138" y="3429000"/>
            <a:ext cx="3165203" cy="11866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2903BCA-8FCC-4ED3-9685-3CCA66366517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7AFE07A-C60D-4810-9127-B84F64682A71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7062E15-4B0F-43B8-A1AE-F4C09DBC6C4B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97E6475-67CB-4526-9CC8-2ED3523A032A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704D5B7-EFDC-4DDC-8360-3605B1491E69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8D06AEA-28B6-43F9-ABA3-0E7C1B484845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86551A6-EEBD-4405-A884-F0BF3701BDC8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" name="タイトル 6">
            <a:extLst>
              <a:ext uri="{FF2B5EF4-FFF2-40B4-BE49-F238E27FC236}">
                <a16:creationId xmlns:a16="http://schemas.microsoft.com/office/drawing/2014/main" id="{99273B66-0C6E-4600-9838-CF4B5350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5AC93CA-DBCF-476D-B28B-1F91363315CD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1A8EAD8-9AEF-4542-AB9A-54C58DD4CCE2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B4B8C20-520F-4268-ABE7-C86C628A9EA0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E8B592F-6D41-433A-8807-F530660CAB60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</p:spTree>
    <p:extLst>
      <p:ext uri="{BB962C8B-B14F-4D97-AF65-F5344CB8AC3E}">
        <p14:creationId xmlns:p14="http://schemas.microsoft.com/office/powerpoint/2010/main" val="247629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19DA88A-6D05-401E-A422-DA4D17085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58" y="3934859"/>
            <a:ext cx="961802" cy="5770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：値を代入する変数を用意する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0F36F5-57D1-4487-82A1-DD3382418023}"/>
              </a:ext>
            </a:extLst>
          </p:cNvPr>
          <p:cNvSpPr txBox="1"/>
          <p:nvPr/>
        </p:nvSpPr>
        <p:spPr>
          <a:xfrm>
            <a:off x="2270820" y="394009"/>
            <a:ext cx="81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だいにゅう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CEA1A4F-6BC2-4990-99E6-63B791D5BF93}"/>
              </a:ext>
            </a:extLst>
          </p:cNvPr>
          <p:cNvSpPr txBox="1"/>
          <p:nvPr/>
        </p:nvSpPr>
        <p:spPr>
          <a:xfrm>
            <a:off x="1676358" y="386277"/>
            <a:ext cx="59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63F2B3-015F-41D3-B47C-30C7A88FF510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08CDD4-1D9F-4622-B61A-8D9EC1FFDF8E}"/>
              </a:ext>
            </a:extLst>
          </p:cNvPr>
          <p:cNvSpPr txBox="1"/>
          <p:nvPr/>
        </p:nvSpPr>
        <p:spPr>
          <a:xfrm>
            <a:off x="3535623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59275E5-BDE5-496C-91A2-EB567B5B78C1}"/>
              </a:ext>
            </a:extLst>
          </p:cNvPr>
          <p:cNvSpPr txBox="1"/>
          <p:nvPr/>
        </p:nvSpPr>
        <p:spPr>
          <a:xfrm>
            <a:off x="4524307" y="386277"/>
            <a:ext cx="69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ようい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1B6873D-3EE4-49D4-BFAC-8E1080BFDAE7}"/>
              </a:ext>
            </a:extLst>
          </p:cNvPr>
          <p:cNvGrpSpPr/>
          <p:nvPr/>
        </p:nvGrpSpPr>
        <p:grpSpPr>
          <a:xfrm>
            <a:off x="929079" y="2206634"/>
            <a:ext cx="652422" cy="639195"/>
            <a:chOff x="675523" y="2179135"/>
            <a:chExt cx="652422" cy="639195"/>
          </a:xfrm>
        </p:grpSpPr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08BD08DE-B11E-44A4-B09F-CD1C8BA0FE4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0F26C5DC-8F81-4AA4-95DE-9E71CDF4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346FF381-5405-48DF-A3CF-D371941C4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990" y="5023515"/>
            <a:ext cx="860826" cy="442368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646A8CC-BEE5-482A-A7B1-A8E514CE5549}"/>
              </a:ext>
            </a:extLst>
          </p:cNvPr>
          <p:cNvGrpSpPr/>
          <p:nvPr/>
        </p:nvGrpSpPr>
        <p:grpSpPr>
          <a:xfrm>
            <a:off x="1658218" y="1916303"/>
            <a:ext cx="6494448" cy="1131079"/>
            <a:chOff x="714220" y="4616685"/>
            <a:chExt cx="6494448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077481C-500E-4F44-9C4F-94D22821DED3}"/>
                </a:ext>
              </a:extLst>
            </p:cNvPr>
            <p:cNvSpPr txBox="1"/>
            <p:nvPr/>
          </p:nvSpPr>
          <p:spPr>
            <a:xfrm>
              <a:off x="714220" y="4616685"/>
              <a:ext cx="649444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入力値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 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最大値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 という名前の変数を作る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A748162-D2ED-4FDA-8CC0-A98FF3645CEB}"/>
                </a:ext>
              </a:extLst>
            </p:cNvPr>
            <p:cNvSpPr txBox="1"/>
            <p:nvPr/>
          </p:nvSpPr>
          <p:spPr>
            <a:xfrm>
              <a:off x="2241907" y="468453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8378BA5-3A22-4C79-AC60-5567C385434E}"/>
                </a:ext>
              </a:extLst>
            </p:cNvPr>
            <p:cNvSpPr txBox="1"/>
            <p:nvPr/>
          </p:nvSpPr>
          <p:spPr>
            <a:xfrm>
              <a:off x="3856364" y="468453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9016D55-D46E-42BF-A186-877402F99C67}"/>
                </a:ext>
              </a:extLst>
            </p:cNvPr>
            <p:cNvSpPr txBox="1"/>
            <p:nvPr/>
          </p:nvSpPr>
          <p:spPr>
            <a:xfrm>
              <a:off x="867654" y="468453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83777A9D-D42F-40CC-96FD-7CC1C08C8C0E}"/>
                </a:ext>
              </a:extLst>
            </p:cNvPr>
            <p:cNvSpPr txBox="1"/>
            <p:nvPr/>
          </p:nvSpPr>
          <p:spPr>
            <a:xfrm>
              <a:off x="2892574" y="4684533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19CDE9D-C909-46C6-B809-B35ED0A8C976}"/>
                </a:ext>
              </a:extLst>
            </p:cNvPr>
            <p:cNvSpPr txBox="1"/>
            <p:nvPr/>
          </p:nvSpPr>
          <p:spPr>
            <a:xfrm>
              <a:off x="850962" y="5226614"/>
              <a:ext cx="10880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160E18BA-5AC5-4B9D-B307-D3CD030EB14C}"/>
                </a:ext>
              </a:extLst>
            </p:cNvPr>
            <p:cNvSpPr txBox="1"/>
            <p:nvPr/>
          </p:nvSpPr>
          <p:spPr>
            <a:xfrm>
              <a:off x="4422962" y="522661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09223D0D-F67F-451C-8623-9360436C9448}"/>
                </a:ext>
              </a:extLst>
            </p:cNvPr>
            <p:cNvSpPr txBox="1"/>
            <p:nvPr/>
          </p:nvSpPr>
          <p:spPr>
            <a:xfrm>
              <a:off x="3746377" y="522661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343AD5F-8B7F-429C-9344-E194298610BC}"/>
                </a:ext>
              </a:extLst>
            </p:cNvPr>
            <p:cNvSpPr txBox="1"/>
            <p:nvPr/>
          </p:nvSpPr>
          <p:spPr>
            <a:xfrm>
              <a:off x="5098295" y="5226614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69960A7F-8B9A-4201-991F-29DCC8D249F7}"/>
                </a:ext>
              </a:extLst>
            </p:cNvPr>
            <p:cNvSpPr txBox="1"/>
            <p:nvPr/>
          </p:nvSpPr>
          <p:spPr>
            <a:xfrm>
              <a:off x="2050616" y="5226614"/>
              <a:ext cx="10880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さいだいち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0BBF861-B055-422E-9B77-BACEFFECF9AE}"/>
              </a:ext>
            </a:extLst>
          </p:cNvPr>
          <p:cNvGrpSpPr/>
          <p:nvPr/>
        </p:nvGrpSpPr>
        <p:grpSpPr>
          <a:xfrm>
            <a:off x="2112934" y="3912345"/>
            <a:ext cx="6602441" cy="577081"/>
            <a:chOff x="4450258" y="2707779"/>
            <a:chExt cx="6602441" cy="577081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F616C47-5621-492C-A17E-5A2A192B7088}"/>
                </a:ext>
              </a:extLst>
            </p:cNvPr>
            <p:cNvSpPr txBox="1"/>
            <p:nvPr/>
          </p:nvSpPr>
          <p:spPr>
            <a:xfrm>
              <a:off x="4633569" y="2707779"/>
              <a:ext cx="64191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入力された数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を代入するための変数です。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8C732FA8-412A-43D1-BE71-7BBA583206EE}"/>
                </a:ext>
              </a:extLst>
            </p:cNvPr>
            <p:cNvSpPr txBox="1"/>
            <p:nvPr/>
          </p:nvSpPr>
          <p:spPr>
            <a:xfrm flipH="1">
              <a:off x="5748195" y="2780131"/>
              <a:ext cx="4434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1475ACEB-2DCF-451D-8B45-94839B5E1FBB}"/>
                </a:ext>
              </a:extLst>
            </p:cNvPr>
            <p:cNvSpPr txBox="1"/>
            <p:nvPr/>
          </p:nvSpPr>
          <p:spPr>
            <a:xfrm flipH="1">
              <a:off x="7779155" y="2780131"/>
              <a:ext cx="7015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80E26E1-4020-4B3D-A12F-CF8C3365FBF5}"/>
                </a:ext>
              </a:extLst>
            </p:cNvPr>
            <p:cNvSpPr txBox="1"/>
            <p:nvPr/>
          </p:nvSpPr>
          <p:spPr>
            <a:xfrm flipH="1">
              <a:off x="4450258" y="2780131"/>
              <a:ext cx="968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F8597853-5AAB-417B-A9BF-34F97DE8785A}"/>
                </a:ext>
              </a:extLst>
            </p:cNvPr>
            <p:cNvSpPr txBox="1"/>
            <p:nvPr/>
          </p:nvSpPr>
          <p:spPr>
            <a:xfrm flipH="1">
              <a:off x="6176255" y="2780131"/>
              <a:ext cx="860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C395F1F4-A2A5-4927-88FA-2F73C571D432}"/>
              </a:ext>
            </a:extLst>
          </p:cNvPr>
          <p:cNvGrpSpPr/>
          <p:nvPr/>
        </p:nvGrpSpPr>
        <p:grpSpPr>
          <a:xfrm>
            <a:off x="2182563" y="4902118"/>
            <a:ext cx="6532812" cy="577081"/>
            <a:chOff x="4519887" y="2707779"/>
            <a:chExt cx="6532812" cy="577081"/>
          </a:xfrm>
        </p:grpSpPr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7DC699F5-6AE2-4C6F-A9AD-7E56C148DF81}"/>
                </a:ext>
              </a:extLst>
            </p:cNvPr>
            <p:cNvSpPr txBox="1"/>
            <p:nvPr/>
          </p:nvSpPr>
          <p:spPr>
            <a:xfrm>
              <a:off x="4633569" y="2707779"/>
              <a:ext cx="64191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一番大きい数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を代入するための変数です。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17326309-05B0-43D2-8F66-978EDDA7AF3B}"/>
                </a:ext>
              </a:extLst>
            </p:cNvPr>
            <p:cNvSpPr txBox="1"/>
            <p:nvPr/>
          </p:nvSpPr>
          <p:spPr>
            <a:xfrm flipH="1">
              <a:off x="5757071" y="2780131"/>
              <a:ext cx="4434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94C0D2D1-E120-42AC-B2C2-920CAFCFD95E}"/>
                </a:ext>
              </a:extLst>
            </p:cNvPr>
            <p:cNvSpPr txBox="1"/>
            <p:nvPr/>
          </p:nvSpPr>
          <p:spPr>
            <a:xfrm flipH="1">
              <a:off x="7788031" y="2780131"/>
              <a:ext cx="7015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338B95B0-068A-4D8A-8F02-3FA67EDE5248}"/>
                </a:ext>
              </a:extLst>
            </p:cNvPr>
            <p:cNvSpPr txBox="1"/>
            <p:nvPr/>
          </p:nvSpPr>
          <p:spPr>
            <a:xfrm flipH="1">
              <a:off x="4519887" y="2780131"/>
              <a:ext cx="10585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 おお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265AFB8C-7B7B-4106-8624-82B535AB0106}"/>
                </a:ext>
              </a:extLst>
            </p:cNvPr>
            <p:cNvSpPr txBox="1"/>
            <p:nvPr/>
          </p:nvSpPr>
          <p:spPr>
            <a:xfrm flipH="1">
              <a:off x="6185131" y="2780131"/>
              <a:ext cx="860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が押された時、最大値を初期化しよう！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BC74D8B-E658-49C5-A5F0-E04E633436E0}"/>
              </a:ext>
            </a:extLst>
          </p:cNvPr>
          <p:cNvSpPr txBox="1"/>
          <p:nvPr/>
        </p:nvSpPr>
        <p:spPr>
          <a:xfrm>
            <a:off x="2563290" y="1314876"/>
            <a:ext cx="845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593BB79-73C9-4336-8D2A-D5F1E17DCBA0}"/>
              </a:ext>
            </a:extLst>
          </p:cNvPr>
          <p:cNvSpPr txBox="1"/>
          <p:nvPr/>
        </p:nvSpPr>
        <p:spPr>
          <a:xfrm>
            <a:off x="1093702" y="1305998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3D8B11-92A3-4F67-B2A5-572A98399B20}"/>
              </a:ext>
            </a:extLst>
          </p:cNvPr>
          <p:cNvSpPr txBox="1"/>
          <p:nvPr/>
        </p:nvSpPr>
        <p:spPr>
          <a:xfrm>
            <a:off x="2050745" y="1305671"/>
            <a:ext cx="51254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3F1D7BE-AF4C-4032-A2EA-5B8835A212E9}"/>
              </a:ext>
            </a:extLst>
          </p:cNvPr>
          <p:cNvSpPr txBox="1"/>
          <p:nvPr/>
        </p:nvSpPr>
        <p:spPr>
          <a:xfrm>
            <a:off x="3498702" y="1305671"/>
            <a:ext cx="845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479343E-B41B-4A09-9E64-CC8347AFA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0694FE5-8468-4A00-8CCB-49C11699F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936" y="3085499"/>
            <a:ext cx="2419350" cy="1095375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51F18ADB-016E-490B-8E66-6230116FC0CF}"/>
              </a:ext>
            </a:extLst>
          </p:cNvPr>
          <p:cNvCxnSpPr>
            <a:cxnSpLocks/>
          </p:cNvCxnSpPr>
          <p:nvPr/>
        </p:nvCxnSpPr>
        <p:spPr>
          <a:xfrm>
            <a:off x="1118023" y="346467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F4883CE6-7DD1-4AAD-A3B8-816745F5867D}"/>
              </a:ext>
            </a:extLst>
          </p:cNvPr>
          <p:cNvGrpSpPr/>
          <p:nvPr/>
        </p:nvGrpSpPr>
        <p:grpSpPr>
          <a:xfrm>
            <a:off x="450124" y="2907945"/>
            <a:ext cx="667899" cy="650331"/>
            <a:chOff x="475743" y="2747684"/>
            <a:chExt cx="667899" cy="650331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B7D83048-E2A6-4A9E-99E7-9CA1D6C17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FA0610B9-D716-4C17-87D2-4A3EC99B48B8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1E2A067-656D-439F-87B1-8FE0088851B5}"/>
              </a:ext>
            </a:extLst>
          </p:cNvPr>
          <p:cNvCxnSpPr>
            <a:cxnSpLocks/>
          </p:cNvCxnSpPr>
          <p:nvPr/>
        </p:nvCxnSpPr>
        <p:spPr>
          <a:xfrm>
            <a:off x="1131760" y="391891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0F8BD6EE-148D-43F2-9440-C9288CC24D6D}"/>
              </a:ext>
            </a:extLst>
          </p:cNvPr>
          <p:cNvGrpSpPr/>
          <p:nvPr/>
        </p:nvGrpSpPr>
        <p:grpSpPr>
          <a:xfrm>
            <a:off x="479338" y="3599317"/>
            <a:ext cx="652422" cy="639195"/>
            <a:chOff x="675523" y="2179135"/>
            <a:chExt cx="652422" cy="639195"/>
          </a:xfrm>
        </p:grpSpPr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EC52158A-571F-407B-B771-F1BEA3399348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4502F9A8-E9BF-4422-BB91-CD484E0F9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E05F3B8-FC32-484B-A330-2FCFEFF82F84}"/>
              </a:ext>
            </a:extLst>
          </p:cNvPr>
          <p:cNvGrpSpPr/>
          <p:nvPr/>
        </p:nvGrpSpPr>
        <p:grpSpPr>
          <a:xfrm>
            <a:off x="4083495" y="3599317"/>
            <a:ext cx="4395317" cy="590624"/>
            <a:chOff x="1417198" y="3841094"/>
            <a:chExt cx="4395317" cy="590624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81F67203-C541-4B9F-B83C-BBEABA9F5713}"/>
                </a:ext>
              </a:extLst>
            </p:cNvPr>
            <p:cNvSpPr txBox="1"/>
            <p:nvPr/>
          </p:nvSpPr>
          <p:spPr>
            <a:xfrm>
              <a:off x="1417198" y="3841094"/>
              <a:ext cx="43953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4B4D8EF9-A3C5-46F6-8AEB-B87EDEE00DD3}"/>
                </a:ext>
              </a:extLst>
            </p:cNvPr>
            <p:cNvSpPr txBox="1"/>
            <p:nvPr/>
          </p:nvSpPr>
          <p:spPr>
            <a:xfrm>
              <a:off x="5029864" y="3908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B8C9A7A9-B9F0-4CC9-9582-C8C99017521F}"/>
                </a:ext>
              </a:extLst>
            </p:cNvPr>
            <p:cNvSpPr txBox="1"/>
            <p:nvPr/>
          </p:nvSpPr>
          <p:spPr>
            <a:xfrm>
              <a:off x="1570632" y="390894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F8696C62-C73F-43DB-A8E1-A1B22F0DD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38504" y="3989720"/>
              <a:ext cx="1966130" cy="441998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8913086-669A-4115-88FC-56EA984E8A0B}"/>
              </a:ext>
            </a:extLst>
          </p:cNvPr>
          <p:cNvGrpSpPr/>
          <p:nvPr/>
        </p:nvGrpSpPr>
        <p:grpSpPr>
          <a:xfrm>
            <a:off x="4043462" y="2879617"/>
            <a:ext cx="4508720" cy="647539"/>
            <a:chOff x="4180019" y="2826354"/>
            <a:chExt cx="4508720" cy="647539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8BA5473-EC67-43E3-897F-E77156A7116E}"/>
                </a:ext>
              </a:extLst>
            </p:cNvPr>
            <p:cNvSpPr txBox="1"/>
            <p:nvPr/>
          </p:nvSpPr>
          <p:spPr>
            <a:xfrm>
              <a:off x="4180019" y="2826354"/>
              <a:ext cx="45087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A637A741-9244-4EA7-B716-83F132663571}"/>
                </a:ext>
              </a:extLst>
            </p:cNvPr>
            <p:cNvSpPr txBox="1"/>
            <p:nvPr/>
          </p:nvSpPr>
          <p:spPr>
            <a:xfrm>
              <a:off x="7779647" y="28686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F56AACEC-1177-49A1-82B4-0805752C4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33454" y="2834698"/>
              <a:ext cx="1440440" cy="639195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3D9326E-3BE1-4511-BAB3-E2ED9DA414D1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9A5E77E-DC97-4CF2-9900-E31AC0F7EF0E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2BC4BDD-1CD4-4E34-B1D4-8AC30505517B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EE2B48-ED2B-48D8-B15F-E5253FD37D30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</p:spTree>
    <p:extLst>
      <p:ext uri="{BB962C8B-B14F-4D97-AF65-F5344CB8AC3E}">
        <p14:creationId xmlns:p14="http://schemas.microsoft.com/office/powerpoint/2010/main" val="619789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入力値を変数に代入しよう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593BB79-73C9-4336-8D2A-D5F1E17DCBA0}"/>
              </a:ext>
            </a:extLst>
          </p:cNvPr>
          <p:cNvSpPr txBox="1"/>
          <p:nvPr/>
        </p:nvSpPr>
        <p:spPr>
          <a:xfrm>
            <a:off x="1401783" y="1296726"/>
            <a:ext cx="719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227B181-F0A2-4105-8688-3C3368A735BD}"/>
              </a:ext>
            </a:extLst>
          </p:cNvPr>
          <p:cNvSpPr txBox="1"/>
          <p:nvPr/>
        </p:nvSpPr>
        <p:spPr>
          <a:xfrm>
            <a:off x="343602" y="1296726"/>
            <a:ext cx="1154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D0A6C4A-B274-43A3-9D2F-04A73F01FAD3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4B0D23C-82A7-4755-BCB2-AE3D8BD007A9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D9FAA06-9BDB-4A9C-88E5-7BA0A70DE85F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AB30B63-908F-441F-9573-522B8BA28484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9DFCB6B-2226-4B95-9E44-CCE6F0787524}"/>
              </a:ext>
            </a:extLst>
          </p:cNvPr>
          <p:cNvSpPr txBox="1"/>
          <p:nvPr/>
        </p:nvSpPr>
        <p:spPr>
          <a:xfrm>
            <a:off x="1989487" y="1287589"/>
            <a:ext cx="834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676CAAB-895E-45A4-B9DF-4C00E1C98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475" y="2717990"/>
            <a:ext cx="2667000" cy="962025"/>
          </a:xfrm>
          <a:prstGeom prst="rect">
            <a:avLst/>
          </a:prstGeom>
        </p:spPr>
      </p:pic>
      <p:cxnSp>
        <p:nvCxnSpPr>
          <p:cNvPr id="38" name="コネクタ: カギ線 37">
            <a:extLst>
              <a:ext uri="{FF2B5EF4-FFF2-40B4-BE49-F238E27FC236}">
                <a16:creationId xmlns:a16="http://schemas.microsoft.com/office/drawing/2014/main" id="{3271272B-5C6E-45C0-9D42-964808F507CB}"/>
              </a:ext>
            </a:extLst>
          </p:cNvPr>
          <p:cNvCxnSpPr>
            <a:cxnSpLocks/>
            <a:stCxn id="40" idx="0"/>
          </p:cNvCxnSpPr>
          <p:nvPr/>
        </p:nvCxnSpPr>
        <p:spPr>
          <a:xfrm rot="16200000" flipH="1">
            <a:off x="1558703" y="1783697"/>
            <a:ext cx="514121" cy="2309637"/>
          </a:xfrm>
          <a:prstGeom prst="bentConnector4">
            <a:avLst>
              <a:gd name="adj1" fmla="val -44464"/>
              <a:gd name="adj2" fmla="val 100496"/>
            </a:avLst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96510513-56C9-4A26-B8A0-4CB7D2CB599E}"/>
              </a:ext>
            </a:extLst>
          </p:cNvPr>
          <p:cNvGrpSpPr/>
          <p:nvPr/>
        </p:nvGrpSpPr>
        <p:grpSpPr>
          <a:xfrm>
            <a:off x="334735" y="2681455"/>
            <a:ext cx="652422" cy="639195"/>
            <a:chOff x="588984" y="1905076"/>
            <a:chExt cx="652422" cy="639195"/>
          </a:xfrm>
        </p:grpSpPr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924E373B-C3DB-4ED5-9A79-31400AC5D906}"/>
                </a:ext>
              </a:extLst>
            </p:cNvPr>
            <p:cNvSpPr/>
            <p:nvPr/>
          </p:nvSpPr>
          <p:spPr>
            <a:xfrm>
              <a:off x="588984" y="190507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AA455B70-DF5A-4DE9-804F-AF00019AE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8495" y="2008331"/>
              <a:ext cx="533400" cy="514350"/>
            </a:xfrm>
            <a:prstGeom prst="rect">
              <a:avLst/>
            </a:prstGeom>
          </p:spPr>
        </p:pic>
      </p:grp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B360CAB1-F46C-4929-B354-9167A5A145F1}"/>
              </a:ext>
            </a:extLst>
          </p:cNvPr>
          <p:cNvCxnSpPr>
            <a:cxnSpLocks/>
          </p:cNvCxnSpPr>
          <p:nvPr/>
        </p:nvCxnSpPr>
        <p:spPr>
          <a:xfrm>
            <a:off x="987157" y="298770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66A1BC6-9BA9-428C-85A5-81A1A548EDBE}"/>
              </a:ext>
            </a:extLst>
          </p:cNvPr>
          <p:cNvGrpSpPr/>
          <p:nvPr/>
        </p:nvGrpSpPr>
        <p:grpSpPr>
          <a:xfrm>
            <a:off x="4328643" y="2095976"/>
            <a:ext cx="4386732" cy="1685077"/>
            <a:chOff x="4456098" y="1405195"/>
            <a:chExt cx="4386732" cy="1685077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63BFE71-0A74-4DDF-B5A9-38406C92BBD2}"/>
                </a:ext>
              </a:extLst>
            </p:cNvPr>
            <p:cNvSpPr txBox="1"/>
            <p:nvPr/>
          </p:nvSpPr>
          <p:spPr>
            <a:xfrm>
              <a:off x="4456098" y="1405195"/>
              <a:ext cx="4386732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点数は？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36F2B7E-5072-4303-84E8-226E2D2C7B6A}"/>
                </a:ext>
              </a:extLst>
            </p:cNvPr>
            <p:cNvSpPr txBox="1"/>
            <p:nvPr/>
          </p:nvSpPr>
          <p:spPr>
            <a:xfrm>
              <a:off x="7839971" y="198841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23836C3-115E-4310-B54C-2BF8A96434D6}"/>
                </a:ext>
              </a:extLst>
            </p:cNvPr>
            <p:cNvSpPr txBox="1"/>
            <p:nvPr/>
          </p:nvSpPr>
          <p:spPr>
            <a:xfrm>
              <a:off x="4604192" y="2563504"/>
              <a:ext cx="792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77BC364-81DB-4CAA-BA4C-A6F603FCA55D}"/>
                </a:ext>
              </a:extLst>
            </p:cNvPr>
            <p:cNvSpPr txBox="1"/>
            <p:nvPr/>
          </p:nvSpPr>
          <p:spPr>
            <a:xfrm>
              <a:off x="4651241" y="14560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2105C74B-6514-4D5B-B80D-B3FB44D36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35456" y="2052497"/>
              <a:ext cx="3073576" cy="504000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D9E69BC-81B3-418F-A590-610AF6EB5A40}"/>
              </a:ext>
            </a:extLst>
          </p:cNvPr>
          <p:cNvGrpSpPr/>
          <p:nvPr/>
        </p:nvGrpSpPr>
        <p:grpSpPr>
          <a:xfrm>
            <a:off x="824356" y="4531621"/>
            <a:ext cx="6857221" cy="577081"/>
            <a:chOff x="4328642" y="4131261"/>
            <a:chExt cx="6857221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568B076D-D161-470E-B6E4-4804AB32658C}"/>
                </a:ext>
              </a:extLst>
            </p:cNvPr>
            <p:cNvSpPr txBox="1"/>
            <p:nvPr/>
          </p:nvSpPr>
          <p:spPr>
            <a:xfrm>
              <a:off x="4328642" y="4131261"/>
              <a:ext cx="685722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入力値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3F77451-6331-474D-AC62-EA9EF0BAD648}"/>
                </a:ext>
              </a:extLst>
            </p:cNvPr>
            <p:cNvSpPr txBox="1"/>
            <p:nvPr/>
          </p:nvSpPr>
          <p:spPr>
            <a:xfrm>
              <a:off x="7929856" y="41996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C272C810-8D13-4B21-8584-BC6938F359D7}"/>
                </a:ext>
              </a:extLst>
            </p:cNvPr>
            <p:cNvSpPr txBox="1"/>
            <p:nvPr/>
          </p:nvSpPr>
          <p:spPr>
            <a:xfrm>
              <a:off x="4463522" y="419967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92AF699-365C-4FB5-BDC9-2FD53F7703FB}"/>
                </a:ext>
              </a:extLst>
            </p:cNvPr>
            <p:cNvSpPr txBox="1"/>
            <p:nvPr/>
          </p:nvSpPr>
          <p:spPr>
            <a:xfrm>
              <a:off x="9935605" y="419967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F9BDC90-5207-4566-AB97-F0CBF728ED83}"/>
                </a:ext>
              </a:extLst>
            </p:cNvPr>
            <p:cNvSpPr txBox="1"/>
            <p:nvPr/>
          </p:nvSpPr>
          <p:spPr>
            <a:xfrm>
              <a:off x="8792619" y="4199676"/>
              <a:ext cx="10812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9F274B6F-B1DE-4885-BDA2-F3F4207FB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7002" y="4254802"/>
              <a:ext cx="1966130" cy="441998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F5725F6-FC72-4930-B1C5-526C87E83B1E}"/>
              </a:ext>
            </a:extLst>
          </p:cNvPr>
          <p:cNvGrpSpPr/>
          <p:nvPr/>
        </p:nvGrpSpPr>
        <p:grpSpPr>
          <a:xfrm>
            <a:off x="824356" y="5473800"/>
            <a:ext cx="6964852" cy="577081"/>
            <a:chOff x="747665" y="5176864"/>
            <a:chExt cx="6964852" cy="577081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308B193D-F728-485D-810E-A5150B494E4B}"/>
                </a:ext>
              </a:extLst>
            </p:cNvPr>
            <p:cNvSpPr txBox="1"/>
            <p:nvPr/>
          </p:nvSpPr>
          <p:spPr>
            <a:xfrm>
              <a:off x="747665" y="5176864"/>
              <a:ext cx="6964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に代入する。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C37C33D-F411-48E3-89E6-3274285683B0}"/>
                </a:ext>
              </a:extLst>
            </p:cNvPr>
            <p:cNvSpPr txBox="1"/>
            <p:nvPr/>
          </p:nvSpPr>
          <p:spPr>
            <a:xfrm>
              <a:off x="3245030" y="52372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535F123-36F8-45A9-80AC-8C2CAD2AD673}"/>
                </a:ext>
              </a:extLst>
            </p:cNvPr>
            <p:cNvSpPr txBox="1"/>
            <p:nvPr/>
          </p:nvSpPr>
          <p:spPr>
            <a:xfrm>
              <a:off x="928983" y="5237212"/>
              <a:ext cx="5407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ECF2BF9-2D60-49B2-A810-844EAFDDED02}"/>
                </a:ext>
              </a:extLst>
            </p:cNvPr>
            <p:cNvSpPr txBox="1"/>
            <p:nvPr/>
          </p:nvSpPr>
          <p:spPr>
            <a:xfrm>
              <a:off x="6183121" y="523721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FD768058-C691-4538-BC32-A28E1551B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92408" y="5283065"/>
              <a:ext cx="655200" cy="468000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11C86D4-3784-4679-B110-194565A4A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62414" y="5293825"/>
              <a:ext cx="1950889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14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5098DFE-FE7A-45C5-A4C3-96B8502EA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479" y="2720583"/>
            <a:ext cx="2943225" cy="2095500"/>
          </a:xfrm>
          <a:prstGeom prst="rect">
            <a:avLst/>
          </a:prstGeom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92B220A8-20FA-4815-AFB1-B408C3E6CA82}"/>
              </a:ext>
            </a:extLst>
          </p:cNvPr>
          <p:cNvGrpSpPr/>
          <p:nvPr/>
        </p:nvGrpSpPr>
        <p:grpSpPr>
          <a:xfrm>
            <a:off x="268480" y="2808357"/>
            <a:ext cx="652422" cy="639195"/>
            <a:chOff x="1486996" y="3429000"/>
            <a:chExt cx="652422" cy="639195"/>
          </a:xfrm>
        </p:grpSpPr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B4EC5FBA-E514-4CBF-8D10-0C884A892D96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68D7C93B-ABD5-4742-BFD1-32395BA6E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7D80BD5-D17B-4EF1-B542-8BF96314A18E}"/>
              </a:ext>
            </a:extLst>
          </p:cNvPr>
          <p:cNvGrpSpPr/>
          <p:nvPr/>
        </p:nvGrpSpPr>
        <p:grpSpPr>
          <a:xfrm>
            <a:off x="4524241" y="1263514"/>
            <a:ext cx="3549876" cy="1131079"/>
            <a:chOff x="3507873" y="1953977"/>
            <a:chExt cx="3549876" cy="11310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C8BF840-37D5-4350-95E7-52280870D768}"/>
                </a:ext>
              </a:extLst>
            </p:cNvPr>
            <p:cNvSpPr txBox="1"/>
            <p:nvPr/>
          </p:nvSpPr>
          <p:spPr>
            <a:xfrm>
              <a:off x="3507873" y="1953977"/>
              <a:ext cx="35498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8FE7806-FF15-449A-8633-15AE0C8C279A}"/>
                </a:ext>
              </a:extLst>
            </p:cNvPr>
            <p:cNvSpPr txBox="1"/>
            <p:nvPr/>
          </p:nvSpPr>
          <p:spPr>
            <a:xfrm>
              <a:off x="6206080" y="201296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5E1CD9F-AD9B-4E95-B035-07ADCB77E064}"/>
                </a:ext>
              </a:extLst>
            </p:cNvPr>
            <p:cNvSpPr txBox="1"/>
            <p:nvPr/>
          </p:nvSpPr>
          <p:spPr>
            <a:xfrm>
              <a:off x="3640693" y="199852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2F31456-886F-4389-96A6-15877E241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3475" y="2136071"/>
              <a:ext cx="1051651" cy="335309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0582EB0-4AE4-45FB-A037-BAFD8387F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9644" y="2635441"/>
              <a:ext cx="1630821" cy="388654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0ABA605-1819-4FE7-A31E-0F2B4599FC31}"/>
              </a:ext>
            </a:extLst>
          </p:cNvPr>
          <p:cNvGrpSpPr/>
          <p:nvPr/>
        </p:nvGrpSpPr>
        <p:grpSpPr>
          <a:xfrm>
            <a:off x="4524241" y="2488442"/>
            <a:ext cx="4368159" cy="1219324"/>
            <a:chOff x="4704820" y="3387735"/>
            <a:chExt cx="4368159" cy="1219324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2526AEB-21B2-4B44-BFB6-A52E49CEE648}"/>
                </a:ext>
              </a:extLst>
            </p:cNvPr>
            <p:cNvSpPr txBox="1"/>
            <p:nvPr/>
          </p:nvSpPr>
          <p:spPr>
            <a:xfrm>
              <a:off x="4704820" y="3475980"/>
              <a:ext cx="436815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7878020-F278-40A6-AEFD-BBE1A8764457}"/>
                </a:ext>
              </a:extLst>
            </p:cNvPr>
            <p:cNvSpPr txBox="1"/>
            <p:nvPr/>
          </p:nvSpPr>
          <p:spPr>
            <a:xfrm>
              <a:off x="4847875" y="353886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982A831D-A1CD-4840-BE3D-22D5C69B6374}"/>
                </a:ext>
              </a:extLst>
            </p:cNvPr>
            <p:cNvSpPr txBox="1"/>
            <p:nvPr/>
          </p:nvSpPr>
          <p:spPr>
            <a:xfrm>
              <a:off x="7622040" y="351383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3557DA98-75B5-4D24-BD4C-568F5F256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73771" y="4190239"/>
              <a:ext cx="1630821" cy="388654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32A44E0B-28BC-417C-88B4-18DD44007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99524" y="3387735"/>
              <a:ext cx="1120237" cy="807790"/>
            </a:xfrm>
            <a:prstGeom prst="rect">
              <a:avLst/>
            </a:prstGeom>
          </p:spPr>
        </p:pic>
      </p:grp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83BB4E16-F17B-40D4-A26E-F2344BE61B19}"/>
              </a:ext>
            </a:extLst>
          </p:cNvPr>
          <p:cNvCxnSpPr>
            <a:cxnSpLocks/>
          </p:cNvCxnSpPr>
          <p:nvPr/>
        </p:nvCxnSpPr>
        <p:spPr>
          <a:xfrm>
            <a:off x="920902" y="379557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8A319B36-1C26-46A2-9A82-91E3B8A695EC}"/>
              </a:ext>
            </a:extLst>
          </p:cNvPr>
          <p:cNvGrpSpPr/>
          <p:nvPr/>
        </p:nvGrpSpPr>
        <p:grpSpPr>
          <a:xfrm>
            <a:off x="268480" y="3475980"/>
            <a:ext cx="652422" cy="639195"/>
            <a:chOff x="4394117" y="2183587"/>
            <a:chExt cx="652422" cy="639195"/>
          </a:xfrm>
        </p:grpSpPr>
        <p:sp>
          <p:nvSpPr>
            <p:cNvPr id="100" name="四角形: 角を丸くする 99">
              <a:extLst>
                <a:ext uri="{FF2B5EF4-FFF2-40B4-BE49-F238E27FC236}">
                  <a16:creationId xmlns:a16="http://schemas.microsoft.com/office/drawing/2014/main" id="{99B6E2C1-E3C8-417E-8F10-502D5C7935D1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9F6D40B2-A895-4802-9610-6636FF62F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102" name="コネクタ: カギ線 101">
            <a:extLst>
              <a:ext uri="{FF2B5EF4-FFF2-40B4-BE49-F238E27FC236}">
                <a16:creationId xmlns:a16="http://schemas.microsoft.com/office/drawing/2014/main" id="{E440F9C4-4B3A-4343-BF8A-5EC8FF060513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920902" y="3127955"/>
            <a:ext cx="990612" cy="565156"/>
          </a:xfrm>
          <a:prstGeom prst="bentConnector3">
            <a:avLst>
              <a:gd name="adj1" fmla="val 2490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264B01D1-75C9-4EA9-926A-75CBD70237FF}"/>
              </a:ext>
            </a:extLst>
          </p:cNvPr>
          <p:cNvGrpSpPr/>
          <p:nvPr/>
        </p:nvGrpSpPr>
        <p:grpSpPr>
          <a:xfrm>
            <a:off x="4496563" y="4047185"/>
            <a:ext cx="4576415" cy="1985489"/>
            <a:chOff x="4496563" y="4047185"/>
            <a:chExt cx="4576415" cy="1985489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D84FF366-6660-4E25-BAB1-28E19126D5A9}"/>
                </a:ext>
              </a:extLst>
            </p:cNvPr>
            <p:cNvSpPr txBox="1"/>
            <p:nvPr/>
          </p:nvSpPr>
          <p:spPr>
            <a:xfrm>
              <a:off x="4496563" y="4047185"/>
              <a:ext cx="45764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を代入する。作成したブロックを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2EEE403F-0FA6-497C-91D7-C4D5BB4FE4F2}"/>
                </a:ext>
              </a:extLst>
            </p:cNvPr>
            <p:cNvSpPr txBox="1"/>
            <p:nvPr/>
          </p:nvSpPr>
          <p:spPr>
            <a:xfrm>
              <a:off x="8109229" y="411503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CE8D0A4F-3FD5-4D14-831C-468065A2058E}"/>
                </a:ext>
              </a:extLst>
            </p:cNvPr>
            <p:cNvSpPr txBox="1"/>
            <p:nvPr/>
          </p:nvSpPr>
          <p:spPr>
            <a:xfrm>
              <a:off x="4649997" y="411503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CD902DA7-FCCC-4F66-BA54-6313CF7D0986}"/>
                </a:ext>
              </a:extLst>
            </p:cNvPr>
            <p:cNvSpPr txBox="1"/>
            <p:nvPr/>
          </p:nvSpPr>
          <p:spPr>
            <a:xfrm>
              <a:off x="5568429" y="4664907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5D8D801E-1354-4FB4-87DC-59CDC52DE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99278" y="4201995"/>
              <a:ext cx="1966130" cy="441998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4FF8ED03-F6D0-4D50-9207-A8B85F56D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0360" y="4717575"/>
              <a:ext cx="767816" cy="460690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896B8103-6D74-47EA-9DCF-D6450BF2D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710360" y="5156298"/>
              <a:ext cx="2331922" cy="876376"/>
            </a:xfrm>
            <a:prstGeom prst="rect">
              <a:avLst/>
            </a:prstGeom>
          </p:spPr>
        </p:pic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0B243A2C-A9DA-481F-A304-9B8A6ED28930}"/>
                </a:ext>
              </a:extLst>
            </p:cNvPr>
            <p:cNvSpPr txBox="1"/>
            <p:nvPr/>
          </p:nvSpPr>
          <p:spPr>
            <a:xfrm>
              <a:off x="6708320" y="4664907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4C8EFD81-C5AF-4D88-BE4A-8140D94AF2CE}"/>
                </a:ext>
              </a:extLst>
            </p:cNvPr>
            <p:cNvSpPr txBox="1"/>
            <p:nvPr/>
          </p:nvSpPr>
          <p:spPr>
            <a:xfrm>
              <a:off x="7280229" y="5198584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6932EAD0-A992-4EAB-9E52-61F6CE594BE0}"/>
              </a:ext>
            </a:extLst>
          </p:cNvPr>
          <p:cNvSpPr txBox="1"/>
          <p:nvPr/>
        </p:nvSpPr>
        <p:spPr>
          <a:xfrm>
            <a:off x="6397450" y="3164312"/>
            <a:ext cx="3224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9" name="図 128">
            <a:extLst>
              <a:ext uri="{FF2B5EF4-FFF2-40B4-BE49-F238E27FC236}">
                <a16:creationId xmlns:a16="http://schemas.microsoft.com/office/drawing/2014/main" id="{05CBF0C9-CE79-449E-8C80-4B1CFB4EA2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513955"/>
            <a:ext cx="748969" cy="1268884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A9CB4E2-F232-4A11-B2AA-1F2EAC93F786}"/>
              </a:ext>
            </a:extLst>
          </p:cNvPr>
          <p:cNvGrpSpPr/>
          <p:nvPr/>
        </p:nvGrpSpPr>
        <p:grpSpPr>
          <a:xfrm>
            <a:off x="879997" y="5345703"/>
            <a:ext cx="3787299" cy="1099390"/>
            <a:chOff x="784701" y="5132734"/>
            <a:chExt cx="3787299" cy="1099390"/>
          </a:xfrm>
        </p:grpSpPr>
        <p:sp>
          <p:nvSpPr>
            <p:cNvPr id="117" name="吹き出し: 角を丸めた四角形 116">
              <a:extLst>
                <a:ext uri="{FF2B5EF4-FFF2-40B4-BE49-F238E27FC236}">
                  <a16:creationId xmlns:a16="http://schemas.microsoft.com/office/drawing/2014/main" id="{7AD1B591-3B63-456D-9595-C91501E78851}"/>
                </a:ext>
              </a:extLst>
            </p:cNvPr>
            <p:cNvSpPr/>
            <p:nvPr/>
          </p:nvSpPr>
          <p:spPr>
            <a:xfrm>
              <a:off x="875991" y="5132734"/>
              <a:ext cx="3648939" cy="1099390"/>
            </a:xfrm>
            <a:prstGeom prst="wedgeRoundRectCallout">
              <a:avLst>
                <a:gd name="adj1" fmla="val -56977"/>
                <a:gd name="adj2" fmla="val -12408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DFF8D56C-8F11-403E-AFB2-D6D9F0418DB4}"/>
                </a:ext>
              </a:extLst>
            </p:cNvPr>
            <p:cNvSpPr txBox="1"/>
            <p:nvPr/>
          </p:nvSpPr>
          <p:spPr>
            <a:xfrm>
              <a:off x="923061" y="5132734"/>
              <a:ext cx="36489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入力値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最大値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をくらべて、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大きい方を最大値として設定するよ。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CD363B14-AFAF-4C13-8CE2-C30E8F334407}"/>
                </a:ext>
              </a:extLst>
            </p:cNvPr>
            <p:cNvSpPr txBox="1"/>
            <p:nvPr/>
          </p:nvSpPr>
          <p:spPr>
            <a:xfrm>
              <a:off x="784701" y="5192307"/>
              <a:ext cx="105064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5705226C-12B4-44CC-9F2A-5EADAF937556}"/>
                </a:ext>
              </a:extLst>
            </p:cNvPr>
            <p:cNvSpPr txBox="1"/>
            <p:nvPr/>
          </p:nvSpPr>
          <p:spPr>
            <a:xfrm>
              <a:off x="865681" y="5688464"/>
              <a:ext cx="4970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2C02607B-E2A6-4ED3-B994-3E42B512AB8A}"/>
                </a:ext>
              </a:extLst>
            </p:cNvPr>
            <p:cNvSpPr txBox="1"/>
            <p:nvPr/>
          </p:nvSpPr>
          <p:spPr>
            <a:xfrm>
              <a:off x="1755228" y="5178265"/>
              <a:ext cx="75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さいだいち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E9E38B64-DB56-41C6-ACE0-A5903D22A79A}"/>
                </a:ext>
              </a:extLst>
            </p:cNvPr>
            <p:cNvSpPr txBox="1"/>
            <p:nvPr/>
          </p:nvSpPr>
          <p:spPr>
            <a:xfrm>
              <a:off x="1479464" y="5677771"/>
              <a:ext cx="4970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D2370554-18A5-4D50-919B-9D5903184064}"/>
                </a:ext>
              </a:extLst>
            </p:cNvPr>
            <p:cNvSpPr txBox="1"/>
            <p:nvPr/>
          </p:nvSpPr>
          <p:spPr>
            <a:xfrm>
              <a:off x="1959612" y="5677370"/>
              <a:ext cx="750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さいだいち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2F69CCB4-0131-4C0D-A5A3-57CD952B209F}"/>
                </a:ext>
              </a:extLst>
            </p:cNvPr>
            <p:cNvSpPr txBox="1"/>
            <p:nvPr/>
          </p:nvSpPr>
          <p:spPr>
            <a:xfrm>
              <a:off x="3123014" y="5677370"/>
              <a:ext cx="6402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FC34148-FF34-4BC5-BA94-B3984602CB07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53C15AF-5E1B-4446-AFB2-6C0F7D800D43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09851A7-2257-4F29-A81F-E2EE626CA8A2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5E81610-3BE6-4BFA-8D93-E620E066E621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</p:spTree>
    <p:extLst>
      <p:ext uri="{BB962C8B-B14F-4D97-AF65-F5344CB8AC3E}">
        <p14:creationId xmlns:p14="http://schemas.microsoft.com/office/powerpoint/2010/main" val="2243301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4A4747D8-3602-4227-999D-BEBA3C9ED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433" y="2723402"/>
            <a:ext cx="3429000" cy="25622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最大値を答えよう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593BB79-73C9-4336-8D2A-D5F1E17DCBA0}"/>
              </a:ext>
            </a:extLst>
          </p:cNvPr>
          <p:cNvSpPr txBox="1"/>
          <p:nvPr/>
        </p:nvSpPr>
        <p:spPr>
          <a:xfrm>
            <a:off x="1339639" y="1296726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227B181-F0A2-4105-8688-3C3368A735BD}"/>
              </a:ext>
            </a:extLst>
          </p:cNvPr>
          <p:cNvSpPr txBox="1"/>
          <p:nvPr/>
        </p:nvSpPr>
        <p:spPr>
          <a:xfrm>
            <a:off x="487770" y="1290381"/>
            <a:ext cx="878231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DE074307-CF73-4922-9CBA-BECE5D1AC6EA}"/>
              </a:ext>
            </a:extLst>
          </p:cNvPr>
          <p:cNvGrpSpPr/>
          <p:nvPr/>
        </p:nvGrpSpPr>
        <p:grpSpPr>
          <a:xfrm>
            <a:off x="268480" y="3820412"/>
            <a:ext cx="652422" cy="639195"/>
            <a:chOff x="1486996" y="3429000"/>
            <a:chExt cx="652422" cy="639195"/>
          </a:xfrm>
        </p:grpSpPr>
        <p:sp>
          <p:nvSpPr>
            <p:cNvPr id="107" name="四角形: 角を丸くする 106">
              <a:extLst>
                <a:ext uri="{FF2B5EF4-FFF2-40B4-BE49-F238E27FC236}">
                  <a16:creationId xmlns:a16="http://schemas.microsoft.com/office/drawing/2014/main" id="{751FD821-BB7B-480E-88D4-E6B55D56CC47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8" name="図 107">
              <a:extLst>
                <a:ext uri="{FF2B5EF4-FFF2-40B4-BE49-F238E27FC236}">
                  <a16:creationId xmlns:a16="http://schemas.microsoft.com/office/drawing/2014/main" id="{64D5C0E3-E0AD-409F-B5E5-373B5F443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109" name="コネクタ: カギ線 108">
            <a:extLst>
              <a:ext uri="{FF2B5EF4-FFF2-40B4-BE49-F238E27FC236}">
                <a16:creationId xmlns:a16="http://schemas.microsoft.com/office/drawing/2014/main" id="{CA6D7E14-6316-4F56-B491-DCBC63B69AF3}"/>
              </a:ext>
            </a:extLst>
          </p:cNvPr>
          <p:cNvCxnSpPr>
            <a:cxnSpLocks/>
            <a:stCxn id="107" idx="3"/>
          </p:cNvCxnSpPr>
          <p:nvPr/>
        </p:nvCxnSpPr>
        <p:spPr>
          <a:xfrm>
            <a:off x="920902" y="4140010"/>
            <a:ext cx="990612" cy="565156"/>
          </a:xfrm>
          <a:prstGeom prst="bentConnector3">
            <a:avLst>
              <a:gd name="adj1" fmla="val 2490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25BE93B-B429-44E9-B899-D7C93A1F3888}"/>
              </a:ext>
            </a:extLst>
          </p:cNvPr>
          <p:cNvGrpSpPr/>
          <p:nvPr/>
        </p:nvGrpSpPr>
        <p:grpSpPr>
          <a:xfrm>
            <a:off x="4571999" y="2360752"/>
            <a:ext cx="4143375" cy="1131079"/>
            <a:chOff x="4571999" y="2360752"/>
            <a:chExt cx="4143375" cy="1131079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57EEF43B-C97B-49D0-8130-6354B236A3DE}"/>
                </a:ext>
              </a:extLst>
            </p:cNvPr>
            <p:cNvSpPr txBox="1"/>
            <p:nvPr/>
          </p:nvSpPr>
          <p:spPr>
            <a:xfrm>
              <a:off x="4571999" y="2360752"/>
              <a:ext cx="41433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F1A4088D-5A22-41A6-B68C-FAD35329F8CF}"/>
                </a:ext>
              </a:extLst>
            </p:cNvPr>
            <p:cNvSpPr txBox="1"/>
            <p:nvPr/>
          </p:nvSpPr>
          <p:spPr>
            <a:xfrm>
              <a:off x="7498383" y="24052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7D8F5E4E-1F0F-4B2B-AFFF-A77B645441B2}"/>
                </a:ext>
              </a:extLst>
            </p:cNvPr>
            <p:cNvSpPr txBox="1"/>
            <p:nvPr/>
          </p:nvSpPr>
          <p:spPr>
            <a:xfrm>
              <a:off x="4704820" y="2405297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77938807-76B1-4173-B57D-4F209B307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67482" y="2570989"/>
              <a:ext cx="1348857" cy="304826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70D4402-46B6-4915-A8B3-CDA583526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21523" y="3056608"/>
              <a:ext cx="1478408" cy="411516"/>
            </a:xfrm>
            <a:prstGeom prst="rect">
              <a:avLst/>
            </a:prstGeom>
          </p:spPr>
        </p:pic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B886F5A4-9951-4400-B821-DDF49EC1F0A8}"/>
              </a:ext>
            </a:extLst>
          </p:cNvPr>
          <p:cNvGrpSpPr/>
          <p:nvPr/>
        </p:nvGrpSpPr>
        <p:grpSpPr>
          <a:xfrm>
            <a:off x="268480" y="4526791"/>
            <a:ext cx="652422" cy="639195"/>
            <a:chOff x="588875" y="3127860"/>
            <a:chExt cx="652422" cy="639195"/>
          </a:xfrm>
        </p:grpSpPr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8F5648E0-2312-4A06-8622-7FF56E8FE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112" name="四角形: 角を丸くする 111">
              <a:extLst>
                <a:ext uri="{FF2B5EF4-FFF2-40B4-BE49-F238E27FC236}">
                  <a16:creationId xmlns:a16="http://schemas.microsoft.com/office/drawing/2014/main" id="{0C8E6861-B25C-427E-A987-696158726414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1E6F6D8C-97EF-45AB-BFD1-4A101D81448F}"/>
              </a:ext>
            </a:extLst>
          </p:cNvPr>
          <p:cNvCxnSpPr>
            <a:cxnSpLocks/>
          </p:cNvCxnSpPr>
          <p:nvPr/>
        </p:nvCxnSpPr>
        <p:spPr>
          <a:xfrm>
            <a:off x="920902" y="488753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2E174EC-8D25-4D14-93D4-333C1F05C2D0}"/>
              </a:ext>
            </a:extLst>
          </p:cNvPr>
          <p:cNvGrpSpPr/>
          <p:nvPr/>
        </p:nvGrpSpPr>
        <p:grpSpPr>
          <a:xfrm>
            <a:off x="4525055" y="3961251"/>
            <a:ext cx="4644780" cy="1131079"/>
            <a:chOff x="4774427" y="3954845"/>
            <a:chExt cx="4644780" cy="1131079"/>
          </a:xfrm>
        </p:grpSpPr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AB581024-EC2C-4EF9-B837-CD65C2D5F351}"/>
                </a:ext>
              </a:extLst>
            </p:cNvPr>
            <p:cNvSpPr txBox="1"/>
            <p:nvPr/>
          </p:nvSpPr>
          <p:spPr>
            <a:xfrm>
              <a:off x="4821522" y="3954845"/>
              <a:ext cx="459768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9A7A92CB-F393-4097-A318-82C5077D7CC0}"/>
                </a:ext>
              </a:extLst>
            </p:cNvPr>
            <p:cNvSpPr txBox="1"/>
            <p:nvPr/>
          </p:nvSpPr>
          <p:spPr>
            <a:xfrm>
              <a:off x="8658368" y="402696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77251B20-6230-44FD-980D-2EC5CBB2B661}"/>
                </a:ext>
              </a:extLst>
            </p:cNvPr>
            <p:cNvSpPr txBox="1"/>
            <p:nvPr/>
          </p:nvSpPr>
          <p:spPr>
            <a:xfrm>
              <a:off x="4980008" y="402696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1D3CFBA2-62C1-4B47-AEF0-1A54AD311F7B}"/>
                </a:ext>
              </a:extLst>
            </p:cNvPr>
            <p:cNvSpPr txBox="1"/>
            <p:nvPr/>
          </p:nvSpPr>
          <p:spPr>
            <a:xfrm>
              <a:off x="5396954" y="402696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5DD99B19-A51F-482C-AFD6-814EA6FCE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49864" y="4105682"/>
              <a:ext cx="2118544" cy="441998"/>
            </a:xfrm>
            <a:prstGeom prst="rect">
              <a:avLst/>
            </a:prstGeom>
          </p:spPr>
        </p:pic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E0D9F231-5561-4CCD-8307-DE7B4C6EBD6F}"/>
                </a:ext>
              </a:extLst>
            </p:cNvPr>
            <p:cNvSpPr txBox="1"/>
            <p:nvPr/>
          </p:nvSpPr>
          <p:spPr>
            <a:xfrm>
              <a:off x="4774427" y="456477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62558F69-1048-4018-817C-37F9117B6D50}"/>
                </a:ext>
              </a:extLst>
            </p:cNvPr>
            <p:cNvSpPr txBox="1"/>
            <p:nvPr/>
          </p:nvSpPr>
          <p:spPr>
            <a:xfrm>
              <a:off x="6941376" y="4577536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D0A6C4A-B274-43A3-9D2F-04A73F01FAD3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4B0D23C-82A7-4755-BCB2-AE3D8BD007A9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D9FAA06-9BDB-4A9C-88E5-7BA0A70DE85F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AB30B63-908F-441F-9573-522B8BA28484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</p:spTree>
    <p:extLst>
      <p:ext uri="{BB962C8B-B14F-4D97-AF65-F5344CB8AC3E}">
        <p14:creationId xmlns:p14="http://schemas.microsoft.com/office/powerpoint/2010/main" val="3720793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007CF2C-412A-4094-BFE3-D57106EF2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593" y="1864343"/>
            <a:ext cx="3609975" cy="39719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を押した後、何度も質問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回答できるようにしよう！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593BB79-73C9-4336-8D2A-D5F1E17DCBA0}"/>
              </a:ext>
            </a:extLst>
          </p:cNvPr>
          <p:cNvSpPr txBox="1"/>
          <p:nvPr/>
        </p:nvSpPr>
        <p:spPr>
          <a:xfrm>
            <a:off x="3550927" y="1287262"/>
            <a:ext cx="736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227B181-F0A2-4105-8688-3C3368A735BD}"/>
              </a:ext>
            </a:extLst>
          </p:cNvPr>
          <p:cNvSpPr txBox="1"/>
          <p:nvPr/>
        </p:nvSpPr>
        <p:spPr>
          <a:xfrm>
            <a:off x="2334827" y="1287262"/>
            <a:ext cx="6137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A100F9-C134-4FBC-89CE-F2345EFA418B}"/>
              </a:ext>
            </a:extLst>
          </p:cNvPr>
          <p:cNvSpPr txBox="1"/>
          <p:nvPr/>
        </p:nvSpPr>
        <p:spPr>
          <a:xfrm>
            <a:off x="2948566" y="1287262"/>
            <a:ext cx="736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しつもん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28267A8-FDF1-4671-8568-181138601614}"/>
              </a:ext>
            </a:extLst>
          </p:cNvPr>
          <p:cNvSpPr txBox="1"/>
          <p:nvPr/>
        </p:nvSpPr>
        <p:spPr>
          <a:xfrm>
            <a:off x="1270759" y="1287262"/>
            <a:ext cx="247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4211571-1BAB-4BE2-8E68-AF3300774F30}"/>
              </a:ext>
            </a:extLst>
          </p:cNvPr>
          <p:cNvSpPr txBox="1"/>
          <p:nvPr/>
        </p:nvSpPr>
        <p:spPr>
          <a:xfrm>
            <a:off x="1846555" y="1287262"/>
            <a:ext cx="488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2153363-4485-4EE2-9D36-6713660C51AE}"/>
              </a:ext>
            </a:extLst>
          </p:cNvPr>
          <p:cNvGrpSpPr/>
          <p:nvPr/>
        </p:nvGrpSpPr>
        <p:grpSpPr>
          <a:xfrm>
            <a:off x="4617307" y="2208733"/>
            <a:ext cx="4368159" cy="1455017"/>
            <a:chOff x="4444342" y="2218374"/>
            <a:chExt cx="4368159" cy="1455017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FC218ED-F573-4581-A361-042B03DECE83}"/>
                </a:ext>
              </a:extLst>
            </p:cNvPr>
            <p:cNvSpPr txBox="1"/>
            <p:nvPr/>
          </p:nvSpPr>
          <p:spPr>
            <a:xfrm>
              <a:off x="4444342" y="2297921"/>
              <a:ext cx="436815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につなげる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8BB0313-CF92-49A5-BCD7-56FAE019A550}"/>
                </a:ext>
              </a:extLst>
            </p:cNvPr>
            <p:cNvSpPr txBox="1"/>
            <p:nvPr/>
          </p:nvSpPr>
          <p:spPr>
            <a:xfrm>
              <a:off x="4587397" y="236080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DE4B1FD-9EC2-44EF-9FD1-BE18242D9EE6}"/>
                </a:ext>
              </a:extLst>
            </p:cNvPr>
            <p:cNvSpPr txBox="1"/>
            <p:nvPr/>
          </p:nvSpPr>
          <p:spPr>
            <a:xfrm>
              <a:off x="7361562" y="233577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ACBA66C-4858-4CEF-8975-428F23998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5781" y="2218374"/>
              <a:ext cx="1097375" cy="777307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BB1623E9-F844-480A-8539-080B576DE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7397" y="2751291"/>
              <a:ext cx="1973751" cy="922100"/>
            </a:xfrm>
            <a:prstGeom prst="rect">
              <a:avLst/>
            </a:prstGeom>
          </p:spPr>
        </p:pic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7695A27-7E61-4AB3-83AF-B1B09F50DA20}"/>
              </a:ext>
            </a:extLst>
          </p:cNvPr>
          <p:cNvSpPr txBox="1"/>
          <p:nvPr/>
        </p:nvSpPr>
        <p:spPr>
          <a:xfrm>
            <a:off x="4724568" y="4087987"/>
            <a:ext cx="3754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先に作ったブロックを入れる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FF15545-6A5C-4BAC-8993-61DAFFAC2524}"/>
              </a:ext>
            </a:extLst>
          </p:cNvPr>
          <p:cNvSpPr txBox="1"/>
          <p:nvPr/>
        </p:nvSpPr>
        <p:spPr>
          <a:xfrm>
            <a:off x="4677397" y="4119745"/>
            <a:ext cx="468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BD4A55A-97B2-4EE3-99AD-95DFB7E35ADA}"/>
              </a:ext>
            </a:extLst>
          </p:cNvPr>
          <p:cNvSpPr txBox="1"/>
          <p:nvPr/>
        </p:nvSpPr>
        <p:spPr>
          <a:xfrm>
            <a:off x="6938248" y="411974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186EDF-A5C9-4F94-BB44-EE4163D0D9E2}"/>
              </a:ext>
            </a:extLst>
          </p:cNvPr>
          <p:cNvSpPr txBox="1"/>
          <p:nvPr/>
        </p:nvSpPr>
        <p:spPr>
          <a:xfrm>
            <a:off x="5145983" y="4119745"/>
            <a:ext cx="468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49BEB6A8-31C6-4A98-8019-B7B48C2D3DA0}"/>
              </a:ext>
            </a:extLst>
          </p:cNvPr>
          <p:cNvCxnSpPr>
            <a:cxnSpLocks/>
          </p:cNvCxnSpPr>
          <p:nvPr/>
        </p:nvCxnSpPr>
        <p:spPr>
          <a:xfrm>
            <a:off x="926187" y="298603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A411B771-B09C-4EEA-9E67-77A7C695A134}"/>
              </a:ext>
            </a:extLst>
          </p:cNvPr>
          <p:cNvGrpSpPr/>
          <p:nvPr/>
        </p:nvGrpSpPr>
        <p:grpSpPr>
          <a:xfrm>
            <a:off x="273765" y="2666442"/>
            <a:ext cx="652422" cy="639195"/>
            <a:chOff x="4394117" y="2183587"/>
            <a:chExt cx="652422" cy="639195"/>
          </a:xfrm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184F55B8-F8F9-45B5-A95E-5A6DCA8DE936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31FED803-E229-495C-96A0-F657A2046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21B90418-3070-4EF0-A3AE-124433E06DD2}"/>
              </a:ext>
            </a:extLst>
          </p:cNvPr>
          <p:cNvSpPr/>
          <p:nvPr/>
        </p:nvSpPr>
        <p:spPr>
          <a:xfrm>
            <a:off x="1289379" y="3567093"/>
            <a:ext cx="3388018" cy="200364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68EC5FA-046E-43B1-BBAD-8BB4B5C32A60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9F49A10-1B0E-40EC-B6ED-0A87BA11148B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C49BB6E-F34A-45A7-B4B9-EB971C5D155D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437994B-B151-4A55-8A75-750F3E1902AA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DDDA1988-ED7C-4856-9979-16474D1A29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454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1E73254-6B07-4CCE-BDA3-05C212FCA2F5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FA65A02-2ACD-4295-96C1-8DDBD0A8DCF3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0CE59B7-5756-418D-A8EA-1108597578EC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109278B-75B1-43C9-BC2A-50A7E805AFE8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</p:spTree>
    <p:extLst>
      <p:ext uri="{BB962C8B-B14F-4D97-AF65-F5344CB8AC3E}">
        <p14:creationId xmlns:p14="http://schemas.microsoft.com/office/powerpoint/2010/main" val="1598665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762" y="4792655"/>
              <a:ext cx="2282443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じぶんのなまえ）１８さいだいち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さいだいち」にして「保存」ボタンを押す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4B8E3B3-3101-49A3-BD6E-4B02ED4538EB}"/>
              </a:ext>
            </a:extLst>
          </p:cNvPr>
          <p:cNvSpPr txBox="1"/>
          <p:nvPr/>
        </p:nvSpPr>
        <p:spPr>
          <a:xfrm>
            <a:off x="6455485" y="1566996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9F7F5E5-0E3C-46F0-A214-F33358999E3A}"/>
              </a:ext>
            </a:extLst>
          </p:cNvPr>
          <p:cNvSpPr txBox="1"/>
          <p:nvPr/>
        </p:nvSpPr>
        <p:spPr>
          <a:xfrm>
            <a:off x="2434185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379E7BC-D669-40B9-8E67-A0DFE6E159C7}"/>
              </a:ext>
            </a:extLst>
          </p:cNvPr>
          <p:cNvSpPr txBox="1"/>
          <p:nvPr/>
        </p:nvSpPr>
        <p:spPr>
          <a:xfrm>
            <a:off x="3100244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C8F8AAD-0D86-4E8C-8710-A54A07413418}"/>
              </a:ext>
            </a:extLst>
          </p:cNvPr>
          <p:cNvSpPr txBox="1"/>
          <p:nvPr/>
        </p:nvSpPr>
        <p:spPr>
          <a:xfrm>
            <a:off x="1410410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9C8A532-CC55-491F-BB6D-2C7E88676AE9}"/>
              </a:ext>
            </a:extLst>
          </p:cNvPr>
          <p:cNvSpPr txBox="1"/>
          <p:nvPr/>
        </p:nvSpPr>
        <p:spPr>
          <a:xfrm>
            <a:off x="8042713" y="156699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36A7EE8-1998-4818-8A7C-F98642751444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4271145-96BC-4208-BA2E-4D1C2C1C44A6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135F65C-8AFE-426A-8E48-1CD2F1D8BAAE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B8BA72B-CF84-498F-9955-3A293BDFD836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</p:spTree>
    <p:extLst>
      <p:ext uri="{BB962C8B-B14F-4D97-AF65-F5344CB8AC3E}">
        <p14:creationId xmlns:p14="http://schemas.microsoft.com/office/powerpoint/2010/main" val="2618125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ミッション：入力された値の最大値を答えよう！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282AB4-5B44-4731-B97C-8DA72AD8C2E0}"/>
              </a:ext>
            </a:extLst>
          </p:cNvPr>
          <p:cNvSpPr txBox="1"/>
          <p:nvPr/>
        </p:nvSpPr>
        <p:spPr>
          <a:xfrm>
            <a:off x="4088632" y="398580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さいだいち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E8D5BA1-AFF9-472B-A434-90BC81DBA58F}"/>
              </a:ext>
            </a:extLst>
          </p:cNvPr>
          <p:cNvSpPr txBox="1"/>
          <p:nvPr/>
        </p:nvSpPr>
        <p:spPr>
          <a:xfrm>
            <a:off x="1911514" y="398580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にゅうりょく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2AB1440-0218-43DC-A518-D600CBB3511C}"/>
              </a:ext>
            </a:extLst>
          </p:cNvPr>
          <p:cNvSpPr txBox="1"/>
          <p:nvPr/>
        </p:nvSpPr>
        <p:spPr>
          <a:xfrm>
            <a:off x="5349314" y="398580"/>
            <a:ext cx="43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F993E98-5416-41CF-896A-C4D2590E4D86}"/>
              </a:ext>
            </a:extLst>
          </p:cNvPr>
          <p:cNvSpPr txBox="1"/>
          <p:nvPr/>
        </p:nvSpPr>
        <p:spPr>
          <a:xfrm>
            <a:off x="3362893" y="398580"/>
            <a:ext cx="585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619938" y="1396368"/>
            <a:ext cx="7870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ギアポテンションメーターを調整し、値の最大値を答える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B6174F0-C8A8-44E5-BA35-B12B39DF8EA2}"/>
              </a:ext>
            </a:extLst>
          </p:cNvPr>
          <p:cNvSpPr txBox="1"/>
          <p:nvPr/>
        </p:nvSpPr>
        <p:spPr>
          <a:xfrm>
            <a:off x="3875102" y="1453546"/>
            <a:ext cx="882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7B6D47-CE66-4C1A-86E5-1F0130F86A46}"/>
              </a:ext>
            </a:extLst>
          </p:cNvPr>
          <p:cNvSpPr txBox="1"/>
          <p:nvPr/>
        </p:nvSpPr>
        <p:spPr>
          <a:xfrm>
            <a:off x="5438853" y="1453546"/>
            <a:ext cx="882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ECCD43E-8F9A-4FE2-9A72-388018F76683}"/>
              </a:ext>
            </a:extLst>
          </p:cNvPr>
          <p:cNvSpPr txBox="1"/>
          <p:nvPr/>
        </p:nvSpPr>
        <p:spPr>
          <a:xfrm>
            <a:off x="6412426" y="1435790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</a:p>
        </p:txBody>
      </p:sp>
      <p:pic>
        <p:nvPicPr>
          <p:cNvPr id="2" name="18_02">
            <a:hlinkClick r:id="" action="ppaction://media"/>
            <a:extLst>
              <a:ext uri="{FF2B5EF4-FFF2-40B4-BE49-F238E27FC236}">
                <a16:creationId xmlns:a16="http://schemas.microsoft.com/office/drawing/2014/main" id="{EC3DDC33-0567-4BA9-A39E-C5B9B3513E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9393" y="1932214"/>
            <a:ext cx="7904124" cy="444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ギアポテンショメーター</a:t>
            </a:r>
            <a:r>
              <a:rPr lang="ja-JP" altLang="en-US" dirty="0"/>
              <a:t>とは？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0366E6-4232-4DBB-8E27-6D560DC1B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294" y="1296197"/>
            <a:ext cx="2423370" cy="2933954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BB75D3A0-B904-4DFE-A085-E1BA4B406BEE}"/>
              </a:ext>
            </a:extLst>
          </p:cNvPr>
          <p:cNvCxnSpPr>
            <a:cxnSpLocks/>
          </p:cNvCxnSpPr>
          <p:nvPr/>
        </p:nvCxnSpPr>
        <p:spPr>
          <a:xfrm>
            <a:off x="3710867" y="2314581"/>
            <a:ext cx="152695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83AEE54-1633-45C0-964F-0BE75F331D4A}"/>
              </a:ext>
            </a:extLst>
          </p:cNvPr>
          <p:cNvSpPr txBox="1"/>
          <p:nvPr/>
        </p:nvSpPr>
        <p:spPr>
          <a:xfrm>
            <a:off x="1030609" y="1959046"/>
            <a:ext cx="27956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ギアポテンショメーター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937E5D42-B21D-4627-9639-B0C5836F8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474" y="4803096"/>
            <a:ext cx="1201048" cy="1914002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2DA08C6-A5EB-454A-A7B9-A5934BDB9988}"/>
              </a:ext>
            </a:extLst>
          </p:cNvPr>
          <p:cNvGrpSpPr/>
          <p:nvPr/>
        </p:nvGrpSpPr>
        <p:grpSpPr>
          <a:xfrm>
            <a:off x="664610" y="4733489"/>
            <a:ext cx="6419771" cy="1625870"/>
            <a:chOff x="664610" y="4733489"/>
            <a:chExt cx="6419771" cy="1625870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3EC7BB5-FA1B-4D7E-BBC7-682F1D46E011}"/>
                </a:ext>
              </a:extLst>
            </p:cNvPr>
            <p:cNvSpPr txBox="1"/>
            <p:nvPr/>
          </p:nvSpPr>
          <p:spPr>
            <a:xfrm>
              <a:off x="738446" y="4733489"/>
              <a:ext cx="6345935" cy="1561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ギアポテンショメーターとは、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本体の値を調整するための入力ダイヤルだよ。</a:t>
              </a: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の音量や、インジケーターライトの明るさを変更できます。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AB3F7A4-23B1-4151-885F-EB32BE89E4F7}"/>
                </a:ext>
              </a:extLst>
            </p:cNvPr>
            <p:cNvSpPr txBox="1"/>
            <p:nvPr/>
          </p:nvSpPr>
          <p:spPr>
            <a:xfrm>
              <a:off x="801743" y="5278449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172989C-0018-4B12-9D96-F6CFCEEBB6E0}"/>
                </a:ext>
              </a:extLst>
            </p:cNvPr>
            <p:cNvSpPr txBox="1"/>
            <p:nvPr/>
          </p:nvSpPr>
          <p:spPr>
            <a:xfrm>
              <a:off x="1298892" y="5278449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ほんたい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FABC248-E6D2-4514-BAEE-23498FC5B855}"/>
                </a:ext>
              </a:extLst>
            </p:cNvPr>
            <p:cNvSpPr txBox="1"/>
            <p:nvPr/>
          </p:nvSpPr>
          <p:spPr>
            <a:xfrm>
              <a:off x="1841582" y="5278449"/>
              <a:ext cx="6352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667EE1C-D74F-49EB-A82A-2C8D33F56E3A}"/>
                </a:ext>
              </a:extLst>
            </p:cNvPr>
            <p:cNvSpPr txBox="1"/>
            <p:nvPr/>
          </p:nvSpPr>
          <p:spPr>
            <a:xfrm>
              <a:off x="2294340" y="5278449"/>
              <a:ext cx="7352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1B40656-FFE1-4492-A54F-AC3A3BD6E66A}"/>
                </a:ext>
              </a:extLst>
            </p:cNvPr>
            <p:cNvSpPr txBox="1"/>
            <p:nvPr/>
          </p:nvSpPr>
          <p:spPr>
            <a:xfrm>
              <a:off x="3640997" y="5278449"/>
              <a:ext cx="8333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97AE62C-51BF-4C34-8772-6B6F02AED086}"/>
                </a:ext>
              </a:extLst>
            </p:cNvPr>
            <p:cNvSpPr txBox="1"/>
            <p:nvPr/>
          </p:nvSpPr>
          <p:spPr>
            <a:xfrm>
              <a:off x="1478707" y="5760097"/>
              <a:ext cx="8333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おんりょう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14CACF5-1072-48F8-B0FF-D9B8ECDFB888}"/>
                </a:ext>
              </a:extLst>
            </p:cNvPr>
            <p:cNvSpPr txBox="1"/>
            <p:nvPr/>
          </p:nvSpPr>
          <p:spPr>
            <a:xfrm>
              <a:off x="4572000" y="5760097"/>
              <a:ext cx="4261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8D2558C-35D4-48A0-95DC-2FC5E79EDF82}"/>
                </a:ext>
              </a:extLst>
            </p:cNvPr>
            <p:cNvSpPr txBox="1"/>
            <p:nvPr/>
          </p:nvSpPr>
          <p:spPr>
            <a:xfrm>
              <a:off x="5428696" y="5760097"/>
              <a:ext cx="612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吹き出し: 角を丸めた四角形 28">
              <a:extLst>
                <a:ext uri="{FF2B5EF4-FFF2-40B4-BE49-F238E27FC236}">
                  <a16:creationId xmlns:a16="http://schemas.microsoft.com/office/drawing/2014/main" id="{C5BD39C0-878B-4377-B4DE-8845555E7F5A}"/>
                </a:ext>
              </a:extLst>
            </p:cNvPr>
            <p:cNvSpPr/>
            <p:nvPr/>
          </p:nvSpPr>
          <p:spPr>
            <a:xfrm>
              <a:off x="664610" y="4764247"/>
              <a:ext cx="6261080" cy="1595112"/>
            </a:xfrm>
            <a:prstGeom prst="wedgeRoundRectCallout">
              <a:avLst>
                <a:gd name="adj1" fmla="val 56447"/>
                <a:gd name="adj2" fmla="val -962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B41B57B-B093-DF47-AEDB-7AFD82CCA761}"/>
              </a:ext>
            </a:extLst>
          </p:cNvPr>
          <p:cNvSpPr txBox="1"/>
          <p:nvPr/>
        </p:nvSpPr>
        <p:spPr>
          <a:xfrm>
            <a:off x="804982" y="5760097"/>
            <a:ext cx="671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1179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FF4C66E-6B46-4952-A6F9-AE604235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FB3B6CD-9E62-4A8E-9393-15017A32E2A9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ACBDD24-7A62-4892-837F-26A16E7BE160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FA1A8B5-C79D-4917-AD07-EBF514DB111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D637B0C-2E66-4A36-A9DC-6586837592BC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28B6F8-EA12-4D69-8227-FA33D35ABF02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52843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B3B6CD-9E62-4A8E-9393-15017A32E2A9}"/>
              </a:ext>
            </a:extLst>
          </p:cNvPr>
          <p:cNvSpPr txBox="1"/>
          <p:nvPr/>
        </p:nvSpPr>
        <p:spPr>
          <a:xfrm>
            <a:off x="1423556" y="1294970"/>
            <a:ext cx="639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79F388C-4A50-4810-A68D-1371D5773A1B}"/>
              </a:ext>
            </a:extLst>
          </p:cNvPr>
          <p:cNvSpPr txBox="1"/>
          <p:nvPr/>
        </p:nvSpPr>
        <p:spPr>
          <a:xfrm>
            <a:off x="2358075" y="1294970"/>
            <a:ext cx="489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0CC3FE3-66B0-43FF-8A39-C11D761C3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572" y="2724998"/>
            <a:ext cx="2466975" cy="114300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2D0893F-B308-45FA-BFC7-DE9D79D06664}"/>
              </a:ext>
            </a:extLst>
          </p:cNvPr>
          <p:cNvGrpSpPr/>
          <p:nvPr/>
        </p:nvGrpSpPr>
        <p:grpSpPr>
          <a:xfrm>
            <a:off x="4149990" y="2706054"/>
            <a:ext cx="4994010" cy="686133"/>
            <a:chOff x="4149990" y="2706054"/>
            <a:chExt cx="4994010" cy="686133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8A1EEBB-0440-412B-A1C7-D89D093881DD}"/>
                </a:ext>
              </a:extLst>
            </p:cNvPr>
            <p:cNvSpPr txBox="1"/>
            <p:nvPr/>
          </p:nvSpPr>
          <p:spPr>
            <a:xfrm>
              <a:off x="4149990" y="2747636"/>
              <a:ext cx="49940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BE2CBB5-FE42-4E5C-A188-0717CBCAA8BE}"/>
                </a:ext>
              </a:extLst>
            </p:cNvPr>
            <p:cNvSpPr txBox="1"/>
            <p:nvPr/>
          </p:nvSpPr>
          <p:spPr>
            <a:xfrm>
              <a:off x="7980439" y="278989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586C5F2-AA3A-4F87-9293-D0385BD13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33498" y="2706054"/>
              <a:ext cx="1662552" cy="686133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59AAC3F2-4CEB-4868-911A-F76E9913D7EE}"/>
              </a:ext>
            </a:extLst>
          </p:cNvPr>
          <p:cNvGrpSpPr/>
          <p:nvPr/>
        </p:nvGrpSpPr>
        <p:grpSpPr>
          <a:xfrm>
            <a:off x="4158636" y="3502171"/>
            <a:ext cx="4395317" cy="590624"/>
            <a:chOff x="1417198" y="3841094"/>
            <a:chExt cx="4395317" cy="590624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80C7F24-A40E-4643-921D-C13298FF83CE}"/>
                </a:ext>
              </a:extLst>
            </p:cNvPr>
            <p:cNvSpPr txBox="1"/>
            <p:nvPr/>
          </p:nvSpPr>
          <p:spPr>
            <a:xfrm>
              <a:off x="1417198" y="3841094"/>
              <a:ext cx="43953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6F0A0EAF-2D66-4E3B-878C-1B9EAA981FFD}"/>
                </a:ext>
              </a:extLst>
            </p:cNvPr>
            <p:cNvSpPr txBox="1"/>
            <p:nvPr/>
          </p:nvSpPr>
          <p:spPr>
            <a:xfrm>
              <a:off x="5029864" y="3908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8F06434-A444-4F27-9914-CDD1481BD5DE}"/>
                </a:ext>
              </a:extLst>
            </p:cNvPr>
            <p:cNvSpPr txBox="1"/>
            <p:nvPr/>
          </p:nvSpPr>
          <p:spPr>
            <a:xfrm>
              <a:off x="1570632" y="390894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731C1E6A-5769-4C38-800F-1E153C9D9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8504" y="3989720"/>
              <a:ext cx="1966130" cy="441998"/>
            </a:xfrm>
            <a:prstGeom prst="rect">
              <a:avLst/>
            </a:prstGeom>
          </p:spPr>
        </p:pic>
      </p:grp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24C8566B-5AA6-47CA-AC80-083FE088695B}"/>
              </a:ext>
            </a:extLst>
          </p:cNvPr>
          <p:cNvCxnSpPr>
            <a:cxnSpLocks/>
          </p:cNvCxnSpPr>
          <p:nvPr/>
        </p:nvCxnSpPr>
        <p:spPr>
          <a:xfrm>
            <a:off x="1078754" y="308498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2FB21F2F-67E5-4983-AE8A-68679D7A91DB}"/>
              </a:ext>
            </a:extLst>
          </p:cNvPr>
          <p:cNvGrpSpPr/>
          <p:nvPr/>
        </p:nvGrpSpPr>
        <p:grpSpPr>
          <a:xfrm>
            <a:off x="410855" y="2528258"/>
            <a:ext cx="667899" cy="650331"/>
            <a:chOff x="475743" y="2747684"/>
            <a:chExt cx="667899" cy="650331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17FF9786-DB70-43A9-99E1-20B92EBF4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59" name="四角形: 角を丸くする 58">
              <a:extLst>
                <a:ext uri="{FF2B5EF4-FFF2-40B4-BE49-F238E27FC236}">
                  <a16:creationId xmlns:a16="http://schemas.microsoft.com/office/drawing/2014/main" id="{D5DF07D6-51BD-48A8-AF79-D913AAC6F40E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56253086-C67D-4512-B4DF-7C2759B191B9}"/>
              </a:ext>
            </a:extLst>
          </p:cNvPr>
          <p:cNvCxnSpPr>
            <a:cxnSpLocks/>
          </p:cNvCxnSpPr>
          <p:nvPr/>
        </p:nvCxnSpPr>
        <p:spPr>
          <a:xfrm>
            <a:off x="1092491" y="353922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8527B154-7D4B-4B29-85BF-4B64BEA37B8F}"/>
              </a:ext>
            </a:extLst>
          </p:cNvPr>
          <p:cNvGrpSpPr/>
          <p:nvPr/>
        </p:nvGrpSpPr>
        <p:grpSpPr>
          <a:xfrm>
            <a:off x="426332" y="3214181"/>
            <a:ext cx="652422" cy="639195"/>
            <a:chOff x="675523" y="2179135"/>
            <a:chExt cx="652422" cy="639195"/>
          </a:xfrm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E68FF9E4-A005-44CA-B2F2-62B3589DC989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C089BADD-BCC9-44D2-BB4C-07A188CC6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pic>
        <p:nvPicPr>
          <p:cNvPr id="93" name="図 92">
            <a:extLst>
              <a:ext uri="{FF2B5EF4-FFF2-40B4-BE49-F238E27FC236}">
                <a16:creationId xmlns:a16="http://schemas.microsoft.com/office/drawing/2014/main" id="{7C06E5F8-0767-4A70-AD60-B4868D305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7530" y="4735002"/>
            <a:ext cx="1144299" cy="1938642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BF876E1-B1E9-481B-819B-8EF8A5468AFA}"/>
              </a:ext>
            </a:extLst>
          </p:cNvPr>
          <p:cNvGrpSpPr/>
          <p:nvPr/>
        </p:nvGrpSpPr>
        <p:grpSpPr>
          <a:xfrm>
            <a:off x="3182418" y="4793283"/>
            <a:ext cx="2602511" cy="580002"/>
            <a:chOff x="2084899" y="4839060"/>
            <a:chExt cx="2602511" cy="580002"/>
          </a:xfrm>
        </p:grpSpPr>
        <p:sp>
          <p:nvSpPr>
            <p:cNvPr id="73" name="吹き出し: 角を丸めた四角形 72">
              <a:extLst>
                <a:ext uri="{FF2B5EF4-FFF2-40B4-BE49-F238E27FC236}">
                  <a16:creationId xmlns:a16="http://schemas.microsoft.com/office/drawing/2014/main" id="{3D3F85A2-4845-407F-89F2-D83F4AC689FC}"/>
                </a:ext>
              </a:extLst>
            </p:cNvPr>
            <p:cNvSpPr/>
            <p:nvPr/>
          </p:nvSpPr>
          <p:spPr>
            <a:xfrm>
              <a:off x="2084899" y="4841981"/>
              <a:ext cx="2602511" cy="577081"/>
            </a:xfrm>
            <a:prstGeom prst="wedgeRoundRectCallout">
              <a:avLst>
                <a:gd name="adj1" fmla="val -56977"/>
                <a:gd name="adj2" fmla="val -1240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D5F4FEA8-412A-4E13-AD92-02323672D03A}"/>
                </a:ext>
              </a:extLst>
            </p:cNvPr>
            <p:cNvSpPr txBox="1"/>
            <p:nvPr/>
          </p:nvSpPr>
          <p:spPr>
            <a:xfrm>
              <a:off x="2371802" y="4839060"/>
              <a:ext cx="22001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変数の初期化だね！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B307131C-ABA2-40EE-88D1-3EC14216D95E}"/>
                </a:ext>
              </a:extLst>
            </p:cNvPr>
            <p:cNvSpPr txBox="1"/>
            <p:nvPr/>
          </p:nvSpPr>
          <p:spPr>
            <a:xfrm>
              <a:off x="2331442" y="4903569"/>
              <a:ext cx="6897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9CCEEC20-6444-43F0-98E8-21D03C8BA959}"/>
                </a:ext>
              </a:extLst>
            </p:cNvPr>
            <p:cNvSpPr txBox="1"/>
            <p:nvPr/>
          </p:nvSpPr>
          <p:spPr>
            <a:xfrm>
              <a:off x="3001373" y="4899852"/>
              <a:ext cx="6897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しょきか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398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4AF5E6B-37EF-4556-8FDB-D0D851EB8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090" y="2042151"/>
            <a:ext cx="4610100" cy="10572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52843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B3B6CD-9E62-4A8E-9393-15017A32E2A9}"/>
              </a:ext>
            </a:extLst>
          </p:cNvPr>
          <p:cNvSpPr txBox="1"/>
          <p:nvPr/>
        </p:nvSpPr>
        <p:spPr>
          <a:xfrm>
            <a:off x="1587827" y="1295243"/>
            <a:ext cx="409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79F388C-4A50-4810-A68D-1371D5773A1B}"/>
              </a:ext>
            </a:extLst>
          </p:cNvPr>
          <p:cNvSpPr txBox="1"/>
          <p:nvPr/>
        </p:nvSpPr>
        <p:spPr>
          <a:xfrm>
            <a:off x="2233789" y="1294970"/>
            <a:ext cx="489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5413AA3-4B45-41BA-A135-220A53500F35}"/>
              </a:ext>
            </a:extLst>
          </p:cNvPr>
          <p:cNvGrpSpPr/>
          <p:nvPr/>
        </p:nvGrpSpPr>
        <p:grpSpPr>
          <a:xfrm>
            <a:off x="4099057" y="1930954"/>
            <a:ext cx="4994010" cy="613807"/>
            <a:chOff x="3721365" y="3089367"/>
            <a:chExt cx="4994010" cy="613807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8A1EEBB-0440-412B-A1C7-D89D093881DD}"/>
                </a:ext>
              </a:extLst>
            </p:cNvPr>
            <p:cNvSpPr txBox="1"/>
            <p:nvPr/>
          </p:nvSpPr>
          <p:spPr>
            <a:xfrm>
              <a:off x="3721365" y="3089367"/>
              <a:ext cx="49940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BE2CBB5-FE42-4E5C-A188-0717CBCAA8BE}"/>
                </a:ext>
              </a:extLst>
            </p:cNvPr>
            <p:cNvSpPr txBox="1"/>
            <p:nvPr/>
          </p:nvSpPr>
          <p:spPr>
            <a:xfrm>
              <a:off x="7551814" y="31316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3252871-BB42-408B-BDBF-8AAFEF647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5096" y="3131624"/>
              <a:ext cx="1828958" cy="571550"/>
            </a:xfrm>
            <a:prstGeom prst="rect">
              <a:avLst/>
            </a:prstGeom>
          </p:spPr>
        </p:pic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71683425-6008-43DA-8627-FDAA0A8CD002}"/>
              </a:ext>
            </a:extLst>
          </p:cNvPr>
          <p:cNvGrpSpPr/>
          <p:nvPr/>
        </p:nvGrpSpPr>
        <p:grpSpPr>
          <a:xfrm>
            <a:off x="1037163" y="4266280"/>
            <a:ext cx="6857221" cy="577081"/>
            <a:chOff x="4328642" y="4131261"/>
            <a:chExt cx="6857221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BF1C512-1801-4BC3-B822-D545382A5F3B}"/>
                </a:ext>
              </a:extLst>
            </p:cNvPr>
            <p:cNvSpPr txBox="1"/>
            <p:nvPr/>
          </p:nvSpPr>
          <p:spPr>
            <a:xfrm>
              <a:off x="4328642" y="4131261"/>
              <a:ext cx="685722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入力値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BCDFB8E-E36B-4837-8FEE-A756D2A3F6DA}"/>
                </a:ext>
              </a:extLst>
            </p:cNvPr>
            <p:cNvSpPr txBox="1"/>
            <p:nvPr/>
          </p:nvSpPr>
          <p:spPr>
            <a:xfrm>
              <a:off x="7929856" y="41996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FC9CC8D-47F8-426E-99B2-115F3BF7568B}"/>
                </a:ext>
              </a:extLst>
            </p:cNvPr>
            <p:cNvSpPr txBox="1"/>
            <p:nvPr/>
          </p:nvSpPr>
          <p:spPr>
            <a:xfrm>
              <a:off x="4463522" y="419967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31B49D82-9A10-4406-AEF7-346BDB6F4961}"/>
                </a:ext>
              </a:extLst>
            </p:cNvPr>
            <p:cNvSpPr txBox="1"/>
            <p:nvPr/>
          </p:nvSpPr>
          <p:spPr>
            <a:xfrm>
              <a:off x="9935605" y="419967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15C4DE3-D42C-4324-B2C4-6659B87EFB68}"/>
                </a:ext>
              </a:extLst>
            </p:cNvPr>
            <p:cNvSpPr txBox="1"/>
            <p:nvPr/>
          </p:nvSpPr>
          <p:spPr>
            <a:xfrm>
              <a:off x="8792619" y="4199676"/>
              <a:ext cx="10812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021509E1-FC08-4CC9-9048-EE4912FB2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7002" y="4254802"/>
              <a:ext cx="1966130" cy="441998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C76DCC3-701A-4CCD-8E87-74567B86B8D1}"/>
              </a:ext>
            </a:extLst>
          </p:cNvPr>
          <p:cNvGrpSpPr/>
          <p:nvPr/>
        </p:nvGrpSpPr>
        <p:grpSpPr>
          <a:xfrm>
            <a:off x="3812894" y="3285402"/>
            <a:ext cx="652422" cy="639195"/>
            <a:chOff x="414588" y="3491432"/>
            <a:chExt cx="652422" cy="639195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AFD12B6A-8ADA-4801-9886-36D559B622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6325"/>
            <a:stretch/>
          </p:blipFill>
          <p:spPr>
            <a:xfrm>
              <a:off x="418900" y="3533780"/>
              <a:ext cx="579964" cy="542925"/>
            </a:xfrm>
            <a:prstGeom prst="rect">
              <a:avLst/>
            </a:prstGeom>
          </p:spPr>
        </p:pic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F2B53205-0E86-4158-A56E-0B9F78D4BAA6}"/>
                </a:ext>
              </a:extLst>
            </p:cNvPr>
            <p:cNvSpPr/>
            <p:nvPr/>
          </p:nvSpPr>
          <p:spPr>
            <a:xfrm>
              <a:off x="414588" y="349143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5947B7C4-6D63-4955-90B7-192194747356}"/>
              </a:ext>
            </a:extLst>
          </p:cNvPr>
          <p:cNvCxnSpPr>
            <a:cxnSpLocks/>
          </p:cNvCxnSpPr>
          <p:nvPr/>
        </p:nvCxnSpPr>
        <p:spPr>
          <a:xfrm>
            <a:off x="1023426" y="241221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89DD6340-EEFF-45D1-83C1-1F01C397F1C4}"/>
              </a:ext>
            </a:extLst>
          </p:cNvPr>
          <p:cNvGrpSpPr/>
          <p:nvPr/>
        </p:nvGrpSpPr>
        <p:grpSpPr>
          <a:xfrm>
            <a:off x="355527" y="1855480"/>
            <a:ext cx="667899" cy="650331"/>
            <a:chOff x="475743" y="2747684"/>
            <a:chExt cx="667899" cy="650331"/>
          </a:xfrm>
        </p:grpSpPr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4D729C30-CD26-438E-9571-462405DA1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19D2D32D-CE17-457C-9E60-BA3AA50C72D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B8892E4A-3CD1-4FE7-952A-1EFB32F90C0D}"/>
              </a:ext>
            </a:extLst>
          </p:cNvPr>
          <p:cNvCxnSpPr>
            <a:cxnSpLocks/>
          </p:cNvCxnSpPr>
          <p:nvPr/>
        </p:nvCxnSpPr>
        <p:spPr>
          <a:xfrm>
            <a:off x="1037163" y="286645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D7DB8017-5C62-46F5-A9AB-A26E75309577}"/>
              </a:ext>
            </a:extLst>
          </p:cNvPr>
          <p:cNvGrpSpPr/>
          <p:nvPr/>
        </p:nvGrpSpPr>
        <p:grpSpPr>
          <a:xfrm>
            <a:off x="384741" y="2655665"/>
            <a:ext cx="652422" cy="639195"/>
            <a:chOff x="675523" y="2179135"/>
            <a:chExt cx="652422" cy="639195"/>
          </a:xfrm>
        </p:grpSpPr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4F5D2B8C-8017-42FD-AC60-2D24CFF5AAD1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C8DCEC78-DF0E-436C-B007-6EA330524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74B29336-9486-49CB-AB17-1D291D8677F3}"/>
              </a:ext>
            </a:extLst>
          </p:cNvPr>
          <p:cNvCxnSpPr>
            <a:cxnSpLocks/>
          </p:cNvCxnSpPr>
          <p:nvPr/>
        </p:nvCxnSpPr>
        <p:spPr>
          <a:xfrm flipV="1">
            <a:off x="4139105" y="3013940"/>
            <a:ext cx="0" cy="2714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7B6BF21-E532-4E7D-B13E-ACE85E1E7109}"/>
              </a:ext>
            </a:extLst>
          </p:cNvPr>
          <p:cNvGrpSpPr/>
          <p:nvPr/>
        </p:nvGrpSpPr>
        <p:grpSpPr>
          <a:xfrm>
            <a:off x="1037163" y="5101727"/>
            <a:ext cx="5771753" cy="1149551"/>
            <a:chOff x="824356" y="5473800"/>
            <a:chExt cx="5771753" cy="114955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B90CA83-B47F-4212-81A6-E3CAF7765EAC}"/>
                </a:ext>
              </a:extLst>
            </p:cNvPr>
            <p:cNvSpPr txBox="1"/>
            <p:nvPr/>
          </p:nvSpPr>
          <p:spPr>
            <a:xfrm>
              <a:off x="824356" y="5473800"/>
              <a:ext cx="57717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に代入する。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88D8F40-C670-460D-B534-60652BF3C60B}"/>
                </a:ext>
              </a:extLst>
            </p:cNvPr>
            <p:cNvSpPr txBox="1"/>
            <p:nvPr/>
          </p:nvSpPr>
          <p:spPr>
            <a:xfrm>
              <a:off x="5356351" y="55463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64CDEBA-A0B8-449B-9C6D-A7A4F9466B4B}"/>
                </a:ext>
              </a:extLst>
            </p:cNvPr>
            <p:cNvSpPr txBox="1"/>
            <p:nvPr/>
          </p:nvSpPr>
          <p:spPr>
            <a:xfrm>
              <a:off x="3045005" y="6049234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E644FA9B-B786-44DB-A4B1-AFDE46FB8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9236" y="6166111"/>
              <a:ext cx="1950889" cy="457240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BE263CB2-A663-4E95-9060-03972B082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78347" y="5622150"/>
              <a:ext cx="2304061" cy="391256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BAFA5C5-F66E-47D0-AADB-B8C6280C5118}"/>
              </a:ext>
            </a:extLst>
          </p:cNvPr>
          <p:cNvGrpSpPr/>
          <p:nvPr/>
        </p:nvGrpSpPr>
        <p:grpSpPr>
          <a:xfrm>
            <a:off x="236786" y="2603753"/>
            <a:ext cx="8522473" cy="3788170"/>
            <a:chOff x="236786" y="2603753"/>
            <a:chExt cx="8522473" cy="3788170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169D5074-6807-4677-A906-17F875FBC68A}"/>
                </a:ext>
              </a:extLst>
            </p:cNvPr>
            <p:cNvSpPr/>
            <p:nvPr/>
          </p:nvSpPr>
          <p:spPr>
            <a:xfrm>
              <a:off x="236786" y="2603753"/>
              <a:ext cx="8522473" cy="3788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F9D69767-F791-48BC-AFE6-BB720F40A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64751" y="4685231"/>
              <a:ext cx="1365532" cy="1034051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E9848B49-14B3-4C43-92F0-0FFA2EF69CDF}"/>
                </a:ext>
              </a:extLst>
            </p:cNvPr>
            <p:cNvGrpSpPr/>
            <p:nvPr/>
          </p:nvGrpSpPr>
          <p:grpSpPr>
            <a:xfrm>
              <a:off x="2314644" y="3293071"/>
              <a:ext cx="3857079" cy="987757"/>
              <a:chOff x="2314644" y="3293071"/>
              <a:chExt cx="3857079" cy="987757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7AADACD7-6960-4B31-9D4E-292C1E8560C3}"/>
                  </a:ext>
                </a:extLst>
              </p:cNvPr>
              <p:cNvSpPr txBox="1"/>
              <p:nvPr/>
            </p:nvSpPr>
            <p:spPr>
              <a:xfrm>
                <a:off x="2314644" y="3303637"/>
                <a:ext cx="3857079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の場合、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入力値は何かわかるかな？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CACDB2CC-DB23-465D-A471-406B2A6FF7C2}"/>
                  </a:ext>
                </a:extLst>
              </p:cNvPr>
              <p:cNvSpPr txBox="1"/>
              <p:nvPr/>
            </p:nvSpPr>
            <p:spPr>
              <a:xfrm>
                <a:off x="3478588" y="3293071"/>
                <a:ext cx="75032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ADFAE817-93E9-4018-8108-B5603BF290D9}"/>
                  </a:ext>
                </a:extLst>
              </p:cNvPr>
              <p:cNvSpPr txBox="1"/>
              <p:nvPr/>
            </p:nvSpPr>
            <p:spPr>
              <a:xfrm>
                <a:off x="2547793" y="3731984"/>
                <a:ext cx="111695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にゅうりょくち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E621DE28-A5DC-4350-9FC8-FB89CCDE8BED}"/>
                  </a:ext>
                </a:extLst>
              </p:cNvPr>
              <p:cNvSpPr txBox="1"/>
              <p:nvPr/>
            </p:nvSpPr>
            <p:spPr>
              <a:xfrm>
                <a:off x="3638238" y="3736547"/>
                <a:ext cx="4608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37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6BFFBF-EE96-44C3-8F53-0991FD5C2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140" y="2042151"/>
            <a:ext cx="4591050" cy="19621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B0BB103-5B97-451A-B06C-D5DAF1BCC7EA}"/>
              </a:ext>
            </a:extLst>
          </p:cNvPr>
          <p:cNvGrpSpPr/>
          <p:nvPr/>
        </p:nvGrpSpPr>
        <p:grpSpPr>
          <a:xfrm>
            <a:off x="298821" y="2197600"/>
            <a:ext cx="652422" cy="639195"/>
            <a:chOff x="1486996" y="3429000"/>
            <a:chExt cx="652422" cy="639195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310624C4-6174-4970-B399-20B73160EF70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6DA370E-C4FE-4EB3-B7D2-36A47391D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67B46869-D19F-4CE2-83B5-669761D60A10}"/>
              </a:ext>
            </a:extLst>
          </p:cNvPr>
          <p:cNvGrpSpPr/>
          <p:nvPr/>
        </p:nvGrpSpPr>
        <p:grpSpPr>
          <a:xfrm>
            <a:off x="1331414" y="4091907"/>
            <a:ext cx="5823752" cy="577081"/>
            <a:chOff x="5113537" y="4154041"/>
            <a:chExt cx="5823752" cy="577081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CD6DC53-E7D5-4550-9257-26DEDCB73C57}"/>
                </a:ext>
              </a:extLst>
            </p:cNvPr>
            <p:cNvSpPr txBox="1"/>
            <p:nvPr/>
          </p:nvSpPr>
          <p:spPr>
            <a:xfrm>
              <a:off x="5113537" y="4154041"/>
              <a:ext cx="58237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72ACF12-2F5C-43A9-9EDA-0322E78DC444}"/>
                </a:ext>
              </a:extLst>
            </p:cNvPr>
            <p:cNvSpPr txBox="1"/>
            <p:nvPr/>
          </p:nvSpPr>
          <p:spPr>
            <a:xfrm>
              <a:off x="8039921" y="41985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90E9344-5B42-4F1A-9DD8-A6F6B07ED375}"/>
                </a:ext>
              </a:extLst>
            </p:cNvPr>
            <p:cNvSpPr txBox="1"/>
            <p:nvPr/>
          </p:nvSpPr>
          <p:spPr>
            <a:xfrm>
              <a:off x="5246358" y="419858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F132CD2C-021A-4888-8EC7-2A0B90C2B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9020" y="4364278"/>
              <a:ext cx="1348857" cy="30482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7CE263B-80DD-4205-9EF0-EBBC2489E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44813" y="4329985"/>
              <a:ext cx="1150720" cy="373412"/>
            </a:xfrm>
            <a:prstGeom prst="rect">
              <a:avLst/>
            </a:prstGeom>
          </p:spPr>
        </p:pic>
      </p:grp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CF15C6CC-DFA1-4D1A-8087-03C0FC24E600}"/>
              </a:ext>
            </a:extLst>
          </p:cNvPr>
          <p:cNvCxnSpPr>
            <a:cxnSpLocks/>
          </p:cNvCxnSpPr>
          <p:nvPr/>
        </p:nvCxnSpPr>
        <p:spPr>
          <a:xfrm>
            <a:off x="951243" y="3226821"/>
            <a:ext cx="3548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8F58A994-E1CE-445E-B800-D7DD92535656}"/>
              </a:ext>
            </a:extLst>
          </p:cNvPr>
          <p:cNvGrpSpPr/>
          <p:nvPr/>
        </p:nvGrpSpPr>
        <p:grpSpPr>
          <a:xfrm>
            <a:off x="298821" y="2903979"/>
            <a:ext cx="652422" cy="639195"/>
            <a:chOff x="588875" y="3127860"/>
            <a:chExt cx="652422" cy="639195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08055D48-23F0-4CF3-9B85-1ECC4A7C3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B0E5D591-6C24-4BF1-9FF3-8F74C462FB0D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4E7ABEFF-1FBA-4319-ACC7-8D8063EC7EF1}"/>
              </a:ext>
            </a:extLst>
          </p:cNvPr>
          <p:cNvCxnSpPr>
            <a:cxnSpLocks/>
          </p:cNvCxnSpPr>
          <p:nvPr/>
        </p:nvCxnSpPr>
        <p:spPr>
          <a:xfrm>
            <a:off x="958321" y="2517196"/>
            <a:ext cx="990612" cy="565156"/>
          </a:xfrm>
          <a:prstGeom prst="bentConnector3">
            <a:avLst>
              <a:gd name="adj1" fmla="val 2490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284E9EF3-FE49-49AD-AD0A-6EFA56FC8DA6}"/>
              </a:ext>
            </a:extLst>
          </p:cNvPr>
          <p:cNvGrpSpPr/>
          <p:nvPr/>
        </p:nvGrpSpPr>
        <p:grpSpPr>
          <a:xfrm>
            <a:off x="1331414" y="4826075"/>
            <a:ext cx="6551957" cy="663349"/>
            <a:chOff x="1331414" y="4826075"/>
            <a:chExt cx="6551957" cy="66334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06CEF84-C332-4EE0-90C7-6BC6D972CC80}"/>
                </a:ext>
              </a:extLst>
            </p:cNvPr>
            <p:cNvSpPr txBox="1"/>
            <p:nvPr/>
          </p:nvSpPr>
          <p:spPr>
            <a:xfrm>
              <a:off x="1331414" y="4826075"/>
              <a:ext cx="655195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2126707-D21B-444A-9124-685C6C6C815A}"/>
                </a:ext>
              </a:extLst>
            </p:cNvPr>
            <p:cNvSpPr txBox="1"/>
            <p:nvPr/>
          </p:nvSpPr>
          <p:spPr>
            <a:xfrm>
              <a:off x="4689966" y="48763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B975E12-FF1E-44EE-8B80-762180BD5948}"/>
                </a:ext>
              </a:extLst>
            </p:cNvPr>
            <p:cNvSpPr txBox="1"/>
            <p:nvPr/>
          </p:nvSpPr>
          <p:spPr>
            <a:xfrm>
              <a:off x="1499725" y="48538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84B820A-6DC3-4E91-BC03-5A40230C8CBA}"/>
                </a:ext>
              </a:extLst>
            </p:cNvPr>
            <p:cNvSpPr txBox="1"/>
            <p:nvPr/>
          </p:nvSpPr>
          <p:spPr>
            <a:xfrm>
              <a:off x="1916671" y="48538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5E5C121-FF39-4290-B3FF-712918B489E8}"/>
                </a:ext>
              </a:extLst>
            </p:cNvPr>
            <p:cNvSpPr txBox="1"/>
            <p:nvPr/>
          </p:nvSpPr>
          <p:spPr>
            <a:xfrm>
              <a:off x="6806996" y="4868394"/>
              <a:ext cx="4194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E95847FF-DC03-4958-9724-AE50CE16C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66765" y="4940736"/>
              <a:ext cx="1623201" cy="548688"/>
            </a:xfrm>
            <a:prstGeom prst="rect">
              <a:avLst/>
            </a:prstGeom>
          </p:spPr>
        </p:pic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48C637C7-F952-40E7-BCD2-7C20DB18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77763" y="4988971"/>
              <a:ext cx="1150720" cy="373412"/>
            </a:xfrm>
            <a:prstGeom prst="rect">
              <a:avLst/>
            </a:prstGeom>
          </p:spPr>
        </p:pic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064E2876-5978-4E85-B040-B6494B661A2E}"/>
              </a:ext>
            </a:extLst>
          </p:cNvPr>
          <p:cNvGrpSpPr/>
          <p:nvPr/>
        </p:nvGrpSpPr>
        <p:grpSpPr>
          <a:xfrm>
            <a:off x="298821" y="3637524"/>
            <a:ext cx="652422" cy="639195"/>
            <a:chOff x="4394117" y="2183587"/>
            <a:chExt cx="652422" cy="639195"/>
          </a:xfrm>
        </p:grpSpPr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566D7258-2854-4C78-94E0-FC8F2E7C20BB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BF1ABE7D-8272-47CF-AC1D-27871BE62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48" name="コネクタ: カギ線 47">
            <a:extLst>
              <a:ext uri="{FF2B5EF4-FFF2-40B4-BE49-F238E27FC236}">
                <a16:creationId xmlns:a16="http://schemas.microsoft.com/office/drawing/2014/main" id="{A7D4C8B6-8220-4FD7-BA1E-C77CEEB907A9}"/>
              </a:ext>
            </a:extLst>
          </p:cNvPr>
          <p:cNvCxnSpPr>
            <a:cxnSpLocks/>
          </p:cNvCxnSpPr>
          <p:nvPr/>
        </p:nvCxnSpPr>
        <p:spPr>
          <a:xfrm flipV="1">
            <a:off x="938714" y="3637524"/>
            <a:ext cx="432725" cy="32026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55BF73DE-B855-47ED-ABAC-DEA29F8AB2F0}"/>
              </a:ext>
            </a:extLst>
          </p:cNvPr>
          <p:cNvGrpSpPr/>
          <p:nvPr/>
        </p:nvGrpSpPr>
        <p:grpSpPr>
          <a:xfrm>
            <a:off x="1371439" y="5604085"/>
            <a:ext cx="5435557" cy="609701"/>
            <a:chOff x="1371439" y="5645599"/>
            <a:chExt cx="5435557" cy="60970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25609F3-130F-4948-96B5-A2CE9B181207}"/>
                </a:ext>
              </a:extLst>
            </p:cNvPr>
            <p:cNvSpPr txBox="1"/>
            <p:nvPr/>
          </p:nvSpPr>
          <p:spPr>
            <a:xfrm>
              <a:off x="1371439" y="5645599"/>
              <a:ext cx="543555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8C6BB88-D504-46B2-9F2B-ED29A152EC78}"/>
                </a:ext>
              </a:extLst>
            </p:cNvPr>
            <p:cNvSpPr txBox="1"/>
            <p:nvPr/>
          </p:nvSpPr>
          <p:spPr>
            <a:xfrm>
              <a:off x="1514494" y="570848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BFC49E20-D91A-472B-9A6B-5A5FA15CC605}"/>
                </a:ext>
              </a:extLst>
            </p:cNvPr>
            <p:cNvSpPr txBox="1"/>
            <p:nvPr/>
          </p:nvSpPr>
          <p:spPr>
            <a:xfrm>
              <a:off x="4086566" y="5708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85AAD533-B2FB-404A-ABFA-141928EF8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26897" y="5782819"/>
              <a:ext cx="1127858" cy="472481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A7C50DE-8E37-428A-89B8-02709514405F}"/>
                </a:ext>
              </a:extLst>
            </p:cNvPr>
            <p:cNvSpPr txBox="1"/>
            <p:nvPr/>
          </p:nvSpPr>
          <p:spPr>
            <a:xfrm>
              <a:off x="5098808" y="5716329"/>
              <a:ext cx="6276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4" name="図 63">
            <a:extLst>
              <a:ext uri="{FF2B5EF4-FFF2-40B4-BE49-F238E27FC236}">
                <a16:creationId xmlns:a16="http://schemas.microsoft.com/office/drawing/2014/main" id="{3E2BD733-D9FE-45B7-AE17-3A68554517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74288" y="1744525"/>
            <a:ext cx="969712" cy="1545342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0D5FBBF-7EAB-4CBB-A27D-511D652D5521}"/>
              </a:ext>
            </a:extLst>
          </p:cNvPr>
          <p:cNvGrpSpPr/>
          <p:nvPr/>
        </p:nvGrpSpPr>
        <p:grpSpPr>
          <a:xfrm>
            <a:off x="5127384" y="1610955"/>
            <a:ext cx="3002197" cy="593950"/>
            <a:chOff x="2724229" y="555641"/>
            <a:chExt cx="3002197" cy="59395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789E75F-34BF-4BB5-85F4-79A2AD8C35A4}"/>
                </a:ext>
              </a:extLst>
            </p:cNvPr>
            <p:cNvSpPr txBox="1"/>
            <p:nvPr/>
          </p:nvSpPr>
          <p:spPr>
            <a:xfrm>
              <a:off x="2798065" y="555641"/>
              <a:ext cx="29283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とはギア（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Gear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）の略だよ。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80D5612-A40B-4F7F-A84A-ADAB701FDFFE}"/>
                </a:ext>
              </a:extLst>
            </p:cNvPr>
            <p:cNvSpPr txBox="1"/>
            <p:nvPr/>
          </p:nvSpPr>
          <p:spPr>
            <a:xfrm>
              <a:off x="4761912" y="618953"/>
              <a:ext cx="5913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りゃく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吹き出し: 角を丸めた四角形 74">
              <a:extLst>
                <a:ext uri="{FF2B5EF4-FFF2-40B4-BE49-F238E27FC236}">
                  <a16:creationId xmlns:a16="http://schemas.microsoft.com/office/drawing/2014/main" id="{C9744D23-3E04-4BD6-AD1A-88B888745FCB}"/>
                </a:ext>
              </a:extLst>
            </p:cNvPr>
            <p:cNvSpPr/>
            <p:nvPr/>
          </p:nvSpPr>
          <p:spPr>
            <a:xfrm>
              <a:off x="2724229" y="586399"/>
              <a:ext cx="3002197" cy="563192"/>
            </a:xfrm>
            <a:prstGeom prst="wedgeRoundRectCallout">
              <a:avLst>
                <a:gd name="adj1" fmla="val 56447"/>
                <a:gd name="adj2" fmla="val -962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227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E6E9C3ED-D5C4-4E39-95F9-9CAAA1F87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099" y="1279505"/>
            <a:ext cx="4591050" cy="30003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809B6532-D3A1-4193-956F-673E38B545D0}"/>
              </a:ext>
            </a:extLst>
          </p:cNvPr>
          <p:cNvGrpSpPr/>
          <p:nvPr/>
        </p:nvGrpSpPr>
        <p:grpSpPr>
          <a:xfrm>
            <a:off x="4611386" y="3042324"/>
            <a:ext cx="3549876" cy="1131079"/>
            <a:chOff x="3507873" y="1953977"/>
            <a:chExt cx="3549876" cy="1131079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320D998-113A-413C-9A58-9EBDC0BA6463}"/>
                </a:ext>
              </a:extLst>
            </p:cNvPr>
            <p:cNvSpPr txBox="1"/>
            <p:nvPr/>
          </p:nvSpPr>
          <p:spPr>
            <a:xfrm>
              <a:off x="3507873" y="1953977"/>
              <a:ext cx="35498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1F8318B0-C89F-43A0-B7BF-A642E76C9A19}"/>
                </a:ext>
              </a:extLst>
            </p:cNvPr>
            <p:cNvSpPr txBox="1"/>
            <p:nvPr/>
          </p:nvSpPr>
          <p:spPr>
            <a:xfrm>
              <a:off x="6206080" y="201296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A9140468-324B-4315-A4BA-7C88E95466D7}"/>
                </a:ext>
              </a:extLst>
            </p:cNvPr>
            <p:cNvSpPr txBox="1"/>
            <p:nvPr/>
          </p:nvSpPr>
          <p:spPr>
            <a:xfrm>
              <a:off x="3640693" y="199852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216FCAE0-F255-4E64-BACD-6E8B0B7A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43475" y="2136071"/>
              <a:ext cx="1051651" cy="335309"/>
            </a:xfrm>
            <a:prstGeom prst="rect">
              <a:avLst/>
            </a:prstGeom>
          </p:spPr>
        </p:pic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12781D3A-C31C-4766-A0E3-B78313AFF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9644" y="2635441"/>
              <a:ext cx="1630821" cy="388654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2AC7D2E-EAA7-475A-860B-2910D4890AD4}"/>
              </a:ext>
            </a:extLst>
          </p:cNvPr>
          <p:cNvGrpSpPr/>
          <p:nvPr/>
        </p:nvGrpSpPr>
        <p:grpSpPr>
          <a:xfrm>
            <a:off x="617041" y="5454763"/>
            <a:ext cx="6621094" cy="1409529"/>
            <a:chOff x="276856" y="5424284"/>
            <a:chExt cx="6621094" cy="1409529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A3F491DD-BE9D-4CDD-96B4-40624600F185}"/>
                </a:ext>
              </a:extLst>
            </p:cNvPr>
            <p:cNvSpPr txBox="1"/>
            <p:nvPr/>
          </p:nvSpPr>
          <p:spPr>
            <a:xfrm>
              <a:off x="319686" y="5424284"/>
              <a:ext cx="657826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　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447D8DAB-5E35-4171-8A83-33E500E7617E}"/>
                </a:ext>
              </a:extLst>
            </p:cNvPr>
            <p:cNvSpPr txBox="1"/>
            <p:nvPr/>
          </p:nvSpPr>
          <p:spPr>
            <a:xfrm>
              <a:off x="3950260" y="546654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D2F9CA5C-0DCF-4CC0-BB2E-EAA07F20C800}"/>
                </a:ext>
              </a:extLst>
            </p:cNvPr>
            <p:cNvSpPr txBox="1"/>
            <p:nvPr/>
          </p:nvSpPr>
          <p:spPr>
            <a:xfrm>
              <a:off x="491028" y="546654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6D2E20D1-E011-49B8-AE69-546B4F74863D}"/>
                </a:ext>
              </a:extLst>
            </p:cNvPr>
            <p:cNvSpPr txBox="1"/>
            <p:nvPr/>
          </p:nvSpPr>
          <p:spPr>
            <a:xfrm>
              <a:off x="5489079" y="5487320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3C153577-3CFA-4299-8963-ED11A80BA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4230" y="5595044"/>
              <a:ext cx="1966130" cy="441998"/>
            </a:xfrm>
            <a:prstGeom prst="rect">
              <a:avLst/>
            </a:prstGeom>
          </p:spPr>
        </p:pic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EE441344-F011-4E5F-8459-3C96FCE90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42495" y="5573606"/>
              <a:ext cx="767816" cy="460690"/>
            </a:xfrm>
            <a:prstGeom prst="rect">
              <a:avLst/>
            </a:prstGeom>
          </p:spPr>
        </p:pic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092B8FBB-DB23-4DDA-8485-7A4B527BF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73945" y="5957437"/>
              <a:ext cx="2331922" cy="876376"/>
            </a:xfrm>
            <a:prstGeom prst="rect">
              <a:avLst/>
            </a:prstGeom>
          </p:spPr>
        </p:pic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CDD9D432-D495-407C-A9B6-372C9A6F63AC}"/>
                </a:ext>
              </a:extLst>
            </p:cNvPr>
            <p:cNvSpPr txBox="1"/>
            <p:nvPr/>
          </p:nvSpPr>
          <p:spPr>
            <a:xfrm>
              <a:off x="276856" y="6049234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E454CC5A-D6EA-45F1-A1BB-71D306500804}"/>
                </a:ext>
              </a:extLst>
            </p:cNvPr>
            <p:cNvSpPr txBox="1"/>
            <p:nvPr/>
          </p:nvSpPr>
          <p:spPr>
            <a:xfrm>
              <a:off x="4923782" y="6026762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26CFA72-CEB2-4530-8277-FF965F22F608}"/>
              </a:ext>
            </a:extLst>
          </p:cNvPr>
          <p:cNvGrpSpPr/>
          <p:nvPr/>
        </p:nvGrpSpPr>
        <p:grpSpPr>
          <a:xfrm>
            <a:off x="659871" y="4445261"/>
            <a:ext cx="6578264" cy="807790"/>
            <a:chOff x="4775841" y="3513712"/>
            <a:chExt cx="6578264" cy="807790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C2EC5C71-5302-4372-8185-7AD993883520}"/>
                </a:ext>
              </a:extLst>
            </p:cNvPr>
            <p:cNvSpPr txBox="1"/>
            <p:nvPr/>
          </p:nvSpPr>
          <p:spPr>
            <a:xfrm>
              <a:off x="4775841" y="3601957"/>
              <a:ext cx="657826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4C52C16D-A1EE-4759-A8D2-7FAE6DC1D338}"/>
                </a:ext>
              </a:extLst>
            </p:cNvPr>
            <p:cNvSpPr txBox="1"/>
            <p:nvPr/>
          </p:nvSpPr>
          <p:spPr>
            <a:xfrm>
              <a:off x="4918896" y="366484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AE08009-3BDC-420F-A453-21C4B3D72CCD}"/>
                </a:ext>
              </a:extLst>
            </p:cNvPr>
            <p:cNvSpPr txBox="1"/>
            <p:nvPr/>
          </p:nvSpPr>
          <p:spPr>
            <a:xfrm>
              <a:off x="7693061" y="36398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E7B676DC-2F7F-49DA-AC43-6CAFA0BA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29330" y="3762921"/>
              <a:ext cx="1630821" cy="388654"/>
            </a:xfrm>
            <a:prstGeom prst="rect">
              <a:avLst/>
            </a:prstGeom>
          </p:spPr>
        </p:pic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2BB86BAD-07A1-49E9-AB3B-AECC58DAE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70545" y="3513712"/>
              <a:ext cx="1120237" cy="807790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CF24463E-0325-4FB4-83AD-9B8E835D63AA}"/>
                </a:ext>
              </a:extLst>
            </p:cNvPr>
            <p:cNvSpPr txBox="1"/>
            <p:nvPr/>
          </p:nvSpPr>
          <p:spPr>
            <a:xfrm>
              <a:off x="10295884" y="3638780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C56E8DBD-BB0E-4AC7-8C81-D8F76CE8E93A}"/>
              </a:ext>
            </a:extLst>
          </p:cNvPr>
          <p:cNvGrpSpPr/>
          <p:nvPr/>
        </p:nvGrpSpPr>
        <p:grpSpPr>
          <a:xfrm>
            <a:off x="344512" y="3089786"/>
            <a:ext cx="652422" cy="639195"/>
            <a:chOff x="1486996" y="3429000"/>
            <a:chExt cx="652422" cy="639195"/>
          </a:xfrm>
        </p:grpSpPr>
        <p:sp>
          <p:nvSpPr>
            <p:cNvPr id="101" name="四角形: 角を丸くする 100">
              <a:extLst>
                <a:ext uri="{FF2B5EF4-FFF2-40B4-BE49-F238E27FC236}">
                  <a16:creationId xmlns:a16="http://schemas.microsoft.com/office/drawing/2014/main" id="{0846F902-86E0-4B5D-AAAB-0EBB339A2404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BE8399DD-EE37-440B-8E9F-09DB596F2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8971DE51-A619-4278-982B-8ACA48E2B78B}"/>
              </a:ext>
            </a:extLst>
          </p:cNvPr>
          <p:cNvCxnSpPr>
            <a:cxnSpLocks/>
          </p:cNvCxnSpPr>
          <p:nvPr/>
        </p:nvCxnSpPr>
        <p:spPr>
          <a:xfrm>
            <a:off x="996934" y="386708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7DF3FF79-7C46-4A44-BB10-9DE407CB95C8}"/>
              </a:ext>
            </a:extLst>
          </p:cNvPr>
          <p:cNvGrpSpPr/>
          <p:nvPr/>
        </p:nvGrpSpPr>
        <p:grpSpPr>
          <a:xfrm>
            <a:off x="344512" y="3757409"/>
            <a:ext cx="652422" cy="639195"/>
            <a:chOff x="4394117" y="2183587"/>
            <a:chExt cx="652422" cy="639195"/>
          </a:xfrm>
        </p:grpSpPr>
        <p:sp>
          <p:nvSpPr>
            <p:cNvPr id="105" name="四角形: 角を丸くする 104">
              <a:extLst>
                <a:ext uri="{FF2B5EF4-FFF2-40B4-BE49-F238E27FC236}">
                  <a16:creationId xmlns:a16="http://schemas.microsoft.com/office/drawing/2014/main" id="{885BF0AC-A74C-41B6-94F7-6F6A57CE3F8E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6" name="図 105">
              <a:extLst>
                <a:ext uri="{FF2B5EF4-FFF2-40B4-BE49-F238E27FC236}">
                  <a16:creationId xmlns:a16="http://schemas.microsoft.com/office/drawing/2014/main" id="{8DC52DE2-5267-434E-8C03-E81D56685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108" name="直線矢印コネクタ 107">
            <a:extLst>
              <a:ext uri="{FF2B5EF4-FFF2-40B4-BE49-F238E27FC236}">
                <a16:creationId xmlns:a16="http://schemas.microsoft.com/office/drawing/2014/main" id="{6D725FCA-1A46-4BB3-AF68-2C561808C830}"/>
              </a:ext>
            </a:extLst>
          </p:cNvPr>
          <p:cNvCxnSpPr>
            <a:cxnSpLocks/>
          </p:cNvCxnSpPr>
          <p:nvPr/>
        </p:nvCxnSpPr>
        <p:spPr>
          <a:xfrm>
            <a:off x="996934" y="3244608"/>
            <a:ext cx="8141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3F1F1A2C-2166-47FD-ADEC-873F912EFFD4}"/>
              </a:ext>
            </a:extLst>
          </p:cNvPr>
          <p:cNvGrpSpPr/>
          <p:nvPr/>
        </p:nvGrpSpPr>
        <p:grpSpPr>
          <a:xfrm>
            <a:off x="319686" y="3042324"/>
            <a:ext cx="8522473" cy="3788170"/>
            <a:chOff x="319686" y="3042324"/>
            <a:chExt cx="8522473" cy="3788170"/>
          </a:xfrm>
        </p:grpSpPr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21B057AA-A76A-4411-B4BD-7BDEDB1CE583}"/>
                </a:ext>
              </a:extLst>
            </p:cNvPr>
            <p:cNvSpPr/>
            <p:nvPr/>
          </p:nvSpPr>
          <p:spPr>
            <a:xfrm>
              <a:off x="319686" y="3042324"/>
              <a:ext cx="8522473" cy="3788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9A98967E-E905-4311-97EE-30642B489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47651" y="5123802"/>
              <a:ext cx="1365532" cy="1034051"/>
            </a:xfrm>
            <a:prstGeom prst="rect">
              <a:avLst/>
            </a:prstGeom>
          </p:spPr>
        </p:pic>
        <p:grpSp>
          <p:nvGrpSpPr>
            <p:cNvPr id="121" name="グループ化 120">
              <a:extLst>
                <a:ext uri="{FF2B5EF4-FFF2-40B4-BE49-F238E27FC236}">
                  <a16:creationId xmlns:a16="http://schemas.microsoft.com/office/drawing/2014/main" id="{A6F855FA-82F0-4A88-A51F-EC81C8791385}"/>
                </a:ext>
              </a:extLst>
            </p:cNvPr>
            <p:cNvGrpSpPr/>
            <p:nvPr/>
          </p:nvGrpSpPr>
          <p:grpSpPr>
            <a:xfrm>
              <a:off x="2154415" y="3670707"/>
              <a:ext cx="4693209" cy="1023405"/>
              <a:chOff x="2154415" y="3670707"/>
              <a:chExt cx="4693209" cy="1023405"/>
            </a:xfrm>
          </p:grpSpPr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B9612163-D25D-4307-837C-C1AF2A023BC3}"/>
                  </a:ext>
                </a:extLst>
              </p:cNvPr>
              <p:cNvSpPr txBox="1"/>
              <p:nvPr/>
            </p:nvSpPr>
            <p:spPr>
              <a:xfrm>
                <a:off x="2154415" y="3716921"/>
                <a:ext cx="4693209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入力値と最大値を比較するよ。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スプライトのロジックを思い出そう！</a:t>
                </a:r>
              </a:p>
            </p:txBody>
          </p:sp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B4BC7E5A-D8C9-41FA-AAA3-17F38660CF76}"/>
                  </a:ext>
                </a:extLst>
              </p:cNvPr>
              <p:cNvSpPr txBox="1"/>
              <p:nvPr/>
            </p:nvSpPr>
            <p:spPr>
              <a:xfrm>
                <a:off x="2572283" y="3670707"/>
                <a:ext cx="11303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にゅうりょくち</a:t>
                </a:r>
              </a:p>
            </p:txBody>
          </p:sp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1D9B335B-87F9-4637-99E0-A967DF3D4768}"/>
                  </a:ext>
                </a:extLst>
              </p:cNvPr>
              <p:cNvSpPr txBox="1"/>
              <p:nvPr/>
            </p:nvSpPr>
            <p:spPr>
              <a:xfrm>
                <a:off x="5034849" y="4131416"/>
                <a:ext cx="4608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おも</a:t>
                </a:r>
              </a:p>
            </p:txBody>
          </p:sp>
          <p:sp>
            <p:nvSpPr>
              <p:cNvPr id="118" name="テキスト ボックス 117">
                <a:extLst>
                  <a:ext uri="{FF2B5EF4-FFF2-40B4-BE49-F238E27FC236}">
                    <a16:creationId xmlns:a16="http://schemas.microsoft.com/office/drawing/2014/main" id="{D77E32D6-6EA0-4FBD-9786-8E95BF861281}"/>
                  </a:ext>
                </a:extLst>
              </p:cNvPr>
              <p:cNvSpPr txBox="1"/>
              <p:nvPr/>
            </p:nvSpPr>
            <p:spPr>
              <a:xfrm>
                <a:off x="3630283" y="3670707"/>
                <a:ext cx="90233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さいだいち</a:t>
                </a:r>
              </a:p>
            </p:txBody>
          </p:sp>
          <p:sp>
            <p:nvSpPr>
              <p:cNvPr id="119" name="テキスト ボックス 118">
                <a:extLst>
                  <a:ext uri="{FF2B5EF4-FFF2-40B4-BE49-F238E27FC236}">
                    <a16:creationId xmlns:a16="http://schemas.microsoft.com/office/drawing/2014/main" id="{2245F0BD-6E60-4A0C-890E-1FEAADFCD804}"/>
                  </a:ext>
                </a:extLst>
              </p:cNvPr>
              <p:cNvSpPr txBox="1"/>
              <p:nvPr/>
            </p:nvSpPr>
            <p:spPr>
              <a:xfrm>
                <a:off x="4708559" y="3670707"/>
                <a:ext cx="6525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ひかく</a:t>
                </a:r>
              </a:p>
            </p:txBody>
          </p:sp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DD388565-8613-44E1-9307-485E0BC511A4}"/>
                  </a:ext>
                </a:extLst>
              </p:cNvPr>
              <p:cNvSpPr txBox="1"/>
              <p:nvPr/>
            </p:nvSpPr>
            <p:spPr>
              <a:xfrm>
                <a:off x="5537376" y="4131416"/>
                <a:ext cx="4608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だ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914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53E2C71-2F2B-4DD4-BB6D-147896E2E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055" y="1323058"/>
            <a:ext cx="4648200" cy="34766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B0BB103-5B97-451A-B06C-D5DAF1BCC7EA}"/>
              </a:ext>
            </a:extLst>
          </p:cNvPr>
          <p:cNvGrpSpPr/>
          <p:nvPr/>
        </p:nvGrpSpPr>
        <p:grpSpPr>
          <a:xfrm>
            <a:off x="330299" y="3366728"/>
            <a:ext cx="652422" cy="639195"/>
            <a:chOff x="1486996" y="3429000"/>
            <a:chExt cx="652422" cy="639195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310624C4-6174-4970-B399-20B73160EF70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6DA370E-C4FE-4EB3-B7D2-36A47391D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CF15C6CC-DFA1-4D1A-8087-03C0FC24E600}"/>
              </a:ext>
            </a:extLst>
          </p:cNvPr>
          <p:cNvCxnSpPr>
            <a:cxnSpLocks/>
          </p:cNvCxnSpPr>
          <p:nvPr/>
        </p:nvCxnSpPr>
        <p:spPr>
          <a:xfrm>
            <a:off x="982721" y="4395949"/>
            <a:ext cx="3548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8F58A994-E1CE-445E-B800-D7DD92535656}"/>
              </a:ext>
            </a:extLst>
          </p:cNvPr>
          <p:cNvGrpSpPr/>
          <p:nvPr/>
        </p:nvGrpSpPr>
        <p:grpSpPr>
          <a:xfrm>
            <a:off x="330299" y="4073107"/>
            <a:ext cx="652422" cy="639195"/>
            <a:chOff x="588875" y="3127860"/>
            <a:chExt cx="652422" cy="639195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08055D48-23F0-4CF3-9B85-1ECC4A7C3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B0E5D591-6C24-4BF1-9FF3-8F74C462FB0D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4E7ABEFF-1FBA-4319-ACC7-8D8063EC7EF1}"/>
              </a:ext>
            </a:extLst>
          </p:cNvPr>
          <p:cNvCxnSpPr>
            <a:cxnSpLocks/>
          </p:cNvCxnSpPr>
          <p:nvPr/>
        </p:nvCxnSpPr>
        <p:spPr>
          <a:xfrm>
            <a:off x="989799" y="3686324"/>
            <a:ext cx="990612" cy="565156"/>
          </a:xfrm>
          <a:prstGeom prst="bentConnector3">
            <a:avLst>
              <a:gd name="adj1" fmla="val 2490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図 63">
            <a:extLst>
              <a:ext uri="{FF2B5EF4-FFF2-40B4-BE49-F238E27FC236}">
                <a16:creationId xmlns:a16="http://schemas.microsoft.com/office/drawing/2014/main" id="{3E2BD733-D9FE-45B7-AE17-3A6855451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2652" y="4267666"/>
            <a:ext cx="969712" cy="1545342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7D15B3D-9C49-4F0E-9882-A6F13EB69126}"/>
              </a:ext>
            </a:extLst>
          </p:cNvPr>
          <p:cNvGrpSpPr/>
          <p:nvPr/>
        </p:nvGrpSpPr>
        <p:grpSpPr>
          <a:xfrm>
            <a:off x="4835748" y="4134096"/>
            <a:ext cx="3002197" cy="593950"/>
            <a:chOff x="5127384" y="1610955"/>
            <a:chExt cx="3002197" cy="59395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789E75F-34BF-4BB5-85F4-79A2AD8C35A4}"/>
                </a:ext>
              </a:extLst>
            </p:cNvPr>
            <p:cNvSpPr txBox="1"/>
            <p:nvPr/>
          </p:nvSpPr>
          <p:spPr>
            <a:xfrm>
              <a:off x="5201220" y="1610955"/>
              <a:ext cx="29283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とは最大（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Max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）の略だよ。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80D5612-A40B-4F7F-A84A-ADAB701FDFFE}"/>
                </a:ext>
              </a:extLst>
            </p:cNvPr>
            <p:cNvSpPr txBox="1"/>
            <p:nvPr/>
          </p:nvSpPr>
          <p:spPr>
            <a:xfrm>
              <a:off x="7076287" y="1674267"/>
              <a:ext cx="5913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りゃく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吹き出し: 角を丸めた四角形 74">
              <a:extLst>
                <a:ext uri="{FF2B5EF4-FFF2-40B4-BE49-F238E27FC236}">
                  <a16:creationId xmlns:a16="http://schemas.microsoft.com/office/drawing/2014/main" id="{C9744D23-3E04-4BD6-AD1A-88B888745FCB}"/>
                </a:ext>
              </a:extLst>
            </p:cNvPr>
            <p:cNvSpPr/>
            <p:nvPr/>
          </p:nvSpPr>
          <p:spPr>
            <a:xfrm>
              <a:off x="5127384" y="1641713"/>
              <a:ext cx="3002197" cy="563192"/>
            </a:xfrm>
            <a:prstGeom prst="wedgeRoundRectCallout">
              <a:avLst>
                <a:gd name="adj1" fmla="val 56447"/>
                <a:gd name="adj2" fmla="val -962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5C2BD103-DFB3-4729-95E5-C539C5B79EAE}"/>
                </a:ext>
              </a:extLst>
            </p:cNvPr>
            <p:cNvSpPr txBox="1"/>
            <p:nvPr/>
          </p:nvSpPr>
          <p:spPr>
            <a:xfrm>
              <a:off x="5760531" y="1674267"/>
              <a:ext cx="5913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さいだい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72804DF-83F5-443F-A27C-FB1265B01E6C}"/>
              </a:ext>
            </a:extLst>
          </p:cNvPr>
          <p:cNvGrpSpPr/>
          <p:nvPr/>
        </p:nvGrpSpPr>
        <p:grpSpPr>
          <a:xfrm>
            <a:off x="4525055" y="2415213"/>
            <a:ext cx="4503535" cy="1131079"/>
            <a:chOff x="4525055" y="3134306"/>
            <a:chExt cx="4503535" cy="113107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9EDBCBD-B429-41E4-ABB9-2B9E667E81EF}"/>
                </a:ext>
              </a:extLst>
            </p:cNvPr>
            <p:cNvSpPr txBox="1"/>
            <p:nvPr/>
          </p:nvSpPr>
          <p:spPr>
            <a:xfrm>
              <a:off x="4525055" y="3134306"/>
              <a:ext cx="450353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3B0827F-726D-481F-96C9-488488106677}"/>
                </a:ext>
              </a:extLst>
            </p:cNvPr>
            <p:cNvSpPr txBox="1"/>
            <p:nvPr/>
          </p:nvSpPr>
          <p:spPr>
            <a:xfrm>
              <a:off x="7883607" y="31845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800A472-B2D6-45EB-B8E3-DBEE431B621D}"/>
                </a:ext>
              </a:extLst>
            </p:cNvPr>
            <p:cNvSpPr txBox="1"/>
            <p:nvPr/>
          </p:nvSpPr>
          <p:spPr>
            <a:xfrm>
              <a:off x="4693366" y="316203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774FDC6-F601-4465-B917-FBDF30C70CBE}"/>
                </a:ext>
              </a:extLst>
            </p:cNvPr>
            <p:cNvSpPr txBox="1"/>
            <p:nvPr/>
          </p:nvSpPr>
          <p:spPr>
            <a:xfrm>
              <a:off x="5110312" y="316203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E566E9B-2398-4AE9-AA95-28370DFCA985}"/>
                </a:ext>
              </a:extLst>
            </p:cNvPr>
            <p:cNvSpPr txBox="1"/>
            <p:nvPr/>
          </p:nvSpPr>
          <p:spPr>
            <a:xfrm>
              <a:off x="5882562" y="3748064"/>
              <a:ext cx="4194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D66A2603-9AB4-4488-B470-8475C2379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60406" y="3248967"/>
              <a:ext cx="1623201" cy="548688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1D2D007-3FF0-4060-9A76-FDDE22C91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60492" y="3871174"/>
              <a:ext cx="1204064" cy="358171"/>
            </a:xfrm>
            <a:prstGeom prst="rect">
              <a:avLst/>
            </a:prstGeom>
          </p:spPr>
        </p:pic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468F187E-D48B-4B25-9A6F-2E8F013D560B}"/>
              </a:ext>
            </a:extLst>
          </p:cNvPr>
          <p:cNvGrpSpPr/>
          <p:nvPr/>
        </p:nvGrpSpPr>
        <p:grpSpPr>
          <a:xfrm>
            <a:off x="63389" y="5759131"/>
            <a:ext cx="9142754" cy="1108699"/>
            <a:chOff x="187677" y="5759131"/>
            <a:chExt cx="9142754" cy="110869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27097CC-40A6-430E-BFC2-FD13AD958E8A}"/>
                </a:ext>
              </a:extLst>
            </p:cNvPr>
            <p:cNvSpPr txBox="1"/>
            <p:nvPr/>
          </p:nvSpPr>
          <p:spPr>
            <a:xfrm>
              <a:off x="187678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181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DF6C9F0-E87E-40A9-B7BD-1AEDC564B82A}"/>
                </a:ext>
              </a:extLst>
            </p:cNvPr>
            <p:cNvSpPr txBox="1"/>
            <p:nvPr/>
          </p:nvSpPr>
          <p:spPr>
            <a:xfrm>
              <a:off x="1820510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D6E3FB4-D07D-4A7F-8086-8FCC7CA18396}"/>
                </a:ext>
              </a:extLst>
            </p:cNvPr>
            <p:cNvSpPr txBox="1"/>
            <p:nvPr/>
          </p:nvSpPr>
          <p:spPr>
            <a:xfrm>
              <a:off x="423233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DCAF9E7-569F-439F-B1A6-45C09BE722D4}"/>
                </a:ext>
              </a:extLst>
            </p:cNvPr>
            <p:cNvSpPr txBox="1"/>
            <p:nvPr/>
          </p:nvSpPr>
          <p:spPr>
            <a:xfrm>
              <a:off x="5249849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4DFB80A-690E-40AD-AA99-0A05B1FA0B2B}"/>
                </a:ext>
              </a:extLst>
            </p:cNvPr>
            <p:cNvSpPr txBox="1"/>
            <p:nvPr/>
          </p:nvSpPr>
          <p:spPr>
            <a:xfrm>
              <a:off x="593084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317AA56B-EAD6-45A0-9128-64C20EAC07CE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BD1279F-99EE-4084-9B3F-143DA5254FCC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342577EE-6A10-4818-A5CF-8B54F5A7A0B7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D4D16BBF-1539-4322-8B00-4C1AC99EC98F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69CCBCCC-0577-41C7-96B7-E725D2970E42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525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84323C-FE49-4447-92B4-31621152FC26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630A875-84E7-49B7-A1FA-6DF83FF326D1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3F3B2CE-5425-4DB0-B9E9-8CCA04DF69FB}"/>
              </a:ext>
            </a:extLst>
          </p:cNvPr>
          <p:cNvSpPr txBox="1"/>
          <p:nvPr/>
        </p:nvSpPr>
        <p:spPr>
          <a:xfrm>
            <a:off x="619938" y="1396368"/>
            <a:ext cx="7014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つの数を入力して、最大値を答える。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ABFD36E-3684-4AD5-BF3A-BB745383BEDC}"/>
              </a:ext>
            </a:extLst>
          </p:cNvPr>
          <p:cNvSpPr txBox="1"/>
          <p:nvPr/>
        </p:nvSpPr>
        <p:spPr>
          <a:xfrm>
            <a:off x="3087531" y="1462744"/>
            <a:ext cx="89737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6010236-FFC3-483B-B60E-CF6428175A04}"/>
              </a:ext>
            </a:extLst>
          </p:cNvPr>
          <p:cNvSpPr txBox="1"/>
          <p:nvPr/>
        </p:nvSpPr>
        <p:spPr>
          <a:xfrm>
            <a:off x="4068719" y="1450463"/>
            <a:ext cx="47664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493B5DD-057F-4EC4-A85E-BD8241E7C9F0}"/>
              </a:ext>
            </a:extLst>
          </p:cNvPr>
          <p:cNvSpPr txBox="1"/>
          <p:nvPr/>
        </p:nvSpPr>
        <p:spPr>
          <a:xfrm>
            <a:off x="1267691" y="1477097"/>
            <a:ext cx="4830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pic>
        <p:nvPicPr>
          <p:cNvPr id="4" name="18_03">
            <a:hlinkClick r:id="" action="ppaction://media"/>
            <a:extLst>
              <a:ext uri="{FF2B5EF4-FFF2-40B4-BE49-F238E27FC236}">
                <a16:creationId xmlns:a16="http://schemas.microsoft.com/office/drawing/2014/main" id="{D07AC1E3-4606-480E-8082-EDB93D1EB7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4529" y="2027310"/>
            <a:ext cx="5650886" cy="474635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B5830AE-38E7-4876-8826-6A4D1A18A6BE}"/>
              </a:ext>
            </a:extLst>
          </p:cNvPr>
          <p:cNvSpPr/>
          <p:nvPr/>
        </p:nvSpPr>
        <p:spPr>
          <a:xfrm>
            <a:off x="3218155" y="2067024"/>
            <a:ext cx="2707690" cy="280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：値を代入する変数を用意する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0F36F5-57D1-4487-82A1-DD3382418023}"/>
              </a:ext>
            </a:extLst>
          </p:cNvPr>
          <p:cNvSpPr txBox="1"/>
          <p:nvPr/>
        </p:nvSpPr>
        <p:spPr>
          <a:xfrm>
            <a:off x="2270820" y="394009"/>
            <a:ext cx="81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だいにゅう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CEA1A4F-6BC2-4990-99E6-63B791D5BF93}"/>
              </a:ext>
            </a:extLst>
          </p:cNvPr>
          <p:cNvSpPr txBox="1"/>
          <p:nvPr/>
        </p:nvSpPr>
        <p:spPr>
          <a:xfrm>
            <a:off x="1676358" y="386277"/>
            <a:ext cx="59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63F2B3-015F-41D3-B47C-30C7A88FF510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08CDD4-1D9F-4622-B61A-8D9EC1FFDF8E}"/>
              </a:ext>
            </a:extLst>
          </p:cNvPr>
          <p:cNvSpPr txBox="1"/>
          <p:nvPr/>
        </p:nvSpPr>
        <p:spPr>
          <a:xfrm>
            <a:off x="3535623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59275E5-BDE5-496C-91A2-EB567B5B78C1}"/>
              </a:ext>
            </a:extLst>
          </p:cNvPr>
          <p:cNvSpPr txBox="1"/>
          <p:nvPr/>
        </p:nvSpPr>
        <p:spPr>
          <a:xfrm>
            <a:off x="4524307" y="386277"/>
            <a:ext cx="69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ようい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1B6873D-3EE4-49D4-BFAC-8E1080BFDAE7}"/>
              </a:ext>
            </a:extLst>
          </p:cNvPr>
          <p:cNvGrpSpPr/>
          <p:nvPr/>
        </p:nvGrpSpPr>
        <p:grpSpPr>
          <a:xfrm>
            <a:off x="929079" y="2206634"/>
            <a:ext cx="652422" cy="639195"/>
            <a:chOff x="675523" y="2179135"/>
            <a:chExt cx="652422" cy="639195"/>
          </a:xfrm>
        </p:grpSpPr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08BD08DE-B11E-44A4-B09F-CD1C8BA0FE4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0F26C5DC-8F81-4AA4-95DE-9E71CDF4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1658217" y="1916303"/>
            <a:ext cx="735261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入力値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入力値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入力値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A748162-D2ED-4FDA-8CC0-A98FF3645CEB}"/>
              </a:ext>
            </a:extLst>
          </p:cNvPr>
          <p:cNvSpPr txBox="1"/>
          <p:nvPr/>
        </p:nvSpPr>
        <p:spPr>
          <a:xfrm>
            <a:off x="3185905" y="1984151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8378BA5-3A22-4C79-AC60-5567C385434E}"/>
              </a:ext>
            </a:extLst>
          </p:cNvPr>
          <p:cNvSpPr txBox="1"/>
          <p:nvPr/>
        </p:nvSpPr>
        <p:spPr>
          <a:xfrm>
            <a:off x="4800362" y="198415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9016D55-D46E-42BF-A186-877402F99C67}"/>
              </a:ext>
            </a:extLst>
          </p:cNvPr>
          <p:cNvSpPr txBox="1"/>
          <p:nvPr/>
        </p:nvSpPr>
        <p:spPr>
          <a:xfrm>
            <a:off x="1811652" y="1984151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3777A9D-D42F-40CC-96FD-7CC1C08C8C0E}"/>
              </a:ext>
            </a:extLst>
          </p:cNvPr>
          <p:cNvSpPr txBox="1"/>
          <p:nvPr/>
        </p:nvSpPr>
        <p:spPr>
          <a:xfrm>
            <a:off x="3836572" y="1984151"/>
            <a:ext cx="62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19CDE9D-C909-46C6-B809-B35ED0A8C976}"/>
              </a:ext>
            </a:extLst>
          </p:cNvPr>
          <p:cNvSpPr txBox="1"/>
          <p:nvPr/>
        </p:nvSpPr>
        <p:spPr>
          <a:xfrm>
            <a:off x="1794960" y="2526232"/>
            <a:ext cx="108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0E18BA-5AC5-4B9D-B307-D3CD030EB14C}"/>
              </a:ext>
            </a:extLst>
          </p:cNvPr>
          <p:cNvSpPr txBox="1"/>
          <p:nvPr/>
        </p:nvSpPr>
        <p:spPr>
          <a:xfrm>
            <a:off x="7000454" y="2526232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09223D0D-F67F-451C-8623-9360436C9448}"/>
              </a:ext>
            </a:extLst>
          </p:cNvPr>
          <p:cNvSpPr txBox="1"/>
          <p:nvPr/>
        </p:nvSpPr>
        <p:spPr>
          <a:xfrm>
            <a:off x="6323869" y="2526232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343AD5F-8B7F-429C-9344-E194298610BC}"/>
              </a:ext>
            </a:extLst>
          </p:cNvPr>
          <p:cNvSpPr txBox="1"/>
          <p:nvPr/>
        </p:nvSpPr>
        <p:spPr>
          <a:xfrm>
            <a:off x="7675787" y="2526232"/>
            <a:ext cx="582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ACFDF7C-0C74-44FD-BADD-339107156509}"/>
              </a:ext>
            </a:extLst>
          </p:cNvPr>
          <p:cNvSpPr txBox="1"/>
          <p:nvPr/>
        </p:nvSpPr>
        <p:spPr>
          <a:xfrm>
            <a:off x="3216581" y="2538266"/>
            <a:ext cx="108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99CD560-8DB3-4AEB-B9E9-CE5B0CF23032}"/>
              </a:ext>
            </a:extLst>
          </p:cNvPr>
          <p:cNvSpPr txBox="1"/>
          <p:nvPr/>
        </p:nvSpPr>
        <p:spPr>
          <a:xfrm>
            <a:off x="4572000" y="2526232"/>
            <a:ext cx="108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21986F1-51EC-4B2D-B26A-933B71B489FB}"/>
              </a:ext>
            </a:extLst>
          </p:cNvPr>
          <p:cNvGrpSpPr/>
          <p:nvPr/>
        </p:nvGrpSpPr>
        <p:grpSpPr>
          <a:xfrm>
            <a:off x="2296245" y="3912345"/>
            <a:ext cx="5276407" cy="577081"/>
            <a:chOff x="2296245" y="3912345"/>
            <a:chExt cx="5276407" cy="577081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F616C47-5621-492C-A17E-5A2A192B7088}"/>
                </a:ext>
              </a:extLst>
            </p:cNvPr>
            <p:cNvSpPr txBox="1"/>
            <p:nvPr/>
          </p:nvSpPr>
          <p:spPr>
            <a:xfrm>
              <a:off x="2296245" y="3912345"/>
              <a:ext cx="527640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番目に入力された数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を代入するための変数です。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8C732FA8-412A-43D1-BE71-7BBA583206EE}"/>
                </a:ext>
              </a:extLst>
            </p:cNvPr>
            <p:cNvSpPr txBox="1"/>
            <p:nvPr/>
          </p:nvSpPr>
          <p:spPr>
            <a:xfrm flipH="1">
              <a:off x="4245374" y="3984697"/>
              <a:ext cx="4434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1475ACEB-2DCF-451D-8B45-94839B5E1FBB}"/>
                </a:ext>
              </a:extLst>
            </p:cNvPr>
            <p:cNvSpPr txBox="1"/>
            <p:nvPr/>
          </p:nvSpPr>
          <p:spPr>
            <a:xfrm flipH="1">
              <a:off x="6276334" y="3984697"/>
              <a:ext cx="7015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80E26E1-4020-4B3D-A12F-CF8C3365FBF5}"/>
                </a:ext>
              </a:extLst>
            </p:cNvPr>
            <p:cNvSpPr txBox="1"/>
            <p:nvPr/>
          </p:nvSpPr>
          <p:spPr>
            <a:xfrm flipH="1">
              <a:off x="2947437" y="3984697"/>
              <a:ext cx="968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F8597853-5AAB-417B-A9BF-34F97DE8785A}"/>
                </a:ext>
              </a:extLst>
            </p:cNvPr>
            <p:cNvSpPr txBox="1"/>
            <p:nvPr/>
          </p:nvSpPr>
          <p:spPr>
            <a:xfrm flipH="1">
              <a:off x="4673434" y="3984697"/>
              <a:ext cx="860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239B8BF-772E-4616-B1DC-DACF9FABE4C1}"/>
                </a:ext>
              </a:extLst>
            </p:cNvPr>
            <p:cNvSpPr txBox="1"/>
            <p:nvPr/>
          </p:nvSpPr>
          <p:spPr>
            <a:xfrm flipH="1">
              <a:off x="2466037" y="3977178"/>
              <a:ext cx="633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ばんめ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D375B1A7-54C0-4DBE-84B1-5DE691245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230" y="4043003"/>
            <a:ext cx="889187" cy="48796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E5F8A5A-E6A7-4D39-9338-9D34207F3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010" y="4941434"/>
            <a:ext cx="997626" cy="46628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A2D78FB-67E4-4222-AE27-2095FE027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854" y="5798664"/>
            <a:ext cx="986782" cy="466281"/>
          </a:xfrm>
          <a:prstGeom prst="rect">
            <a:avLst/>
          </a:prstGeom>
        </p:spPr>
      </p:pic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535BA07D-A3F0-4061-AC6F-54314C5FA7F4}"/>
              </a:ext>
            </a:extLst>
          </p:cNvPr>
          <p:cNvGrpSpPr/>
          <p:nvPr/>
        </p:nvGrpSpPr>
        <p:grpSpPr>
          <a:xfrm>
            <a:off x="2296245" y="4777308"/>
            <a:ext cx="5276407" cy="577081"/>
            <a:chOff x="2296245" y="3912345"/>
            <a:chExt cx="5276407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634ADAA-20C6-4A50-B268-4FDE81402AD2}"/>
                </a:ext>
              </a:extLst>
            </p:cNvPr>
            <p:cNvSpPr txBox="1"/>
            <p:nvPr/>
          </p:nvSpPr>
          <p:spPr>
            <a:xfrm>
              <a:off x="2296245" y="3912345"/>
              <a:ext cx="527640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番目に入力された数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を代入するための変数です。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D603617-5FCF-4994-A53F-9A6215DC6D4E}"/>
                </a:ext>
              </a:extLst>
            </p:cNvPr>
            <p:cNvSpPr txBox="1"/>
            <p:nvPr/>
          </p:nvSpPr>
          <p:spPr>
            <a:xfrm flipH="1">
              <a:off x="4245374" y="3984697"/>
              <a:ext cx="4434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4667D1E-A34E-4BC5-8DB8-170B0993FBE1}"/>
                </a:ext>
              </a:extLst>
            </p:cNvPr>
            <p:cNvSpPr txBox="1"/>
            <p:nvPr/>
          </p:nvSpPr>
          <p:spPr>
            <a:xfrm flipH="1">
              <a:off x="6276334" y="3984697"/>
              <a:ext cx="7015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16BBE3F-AA45-4FF6-B164-7E246ED4B6EF}"/>
                </a:ext>
              </a:extLst>
            </p:cNvPr>
            <p:cNvSpPr txBox="1"/>
            <p:nvPr/>
          </p:nvSpPr>
          <p:spPr>
            <a:xfrm flipH="1">
              <a:off x="2947437" y="3984697"/>
              <a:ext cx="968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72C0BCF-BB2D-46FB-8DA1-5627737B7229}"/>
                </a:ext>
              </a:extLst>
            </p:cNvPr>
            <p:cNvSpPr txBox="1"/>
            <p:nvPr/>
          </p:nvSpPr>
          <p:spPr>
            <a:xfrm flipH="1">
              <a:off x="4673434" y="3984697"/>
              <a:ext cx="860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7C02FED-6484-40C2-ACD6-14009D089A05}"/>
                </a:ext>
              </a:extLst>
            </p:cNvPr>
            <p:cNvSpPr txBox="1"/>
            <p:nvPr/>
          </p:nvSpPr>
          <p:spPr>
            <a:xfrm flipH="1">
              <a:off x="2466037" y="3977178"/>
              <a:ext cx="633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ばんめ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287AC35D-D46D-4C76-8A31-1C44B89ADC9C}"/>
              </a:ext>
            </a:extLst>
          </p:cNvPr>
          <p:cNvGrpSpPr/>
          <p:nvPr/>
        </p:nvGrpSpPr>
        <p:grpSpPr>
          <a:xfrm>
            <a:off x="2296245" y="5718374"/>
            <a:ext cx="5276407" cy="577081"/>
            <a:chOff x="2296245" y="3912345"/>
            <a:chExt cx="5276407" cy="577081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52169AAC-9FAE-4879-A2FC-AE56DE9FC867}"/>
                </a:ext>
              </a:extLst>
            </p:cNvPr>
            <p:cNvSpPr txBox="1"/>
            <p:nvPr/>
          </p:nvSpPr>
          <p:spPr>
            <a:xfrm>
              <a:off x="2296245" y="3912345"/>
              <a:ext cx="527640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番目に入力された数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を代入するための変数です。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3CB2775-8234-4219-8F5A-DBC5F16EC062}"/>
                </a:ext>
              </a:extLst>
            </p:cNvPr>
            <p:cNvSpPr txBox="1"/>
            <p:nvPr/>
          </p:nvSpPr>
          <p:spPr>
            <a:xfrm flipH="1">
              <a:off x="4245374" y="3984697"/>
              <a:ext cx="4434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7F6807F-DAA8-4779-81BA-4EBF3D0F2421}"/>
                </a:ext>
              </a:extLst>
            </p:cNvPr>
            <p:cNvSpPr txBox="1"/>
            <p:nvPr/>
          </p:nvSpPr>
          <p:spPr>
            <a:xfrm flipH="1">
              <a:off x="6276334" y="3984697"/>
              <a:ext cx="7015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4DF3E678-1496-4757-805A-45FA214C6C38}"/>
                </a:ext>
              </a:extLst>
            </p:cNvPr>
            <p:cNvSpPr txBox="1"/>
            <p:nvPr/>
          </p:nvSpPr>
          <p:spPr>
            <a:xfrm flipH="1">
              <a:off x="2947437" y="3984697"/>
              <a:ext cx="968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6611090-0849-4FFD-B105-78A56FE860D2}"/>
                </a:ext>
              </a:extLst>
            </p:cNvPr>
            <p:cNvSpPr txBox="1"/>
            <p:nvPr/>
          </p:nvSpPr>
          <p:spPr>
            <a:xfrm flipH="1">
              <a:off x="4673434" y="3984697"/>
              <a:ext cx="860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50739B1-4BF8-436D-B0AE-C8CD308D5091}"/>
                </a:ext>
              </a:extLst>
            </p:cNvPr>
            <p:cNvSpPr txBox="1"/>
            <p:nvPr/>
          </p:nvSpPr>
          <p:spPr>
            <a:xfrm flipH="1">
              <a:off x="2466037" y="3977178"/>
              <a:ext cx="633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ばんめ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2666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0CD1EBA-FCA7-4194-A3E7-9DA76A777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364" y="1858552"/>
            <a:ext cx="2790825" cy="2857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52863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変数に値を代入する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9A43CAE-DB40-4E51-8E1C-BDB6C25E5AFC}"/>
              </a:ext>
            </a:extLst>
          </p:cNvPr>
          <p:cNvSpPr txBox="1"/>
          <p:nvPr/>
        </p:nvSpPr>
        <p:spPr>
          <a:xfrm>
            <a:off x="1572898" y="1302275"/>
            <a:ext cx="836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E861E8A-6FFF-411F-B940-3EC59427E7FC}"/>
              </a:ext>
            </a:extLst>
          </p:cNvPr>
          <p:cNvSpPr txBox="1"/>
          <p:nvPr/>
        </p:nvSpPr>
        <p:spPr>
          <a:xfrm>
            <a:off x="1101294" y="1299752"/>
            <a:ext cx="582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607A7D82-5727-423A-8870-E9563A585D4A}"/>
              </a:ext>
            </a:extLst>
          </p:cNvPr>
          <p:cNvCxnSpPr>
            <a:cxnSpLocks/>
          </p:cNvCxnSpPr>
          <p:nvPr/>
        </p:nvCxnSpPr>
        <p:spPr>
          <a:xfrm>
            <a:off x="913164" y="255556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6DC69CF-433A-4212-ABD0-A4404C949824}"/>
              </a:ext>
            </a:extLst>
          </p:cNvPr>
          <p:cNvGrpSpPr/>
          <p:nvPr/>
        </p:nvGrpSpPr>
        <p:grpSpPr>
          <a:xfrm>
            <a:off x="261313" y="2414198"/>
            <a:ext cx="652422" cy="639195"/>
            <a:chOff x="270192" y="2600628"/>
            <a:chExt cx="652422" cy="639195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AA6CC347-83FD-454A-9DD8-0A0AB145BE61}"/>
                </a:ext>
              </a:extLst>
            </p:cNvPr>
            <p:cNvSpPr/>
            <p:nvPr/>
          </p:nvSpPr>
          <p:spPr>
            <a:xfrm>
              <a:off x="270192" y="260062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BCCC7D73-2E7B-4F3F-9C24-64434FBBB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180" y="2671205"/>
              <a:ext cx="523875" cy="523875"/>
            </a:xfrm>
            <a:prstGeom prst="rect">
              <a:avLst/>
            </a:prstGeom>
          </p:spPr>
        </p:pic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E29573A5-CFE0-4532-AD93-18ED8379DF9D}"/>
              </a:ext>
            </a:extLst>
          </p:cNvPr>
          <p:cNvGrpSpPr/>
          <p:nvPr/>
        </p:nvGrpSpPr>
        <p:grpSpPr>
          <a:xfrm>
            <a:off x="267383" y="1758833"/>
            <a:ext cx="652422" cy="639195"/>
            <a:chOff x="675523" y="2179135"/>
            <a:chExt cx="652422" cy="639195"/>
          </a:xfrm>
        </p:grpSpPr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606D569B-DB3C-426E-B15B-98112994E1FB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D2E7CEC3-3ABC-4905-BB1B-2598BE781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539A862D-DAC6-4D35-A4B3-79FAFE99C1FF}"/>
              </a:ext>
            </a:extLst>
          </p:cNvPr>
          <p:cNvCxnSpPr>
            <a:cxnSpLocks/>
          </p:cNvCxnSpPr>
          <p:nvPr/>
        </p:nvCxnSpPr>
        <p:spPr>
          <a:xfrm>
            <a:off x="913164" y="2796739"/>
            <a:ext cx="181228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F4EC720-2B14-4A42-B2CA-EBFB537FDD3B}"/>
              </a:ext>
            </a:extLst>
          </p:cNvPr>
          <p:cNvGrpSpPr/>
          <p:nvPr/>
        </p:nvGrpSpPr>
        <p:grpSpPr>
          <a:xfrm>
            <a:off x="4148338" y="2348717"/>
            <a:ext cx="4812009" cy="1131079"/>
            <a:chOff x="4331992" y="2593497"/>
            <a:chExt cx="4812009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810713C9-D329-4EA6-BC58-3E6E9AE1D97D}"/>
                </a:ext>
              </a:extLst>
            </p:cNvPr>
            <p:cNvSpPr txBox="1"/>
            <p:nvPr/>
          </p:nvSpPr>
          <p:spPr>
            <a:xfrm>
              <a:off x="4331992" y="2593497"/>
              <a:ext cx="48120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選び、質問の言葉に変更する。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5B09EDE-D744-4121-91F6-8A88EEA5A601}"/>
                </a:ext>
              </a:extLst>
            </p:cNvPr>
            <p:cNvSpPr txBox="1"/>
            <p:nvPr/>
          </p:nvSpPr>
          <p:spPr>
            <a:xfrm>
              <a:off x="4526906" y="321450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F0B26E5D-5A9A-4DEA-8B22-96972889C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5235" y="2719222"/>
              <a:ext cx="2834886" cy="464860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4D26F30-1A4B-4354-99C1-650916FB992E}"/>
                </a:ext>
              </a:extLst>
            </p:cNvPr>
            <p:cNvSpPr txBox="1"/>
            <p:nvPr/>
          </p:nvSpPr>
          <p:spPr>
            <a:xfrm>
              <a:off x="4500981" y="265975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64E6539-C407-491D-9A8B-F89E630A4FA0}"/>
                </a:ext>
              </a:extLst>
            </p:cNvPr>
            <p:cNvSpPr txBox="1"/>
            <p:nvPr/>
          </p:nvSpPr>
          <p:spPr>
            <a:xfrm>
              <a:off x="5239436" y="3214506"/>
              <a:ext cx="712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しつもん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AB6ADE-1133-438F-9F2B-87CA5BD2AC04}"/>
                </a:ext>
              </a:extLst>
            </p:cNvPr>
            <p:cNvSpPr txBox="1"/>
            <p:nvPr/>
          </p:nvSpPr>
          <p:spPr>
            <a:xfrm>
              <a:off x="5884163" y="3214506"/>
              <a:ext cx="712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ことば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5D17962-30F1-4795-BE72-7E88C2E53089}"/>
                </a:ext>
              </a:extLst>
            </p:cNvPr>
            <p:cNvSpPr txBox="1"/>
            <p:nvPr/>
          </p:nvSpPr>
          <p:spPr>
            <a:xfrm>
              <a:off x="6595145" y="3214506"/>
              <a:ext cx="712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AB4A81C-1885-4AEF-AC5E-2CE140D15BEE}"/>
              </a:ext>
            </a:extLst>
          </p:cNvPr>
          <p:cNvSpPr txBox="1"/>
          <p:nvPr/>
        </p:nvSpPr>
        <p:spPr>
          <a:xfrm>
            <a:off x="455325" y="1310087"/>
            <a:ext cx="716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E450C94-F1DD-40AC-9A27-F8E12E291B59}"/>
              </a:ext>
            </a:extLst>
          </p:cNvPr>
          <p:cNvGrpSpPr/>
          <p:nvPr/>
        </p:nvGrpSpPr>
        <p:grpSpPr>
          <a:xfrm>
            <a:off x="4142605" y="3597953"/>
            <a:ext cx="4590790" cy="1131079"/>
            <a:chOff x="4124585" y="3795701"/>
            <a:chExt cx="4590790" cy="113107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A79689EA-BB03-47B0-B9C6-E5244217D096}"/>
                </a:ext>
              </a:extLst>
            </p:cNvPr>
            <p:cNvSpPr txBox="1"/>
            <p:nvPr/>
          </p:nvSpPr>
          <p:spPr>
            <a:xfrm>
              <a:off x="4124585" y="3795701"/>
              <a:ext cx="459079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入力値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FBA0A16-3986-4C25-A7B5-D9182518A0EB}"/>
                </a:ext>
              </a:extLst>
            </p:cNvPr>
            <p:cNvSpPr txBox="1"/>
            <p:nvPr/>
          </p:nvSpPr>
          <p:spPr>
            <a:xfrm>
              <a:off x="7725799" y="38641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75AFCCB-7F1D-4E4F-88C2-98A5DFF799AD}"/>
                </a:ext>
              </a:extLst>
            </p:cNvPr>
            <p:cNvSpPr txBox="1"/>
            <p:nvPr/>
          </p:nvSpPr>
          <p:spPr>
            <a:xfrm>
              <a:off x="4259465" y="386411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90A82B94-8FB8-44F2-9EA1-0AAA61CF499A}"/>
                </a:ext>
              </a:extLst>
            </p:cNvPr>
            <p:cNvSpPr txBox="1"/>
            <p:nvPr/>
          </p:nvSpPr>
          <p:spPr>
            <a:xfrm>
              <a:off x="5594251" y="4397788"/>
              <a:ext cx="7234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8EA70B3-6459-4D36-ADF3-71577978A48F}"/>
                </a:ext>
              </a:extLst>
            </p:cNvPr>
            <p:cNvSpPr txBox="1"/>
            <p:nvPr/>
          </p:nvSpPr>
          <p:spPr>
            <a:xfrm>
              <a:off x="4318808" y="4397788"/>
              <a:ext cx="10812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00236381-E0CA-4951-B83B-F7B2FBB95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2945" y="3919242"/>
              <a:ext cx="1966130" cy="441998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C6A8F35-8959-4E5E-986E-966AEC94546B}"/>
              </a:ext>
            </a:extLst>
          </p:cNvPr>
          <p:cNvGrpSpPr/>
          <p:nvPr/>
        </p:nvGrpSpPr>
        <p:grpSpPr>
          <a:xfrm>
            <a:off x="4094438" y="4847189"/>
            <a:ext cx="3347749" cy="1131079"/>
            <a:chOff x="4029595" y="5004591"/>
            <a:chExt cx="3347749" cy="11310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7E21C53-C404-4428-A9C6-6AC116A0BDAD}"/>
                </a:ext>
              </a:extLst>
            </p:cNvPr>
            <p:cNvSpPr txBox="1"/>
            <p:nvPr/>
          </p:nvSpPr>
          <p:spPr>
            <a:xfrm>
              <a:off x="4029595" y="5004591"/>
              <a:ext cx="334774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入力値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9F025AD8-E45A-4245-B7A7-7481D1E9311B}"/>
                </a:ext>
              </a:extLst>
            </p:cNvPr>
            <p:cNvSpPr txBox="1"/>
            <p:nvPr/>
          </p:nvSpPr>
          <p:spPr>
            <a:xfrm>
              <a:off x="6526960" y="50649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D0E973B9-4F60-456A-B6A4-B6C4B11E1480}"/>
                </a:ext>
              </a:extLst>
            </p:cNvPr>
            <p:cNvSpPr txBox="1"/>
            <p:nvPr/>
          </p:nvSpPr>
          <p:spPr>
            <a:xfrm>
              <a:off x="4210913" y="5064939"/>
              <a:ext cx="5407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4D762BC-463C-4B31-B22C-E1647393D5EC}"/>
                </a:ext>
              </a:extLst>
            </p:cNvPr>
            <p:cNvSpPr txBox="1"/>
            <p:nvPr/>
          </p:nvSpPr>
          <p:spPr>
            <a:xfrm>
              <a:off x="5411383" y="561310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B9951753-FA78-4B84-9B21-F8A97B8A5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74338" y="5110792"/>
              <a:ext cx="655200" cy="468000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754CA853-DD0A-4A69-A655-B42B5F04AB01}"/>
                </a:ext>
              </a:extLst>
            </p:cNvPr>
            <p:cNvSpPr txBox="1"/>
            <p:nvPr/>
          </p:nvSpPr>
          <p:spPr>
            <a:xfrm>
              <a:off x="4214756" y="5608519"/>
              <a:ext cx="10812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FE6EE5CC-E534-45AE-918E-DB0981D72825}"/>
              </a:ext>
            </a:extLst>
          </p:cNvPr>
          <p:cNvGrpSpPr/>
          <p:nvPr/>
        </p:nvGrpSpPr>
        <p:grpSpPr>
          <a:xfrm>
            <a:off x="4177881" y="1709450"/>
            <a:ext cx="4395317" cy="590624"/>
            <a:chOff x="1417198" y="3841094"/>
            <a:chExt cx="4395317" cy="590624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30670DCC-FCDE-47E5-86DA-73A042222A37}"/>
                </a:ext>
              </a:extLst>
            </p:cNvPr>
            <p:cNvSpPr txBox="1"/>
            <p:nvPr/>
          </p:nvSpPr>
          <p:spPr>
            <a:xfrm>
              <a:off x="1417198" y="3841094"/>
              <a:ext cx="43953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EE508350-5D7C-4FE8-9612-69F2FB7E3D60}"/>
                </a:ext>
              </a:extLst>
            </p:cNvPr>
            <p:cNvSpPr txBox="1"/>
            <p:nvPr/>
          </p:nvSpPr>
          <p:spPr>
            <a:xfrm>
              <a:off x="5029864" y="3908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36B2C5F-8170-4268-85E9-024A164563E5}"/>
                </a:ext>
              </a:extLst>
            </p:cNvPr>
            <p:cNvSpPr txBox="1"/>
            <p:nvPr/>
          </p:nvSpPr>
          <p:spPr>
            <a:xfrm>
              <a:off x="1570632" y="390894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7F1E7D1B-B3E2-4E3D-9A0B-648CDB7F5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38504" y="3989720"/>
              <a:ext cx="1966130" cy="441998"/>
            </a:xfrm>
            <a:prstGeom prst="rect">
              <a:avLst/>
            </a:prstGeom>
          </p:spPr>
        </p:pic>
      </p:grpSp>
      <p:pic>
        <p:nvPicPr>
          <p:cNvPr id="88" name="図 87">
            <a:extLst>
              <a:ext uri="{FF2B5EF4-FFF2-40B4-BE49-F238E27FC236}">
                <a16:creationId xmlns:a16="http://schemas.microsoft.com/office/drawing/2014/main" id="{4E71A192-E162-4847-905F-CAE33B9121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993" y="5115213"/>
            <a:ext cx="930488" cy="1576409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ADE67FE-7B62-4BFD-9E5B-F03C49E0B4B0}"/>
              </a:ext>
            </a:extLst>
          </p:cNvPr>
          <p:cNvGrpSpPr/>
          <p:nvPr/>
        </p:nvGrpSpPr>
        <p:grpSpPr>
          <a:xfrm>
            <a:off x="1252869" y="4953390"/>
            <a:ext cx="2602511" cy="1024878"/>
            <a:chOff x="1252869" y="4953390"/>
            <a:chExt cx="2602511" cy="1024878"/>
          </a:xfrm>
        </p:grpSpPr>
        <p:sp>
          <p:nvSpPr>
            <p:cNvPr id="90" name="吹き出し: 角を丸めた四角形 89">
              <a:extLst>
                <a:ext uri="{FF2B5EF4-FFF2-40B4-BE49-F238E27FC236}">
                  <a16:creationId xmlns:a16="http://schemas.microsoft.com/office/drawing/2014/main" id="{74ED592F-0E97-47C9-A4DB-53D73F63C39C}"/>
                </a:ext>
              </a:extLst>
            </p:cNvPr>
            <p:cNvSpPr/>
            <p:nvPr/>
          </p:nvSpPr>
          <p:spPr>
            <a:xfrm>
              <a:off x="1252869" y="4956311"/>
              <a:ext cx="2602511" cy="1021957"/>
            </a:xfrm>
            <a:prstGeom prst="wedgeRoundRectCallout">
              <a:avLst>
                <a:gd name="adj1" fmla="val -56977"/>
                <a:gd name="adj2" fmla="val -1240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1CEA6846-964C-4B0C-80CD-367C2272094B}"/>
                </a:ext>
              </a:extLst>
            </p:cNvPr>
            <p:cNvSpPr txBox="1"/>
            <p:nvPr/>
          </p:nvSpPr>
          <p:spPr>
            <a:xfrm>
              <a:off x="1539772" y="4953390"/>
              <a:ext cx="22001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入力内容を順番に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変数に代入しよう！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62CF2DC6-A3BD-4C34-82EA-4D73F8F5A2D3}"/>
                </a:ext>
              </a:extLst>
            </p:cNvPr>
            <p:cNvSpPr txBox="1"/>
            <p:nvPr/>
          </p:nvSpPr>
          <p:spPr>
            <a:xfrm>
              <a:off x="1473054" y="5505008"/>
              <a:ext cx="6897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4C887D61-CBD8-4310-8DCA-245EBB3A2140}"/>
                </a:ext>
              </a:extLst>
            </p:cNvPr>
            <p:cNvSpPr txBox="1"/>
            <p:nvPr/>
          </p:nvSpPr>
          <p:spPr>
            <a:xfrm>
              <a:off x="2080132" y="5486614"/>
              <a:ext cx="7607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A2AE72AB-9B4F-4405-9900-508642ECF46C}"/>
                </a:ext>
              </a:extLst>
            </p:cNvPr>
            <p:cNvSpPr txBox="1"/>
            <p:nvPr/>
          </p:nvSpPr>
          <p:spPr>
            <a:xfrm>
              <a:off x="1392650" y="4996822"/>
              <a:ext cx="13010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にゅうりょくないよう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179B9095-E7E2-4011-982B-C8BAEF33EF12}"/>
                </a:ext>
              </a:extLst>
            </p:cNvPr>
            <p:cNvSpPr txBox="1"/>
            <p:nvPr/>
          </p:nvSpPr>
          <p:spPr>
            <a:xfrm>
              <a:off x="2500476" y="4996822"/>
              <a:ext cx="7607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B199A194-AD4A-4C77-BB49-740A71E87CCF}"/>
              </a:ext>
            </a:extLst>
          </p:cNvPr>
          <p:cNvCxnSpPr>
            <a:cxnSpLocks/>
          </p:cNvCxnSpPr>
          <p:nvPr/>
        </p:nvCxnSpPr>
        <p:spPr>
          <a:xfrm>
            <a:off x="913164" y="211421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73410D3-42E9-4839-AFFF-FE10C7984702}"/>
              </a:ext>
            </a:extLst>
          </p:cNvPr>
          <p:cNvGrpSpPr/>
          <p:nvPr/>
        </p:nvGrpSpPr>
        <p:grpSpPr>
          <a:xfrm>
            <a:off x="183654" y="3069830"/>
            <a:ext cx="3897880" cy="3708042"/>
            <a:chOff x="183654" y="3069830"/>
            <a:chExt cx="3897880" cy="3708042"/>
          </a:xfrm>
        </p:grpSpPr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4E2E64F1-CCDE-42A8-90CD-50D3DD5AB514}"/>
                </a:ext>
              </a:extLst>
            </p:cNvPr>
            <p:cNvSpPr/>
            <p:nvPr/>
          </p:nvSpPr>
          <p:spPr>
            <a:xfrm>
              <a:off x="183654" y="3069830"/>
              <a:ext cx="3897880" cy="370804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04A8C5AB-5CFB-4263-A605-96C60C869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15465" y="5222263"/>
              <a:ext cx="1365532" cy="1034051"/>
            </a:xfrm>
            <a:prstGeom prst="rect">
              <a:avLst/>
            </a:prstGeom>
          </p:spPr>
        </p:pic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E22A1B58-C946-4E41-83F7-5596E664D9C0}"/>
                </a:ext>
              </a:extLst>
            </p:cNvPr>
            <p:cNvGrpSpPr/>
            <p:nvPr/>
          </p:nvGrpSpPr>
          <p:grpSpPr>
            <a:xfrm>
              <a:off x="525881" y="3394894"/>
              <a:ext cx="3288385" cy="1474238"/>
              <a:chOff x="451585" y="3396520"/>
              <a:chExt cx="3288385" cy="1474238"/>
            </a:xfrm>
          </p:grpSpPr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C02C306A-11AA-4515-B33B-FECE715CBE37}"/>
                  </a:ext>
                </a:extLst>
              </p:cNvPr>
              <p:cNvSpPr txBox="1"/>
              <p:nvPr/>
            </p:nvSpPr>
            <p:spPr>
              <a:xfrm>
                <a:off x="451585" y="3431903"/>
                <a:ext cx="3288385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入力値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と入力値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どのように設定するか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わかるかな？</a:t>
                </a:r>
              </a:p>
            </p:txBody>
          </p:sp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E2AF6C68-D012-4B26-B514-B2B05BAD2791}"/>
                  </a:ext>
                </a:extLst>
              </p:cNvPr>
              <p:cNvSpPr txBox="1"/>
              <p:nvPr/>
            </p:nvSpPr>
            <p:spPr>
              <a:xfrm>
                <a:off x="827453" y="3396521"/>
                <a:ext cx="11303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にゅうりょくち</a:t>
                </a: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1D1DFDCB-4DE5-4554-8DFA-BC735D3EF9F7}"/>
                  </a:ext>
                </a:extLst>
              </p:cNvPr>
              <p:cNvSpPr txBox="1"/>
              <p:nvPr/>
            </p:nvSpPr>
            <p:spPr>
              <a:xfrm>
                <a:off x="1939153" y="3873648"/>
                <a:ext cx="75457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せってい</a:t>
                </a: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35F9AF5B-D887-4E60-B1C7-59667D5D3103}"/>
                  </a:ext>
                </a:extLst>
              </p:cNvPr>
              <p:cNvSpPr txBox="1"/>
              <p:nvPr/>
            </p:nvSpPr>
            <p:spPr>
              <a:xfrm>
                <a:off x="1988927" y="3396520"/>
                <a:ext cx="11303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にゅうりょくち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893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9D9BEED7-6190-4D47-B7BB-615BDC42D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70" y="1937289"/>
            <a:ext cx="1477304" cy="151259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6E8B11D-C91F-4F2A-B9A1-30A63F869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69" y="3350753"/>
            <a:ext cx="2895539" cy="3261950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2F97112-AF38-4486-8BA2-D148CC75E788}"/>
              </a:ext>
            </a:extLst>
          </p:cNvPr>
          <p:cNvSpPr txBox="1"/>
          <p:nvPr/>
        </p:nvSpPr>
        <p:spPr>
          <a:xfrm>
            <a:off x="500575" y="1245270"/>
            <a:ext cx="52863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値を比較して、最大値を設定する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C31B051-55B5-48BF-A118-C0202B8A7789}"/>
              </a:ext>
            </a:extLst>
          </p:cNvPr>
          <p:cNvSpPr txBox="1"/>
          <p:nvPr/>
        </p:nvSpPr>
        <p:spPr>
          <a:xfrm>
            <a:off x="2974019" y="1304624"/>
            <a:ext cx="7525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9BC1532-D75D-455D-BB9C-3BC9B9D161A7}"/>
              </a:ext>
            </a:extLst>
          </p:cNvPr>
          <p:cNvSpPr txBox="1"/>
          <p:nvPr/>
        </p:nvSpPr>
        <p:spPr>
          <a:xfrm>
            <a:off x="421254" y="1304624"/>
            <a:ext cx="582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24EF1D2-E02A-4877-A6B6-5E6F5C0F48BF}"/>
              </a:ext>
            </a:extLst>
          </p:cNvPr>
          <p:cNvSpPr txBox="1"/>
          <p:nvPr/>
        </p:nvSpPr>
        <p:spPr>
          <a:xfrm>
            <a:off x="1003967" y="1304624"/>
            <a:ext cx="567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C283367-FC1F-445E-90FA-A77D1612E4AE}"/>
              </a:ext>
            </a:extLst>
          </p:cNvPr>
          <p:cNvSpPr txBox="1"/>
          <p:nvPr/>
        </p:nvSpPr>
        <p:spPr>
          <a:xfrm>
            <a:off x="2074410" y="1304624"/>
            <a:ext cx="89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1D577B0-93BE-4F16-9BF7-B1E6750FC46E}"/>
              </a:ext>
            </a:extLst>
          </p:cNvPr>
          <p:cNvGrpSpPr/>
          <p:nvPr/>
        </p:nvGrpSpPr>
        <p:grpSpPr>
          <a:xfrm>
            <a:off x="4524241" y="1627498"/>
            <a:ext cx="3549876" cy="1131079"/>
            <a:chOff x="4524241" y="1263514"/>
            <a:chExt cx="3549876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6870E6F-76A3-4103-B017-8C4D8836893B}"/>
                </a:ext>
              </a:extLst>
            </p:cNvPr>
            <p:cNvSpPr txBox="1"/>
            <p:nvPr/>
          </p:nvSpPr>
          <p:spPr>
            <a:xfrm>
              <a:off x="4524241" y="1263514"/>
              <a:ext cx="35498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1C9290E-613A-4170-8641-3F352DB51F40}"/>
                </a:ext>
              </a:extLst>
            </p:cNvPr>
            <p:cNvSpPr txBox="1"/>
            <p:nvPr/>
          </p:nvSpPr>
          <p:spPr>
            <a:xfrm>
              <a:off x="7222448" y="132249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BD35E7B-9627-4E28-9D97-3C9AF54FEC4C}"/>
                </a:ext>
              </a:extLst>
            </p:cNvPr>
            <p:cNvSpPr txBox="1"/>
            <p:nvPr/>
          </p:nvSpPr>
          <p:spPr>
            <a:xfrm>
              <a:off x="4657061" y="1308059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46C5D692-D30B-47DD-911C-26F35E4A7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9843" y="1445608"/>
              <a:ext cx="1051651" cy="335309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7DB5E20-DBE9-4230-882A-999F23462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30156" y="1983006"/>
              <a:ext cx="1676545" cy="396274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3062464-025A-4630-9393-B7E6F34F2E33}"/>
              </a:ext>
            </a:extLst>
          </p:cNvPr>
          <p:cNvGrpSpPr/>
          <p:nvPr/>
        </p:nvGrpSpPr>
        <p:grpSpPr>
          <a:xfrm>
            <a:off x="4524241" y="3074369"/>
            <a:ext cx="4368159" cy="1219324"/>
            <a:chOff x="4524241" y="2488442"/>
            <a:chExt cx="4368159" cy="1219324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7F856BA-6548-4276-A193-7D3888C917D6}"/>
                </a:ext>
              </a:extLst>
            </p:cNvPr>
            <p:cNvSpPr txBox="1"/>
            <p:nvPr/>
          </p:nvSpPr>
          <p:spPr>
            <a:xfrm>
              <a:off x="4524241" y="2576687"/>
              <a:ext cx="436815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8BE7105D-7249-4B64-8AB0-4508DBA29B4E}"/>
                </a:ext>
              </a:extLst>
            </p:cNvPr>
            <p:cNvSpPr txBox="1"/>
            <p:nvPr/>
          </p:nvSpPr>
          <p:spPr>
            <a:xfrm>
              <a:off x="4667296" y="263957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FB26A775-6DC5-4CC8-AC80-179F64099BD1}"/>
                </a:ext>
              </a:extLst>
            </p:cNvPr>
            <p:cNvSpPr txBox="1"/>
            <p:nvPr/>
          </p:nvSpPr>
          <p:spPr>
            <a:xfrm>
              <a:off x="7441461" y="26145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9C80A05A-A744-4928-B5AF-B6941896B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18945" y="2488442"/>
              <a:ext cx="1120237" cy="807790"/>
            </a:xfrm>
            <a:prstGeom prst="rect">
              <a:avLst/>
            </a:prstGeom>
          </p:spPr>
        </p:pic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4B794753-86B3-4444-93F4-0746AC460B9D}"/>
                </a:ext>
              </a:extLst>
            </p:cNvPr>
            <p:cNvSpPr txBox="1"/>
            <p:nvPr/>
          </p:nvSpPr>
          <p:spPr>
            <a:xfrm>
              <a:off x="6623538" y="3200216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5F23D649-CCCB-4976-AD98-C16F3EAA6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7612" y="3276256"/>
              <a:ext cx="1676545" cy="396274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AFACED7-41CC-4128-A1B9-E58CB07E648E}"/>
              </a:ext>
            </a:extLst>
          </p:cNvPr>
          <p:cNvGrpSpPr/>
          <p:nvPr/>
        </p:nvGrpSpPr>
        <p:grpSpPr>
          <a:xfrm>
            <a:off x="4496563" y="4748522"/>
            <a:ext cx="4576415" cy="1999922"/>
            <a:chOff x="4496563" y="4047185"/>
            <a:chExt cx="4576415" cy="1999922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46CACA77-EEAD-4D4D-9C14-744C313A3F02}"/>
                </a:ext>
              </a:extLst>
            </p:cNvPr>
            <p:cNvSpPr txBox="1"/>
            <p:nvPr/>
          </p:nvSpPr>
          <p:spPr>
            <a:xfrm>
              <a:off x="4496563" y="4047185"/>
              <a:ext cx="45764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を代入する。作成したブロックを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3466EEBA-404E-40C2-B445-B17BA7741CD9}"/>
                </a:ext>
              </a:extLst>
            </p:cNvPr>
            <p:cNvSpPr txBox="1"/>
            <p:nvPr/>
          </p:nvSpPr>
          <p:spPr>
            <a:xfrm>
              <a:off x="8109229" y="411503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1489C021-5C0F-4827-90AF-731F680311B0}"/>
                </a:ext>
              </a:extLst>
            </p:cNvPr>
            <p:cNvSpPr txBox="1"/>
            <p:nvPr/>
          </p:nvSpPr>
          <p:spPr>
            <a:xfrm>
              <a:off x="4649997" y="411503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969A51D6-7F0F-4CF0-9488-2B88CF9163E9}"/>
                </a:ext>
              </a:extLst>
            </p:cNvPr>
            <p:cNvSpPr txBox="1"/>
            <p:nvPr/>
          </p:nvSpPr>
          <p:spPr>
            <a:xfrm>
              <a:off x="5568429" y="4664907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6A1C264F-BB21-41B2-A59C-DA7EA667B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99278" y="4201995"/>
              <a:ext cx="1966130" cy="441998"/>
            </a:xfrm>
            <a:prstGeom prst="rect">
              <a:avLst/>
            </a:prstGeom>
          </p:spPr>
        </p:pic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3F441A03-7516-4620-9C76-2F85F09EB06C}"/>
                </a:ext>
              </a:extLst>
            </p:cNvPr>
            <p:cNvSpPr txBox="1"/>
            <p:nvPr/>
          </p:nvSpPr>
          <p:spPr>
            <a:xfrm>
              <a:off x="6708320" y="4664907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F84BA70C-6FA0-4A53-B6A9-D7E15B14CEE4}"/>
                </a:ext>
              </a:extLst>
            </p:cNvPr>
            <p:cNvSpPr txBox="1"/>
            <p:nvPr/>
          </p:nvSpPr>
          <p:spPr>
            <a:xfrm>
              <a:off x="7280229" y="5198584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7223638-A342-4EF0-A24E-9AB55F1FC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22451" y="4765006"/>
              <a:ext cx="713020" cy="391292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8C05546A-5C60-4082-A2D3-709DD9CB2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3197" y="5178352"/>
              <a:ext cx="2370025" cy="868755"/>
            </a:xfrm>
            <a:prstGeom prst="rect">
              <a:avLst/>
            </a:prstGeom>
          </p:spPr>
        </p:pic>
      </p:grp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D80B743D-3607-4EEB-8654-6A9BFD1846BC}"/>
              </a:ext>
            </a:extLst>
          </p:cNvPr>
          <p:cNvGrpSpPr/>
          <p:nvPr/>
        </p:nvGrpSpPr>
        <p:grpSpPr>
          <a:xfrm>
            <a:off x="80025" y="2644711"/>
            <a:ext cx="652422" cy="639195"/>
            <a:chOff x="1486996" y="3429000"/>
            <a:chExt cx="652422" cy="639195"/>
          </a:xfrm>
        </p:grpSpPr>
        <p:sp>
          <p:nvSpPr>
            <p:cNvPr id="95" name="四角形: 角を丸くする 94">
              <a:extLst>
                <a:ext uri="{FF2B5EF4-FFF2-40B4-BE49-F238E27FC236}">
                  <a16:creationId xmlns:a16="http://schemas.microsoft.com/office/drawing/2014/main" id="{13EBBB62-EEF7-4D03-A1F0-CDBB6EE18D6D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39496EE5-6C5A-4621-ABBC-954192D73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A4EAEE8D-BCD9-4BC0-9862-18B44F817C12}"/>
              </a:ext>
            </a:extLst>
          </p:cNvPr>
          <p:cNvCxnSpPr>
            <a:cxnSpLocks/>
          </p:cNvCxnSpPr>
          <p:nvPr/>
        </p:nvCxnSpPr>
        <p:spPr>
          <a:xfrm>
            <a:off x="732447" y="363193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CA3F9893-87E6-4108-9B7E-9F288FE73AF6}"/>
              </a:ext>
            </a:extLst>
          </p:cNvPr>
          <p:cNvGrpSpPr/>
          <p:nvPr/>
        </p:nvGrpSpPr>
        <p:grpSpPr>
          <a:xfrm>
            <a:off x="80025" y="3312334"/>
            <a:ext cx="652422" cy="639195"/>
            <a:chOff x="4394117" y="2183587"/>
            <a:chExt cx="652422" cy="639195"/>
          </a:xfrm>
        </p:grpSpPr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91F2B6A8-885F-45C3-972F-6F367ADE0BEF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2E65EE69-8E3E-4005-8562-46EACB396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101" name="コネクタ: カギ線 100">
            <a:extLst>
              <a:ext uri="{FF2B5EF4-FFF2-40B4-BE49-F238E27FC236}">
                <a16:creationId xmlns:a16="http://schemas.microsoft.com/office/drawing/2014/main" id="{F5E25595-FACF-4D24-9A01-A89566D146E2}"/>
              </a:ext>
            </a:extLst>
          </p:cNvPr>
          <p:cNvCxnSpPr>
            <a:cxnSpLocks/>
            <a:stCxn id="95" idx="3"/>
          </p:cNvCxnSpPr>
          <p:nvPr/>
        </p:nvCxnSpPr>
        <p:spPr>
          <a:xfrm>
            <a:off x="732447" y="2964309"/>
            <a:ext cx="838572" cy="600516"/>
          </a:xfrm>
          <a:prstGeom prst="bentConnector3">
            <a:avLst>
              <a:gd name="adj1" fmla="val 3094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7E0BAC0D-C860-4021-A13F-AD2D24051D77}"/>
              </a:ext>
            </a:extLst>
          </p:cNvPr>
          <p:cNvGrpSpPr/>
          <p:nvPr/>
        </p:nvGrpSpPr>
        <p:grpSpPr>
          <a:xfrm>
            <a:off x="315006" y="4415056"/>
            <a:ext cx="3897880" cy="2352008"/>
            <a:chOff x="183654" y="4425864"/>
            <a:chExt cx="3897880" cy="2352008"/>
          </a:xfrm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D3E8195-94F1-418C-B5DF-D67FD2B4B0C9}"/>
                </a:ext>
              </a:extLst>
            </p:cNvPr>
            <p:cNvSpPr/>
            <p:nvPr/>
          </p:nvSpPr>
          <p:spPr>
            <a:xfrm>
              <a:off x="183654" y="4425864"/>
              <a:ext cx="3897880" cy="235200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89332893-E868-4D95-BE99-2E3C6AC6B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87264" y="5674278"/>
              <a:ext cx="1365532" cy="1034051"/>
            </a:xfrm>
            <a:prstGeom prst="rect">
              <a:avLst/>
            </a:prstGeom>
          </p:spPr>
        </p:pic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1C37A442-6EA4-427B-A197-CF2600A8DFAC}"/>
                </a:ext>
              </a:extLst>
            </p:cNvPr>
            <p:cNvGrpSpPr/>
            <p:nvPr/>
          </p:nvGrpSpPr>
          <p:grpSpPr>
            <a:xfrm>
              <a:off x="480417" y="4567018"/>
              <a:ext cx="3288385" cy="1012574"/>
              <a:chOff x="451585" y="3396520"/>
              <a:chExt cx="3288385" cy="1012574"/>
            </a:xfrm>
          </p:grpSpPr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495BED16-A675-48CE-99A9-41B77BC843FD}"/>
                  </a:ext>
                </a:extLst>
              </p:cNvPr>
              <p:cNvSpPr txBox="1"/>
              <p:nvPr/>
            </p:nvSpPr>
            <p:spPr>
              <a:xfrm>
                <a:off x="451585" y="3431903"/>
                <a:ext cx="3288385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入力値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と入力値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も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判定してみよう！</a:t>
                </a: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9A5492A6-3C68-488A-8FCE-680F9E124BA3}"/>
                  </a:ext>
                </a:extLst>
              </p:cNvPr>
              <p:cNvSpPr txBox="1"/>
              <p:nvPr/>
            </p:nvSpPr>
            <p:spPr>
              <a:xfrm>
                <a:off x="827453" y="3396521"/>
                <a:ext cx="11303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にゅうりょくち</a:t>
                </a:r>
              </a:p>
            </p:txBody>
          </p:sp>
          <p:sp>
            <p:nvSpPr>
              <p:cNvPr id="108" name="テキスト ボックス 107">
                <a:extLst>
                  <a:ext uri="{FF2B5EF4-FFF2-40B4-BE49-F238E27FC236}">
                    <a16:creationId xmlns:a16="http://schemas.microsoft.com/office/drawing/2014/main" id="{D6174AF9-D95C-44CF-9915-FC2497E325A8}"/>
                  </a:ext>
                </a:extLst>
              </p:cNvPr>
              <p:cNvSpPr txBox="1"/>
              <p:nvPr/>
            </p:nvSpPr>
            <p:spPr>
              <a:xfrm>
                <a:off x="981143" y="3881286"/>
                <a:ext cx="75457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はんてい</a:t>
                </a:r>
              </a:p>
            </p:txBody>
          </p:sp>
          <p:sp>
            <p:nvSpPr>
              <p:cNvPr id="109" name="テキスト ボックス 108">
                <a:extLst>
                  <a:ext uri="{FF2B5EF4-FFF2-40B4-BE49-F238E27FC236}">
                    <a16:creationId xmlns:a16="http://schemas.microsoft.com/office/drawing/2014/main" id="{31758FBD-0947-46B5-8BCD-FBDFD3C57C0B}"/>
                  </a:ext>
                </a:extLst>
              </p:cNvPr>
              <p:cNvSpPr txBox="1"/>
              <p:nvPr/>
            </p:nvSpPr>
            <p:spPr>
              <a:xfrm>
                <a:off x="1988927" y="3396520"/>
                <a:ext cx="11303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にゅうりょくち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821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4ED3013-CFC7-4A61-BC99-669026C2E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506" y="1728895"/>
            <a:ext cx="2649785" cy="51013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40457A0C-B4E1-491D-B02D-FF80CA819778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最大値を答えよう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E6E396D7-1C19-4EDA-8649-EB76682AF129}"/>
              </a:ext>
            </a:extLst>
          </p:cNvPr>
          <p:cNvSpPr txBox="1"/>
          <p:nvPr/>
        </p:nvSpPr>
        <p:spPr>
          <a:xfrm>
            <a:off x="1339639" y="1296726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9AB8D3B8-25A3-4041-A8D0-3565556DFC43}"/>
              </a:ext>
            </a:extLst>
          </p:cNvPr>
          <p:cNvSpPr txBox="1"/>
          <p:nvPr/>
        </p:nvSpPr>
        <p:spPr>
          <a:xfrm>
            <a:off x="487770" y="1272625"/>
            <a:ext cx="878231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2" name="グループ化 111">
            <a:extLst>
              <a:ext uri="{FF2B5EF4-FFF2-40B4-BE49-F238E27FC236}">
                <a16:creationId xmlns:a16="http://schemas.microsoft.com/office/drawing/2014/main" id="{D5E805DB-75A8-4473-B789-FCEA645646AA}"/>
              </a:ext>
            </a:extLst>
          </p:cNvPr>
          <p:cNvGrpSpPr/>
          <p:nvPr/>
        </p:nvGrpSpPr>
        <p:grpSpPr>
          <a:xfrm>
            <a:off x="334735" y="5484708"/>
            <a:ext cx="652422" cy="639195"/>
            <a:chOff x="1486996" y="3429000"/>
            <a:chExt cx="652422" cy="639195"/>
          </a:xfrm>
        </p:grpSpPr>
        <p:sp>
          <p:nvSpPr>
            <p:cNvPr id="113" name="四角形: 角を丸くする 112">
              <a:extLst>
                <a:ext uri="{FF2B5EF4-FFF2-40B4-BE49-F238E27FC236}">
                  <a16:creationId xmlns:a16="http://schemas.microsoft.com/office/drawing/2014/main" id="{7E69EFC2-152A-4734-A5E2-AD2107727E35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4" name="図 113">
              <a:extLst>
                <a:ext uri="{FF2B5EF4-FFF2-40B4-BE49-F238E27FC236}">
                  <a16:creationId xmlns:a16="http://schemas.microsoft.com/office/drawing/2014/main" id="{E4AE17BB-1DEC-4B3F-9D6F-AF2C9A0B1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115" name="コネクタ: カギ線 114">
            <a:extLst>
              <a:ext uri="{FF2B5EF4-FFF2-40B4-BE49-F238E27FC236}">
                <a16:creationId xmlns:a16="http://schemas.microsoft.com/office/drawing/2014/main" id="{DAC62F43-B250-48A9-85BD-882A98F8D4BB}"/>
              </a:ext>
            </a:extLst>
          </p:cNvPr>
          <p:cNvCxnSpPr>
            <a:cxnSpLocks/>
            <a:stCxn id="113" idx="3"/>
          </p:cNvCxnSpPr>
          <p:nvPr/>
        </p:nvCxnSpPr>
        <p:spPr>
          <a:xfrm>
            <a:off x="987157" y="5804306"/>
            <a:ext cx="637457" cy="640882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7342C7AC-1481-4273-8E24-622EE37254A2}"/>
              </a:ext>
            </a:extLst>
          </p:cNvPr>
          <p:cNvGrpSpPr/>
          <p:nvPr/>
        </p:nvGrpSpPr>
        <p:grpSpPr>
          <a:xfrm>
            <a:off x="4571999" y="2360752"/>
            <a:ext cx="4143375" cy="1131079"/>
            <a:chOff x="4571999" y="2360752"/>
            <a:chExt cx="4143375" cy="1131079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322ECD3B-81E5-4269-A05B-B3C07E18BE84}"/>
                </a:ext>
              </a:extLst>
            </p:cNvPr>
            <p:cNvSpPr txBox="1"/>
            <p:nvPr/>
          </p:nvSpPr>
          <p:spPr>
            <a:xfrm>
              <a:off x="4571999" y="2360752"/>
              <a:ext cx="41433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C405B783-0378-49DD-9785-633476493B9B}"/>
                </a:ext>
              </a:extLst>
            </p:cNvPr>
            <p:cNvSpPr txBox="1"/>
            <p:nvPr/>
          </p:nvSpPr>
          <p:spPr>
            <a:xfrm>
              <a:off x="7498383" y="24052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6640DA0D-5297-4A89-ABA4-32C5E150A89E}"/>
                </a:ext>
              </a:extLst>
            </p:cNvPr>
            <p:cNvSpPr txBox="1"/>
            <p:nvPr/>
          </p:nvSpPr>
          <p:spPr>
            <a:xfrm>
              <a:off x="4704820" y="2405297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0" name="図 119">
              <a:extLst>
                <a:ext uri="{FF2B5EF4-FFF2-40B4-BE49-F238E27FC236}">
                  <a16:creationId xmlns:a16="http://schemas.microsoft.com/office/drawing/2014/main" id="{80F920C5-F9CB-439A-AC4B-B638E7DE0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67482" y="2570989"/>
              <a:ext cx="1348857" cy="304826"/>
            </a:xfrm>
            <a:prstGeom prst="rect">
              <a:avLst/>
            </a:prstGeom>
          </p:spPr>
        </p:pic>
        <p:pic>
          <p:nvPicPr>
            <p:cNvPr id="121" name="図 120">
              <a:extLst>
                <a:ext uri="{FF2B5EF4-FFF2-40B4-BE49-F238E27FC236}">
                  <a16:creationId xmlns:a16="http://schemas.microsoft.com/office/drawing/2014/main" id="{C797D9C0-D0A5-4670-B39A-71367CBF7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21523" y="3056608"/>
              <a:ext cx="1478408" cy="411516"/>
            </a:xfrm>
            <a:prstGeom prst="rect">
              <a:avLst/>
            </a:prstGeom>
          </p:spPr>
        </p:pic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C69159BC-B56C-4EAD-B746-BF52C2ACBD2F}"/>
              </a:ext>
            </a:extLst>
          </p:cNvPr>
          <p:cNvGrpSpPr/>
          <p:nvPr/>
        </p:nvGrpSpPr>
        <p:grpSpPr>
          <a:xfrm>
            <a:off x="334735" y="6191087"/>
            <a:ext cx="652422" cy="639195"/>
            <a:chOff x="588875" y="3127860"/>
            <a:chExt cx="652422" cy="639195"/>
          </a:xfrm>
        </p:grpSpPr>
        <p:pic>
          <p:nvPicPr>
            <p:cNvPr id="123" name="図 122">
              <a:extLst>
                <a:ext uri="{FF2B5EF4-FFF2-40B4-BE49-F238E27FC236}">
                  <a16:creationId xmlns:a16="http://schemas.microsoft.com/office/drawing/2014/main" id="{AC2D112F-3DED-4D3D-ADEF-930FCD7B0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124" name="四角形: 角を丸くする 123">
              <a:extLst>
                <a:ext uri="{FF2B5EF4-FFF2-40B4-BE49-F238E27FC236}">
                  <a16:creationId xmlns:a16="http://schemas.microsoft.com/office/drawing/2014/main" id="{396100F1-1BFF-4B08-BF48-D671699D7314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5" name="直線矢印コネクタ 124">
            <a:extLst>
              <a:ext uri="{FF2B5EF4-FFF2-40B4-BE49-F238E27FC236}">
                <a16:creationId xmlns:a16="http://schemas.microsoft.com/office/drawing/2014/main" id="{84DD1423-27ED-47F7-BB8B-006568F5FB75}"/>
              </a:ext>
            </a:extLst>
          </p:cNvPr>
          <p:cNvCxnSpPr>
            <a:cxnSpLocks/>
          </p:cNvCxnSpPr>
          <p:nvPr/>
        </p:nvCxnSpPr>
        <p:spPr>
          <a:xfrm>
            <a:off x="987157" y="655182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22365133-F136-49D7-9502-5C0397804F59}"/>
              </a:ext>
            </a:extLst>
          </p:cNvPr>
          <p:cNvGrpSpPr/>
          <p:nvPr/>
        </p:nvGrpSpPr>
        <p:grpSpPr>
          <a:xfrm>
            <a:off x="4525055" y="3961251"/>
            <a:ext cx="4644780" cy="1131079"/>
            <a:chOff x="4774427" y="3954845"/>
            <a:chExt cx="4644780" cy="1131079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A2C81591-F8F5-44B1-92C4-96E9B5FFA39D}"/>
                </a:ext>
              </a:extLst>
            </p:cNvPr>
            <p:cNvSpPr txBox="1"/>
            <p:nvPr/>
          </p:nvSpPr>
          <p:spPr>
            <a:xfrm>
              <a:off x="4821522" y="3954845"/>
              <a:ext cx="459768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1F26B671-9F94-4291-A872-732D77D9A636}"/>
                </a:ext>
              </a:extLst>
            </p:cNvPr>
            <p:cNvSpPr txBox="1"/>
            <p:nvPr/>
          </p:nvSpPr>
          <p:spPr>
            <a:xfrm>
              <a:off x="8658368" y="402696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A33191FF-0BB0-43E6-8B11-484447991BAC}"/>
                </a:ext>
              </a:extLst>
            </p:cNvPr>
            <p:cNvSpPr txBox="1"/>
            <p:nvPr/>
          </p:nvSpPr>
          <p:spPr>
            <a:xfrm>
              <a:off x="4980008" y="402696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AF9C6B0A-DCC6-44E9-95E8-CB4406F14747}"/>
                </a:ext>
              </a:extLst>
            </p:cNvPr>
            <p:cNvSpPr txBox="1"/>
            <p:nvPr/>
          </p:nvSpPr>
          <p:spPr>
            <a:xfrm>
              <a:off x="5396954" y="402696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1" name="図 130">
              <a:extLst>
                <a:ext uri="{FF2B5EF4-FFF2-40B4-BE49-F238E27FC236}">
                  <a16:creationId xmlns:a16="http://schemas.microsoft.com/office/drawing/2014/main" id="{0752D48B-A13F-4E89-AF0B-92A5BC53D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49864" y="4105682"/>
              <a:ext cx="2118544" cy="441998"/>
            </a:xfrm>
            <a:prstGeom prst="rect">
              <a:avLst/>
            </a:prstGeom>
          </p:spPr>
        </p:pic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F8E170C4-58F8-4D98-8C7C-356E79890C81}"/>
                </a:ext>
              </a:extLst>
            </p:cNvPr>
            <p:cNvSpPr txBox="1"/>
            <p:nvPr/>
          </p:nvSpPr>
          <p:spPr>
            <a:xfrm>
              <a:off x="4774427" y="456477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4BE9853A-BAC4-424E-9AD7-A885F85813D6}"/>
                </a:ext>
              </a:extLst>
            </p:cNvPr>
            <p:cNvSpPr txBox="1"/>
            <p:nvPr/>
          </p:nvSpPr>
          <p:spPr>
            <a:xfrm>
              <a:off x="6941376" y="4577536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72661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F1C4155-DF66-4155-AB30-95F07E384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626" y="1689016"/>
            <a:ext cx="2391052" cy="516898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547AA2B-1B71-44FC-BAC2-DD73AEE01782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を押した後、何度も質問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回答できるようにしよう！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86D9161-A031-4F3E-BEA3-882F8C30E0BC}"/>
              </a:ext>
            </a:extLst>
          </p:cNvPr>
          <p:cNvSpPr txBox="1"/>
          <p:nvPr/>
        </p:nvSpPr>
        <p:spPr>
          <a:xfrm>
            <a:off x="3550927" y="1287262"/>
            <a:ext cx="736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3F1E8C0-8D01-4374-86E8-C073C1A877E6}"/>
              </a:ext>
            </a:extLst>
          </p:cNvPr>
          <p:cNvSpPr txBox="1"/>
          <p:nvPr/>
        </p:nvSpPr>
        <p:spPr>
          <a:xfrm>
            <a:off x="2334827" y="1287262"/>
            <a:ext cx="6137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D5DD71A-CC4E-4C1B-A7A9-7B276753DD69}"/>
              </a:ext>
            </a:extLst>
          </p:cNvPr>
          <p:cNvSpPr txBox="1"/>
          <p:nvPr/>
        </p:nvSpPr>
        <p:spPr>
          <a:xfrm>
            <a:off x="2948566" y="1287262"/>
            <a:ext cx="736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しつもん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406DEF92-D351-483D-B583-3B9E90D89BCB}"/>
              </a:ext>
            </a:extLst>
          </p:cNvPr>
          <p:cNvSpPr txBox="1"/>
          <p:nvPr/>
        </p:nvSpPr>
        <p:spPr>
          <a:xfrm>
            <a:off x="1270759" y="1287262"/>
            <a:ext cx="247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F009C6D4-5DC0-4145-82FE-736DBD70E700}"/>
              </a:ext>
            </a:extLst>
          </p:cNvPr>
          <p:cNvSpPr txBox="1"/>
          <p:nvPr/>
        </p:nvSpPr>
        <p:spPr>
          <a:xfrm>
            <a:off x="1846555" y="1287262"/>
            <a:ext cx="488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60E2635-4F69-423E-B70D-E9CA7AA73A52}"/>
              </a:ext>
            </a:extLst>
          </p:cNvPr>
          <p:cNvGrpSpPr/>
          <p:nvPr/>
        </p:nvGrpSpPr>
        <p:grpSpPr>
          <a:xfrm>
            <a:off x="4325587" y="3429000"/>
            <a:ext cx="3609975" cy="777307"/>
            <a:chOff x="4775841" y="4305051"/>
            <a:chExt cx="3609975" cy="777307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01B52EA-2C12-417D-A0D7-DD743293CDC0}"/>
                </a:ext>
              </a:extLst>
            </p:cNvPr>
            <p:cNvSpPr txBox="1"/>
            <p:nvPr/>
          </p:nvSpPr>
          <p:spPr>
            <a:xfrm>
              <a:off x="4775841" y="4387688"/>
              <a:ext cx="36099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D56E904-A274-4CB2-A0EE-BA0D06BB4511}"/>
                </a:ext>
              </a:extLst>
            </p:cNvPr>
            <p:cNvSpPr txBox="1"/>
            <p:nvPr/>
          </p:nvSpPr>
          <p:spPr>
            <a:xfrm>
              <a:off x="4918896" y="445057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BEF0500-F96E-4540-B80C-734C4E8AC8C3}"/>
                </a:ext>
              </a:extLst>
            </p:cNvPr>
            <p:cNvSpPr txBox="1"/>
            <p:nvPr/>
          </p:nvSpPr>
          <p:spPr>
            <a:xfrm>
              <a:off x="7448173" y="44318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1FFD0C98-CCEC-49A2-B285-B456BF19E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69826" y="4305051"/>
              <a:ext cx="1097375" cy="777307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0E6DC61-F38B-4C50-9488-4F533712E89F}"/>
              </a:ext>
            </a:extLst>
          </p:cNvPr>
          <p:cNvGrpSpPr/>
          <p:nvPr/>
        </p:nvGrpSpPr>
        <p:grpSpPr>
          <a:xfrm>
            <a:off x="4440409" y="4972525"/>
            <a:ext cx="3801507" cy="577081"/>
            <a:chOff x="4835931" y="6187395"/>
            <a:chExt cx="3801507" cy="577081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56910FE1-82DF-439F-9ADB-2AF4A9EDCF4E}"/>
                </a:ext>
              </a:extLst>
            </p:cNvPr>
            <p:cNvSpPr txBox="1"/>
            <p:nvPr/>
          </p:nvSpPr>
          <p:spPr>
            <a:xfrm>
              <a:off x="4883102" y="6187395"/>
              <a:ext cx="375433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26BB46C2-A214-4FBD-8860-19483125D9C5}"/>
                </a:ext>
              </a:extLst>
            </p:cNvPr>
            <p:cNvSpPr txBox="1"/>
            <p:nvPr/>
          </p:nvSpPr>
          <p:spPr>
            <a:xfrm>
              <a:off x="4835931" y="6219153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FE665729-178C-4F3E-94D3-6A1C59FDA8F7}"/>
                </a:ext>
              </a:extLst>
            </p:cNvPr>
            <p:cNvSpPr txBox="1"/>
            <p:nvPr/>
          </p:nvSpPr>
          <p:spPr>
            <a:xfrm>
              <a:off x="7096782" y="62191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7E93D1F-5BB1-4132-8860-877B8B510EAC}"/>
                </a:ext>
              </a:extLst>
            </p:cNvPr>
            <p:cNvSpPr txBox="1"/>
            <p:nvPr/>
          </p:nvSpPr>
          <p:spPr>
            <a:xfrm>
              <a:off x="5304517" y="6219153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9BB3FD03-9966-4A83-8307-B540ED4E41CF}"/>
              </a:ext>
            </a:extLst>
          </p:cNvPr>
          <p:cNvCxnSpPr>
            <a:cxnSpLocks/>
          </p:cNvCxnSpPr>
          <p:nvPr/>
        </p:nvCxnSpPr>
        <p:spPr>
          <a:xfrm>
            <a:off x="947582" y="233875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C0C9EA73-FA42-4A7B-821E-1A51CF94E9D9}"/>
              </a:ext>
            </a:extLst>
          </p:cNvPr>
          <p:cNvGrpSpPr/>
          <p:nvPr/>
        </p:nvGrpSpPr>
        <p:grpSpPr>
          <a:xfrm>
            <a:off x="295160" y="2019154"/>
            <a:ext cx="652422" cy="639195"/>
            <a:chOff x="4394117" y="2183587"/>
            <a:chExt cx="652422" cy="639195"/>
          </a:xfrm>
        </p:grpSpPr>
        <p:sp>
          <p:nvSpPr>
            <p:cNvPr id="95" name="四角形: 角を丸くする 94">
              <a:extLst>
                <a:ext uri="{FF2B5EF4-FFF2-40B4-BE49-F238E27FC236}">
                  <a16:creationId xmlns:a16="http://schemas.microsoft.com/office/drawing/2014/main" id="{5B058AB1-9661-4908-8575-0F812E31E313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AA1DC24F-935C-453F-89A1-5774A5700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6648A6B0-1532-4C2C-82ED-5ECA2DD9B230}"/>
              </a:ext>
            </a:extLst>
          </p:cNvPr>
          <p:cNvSpPr/>
          <p:nvPr/>
        </p:nvSpPr>
        <p:spPr>
          <a:xfrm>
            <a:off x="1285696" y="2336530"/>
            <a:ext cx="2503522" cy="437497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8" name="図 97">
            <a:extLst>
              <a:ext uri="{FF2B5EF4-FFF2-40B4-BE49-F238E27FC236}">
                <a16:creationId xmlns:a16="http://schemas.microsoft.com/office/drawing/2014/main" id="{783FD9C8-1E6D-4EF9-A0EE-3B0001578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C9F7E4E9-A19A-4031-9F66-C804A04EFF6C}"/>
              </a:ext>
            </a:extLst>
          </p:cNvPr>
          <p:cNvGrpSpPr/>
          <p:nvPr/>
        </p:nvGrpSpPr>
        <p:grpSpPr>
          <a:xfrm>
            <a:off x="4287728" y="2809690"/>
            <a:ext cx="4508720" cy="647539"/>
            <a:chOff x="4180019" y="2826354"/>
            <a:chExt cx="4508720" cy="647539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91F5143C-1F9C-43C6-A570-3FA1B069DDF7}"/>
                </a:ext>
              </a:extLst>
            </p:cNvPr>
            <p:cNvSpPr txBox="1"/>
            <p:nvPr/>
          </p:nvSpPr>
          <p:spPr>
            <a:xfrm>
              <a:off x="4180019" y="2826354"/>
              <a:ext cx="45087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6920887A-FE30-438E-9DB0-93C7087342F6}"/>
                </a:ext>
              </a:extLst>
            </p:cNvPr>
            <p:cNvSpPr txBox="1"/>
            <p:nvPr/>
          </p:nvSpPr>
          <p:spPr>
            <a:xfrm>
              <a:off x="7779647" y="28686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4E5632D0-68FE-40C9-AFB9-3CE2791D2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33454" y="2834698"/>
              <a:ext cx="1440440" cy="6391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680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1816</Words>
  <Application>Microsoft Office PowerPoint</Application>
  <PresentationFormat>画面に合わせる (4:3)</PresentationFormat>
  <Paragraphs>572</Paragraphs>
  <Slides>36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3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第18回　最大値を答えよう！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ミッション：入力された値の最大値を答えよう！</vt:lpstr>
      <vt:lpstr>ミッション：入力された値の最大値を答えよう！</vt:lpstr>
      <vt:lpstr>ミッション：入力された値の最大値を答えよう！</vt:lpstr>
      <vt:lpstr>【準備】：値を代入する変数を用意する</vt:lpstr>
      <vt:lpstr>ミッション：入力された値の最大値を答えよう！</vt:lpstr>
      <vt:lpstr>ミッション：入力された値の最大値を答えよう！</vt:lpstr>
      <vt:lpstr>ミッション：入力された値の最大値を答えよう！</vt:lpstr>
      <vt:lpstr>ミッション：入力された値の最大値を答えよう！</vt:lpstr>
      <vt:lpstr>ミッション：入力された値の最大値を答えよう！</vt:lpstr>
      <vt:lpstr>ミッション：入力された値の最大値を答えよう！</vt:lpstr>
      <vt:lpstr>ミッション：入力された値の最大値を答えよう！</vt:lpstr>
      <vt:lpstr>ミッション：入力された値の最大値を答えよう！</vt:lpstr>
      <vt:lpstr>ステップアップ！</vt:lpstr>
      <vt:lpstr>考えてみよう！</vt:lpstr>
      <vt:lpstr>ギアポテンショメーターとは？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チャレンジ！</vt:lpstr>
      <vt:lpstr>チャレンジ！</vt:lpstr>
      <vt:lpstr>【準備】：値を代入する変数を用意する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2021-11-14T07:06:39Z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