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536" r:id="rId12"/>
    <p:sldId id="577" r:id="rId13"/>
    <p:sldId id="578" r:id="rId14"/>
    <p:sldId id="543" r:id="rId15"/>
    <p:sldId id="568" r:id="rId16"/>
    <p:sldId id="579" r:id="rId17"/>
    <p:sldId id="330" r:id="rId18"/>
    <p:sldId id="338" r:id="rId19"/>
    <p:sldId id="331" r:id="rId20"/>
    <p:sldId id="337" r:id="rId21"/>
    <p:sldId id="332" r:id="rId22"/>
    <p:sldId id="399" r:id="rId23"/>
    <p:sldId id="333" r:id="rId24"/>
    <p:sldId id="492" r:id="rId25"/>
    <p:sldId id="491" r:id="rId26"/>
    <p:sldId id="581" r:id="rId27"/>
    <p:sldId id="580" r:id="rId28"/>
    <p:sldId id="573" r:id="rId29"/>
    <p:sldId id="584" r:id="rId30"/>
    <p:sldId id="493" r:id="rId31"/>
    <p:sldId id="355" r:id="rId32"/>
    <p:sldId id="582" r:id="rId33"/>
    <p:sldId id="384" r:id="rId34"/>
    <p:sldId id="522" r:id="rId35"/>
    <p:sldId id="574" r:id="rId36"/>
    <p:sldId id="585" r:id="rId37"/>
    <p:sldId id="586" r:id="rId38"/>
    <p:sldId id="335" r:id="rId3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8" autoAdjust="0"/>
    <p:restoredTop sz="95244" autoAdjust="0"/>
  </p:normalViewPr>
  <p:slideViewPr>
    <p:cSldViewPr snapToGrid="0">
      <p:cViewPr varScale="1">
        <p:scale>
          <a:sx n="78" d="100"/>
          <a:sy n="78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3.png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5" Type="http://schemas.openxmlformats.org/officeDocument/2006/relationships/image" Target="../media/image31.png"/><Relationship Id="rId10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9.PNG"/><Relationship Id="rId7" Type="http://schemas.openxmlformats.org/officeDocument/2006/relationships/image" Target="../media/image7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60.png"/><Relationship Id="rId10" Type="http://schemas.openxmlformats.org/officeDocument/2006/relationships/image" Target="../media/image74.PNG"/><Relationship Id="rId4" Type="http://schemas.openxmlformats.org/officeDocument/2006/relationships/image" Target="../media/image31.png"/><Relationship Id="rId9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5.png"/><Relationship Id="rId7" Type="http://schemas.openxmlformats.org/officeDocument/2006/relationships/image" Target="../media/image61.PNG"/><Relationship Id="rId12" Type="http://schemas.openxmlformats.org/officeDocument/2006/relationships/image" Target="../media/image5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62.PNG"/><Relationship Id="rId5" Type="http://schemas.openxmlformats.org/officeDocument/2006/relationships/image" Target="../media/image68.PNG"/><Relationship Id="rId10" Type="http://schemas.openxmlformats.org/officeDocument/2006/relationships/image" Target="../media/image35.PNG"/><Relationship Id="rId4" Type="http://schemas.openxmlformats.org/officeDocument/2006/relationships/image" Target="../media/image76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17</a:t>
            </a:r>
            <a:r>
              <a:rPr lang="ja-JP" altLang="en-US" dirty="0"/>
              <a:t>回　正多角形を描こう！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183908" y="4875119"/>
            <a:ext cx="1793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せいたかくけい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4323424" y="4864404"/>
            <a:ext cx="328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1396368"/>
            <a:ext cx="61803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が正方形の形に動く。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798DB-4DC5-4747-B1F4-660675EE8360}"/>
              </a:ext>
            </a:extLst>
          </p:cNvPr>
          <p:cNvSpPr txBox="1"/>
          <p:nvPr/>
        </p:nvSpPr>
        <p:spPr>
          <a:xfrm>
            <a:off x="2993742" y="1453546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7B38DC0-B320-4FBE-9B0B-0FCA34ED8E9C}"/>
              </a:ext>
            </a:extLst>
          </p:cNvPr>
          <p:cNvSpPr txBox="1"/>
          <p:nvPr/>
        </p:nvSpPr>
        <p:spPr>
          <a:xfrm>
            <a:off x="3837986" y="1453546"/>
            <a:ext cx="10698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70ADC00-BC66-4C99-872F-D7792D31CFCC}"/>
              </a:ext>
            </a:extLst>
          </p:cNvPr>
          <p:cNvSpPr txBox="1"/>
          <p:nvPr/>
        </p:nvSpPr>
        <p:spPr>
          <a:xfrm>
            <a:off x="4832200" y="1453546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395FF7D-CBCC-41FC-8D83-8B6ADC27C578}"/>
              </a:ext>
            </a:extLst>
          </p:cNvPr>
          <p:cNvSpPr txBox="1"/>
          <p:nvPr/>
        </p:nvSpPr>
        <p:spPr>
          <a:xfrm>
            <a:off x="5367070" y="1453546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E85CB15-9D0E-4B9A-9118-6DD7EF4DB1C9}"/>
              </a:ext>
            </a:extLst>
          </p:cNvPr>
          <p:cNvSpPr txBox="1"/>
          <p:nvPr/>
        </p:nvSpPr>
        <p:spPr>
          <a:xfrm>
            <a:off x="1866998" y="1453546"/>
            <a:ext cx="381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" name="17_01">
            <a:hlinkClick r:id="" action="ppaction://media"/>
            <a:extLst>
              <a:ext uri="{FF2B5EF4-FFF2-40B4-BE49-F238E27FC236}">
                <a16:creationId xmlns:a16="http://schemas.microsoft.com/office/drawing/2014/main" id="{41A0344A-FE23-494E-94E2-5423AD4796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1508" y="2020297"/>
            <a:ext cx="7710887" cy="433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4B3BC1-2F22-4FEE-B90C-BADCC0856C7B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正方形にはどんな特徴があるのかな？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5B32CC9-61C2-43D3-88C2-5C82C0238A9E}"/>
              </a:ext>
            </a:extLst>
          </p:cNvPr>
          <p:cNvSpPr txBox="1"/>
          <p:nvPr/>
        </p:nvSpPr>
        <p:spPr>
          <a:xfrm>
            <a:off x="511201" y="1305670"/>
            <a:ext cx="976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87C37E-FEE7-4FBA-B70F-E00E9A37D8EC}"/>
              </a:ext>
            </a:extLst>
          </p:cNvPr>
          <p:cNvSpPr txBox="1"/>
          <p:nvPr/>
        </p:nvSpPr>
        <p:spPr>
          <a:xfrm>
            <a:off x="2275585" y="1287589"/>
            <a:ext cx="822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250A13-4798-4E8B-B63A-240885C51865}"/>
              </a:ext>
            </a:extLst>
          </p:cNvPr>
          <p:cNvGrpSpPr/>
          <p:nvPr/>
        </p:nvGrpSpPr>
        <p:grpSpPr>
          <a:xfrm>
            <a:off x="999269" y="2759329"/>
            <a:ext cx="2745211" cy="2751809"/>
            <a:chOff x="1128009" y="2248330"/>
            <a:chExt cx="2745211" cy="2751809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64737E94-3FC2-4D61-947F-11BC42226AB4}"/>
                </a:ext>
              </a:extLst>
            </p:cNvPr>
            <p:cNvGrpSpPr/>
            <p:nvPr/>
          </p:nvGrpSpPr>
          <p:grpSpPr>
            <a:xfrm>
              <a:off x="1296685" y="2412567"/>
              <a:ext cx="2416737" cy="2418896"/>
              <a:chOff x="1437214" y="2616753"/>
              <a:chExt cx="2416737" cy="2418896"/>
            </a:xfrm>
          </p:grpSpPr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F477ECCF-F64E-498A-B263-274827ADEEC9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B49213E-D23E-4D36-A78C-CC63D8ACA848}"/>
                  </a:ext>
                </a:extLst>
              </p:cNvPr>
              <p:cNvSpPr/>
              <p:nvPr/>
            </p:nvSpPr>
            <p:spPr>
              <a:xfrm>
                <a:off x="1437214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F07A54B-B2BA-48B4-8FA5-5D15D8A12B7B}"/>
                  </a:ext>
                </a:extLst>
              </p:cNvPr>
              <p:cNvSpPr/>
              <p:nvPr/>
            </p:nvSpPr>
            <p:spPr>
              <a:xfrm>
                <a:off x="3605375" y="2616753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7AFC1602-B7AE-4E96-860B-EF58F33D6C34}"/>
                  </a:ext>
                </a:extLst>
              </p:cNvPr>
              <p:cNvSpPr/>
              <p:nvPr/>
            </p:nvSpPr>
            <p:spPr>
              <a:xfrm>
                <a:off x="3614253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92183FAE-0FA6-41AB-87D2-8948203F36FC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416737" cy="2416737"/>
              </a:xfrm>
              <a:prstGeom prst="rect">
                <a:avLst/>
              </a:prstGeom>
              <a:noFill/>
              <a:ln w="38100">
                <a:solidFill>
                  <a:srgbClr val="0C59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B6BA7FC-88FA-4FAE-9C5F-E0D7664B7ED1}"/>
                </a:ext>
              </a:extLst>
            </p:cNvPr>
            <p:cNvGrpSpPr/>
            <p:nvPr/>
          </p:nvGrpSpPr>
          <p:grpSpPr>
            <a:xfrm>
              <a:off x="2438843" y="2248330"/>
              <a:ext cx="132420" cy="337352"/>
              <a:chOff x="511201" y="2920753"/>
              <a:chExt cx="132420" cy="337352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32F888EB-E1F6-43A5-90E8-58ECE9BC8567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E124D1A9-7534-46B1-8749-9BA32A97B33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2FEC63F-A0D0-4837-9F64-256027AF2B31}"/>
                </a:ext>
              </a:extLst>
            </p:cNvPr>
            <p:cNvGrpSpPr/>
            <p:nvPr/>
          </p:nvGrpSpPr>
          <p:grpSpPr>
            <a:xfrm>
              <a:off x="2438843" y="4662787"/>
              <a:ext cx="132420" cy="337352"/>
              <a:chOff x="511201" y="2920753"/>
              <a:chExt cx="132420" cy="337352"/>
            </a:xfrm>
          </p:grpSpPr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214DF3ED-5FA1-4715-8339-D68F609519EA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3912D8AF-72CB-4847-B271-CC6F961EE9F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19CEFF4-B0B3-4E46-8909-C15F13FB2F7D}"/>
                </a:ext>
              </a:extLst>
            </p:cNvPr>
            <p:cNvGrpSpPr/>
            <p:nvPr/>
          </p:nvGrpSpPr>
          <p:grpSpPr>
            <a:xfrm rot="5400000">
              <a:off x="1230475" y="3447257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3968C0DF-B72D-4214-AFBE-AB0B3CAC6A43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A63ED867-29EA-4B07-A811-68CA8021528A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613D132-6613-43E5-ADE8-5F3BE9E2839A}"/>
                </a:ext>
              </a:extLst>
            </p:cNvPr>
            <p:cNvGrpSpPr/>
            <p:nvPr/>
          </p:nvGrpSpPr>
          <p:grpSpPr>
            <a:xfrm rot="5400000">
              <a:off x="3638334" y="3454418"/>
              <a:ext cx="132420" cy="337352"/>
              <a:chOff x="511201" y="2920753"/>
              <a:chExt cx="132420" cy="337352"/>
            </a:xfrm>
          </p:grpSpPr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7915CD5B-8290-4AAD-8F49-B38A3B7EEA2B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524BE9EB-6C9F-408D-B418-E52AE3DBFDC4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521E98-4432-4342-B021-603EF9B5F85C}"/>
              </a:ext>
            </a:extLst>
          </p:cNvPr>
          <p:cNvSpPr txBox="1"/>
          <p:nvPr/>
        </p:nvSpPr>
        <p:spPr>
          <a:xfrm>
            <a:off x="4848201" y="3338948"/>
            <a:ext cx="30298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角がすべて直角（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辺の長さがすべて等しい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7060DF8-5A6C-45B2-9464-47B5E0E4E829}"/>
              </a:ext>
            </a:extLst>
          </p:cNvPr>
          <p:cNvSpPr txBox="1"/>
          <p:nvPr/>
        </p:nvSpPr>
        <p:spPr>
          <a:xfrm>
            <a:off x="5057072" y="3400104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023952C-2848-43F8-8707-34AAAAE3D428}"/>
              </a:ext>
            </a:extLst>
          </p:cNvPr>
          <p:cNvSpPr txBox="1"/>
          <p:nvPr/>
        </p:nvSpPr>
        <p:spPr>
          <a:xfrm>
            <a:off x="6097445" y="3400104"/>
            <a:ext cx="851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790B903-337F-4FE1-B5DE-561BAE9E1D06}"/>
              </a:ext>
            </a:extLst>
          </p:cNvPr>
          <p:cNvSpPr txBox="1"/>
          <p:nvPr/>
        </p:nvSpPr>
        <p:spPr>
          <a:xfrm>
            <a:off x="7200588" y="3400104"/>
            <a:ext cx="369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44D3034-DA3C-4495-A028-752C183990A9}"/>
              </a:ext>
            </a:extLst>
          </p:cNvPr>
          <p:cNvSpPr txBox="1"/>
          <p:nvPr/>
        </p:nvSpPr>
        <p:spPr>
          <a:xfrm>
            <a:off x="5076033" y="3962151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C788316-100E-43EB-B8F1-286BCC8AEB8E}"/>
              </a:ext>
            </a:extLst>
          </p:cNvPr>
          <p:cNvSpPr txBox="1"/>
          <p:nvPr/>
        </p:nvSpPr>
        <p:spPr>
          <a:xfrm>
            <a:off x="5522394" y="3962151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B98924D-AB7A-40DF-9568-A915F5D87631}"/>
              </a:ext>
            </a:extLst>
          </p:cNvPr>
          <p:cNvSpPr txBox="1"/>
          <p:nvPr/>
        </p:nvSpPr>
        <p:spPr>
          <a:xfrm>
            <a:off x="6891190" y="3962151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520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モデル 67" descr="ゴム製のアヒル">
                <a:extLst>
                  <a:ext uri="{FF2B5EF4-FFF2-40B4-BE49-F238E27FC236}">
                    <a16:creationId xmlns:a16="http://schemas.microsoft.com/office/drawing/2014/main" id="{C5536846-72AB-4797-A59A-CA76E37C99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18307789"/>
                  </p:ext>
                </p:extLst>
              </p:nvPr>
            </p:nvGraphicFramePr>
            <p:xfrm>
              <a:off x="667820" y="2218694"/>
              <a:ext cx="846454" cy="73208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46454" cy="732082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08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150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モデル 67" descr="ゴム製のアヒル">
                <a:extLst>
                  <a:ext uri="{FF2B5EF4-FFF2-40B4-BE49-F238E27FC236}">
                    <a16:creationId xmlns:a16="http://schemas.microsoft.com/office/drawing/2014/main" id="{C5536846-72AB-4797-A59A-CA76E37C99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7820" y="2218694"/>
                <a:ext cx="846454" cy="732082"/>
              </a:xfrm>
              <a:prstGeom prst="rect">
                <a:avLst/>
              </a:prstGeom>
            </p:spPr>
          </p:pic>
        </mc:Fallback>
      </mc:AlternateContent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4B3BC1-2F22-4FEE-B90C-BADCC0856C7B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どういう順番で動いたら正方形になるかな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87C37E-FEE7-4FBA-B70F-E00E9A37D8EC}"/>
              </a:ext>
            </a:extLst>
          </p:cNvPr>
          <p:cNvSpPr txBox="1"/>
          <p:nvPr/>
        </p:nvSpPr>
        <p:spPr>
          <a:xfrm>
            <a:off x="1307916" y="1287589"/>
            <a:ext cx="822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250A13-4798-4E8B-B63A-240885C51865}"/>
              </a:ext>
            </a:extLst>
          </p:cNvPr>
          <p:cNvGrpSpPr/>
          <p:nvPr/>
        </p:nvGrpSpPr>
        <p:grpSpPr>
          <a:xfrm>
            <a:off x="1374782" y="2809459"/>
            <a:ext cx="2745211" cy="2751809"/>
            <a:chOff x="1128009" y="2248330"/>
            <a:chExt cx="2745211" cy="2751809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64737E94-3FC2-4D61-947F-11BC42226AB4}"/>
                </a:ext>
              </a:extLst>
            </p:cNvPr>
            <p:cNvGrpSpPr/>
            <p:nvPr/>
          </p:nvGrpSpPr>
          <p:grpSpPr>
            <a:xfrm>
              <a:off x="1296685" y="2412567"/>
              <a:ext cx="2416737" cy="2418896"/>
              <a:chOff x="1437214" y="2616753"/>
              <a:chExt cx="2416737" cy="2418896"/>
            </a:xfrm>
          </p:grpSpPr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F477ECCF-F64E-498A-B263-274827ADEEC9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B49213E-D23E-4D36-A78C-CC63D8ACA848}"/>
                  </a:ext>
                </a:extLst>
              </p:cNvPr>
              <p:cNvSpPr/>
              <p:nvPr/>
            </p:nvSpPr>
            <p:spPr>
              <a:xfrm>
                <a:off x="1437214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F07A54B-B2BA-48B4-8FA5-5D15D8A12B7B}"/>
                  </a:ext>
                </a:extLst>
              </p:cNvPr>
              <p:cNvSpPr/>
              <p:nvPr/>
            </p:nvSpPr>
            <p:spPr>
              <a:xfrm>
                <a:off x="3605375" y="2616753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7AFC1602-B7AE-4E96-860B-EF58F33D6C34}"/>
                  </a:ext>
                </a:extLst>
              </p:cNvPr>
              <p:cNvSpPr/>
              <p:nvPr/>
            </p:nvSpPr>
            <p:spPr>
              <a:xfrm>
                <a:off x="3614253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92183FAE-0FA6-41AB-87D2-8948203F36FC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416737" cy="2416737"/>
              </a:xfrm>
              <a:prstGeom prst="rect">
                <a:avLst/>
              </a:prstGeom>
              <a:noFill/>
              <a:ln w="38100">
                <a:solidFill>
                  <a:srgbClr val="0C59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B6BA7FC-88FA-4FAE-9C5F-E0D7664B7ED1}"/>
                </a:ext>
              </a:extLst>
            </p:cNvPr>
            <p:cNvGrpSpPr/>
            <p:nvPr/>
          </p:nvGrpSpPr>
          <p:grpSpPr>
            <a:xfrm>
              <a:off x="2438843" y="2248330"/>
              <a:ext cx="132420" cy="337352"/>
              <a:chOff x="511201" y="2920753"/>
              <a:chExt cx="132420" cy="337352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32F888EB-E1F6-43A5-90E8-58ECE9BC8567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E124D1A9-7534-46B1-8749-9BA32A97B33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2FEC63F-A0D0-4837-9F64-256027AF2B31}"/>
                </a:ext>
              </a:extLst>
            </p:cNvPr>
            <p:cNvGrpSpPr/>
            <p:nvPr/>
          </p:nvGrpSpPr>
          <p:grpSpPr>
            <a:xfrm>
              <a:off x="2438843" y="4662787"/>
              <a:ext cx="132420" cy="337352"/>
              <a:chOff x="511201" y="2920753"/>
              <a:chExt cx="132420" cy="337352"/>
            </a:xfrm>
          </p:grpSpPr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214DF3ED-5FA1-4715-8339-D68F609519EA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3912D8AF-72CB-4847-B271-CC6F961EE9F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19CEFF4-B0B3-4E46-8909-C15F13FB2F7D}"/>
                </a:ext>
              </a:extLst>
            </p:cNvPr>
            <p:cNvGrpSpPr/>
            <p:nvPr/>
          </p:nvGrpSpPr>
          <p:grpSpPr>
            <a:xfrm rot="5400000">
              <a:off x="1230475" y="3447257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3968C0DF-B72D-4214-AFBE-AB0B3CAC6A43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A63ED867-29EA-4B07-A811-68CA8021528A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613D132-6613-43E5-ADE8-5F3BE9E2839A}"/>
                </a:ext>
              </a:extLst>
            </p:cNvPr>
            <p:cNvGrpSpPr/>
            <p:nvPr/>
          </p:nvGrpSpPr>
          <p:grpSpPr>
            <a:xfrm rot="5400000">
              <a:off x="3638334" y="3454418"/>
              <a:ext cx="132420" cy="337352"/>
              <a:chOff x="511201" y="2920753"/>
              <a:chExt cx="132420" cy="337352"/>
            </a:xfrm>
          </p:grpSpPr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7915CD5B-8290-4AAD-8F49-B38A3B7EEA2B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524BE9EB-6C9F-408D-B418-E52AE3DBFDC4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521E98-4432-4342-B021-603EF9B5F85C}"/>
              </a:ext>
            </a:extLst>
          </p:cNvPr>
          <p:cNvSpPr txBox="1"/>
          <p:nvPr/>
        </p:nvSpPr>
        <p:spPr>
          <a:xfrm>
            <a:off x="5456422" y="2186674"/>
            <a:ext cx="35100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まっすぐ進む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度向きを変える（右折する）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まっすぐ進む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度向きを変える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まっすぐ進む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度向きを変える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まっすぐ進む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度向きを変える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7060DF8-5A6C-45B2-9464-47B5E0E4E829}"/>
              </a:ext>
            </a:extLst>
          </p:cNvPr>
          <p:cNvSpPr txBox="1"/>
          <p:nvPr/>
        </p:nvSpPr>
        <p:spPr>
          <a:xfrm>
            <a:off x="6374771" y="2038795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023952C-2848-43F8-8707-34AAAAE3D428}"/>
              </a:ext>
            </a:extLst>
          </p:cNvPr>
          <p:cNvSpPr txBox="1"/>
          <p:nvPr/>
        </p:nvSpPr>
        <p:spPr>
          <a:xfrm>
            <a:off x="7599531" y="2601260"/>
            <a:ext cx="603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790B903-337F-4FE1-B5DE-561BAE9E1D06}"/>
              </a:ext>
            </a:extLst>
          </p:cNvPr>
          <p:cNvSpPr txBox="1"/>
          <p:nvPr/>
        </p:nvSpPr>
        <p:spPr>
          <a:xfrm>
            <a:off x="5816696" y="2601260"/>
            <a:ext cx="514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B98924D-AB7A-40DF-9568-A915F5D87631}"/>
              </a:ext>
            </a:extLst>
          </p:cNvPr>
          <p:cNvSpPr txBox="1"/>
          <p:nvPr/>
        </p:nvSpPr>
        <p:spPr>
          <a:xfrm>
            <a:off x="6738831" y="2601260"/>
            <a:ext cx="262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E409659-65E2-4D45-AC5A-84140175DF98}"/>
              </a:ext>
            </a:extLst>
          </p:cNvPr>
          <p:cNvSpPr txBox="1"/>
          <p:nvPr/>
        </p:nvSpPr>
        <p:spPr>
          <a:xfrm>
            <a:off x="2966087" y="1296732"/>
            <a:ext cx="976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モデル 10" descr="ゴム製のアヒル">
                <a:extLst>
                  <a:ext uri="{FF2B5EF4-FFF2-40B4-BE49-F238E27FC236}">
                    <a16:creationId xmlns:a16="http://schemas.microsoft.com/office/drawing/2014/main" id="{BB8E2BD8-08C2-4CEE-995C-085B55FB3A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9781653"/>
                  </p:ext>
                </p:extLst>
              </p:nvPr>
            </p:nvGraphicFramePr>
            <p:xfrm>
              <a:off x="661403" y="2234515"/>
              <a:ext cx="846455" cy="73208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46455" cy="732083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080000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150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モデル 10" descr="ゴム製のアヒル">
                <a:extLst>
                  <a:ext uri="{FF2B5EF4-FFF2-40B4-BE49-F238E27FC236}">
                    <a16:creationId xmlns:a16="http://schemas.microsoft.com/office/drawing/2014/main" id="{BB8E2BD8-08C2-4CEE-995C-085B55FB3A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1403" y="2234515"/>
                <a:ext cx="846455" cy="7320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7" name="3D モデル 46" descr="ゴム製のアヒル">
                <a:extLst>
                  <a:ext uri="{FF2B5EF4-FFF2-40B4-BE49-F238E27FC236}">
                    <a16:creationId xmlns:a16="http://schemas.microsoft.com/office/drawing/2014/main" id="{1EE49A2A-3A3A-49FD-AE64-045B3E70BF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2575772"/>
                  </p:ext>
                </p:extLst>
              </p:nvPr>
            </p:nvGraphicFramePr>
            <p:xfrm>
              <a:off x="4005250" y="2171778"/>
              <a:ext cx="561131" cy="78938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61131" cy="789389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54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15079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7" name="3D モデル 46" descr="ゴム製のアヒル">
                <a:extLst>
                  <a:ext uri="{FF2B5EF4-FFF2-40B4-BE49-F238E27FC236}">
                    <a16:creationId xmlns:a16="http://schemas.microsoft.com/office/drawing/2014/main" id="{1EE49A2A-3A3A-49FD-AE64-045B3E70BF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5250" y="2171778"/>
                <a:ext cx="561131" cy="789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8" name="3D モデル 47" descr="ゴム製のアヒル">
                <a:extLst>
                  <a:ext uri="{FF2B5EF4-FFF2-40B4-BE49-F238E27FC236}">
                    <a16:creationId xmlns:a16="http://schemas.microsoft.com/office/drawing/2014/main" id="{BC575BB6-93AE-4F83-AD3F-9024F64B12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61070"/>
                  </p:ext>
                </p:extLst>
              </p:nvPr>
            </p:nvGraphicFramePr>
            <p:xfrm>
              <a:off x="3930790" y="5509056"/>
              <a:ext cx="865476" cy="73208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5476" cy="732082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150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8" name="3D モデル 47" descr="ゴム製のアヒル">
                <a:extLst>
                  <a:ext uri="{FF2B5EF4-FFF2-40B4-BE49-F238E27FC236}">
                    <a16:creationId xmlns:a16="http://schemas.microsoft.com/office/drawing/2014/main" id="{BC575BB6-93AE-4F83-AD3F-9024F64B12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0790" y="5509056"/>
                <a:ext cx="865476" cy="7320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9" name="3D モデル 48" descr="ゴム製のアヒル">
                <a:extLst>
                  <a:ext uri="{FF2B5EF4-FFF2-40B4-BE49-F238E27FC236}">
                    <a16:creationId xmlns:a16="http://schemas.microsoft.com/office/drawing/2014/main" id="{39C18C3F-ED84-4E62-A6BC-B0B55F3018E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51298128"/>
                  </p:ext>
                </p:extLst>
              </p:nvPr>
            </p:nvGraphicFramePr>
            <p:xfrm>
              <a:off x="884127" y="5419983"/>
              <a:ext cx="504069" cy="75134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04069" cy="751347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62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150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9" name="3D モデル 48" descr="ゴム製のアヒル">
                <a:extLst>
                  <a:ext uri="{FF2B5EF4-FFF2-40B4-BE49-F238E27FC236}">
                    <a16:creationId xmlns:a16="http://schemas.microsoft.com/office/drawing/2014/main" id="{39C18C3F-ED84-4E62-A6BC-B0B55F3018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4127" y="5419983"/>
                <a:ext cx="504069" cy="751347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83FE99E-39FA-4B86-B003-D9497F8FB790}"/>
              </a:ext>
            </a:extLst>
          </p:cNvPr>
          <p:cNvSpPr txBox="1"/>
          <p:nvPr/>
        </p:nvSpPr>
        <p:spPr>
          <a:xfrm>
            <a:off x="2071312" y="1287589"/>
            <a:ext cx="503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05BA668-D54D-4A8A-A004-2B2722F094E2}"/>
              </a:ext>
            </a:extLst>
          </p:cNvPr>
          <p:cNvSpPr txBox="1"/>
          <p:nvPr/>
        </p:nvSpPr>
        <p:spPr>
          <a:xfrm>
            <a:off x="952151" y="1906690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3B3D9A0-25D3-4DF7-B65B-1036456CC5F4}"/>
              </a:ext>
            </a:extLst>
          </p:cNvPr>
          <p:cNvSpPr txBox="1"/>
          <p:nvPr/>
        </p:nvSpPr>
        <p:spPr>
          <a:xfrm>
            <a:off x="4079731" y="1871399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7593805-F182-4CE9-8924-B951F633F6EE}"/>
              </a:ext>
            </a:extLst>
          </p:cNvPr>
          <p:cNvSpPr txBox="1"/>
          <p:nvPr/>
        </p:nvSpPr>
        <p:spPr>
          <a:xfrm>
            <a:off x="4079731" y="6229010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709685A-B206-40FB-9DDB-3F5187438E80}"/>
              </a:ext>
            </a:extLst>
          </p:cNvPr>
          <p:cNvSpPr txBox="1"/>
          <p:nvPr/>
        </p:nvSpPr>
        <p:spPr>
          <a:xfrm>
            <a:off x="895746" y="6171331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3A051F5-0BA7-4893-BFE7-95426814B7A8}"/>
              </a:ext>
            </a:extLst>
          </p:cNvPr>
          <p:cNvSpPr txBox="1"/>
          <p:nvPr/>
        </p:nvSpPr>
        <p:spPr>
          <a:xfrm>
            <a:off x="5133323" y="2158673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56B47A-8893-4A5D-B6F0-52CED9A079E4}"/>
              </a:ext>
            </a:extLst>
          </p:cNvPr>
          <p:cNvSpPr txBox="1"/>
          <p:nvPr/>
        </p:nvSpPr>
        <p:spPr>
          <a:xfrm>
            <a:off x="6374771" y="3150708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15D9C75-2A05-43B6-A042-90612CFDF374}"/>
              </a:ext>
            </a:extLst>
          </p:cNvPr>
          <p:cNvSpPr txBox="1"/>
          <p:nvPr/>
        </p:nvSpPr>
        <p:spPr>
          <a:xfrm>
            <a:off x="5816696" y="3713173"/>
            <a:ext cx="514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1835DFA-684E-4A37-96F9-2FDBAA53D5AF}"/>
              </a:ext>
            </a:extLst>
          </p:cNvPr>
          <p:cNvSpPr txBox="1"/>
          <p:nvPr/>
        </p:nvSpPr>
        <p:spPr>
          <a:xfrm>
            <a:off x="6738831" y="3713173"/>
            <a:ext cx="262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ADA51F-1BE5-4E29-9785-B94E6878522E}"/>
              </a:ext>
            </a:extLst>
          </p:cNvPr>
          <p:cNvSpPr txBox="1"/>
          <p:nvPr/>
        </p:nvSpPr>
        <p:spPr>
          <a:xfrm>
            <a:off x="6374771" y="4234609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1D6B066-EB11-4157-BFE5-B7709D66A451}"/>
              </a:ext>
            </a:extLst>
          </p:cNvPr>
          <p:cNvSpPr txBox="1"/>
          <p:nvPr/>
        </p:nvSpPr>
        <p:spPr>
          <a:xfrm>
            <a:off x="5816696" y="4797074"/>
            <a:ext cx="514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9732D5B-8832-400D-BFCB-B71115C38EAC}"/>
              </a:ext>
            </a:extLst>
          </p:cNvPr>
          <p:cNvSpPr txBox="1"/>
          <p:nvPr/>
        </p:nvSpPr>
        <p:spPr>
          <a:xfrm>
            <a:off x="6738831" y="4797074"/>
            <a:ext cx="262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71C2B36-2C43-41BC-B7C5-EB06BB19EC30}"/>
              </a:ext>
            </a:extLst>
          </p:cNvPr>
          <p:cNvSpPr txBox="1"/>
          <p:nvPr/>
        </p:nvSpPr>
        <p:spPr>
          <a:xfrm>
            <a:off x="6374771" y="5330605"/>
            <a:ext cx="4476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78568CC-DC51-4F96-A244-3AF606BD63AF}"/>
              </a:ext>
            </a:extLst>
          </p:cNvPr>
          <p:cNvSpPr txBox="1"/>
          <p:nvPr/>
        </p:nvSpPr>
        <p:spPr>
          <a:xfrm>
            <a:off x="5133323" y="3273818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8F6914E-330A-498C-B32F-A547858CCC74}"/>
              </a:ext>
            </a:extLst>
          </p:cNvPr>
          <p:cNvSpPr txBox="1"/>
          <p:nvPr/>
        </p:nvSpPr>
        <p:spPr>
          <a:xfrm>
            <a:off x="5133323" y="4383264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D743A96-2CC1-4DBE-9ED3-2A551EC75FC7}"/>
              </a:ext>
            </a:extLst>
          </p:cNvPr>
          <p:cNvSpPr txBox="1"/>
          <p:nvPr/>
        </p:nvSpPr>
        <p:spPr>
          <a:xfrm>
            <a:off x="5133323" y="5455789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19619AB-9D2F-427E-87AA-7B3CCD502C70}"/>
              </a:ext>
            </a:extLst>
          </p:cNvPr>
          <p:cNvSpPr txBox="1"/>
          <p:nvPr/>
        </p:nvSpPr>
        <p:spPr>
          <a:xfrm>
            <a:off x="5816696" y="5893070"/>
            <a:ext cx="514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78497FB-27E3-4762-9C4C-14D712C30A59}"/>
              </a:ext>
            </a:extLst>
          </p:cNvPr>
          <p:cNvSpPr txBox="1"/>
          <p:nvPr/>
        </p:nvSpPr>
        <p:spPr>
          <a:xfrm>
            <a:off x="6738831" y="5893070"/>
            <a:ext cx="262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828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3493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-0.00052 0.490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35468 0.0009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4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00556 -0.4657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2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9D35F52-FF96-4E68-B350-A053DAB39A97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B92530D-9152-42CE-941B-281B67E1478F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E983A88-F872-4C30-8068-E9AD588A5536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06C8DC5-3FA3-4E5C-BF9A-42D292FA9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741" y="2360492"/>
            <a:ext cx="2895600" cy="1514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52843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1587827" y="1295243"/>
            <a:ext cx="409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9F388C-4A50-4810-A68D-1371D5773A1B}"/>
              </a:ext>
            </a:extLst>
          </p:cNvPr>
          <p:cNvSpPr txBox="1"/>
          <p:nvPr/>
        </p:nvSpPr>
        <p:spPr>
          <a:xfrm>
            <a:off x="2233789" y="1294970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B2E82A5-0372-438D-9B76-B347E85B67FE}"/>
              </a:ext>
            </a:extLst>
          </p:cNvPr>
          <p:cNvCxnSpPr>
            <a:cxnSpLocks/>
          </p:cNvCxnSpPr>
          <p:nvPr/>
        </p:nvCxnSpPr>
        <p:spPr>
          <a:xfrm>
            <a:off x="1038024" y="274763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62FF4269-15C5-4200-A177-245F7C3527AB}"/>
              </a:ext>
            </a:extLst>
          </p:cNvPr>
          <p:cNvGrpSpPr/>
          <p:nvPr/>
        </p:nvGrpSpPr>
        <p:grpSpPr>
          <a:xfrm>
            <a:off x="370125" y="2368460"/>
            <a:ext cx="667899" cy="650331"/>
            <a:chOff x="475743" y="2747684"/>
            <a:chExt cx="667899" cy="650331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B7DB8875-D45C-4830-91DC-5C6E14179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F3D1AB34-5D99-4C1E-99BF-13109B804B33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5413AA3-4B45-41BA-A135-220A53500F35}"/>
              </a:ext>
            </a:extLst>
          </p:cNvPr>
          <p:cNvGrpSpPr/>
          <p:nvPr/>
        </p:nvGrpSpPr>
        <p:grpSpPr>
          <a:xfrm>
            <a:off x="4149990" y="2747636"/>
            <a:ext cx="4994010" cy="613807"/>
            <a:chOff x="3721365" y="3089367"/>
            <a:chExt cx="4994010" cy="61380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3721365" y="3089367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BE2CBB5-FE42-4E5C-A188-0717CBCAA8BE}"/>
                </a:ext>
              </a:extLst>
            </p:cNvPr>
            <p:cNvSpPr txBox="1"/>
            <p:nvPr/>
          </p:nvSpPr>
          <p:spPr>
            <a:xfrm>
              <a:off x="7551814" y="31316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3252871-BB42-408B-BDBF-8AAFEF647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5096" y="3131624"/>
              <a:ext cx="1828958" cy="571550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53A4E195-4E9E-4CA5-97CC-A32B6AB2427C}"/>
              </a:ext>
            </a:extLst>
          </p:cNvPr>
          <p:cNvGrpSpPr/>
          <p:nvPr/>
        </p:nvGrpSpPr>
        <p:grpSpPr>
          <a:xfrm>
            <a:off x="385602" y="3073339"/>
            <a:ext cx="652422" cy="639195"/>
            <a:chOff x="1151816" y="4698201"/>
            <a:chExt cx="652422" cy="639195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2B28C275-A742-4671-A290-555540C3D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618849DA-774A-4CAD-A029-04BADB7FE743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C793CBCA-6B80-4BEF-A630-3E39FB4E7623}"/>
              </a:ext>
            </a:extLst>
          </p:cNvPr>
          <p:cNvCxnSpPr>
            <a:cxnSpLocks/>
          </p:cNvCxnSpPr>
          <p:nvPr/>
        </p:nvCxnSpPr>
        <p:spPr>
          <a:xfrm>
            <a:off x="1051761" y="320187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69347DD6-7841-465C-AECE-FABF585EA71A}"/>
              </a:ext>
            </a:extLst>
          </p:cNvPr>
          <p:cNvCxnSpPr>
            <a:cxnSpLocks/>
          </p:cNvCxnSpPr>
          <p:nvPr/>
        </p:nvCxnSpPr>
        <p:spPr>
          <a:xfrm>
            <a:off x="1038024" y="35392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352E944-0C9B-4ECE-B02F-DC46121097FA}"/>
              </a:ext>
            </a:extLst>
          </p:cNvPr>
          <p:cNvGrpSpPr/>
          <p:nvPr/>
        </p:nvGrpSpPr>
        <p:grpSpPr>
          <a:xfrm>
            <a:off x="696654" y="4696019"/>
            <a:ext cx="7379866" cy="1219895"/>
            <a:chOff x="696654" y="4696019"/>
            <a:chExt cx="7379866" cy="121989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F04A5CB-D281-4F76-A896-711748B760FE}"/>
                </a:ext>
              </a:extLst>
            </p:cNvPr>
            <p:cNvGrpSpPr/>
            <p:nvPr/>
          </p:nvGrpSpPr>
          <p:grpSpPr>
            <a:xfrm>
              <a:off x="711813" y="4696019"/>
              <a:ext cx="7364707" cy="597480"/>
              <a:chOff x="887413" y="4232971"/>
              <a:chExt cx="7364707" cy="597480"/>
            </a:xfrm>
          </p:grpSpPr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22C404F9-4C41-454C-8087-8950D824A5B9}"/>
                  </a:ext>
                </a:extLst>
              </p:cNvPr>
              <p:cNvSpPr txBox="1"/>
              <p:nvPr/>
            </p:nvSpPr>
            <p:spPr>
              <a:xfrm>
                <a:off x="887413" y="4232971"/>
                <a:ext cx="7364707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動き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　　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選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び、「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0.5</a:t>
                </a:r>
                <a:r>
                  <a:rPr lang="ja-JP" altLang="en-US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秒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」に変更する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A35FC7D8-EA3D-4504-B7E1-FD2A404DE90E}"/>
                  </a:ext>
                </a:extLst>
              </p:cNvPr>
              <p:cNvSpPr txBox="1"/>
              <p:nvPr/>
            </p:nvSpPr>
            <p:spPr>
              <a:xfrm>
                <a:off x="4730899" y="4291976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A6F40976-AABD-4529-A851-F8771492B2EC}"/>
                  </a:ext>
                </a:extLst>
              </p:cNvPr>
              <p:cNvSpPr txBox="1"/>
              <p:nvPr/>
            </p:nvSpPr>
            <p:spPr>
              <a:xfrm>
                <a:off x="1040847" y="4291976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27564B82-3BC9-4ACB-9710-FFC25F5756CF}"/>
                  </a:ext>
                </a:extLst>
              </p:cNvPr>
              <p:cNvSpPr txBox="1"/>
              <p:nvPr/>
            </p:nvSpPr>
            <p:spPr>
              <a:xfrm>
                <a:off x="5960496" y="4291976"/>
                <a:ext cx="64037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びょう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47BE9562-081E-48DF-AA39-E15C15D8E1CD}"/>
                  </a:ext>
                </a:extLst>
              </p:cNvPr>
              <p:cNvSpPr txBox="1"/>
              <p:nvPr/>
            </p:nvSpPr>
            <p:spPr>
              <a:xfrm>
                <a:off x="6626956" y="4291976"/>
                <a:ext cx="8731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へんこう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03206575-7040-4566-B807-ED07A2F1D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02907" y="4388453"/>
                <a:ext cx="2202371" cy="441998"/>
              </a:xfrm>
              <a:prstGeom prst="rect">
                <a:avLst/>
              </a:prstGeom>
            </p:spPr>
          </p:pic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2116D3D-C0E8-47D5-8608-9D2D141E77C8}"/>
                </a:ext>
              </a:extLst>
            </p:cNvPr>
            <p:cNvSpPr txBox="1"/>
            <p:nvPr/>
          </p:nvSpPr>
          <p:spPr>
            <a:xfrm>
              <a:off x="696654" y="5334345"/>
              <a:ext cx="73647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5ED622E-A1A9-45DF-AFAD-30AFE74040CD}"/>
                </a:ext>
              </a:extLst>
            </p:cNvPr>
            <p:cNvSpPr txBox="1"/>
            <p:nvPr/>
          </p:nvSpPr>
          <p:spPr>
            <a:xfrm>
              <a:off x="4540140" y="53933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66904CC-A7E8-446B-AFA4-F1E45F844E30}"/>
                </a:ext>
              </a:extLst>
            </p:cNvPr>
            <p:cNvSpPr txBox="1"/>
            <p:nvPr/>
          </p:nvSpPr>
          <p:spPr>
            <a:xfrm>
              <a:off x="850088" y="53933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F5E80C5-DB52-40F8-9D40-64A60AC273C5}"/>
                </a:ext>
              </a:extLst>
            </p:cNvPr>
            <p:cNvSpPr txBox="1"/>
            <p:nvPr/>
          </p:nvSpPr>
          <p:spPr>
            <a:xfrm>
              <a:off x="5769738" y="5393350"/>
              <a:ext cx="4535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66F9C52-687D-4DAD-8BCB-5EDB6106115F}"/>
                </a:ext>
              </a:extLst>
            </p:cNvPr>
            <p:cNvSpPr txBox="1"/>
            <p:nvPr/>
          </p:nvSpPr>
          <p:spPr>
            <a:xfrm>
              <a:off x="6356295" y="5393350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D58AD82D-DBEE-4ED7-8DF4-6132CEAD3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42387" y="5496778"/>
              <a:ext cx="2194750" cy="419136"/>
            </a:xfrm>
            <a:prstGeom prst="rect">
              <a:avLst/>
            </a:prstGeom>
          </p:spPr>
        </p:pic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DB7A3C0-4186-4582-B52B-48370BEC200B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138751-48FD-463E-9BB0-99779ECDD0F4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FCC8EE7-241F-49F5-8523-7C7CA7E95760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51601BA-6F54-485A-A105-967739DAE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068" y="1389608"/>
            <a:ext cx="2876550" cy="376237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884F0A2-7FA2-4604-AF89-1E6BEC03A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1490616"/>
            <a:ext cx="4343797" cy="208469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0ABA078-41FC-4DA1-A557-D79F13912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557" y="3762910"/>
            <a:ext cx="2838450" cy="923925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7A364C58-69AF-4930-A4E6-0726EA9CDB5E}"/>
              </a:ext>
            </a:extLst>
          </p:cNvPr>
          <p:cNvSpPr/>
          <p:nvPr/>
        </p:nvSpPr>
        <p:spPr>
          <a:xfrm>
            <a:off x="5486400" y="2693581"/>
            <a:ext cx="3081558" cy="249924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CA705C4C-4AC1-4644-926E-0CE280B11AE0}"/>
              </a:ext>
            </a:extLst>
          </p:cNvPr>
          <p:cNvSpPr/>
          <p:nvPr/>
        </p:nvSpPr>
        <p:spPr>
          <a:xfrm>
            <a:off x="1443497" y="3636550"/>
            <a:ext cx="3081558" cy="111300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A8668276-2337-487F-A7EA-B8959C00C5EF}"/>
              </a:ext>
            </a:extLst>
          </p:cNvPr>
          <p:cNvSpPr/>
          <p:nvPr/>
        </p:nvSpPr>
        <p:spPr>
          <a:xfrm>
            <a:off x="4673409" y="377626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AEFA821-1854-49C2-B83E-C67171499C75}"/>
              </a:ext>
            </a:extLst>
          </p:cNvPr>
          <p:cNvGrpSpPr/>
          <p:nvPr/>
        </p:nvGrpSpPr>
        <p:grpSpPr>
          <a:xfrm>
            <a:off x="1304439" y="5971490"/>
            <a:ext cx="6149135" cy="577081"/>
            <a:chOff x="1497432" y="6111132"/>
            <a:chExt cx="6149135" cy="577081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2C404F9-4C41-454C-8087-8950D824A5B9}"/>
                </a:ext>
              </a:extLst>
            </p:cNvPr>
            <p:cNvSpPr txBox="1"/>
            <p:nvPr/>
          </p:nvSpPr>
          <p:spPr>
            <a:xfrm>
              <a:off x="1497432" y="6111132"/>
              <a:ext cx="61491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コピーしたブロックをつなげる（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回分追加します）。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7564B82-3BC9-4ACB-9710-FFC25F5756CF}"/>
                </a:ext>
              </a:extLst>
            </p:cNvPr>
            <p:cNvSpPr txBox="1"/>
            <p:nvPr/>
          </p:nvSpPr>
          <p:spPr>
            <a:xfrm>
              <a:off x="4983257" y="6177359"/>
              <a:ext cx="11636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かいぶん 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4D6332C6-19F2-47D6-B7CB-088B7F833827}"/>
              </a:ext>
            </a:extLst>
          </p:cNvPr>
          <p:cNvGrpSpPr/>
          <p:nvPr/>
        </p:nvGrpSpPr>
        <p:grpSpPr>
          <a:xfrm>
            <a:off x="1406705" y="5409012"/>
            <a:ext cx="6280455" cy="579184"/>
            <a:chOff x="928213" y="5431820"/>
            <a:chExt cx="6280455" cy="579184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E1D9B05-7388-4531-B499-3C7D1E185894}"/>
                </a:ext>
              </a:extLst>
            </p:cNvPr>
            <p:cNvSpPr txBox="1"/>
            <p:nvPr/>
          </p:nvSpPr>
          <p:spPr>
            <a:xfrm>
              <a:off x="1059533" y="5431820"/>
              <a:ext cx="61491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の上で右クリックし、複製を選ぶ。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127B8A0-04FE-4F82-97A9-107A797D72F4}"/>
                </a:ext>
              </a:extLst>
            </p:cNvPr>
            <p:cNvSpPr txBox="1"/>
            <p:nvPr/>
          </p:nvSpPr>
          <p:spPr>
            <a:xfrm>
              <a:off x="3734424" y="54987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FCC76D8-95CE-479C-8CD4-3E055915AFB3}"/>
                </a:ext>
              </a:extLst>
            </p:cNvPr>
            <p:cNvSpPr txBox="1"/>
            <p:nvPr/>
          </p:nvSpPr>
          <p:spPr>
            <a:xfrm>
              <a:off x="3249027" y="54987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B272D0E-BD96-4789-A197-A26A9A51999A}"/>
                </a:ext>
              </a:extLst>
            </p:cNvPr>
            <p:cNvSpPr txBox="1"/>
            <p:nvPr/>
          </p:nvSpPr>
          <p:spPr>
            <a:xfrm>
              <a:off x="5358824" y="5498745"/>
              <a:ext cx="7394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794CD9A-7BE9-4FC2-A39E-875310DC857D}"/>
                </a:ext>
              </a:extLst>
            </p:cNvPr>
            <p:cNvSpPr txBox="1"/>
            <p:nvPr/>
          </p:nvSpPr>
          <p:spPr>
            <a:xfrm>
              <a:off x="6080511" y="5498745"/>
              <a:ext cx="4719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8DEE403A-72A7-4F27-B671-998833CB4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8213" y="5591868"/>
              <a:ext cx="2286198" cy="419136"/>
            </a:xfrm>
            <a:prstGeom prst="rect">
              <a:avLst/>
            </a:prstGeom>
          </p:spPr>
        </p:pic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E392B1F-2EB8-471E-821D-E312ACB2A7EE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CE842AB-325E-4B36-8169-AEC334EC80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66625A4-83A0-461C-AD50-2C6533B5460C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405094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0A2081E-9D2B-4F3A-A16A-C5F2C07577FF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D8618AA-AC54-40D5-A42C-47B31023027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D041F4-AFF8-49D6-85AF-D71991391D66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64053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せいほうけい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せいほうけい」にして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C9D47A2-8816-4B6D-AD9E-8BC64901E62B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2F66B91-D6CE-4027-BFA0-61FE864C13DF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0A5DA6-29B0-402B-9EA4-1C8520A54CB8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5529399-087D-4646-A12D-31898FD00E73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7D02CC7-16E1-427C-8B1E-3712D2B3BE24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290F892-4485-456D-9652-F6F0DC22828E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F2F3683-C71C-4042-9489-83686AF3D965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50921B-CD57-44D1-A671-8A1D7939DB84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6A8F2B6-4204-4FC8-9A1D-E462CD856F28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F84EBB3-5C87-496C-951E-AE23E4200A90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8E0A30F-726D-4BDE-8852-B97F4C9ADE45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BD0C6AE-7B8A-43DC-98F2-5B5B5FD5D46B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9C242B-C29A-4668-9B2F-FA74518E6971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AFEE97-2AFC-41AD-BFD8-C088062119D9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12EC2B1-521B-4EF1-8C2B-0D5597969FB9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で正方形を描こう！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A7408B9-D342-436E-ABC6-8C3A0C1444F2}"/>
              </a:ext>
            </a:extLst>
          </p:cNvPr>
          <p:cNvSpPr txBox="1"/>
          <p:nvPr/>
        </p:nvSpPr>
        <p:spPr>
          <a:xfrm>
            <a:off x="3309311" y="407838"/>
            <a:ext cx="105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せいほうけい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E55D5A6-0698-4B85-8EEE-8EF1CA0FE30A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AE423A6-ED80-43D6-9FB3-711C924C2A4B}"/>
              </a:ext>
            </a:extLst>
          </p:cNvPr>
          <p:cNvSpPr txBox="1"/>
          <p:nvPr/>
        </p:nvSpPr>
        <p:spPr>
          <a:xfrm>
            <a:off x="4657618" y="407838"/>
            <a:ext cx="381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619938" y="1396368"/>
            <a:ext cx="61803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が正三角形の形に動く。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C57770-3FAE-45A4-B6C9-5FA0085416C7}"/>
              </a:ext>
            </a:extLst>
          </p:cNvPr>
          <p:cNvSpPr txBox="1"/>
          <p:nvPr/>
        </p:nvSpPr>
        <p:spPr>
          <a:xfrm>
            <a:off x="2993742" y="1453546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3875101" y="1453546"/>
            <a:ext cx="13227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7B6D47-CE66-4C1A-86E5-1F0130F86A46}"/>
              </a:ext>
            </a:extLst>
          </p:cNvPr>
          <p:cNvSpPr txBox="1"/>
          <p:nvPr/>
        </p:nvSpPr>
        <p:spPr>
          <a:xfrm>
            <a:off x="5116287" y="1453546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CCD43E-8F9A-4FE2-9A72-388018F76683}"/>
              </a:ext>
            </a:extLst>
          </p:cNvPr>
          <p:cNvSpPr txBox="1"/>
          <p:nvPr/>
        </p:nvSpPr>
        <p:spPr>
          <a:xfrm>
            <a:off x="5651157" y="1453546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4E82C9A-7FE6-4099-A786-65E20F2BB4B4}"/>
              </a:ext>
            </a:extLst>
          </p:cNvPr>
          <p:cNvSpPr txBox="1"/>
          <p:nvPr/>
        </p:nvSpPr>
        <p:spPr>
          <a:xfrm>
            <a:off x="1866998" y="1453546"/>
            <a:ext cx="381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17_02">
            <a:hlinkClick r:id="" action="ppaction://media"/>
            <a:extLst>
              <a:ext uri="{FF2B5EF4-FFF2-40B4-BE49-F238E27FC236}">
                <a16:creationId xmlns:a16="http://schemas.microsoft.com/office/drawing/2014/main" id="{E9719EA8-42DE-43AB-9F77-B0F6CD18D0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3112" y="2027310"/>
            <a:ext cx="7743885" cy="43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738D70A-9B06-45BC-AF65-204E1303BD5C}"/>
              </a:ext>
            </a:extLst>
          </p:cNvPr>
          <p:cNvSpPr txBox="1"/>
          <p:nvPr/>
        </p:nvSpPr>
        <p:spPr>
          <a:xfrm>
            <a:off x="500575" y="1245270"/>
            <a:ext cx="60422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正三角形にはどんな特徴があるのかな？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19F4C88-EC7F-46C7-AAF0-B072304D1E26}"/>
              </a:ext>
            </a:extLst>
          </p:cNvPr>
          <p:cNvSpPr txBox="1"/>
          <p:nvPr/>
        </p:nvSpPr>
        <p:spPr>
          <a:xfrm>
            <a:off x="2414072" y="1287589"/>
            <a:ext cx="994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3529784-2F87-4EC0-81F3-14A596A217C0}"/>
              </a:ext>
            </a:extLst>
          </p:cNvPr>
          <p:cNvSpPr txBox="1"/>
          <p:nvPr/>
        </p:nvSpPr>
        <p:spPr>
          <a:xfrm>
            <a:off x="420673" y="1268983"/>
            <a:ext cx="1305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45D3D3A-787E-42E2-A455-47C320BBB747}"/>
              </a:ext>
            </a:extLst>
          </p:cNvPr>
          <p:cNvGrpSpPr/>
          <p:nvPr/>
        </p:nvGrpSpPr>
        <p:grpSpPr>
          <a:xfrm>
            <a:off x="1149723" y="2398689"/>
            <a:ext cx="2425799" cy="2259881"/>
            <a:chOff x="1149723" y="2993493"/>
            <a:chExt cx="2425799" cy="2259881"/>
          </a:xfrm>
        </p:grpSpPr>
        <p:sp>
          <p:nvSpPr>
            <p:cNvPr id="3" name="円弧 2">
              <a:extLst>
                <a:ext uri="{FF2B5EF4-FFF2-40B4-BE49-F238E27FC236}">
                  <a16:creationId xmlns:a16="http://schemas.microsoft.com/office/drawing/2014/main" id="{E0ADF57A-23D2-4E50-B325-33BB41F75FCA}"/>
                </a:ext>
              </a:extLst>
            </p:cNvPr>
            <p:cNvSpPr/>
            <p:nvPr/>
          </p:nvSpPr>
          <p:spPr>
            <a:xfrm>
              <a:off x="1149723" y="4830699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弧 41">
              <a:extLst>
                <a:ext uri="{FF2B5EF4-FFF2-40B4-BE49-F238E27FC236}">
                  <a16:creationId xmlns:a16="http://schemas.microsoft.com/office/drawing/2014/main" id="{668122A8-C7CB-466F-AF63-576A6A6DCF9D}"/>
                </a:ext>
              </a:extLst>
            </p:cNvPr>
            <p:cNvSpPr/>
            <p:nvPr/>
          </p:nvSpPr>
          <p:spPr>
            <a:xfrm flipH="1">
              <a:off x="3262947" y="4830698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弧 42">
              <a:extLst>
                <a:ext uri="{FF2B5EF4-FFF2-40B4-BE49-F238E27FC236}">
                  <a16:creationId xmlns:a16="http://schemas.microsoft.com/office/drawing/2014/main" id="{BF3C6B4C-DFCD-40B5-AAAB-559BFCDFD1B7}"/>
                </a:ext>
              </a:extLst>
            </p:cNvPr>
            <p:cNvSpPr/>
            <p:nvPr/>
          </p:nvSpPr>
          <p:spPr>
            <a:xfrm rot="18000000" flipH="1" flipV="1">
              <a:off x="2216545" y="2988822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1149723" y="299349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65D28F64-B8C3-4686-85E5-2BD739F6E61A}"/>
                </a:ext>
              </a:extLst>
            </p:cNvPr>
            <p:cNvGrpSpPr/>
            <p:nvPr/>
          </p:nvGrpSpPr>
          <p:grpSpPr>
            <a:xfrm>
              <a:off x="2296412" y="4916022"/>
              <a:ext cx="132420" cy="337352"/>
              <a:chOff x="511201" y="2920753"/>
              <a:chExt cx="132420" cy="337352"/>
            </a:xfrm>
          </p:grpSpPr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A267B6C1-A844-4983-B544-1D63C4EEE5D4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5F94DA0D-C774-4A13-A7CB-A7711EA8CA11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56043BF-3993-43A5-B691-FE3188AC03F3}"/>
                </a:ext>
              </a:extLst>
            </p:cNvPr>
            <p:cNvGrpSpPr/>
            <p:nvPr/>
          </p:nvGrpSpPr>
          <p:grpSpPr>
            <a:xfrm rot="3600000">
              <a:off x="2930792" y="3927758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EE750857-E9A0-4F8A-8C42-9C558D2E5728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F58AD1B0-F942-4472-97E2-A1D3C32668D8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1D7DB742-8C01-4FF6-9D2F-4ED257A955D5}"/>
                </a:ext>
              </a:extLst>
            </p:cNvPr>
            <p:cNvGrpSpPr/>
            <p:nvPr/>
          </p:nvGrpSpPr>
          <p:grpSpPr>
            <a:xfrm rot="18000000" flipH="1">
              <a:off x="1654446" y="3922710"/>
              <a:ext cx="132420" cy="337352"/>
              <a:chOff x="511201" y="2920753"/>
              <a:chExt cx="132420" cy="337352"/>
            </a:xfrm>
          </p:grpSpPr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23353DA9-36E9-4BB4-96C0-466D5B61E6CE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A252DC76-475A-4A37-AD16-EF717DBABDA1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46F7D1F-979B-4BAC-A671-4D87E31D1D30}"/>
              </a:ext>
            </a:extLst>
          </p:cNvPr>
          <p:cNvGrpSpPr/>
          <p:nvPr/>
        </p:nvGrpSpPr>
        <p:grpSpPr>
          <a:xfrm>
            <a:off x="4848201" y="2744144"/>
            <a:ext cx="3029844" cy="1131079"/>
            <a:chOff x="4848201" y="3338948"/>
            <a:chExt cx="3029844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731BB29-23F7-4BDA-B27B-D71F560A7743}"/>
                </a:ext>
              </a:extLst>
            </p:cNvPr>
            <p:cNvSpPr txBox="1"/>
            <p:nvPr/>
          </p:nvSpPr>
          <p:spPr>
            <a:xfrm>
              <a:off x="4848201" y="3338948"/>
              <a:ext cx="302984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角がすべて同じ角度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FFC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辺の長さがすべて等しい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306CD95-5E7B-4F30-BA2A-801ABE160F72}"/>
                </a:ext>
              </a:extLst>
            </p:cNvPr>
            <p:cNvSpPr txBox="1"/>
            <p:nvPr/>
          </p:nvSpPr>
          <p:spPr>
            <a:xfrm>
              <a:off x="5057072" y="3386839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19F0AE7-A251-40E3-B375-37465BF0E312}"/>
                </a:ext>
              </a:extLst>
            </p:cNvPr>
            <p:cNvSpPr txBox="1"/>
            <p:nvPr/>
          </p:nvSpPr>
          <p:spPr>
            <a:xfrm>
              <a:off x="6658957" y="3386839"/>
              <a:ext cx="6214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F7CB60B-8968-4FC1-B1A2-D9E7BD0106E1}"/>
                </a:ext>
              </a:extLst>
            </p:cNvPr>
            <p:cNvSpPr txBox="1"/>
            <p:nvPr/>
          </p:nvSpPr>
          <p:spPr>
            <a:xfrm>
              <a:off x="5076033" y="3962151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9D928F3-112D-407B-BF35-67114FB74FA2}"/>
                </a:ext>
              </a:extLst>
            </p:cNvPr>
            <p:cNvSpPr txBox="1"/>
            <p:nvPr/>
          </p:nvSpPr>
          <p:spPr>
            <a:xfrm>
              <a:off x="5522394" y="3962151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AA88C07-EFBD-42A4-9FD0-BD6CE0193585}"/>
                </a:ext>
              </a:extLst>
            </p:cNvPr>
            <p:cNvSpPr txBox="1"/>
            <p:nvPr/>
          </p:nvSpPr>
          <p:spPr>
            <a:xfrm>
              <a:off x="6891190" y="3962151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722E0A8-3E54-42E9-8006-6B123914C1B9}"/>
                </a:ext>
              </a:extLst>
            </p:cNvPr>
            <p:cNvSpPr txBox="1"/>
            <p:nvPr/>
          </p:nvSpPr>
          <p:spPr>
            <a:xfrm>
              <a:off x="6182565" y="3386839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7AB79204-65EB-4F3F-8A55-14BF33C8A0EC}"/>
              </a:ext>
            </a:extLst>
          </p:cNvPr>
          <p:cNvSpPr/>
          <p:nvPr/>
        </p:nvSpPr>
        <p:spPr>
          <a:xfrm>
            <a:off x="967666" y="4939150"/>
            <a:ext cx="5544370" cy="1238343"/>
          </a:xfrm>
          <a:prstGeom prst="wedgeRoundRectCallout">
            <a:avLst>
              <a:gd name="adj1" fmla="val 53291"/>
              <a:gd name="adj2" fmla="val -821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B1AE4A-048E-4444-B1B5-4792A8E48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465" y="5146089"/>
            <a:ext cx="1259925" cy="888904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F3B3CA5-D4A3-4A0A-8099-C5795CC24F23}"/>
              </a:ext>
            </a:extLst>
          </p:cNvPr>
          <p:cNvGrpSpPr/>
          <p:nvPr/>
        </p:nvGrpSpPr>
        <p:grpSpPr>
          <a:xfrm>
            <a:off x="1218537" y="5052957"/>
            <a:ext cx="5293499" cy="1015663"/>
            <a:chOff x="1218537" y="5394147"/>
            <a:chExt cx="5293499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C849BCB-15E8-4530-93DF-1EF3212C8C9F}"/>
                </a:ext>
              </a:extLst>
            </p:cNvPr>
            <p:cNvSpPr txBox="1"/>
            <p:nvPr/>
          </p:nvSpPr>
          <p:spPr>
            <a:xfrm>
              <a:off x="1225120" y="5394147"/>
              <a:ext cx="52869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正方形では曲がるときに角度を「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度」にしたね。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正三角形の時はどうしたらいいのかな？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7E30A4C-FD76-4D93-AD83-DAA7F3B5C5B7}"/>
                </a:ext>
              </a:extLst>
            </p:cNvPr>
            <p:cNvSpPr txBox="1"/>
            <p:nvPr/>
          </p:nvSpPr>
          <p:spPr>
            <a:xfrm>
              <a:off x="1242893" y="5446109"/>
              <a:ext cx="8019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せいほうけい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B1F6B8B-56B4-4BC8-B6E2-B4F8696A45BB}"/>
                </a:ext>
              </a:extLst>
            </p:cNvPr>
            <p:cNvSpPr txBox="1"/>
            <p:nvPr/>
          </p:nvSpPr>
          <p:spPr>
            <a:xfrm>
              <a:off x="2320563" y="5446109"/>
              <a:ext cx="2616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F96D81D-2827-4078-B7EB-FF5A84075B2D}"/>
                </a:ext>
              </a:extLst>
            </p:cNvPr>
            <p:cNvSpPr txBox="1"/>
            <p:nvPr/>
          </p:nvSpPr>
          <p:spPr>
            <a:xfrm>
              <a:off x="3447559" y="5446109"/>
              <a:ext cx="5385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BF6E64A-F283-43E8-914B-C7862B438562}"/>
                </a:ext>
              </a:extLst>
            </p:cNvPr>
            <p:cNvSpPr txBox="1"/>
            <p:nvPr/>
          </p:nvSpPr>
          <p:spPr>
            <a:xfrm>
              <a:off x="4530419" y="5446109"/>
              <a:ext cx="3645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6BEEBDC-A7CB-446F-AEC3-D01F30EEB5AE}"/>
                </a:ext>
              </a:extLst>
            </p:cNvPr>
            <p:cNvSpPr txBox="1"/>
            <p:nvPr/>
          </p:nvSpPr>
          <p:spPr>
            <a:xfrm>
              <a:off x="1218537" y="5951117"/>
              <a:ext cx="10098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せいさんかくけい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F334DD4-AE9C-44C8-891A-8BC74AA2749C}"/>
                </a:ext>
              </a:extLst>
            </p:cNvPr>
            <p:cNvSpPr txBox="1"/>
            <p:nvPr/>
          </p:nvSpPr>
          <p:spPr>
            <a:xfrm>
              <a:off x="2200436" y="5951117"/>
              <a:ext cx="4678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7090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ED54D759-99E4-4199-AAC3-EBB9DDF3C6DD}"/>
              </a:ext>
            </a:extLst>
          </p:cNvPr>
          <p:cNvGrpSpPr/>
          <p:nvPr/>
        </p:nvGrpSpPr>
        <p:grpSpPr>
          <a:xfrm>
            <a:off x="298455" y="1464981"/>
            <a:ext cx="3714249" cy="3306596"/>
            <a:chOff x="1483132" y="1778971"/>
            <a:chExt cx="3714249" cy="3306596"/>
          </a:xfrm>
        </p:grpSpPr>
        <p:sp>
          <p:nvSpPr>
            <p:cNvPr id="71" name="部分円 70">
              <a:extLst>
                <a:ext uri="{FF2B5EF4-FFF2-40B4-BE49-F238E27FC236}">
                  <a16:creationId xmlns:a16="http://schemas.microsoft.com/office/drawing/2014/main" id="{8F9AEB5D-8A1A-46F1-993A-0F4A220606A3}"/>
                </a:ext>
              </a:extLst>
            </p:cNvPr>
            <p:cNvSpPr/>
            <p:nvPr/>
          </p:nvSpPr>
          <p:spPr>
            <a:xfrm>
              <a:off x="1824062" y="416993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部分円 71">
              <a:extLst>
                <a:ext uri="{FF2B5EF4-FFF2-40B4-BE49-F238E27FC236}">
                  <a16:creationId xmlns:a16="http://schemas.microsoft.com/office/drawing/2014/main" id="{1DD64B1E-8C2C-465D-BAFC-A324B4A80D32}"/>
                </a:ext>
              </a:extLst>
            </p:cNvPr>
            <p:cNvSpPr/>
            <p:nvPr/>
          </p:nvSpPr>
          <p:spPr>
            <a:xfrm rot="7200000">
              <a:off x="3045839" y="2072757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部分円 72">
              <a:extLst>
                <a:ext uri="{FF2B5EF4-FFF2-40B4-BE49-F238E27FC236}">
                  <a16:creationId xmlns:a16="http://schemas.microsoft.com/office/drawing/2014/main" id="{E73E6A26-866F-4C31-AA70-220FC4AADCA7}"/>
                </a:ext>
              </a:extLst>
            </p:cNvPr>
            <p:cNvSpPr/>
            <p:nvPr/>
          </p:nvSpPr>
          <p:spPr>
            <a:xfrm rot="14400000">
              <a:off x="4260214" y="416396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2215044" y="246083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F6A6E5C0-FD8B-45E3-914C-D86CC74242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6821" y="1778971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E850FD17-5EB7-4139-A25D-BA6F62548460}"/>
                </a:ext>
              </a:extLst>
            </p:cNvPr>
            <p:cNvCxnSpPr>
              <a:cxnSpLocks/>
            </p:cNvCxnSpPr>
            <p:nvPr/>
          </p:nvCxnSpPr>
          <p:spPr>
            <a:xfrm rot="7200000" flipV="1">
              <a:off x="4664998" y="4553185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B1BDF62E-08CD-4319-8C56-E686526595A6}"/>
                </a:ext>
              </a:extLst>
            </p:cNvPr>
            <p:cNvCxnSpPr>
              <a:cxnSpLocks/>
            </p:cNvCxnSpPr>
            <p:nvPr/>
          </p:nvCxnSpPr>
          <p:spPr>
            <a:xfrm rot="14400000" flipV="1">
              <a:off x="1632611" y="4219983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グループ化 78">
              <a:extLst>
                <a:ext uri="{FF2B5EF4-FFF2-40B4-BE49-F238E27FC236}">
                  <a16:creationId xmlns:a16="http://schemas.microsoft.com/office/drawing/2014/main" id="{93D20528-5740-489F-A002-E986FDF6DB36}"/>
                </a:ext>
              </a:extLst>
            </p:cNvPr>
            <p:cNvGrpSpPr/>
            <p:nvPr/>
          </p:nvGrpSpPr>
          <p:grpSpPr>
            <a:xfrm>
              <a:off x="2241676" y="4078353"/>
              <a:ext cx="168677" cy="249537"/>
              <a:chOff x="2241676" y="4078353"/>
              <a:chExt cx="168677" cy="249537"/>
            </a:xfrm>
          </p:grpSpPr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BA10E5BB-7A15-491D-B66D-E19378FFDE49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078674A6-EAC2-4D70-AC33-7D983DC780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1F4592AA-99DA-4C75-A180-90006213891E}"/>
                </a:ext>
              </a:extLst>
            </p:cNvPr>
            <p:cNvGrpSpPr/>
            <p:nvPr/>
          </p:nvGrpSpPr>
          <p:grpSpPr>
            <a:xfrm rot="8463664">
              <a:off x="3626881" y="2636794"/>
              <a:ext cx="168677" cy="249537"/>
              <a:chOff x="2241676" y="4078353"/>
              <a:chExt cx="168677" cy="249537"/>
            </a:xfrm>
          </p:grpSpPr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36E8FE46-70AC-4D2B-9664-2FB6E9EDF2A8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72F2DA27-430A-42E5-B3B3-B9AD5CB7A3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9912E344-F618-41DB-A6CA-8C4ED9CA90D3}"/>
                </a:ext>
              </a:extLst>
            </p:cNvPr>
            <p:cNvGrpSpPr/>
            <p:nvPr/>
          </p:nvGrpSpPr>
          <p:grpSpPr>
            <a:xfrm rot="14378420">
              <a:off x="4198069" y="4526012"/>
              <a:ext cx="168677" cy="249537"/>
              <a:chOff x="2241676" y="4078353"/>
              <a:chExt cx="168677" cy="249537"/>
            </a:xfrm>
          </p:grpSpPr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7243728C-7FF3-48D7-835C-AC28788D45F9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>
                <a:extLst>
                  <a:ext uri="{FF2B5EF4-FFF2-40B4-BE49-F238E27FC236}">
                    <a16:creationId xmlns:a16="http://schemas.microsoft.com/office/drawing/2014/main" id="{DA54B268-9AC2-412D-82D6-E031D7AA83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7ADB886-6218-4CC5-93A5-FC0C8301700F}"/>
              </a:ext>
            </a:extLst>
          </p:cNvPr>
          <p:cNvSpPr txBox="1"/>
          <p:nvPr/>
        </p:nvSpPr>
        <p:spPr>
          <a:xfrm>
            <a:off x="2702921" y="1780416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37FC17EA-EBAA-44A6-B79A-F0002B15783B}"/>
              </a:ext>
            </a:extLst>
          </p:cNvPr>
          <p:cNvSpPr txBox="1"/>
          <p:nvPr/>
        </p:nvSpPr>
        <p:spPr>
          <a:xfrm>
            <a:off x="3048919" y="4675840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B2BE6E7C-1189-4E26-AFAE-F7CA8319ED4D}"/>
              </a:ext>
            </a:extLst>
          </p:cNvPr>
          <p:cNvSpPr txBox="1"/>
          <p:nvPr/>
        </p:nvSpPr>
        <p:spPr>
          <a:xfrm>
            <a:off x="509948" y="3641803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0E0B7B7F-4931-4367-AD38-679D51C18EEC}"/>
              </a:ext>
            </a:extLst>
          </p:cNvPr>
          <p:cNvGrpSpPr/>
          <p:nvPr/>
        </p:nvGrpSpPr>
        <p:grpSpPr>
          <a:xfrm>
            <a:off x="5831661" y="3819433"/>
            <a:ext cx="839429" cy="792036"/>
            <a:chOff x="4685052" y="5332426"/>
            <a:chExt cx="839429" cy="792036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B6A528E6-F5BB-4F4F-81A9-05B93D4F47C6}"/>
                </a:ext>
              </a:extLst>
            </p:cNvPr>
            <p:cNvGrpSpPr/>
            <p:nvPr/>
          </p:nvGrpSpPr>
          <p:grpSpPr>
            <a:xfrm>
              <a:off x="4685052" y="5332426"/>
              <a:ext cx="790841" cy="792036"/>
              <a:chOff x="5008681" y="2234120"/>
              <a:chExt cx="790841" cy="792036"/>
            </a:xfrm>
          </p:grpSpPr>
          <p:sp>
            <p:nvSpPr>
              <p:cNvPr id="87" name="部分円 86">
                <a:extLst>
                  <a:ext uri="{FF2B5EF4-FFF2-40B4-BE49-F238E27FC236}">
                    <a16:creationId xmlns:a16="http://schemas.microsoft.com/office/drawing/2014/main" id="{622E22ED-09A5-44D5-8A98-8AF5B8A546B1}"/>
                  </a:ext>
                </a:extLst>
              </p:cNvPr>
              <p:cNvSpPr/>
              <p:nvPr/>
            </p:nvSpPr>
            <p:spPr>
              <a:xfrm>
                <a:off x="5008681" y="2234120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部分円 87">
                <a:extLst>
                  <a:ext uri="{FF2B5EF4-FFF2-40B4-BE49-F238E27FC236}">
                    <a16:creationId xmlns:a16="http://schemas.microsoft.com/office/drawing/2014/main" id="{9C94B4C3-0E2B-464F-A96A-DB99B248A549}"/>
                  </a:ext>
                </a:extLst>
              </p:cNvPr>
              <p:cNvSpPr/>
              <p:nvPr/>
            </p:nvSpPr>
            <p:spPr>
              <a:xfrm rot="7200000">
                <a:off x="5017558" y="2241986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部分円 88">
                <a:extLst>
                  <a:ext uri="{FF2B5EF4-FFF2-40B4-BE49-F238E27FC236}">
                    <a16:creationId xmlns:a16="http://schemas.microsoft.com/office/drawing/2014/main" id="{B7920268-6D67-49F8-9C48-10D28D90A000}"/>
                  </a:ext>
                </a:extLst>
              </p:cNvPr>
              <p:cNvSpPr/>
              <p:nvPr/>
            </p:nvSpPr>
            <p:spPr>
              <a:xfrm rot="14400000">
                <a:off x="5017559" y="2244193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743AC840-F653-4B6D-9053-14CB6596DCCE}"/>
                </a:ext>
              </a:extLst>
            </p:cNvPr>
            <p:cNvSpPr txBox="1"/>
            <p:nvPr/>
          </p:nvSpPr>
          <p:spPr>
            <a:xfrm>
              <a:off x="5112311" y="5569518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01C2C82F-CD3B-458C-9E28-53E108A36985}"/>
                </a:ext>
              </a:extLst>
            </p:cNvPr>
            <p:cNvSpPr txBox="1"/>
            <p:nvPr/>
          </p:nvSpPr>
          <p:spPr>
            <a:xfrm>
              <a:off x="4820583" y="5798895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BB8AC123-D253-4014-88C7-04A00E6A53ED}"/>
                </a:ext>
              </a:extLst>
            </p:cNvPr>
            <p:cNvSpPr txBox="1"/>
            <p:nvPr/>
          </p:nvSpPr>
          <p:spPr>
            <a:xfrm>
              <a:off x="4805310" y="5418542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9" name="吹き出し: 角を丸めた四角形 128">
            <a:extLst>
              <a:ext uri="{FF2B5EF4-FFF2-40B4-BE49-F238E27FC236}">
                <a16:creationId xmlns:a16="http://schemas.microsoft.com/office/drawing/2014/main" id="{D4FB4AD2-F3E6-4728-A46C-C334F1355F3B}"/>
              </a:ext>
            </a:extLst>
          </p:cNvPr>
          <p:cNvSpPr/>
          <p:nvPr/>
        </p:nvSpPr>
        <p:spPr>
          <a:xfrm>
            <a:off x="1907346" y="5075373"/>
            <a:ext cx="5478875" cy="1595112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1E1C9032-C1A1-4786-8F07-982BB89A4672}"/>
              </a:ext>
            </a:extLst>
          </p:cNvPr>
          <p:cNvGrpSpPr/>
          <p:nvPr/>
        </p:nvGrpSpPr>
        <p:grpSpPr>
          <a:xfrm>
            <a:off x="3822693" y="1491167"/>
            <a:ext cx="5321307" cy="2239074"/>
            <a:chOff x="3822693" y="1491167"/>
            <a:chExt cx="5321307" cy="2239074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107DF5D-FA5B-48D3-905D-EFE98763E3D2}"/>
                </a:ext>
              </a:extLst>
            </p:cNvPr>
            <p:cNvSpPr txBox="1"/>
            <p:nvPr/>
          </p:nvSpPr>
          <p:spPr>
            <a:xfrm>
              <a:off x="3822693" y="1491167"/>
              <a:ext cx="5321307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は矢印の角度で向きを変えます。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三角形なので、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回向きを変えます。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矢印の角度を全部あわせると、円になります。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一回転する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ことになります。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D457C87-FE10-4BD0-9DCD-EA095176B019}"/>
                </a:ext>
              </a:extLst>
            </p:cNvPr>
            <p:cNvSpPr txBox="1"/>
            <p:nvPr/>
          </p:nvSpPr>
          <p:spPr>
            <a:xfrm>
              <a:off x="4044762" y="2106389"/>
              <a:ext cx="10681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さんかくけい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53CB710B-5949-4C1B-8898-DBEF1CE9D4B6}"/>
                </a:ext>
              </a:extLst>
            </p:cNvPr>
            <p:cNvSpPr txBox="1"/>
            <p:nvPr/>
          </p:nvSpPr>
          <p:spPr>
            <a:xfrm>
              <a:off x="5699615" y="1563448"/>
              <a:ext cx="6214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580D47C-EBD5-4A92-870B-4BA1D3EEF977}"/>
                </a:ext>
              </a:extLst>
            </p:cNvPr>
            <p:cNvSpPr txBox="1"/>
            <p:nvPr/>
          </p:nvSpPr>
          <p:spPr>
            <a:xfrm>
              <a:off x="5807710" y="2106389"/>
              <a:ext cx="621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 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6ACF5577-DD79-4D13-8964-06BFCE082100}"/>
                </a:ext>
              </a:extLst>
            </p:cNvPr>
            <p:cNvSpPr txBox="1"/>
            <p:nvPr/>
          </p:nvSpPr>
          <p:spPr>
            <a:xfrm>
              <a:off x="7277332" y="2646994"/>
              <a:ext cx="4476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4C4B440F-181E-4C70-B3D8-DD6BE3697FA1}"/>
                </a:ext>
              </a:extLst>
            </p:cNvPr>
            <p:cNvSpPr txBox="1"/>
            <p:nvPr/>
          </p:nvSpPr>
          <p:spPr>
            <a:xfrm>
              <a:off x="6446745" y="1563448"/>
              <a:ext cx="270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CE9E70DB-C642-4506-ADE9-FEC62F4EB929}"/>
                </a:ext>
              </a:extLst>
            </p:cNvPr>
            <p:cNvSpPr txBox="1"/>
            <p:nvPr/>
          </p:nvSpPr>
          <p:spPr>
            <a:xfrm>
              <a:off x="4988204" y="1563448"/>
              <a:ext cx="709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36881E59-C00B-45E2-889E-E3A3B6C197D0}"/>
                </a:ext>
              </a:extLst>
            </p:cNvPr>
            <p:cNvSpPr txBox="1"/>
            <p:nvPr/>
          </p:nvSpPr>
          <p:spPr>
            <a:xfrm>
              <a:off x="4163012" y="1572326"/>
              <a:ext cx="7995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27BCF2B0-A6FB-4D2C-ABF4-DB69F5052712}"/>
                </a:ext>
              </a:extLst>
            </p:cNvPr>
            <p:cNvSpPr txBox="1"/>
            <p:nvPr/>
          </p:nvSpPr>
          <p:spPr>
            <a:xfrm>
              <a:off x="7142173" y="1563448"/>
              <a:ext cx="270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E1353CB7-D2A4-452E-9539-0FEFC3468C8D}"/>
                </a:ext>
              </a:extLst>
            </p:cNvPr>
            <p:cNvSpPr txBox="1"/>
            <p:nvPr/>
          </p:nvSpPr>
          <p:spPr>
            <a:xfrm>
              <a:off x="6853592" y="2106389"/>
              <a:ext cx="2703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CD25619E-B8C1-4F96-96C0-4A0707199A7D}"/>
                </a:ext>
              </a:extLst>
            </p:cNvPr>
            <p:cNvSpPr txBox="1"/>
            <p:nvPr/>
          </p:nvSpPr>
          <p:spPr>
            <a:xfrm>
              <a:off x="4093189" y="2646994"/>
              <a:ext cx="709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743F9D4D-5CCC-454F-B6E5-5A7E8FC6945C}"/>
                </a:ext>
              </a:extLst>
            </p:cNvPr>
            <p:cNvSpPr txBox="1"/>
            <p:nvPr/>
          </p:nvSpPr>
          <p:spPr>
            <a:xfrm>
              <a:off x="4819298" y="2646994"/>
              <a:ext cx="6214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44EDB0AD-654E-47D3-AC61-D265E74FA8B4}"/>
                </a:ext>
              </a:extLst>
            </p:cNvPr>
            <p:cNvSpPr txBox="1"/>
            <p:nvPr/>
          </p:nvSpPr>
          <p:spPr>
            <a:xfrm>
              <a:off x="5454321" y="2646994"/>
              <a:ext cx="6214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13AEFC41-08C3-4F96-A38C-FED166BEC771}"/>
                </a:ext>
              </a:extLst>
            </p:cNvPr>
            <p:cNvSpPr txBox="1"/>
            <p:nvPr/>
          </p:nvSpPr>
          <p:spPr>
            <a:xfrm>
              <a:off x="5462991" y="3214233"/>
              <a:ext cx="10574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A9346004-839F-4E86-A6D5-D2CFE2CCDAF5}"/>
                </a:ext>
              </a:extLst>
            </p:cNvPr>
            <p:cNvSpPr txBox="1"/>
            <p:nvPr/>
          </p:nvSpPr>
          <p:spPr>
            <a:xfrm>
              <a:off x="4654723" y="3216467"/>
              <a:ext cx="7995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4BF2CFC7-1859-4409-842D-5DCE9D3870B9}"/>
              </a:ext>
            </a:extLst>
          </p:cNvPr>
          <p:cNvGrpSpPr/>
          <p:nvPr/>
        </p:nvGrpSpPr>
        <p:grpSpPr>
          <a:xfrm>
            <a:off x="2577277" y="5099671"/>
            <a:ext cx="4304860" cy="1508105"/>
            <a:chOff x="4022394" y="4847968"/>
            <a:chExt cx="4304860" cy="1508105"/>
          </a:xfrm>
        </p:grpSpPr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FA43A120-3FF1-441F-8A58-D27A8CFBF020}"/>
                </a:ext>
              </a:extLst>
            </p:cNvPr>
            <p:cNvSpPr txBox="1"/>
            <p:nvPr/>
          </p:nvSpPr>
          <p:spPr>
            <a:xfrm>
              <a:off x="4062754" y="4847968"/>
              <a:ext cx="42645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一回転するときの角度は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回向きを変えるから、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回で変える向きは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÷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　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120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になります。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9D104286-BBA8-4E2F-8929-9A6F5E02EB31}"/>
                </a:ext>
              </a:extLst>
            </p:cNvPr>
            <p:cNvSpPr txBox="1"/>
            <p:nvPr/>
          </p:nvSpPr>
          <p:spPr>
            <a:xfrm>
              <a:off x="4181399" y="5397342"/>
              <a:ext cx="5647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 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BD4D16BB-E9A1-481E-B9AD-51843B1B6DD2}"/>
                </a:ext>
              </a:extLst>
            </p:cNvPr>
            <p:cNvSpPr txBox="1"/>
            <p:nvPr/>
          </p:nvSpPr>
          <p:spPr>
            <a:xfrm>
              <a:off x="5727305" y="4912477"/>
              <a:ext cx="501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5236D5C7-3D23-4D87-9A49-F72B4F1CEB64}"/>
                </a:ext>
              </a:extLst>
            </p:cNvPr>
            <p:cNvSpPr txBox="1"/>
            <p:nvPr/>
          </p:nvSpPr>
          <p:spPr>
            <a:xfrm>
              <a:off x="4022394" y="4912477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27BD6415-943F-410E-9FF9-080488E16577}"/>
                </a:ext>
              </a:extLst>
            </p:cNvPr>
            <p:cNvSpPr txBox="1"/>
            <p:nvPr/>
          </p:nvSpPr>
          <p:spPr>
            <a:xfrm>
              <a:off x="5032321" y="539734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25508F20-E9E0-4D39-B51C-FEF1EE433609}"/>
                </a:ext>
              </a:extLst>
            </p:cNvPr>
            <p:cNvSpPr txBox="1"/>
            <p:nvPr/>
          </p:nvSpPr>
          <p:spPr>
            <a:xfrm>
              <a:off x="6286983" y="5397342"/>
              <a:ext cx="4970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F839FE36-2903-438D-83DB-413E57920B69}"/>
                </a:ext>
              </a:extLst>
            </p:cNvPr>
            <p:cNvSpPr txBox="1"/>
            <p:nvPr/>
          </p:nvSpPr>
          <p:spPr>
            <a:xfrm>
              <a:off x="6767240" y="539734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1EB05BC0-4FAA-4A9F-9AA7-DD577508DFFE}"/>
                </a:ext>
              </a:extLst>
            </p:cNvPr>
            <p:cNvSpPr txBox="1"/>
            <p:nvPr/>
          </p:nvSpPr>
          <p:spPr>
            <a:xfrm>
              <a:off x="7401292" y="539734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56A557F7-C8B1-47EF-92F4-80522F259613}"/>
                </a:ext>
              </a:extLst>
            </p:cNvPr>
            <p:cNvSpPr txBox="1"/>
            <p:nvPr/>
          </p:nvSpPr>
          <p:spPr>
            <a:xfrm>
              <a:off x="6741250" y="4912477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465290A9-01D9-432A-95BF-7E40698B4646}"/>
                </a:ext>
              </a:extLst>
            </p:cNvPr>
            <p:cNvSpPr txBox="1"/>
            <p:nvPr/>
          </p:nvSpPr>
          <p:spPr>
            <a:xfrm>
              <a:off x="6254628" y="5896694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45" name="図 144">
            <a:extLst>
              <a:ext uri="{FF2B5EF4-FFF2-40B4-BE49-F238E27FC236}">
                <a16:creationId xmlns:a16="http://schemas.microsoft.com/office/drawing/2014/main" id="{BA33BE05-D7F5-4016-9ED6-78B403F9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59" y="5014171"/>
            <a:ext cx="1023630" cy="17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12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60422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正三角形を描くプログラムをつくろう！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423097" y="1287589"/>
            <a:ext cx="1200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DBBCE3B-A9E7-45EA-9943-7C31658513DE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A97DB56-98E2-4A53-881E-E272EF69E38F}"/>
              </a:ext>
            </a:extLst>
          </p:cNvPr>
          <p:cNvSpPr txBox="1"/>
          <p:nvPr/>
        </p:nvSpPr>
        <p:spPr>
          <a:xfrm>
            <a:off x="1717089" y="1287589"/>
            <a:ext cx="277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A772E1-594C-4EC7-85D0-580D397D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32" y="2151532"/>
            <a:ext cx="2886075" cy="2990850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D2ED5F2-3E7D-409C-A7D6-390E30A75DF8}"/>
              </a:ext>
            </a:extLst>
          </p:cNvPr>
          <p:cNvCxnSpPr>
            <a:cxnSpLocks/>
          </p:cNvCxnSpPr>
          <p:nvPr/>
        </p:nvCxnSpPr>
        <p:spPr>
          <a:xfrm>
            <a:off x="1099535" y="249321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5D2D657F-9FD2-42B8-AAB5-F15A9F610DBD}"/>
              </a:ext>
            </a:extLst>
          </p:cNvPr>
          <p:cNvGrpSpPr/>
          <p:nvPr/>
        </p:nvGrpSpPr>
        <p:grpSpPr>
          <a:xfrm>
            <a:off x="431636" y="2114035"/>
            <a:ext cx="667899" cy="650331"/>
            <a:chOff x="475743" y="2747684"/>
            <a:chExt cx="667899" cy="650331"/>
          </a:xfrm>
        </p:grpSpPr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A88C5E08-3F68-459A-BF20-CECCD2D6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04624C96-472F-4700-A054-BF735333EC8C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040341AF-ADB7-4EC1-A89D-4766C418EA41}"/>
              </a:ext>
            </a:extLst>
          </p:cNvPr>
          <p:cNvGrpSpPr/>
          <p:nvPr/>
        </p:nvGrpSpPr>
        <p:grpSpPr>
          <a:xfrm>
            <a:off x="447113" y="2818914"/>
            <a:ext cx="652422" cy="639195"/>
            <a:chOff x="1151816" y="4698201"/>
            <a:chExt cx="652422" cy="639195"/>
          </a:xfrm>
        </p:grpSpPr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A36E6475-5C80-4C56-AB1C-DB70DA25B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68" name="四角形: 角を丸くする 67">
              <a:extLst>
                <a:ext uri="{FF2B5EF4-FFF2-40B4-BE49-F238E27FC236}">
                  <a16:creationId xmlns:a16="http://schemas.microsoft.com/office/drawing/2014/main" id="{973C4D80-169F-462B-B5B0-871BAC6D4C63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C2CFDB7A-B943-4516-9056-30CCA78055E4}"/>
              </a:ext>
            </a:extLst>
          </p:cNvPr>
          <p:cNvCxnSpPr>
            <a:cxnSpLocks/>
          </p:cNvCxnSpPr>
          <p:nvPr/>
        </p:nvCxnSpPr>
        <p:spPr>
          <a:xfrm>
            <a:off x="1113272" y="294745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C3564E05-9570-43FD-BD66-CA8A708947FC}"/>
              </a:ext>
            </a:extLst>
          </p:cNvPr>
          <p:cNvCxnSpPr>
            <a:cxnSpLocks/>
          </p:cNvCxnSpPr>
          <p:nvPr/>
        </p:nvCxnSpPr>
        <p:spPr>
          <a:xfrm>
            <a:off x="1099535" y="328480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821146F9-0461-4C06-B183-68F0ACE8ECD8}"/>
              </a:ext>
            </a:extLst>
          </p:cNvPr>
          <p:cNvSpPr/>
          <p:nvPr/>
        </p:nvSpPr>
        <p:spPr>
          <a:xfrm>
            <a:off x="1404232" y="3420117"/>
            <a:ext cx="2886075" cy="177553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5DDF079-D0F0-425D-8049-ED175E7B28E1}"/>
              </a:ext>
            </a:extLst>
          </p:cNvPr>
          <p:cNvGrpSpPr/>
          <p:nvPr/>
        </p:nvGrpSpPr>
        <p:grpSpPr>
          <a:xfrm>
            <a:off x="4179520" y="1992921"/>
            <a:ext cx="4694045" cy="613807"/>
            <a:chOff x="4449955" y="2070860"/>
            <a:chExt cx="4694045" cy="613807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1D22622-2F8D-4509-86FD-905DACD97BED}"/>
                </a:ext>
              </a:extLst>
            </p:cNvPr>
            <p:cNvSpPr txBox="1"/>
            <p:nvPr/>
          </p:nvSpPr>
          <p:spPr>
            <a:xfrm>
              <a:off x="4449955" y="2070860"/>
              <a:ext cx="46940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4A7EB732-79D6-4D75-8D83-326D8B0818BD}"/>
                </a:ext>
              </a:extLst>
            </p:cNvPr>
            <p:cNvSpPr txBox="1"/>
            <p:nvPr/>
          </p:nvSpPr>
          <p:spPr>
            <a:xfrm>
              <a:off x="8280404" y="21131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78E7D5CF-9C54-47AA-8D99-1E42415C6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3686" y="2113117"/>
              <a:ext cx="1828958" cy="571550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F588580-2DF8-41D9-AAA4-4817852F3E3F}"/>
              </a:ext>
            </a:extLst>
          </p:cNvPr>
          <p:cNvGrpSpPr/>
          <p:nvPr/>
        </p:nvGrpSpPr>
        <p:grpSpPr>
          <a:xfrm>
            <a:off x="4186109" y="2684016"/>
            <a:ext cx="4737583" cy="1131079"/>
            <a:chOff x="4376202" y="2759729"/>
            <a:chExt cx="4737583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0E72442-F43C-42DB-8954-2C67E45693AD}"/>
                </a:ext>
              </a:extLst>
            </p:cNvPr>
            <p:cNvSpPr txBox="1"/>
            <p:nvPr/>
          </p:nvSpPr>
          <p:spPr>
            <a:xfrm>
              <a:off x="4376202" y="2759729"/>
              <a:ext cx="473758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1991400-844F-449A-B163-D61B76B56533}"/>
                </a:ext>
              </a:extLst>
            </p:cNvPr>
            <p:cNvSpPr txBox="1"/>
            <p:nvPr/>
          </p:nvSpPr>
          <p:spPr>
            <a:xfrm>
              <a:off x="8219688" y="281873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9BB5E80-7527-4232-A847-CD08DF2D0757}"/>
                </a:ext>
              </a:extLst>
            </p:cNvPr>
            <p:cNvSpPr txBox="1"/>
            <p:nvPr/>
          </p:nvSpPr>
          <p:spPr>
            <a:xfrm>
              <a:off x="4529636" y="281873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0BFB0270-8E30-4AC5-8591-400611EC66E6}"/>
                </a:ext>
              </a:extLst>
            </p:cNvPr>
            <p:cNvSpPr txBox="1"/>
            <p:nvPr/>
          </p:nvSpPr>
          <p:spPr>
            <a:xfrm>
              <a:off x="4928458" y="3348675"/>
              <a:ext cx="640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688268E-67DB-4BCF-8731-D4BA9AF1129E}"/>
                </a:ext>
              </a:extLst>
            </p:cNvPr>
            <p:cNvSpPr txBox="1"/>
            <p:nvPr/>
          </p:nvSpPr>
          <p:spPr>
            <a:xfrm>
              <a:off x="5594918" y="3348675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EE13041E-997C-4401-8F94-0E0760314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91696" y="2915211"/>
              <a:ext cx="2202371" cy="441998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0B3D459-BB06-48FC-9140-177DC9006180}"/>
              </a:ext>
            </a:extLst>
          </p:cNvPr>
          <p:cNvGrpSpPr/>
          <p:nvPr/>
        </p:nvGrpSpPr>
        <p:grpSpPr>
          <a:xfrm>
            <a:off x="4186960" y="3940096"/>
            <a:ext cx="4737584" cy="1131079"/>
            <a:chOff x="3454145" y="4882279"/>
            <a:chExt cx="4737584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BB40743-07D6-41AC-8125-F7C87F975267}"/>
                </a:ext>
              </a:extLst>
            </p:cNvPr>
            <p:cNvSpPr txBox="1"/>
            <p:nvPr/>
          </p:nvSpPr>
          <p:spPr>
            <a:xfrm>
              <a:off x="3454145" y="4882279"/>
              <a:ext cx="47375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122EE75-17AB-4D66-A95B-D3F163001BFA}"/>
                </a:ext>
              </a:extLst>
            </p:cNvPr>
            <p:cNvSpPr txBox="1"/>
            <p:nvPr/>
          </p:nvSpPr>
          <p:spPr>
            <a:xfrm>
              <a:off x="7297630" y="49412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5A985F3D-2E5B-44D7-9744-AC1015F8E524}"/>
                </a:ext>
              </a:extLst>
            </p:cNvPr>
            <p:cNvSpPr txBox="1"/>
            <p:nvPr/>
          </p:nvSpPr>
          <p:spPr>
            <a:xfrm>
              <a:off x="3607578" y="49412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A9D17032-12E2-4B96-8987-9FC904370DC7}"/>
                </a:ext>
              </a:extLst>
            </p:cNvPr>
            <p:cNvSpPr txBox="1"/>
            <p:nvPr/>
          </p:nvSpPr>
          <p:spPr>
            <a:xfrm>
              <a:off x="4135206" y="5489619"/>
              <a:ext cx="4535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F6CF131-AD61-4DCE-A2A5-84D384349138}"/>
                </a:ext>
              </a:extLst>
            </p:cNvPr>
            <p:cNvSpPr txBox="1"/>
            <p:nvPr/>
          </p:nvSpPr>
          <p:spPr>
            <a:xfrm>
              <a:off x="4721763" y="5489619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E08F24C3-8FFF-4538-A590-66C7A0FDE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99877" y="5044712"/>
              <a:ext cx="2194750" cy="419136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4D1DDBA-9EF3-404B-B34E-E812CF455B59}"/>
              </a:ext>
            </a:extLst>
          </p:cNvPr>
          <p:cNvGrpSpPr/>
          <p:nvPr/>
        </p:nvGrpSpPr>
        <p:grpSpPr>
          <a:xfrm>
            <a:off x="1855874" y="5236161"/>
            <a:ext cx="5826739" cy="577081"/>
            <a:chOff x="1435195" y="5481015"/>
            <a:chExt cx="5826739" cy="577081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0BA0C41-84F6-4A2C-96EF-C9C05F8020EA}"/>
                </a:ext>
              </a:extLst>
            </p:cNvPr>
            <p:cNvSpPr txBox="1"/>
            <p:nvPr/>
          </p:nvSpPr>
          <p:spPr>
            <a:xfrm>
              <a:off x="1435195" y="5481015"/>
              <a:ext cx="58267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ブロックをコピーしてつなげる（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回分追加します）。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4875A4E-5AAC-4A3A-BE65-4E7FD8576850}"/>
                </a:ext>
              </a:extLst>
            </p:cNvPr>
            <p:cNvSpPr txBox="1"/>
            <p:nvPr/>
          </p:nvSpPr>
          <p:spPr>
            <a:xfrm>
              <a:off x="4947654" y="5547242"/>
              <a:ext cx="11636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かいぶん 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5" name="図 94">
            <a:extLst>
              <a:ext uri="{FF2B5EF4-FFF2-40B4-BE49-F238E27FC236}">
                <a16:creationId xmlns:a16="http://schemas.microsoft.com/office/drawing/2014/main" id="{93B3B71B-A0A3-44A7-9422-DEF3ACC7C3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279" y="5938301"/>
            <a:ext cx="1026994" cy="724566"/>
          </a:xfrm>
          <a:prstGeom prst="rect">
            <a:avLst/>
          </a:prstGeom>
        </p:spPr>
      </p:pic>
      <p:sp>
        <p:nvSpPr>
          <p:cNvPr id="96" name="吹き出し: 角を丸めた四角形 95">
            <a:extLst>
              <a:ext uri="{FF2B5EF4-FFF2-40B4-BE49-F238E27FC236}">
                <a16:creationId xmlns:a16="http://schemas.microsoft.com/office/drawing/2014/main" id="{8AF0F487-61D5-48C0-86AF-4646C5DD6CD6}"/>
              </a:ext>
            </a:extLst>
          </p:cNvPr>
          <p:cNvSpPr/>
          <p:nvPr/>
        </p:nvSpPr>
        <p:spPr>
          <a:xfrm>
            <a:off x="1966180" y="5990954"/>
            <a:ext cx="5544370" cy="644514"/>
          </a:xfrm>
          <a:prstGeom prst="wedgeRoundRectCallout">
            <a:avLst>
              <a:gd name="adj1" fmla="val -52389"/>
              <a:gd name="adj2" fmla="val -749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DBBCD90-BEB9-4D36-8C46-492A6413FAB5}"/>
              </a:ext>
            </a:extLst>
          </p:cNvPr>
          <p:cNvGrpSpPr/>
          <p:nvPr/>
        </p:nvGrpSpPr>
        <p:grpSpPr>
          <a:xfrm>
            <a:off x="2019312" y="6033845"/>
            <a:ext cx="5499862" cy="523220"/>
            <a:chOff x="2182751" y="5813242"/>
            <a:chExt cx="5499862" cy="523220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2F5BF29-374B-4834-A290-1E0FEB4C19E0}"/>
                </a:ext>
              </a:extLst>
            </p:cNvPr>
            <p:cNvSpPr txBox="1"/>
            <p:nvPr/>
          </p:nvSpPr>
          <p:spPr>
            <a:xfrm>
              <a:off x="2233632" y="5813242"/>
              <a:ext cx="54489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同じ命令が何回も出てくるね。すっきりさせたいなあ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1C8DBF3-90F7-47A3-99EF-6EC25AEAD995}"/>
                </a:ext>
              </a:extLst>
            </p:cNvPr>
            <p:cNvSpPr txBox="1"/>
            <p:nvPr/>
          </p:nvSpPr>
          <p:spPr>
            <a:xfrm>
              <a:off x="3924505" y="5873175"/>
              <a:ext cx="2616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84489EC5-76D9-4EC7-BFFD-0E7961585436}"/>
                </a:ext>
              </a:extLst>
            </p:cNvPr>
            <p:cNvSpPr txBox="1"/>
            <p:nvPr/>
          </p:nvSpPr>
          <p:spPr>
            <a:xfrm>
              <a:off x="2182751" y="5873175"/>
              <a:ext cx="4627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D468CA1B-11D0-4CAA-B6C8-4C0C88104863}"/>
                </a:ext>
              </a:extLst>
            </p:cNvPr>
            <p:cNvSpPr txBox="1"/>
            <p:nvPr/>
          </p:nvSpPr>
          <p:spPr>
            <a:xfrm>
              <a:off x="2639472" y="5873175"/>
              <a:ext cx="614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62A6F041-32C1-423E-B916-90898E538713}"/>
                </a:ext>
              </a:extLst>
            </p:cNvPr>
            <p:cNvSpPr txBox="1"/>
            <p:nvPr/>
          </p:nvSpPr>
          <p:spPr>
            <a:xfrm>
              <a:off x="3264004" y="5873175"/>
              <a:ext cx="614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22693C2-936C-4312-9029-2A9E923E696D}"/>
              </a:ext>
            </a:extLst>
          </p:cNvPr>
          <p:cNvGrpSpPr/>
          <p:nvPr/>
        </p:nvGrpSpPr>
        <p:grpSpPr>
          <a:xfrm>
            <a:off x="207355" y="1883025"/>
            <a:ext cx="8748626" cy="4864003"/>
            <a:chOff x="207355" y="1883025"/>
            <a:chExt cx="8748626" cy="4864003"/>
          </a:xfrm>
        </p:grpSpPr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9B71BBF9-FE8D-4D42-860F-DB8780C760B3}"/>
                </a:ext>
              </a:extLst>
            </p:cNvPr>
            <p:cNvSpPr/>
            <p:nvPr/>
          </p:nvSpPr>
          <p:spPr>
            <a:xfrm>
              <a:off x="207355" y="1883025"/>
              <a:ext cx="8748626" cy="48640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9CD8FD41-C783-4614-AF7D-8D7008F4B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98902" y="4731861"/>
              <a:ext cx="1365532" cy="1034051"/>
            </a:xfrm>
            <a:prstGeom prst="rect">
              <a:avLst/>
            </a:prstGeom>
          </p:spPr>
        </p:pic>
        <p:grpSp>
          <p:nvGrpSpPr>
            <p:cNvPr id="119" name="グループ化 118">
              <a:extLst>
                <a:ext uri="{FF2B5EF4-FFF2-40B4-BE49-F238E27FC236}">
                  <a16:creationId xmlns:a16="http://schemas.microsoft.com/office/drawing/2014/main" id="{A2854446-C5EA-4D9B-90E4-820222673585}"/>
                </a:ext>
              </a:extLst>
            </p:cNvPr>
            <p:cNvGrpSpPr/>
            <p:nvPr/>
          </p:nvGrpSpPr>
          <p:grpSpPr>
            <a:xfrm>
              <a:off x="2653129" y="2747676"/>
              <a:ext cx="3857079" cy="1005539"/>
              <a:chOff x="2719158" y="2281783"/>
              <a:chExt cx="3857079" cy="1005539"/>
            </a:xfrm>
          </p:grpSpPr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313F8744-E94A-418A-8C03-C5A4AE8BA2E5}"/>
                  </a:ext>
                </a:extLst>
              </p:cNvPr>
              <p:cNvSpPr txBox="1"/>
              <p:nvPr/>
            </p:nvSpPr>
            <p:spPr>
              <a:xfrm>
                <a:off x="2719158" y="2310131"/>
                <a:ext cx="385707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どんな命令をすればいいかな？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角度、回数を考えてみよう！</a:t>
                </a:r>
              </a:p>
            </p:txBody>
          </p:sp>
          <p:sp>
            <p:nvSpPr>
              <p:cNvPr id="121" name="テキスト ボックス 120">
                <a:extLst>
                  <a:ext uri="{FF2B5EF4-FFF2-40B4-BE49-F238E27FC236}">
                    <a16:creationId xmlns:a16="http://schemas.microsoft.com/office/drawing/2014/main" id="{3B72F6B4-D525-4F1E-A7F1-C46984A242A8}"/>
                  </a:ext>
                </a:extLst>
              </p:cNvPr>
              <p:cNvSpPr txBox="1"/>
              <p:nvPr/>
            </p:nvSpPr>
            <p:spPr>
              <a:xfrm>
                <a:off x="3506565" y="2281783"/>
                <a:ext cx="750325" cy="257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122" name="テキスト ボックス 121">
                <a:extLst>
                  <a:ext uri="{FF2B5EF4-FFF2-40B4-BE49-F238E27FC236}">
                    <a16:creationId xmlns:a16="http://schemas.microsoft.com/office/drawing/2014/main" id="{83598C72-BD11-4721-84E4-E61D659FB397}"/>
                  </a:ext>
                </a:extLst>
              </p:cNvPr>
              <p:cNvSpPr txBox="1"/>
              <p:nvPr/>
            </p:nvSpPr>
            <p:spPr>
              <a:xfrm>
                <a:off x="2899780" y="2750571"/>
                <a:ext cx="673256" cy="251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かくど</a:t>
                </a:r>
              </a:p>
            </p:txBody>
          </p:sp>
          <p:sp>
            <p:nvSpPr>
              <p:cNvPr id="123" name="テキスト ボックス 122">
                <a:extLst>
                  <a:ext uri="{FF2B5EF4-FFF2-40B4-BE49-F238E27FC236}">
                    <a16:creationId xmlns:a16="http://schemas.microsoft.com/office/drawing/2014/main" id="{5903C73E-EFAA-4236-A3F6-EBF9828F0C83}"/>
                  </a:ext>
                </a:extLst>
              </p:cNvPr>
              <p:cNvSpPr txBox="1"/>
              <p:nvPr/>
            </p:nvSpPr>
            <p:spPr>
              <a:xfrm>
                <a:off x="3637921" y="2750571"/>
                <a:ext cx="76084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かいすう</a:t>
                </a:r>
              </a:p>
            </p:txBody>
          </p:sp>
          <p:sp>
            <p:nvSpPr>
              <p:cNvPr id="124" name="テキスト ボックス 123">
                <a:extLst>
                  <a:ext uri="{FF2B5EF4-FFF2-40B4-BE49-F238E27FC236}">
                    <a16:creationId xmlns:a16="http://schemas.microsoft.com/office/drawing/2014/main" id="{7EA7CE38-14B2-4ABF-9AA9-B0312CC5325D}"/>
                  </a:ext>
                </a:extLst>
              </p:cNvPr>
              <p:cNvSpPr txBox="1"/>
              <p:nvPr/>
            </p:nvSpPr>
            <p:spPr>
              <a:xfrm>
                <a:off x="4366433" y="2750571"/>
                <a:ext cx="5906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かんが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17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DBBCE3B-A9E7-45EA-9943-7C31658513DE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A772E1-594C-4EC7-85D0-580D397D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02" y="1385567"/>
            <a:ext cx="2886075" cy="29908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3A2C368-CC8B-4C00-BDA3-B189403D0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025" y="1353047"/>
            <a:ext cx="2962275" cy="2095500"/>
          </a:xfrm>
          <a:prstGeom prst="rect">
            <a:avLst/>
          </a:prstGeom>
        </p:spPr>
      </p:pic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168572EE-F672-4796-B391-BF00EAF9DA42}"/>
              </a:ext>
            </a:extLst>
          </p:cNvPr>
          <p:cNvCxnSpPr>
            <a:cxnSpLocks/>
          </p:cNvCxnSpPr>
          <p:nvPr/>
        </p:nvCxnSpPr>
        <p:spPr>
          <a:xfrm>
            <a:off x="5377271" y="21383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4DDAE1C-A329-4D02-A71F-6681823F7522}"/>
              </a:ext>
            </a:extLst>
          </p:cNvPr>
          <p:cNvGrpSpPr/>
          <p:nvPr/>
        </p:nvGrpSpPr>
        <p:grpSpPr>
          <a:xfrm>
            <a:off x="4724849" y="1818735"/>
            <a:ext cx="652422" cy="639195"/>
            <a:chOff x="4394117" y="2183587"/>
            <a:chExt cx="652422" cy="639195"/>
          </a:xfrm>
        </p:grpSpPr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495F99E7-3C1E-4079-B601-922971A8982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A663B56-0886-44C7-AD1B-DCAF966B1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76" name="矢印: 右 75">
            <a:extLst>
              <a:ext uri="{FF2B5EF4-FFF2-40B4-BE49-F238E27FC236}">
                <a16:creationId xmlns:a16="http://schemas.microsoft.com/office/drawing/2014/main" id="{3171C477-B567-49C4-A62D-7D471DDDEE35}"/>
              </a:ext>
            </a:extLst>
          </p:cNvPr>
          <p:cNvSpPr/>
          <p:nvPr/>
        </p:nvSpPr>
        <p:spPr>
          <a:xfrm>
            <a:off x="3833818" y="25443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58A56C6-FC52-4CD3-A3B2-0130AABEB224}"/>
              </a:ext>
            </a:extLst>
          </p:cNvPr>
          <p:cNvGrpSpPr/>
          <p:nvPr/>
        </p:nvGrpSpPr>
        <p:grpSpPr>
          <a:xfrm>
            <a:off x="3505977" y="3857635"/>
            <a:ext cx="5566959" cy="792549"/>
            <a:chOff x="4411542" y="4193000"/>
            <a:chExt cx="5566959" cy="792549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4FFA0202-8C16-4DAD-8C19-CE72A7375F1A}"/>
                </a:ext>
              </a:extLst>
            </p:cNvPr>
            <p:cNvSpPr txBox="1"/>
            <p:nvPr/>
          </p:nvSpPr>
          <p:spPr>
            <a:xfrm>
              <a:off x="4411542" y="4271290"/>
              <a:ext cx="55669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91B777E4-B5F2-428B-87FA-E4CCAB638F75}"/>
                </a:ext>
              </a:extLst>
            </p:cNvPr>
            <p:cNvSpPr txBox="1"/>
            <p:nvPr/>
          </p:nvSpPr>
          <p:spPr>
            <a:xfrm>
              <a:off x="4554597" y="433417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5D6121CB-5600-47CE-92A1-4025334A8C19}"/>
                </a:ext>
              </a:extLst>
            </p:cNvPr>
            <p:cNvSpPr txBox="1"/>
            <p:nvPr/>
          </p:nvSpPr>
          <p:spPr>
            <a:xfrm>
              <a:off x="7328762" y="43091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28C38AA-0DCB-4656-AD6C-F99C75280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5276" y="4193000"/>
              <a:ext cx="1364098" cy="792549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FB98F45-FF3D-4748-A015-E38255C6F682}"/>
                </a:ext>
              </a:extLst>
            </p:cNvPr>
            <p:cNvSpPr txBox="1"/>
            <p:nvPr/>
          </p:nvSpPr>
          <p:spPr>
            <a:xfrm>
              <a:off x="8356577" y="43091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D5B08D6-DC9C-4F15-BA44-55ECFBA0F6FE}"/>
              </a:ext>
            </a:extLst>
          </p:cNvPr>
          <p:cNvGrpSpPr/>
          <p:nvPr/>
        </p:nvGrpSpPr>
        <p:grpSpPr>
          <a:xfrm>
            <a:off x="3648042" y="4837227"/>
            <a:ext cx="3511938" cy="754445"/>
            <a:chOff x="3648042" y="5014779"/>
            <a:chExt cx="3511938" cy="754445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674787C-5AEF-4588-829A-52AECB090346}"/>
                </a:ext>
              </a:extLst>
            </p:cNvPr>
            <p:cNvSpPr txBox="1"/>
            <p:nvPr/>
          </p:nvSpPr>
          <p:spPr>
            <a:xfrm>
              <a:off x="5957102" y="5030011"/>
              <a:ext cx="12028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D15395CF-5603-4343-96C2-E75D7827FF51}"/>
                </a:ext>
              </a:extLst>
            </p:cNvPr>
            <p:cNvSpPr txBox="1"/>
            <p:nvPr/>
          </p:nvSpPr>
          <p:spPr>
            <a:xfrm>
              <a:off x="6238452" y="5091621"/>
              <a:ext cx="3052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DC40E2BD-25D4-48BD-A17C-7B6F76277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48042" y="5014779"/>
              <a:ext cx="2309060" cy="754445"/>
            </a:xfrm>
            <a:prstGeom prst="rect">
              <a:avLst/>
            </a:prstGeom>
          </p:spPr>
        </p:pic>
      </p:grp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340352E7-83D5-42A1-9042-7A5F30342807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864C376E-43E3-4974-8D1C-846B3EF32833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171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AAE2A85-B496-4102-996A-6FF005CBFA91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D2D4EC59-B1E1-4DBC-BCBA-D40B05BF9C0A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18C86C6E-BB18-49BB-8E83-5E94E76206BF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D7ED60E1-09BF-4B63-8FF3-59DE9960ADD3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53EC860A-08CB-42FA-B341-9354688EFC29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C1943675-8BA2-4CB4-946E-9F1C9928C0FF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66CA2CF4-B358-412F-A414-A585F5278A35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B86531BF-B08E-4281-B389-AE717AAACAE3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F59C50A7-0A4C-41C1-B9DD-F4B8682BA48A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713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8" y="1396368"/>
            <a:ext cx="7014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に描かせたい正多角形をパソコンから命令する。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3520BA-27F8-4766-B4FC-B6BE0753814C}"/>
              </a:ext>
            </a:extLst>
          </p:cNvPr>
          <p:cNvSpPr txBox="1"/>
          <p:nvPr/>
        </p:nvSpPr>
        <p:spPr>
          <a:xfrm>
            <a:off x="713739" y="1457640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ABFD36E-3684-4AD5-BF3A-BB745383BEDC}"/>
              </a:ext>
            </a:extLst>
          </p:cNvPr>
          <p:cNvSpPr txBox="1"/>
          <p:nvPr/>
        </p:nvSpPr>
        <p:spPr>
          <a:xfrm>
            <a:off x="2973292" y="1457640"/>
            <a:ext cx="11281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せいたかくけい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010236-FFC3-483B-B60E-CF6428175A04}"/>
              </a:ext>
            </a:extLst>
          </p:cNvPr>
          <p:cNvSpPr txBox="1"/>
          <p:nvPr/>
        </p:nvSpPr>
        <p:spPr>
          <a:xfrm>
            <a:off x="5693334" y="1457640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93B5DD-057F-4EC4-A85E-BD8241E7C9F0}"/>
              </a:ext>
            </a:extLst>
          </p:cNvPr>
          <p:cNvSpPr txBox="1"/>
          <p:nvPr/>
        </p:nvSpPr>
        <p:spPr>
          <a:xfrm>
            <a:off x="1736392" y="1457640"/>
            <a:ext cx="381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2" name="17_03">
            <a:hlinkClick r:id="" action="ppaction://media"/>
            <a:extLst>
              <a:ext uri="{FF2B5EF4-FFF2-40B4-BE49-F238E27FC236}">
                <a16:creationId xmlns:a16="http://schemas.microsoft.com/office/drawing/2014/main" id="{1414F7F6-54AF-47CA-9C41-CE36EC9511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015" y="2027310"/>
            <a:ext cx="8891969" cy="426814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BB63DD4-4925-443A-BF36-CFF9B0FEF00B}"/>
              </a:ext>
            </a:extLst>
          </p:cNvPr>
          <p:cNvSpPr/>
          <p:nvPr/>
        </p:nvSpPr>
        <p:spPr>
          <a:xfrm>
            <a:off x="47329" y="2027312"/>
            <a:ext cx="8972879" cy="247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正多角形について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542459" y="383378"/>
            <a:ext cx="1446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せいたかくけい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73160D1-674C-4BD1-9687-28168B0ED887}"/>
              </a:ext>
            </a:extLst>
          </p:cNvPr>
          <p:cNvGrpSpPr/>
          <p:nvPr/>
        </p:nvGrpSpPr>
        <p:grpSpPr>
          <a:xfrm>
            <a:off x="334735" y="2012738"/>
            <a:ext cx="1897257" cy="1496712"/>
            <a:chOff x="298455" y="2146843"/>
            <a:chExt cx="3157711" cy="2491062"/>
          </a:xfrm>
        </p:grpSpPr>
        <p:sp>
          <p:nvSpPr>
            <p:cNvPr id="71" name="部分円 70">
              <a:extLst>
                <a:ext uri="{FF2B5EF4-FFF2-40B4-BE49-F238E27FC236}">
                  <a16:creationId xmlns:a16="http://schemas.microsoft.com/office/drawing/2014/main" id="{8F9AEB5D-8A1A-46F1-993A-0F4A220606A3}"/>
                </a:ext>
              </a:extLst>
            </p:cNvPr>
            <p:cNvSpPr/>
            <p:nvPr/>
          </p:nvSpPr>
          <p:spPr>
            <a:xfrm>
              <a:off x="639385" y="385594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1030367" y="214684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B1BDF62E-08CD-4319-8C56-E686526595A6}"/>
                </a:ext>
              </a:extLst>
            </p:cNvPr>
            <p:cNvCxnSpPr>
              <a:cxnSpLocks/>
            </p:cNvCxnSpPr>
            <p:nvPr/>
          </p:nvCxnSpPr>
          <p:spPr>
            <a:xfrm rot="14400000" flipV="1">
              <a:off x="447934" y="3905993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BA10E5BB-7A15-491D-B66D-E19378FFDE49}"/>
                </a:ext>
              </a:extLst>
            </p:cNvPr>
            <p:cNvCxnSpPr/>
            <p:nvPr/>
          </p:nvCxnSpPr>
          <p:spPr>
            <a:xfrm>
              <a:off x="1056999" y="3764363"/>
              <a:ext cx="150921" cy="126000"/>
            </a:xfrm>
            <a:prstGeom prst="line">
              <a:avLst/>
            </a:prstGeom>
            <a:ln w="28575">
              <a:solidFill>
                <a:srgbClr val="79A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078674A6-EAC2-4D70-AC33-7D983DC780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276" y="3886696"/>
              <a:ext cx="152400" cy="127204"/>
            </a:xfrm>
            <a:prstGeom prst="line">
              <a:avLst/>
            </a:prstGeom>
            <a:ln w="28575">
              <a:solidFill>
                <a:srgbClr val="79A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A10858C-BA32-44E1-8505-08629BD1FF82}"/>
              </a:ext>
            </a:extLst>
          </p:cNvPr>
          <p:cNvGrpSpPr/>
          <p:nvPr/>
        </p:nvGrpSpPr>
        <p:grpSpPr>
          <a:xfrm>
            <a:off x="2813494" y="1572981"/>
            <a:ext cx="1503399" cy="1696222"/>
            <a:chOff x="2813494" y="1732778"/>
            <a:chExt cx="1503399" cy="1696222"/>
          </a:xfrm>
        </p:grpSpPr>
        <p:sp>
          <p:nvSpPr>
            <p:cNvPr id="74" name="部分円 73">
              <a:extLst>
                <a:ext uri="{FF2B5EF4-FFF2-40B4-BE49-F238E27FC236}">
                  <a16:creationId xmlns:a16="http://schemas.microsoft.com/office/drawing/2014/main" id="{1ABB0816-DBC0-40DF-B9CB-BE857C0A5FC5}"/>
                </a:ext>
              </a:extLst>
            </p:cNvPr>
            <p:cNvSpPr/>
            <p:nvPr/>
          </p:nvSpPr>
          <p:spPr>
            <a:xfrm>
              <a:off x="2813494" y="1914325"/>
              <a:ext cx="469829" cy="469829"/>
            </a:xfrm>
            <a:prstGeom prst="pie">
              <a:avLst>
                <a:gd name="adj1" fmla="val 16141454"/>
                <a:gd name="adj2" fmla="val 4243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75786DA6-A771-4ACC-9DCC-FDF0C1D6BD8C}"/>
                </a:ext>
              </a:extLst>
            </p:cNvPr>
            <p:cNvSpPr/>
            <p:nvPr/>
          </p:nvSpPr>
          <p:spPr>
            <a:xfrm>
              <a:off x="3049281" y="2161388"/>
              <a:ext cx="1267612" cy="1267612"/>
            </a:xfrm>
            <a:prstGeom prst="rect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3C224B21-333F-4514-847A-F851CB3C7027}"/>
                </a:ext>
              </a:extLst>
            </p:cNvPr>
            <p:cNvCxnSpPr>
              <a:cxnSpLocks/>
            </p:cNvCxnSpPr>
            <p:nvPr/>
          </p:nvCxnSpPr>
          <p:spPr>
            <a:xfrm rot="19800000" flipV="1">
              <a:off x="2934250" y="1732778"/>
              <a:ext cx="230061" cy="409685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8EDC1307-9A1C-47F1-9D93-8670CA6079B1}"/>
                </a:ext>
              </a:extLst>
            </p:cNvPr>
            <p:cNvGrpSpPr/>
            <p:nvPr/>
          </p:nvGrpSpPr>
          <p:grpSpPr>
            <a:xfrm rot="4565186">
              <a:off x="3233946" y="2023715"/>
              <a:ext cx="101347" cy="149930"/>
              <a:chOff x="3793915" y="1702706"/>
              <a:chExt cx="101347" cy="149930"/>
            </a:xfrm>
          </p:grpSpPr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3E76AAC8-47F6-4B22-9B41-EAF74A12A0D5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C35EB550-0EC0-4FDA-89D5-515DFAFAD4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9DFD131-B82A-411B-BEF2-DABF238F5118}"/>
              </a:ext>
            </a:extLst>
          </p:cNvPr>
          <p:cNvGrpSpPr/>
          <p:nvPr/>
        </p:nvGrpSpPr>
        <p:grpSpPr>
          <a:xfrm>
            <a:off x="4899267" y="2001591"/>
            <a:ext cx="1554204" cy="1267612"/>
            <a:chOff x="4899267" y="2161388"/>
            <a:chExt cx="1554204" cy="1267612"/>
          </a:xfrm>
        </p:grpSpPr>
        <p:sp>
          <p:nvSpPr>
            <p:cNvPr id="91" name="部分円 90">
              <a:extLst>
                <a:ext uri="{FF2B5EF4-FFF2-40B4-BE49-F238E27FC236}">
                  <a16:creationId xmlns:a16="http://schemas.microsoft.com/office/drawing/2014/main" id="{246F9E68-2E08-4953-BE32-65A4482D822C}"/>
                </a:ext>
              </a:extLst>
            </p:cNvPr>
            <p:cNvSpPr/>
            <p:nvPr/>
          </p:nvSpPr>
          <p:spPr>
            <a:xfrm>
              <a:off x="4899267" y="2414990"/>
              <a:ext cx="469829" cy="469829"/>
            </a:xfrm>
            <a:prstGeom prst="pie">
              <a:avLst>
                <a:gd name="adj1" fmla="val 15024737"/>
                <a:gd name="adj2" fmla="val 19367368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五角形 3">
              <a:extLst>
                <a:ext uri="{FF2B5EF4-FFF2-40B4-BE49-F238E27FC236}">
                  <a16:creationId xmlns:a16="http://schemas.microsoft.com/office/drawing/2014/main" id="{01D484F4-1A7D-4CAB-BB68-3098E8E0B276}"/>
                </a:ext>
              </a:extLst>
            </p:cNvPr>
            <p:cNvSpPr/>
            <p:nvPr/>
          </p:nvSpPr>
          <p:spPr>
            <a:xfrm>
              <a:off x="5134182" y="2172535"/>
              <a:ext cx="1319289" cy="1256465"/>
            </a:xfrm>
            <a:prstGeom prst="pentagon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DE31ACB4-75CF-485A-B5FD-F420E2B9A94C}"/>
                </a:ext>
              </a:extLst>
            </p:cNvPr>
            <p:cNvCxnSpPr>
              <a:cxnSpLocks/>
            </p:cNvCxnSpPr>
            <p:nvPr/>
          </p:nvCxnSpPr>
          <p:spPr>
            <a:xfrm>
              <a:off x="4951730" y="2161388"/>
              <a:ext cx="182452" cy="507205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ACD4C772-464A-4035-9E0E-BF30BE102C8C}"/>
                </a:ext>
              </a:extLst>
            </p:cNvPr>
            <p:cNvGrpSpPr/>
            <p:nvPr/>
          </p:nvGrpSpPr>
          <p:grpSpPr>
            <a:xfrm rot="3026769">
              <a:off x="5239597" y="2389652"/>
              <a:ext cx="101347" cy="149930"/>
              <a:chOff x="3793915" y="1702706"/>
              <a:chExt cx="101347" cy="149930"/>
            </a:xfrm>
          </p:grpSpPr>
          <p:cxnSp>
            <p:nvCxnSpPr>
              <p:cNvPr id="111" name="直線コネクタ 110">
                <a:extLst>
                  <a:ext uri="{FF2B5EF4-FFF2-40B4-BE49-F238E27FC236}">
                    <a16:creationId xmlns:a16="http://schemas.microsoft.com/office/drawing/2014/main" id="{7A941F9B-32E0-4C9A-9C99-8EFFA6D361F5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線コネクタ 113">
                <a:extLst>
                  <a:ext uri="{FF2B5EF4-FFF2-40B4-BE49-F238E27FC236}">
                    <a16:creationId xmlns:a16="http://schemas.microsoft.com/office/drawing/2014/main" id="{8A07E2F7-0A97-4175-8F6C-5367188254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45625E2-08DA-48B7-BDE0-5DE05627638C}"/>
              </a:ext>
            </a:extLst>
          </p:cNvPr>
          <p:cNvGrpSpPr/>
          <p:nvPr/>
        </p:nvGrpSpPr>
        <p:grpSpPr>
          <a:xfrm>
            <a:off x="7013359" y="2012738"/>
            <a:ext cx="1770215" cy="1267612"/>
            <a:chOff x="7013359" y="2172535"/>
            <a:chExt cx="1770215" cy="1267612"/>
          </a:xfrm>
        </p:grpSpPr>
        <p:sp>
          <p:nvSpPr>
            <p:cNvPr id="115" name="部分円 114">
              <a:extLst>
                <a:ext uri="{FF2B5EF4-FFF2-40B4-BE49-F238E27FC236}">
                  <a16:creationId xmlns:a16="http://schemas.microsoft.com/office/drawing/2014/main" id="{1EE171E1-6FA2-4E27-B59E-8A818F6B9B66}"/>
                </a:ext>
              </a:extLst>
            </p:cNvPr>
            <p:cNvSpPr/>
            <p:nvPr/>
          </p:nvSpPr>
          <p:spPr>
            <a:xfrm>
              <a:off x="7072367" y="2566141"/>
              <a:ext cx="469829" cy="469829"/>
            </a:xfrm>
            <a:prstGeom prst="pie">
              <a:avLst>
                <a:gd name="adj1" fmla="val 14262683"/>
                <a:gd name="adj2" fmla="val 18173042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六角形 6">
              <a:extLst>
                <a:ext uri="{FF2B5EF4-FFF2-40B4-BE49-F238E27FC236}">
                  <a16:creationId xmlns:a16="http://schemas.microsoft.com/office/drawing/2014/main" id="{D5D107B7-1C10-4BE6-8F23-80B70A1DD92B}"/>
                </a:ext>
              </a:extLst>
            </p:cNvPr>
            <p:cNvSpPr/>
            <p:nvPr/>
          </p:nvSpPr>
          <p:spPr>
            <a:xfrm>
              <a:off x="7313144" y="2172535"/>
              <a:ext cx="1470430" cy="1267612"/>
            </a:xfrm>
            <a:prstGeom prst="hexagon">
              <a:avLst>
                <a:gd name="adj" fmla="val 31103"/>
                <a:gd name="vf" fmla="val 115470"/>
              </a:avLst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E298BDC8-AF0C-447E-8821-7C8E8A607490}"/>
                </a:ext>
              </a:extLst>
            </p:cNvPr>
            <p:cNvCxnSpPr>
              <a:cxnSpLocks/>
            </p:cNvCxnSpPr>
            <p:nvPr/>
          </p:nvCxnSpPr>
          <p:spPr>
            <a:xfrm>
              <a:off x="7013359" y="2338232"/>
              <a:ext cx="299785" cy="480410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FC0633B9-05E9-4CE7-95E9-3919CDDCC307}"/>
                </a:ext>
              </a:extLst>
            </p:cNvPr>
            <p:cNvGrpSpPr/>
            <p:nvPr/>
          </p:nvGrpSpPr>
          <p:grpSpPr>
            <a:xfrm rot="1297791">
              <a:off x="7335962" y="2507564"/>
              <a:ext cx="101347" cy="149930"/>
              <a:chOff x="3793915" y="1702706"/>
              <a:chExt cx="101347" cy="149930"/>
            </a:xfrm>
          </p:grpSpPr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C33305BF-EA51-4D73-B9FA-B81D4B3D438E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02FCAF0C-1FC5-4D9A-9C42-EDEE76E57A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11EA3A6F-CAEC-45DA-BB2E-BCE564015101}"/>
              </a:ext>
            </a:extLst>
          </p:cNvPr>
          <p:cNvSpPr txBox="1"/>
          <p:nvPr/>
        </p:nvSpPr>
        <p:spPr>
          <a:xfrm>
            <a:off x="712386" y="3341032"/>
            <a:ext cx="1581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正三角形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19A9691A-976F-44C5-87C1-BF4856049AB2}"/>
              </a:ext>
            </a:extLst>
          </p:cNvPr>
          <p:cNvSpPr txBox="1"/>
          <p:nvPr/>
        </p:nvSpPr>
        <p:spPr>
          <a:xfrm>
            <a:off x="839986" y="3383351"/>
            <a:ext cx="1392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8F76527E-916E-41E5-A399-690A543AC929}"/>
              </a:ext>
            </a:extLst>
          </p:cNvPr>
          <p:cNvSpPr txBox="1"/>
          <p:nvPr/>
        </p:nvSpPr>
        <p:spPr>
          <a:xfrm>
            <a:off x="2975680" y="3341032"/>
            <a:ext cx="13920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正方形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65A0F5C-8B03-4714-B207-08EF1DDDC8EC}"/>
              </a:ext>
            </a:extLst>
          </p:cNvPr>
          <p:cNvSpPr txBox="1"/>
          <p:nvPr/>
        </p:nvSpPr>
        <p:spPr>
          <a:xfrm>
            <a:off x="5002970" y="3330638"/>
            <a:ext cx="1581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正五角形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98DFBBE9-FB7A-44EB-B26B-DADACC898526}"/>
              </a:ext>
            </a:extLst>
          </p:cNvPr>
          <p:cNvSpPr txBox="1"/>
          <p:nvPr/>
        </p:nvSpPr>
        <p:spPr>
          <a:xfrm>
            <a:off x="7257437" y="3341032"/>
            <a:ext cx="1581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正六角形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8DFFE9C6-A659-4AEB-8EB4-A2C908E21BE7}"/>
              </a:ext>
            </a:extLst>
          </p:cNvPr>
          <p:cNvSpPr txBox="1"/>
          <p:nvPr/>
        </p:nvSpPr>
        <p:spPr>
          <a:xfrm>
            <a:off x="3151508" y="3394230"/>
            <a:ext cx="1025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7270DF53-DE34-4332-BAB8-E2C6F4D5BB6F}"/>
              </a:ext>
            </a:extLst>
          </p:cNvPr>
          <p:cNvSpPr txBox="1"/>
          <p:nvPr/>
        </p:nvSpPr>
        <p:spPr>
          <a:xfrm>
            <a:off x="5116558" y="3399694"/>
            <a:ext cx="1392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せいごかくけい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F80D418B-56C2-4864-BFDA-C942FEC6C07C}"/>
              </a:ext>
            </a:extLst>
          </p:cNvPr>
          <p:cNvSpPr txBox="1"/>
          <p:nvPr/>
        </p:nvSpPr>
        <p:spPr>
          <a:xfrm>
            <a:off x="7363576" y="3411283"/>
            <a:ext cx="1392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せいろっかくけい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C59CB4AA-B39C-4E70-A0C1-71ECB76B27A7}"/>
              </a:ext>
            </a:extLst>
          </p:cNvPr>
          <p:cNvSpPr txBox="1"/>
          <p:nvPr/>
        </p:nvSpPr>
        <p:spPr>
          <a:xfrm>
            <a:off x="592033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8E2997DF-F93B-4EE1-897C-DA4990974AB5}"/>
              </a:ext>
            </a:extLst>
          </p:cNvPr>
          <p:cNvSpPr txBox="1"/>
          <p:nvPr/>
        </p:nvSpPr>
        <p:spPr>
          <a:xfrm>
            <a:off x="2781298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3B1A409A-5866-4EAC-89D4-478CF47C38D0}"/>
              </a:ext>
            </a:extLst>
          </p:cNvPr>
          <p:cNvSpPr txBox="1"/>
          <p:nvPr/>
        </p:nvSpPr>
        <p:spPr>
          <a:xfrm>
            <a:off x="4892036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72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C6EC5B8F-6E01-4BED-81A3-0B389B13AF65}"/>
              </a:ext>
            </a:extLst>
          </p:cNvPr>
          <p:cNvSpPr txBox="1"/>
          <p:nvPr/>
        </p:nvSpPr>
        <p:spPr>
          <a:xfrm>
            <a:off x="7146503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2" name="図 161">
            <a:extLst>
              <a:ext uri="{FF2B5EF4-FFF2-40B4-BE49-F238E27FC236}">
                <a16:creationId xmlns:a16="http://schemas.microsoft.com/office/drawing/2014/main" id="{664AD6E8-A175-4BFE-8529-FC8858A86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239" y="4502739"/>
            <a:ext cx="1201048" cy="1914002"/>
          </a:xfrm>
          <a:prstGeom prst="rect">
            <a:avLst/>
          </a:prstGeom>
        </p:spPr>
      </p:pic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4A6832EE-3459-4536-92A2-57AA46B09987}"/>
              </a:ext>
            </a:extLst>
          </p:cNvPr>
          <p:cNvSpPr txBox="1"/>
          <p:nvPr/>
        </p:nvSpPr>
        <p:spPr>
          <a:xfrm>
            <a:off x="192118" y="2727462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lang="ja-JP" altLang="en-US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EBBB5FB8-E5E2-464C-926D-86594F885C9E}"/>
              </a:ext>
            </a:extLst>
          </p:cNvPr>
          <p:cNvSpPr txBox="1"/>
          <p:nvPr/>
        </p:nvSpPr>
        <p:spPr>
          <a:xfrm>
            <a:off x="3179460" y="1547752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29288A19-AD78-4C5B-A2C6-74591E2BA737}"/>
              </a:ext>
            </a:extLst>
          </p:cNvPr>
          <p:cNvSpPr txBox="1"/>
          <p:nvPr/>
        </p:nvSpPr>
        <p:spPr>
          <a:xfrm>
            <a:off x="5019983" y="1842129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72</a:t>
            </a:r>
            <a:r>
              <a:rPr lang="ja-JP" altLang="en-US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9715FD32-20C7-4D9D-B8B0-AE99A2D7792F}"/>
              </a:ext>
            </a:extLst>
          </p:cNvPr>
          <p:cNvSpPr txBox="1"/>
          <p:nvPr/>
        </p:nvSpPr>
        <p:spPr>
          <a:xfrm>
            <a:off x="7013359" y="1887934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lang="ja-JP" altLang="en-US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2EF53EB-14A9-491F-93B5-AF552AD26C93}"/>
              </a:ext>
            </a:extLst>
          </p:cNvPr>
          <p:cNvGrpSpPr/>
          <p:nvPr/>
        </p:nvGrpSpPr>
        <p:grpSpPr>
          <a:xfrm>
            <a:off x="1116451" y="4718204"/>
            <a:ext cx="5478875" cy="1595112"/>
            <a:chOff x="1116451" y="4718204"/>
            <a:chExt cx="5478875" cy="1595112"/>
          </a:xfrm>
        </p:grpSpPr>
        <p:sp>
          <p:nvSpPr>
            <p:cNvPr id="129" name="吹き出し: 角を丸めた四角形 128">
              <a:extLst>
                <a:ext uri="{FF2B5EF4-FFF2-40B4-BE49-F238E27FC236}">
                  <a16:creationId xmlns:a16="http://schemas.microsoft.com/office/drawing/2014/main" id="{D4FB4AD2-F3E6-4728-A46C-C334F1355F3B}"/>
                </a:ext>
              </a:extLst>
            </p:cNvPr>
            <p:cNvSpPr/>
            <p:nvPr/>
          </p:nvSpPr>
          <p:spPr>
            <a:xfrm>
              <a:off x="1116451" y="4718204"/>
              <a:ext cx="5478875" cy="159511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FA43A120-3FF1-441F-8A58-D27A8CFBF020}"/>
                </a:ext>
              </a:extLst>
            </p:cNvPr>
            <p:cNvSpPr txBox="1"/>
            <p:nvPr/>
          </p:nvSpPr>
          <p:spPr>
            <a:xfrm>
              <a:off x="1535989" y="4745073"/>
              <a:ext cx="4917482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どの形でも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一回転するときの角度は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度を、向きを変える回数（角の数）で割ると、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回転するときの角度がわかるよ。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9D104286-BBA8-4E2F-8929-9A6F5E02EB31}"/>
                </a:ext>
              </a:extLst>
            </p:cNvPr>
            <p:cNvSpPr txBox="1"/>
            <p:nvPr/>
          </p:nvSpPr>
          <p:spPr>
            <a:xfrm>
              <a:off x="2615705" y="5295872"/>
              <a:ext cx="2517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BD4D16BB-E9A1-481E-B9AD-51843B1B6DD2}"/>
                </a:ext>
              </a:extLst>
            </p:cNvPr>
            <p:cNvSpPr txBox="1"/>
            <p:nvPr/>
          </p:nvSpPr>
          <p:spPr>
            <a:xfrm>
              <a:off x="4230349" y="4809582"/>
              <a:ext cx="501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5236D5C7-3D23-4D87-9A49-F72B4F1CEB64}"/>
                </a:ext>
              </a:extLst>
            </p:cNvPr>
            <p:cNvSpPr txBox="1"/>
            <p:nvPr/>
          </p:nvSpPr>
          <p:spPr>
            <a:xfrm>
              <a:off x="2525438" y="4809582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27BD6415-943F-410E-9FF9-080488E16577}"/>
                </a:ext>
              </a:extLst>
            </p:cNvPr>
            <p:cNvSpPr txBox="1"/>
            <p:nvPr/>
          </p:nvSpPr>
          <p:spPr>
            <a:xfrm>
              <a:off x="3171384" y="529587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25508F20-E9E0-4D39-B51C-FEF1EE433609}"/>
                </a:ext>
              </a:extLst>
            </p:cNvPr>
            <p:cNvSpPr txBox="1"/>
            <p:nvPr/>
          </p:nvSpPr>
          <p:spPr>
            <a:xfrm>
              <a:off x="3742462" y="5295872"/>
              <a:ext cx="60426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F839FE36-2903-438D-83DB-413E57920B69}"/>
                </a:ext>
              </a:extLst>
            </p:cNvPr>
            <p:cNvSpPr txBox="1"/>
            <p:nvPr/>
          </p:nvSpPr>
          <p:spPr>
            <a:xfrm>
              <a:off x="4329251" y="5295872"/>
              <a:ext cx="491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かど</a:t>
              </a:r>
              <a:endParaRPr kumimoji="1" lang="en-US" altLang="ja-JP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1EB05BC0-4FAA-4A9F-9AA7-DD577508DFFE}"/>
                </a:ext>
              </a:extLst>
            </p:cNvPr>
            <p:cNvSpPr txBox="1"/>
            <p:nvPr/>
          </p:nvSpPr>
          <p:spPr>
            <a:xfrm>
              <a:off x="5425373" y="529587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56A557F7-C8B1-47EF-92F4-80522F259613}"/>
                </a:ext>
              </a:extLst>
            </p:cNvPr>
            <p:cNvSpPr txBox="1"/>
            <p:nvPr/>
          </p:nvSpPr>
          <p:spPr>
            <a:xfrm>
              <a:off x="5244294" y="480958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57D43ABE-B345-437B-AE2E-722EBFC24DB5}"/>
                </a:ext>
              </a:extLst>
            </p:cNvPr>
            <p:cNvSpPr txBox="1"/>
            <p:nvPr/>
          </p:nvSpPr>
          <p:spPr>
            <a:xfrm>
              <a:off x="4732113" y="5295872"/>
              <a:ext cx="4915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en-US" altLang="ja-JP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6188CD43-C3A8-48FB-9719-FDA98F72BC8B}"/>
                </a:ext>
              </a:extLst>
            </p:cNvPr>
            <p:cNvSpPr txBox="1"/>
            <p:nvPr/>
          </p:nvSpPr>
          <p:spPr>
            <a:xfrm>
              <a:off x="3018817" y="5779771"/>
              <a:ext cx="5017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46E38FC2-94EB-45FD-BDA1-19BAF5E8E6F2}"/>
                </a:ext>
              </a:extLst>
            </p:cNvPr>
            <p:cNvSpPr txBox="1"/>
            <p:nvPr/>
          </p:nvSpPr>
          <p:spPr>
            <a:xfrm>
              <a:off x="1568157" y="5779771"/>
              <a:ext cx="6219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FD3719D8-E895-40A3-9BB2-51338A148496}"/>
                </a:ext>
              </a:extLst>
            </p:cNvPr>
            <p:cNvSpPr txBox="1"/>
            <p:nvPr/>
          </p:nvSpPr>
          <p:spPr>
            <a:xfrm>
              <a:off x="1940335" y="5295872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9C7B53E-6C98-D048-9D4C-7D514431752A}"/>
              </a:ext>
            </a:extLst>
          </p:cNvPr>
          <p:cNvSpPr txBox="1"/>
          <p:nvPr/>
        </p:nvSpPr>
        <p:spPr>
          <a:xfrm>
            <a:off x="1693163" y="4788171"/>
            <a:ext cx="8726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635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4F9D2ED3-A18C-40B9-AF2D-58D90C982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2683673" cy="48013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880608" y="2828210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を選択しよう！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3943527" y="130533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E9470D2-D969-4A27-8232-821C235A0CEB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6397047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51F63DC-79DB-45ED-A19D-1FFDF27A2445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4522EF6-8A76-4E84-A47A-CFFA31A5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97E6475-67CB-4526-9CC8-2ED3523A032A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704D5B7-EFDC-4DDC-8360-3605B1491E69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8D06AEA-28B6-43F9-ABA3-0E7C1B484845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86551A6-EEBD-4405-A884-F0BF3701BDC8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B38CFE6-5415-4B34-A078-A99DE3B9DACA}"/>
              </a:ext>
            </a:extLst>
          </p:cNvPr>
          <p:cNvGrpSpPr/>
          <p:nvPr/>
        </p:nvGrpSpPr>
        <p:grpSpPr>
          <a:xfrm>
            <a:off x="583081" y="1966815"/>
            <a:ext cx="652422" cy="639195"/>
            <a:chOff x="675523" y="2179135"/>
            <a:chExt cx="652422" cy="639195"/>
          </a:xfrm>
        </p:grpSpPr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298AE5FA-D439-44DA-84E1-B894377A4DB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EEC4AD5A-CE0F-42AE-8FBB-232F47E47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EFAE714-2645-493C-9852-4D855D9E9BB8}"/>
              </a:ext>
            </a:extLst>
          </p:cNvPr>
          <p:cNvSpPr txBox="1"/>
          <p:nvPr/>
        </p:nvSpPr>
        <p:spPr>
          <a:xfrm>
            <a:off x="1271014" y="1967587"/>
            <a:ext cx="42065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86D5816-520A-4156-A44F-7C8173B2903C}"/>
              </a:ext>
            </a:extLst>
          </p:cNvPr>
          <p:cNvSpPr txBox="1"/>
          <p:nvPr/>
        </p:nvSpPr>
        <p:spPr>
          <a:xfrm>
            <a:off x="2798701" y="2035435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472BF8-D5C5-474D-A546-6E450BF085A2}"/>
              </a:ext>
            </a:extLst>
          </p:cNvPr>
          <p:cNvSpPr txBox="1"/>
          <p:nvPr/>
        </p:nvSpPr>
        <p:spPr>
          <a:xfrm>
            <a:off x="4413158" y="20354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C74E498-731A-4F08-989F-C112FA24FB90}"/>
              </a:ext>
            </a:extLst>
          </p:cNvPr>
          <p:cNvSpPr txBox="1"/>
          <p:nvPr/>
        </p:nvSpPr>
        <p:spPr>
          <a:xfrm>
            <a:off x="1424448" y="2035435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9F4D43D-F9A7-42B0-A002-5EA3DF7EF177}"/>
              </a:ext>
            </a:extLst>
          </p:cNvPr>
          <p:cNvSpPr txBox="1"/>
          <p:nvPr/>
        </p:nvSpPr>
        <p:spPr>
          <a:xfrm>
            <a:off x="3449368" y="2035435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9A94542-53A8-4D69-8A38-86B656C6A12A}"/>
              </a:ext>
            </a:extLst>
          </p:cNvPr>
          <p:cNvGrpSpPr/>
          <p:nvPr/>
        </p:nvGrpSpPr>
        <p:grpSpPr>
          <a:xfrm>
            <a:off x="500574" y="1245270"/>
            <a:ext cx="5145623" cy="577081"/>
            <a:chOff x="500574" y="1245270"/>
            <a:chExt cx="5145623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6D46F80-02E5-46E2-8233-10C586392A6C}"/>
                </a:ext>
              </a:extLst>
            </p:cNvPr>
            <p:cNvSpPr txBox="1"/>
            <p:nvPr/>
          </p:nvSpPr>
          <p:spPr>
            <a:xfrm>
              <a:off x="500574" y="1245270"/>
              <a:ext cx="51456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の動きを制御する変数を準備しよう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9A43CAE-DB40-4E51-8E1C-BDB6C25E5AFC}"/>
                </a:ext>
              </a:extLst>
            </p:cNvPr>
            <p:cNvSpPr txBox="1"/>
            <p:nvPr/>
          </p:nvSpPr>
          <p:spPr>
            <a:xfrm>
              <a:off x="545442" y="13142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28E88C7-4DCA-4180-AF49-57BBDA8A4E01}"/>
                </a:ext>
              </a:extLst>
            </p:cNvPr>
            <p:cNvSpPr txBox="1"/>
            <p:nvPr/>
          </p:nvSpPr>
          <p:spPr>
            <a:xfrm>
              <a:off x="3033800" y="13142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F3D565F-7E58-47F6-B88D-6C60EC44E94C}"/>
                </a:ext>
              </a:extLst>
            </p:cNvPr>
            <p:cNvSpPr txBox="1"/>
            <p:nvPr/>
          </p:nvSpPr>
          <p:spPr>
            <a:xfrm>
              <a:off x="2148981" y="13142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E861E8A-6FFF-411F-B940-3EC59427E7FC}"/>
                </a:ext>
              </a:extLst>
            </p:cNvPr>
            <p:cNvSpPr txBox="1"/>
            <p:nvPr/>
          </p:nvSpPr>
          <p:spPr>
            <a:xfrm>
              <a:off x="3718944" y="13142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じゅんび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BFD4761-2FF4-4E2A-8E1B-22505D28A002}"/>
                </a:ext>
              </a:extLst>
            </p:cNvPr>
            <p:cNvSpPr txBox="1"/>
            <p:nvPr/>
          </p:nvSpPr>
          <p:spPr>
            <a:xfrm>
              <a:off x="1410186" y="1314223"/>
              <a:ext cx="5394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DEADA644-0215-4029-9895-4859B36FF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992" y="3238798"/>
            <a:ext cx="835019" cy="4650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DB961EF-81DD-4B75-B494-42D3CA460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788" y="4264860"/>
            <a:ext cx="644762" cy="44393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22EC92C-F497-40B0-8271-F9CD10A91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503" y="5327094"/>
            <a:ext cx="655332" cy="433365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FF9F54B-4976-40E5-9B5C-A963049E257A}"/>
              </a:ext>
            </a:extLst>
          </p:cNvPr>
          <p:cNvSpPr txBox="1"/>
          <p:nvPr/>
        </p:nvSpPr>
        <p:spPr>
          <a:xfrm>
            <a:off x="2309904" y="3126791"/>
            <a:ext cx="5458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に描いてもらう形（角の数）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を入れる変数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1B60351-8D06-4919-ABFC-DBB3FF7D375A}"/>
              </a:ext>
            </a:extLst>
          </p:cNvPr>
          <p:cNvSpPr txBox="1"/>
          <p:nvPr/>
        </p:nvSpPr>
        <p:spPr>
          <a:xfrm>
            <a:off x="2309903" y="4198286"/>
            <a:ext cx="5458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が回転する角度を入れる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3A3464C-B315-4189-884E-26BB400162C7}"/>
              </a:ext>
            </a:extLst>
          </p:cNvPr>
          <p:cNvSpPr txBox="1"/>
          <p:nvPr/>
        </p:nvSpPr>
        <p:spPr>
          <a:xfrm>
            <a:off x="2309902" y="5183378"/>
            <a:ext cx="5458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が進む速さ（距離）を入れる変数。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7DC3643-7094-494F-9C3B-19D5EAFF4BC3}"/>
              </a:ext>
            </a:extLst>
          </p:cNvPr>
          <p:cNvSpPr txBox="1"/>
          <p:nvPr/>
        </p:nvSpPr>
        <p:spPr>
          <a:xfrm>
            <a:off x="6823552" y="3182462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E340D6-5BE8-4C4C-A626-320E11490241}"/>
              </a:ext>
            </a:extLst>
          </p:cNvPr>
          <p:cNvSpPr txBox="1"/>
          <p:nvPr/>
        </p:nvSpPr>
        <p:spPr>
          <a:xfrm>
            <a:off x="5460352" y="425651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7F81B03-E3D8-4981-8299-CEF2305A7EC6}"/>
              </a:ext>
            </a:extLst>
          </p:cNvPr>
          <p:cNvSpPr txBox="1"/>
          <p:nvPr/>
        </p:nvSpPr>
        <p:spPr>
          <a:xfrm>
            <a:off x="5914592" y="525197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BA5F383-388D-4228-9B21-8EF04FA75694}"/>
              </a:ext>
            </a:extLst>
          </p:cNvPr>
          <p:cNvSpPr txBox="1"/>
          <p:nvPr/>
        </p:nvSpPr>
        <p:spPr>
          <a:xfrm>
            <a:off x="2396972" y="3182462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FFCA49C-FF26-464A-821C-067E3E14C1FF}"/>
              </a:ext>
            </a:extLst>
          </p:cNvPr>
          <p:cNvSpPr txBox="1"/>
          <p:nvPr/>
        </p:nvSpPr>
        <p:spPr>
          <a:xfrm>
            <a:off x="2396972" y="425651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B39572E-D1A5-4734-BE30-F044FC887C1E}"/>
              </a:ext>
            </a:extLst>
          </p:cNvPr>
          <p:cNvSpPr txBox="1"/>
          <p:nvPr/>
        </p:nvSpPr>
        <p:spPr>
          <a:xfrm>
            <a:off x="2388055" y="525197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C9E5003-BD98-4E83-9D87-39147D625CEF}"/>
              </a:ext>
            </a:extLst>
          </p:cNvPr>
          <p:cNvSpPr txBox="1"/>
          <p:nvPr/>
        </p:nvSpPr>
        <p:spPr>
          <a:xfrm>
            <a:off x="3210488" y="3182462"/>
            <a:ext cx="476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08A453D-7F26-4124-94F0-41F06A6611AA}"/>
              </a:ext>
            </a:extLst>
          </p:cNvPr>
          <p:cNvSpPr txBox="1"/>
          <p:nvPr/>
        </p:nvSpPr>
        <p:spPr>
          <a:xfrm>
            <a:off x="4482156" y="3182462"/>
            <a:ext cx="61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8349602-689A-4237-AB62-43973A6D0534}"/>
              </a:ext>
            </a:extLst>
          </p:cNvPr>
          <p:cNvSpPr txBox="1"/>
          <p:nvPr/>
        </p:nvSpPr>
        <p:spPr>
          <a:xfrm>
            <a:off x="4953997" y="3182462"/>
            <a:ext cx="61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92DAB99-CC3D-47B3-8117-7549669633AA}"/>
              </a:ext>
            </a:extLst>
          </p:cNvPr>
          <p:cNvSpPr txBox="1"/>
          <p:nvPr/>
        </p:nvSpPr>
        <p:spPr>
          <a:xfrm>
            <a:off x="5415963" y="3182462"/>
            <a:ext cx="61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E729A95-B8B8-472B-9705-7238DF4D8C62}"/>
              </a:ext>
            </a:extLst>
          </p:cNvPr>
          <p:cNvSpPr txBox="1"/>
          <p:nvPr/>
        </p:nvSpPr>
        <p:spPr>
          <a:xfrm>
            <a:off x="6177360" y="3182462"/>
            <a:ext cx="476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9802DBA-E8A2-4482-A89F-58DB0BA233C3}"/>
              </a:ext>
            </a:extLst>
          </p:cNvPr>
          <p:cNvSpPr txBox="1"/>
          <p:nvPr/>
        </p:nvSpPr>
        <p:spPr>
          <a:xfrm>
            <a:off x="3164741" y="425651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D867AF0-20A3-49A0-AD84-722706842C12}"/>
              </a:ext>
            </a:extLst>
          </p:cNvPr>
          <p:cNvSpPr txBox="1"/>
          <p:nvPr/>
        </p:nvSpPr>
        <p:spPr>
          <a:xfrm>
            <a:off x="4061245" y="425651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AE3B4E7-87A7-4829-9A9C-DB57BC062A13}"/>
              </a:ext>
            </a:extLst>
          </p:cNvPr>
          <p:cNvSpPr txBox="1"/>
          <p:nvPr/>
        </p:nvSpPr>
        <p:spPr>
          <a:xfrm>
            <a:off x="4796265" y="4256510"/>
            <a:ext cx="476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0D2B612-E499-4C33-BD1A-40D2CFF58E31}"/>
              </a:ext>
            </a:extLst>
          </p:cNvPr>
          <p:cNvSpPr txBox="1"/>
          <p:nvPr/>
        </p:nvSpPr>
        <p:spPr>
          <a:xfrm>
            <a:off x="5249619" y="5251971"/>
            <a:ext cx="476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513560A-5230-480A-833C-E3ACE83E42A8}"/>
              </a:ext>
            </a:extLst>
          </p:cNvPr>
          <p:cNvSpPr txBox="1"/>
          <p:nvPr/>
        </p:nvSpPr>
        <p:spPr>
          <a:xfrm>
            <a:off x="4327517" y="525197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8D5A958-62F5-4296-B259-411489191E88}"/>
              </a:ext>
            </a:extLst>
          </p:cNvPr>
          <p:cNvSpPr txBox="1"/>
          <p:nvPr/>
        </p:nvSpPr>
        <p:spPr>
          <a:xfrm>
            <a:off x="3237671" y="5251971"/>
            <a:ext cx="465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FD1C4CE-DC23-4644-8F95-7A66CD06A74F}"/>
              </a:ext>
            </a:extLst>
          </p:cNvPr>
          <p:cNvSpPr txBox="1"/>
          <p:nvPr/>
        </p:nvSpPr>
        <p:spPr>
          <a:xfrm>
            <a:off x="3688383" y="5251971"/>
            <a:ext cx="465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22DC26F-04A7-4297-94E4-C43EBDDE1E80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7CD23E71-B2EC-4E3B-B992-8A5D8331273B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B5DF84C5-7DCA-4B72-8866-AFA665CAB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を押したときに、パンダが質問をする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3430822" y="12830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しつもん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E861E8A-6FFF-411F-B940-3EC59427E7FC}"/>
              </a:ext>
            </a:extLst>
          </p:cNvPr>
          <p:cNvSpPr txBox="1"/>
          <p:nvPr/>
        </p:nvSpPr>
        <p:spPr>
          <a:xfrm>
            <a:off x="932617" y="1283026"/>
            <a:ext cx="459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CD4C50-A328-4B0F-BBB1-1F9280DDC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44" y="1390600"/>
            <a:ext cx="403895" cy="4038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6EFE03C-B7BD-4753-8E87-581AA9E0F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333" y="2038795"/>
            <a:ext cx="3533775" cy="2295525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4C0AD7-1991-45EC-A717-C997FAA008A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F8F9FE5-00D5-4A9C-9E4F-F1DA8FD183F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5810DD9-5F76-417D-9B91-91A07C2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081025-B28F-4F04-AC1E-BF8F74F4A457}"/>
              </a:ext>
            </a:extLst>
          </p:cNvPr>
          <p:cNvCxnSpPr>
            <a:cxnSpLocks/>
          </p:cNvCxnSpPr>
          <p:nvPr/>
        </p:nvCxnSpPr>
        <p:spPr>
          <a:xfrm>
            <a:off x="913735" y="234685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539C59F-25E8-4CFB-9410-CFF85A778FAF}"/>
              </a:ext>
            </a:extLst>
          </p:cNvPr>
          <p:cNvGrpSpPr/>
          <p:nvPr/>
        </p:nvGrpSpPr>
        <p:grpSpPr>
          <a:xfrm>
            <a:off x="245836" y="1905536"/>
            <a:ext cx="667899" cy="650331"/>
            <a:chOff x="475743" y="2747684"/>
            <a:chExt cx="667899" cy="65033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9AB5188-1004-41C5-A592-A2E73CD03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A87726A6-7F13-40D7-91C0-D3082E924DA4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9CDDD38-2575-4426-9344-3A21F9FEA04F}"/>
              </a:ext>
            </a:extLst>
          </p:cNvPr>
          <p:cNvGrpSpPr/>
          <p:nvPr/>
        </p:nvGrpSpPr>
        <p:grpSpPr>
          <a:xfrm>
            <a:off x="4331992" y="1978817"/>
            <a:ext cx="4230530" cy="583324"/>
            <a:chOff x="4149990" y="1973085"/>
            <a:chExt cx="4230530" cy="583324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21D4C99-1E9F-4E1E-B547-02AABC787821}"/>
                </a:ext>
              </a:extLst>
            </p:cNvPr>
            <p:cNvSpPr txBox="1"/>
            <p:nvPr/>
          </p:nvSpPr>
          <p:spPr>
            <a:xfrm>
              <a:off x="4149990" y="1973085"/>
              <a:ext cx="42305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A4372BB-C594-4AFB-A0C7-BC836990911D}"/>
                </a:ext>
              </a:extLst>
            </p:cNvPr>
            <p:cNvSpPr txBox="1"/>
            <p:nvPr/>
          </p:nvSpPr>
          <p:spPr>
            <a:xfrm>
              <a:off x="7537374" y="20112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B98847FF-0F48-429A-80CE-16B1056D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59755" y="2015342"/>
              <a:ext cx="1219306" cy="541067"/>
            </a:xfrm>
            <a:prstGeom prst="rect">
              <a:avLst/>
            </a:prstGeom>
          </p:spPr>
        </p:pic>
      </p:grp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07A7D82-5727-423A-8870-E9563A585D4A}"/>
              </a:ext>
            </a:extLst>
          </p:cNvPr>
          <p:cNvCxnSpPr>
            <a:cxnSpLocks/>
          </p:cNvCxnSpPr>
          <p:nvPr/>
        </p:nvCxnSpPr>
        <p:spPr>
          <a:xfrm>
            <a:off x="913164" y="280413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6DC69CF-433A-4212-ABD0-A4404C949824}"/>
              </a:ext>
            </a:extLst>
          </p:cNvPr>
          <p:cNvGrpSpPr/>
          <p:nvPr/>
        </p:nvGrpSpPr>
        <p:grpSpPr>
          <a:xfrm>
            <a:off x="261313" y="2600628"/>
            <a:ext cx="652422" cy="639195"/>
            <a:chOff x="270192" y="2600628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AA6CC347-83FD-454A-9DD8-0A0AB145BE61}"/>
                </a:ext>
              </a:extLst>
            </p:cNvPr>
            <p:cNvSpPr/>
            <p:nvPr/>
          </p:nvSpPr>
          <p:spPr>
            <a:xfrm>
              <a:off x="270192" y="260062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CCC7D73-2E7B-4F3F-9C24-64434FBBB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4180" y="2671205"/>
              <a:ext cx="523875" cy="523875"/>
            </a:xfrm>
            <a:prstGeom prst="rect">
              <a:avLst/>
            </a:prstGeom>
          </p:spPr>
        </p:pic>
      </p:grp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5ADD5792-87B5-4F7A-981E-0DE63820A6F0}"/>
              </a:ext>
            </a:extLst>
          </p:cNvPr>
          <p:cNvSpPr/>
          <p:nvPr/>
        </p:nvSpPr>
        <p:spPr>
          <a:xfrm>
            <a:off x="1171587" y="3355556"/>
            <a:ext cx="3447958" cy="94654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13A9C4EF-7E61-4D0C-932D-6FC097B63F91}"/>
              </a:ext>
            </a:extLst>
          </p:cNvPr>
          <p:cNvGrpSpPr/>
          <p:nvPr/>
        </p:nvGrpSpPr>
        <p:grpSpPr>
          <a:xfrm>
            <a:off x="1933602" y="5133978"/>
            <a:ext cx="4661543" cy="1131079"/>
            <a:chOff x="984655" y="4858826"/>
            <a:chExt cx="4661543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DE62E77-D74B-4E92-BB9D-B5AEEB474B9C}"/>
                </a:ext>
              </a:extLst>
            </p:cNvPr>
            <p:cNvSpPr txBox="1"/>
            <p:nvPr/>
          </p:nvSpPr>
          <p:spPr>
            <a:xfrm>
              <a:off x="984655" y="4858826"/>
              <a:ext cx="46615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を選んで代入する。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3F555F6-F5AC-4FE2-9861-C6EBB6C26907}"/>
                </a:ext>
              </a:extLst>
            </p:cNvPr>
            <p:cNvSpPr txBox="1"/>
            <p:nvPr/>
          </p:nvSpPr>
          <p:spPr>
            <a:xfrm>
              <a:off x="4597321" y="49266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FBAED12-E39F-4482-ACA3-ED7A326CE435}"/>
                </a:ext>
              </a:extLst>
            </p:cNvPr>
            <p:cNvSpPr txBox="1"/>
            <p:nvPr/>
          </p:nvSpPr>
          <p:spPr>
            <a:xfrm>
              <a:off x="1138089" y="492667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B22D8B3-241F-4371-9D8F-0236586B9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8925" y="4986288"/>
              <a:ext cx="1966130" cy="449619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6C32F0C3-3E73-4468-A6A8-28AFC9B8A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22059" y="5508545"/>
              <a:ext cx="629466" cy="449619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E36FED9-275C-4BB9-A8F6-17892571958C}"/>
                </a:ext>
              </a:extLst>
            </p:cNvPr>
            <p:cNvSpPr txBox="1"/>
            <p:nvPr/>
          </p:nvSpPr>
          <p:spPr>
            <a:xfrm>
              <a:off x="1162212" y="54873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424F12C-CF4E-4A2E-8C48-C8182DD7C86A}"/>
                </a:ext>
              </a:extLst>
            </p:cNvPr>
            <p:cNvSpPr txBox="1"/>
            <p:nvPr/>
          </p:nvSpPr>
          <p:spPr>
            <a:xfrm>
              <a:off x="3448578" y="54873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72FD223-D880-4B03-8B3F-A0654E45BF0A}"/>
                </a:ext>
              </a:extLst>
            </p:cNvPr>
            <p:cNvSpPr txBox="1"/>
            <p:nvPr/>
          </p:nvSpPr>
          <p:spPr>
            <a:xfrm>
              <a:off x="4086470" y="5487375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E29573A5-CFE0-4532-AD93-18ED8379DF9D}"/>
              </a:ext>
            </a:extLst>
          </p:cNvPr>
          <p:cNvGrpSpPr/>
          <p:nvPr/>
        </p:nvGrpSpPr>
        <p:grpSpPr>
          <a:xfrm>
            <a:off x="260742" y="3291984"/>
            <a:ext cx="652422" cy="639195"/>
            <a:chOff x="675523" y="2179135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606D569B-DB3C-426E-B15B-98112994E1FB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D2E7CEC3-3ABC-4905-BB1B-2598BE78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77" name="コネクタ: カギ線 76">
            <a:extLst>
              <a:ext uri="{FF2B5EF4-FFF2-40B4-BE49-F238E27FC236}">
                <a16:creationId xmlns:a16="http://schemas.microsoft.com/office/drawing/2014/main" id="{65734C88-828B-415E-875D-9D99DC5285F6}"/>
              </a:ext>
            </a:extLst>
          </p:cNvPr>
          <p:cNvCxnSpPr>
            <a:cxnSpLocks/>
          </p:cNvCxnSpPr>
          <p:nvPr/>
        </p:nvCxnSpPr>
        <p:spPr>
          <a:xfrm flipV="1">
            <a:off x="919805" y="3302654"/>
            <a:ext cx="362979" cy="31892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39A862D-DAC6-4D35-A4B3-79FAFE99C1FF}"/>
              </a:ext>
            </a:extLst>
          </p:cNvPr>
          <p:cNvCxnSpPr>
            <a:cxnSpLocks/>
          </p:cNvCxnSpPr>
          <p:nvPr/>
        </p:nvCxnSpPr>
        <p:spPr>
          <a:xfrm>
            <a:off x="913164" y="3045313"/>
            <a:ext cx="18122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F4EC720-2B14-4A42-B2CA-EBFB537FDD3B}"/>
              </a:ext>
            </a:extLst>
          </p:cNvPr>
          <p:cNvGrpSpPr/>
          <p:nvPr/>
        </p:nvGrpSpPr>
        <p:grpSpPr>
          <a:xfrm>
            <a:off x="4331992" y="3239823"/>
            <a:ext cx="4812009" cy="1131079"/>
            <a:chOff x="4331992" y="2593497"/>
            <a:chExt cx="4812009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10713C9-D329-4EA6-BC58-3E6E9AE1D97D}"/>
                </a:ext>
              </a:extLst>
            </p:cNvPr>
            <p:cNvSpPr txBox="1"/>
            <p:nvPr/>
          </p:nvSpPr>
          <p:spPr>
            <a:xfrm>
              <a:off x="4331992" y="2593497"/>
              <a:ext cx="48120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選び、質問の言葉に変更する。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5B09EDE-D744-4121-91F6-8A88EEA5A601}"/>
                </a:ext>
              </a:extLst>
            </p:cNvPr>
            <p:cNvSpPr txBox="1"/>
            <p:nvPr/>
          </p:nvSpPr>
          <p:spPr>
            <a:xfrm>
              <a:off x="4526906" y="321450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0B26E5D-5A9A-4DEA-8B22-96972889C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05235" y="2719222"/>
              <a:ext cx="2834886" cy="464860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4D26F30-1A4B-4354-99C1-650916FB992E}"/>
                </a:ext>
              </a:extLst>
            </p:cNvPr>
            <p:cNvSpPr txBox="1"/>
            <p:nvPr/>
          </p:nvSpPr>
          <p:spPr>
            <a:xfrm>
              <a:off x="4500981" y="26597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64E6539-C407-491D-9A8B-F89E630A4FA0}"/>
                </a:ext>
              </a:extLst>
            </p:cNvPr>
            <p:cNvSpPr txBox="1"/>
            <p:nvPr/>
          </p:nvSpPr>
          <p:spPr>
            <a:xfrm>
              <a:off x="5239436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しつもん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AB6ADE-1133-438F-9F2B-87CA5BD2AC04}"/>
                </a:ext>
              </a:extLst>
            </p:cNvPr>
            <p:cNvSpPr txBox="1"/>
            <p:nvPr/>
          </p:nvSpPr>
          <p:spPr>
            <a:xfrm>
              <a:off x="5884163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ことば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5D17962-30F1-4795-BE72-7E88C2E53089}"/>
                </a:ext>
              </a:extLst>
            </p:cNvPr>
            <p:cNvSpPr txBox="1"/>
            <p:nvPr/>
          </p:nvSpPr>
          <p:spPr>
            <a:xfrm>
              <a:off x="6595145" y="3214506"/>
              <a:ext cx="712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6EFE03C-B7BD-4753-8E87-581AA9E0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333" y="2038795"/>
            <a:ext cx="3533775" cy="2295525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4C0AD7-1991-45EC-A717-C997FAA008A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F8F9FE5-00D5-4A9C-9E4F-F1DA8FD183F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5810DD9-5F76-417D-9B91-91A07C2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081025-B28F-4F04-AC1E-BF8F74F4A457}"/>
              </a:ext>
            </a:extLst>
          </p:cNvPr>
          <p:cNvCxnSpPr>
            <a:cxnSpLocks/>
          </p:cNvCxnSpPr>
          <p:nvPr/>
        </p:nvCxnSpPr>
        <p:spPr>
          <a:xfrm>
            <a:off x="941804" y="354256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539C59F-25E8-4CFB-9410-CFF85A778FAF}"/>
              </a:ext>
            </a:extLst>
          </p:cNvPr>
          <p:cNvGrpSpPr/>
          <p:nvPr/>
        </p:nvGrpSpPr>
        <p:grpSpPr>
          <a:xfrm>
            <a:off x="253003" y="3868865"/>
            <a:ext cx="667899" cy="650331"/>
            <a:chOff x="475743" y="2747684"/>
            <a:chExt cx="667899" cy="65033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9AB5188-1004-41C5-A592-A2E73CD03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A87726A6-7F13-40D7-91C0-D3082E924DA4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E29573A5-CFE0-4532-AD93-18ED8379DF9D}"/>
              </a:ext>
            </a:extLst>
          </p:cNvPr>
          <p:cNvGrpSpPr/>
          <p:nvPr/>
        </p:nvGrpSpPr>
        <p:grpSpPr>
          <a:xfrm>
            <a:off x="268480" y="3166167"/>
            <a:ext cx="652422" cy="639195"/>
            <a:chOff x="675523" y="2179135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606D569B-DB3C-426E-B15B-98112994E1FB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D2E7CEC3-3ABC-4905-BB1B-2598BE78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FD385EE5-8A18-437F-9521-8E6EEC04A1AC}"/>
              </a:ext>
            </a:extLst>
          </p:cNvPr>
          <p:cNvGrpSpPr/>
          <p:nvPr/>
        </p:nvGrpSpPr>
        <p:grpSpPr>
          <a:xfrm>
            <a:off x="268480" y="2436878"/>
            <a:ext cx="652422" cy="639195"/>
            <a:chOff x="1486996" y="3429000"/>
            <a:chExt cx="652422" cy="639195"/>
          </a:xfrm>
        </p:grpSpPr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987F0281-2266-4541-B094-DE90DC626CA6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2B4E1FA9-E9AA-42F8-ACE2-AC09FE781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7F548FB3-0371-463F-9976-FB6A5A74168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20902" y="2756476"/>
            <a:ext cx="1800851" cy="680386"/>
          </a:xfrm>
          <a:prstGeom prst="bentConnector3">
            <a:avLst>
              <a:gd name="adj1" fmla="val 1302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920A7266-72AB-4D5A-A921-7E171BF33126}"/>
              </a:ext>
            </a:extLst>
          </p:cNvPr>
          <p:cNvCxnSpPr>
            <a:cxnSpLocks/>
          </p:cNvCxnSpPr>
          <p:nvPr/>
        </p:nvCxnSpPr>
        <p:spPr>
          <a:xfrm>
            <a:off x="941804" y="398394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4DDCD8B-447B-4515-98A5-B9BCFE9E305C}"/>
              </a:ext>
            </a:extLst>
          </p:cNvPr>
          <p:cNvGrpSpPr/>
          <p:nvPr/>
        </p:nvGrpSpPr>
        <p:grpSpPr>
          <a:xfrm>
            <a:off x="3507872" y="1953977"/>
            <a:ext cx="5551663" cy="577081"/>
            <a:chOff x="3592337" y="1765348"/>
            <a:chExt cx="5551663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5051504-804F-4AFA-9A71-3A7DAD721303}"/>
                </a:ext>
              </a:extLst>
            </p:cNvPr>
            <p:cNvSpPr txBox="1"/>
            <p:nvPr/>
          </p:nvSpPr>
          <p:spPr>
            <a:xfrm>
              <a:off x="3592337" y="1765348"/>
              <a:ext cx="55516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C3724A3-997C-4FE4-976A-5A2E51B5558B}"/>
                </a:ext>
              </a:extLst>
            </p:cNvPr>
            <p:cNvSpPr txBox="1"/>
            <p:nvPr/>
          </p:nvSpPr>
          <p:spPr>
            <a:xfrm>
              <a:off x="6290545" y="18243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E51A74F-603D-467A-8371-107D5176D79D}"/>
                </a:ext>
              </a:extLst>
            </p:cNvPr>
            <p:cNvSpPr txBox="1"/>
            <p:nvPr/>
          </p:nvSpPr>
          <p:spPr>
            <a:xfrm>
              <a:off x="3725158" y="1809893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05DB78A-0731-40BC-8A33-E0E42EEA7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48303" y="1933003"/>
              <a:ext cx="947048" cy="375068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624B048-8A31-4359-8426-9692E85E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0069" y="1916451"/>
              <a:ext cx="1135478" cy="419136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5A88037-1F90-40DC-BA65-04CF30A86A4E}"/>
              </a:ext>
            </a:extLst>
          </p:cNvPr>
          <p:cNvGrpSpPr/>
          <p:nvPr/>
        </p:nvGrpSpPr>
        <p:grpSpPr>
          <a:xfrm>
            <a:off x="4469485" y="3229670"/>
            <a:ext cx="4591485" cy="1685077"/>
            <a:chOff x="1933602" y="5133978"/>
            <a:chExt cx="4591485" cy="1685077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DE62E77-D74B-4E92-BB9D-B5AEEB474B9C}"/>
                </a:ext>
              </a:extLst>
            </p:cNvPr>
            <p:cNvSpPr txBox="1"/>
            <p:nvPr/>
          </p:nvSpPr>
          <p:spPr>
            <a:xfrm>
              <a:off x="1933602" y="5133978"/>
              <a:ext cx="459148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3F555F6-F5AC-4FE2-9861-C6EBB6C26907}"/>
                </a:ext>
              </a:extLst>
            </p:cNvPr>
            <p:cNvSpPr txBox="1"/>
            <p:nvPr/>
          </p:nvSpPr>
          <p:spPr>
            <a:xfrm>
              <a:off x="5546268" y="52018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FBAED12-E39F-4482-ACA3-ED7A326CE435}"/>
                </a:ext>
              </a:extLst>
            </p:cNvPr>
            <p:cNvSpPr txBox="1"/>
            <p:nvPr/>
          </p:nvSpPr>
          <p:spPr>
            <a:xfrm>
              <a:off x="2087036" y="520182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B22D8B3-241F-4371-9D8F-0236586B9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07872" y="5261440"/>
              <a:ext cx="1966130" cy="449619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72FD223-D880-4B03-8B3F-A0654E45BF0A}"/>
                </a:ext>
              </a:extLst>
            </p:cNvPr>
            <p:cNvSpPr txBox="1"/>
            <p:nvPr/>
          </p:nvSpPr>
          <p:spPr>
            <a:xfrm>
              <a:off x="3435606" y="6285237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2A48F84-8AA4-48DF-ADB7-337D5FD638B4}"/>
                </a:ext>
              </a:extLst>
            </p:cNvPr>
            <p:cNvSpPr txBox="1"/>
            <p:nvPr/>
          </p:nvSpPr>
          <p:spPr>
            <a:xfrm>
              <a:off x="2116104" y="574261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B2C43282-D8C7-4967-AD39-841DDE48A1C6}"/>
                </a:ext>
              </a:extLst>
            </p:cNvPr>
            <p:cNvSpPr txBox="1"/>
            <p:nvPr/>
          </p:nvSpPr>
          <p:spPr>
            <a:xfrm>
              <a:off x="3047263" y="575141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BC7D879B-32B9-4301-B37B-943ADC28D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07713" y="6369353"/>
              <a:ext cx="1135478" cy="419136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0E3E0AD6-93A4-432E-9C67-2987D8F797B1}"/>
              </a:ext>
            </a:extLst>
          </p:cNvPr>
          <p:cNvGrpSpPr/>
          <p:nvPr/>
        </p:nvGrpSpPr>
        <p:grpSpPr>
          <a:xfrm>
            <a:off x="332753" y="5678792"/>
            <a:ext cx="8195422" cy="616663"/>
            <a:chOff x="948578" y="4943165"/>
            <a:chExt cx="8195422" cy="616663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B5C07CC-0A80-4921-9614-37F2BDF0FCF9}"/>
                </a:ext>
              </a:extLst>
            </p:cNvPr>
            <p:cNvSpPr txBox="1"/>
            <p:nvPr/>
          </p:nvSpPr>
          <p:spPr>
            <a:xfrm>
              <a:off x="948578" y="4943165"/>
              <a:ext cx="81954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はしれ！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B23DF12-9189-47FB-B4EF-C1385F8415E4}"/>
                </a:ext>
              </a:extLst>
            </p:cNvPr>
            <p:cNvSpPr txBox="1"/>
            <p:nvPr/>
          </p:nvSpPr>
          <p:spPr>
            <a:xfrm>
              <a:off x="4784359" y="501435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8456D278-419A-4C53-A750-AB0BCAD11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33593" y="5110209"/>
              <a:ext cx="1775614" cy="449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218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44B9612-9FC8-4469-91EF-6B8EE4F43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35" y="1749101"/>
            <a:ext cx="3171825" cy="2505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73346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がメッセージを受け取った時のプログラミングをしよう！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684494" y="1280754"/>
            <a:ext cx="721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9F388C-4A50-4810-A68D-1371D5773A1B}"/>
              </a:ext>
            </a:extLst>
          </p:cNvPr>
          <p:cNvSpPr txBox="1"/>
          <p:nvPr/>
        </p:nvSpPr>
        <p:spPr>
          <a:xfrm>
            <a:off x="3959710" y="1280754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0C77618-390E-4B98-9E07-16CA63447C13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22F6B101-5D8C-454D-B657-2AB0C6077FA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6538AB4-A43E-43AE-97BC-1E78E4D1E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B0AD81C-7E81-4937-8A80-8C448249F5BD}"/>
              </a:ext>
            </a:extLst>
          </p:cNvPr>
          <p:cNvSpPr txBox="1"/>
          <p:nvPr/>
        </p:nvSpPr>
        <p:spPr>
          <a:xfrm>
            <a:off x="2822734" y="1280754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A5485B5-9254-4F8C-A72E-AD47E0F0DFDC}"/>
              </a:ext>
            </a:extLst>
          </p:cNvPr>
          <p:cNvSpPr txBox="1"/>
          <p:nvPr/>
        </p:nvSpPr>
        <p:spPr>
          <a:xfrm>
            <a:off x="3260486" y="1280754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BED4FFF-EA62-46A9-8DC8-B1458FEE2D59}"/>
              </a:ext>
            </a:extLst>
          </p:cNvPr>
          <p:cNvGrpSpPr/>
          <p:nvPr/>
        </p:nvGrpSpPr>
        <p:grpSpPr>
          <a:xfrm>
            <a:off x="4099502" y="1790218"/>
            <a:ext cx="4994010" cy="613807"/>
            <a:chOff x="4149990" y="2133829"/>
            <a:chExt cx="4994010" cy="61380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4149990" y="2133829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BE2CBB5-FE42-4E5C-A188-0717CBCAA8BE}"/>
                </a:ext>
              </a:extLst>
            </p:cNvPr>
            <p:cNvSpPr txBox="1"/>
            <p:nvPr/>
          </p:nvSpPr>
          <p:spPr>
            <a:xfrm>
              <a:off x="8217559" y="21854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FCAA22E-D4ED-4CF2-BEA0-852EC3C9E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5087" y="2176086"/>
              <a:ext cx="1950889" cy="57155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BB65FFD-D7C3-40D7-8763-4E823E7E3B5A}"/>
              </a:ext>
            </a:extLst>
          </p:cNvPr>
          <p:cNvGrpSpPr/>
          <p:nvPr/>
        </p:nvGrpSpPr>
        <p:grpSpPr>
          <a:xfrm>
            <a:off x="4510320" y="2418909"/>
            <a:ext cx="4591485" cy="1131079"/>
            <a:chOff x="4123890" y="2704212"/>
            <a:chExt cx="4591485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3489A68-B531-4441-83F4-659B4548929B}"/>
                </a:ext>
              </a:extLst>
            </p:cNvPr>
            <p:cNvSpPr txBox="1"/>
            <p:nvPr/>
          </p:nvSpPr>
          <p:spPr>
            <a:xfrm>
              <a:off x="4123890" y="2704212"/>
              <a:ext cx="45914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速度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A447EE5-8B97-4513-B1F8-DC4B8DC2135B}"/>
                </a:ext>
              </a:extLst>
            </p:cNvPr>
            <p:cNvSpPr txBox="1"/>
            <p:nvPr/>
          </p:nvSpPr>
          <p:spPr>
            <a:xfrm>
              <a:off x="7736556" y="27720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C2D6390-9E57-4524-9BC0-E06A5DB1EB74}"/>
                </a:ext>
              </a:extLst>
            </p:cNvPr>
            <p:cNvSpPr txBox="1"/>
            <p:nvPr/>
          </p:nvSpPr>
          <p:spPr>
            <a:xfrm>
              <a:off x="4277324" y="277206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D545117-66E2-4B26-9352-871B6FCB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8160" y="2831674"/>
              <a:ext cx="1966130" cy="449619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8D4812C-29E7-4D58-A028-4B4D50055FCF}"/>
                </a:ext>
              </a:extLst>
            </p:cNvPr>
            <p:cNvSpPr txBox="1"/>
            <p:nvPr/>
          </p:nvSpPr>
          <p:spPr>
            <a:xfrm>
              <a:off x="6841675" y="3312913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7053A65-8A0D-4629-B6DE-487BC5837A8C}"/>
                </a:ext>
              </a:extLst>
            </p:cNvPr>
            <p:cNvSpPr txBox="1"/>
            <p:nvPr/>
          </p:nvSpPr>
          <p:spPr>
            <a:xfrm>
              <a:off x="4306392" y="331284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BF060A0-7106-4095-88BE-34EC58896B59}"/>
                </a:ext>
              </a:extLst>
            </p:cNvPr>
            <p:cNvSpPr txBox="1"/>
            <p:nvPr/>
          </p:nvSpPr>
          <p:spPr>
            <a:xfrm>
              <a:off x="5237551" y="332165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CC13EA6-25B9-4860-86BE-C66877797CF3}"/>
              </a:ext>
            </a:extLst>
          </p:cNvPr>
          <p:cNvGrpSpPr/>
          <p:nvPr/>
        </p:nvGrpSpPr>
        <p:grpSpPr>
          <a:xfrm>
            <a:off x="758279" y="4158552"/>
            <a:ext cx="5566959" cy="792549"/>
            <a:chOff x="3505117" y="4550006"/>
            <a:chExt cx="5566959" cy="792549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572C504D-BE59-4452-AC0C-D6A11F309F78}"/>
                </a:ext>
              </a:extLst>
            </p:cNvPr>
            <p:cNvSpPr txBox="1"/>
            <p:nvPr/>
          </p:nvSpPr>
          <p:spPr>
            <a:xfrm>
              <a:off x="3505117" y="4628296"/>
              <a:ext cx="55669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0283B78-D018-46A7-96F6-39404A9A521D}"/>
                </a:ext>
              </a:extLst>
            </p:cNvPr>
            <p:cNvSpPr txBox="1"/>
            <p:nvPr/>
          </p:nvSpPr>
          <p:spPr>
            <a:xfrm>
              <a:off x="3648172" y="469118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25D9F5AC-79A9-4DA3-BF97-C12B749C4371}"/>
                </a:ext>
              </a:extLst>
            </p:cNvPr>
            <p:cNvSpPr txBox="1"/>
            <p:nvPr/>
          </p:nvSpPr>
          <p:spPr>
            <a:xfrm>
              <a:off x="6422337" y="46661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CCDD2515-D847-44C2-8AAB-D1AFFE603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18851" y="4550006"/>
              <a:ext cx="1364098" cy="792549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30BCA3B-00D4-4258-81FC-8BBF8DE6805D}"/>
                </a:ext>
              </a:extLst>
            </p:cNvPr>
            <p:cNvSpPr txBox="1"/>
            <p:nvPr/>
          </p:nvSpPr>
          <p:spPr>
            <a:xfrm>
              <a:off x="7786706" y="466614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8C1F91B-92C2-4443-8F91-315C2AEB8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42175" y="4779834"/>
              <a:ext cx="685320" cy="381697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842E2C7-0FE1-420C-8834-65A77506CEB2}"/>
              </a:ext>
            </a:extLst>
          </p:cNvPr>
          <p:cNvGrpSpPr/>
          <p:nvPr/>
        </p:nvGrpSpPr>
        <p:grpSpPr>
          <a:xfrm>
            <a:off x="758279" y="4921979"/>
            <a:ext cx="7364707" cy="1131079"/>
            <a:chOff x="758279" y="4921979"/>
            <a:chExt cx="7364707" cy="1131079"/>
          </a:xfrm>
        </p:grpSpPr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40992AF6-CBD5-4672-A688-160D61B4EA85}"/>
                </a:ext>
              </a:extLst>
            </p:cNvPr>
            <p:cNvSpPr txBox="1"/>
            <p:nvPr/>
          </p:nvSpPr>
          <p:spPr>
            <a:xfrm>
              <a:off x="758279" y="4921979"/>
              <a:ext cx="736470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速さに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0401CC65-8F4A-46D9-BBA2-BAB83B408477}"/>
                </a:ext>
              </a:extLst>
            </p:cNvPr>
            <p:cNvSpPr txBox="1"/>
            <p:nvPr/>
          </p:nvSpPr>
          <p:spPr>
            <a:xfrm>
              <a:off x="4601765" y="49809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BE5B4865-CCA3-4559-981D-6AFBFD5A5B6B}"/>
                </a:ext>
              </a:extLst>
            </p:cNvPr>
            <p:cNvSpPr txBox="1"/>
            <p:nvPr/>
          </p:nvSpPr>
          <p:spPr>
            <a:xfrm>
              <a:off x="911713" y="49809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D19D2243-7A02-45BE-8CBF-AC06F310C3CF}"/>
                </a:ext>
              </a:extLst>
            </p:cNvPr>
            <p:cNvSpPr txBox="1"/>
            <p:nvPr/>
          </p:nvSpPr>
          <p:spPr>
            <a:xfrm>
              <a:off x="5831362" y="4980984"/>
              <a:ext cx="640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D84CDDDA-0D00-4A0F-95D2-046365BA9C04}"/>
                </a:ext>
              </a:extLst>
            </p:cNvPr>
            <p:cNvSpPr txBox="1"/>
            <p:nvPr/>
          </p:nvSpPr>
          <p:spPr>
            <a:xfrm>
              <a:off x="6497822" y="4980984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0C4A877A-2E90-44CA-81C7-5FCB3822B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73773" y="5077461"/>
              <a:ext cx="2202371" cy="441998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52F96E7-5063-4806-A27D-523E9F748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41132" y="5657862"/>
              <a:ext cx="577144" cy="381660"/>
            </a:xfrm>
            <a:prstGeom prst="rect">
              <a:avLst/>
            </a:prstGeom>
          </p:spPr>
        </p:pic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5D825139-798F-43DD-A2BE-BF6455894D6C}"/>
                </a:ext>
              </a:extLst>
            </p:cNvPr>
            <p:cNvSpPr txBox="1"/>
            <p:nvPr/>
          </p:nvSpPr>
          <p:spPr>
            <a:xfrm>
              <a:off x="2482975" y="5540037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92F861BE-AF27-4781-91BB-A7872FA0C449}"/>
                </a:ext>
              </a:extLst>
            </p:cNvPr>
            <p:cNvSpPr txBox="1"/>
            <p:nvPr/>
          </p:nvSpPr>
          <p:spPr>
            <a:xfrm>
              <a:off x="934070" y="554273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369C2A0-C727-47E2-BD0A-1C6455D0C712}"/>
              </a:ext>
            </a:extLst>
          </p:cNvPr>
          <p:cNvGrpSpPr/>
          <p:nvPr/>
        </p:nvGrpSpPr>
        <p:grpSpPr>
          <a:xfrm>
            <a:off x="793790" y="6159241"/>
            <a:ext cx="6577187" cy="581569"/>
            <a:chOff x="793790" y="6159241"/>
            <a:chExt cx="6577187" cy="581569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6C260397-49E5-41C1-B0BC-D8B32645AF7B}"/>
                </a:ext>
              </a:extLst>
            </p:cNvPr>
            <p:cNvSpPr txBox="1"/>
            <p:nvPr/>
          </p:nvSpPr>
          <p:spPr>
            <a:xfrm>
              <a:off x="793790" y="6159241"/>
              <a:ext cx="65771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を代入する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547AD501-5F14-4C9E-A3D8-B37C6F228C4C}"/>
                </a:ext>
              </a:extLst>
            </p:cNvPr>
            <p:cNvSpPr txBox="1"/>
            <p:nvPr/>
          </p:nvSpPr>
          <p:spPr>
            <a:xfrm>
              <a:off x="4637276" y="62182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B965C0C8-798B-42AC-AC0D-C7ACB92E5E83}"/>
                </a:ext>
              </a:extLst>
            </p:cNvPr>
            <p:cNvSpPr txBox="1"/>
            <p:nvPr/>
          </p:nvSpPr>
          <p:spPr>
            <a:xfrm>
              <a:off x="947224" y="62182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37706A27-007B-4EB3-829D-8F6C162D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39523" y="6321674"/>
              <a:ext cx="2194750" cy="419136"/>
            </a:xfrm>
            <a:prstGeom prst="rect">
              <a:avLst/>
            </a:prstGeom>
          </p:spPr>
        </p:pic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1B42B861-BB2D-4EE5-ACDA-CEC7155AB2FF}"/>
                </a:ext>
              </a:extLst>
            </p:cNvPr>
            <p:cNvSpPr txBox="1"/>
            <p:nvPr/>
          </p:nvSpPr>
          <p:spPr>
            <a:xfrm>
              <a:off x="6012324" y="6218246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105509D-485B-4966-94D1-0C7E32B55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85733" y="6321674"/>
              <a:ext cx="550500" cy="379033"/>
            </a:xfrm>
            <a:prstGeom prst="rect">
              <a:avLst/>
            </a:prstGeom>
          </p:spPr>
        </p:pic>
      </p:grp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7A48010D-E795-41D4-A0C7-B67E12264708}"/>
              </a:ext>
            </a:extLst>
          </p:cNvPr>
          <p:cNvSpPr/>
          <p:nvPr/>
        </p:nvSpPr>
        <p:spPr>
          <a:xfrm>
            <a:off x="942196" y="2732978"/>
            <a:ext cx="3274142" cy="142834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3DC3A5E-392E-4E13-A8A0-60A2B9AEFD89}"/>
              </a:ext>
            </a:extLst>
          </p:cNvPr>
          <p:cNvGrpSpPr/>
          <p:nvPr/>
        </p:nvGrpSpPr>
        <p:grpSpPr>
          <a:xfrm>
            <a:off x="867052" y="2647218"/>
            <a:ext cx="7342877" cy="4210782"/>
            <a:chOff x="867052" y="2647218"/>
            <a:chExt cx="7342877" cy="4210782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9C3D79BE-004E-4985-B074-CA973927909E}"/>
                </a:ext>
              </a:extLst>
            </p:cNvPr>
            <p:cNvGrpSpPr/>
            <p:nvPr/>
          </p:nvGrpSpPr>
          <p:grpSpPr>
            <a:xfrm>
              <a:off x="867052" y="2647218"/>
              <a:ext cx="7342877" cy="4210782"/>
              <a:chOff x="867052" y="2647218"/>
              <a:chExt cx="7342877" cy="4210782"/>
            </a:xfrm>
          </p:grpSpPr>
          <p:sp>
            <p:nvSpPr>
              <p:cNvPr id="124" name="正方形/長方形 123">
                <a:extLst>
                  <a:ext uri="{FF2B5EF4-FFF2-40B4-BE49-F238E27FC236}">
                    <a16:creationId xmlns:a16="http://schemas.microsoft.com/office/drawing/2014/main" id="{EC7E6BE3-7439-480F-9CB6-8E8DB3ADFA0E}"/>
                  </a:ext>
                </a:extLst>
              </p:cNvPr>
              <p:cNvSpPr/>
              <p:nvPr/>
            </p:nvSpPr>
            <p:spPr>
              <a:xfrm>
                <a:off x="873111" y="2647218"/>
                <a:ext cx="3482736" cy="160276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7DDC652A-EC03-4E2F-9E1F-E0B027D8EE12}"/>
                  </a:ext>
                </a:extLst>
              </p:cNvPr>
              <p:cNvSpPr/>
              <p:nvPr/>
            </p:nvSpPr>
            <p:spPr>
              <a:xfrm>
                <a:off x="867052" y="4232392"/>
                <a:ext cx="7342877" cy="262560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31FB0876-1320-407A-8F36-78C653950D9A}"/>
                </a:ext>
              </a:extLst>
            </p:cNvPr>
            <p:cNvGrpSpPr/>
            <p:nvPr/>
          </p:nvGrpSpPr>
          <p:grpSpPr>
            <a:xfrm>
              <a:off x="1466301" y="4852708"/>
              <a:ext cx="5911555" cy="1117215"/>
              <a:chOff x="1466301" y="4852708"/>
              <a:chExt cx="5911555" cy="1117215"/>
            </a:xfrm>
          </p:grpSpPr>
          <p:pic>
            <p:nvPicPr>
              <p:cNvPr id="132" name="図 131">
                <a:extLst>
                  <a:ext uri="{FF2B5EF4-FFF2-40B4-BE49-F238E27FC236}">
                    <a16:creationId xmlns:a16="http://schemas.microsoft.com/office/drawing/2014/main" id="{06EEC570-CD07-481F-90BA-DAE2A226A5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12324" y="4935872"/>
                <a:ext cx="1365532" cy="1034051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5A19675B-59FB-43ED-A514-C1FCC4645B9F}"/>
                  </a:ext>
                </a:extLst>
              </p:cNvPr>
              <p:cNvSpPr txBox="1"/>
              <p:nvPr/>
            </p:nvSpPr>
            <p:spPr>
              <a:xfrm>
                <a:off x="1466301" y="4884990"/>
                <a:ext cx="4401494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正多角形の特徴を考えて、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スマートなプログラムを作ろう！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F5926006-B816-4C02-B131-D8A9C8DE098D}"/>
                  </a:ext>
                </a:extLst>
              </p:cNvPr>
              <p:cNvSpPr txBox="1"/>
              <p:nvPr/>
            </p:nvSpPr>
            <p:spPr>
              <a:xfrm>
                <a:off x="2078435" y="4853245"/>
                <a:ext cx="11330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せいたかくけい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D5A965A2-A4EB-4FA1-975B-FDAB1BEB9D1D}"/>
                  </a:ext>
                </a:extLst>
              </p:cNvPr>
              <p:cNvSpPr txBox="1"/>
              <p:nvPr/>
            </p:nvSpPr>
            <p:spPr>
              <a:xfrm>
                <a:off x="3231604" y="4852708"/>
                <a:ext cx="85634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とくちょう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D774078A-C79E-497E-9713-1BE35DE516A0}"/>
                  </a:ext>
                </a:extLst>
              </p:cNvPr>
              <p:cNvSpPr txBox="1"/>
              <p:nvPr/>
            </p:nvSpPr>
            <p:spPr>
              <a:xfrm>
                <a:off x="3983968" y="4854916"/>
                <a:ext cx="60359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かんが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53D3D2DC-4732-44EA-867F-2F9D0BDC8FBE}"/>
                  </a:ext>
                </a:extLst>
              </p:cNvPr>
              <p:cNvSpPr txBox="1"/>
              <p:nvPr/>
            </p:nvSpPr>
            <p:spPr>
              <a:xfrm>
                <a:off x="4401062" y="5308135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006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1700</Words>
  <Application>Microsoft Office PowerPoint</Application>
  <PresentationFormat>画面に合わせる (4:3)</PresentationFormat>
  <Paragraphs>527</Paragraphs>
  <Slides>35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第17回　正多角形を描こう！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ミッション：Codeyで正方形を描こう！</vt:lpstr>
      <vt:lpstr>ステップアップ！</vt:lpstr>
      <vt:lpstr>考えてみよう！</vt:lpstr>
      <vt:lpstr>考えてみよう！</vt:lpstr>
      <vt:lpstr>考えてみよう！</vt:lpstr>
      <vt:lpstr>考えてみよう！</vt:lpstr>
      <vt:lpstr>考えてみよう！　</vt:lpstr>
      <vt:lpstr>チャレンジ！</vt:lpstr>
      <vt:lpstr>チャレンジ！</vt:lpstr>
      <vt:lpstr>【正多角形について】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2021-11-14T07:06:01Z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