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9"/>
  </p:notesMasterIdLst>
  <p:handoutMasterIdLst>
    <p:handoutMasterId r:id="rId50"/>
  </p:handoutMasterIdLst>
  <p:sldIdLst>
    <p:sldId id="256" r:id="rId5"/>
    <p:sldId id="310" r:id="rId6"/>
    <p:sldId id="346" r:id="rId7"/>
    <p:sldId id="339" r:id="rId8"/>
    <p:sldId id="367" r:id="rId9"/>
    <p:sldId id="347" r:id="rId10"/>
    <p:sldId id="320" r:id="rId11"/>
    <p:sldId id="259" r:id="rId12"/>
    <p:sldId id="536" r:id="rId13"/>
    <p:sldId id="348" r:id="rId14"/>
    <p:sldId id="537" r:id="rId15"/>
    <p:sldId id="539" r:id="rId16"/>
    <p:sldId id="541" r:id="rId17"/>
    <p:sldId id="542" r:id="rId18"/>
    <p:sldId id="543" r:id="rId19"/>
    <p:sldId id="544" r:id="rId20"/>
    <p:sldId id="545" r:id="rId21"/>
    <p:sldId id="546" r:id="rId22"/>
    <p:sldId id="554" r:id="rId23"/>
    <p:sldId id="555" r:id="rId24"/>
    <p:sldId id="556" r:id="rId25"/>
    <p:sldId id="551" r:id="rId26"/>
    <p:sldId id="559" r:id="rId27"/>
    <p:sldId id="552" r:id="rId28"/>
    <p:sldId id="557" r:id="rId29"/>
    <p:sldId id="558" r:id="rId30"/>
    <p:sldId id="560" r:id="rId31"/>
    <p:sldId id="561" r:id="rId32"/>
    <p:sldId id="330" r:id="rId33"/>
    <p:sldId id="338" r:id="rId34"/>
    <p:sldId id="331" r:id="rId35"/>
    <p:sldId id="337" r:id="rId36"/>
    <p:sldId id="332" r:id="rId37"/>
    <p:sldId id="399" r:id="rId38"/>
    <p:sldId id="333" r:id="rId39"/>
    <p:sldId id="492" r:id="rId40"/>
    <p:sldId id="491" r:id="rId41"/>
    <p:sldId id="514" r:id="rId42"/>
    <p:sldId id="493" r:id="rId43"/>
    <p:sldId id="355" r:id="rId44"/>
    <p:sldId id="522" r:id="rId45"/>
    <p:sldId id="335" r:id="rId46"/>
    <p:sldId id="321" r:id="rId47"/>
    <p:sldId id="384" r:id="rId48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0C596D"/>
    <a:srgbClr val="79AE02"/>
    <a:srgbClr val="85D4E7"/>
    <a:srgbClr val="01C6FD"/>
    <a:srgbClr val="145C72"/>
    <a:srgbClr val="014E52"/>
    <a:srgbClr val="03556D"/>
    <a:srgbClr val="067F9C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69" autoAdjust="0"/>
    <p:restoredTop sz="95244" autoAdjust="0"/>
  </p:normalViewPr>
  <p:slideViewPr>
    <p:cSldViewPr snapToGrid="0">
      <p:cViewPr varScale="1">
        <p:scale>
          <a:sx n="113" d="100"/>
          <a:sy n="113" d="100"/>
        </p:scale>
        <p:origin x="16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79451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microsoft.com/office/2017/06/relationships/model3d" Target="../media/model3d1.glb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microsoft.com/office/2017/06/relationships/model3d" Target="../media/model3d1.glb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microsoft.com/office/2017/06/relationships/model3d" Target="../media/model3d1.glb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7.png"/><Relationship Id="rId7" Type="http://schemas.openxmlformats.org/officeDocument/2006/relationships/image" Target="../media/image3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microsoft.com/office/2017/06/relationships/model3d" Target="../media/model3d1.glb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3.png"/><Relationship Id="rId5" Type="http://schemas.openxmlformats.org/officeDocument/2006/relationships/image" Target="../media/image29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4.PNG"/><Relationship Id="rId5" Type="http://schemas.openxmlformats.org/officeDocument/2006/relationships/image" Target="../media/image53.png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4.PNG"/><Relationship Id="rId5" Type="http://schemas.openxmlformats.org/officeDocument/2006/relationships/image" Target="../media/image53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4.PNG"/><Relationship Id="rId5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5.png"/><Relationship Id="rId7" Type="http://schemas.openxmlformats.org/officeDocument/2006/relationships/image" Target="../media/image5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1.png"/><Relationship Id="rId7" Type="http://schemas.openxmlformats.org/officeDocument/2006/relationships/image" Target="../media/image4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1.png"/><Relationship Id="rId7" Type="http://schemas.openxmlformats.org/officeDocument/2006/relationships/image" Target="../media/image7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43.png"/><Relationship Id="rId4" Type="http://schemas.openxmlformats.org/officeDocument/2006/relationships/image" Target="../media/image45.png"/><Relationship Id="rId9" Type="http://schemas.openxmlformats.org/officeDocument/2006/relationships/image" Target="../media/image7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PNG"/><Relationship Id="rId4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8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8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15</a:t>
            </a:r>
            <a:r>
              <a:rPr lang="ja-JP" altLang="en-US" dirty="0"/>
              <a:t>回　コースを作って</a:t>
            </a:r>
            <a:r>
              <a:rPr lang="en-US" altLang="ja-JP" dirty="0"/>
              <a:t>Codey</a:t>
            </a:r>
            <a:r>
              <a:rPr lang="ja-JP" altLang="en-US" dirty="0"/>
              <a:t>を走らせよう！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4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24903" y="4864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4832044" y="4883956"/>
            <a:ext cx="1013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BE73B58-0E18-44E6-A917-8FE8129058B9}"/>
              </a:ext>
            </a:extLst>
          </p:cNvPr>
          <p:cNvSpPr txBox="1"/>
          <p:nvPr/>
        </p:nvSpPr>
        <p:spPr>
          <a:xfrm>
            <a:off x="3583004" y="4857923"/>
            <a:ext cx="44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30F3EB9-6942-4AC0-BDEA-9DC06B6B608A}"/>
              </a:ext>
            </a:extLst>
          </p:cNvPr>
          <p:cNvSpPr txBox="1"/>
          <p:nvPr/>
        </p:nvSpPr>
        <p:spPr>
          <a:xfrm>
            <a:off x="6247834" y="4864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9" name="サブタイトル 2">
            <a:extLst>
              <a:ext uri="{FF2B5EF4-FFF2-40B4-BE49-F238E27FC236}">
                <a16:creationId xmlns:a16="http://schemas.microsoft.com/office/drawing/2014/main" id="{C49A3F7B-07B9-47F7-9984-F944D320D28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2" y="5603183"/>
            <a:ext cx="8036922" cy="369332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algn="r" rtl="0"/>
            <a:r>
              <a:rPr lang="ja-JP" altLang="en-US" sz="2000" b="1" noProof="0" dirty="0">
                <a:latin typeface="Meiryo UI" panose="020B0604030504040204" pitchFamily="50" charset="-128"/>
                <a:ea typeface="Meiryo UI" panose="020B0604030504040204" pitchFamily="50" charset="-128"/>
              </a:rPr>
              <a:t>（ライントレース・</a:t>
            </a:r>
            <a:r>
              <a:rPr lang="en-US" altLang="ja-JP" sz="2000" b="1" noProof="0" dirty="0">
                <a:latin typeface="Meiryo UI" panose="020B0604030504040204" pitchFamily="50" charset="-128"/>
                <a:ea typeface="Meiryo UI" panose="020B0604030504040204" pitchFamily="50" charset="-128"/>
              </a:rPr>
              <a:t>Codey Rocky</a:t>
            </a:r>
            <a:r>
              <a:rPr lang="ja-JP" altLang="en-US" sz="2000" b="1" noProof="0" dirty="0">
                <a:latin typeface="Meiryo UI" panose="020B0604030504040204" pitchFamily="50" charset="-128"/>
                <a:ea typeface="Meiryo UI" panose="020B0604030504040204" pitchFamily="50" charset="-128"/>
              </a:rPr>
              <a:t>編）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  <a:endParaRPr lang="en-US" altLang="ja-JP" dirty="0"/>
          </a:p>
          <a:p>
            <a:r>
              <a:rPr lang="en-US" altLang="ja-JP" dirty="0"/>
              <a:t>【</a:t>
            </a:r>
            <a:r>
              <a:rPr lang="ja-JP" altLang="en-US" dirty="0"/>
              <a:t>指導者向け</a:t>
            </a:r>
            <a:r>
              <a:rPr lang="en-US" altLang="ja-JP" dirty="0"/>
              <a:t>】</a:t>
            </a:r>
            <a:r>
              <a:rPr lang="ja-JP" altLang="en-US" dirty="0"/>
              <a:t>センサーについて</a:t>
            </a:r>
          </a:p>
          <a:p>
            <a:pPr marL="0" indent="0">
              <a:lnSpc>
                <a:spcPct val="200000"/>
              </a:lnSpc>
              <a:buNone/>
            </a:pPr>
            <a:endParaRPr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光センサーの設定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334735" y="390062"/>
            <a:ext cx="567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ひかり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2126466" y="390061"/>
            <a:ext cx="7831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せってい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702164D2-004F-46B1-9782-211756569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6178" y="1982323"/>
            <a:ext cx="3723992" cy="3888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57A2A80E-66AB-419C-970B-C0DBC2625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77" y="1970862"/>
            <a:ext cx="3865377" cy="38998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4253575" y="355156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2F772DF-42C4-489B-8292-3DF9A20C5448}"/>
              </a:ext>
            </a:extLst>
          </p:cNvPr>
          <p:cNvGrpSpPr/>
          <p:nvPr/>
        </p:nvGrpSpPr>
        <p:grpSpPr>
          <a:xfrm>
            <a:off x="540056" y="1060559"/>
            <a:ext cx="4230462" cy="577081"/>
            <a:chOff x="540056" y="1060559"/>
            <a:chExt cx="4230462" cy="577081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EDC615F-5B32-4399-9B19-8E1A62E9FA26}"/>
                </a:ext>
              </a:extLst>
            </p:cNvPr>
            <p:cNvSpPr txBox="1"/>
            <p:nvPr/>
          </p:nvSpPr>
          <p:spPr>
            <a:xfrm>
              <a:off x="615358" y="1060559"/>
              <a:ext cx="41551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光センサーを正面から下に向けよう！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DB7406F1-9F50-4EA2-AD4E-02F47C8EDFCF}"/>
                </a:ext>
              </a:extLst>
            </p:cNvPr>
            <p:cNvSpPr txBox="1"/>
            <p:nvPr/>
          </p:nvSpPr>
          <p:spPr>
            <a:xfrm>
              <a:off x="540056" y="1122350"/>
              <a:ext cx="614040" cy="253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ひかり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C20371AA-16C2-47C0-94A3-0C0C6C171CAF}"/>
                </a:ext>
              </a:extLst>
            </p:cNvPr>
            <p:cNvSpPr txBox="1"/>
            <p:nvPr/>
          </p:nvSpPr>
          <p:spPr>
            <a:xfrm>
              <a:off x="2785405" y="1123606"/>
              <a:ext cx="614040" cy="253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F214EA9-CCB1-496F-826B-D61B67C6515B}"/>
                </a:ext>
              </a:extLst>
            </p:cNvPr>
            <p:cNvSpPr txBox="1"/>
            <p:nvPr/>
          </p:nvSpPr>
          <p:spPr>
            <a:xfrm>
              <a:off x="1892308" y="1117589"/>
              <a:ext cx="8554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しょうめん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D13D7FF3-35FA-45E7-9CCE-7996394BF1E4}"/>
                </a:ext>
              </a:extLst>
            </p:cNvPr>
            <p:cNvSpPr txBox="1"/>
            <p:nvPr/>
          </p:nvSpPr>
          <p:spPr>
            <a:xfrm>
              <a:off x="3263381" y="1122350"/>
              <a:ext cx="614040" cy="253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3" name="楕円 32">
            <a:extLst>
              <a:ext uri="{FF2B5EF4-FFF2-40B4-BE49-F238E27FC236}">
                <a16:creationId xmlns:a16="http://schemas.microsoft.com/office/drawing/2014/main" id="{B6F9241D-D284-45B4-82BD-9FAAB682A92C}"/>
              </a:ext>
            </a:extLst>
          </p:cNvPr>
          <p:cNvSpPr/>
          <p:nvPr/>
        </p:nvSpPr>
        <p:spPr>
          <a:xfrm>
            <a:off x="6878646" y="3151609"/>
            <a:ext cx="1340457" cy="76919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6AB2AB2A-59D8-4F69-82FE-BDF55C856E6A}"/>
              </a:ext>
            </a:extLst>
          </p:cNvPr>
          <p:cNvSpPr/>
          <p:nvPr/>
        </p:nvSpPr>
        <p:spPr>
          <a:xfrm rot="5716357">
            <a:off x="2750354" y="4659447"/>
            <a:ext cx="684141" cy="160496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1 w 5126880"/>
              <a:gd name="connsiteY0" fmla="*/ 419286 h 528584"/>
              <a:gd name="connsiteX1" fmla="*/ 5126883 w 5126880"/>
              <a:gd name="connsiteY1" fmla="*/ 528584 h 52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0" h="528584">
                <a:moveTo>
                  <a:pt x="1" y="419286"/>
                </a:moveTo>
                <a:cubicBezTo>
                  <a:pt x="2038597" y="-326430"/>
                  <a:pt x="3190767" y="57988"/>
                  <a:pt x="5126883" y="528584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4998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stCxn id="37" idx="0"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551104" y="5865080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3132362" y="5865080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912246" y="5864247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987163" y="5864247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331303" y="586424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89597" y="3564501"/>
            <a:ext cx="1526470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3444950" y="3618506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ミッション：コースに沿って</a:t>
            </a:r>
            <a:r>
              <a:rPr lang="en-US" altLang="ja-JP" dirty="0"/>
              <a:t>Codey</a:t>
            </a:r>
            <a:r>
              <a:rPr lang="ja-JP" altLang="en-US" dirty="0"/>
              <a:t>を走らせよう！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5"/>
            <a:ext cx="70059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ボタンを押すと、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がコースに沿って走る。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018284" y="382513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2709E42-C1A9-4E07-8291-E0CA4E0A9868}"/>
              </a:ext>
            </a:extLst>
          </p:cNvPr>
          <p:cNvSpPr txBox="1"/>
          <p:nvPr/>
        </p:nvSpPr>
        <p:spPr>
          <a:xfrm>
            <a:off x="5220086" y="3860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C4B2B1D-D46A-42F2-B650-5933DE80A474}"/>
              </a:ext>
            </a:extLst>
          </p:cNvPr>
          <p:cNvSpPr txBox="1"/>
          <p:nvPr/>
        </p:nvSpPr>
        <p:spPr>
          <a:xfrm>
            <a:off x="1805341" y="1055460"/>
            <a:ext cx="5060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3E798DB-4DC5-4747-B1F4-660675EE8360}"/>
              </a:ext>
            </a:extLst>
          </p:cNvPr>
          <p:cNvSpPr txBox="1"/>
          <p:nvPr/>
        </p:nvSpPr>
        <p:spPr>
          <a:xfrm>
            <a:off x="2938797" y="1055460"/>
            <a:ext cx="7954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E251CF5-A15E-4A37-B1A2-783FA49E0FDF}"/>
              </a:ext>
            </a:extLst>
          </p:cNvPr>
          <p:cNvSpPr txBox="1"/>
          <p:nvPr/>
        </p:nvSpPr>
        <p:spPr>
          <a:xfrm>
            <a:off x="4967357" y="1055460"/>
            <a:ext cx="3811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5CE11EC-CF8C-472E-8F14-F7243E2A6977}"/>
              </a:ext>
            </a:extLst>
          </p:cNvPr>
          <p:cNvSpPr txBox="1"/>
          <p:nvPr/>
        </p:nvSpPr>
        <p:spPr>
          <a:xfrm>
            <a:off x="5646197" y="1055460"/>
            <a:ext cx="5349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11CC7CF-014F-4EC7-A584-D1099ACA5BA5}"/>
              </a:ext>
            </a:extLst>
          </p:cNvPr>
          <p:cNvGrpSpPr/>
          <p:nvPr/>
        </p:nvGrpSpPr>
        <p:grpSpPr>
          <a:xfrm>
            <a:off x="1486256" y="5606202"/>
            <a:ext cx="6397116" cy="1192634"/>
            <a:chOff x="527467" y="4372203"/>
            <a:chExt cx="6397116" cy="1192634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91F5208D-96BC-435C-8F4E-68A21403D05B}"/>
                </a:ext>
              </a:extLst>
            </p:cNvPr>
            <p:cNvSpPr txBox="1"/>
            <p:nvPr/>
          </p:nvSpPr>
          <p:spPr>
            <a:xfrm>
              <a:off x="619938" y="4372203"/>
              <a:ext cx="6304645" cy="1192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前回はスプライトのライントレースでした。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今回は</a:t>
              </a:r>
              <a:r>
                <a:rPr lang="en-US" altLang="ja-JP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ライントレース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プログラムを作ります。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DD1ACBF1-BB28-48A4-B656-0A99621DF72C}"/>
                </a:ext>
              </a:extLst>
            </p:cNvPr>
            <p:cNvSpPr txBox="1"/>
            <p:nvPr/>
          </p:nvSpPr>
          <p:spPr>
            <a:xfrm flipH="1">
              <a:off x="527467" y="4434347"/>
              <a:ext cx="85079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ぜんかい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B23F1F18-626C-4553-88FB-68A30D3EE07C}"/>
                </a:ext>
              </a:extLst>
            </p:cNvPr>
            <p:cNvSpPr txBox="1"/>
            <p:nvPr/>
          </p:nvSpPr>
          <p:spPr>
            <a:xfrm flipH="1">
              <a:off x="1431533" y="5043980"/>
              <a:ext cx="7842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en-US" altLang="ja-JP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05EF8D8F-86EF-417C-8FCF-F17B0760B58B}"/>
                </a:ext>
              </a:extLst>
            </p:cNvPr>
            <p:cNvSpPr txBox="1"/>
            <p:nvPr/>
          </p:nvSpPr>
          <p:spPr>
            <a:xfrm flipH="1">
              <a:off x="580735" y="5043980"/>
              <a:ext cx="7842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こんかい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71910F6C-F6F4-4D3B-A8D7-E5E2CCF0AF36}"/>
                </a:ext>
              </a:extLst>
            </p:cNvPr>
            <p:cNvSpPr txBox="1"/>
            <p:nvPr/>
          </p:nvSpPr>
          <p:spPr>
            <a:xfrm flipH="1">
              <a:off x="5491126" y="5043980"/>
              <a:ext cx="4434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3" name="15_01">
            <a:hlinkClick r:id="" action="ppaction://media"/>
            <a:extLst>
              <a:ext uri="{FF2B5EF4-FFF2-40B4-BE49-F238E27FC236}">
                <a16:creationId xmlns:a16="http://schemas.microsoft.com/office/drawing/2014/main" id="{B106B5A7-A0E9-4038-B1FE-53B0B6A783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8788" y="1611210"/>
            <a:ext cx="7226423" cy="406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：ライントレースで使うセンサーを決めよう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904226" y="395536"/>
            <a:ext cx="4525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2709E42-C1A9-4E07-8291-E0CA4E0A9868}"/>
              </a:ext>
            </a:extLst>
          </p:cNvPr>
          <p:cNvSpPr txBox="1"/>
          <p:nvPr/>
        </p:nvSpPr>
        <p:spPr>
          <a:xfrm>
            <a:off x="5833007" y="3955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824AE7F-A665-4CB5-81CD-CB2931521513}"/>
              </a:ext>
            </a:extLst>
          </p:cNvPr>
          <p:cNvGrpSpPr/>
          <p:nvPr/>
        </p:nvGrpSpPr>
        <p:grpSpPr>
          <a:xfrm>
            <a:off x="188288" y="1356107"/>
            <a:ext cx="4179902" cy="1131079"/>
            <a:chOff x="471998" y="1347617"/>
            <a:chExt cx="4179902" cy="1131079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DEEDD45-B461-45CE-9223-9E854BA46438}"/>
                </a:ext>
              </a:extLst>
            </p:cNvPr>
            <p:cNvSpPr txBox="1"/>
            <p:nvPr/>
          </p:nvSpPr>
          <p:spPr>
            <a:xfrm>
              <a:off x="471998" y="1347617"/>
              <a:ext cx="417990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スプライトのライントレースは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赤色／青色の点がセンサーだったね！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9E885556-C10F-4360-AC3E-F25A7C1FAF2D}"/>
                </a:ext>
              </a:extLst>
            </p:cNvPr>
            <p:cNvSpPr txBox="1"/>
            <p:nvPr/>
          </p:nvSpPr>
          <p:spPr>
            <a:xfrm flipH="1">
              <a:off x="471998" y="1952253"/>
              <a:ext cx="7087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あかいろ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E20319D4-570D-4956-8EB4-959AF7139F78}"/>
                </a:ext>
              </a:extLst>
            </p:cNvPr>
            <p:cNvSpPr txBox="1"/>
            <p:nvPr/>
          </p:nvSpPr>
          <p:spPr>
            <a:xfrm flipH="1">
              <a:off x="1820156" y="1952251"/>
              <a:ext cx="4434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D5E5E91-4A69-4A7D-A3D3-CDA115515945}"/>
                </a:ext>
              </a:extLst>
            </p:cNvPr>
            <p:cNvSpPr txBox="1"/>
            <p:nvPr/>
          </p:nvSpPr>
          <p:spPr>
            <a:xfrm flipH="1">
              <a:off x="1162975" y="1952252"/>
              <a:ext cx="7087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あおいろ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B5EB390F-20B2-474B-9F64-8A62A30E4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66" y="2561645"/>
            <a:ext cx="2286198" cy="131837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DD8176E-ACF5-457D-AEF8-4B994AE61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55" y="3904952"/>
            <a:ext cx="2208277" cy="1470949"/>
          </a:xfrm>
          <a:prstGeom prst="rect">
            <a:avLst/>
          </a:prstGeom>
        </p:spPr>
      </p:pic>
      <p:sp>
        <p:nvSpPr>
          <p:cNvPr id="41" name="楕円 40">
            <a:extLst>
              <a:ext uri="{FF2B5EF4-FFF2-40B4-BE49-F238E27FC236}">
                <a16:creationId xmlns:a16="http://schemas.microsoft.com/office/drawing/2014/main" id="{08EA0857-E33B-4E43-814E-F29C0EFC8A87}"/>
              </a:ext>
            </a:extLst>
          </p:cNvPr>
          <p:cNvSpPr/>
          <p:nvPr/>
        </p:nvSpPr>
        <p:spPr>
          <a:xfrm>
            <a:off x="2084486" y="3813829"/>
            <a:ext cx="608457" cy="608457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楕円 41">
            <a:extLst>
              <a:ext uri="{FF2B5EF4-FFF2-40B4-BE49-F238E27FC236}">
                <a16:creationId xmlns:a16="http://schemas.microsoft.com/office/drawing/2014/main" id="{0A01D06E-659E-4FF8-9E4F-3CF815CFD232}"/>
              </a:ext>
            </a:extLst>
          </p:cNvPr>
          <p:cNvSpPr/>
          <p:nvPr/>
        </p:nvSpPr>
        <p:spPr>
          <a:xfrm>
            <a:off x="2084486" y="4863474"/>
            <a:ext cx="608457" cy="608457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楕円 42">
            <a:extLst>
              <a:ext uri="{FF2B5EF4-FFF2-40B4-BE49-F238E27FC236}">
                <a16:creationId xmlns:a16="http://schemas.microsoft.com/office/drawing/2014/main" id="{12BD71ED-A367-4267-B816-DE3E9C61D4AD}"/>
              </a:ext>
            </a:extLst>
          </p:cNvPr>
          <p:cNvSpPr/>
          <p:nvPr/>
        </p:nvSpPr>
        <p:spPr>
          <a:xfrm>
            <a:off x="2536772" y="2859491"/>
            <a:ext cx="608457" cy="608457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D58ABD5-658E-4BCC-8426-D75F5FF949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14" t="9822" r="13287" b="19654"/>
          <a:stretch/>
        </p:blipFill>
        <p:spPr>
          <a:xfrm>
            <a:off x="5736615" y="1896241"/>
            <a:ext cx="3174457" cy="2949675"/>
          </a:xfrm>
          <a:prstGeom prst="rect">
            <a:avLst/>
          </a:prstGeom>
        </p:spPr>
      </p:pic>
      <p:sp>
        <p:nvSpPr>
          <p:cNvPr id="45" name="楕円 44">
            <a:extLst>
              <a:ext uri="{FF2B5EF4-FFF2-40B4-BE49-F238E27FC236}">
                <a16:creationId xmlns:a16="http://schemas.microsoft.com/office/drawing/2014/main" id="{FF484435-970C-4A8C-9FFB-526433D0E804}"/>
              </a:ext>
            </a:extLst>
          </p:cNvPr>
          <p:cNvSpPr/>
          <p:nvPr/>
        </p:nvSpPr>
        <p:spPr>
          <a:xfrm>
            <a:off x="6172173" y="3675638"/>
            <a:ext cx="936000" cy="9360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吹き出し: 角を丸めた四角形 51">
            <a:extLst>
              <a:ext uri="{FF2B5EF4-FFF2-40B4-BE49-F238E27FC236}">
                <a16:creationId xmlns:a16="http://schemas.microsoft.com/office/drawing/2014/main" id="{24AAFBE3-D361-440E-9348-13BEFD856CF4}"/>
              </a:ext>
            </a:extLst>
          </p:cNvPr>
          <p:cNvSpPr/>
          <p:nvPr/>
        </p:nvSpPr>
        <p:spPr>
          <a:xfrm>
            <a:off x="3948091" y="5138421"/>
            <a:ext cx="4112951" cy="1148999"/>
          </a:xfrm>
          <a:prstGeom prst="wedgeRoundRectCallout">
            <a:avLst>
              <a:gd name="adj1" fmla="val -57523"/>
              <a:gd name="adj2" fmla="val 4950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E86F03FD-78DB-4D5A-A6EA-968070D71C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3664" y="5951571"/>
            <a:ext cx="1076546" cy="759526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2F4C228E-3009-400C-B970-D47736721330}"/>
              </a:ext>
            </a:extLst>
          </p:cNvPr>
          <p:cNvGrpSpPr/>
          <p:nvPr/>
        </p:nvGrpSpPr>
        <p:grpSpPr>
          <a:xfrm>
            <a:off x="4111169" y="5205090"/>
            <a:ext cx="3838978" cy="1015663"/>
            <a:chOff x="3653775" y="4901926"/>
            <a:chExt cx="3838978" cy="1015663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827B5EDC-CBE9-496E-A63E-96E6252280CF}"/>
                </a:ext>
              </a:extLst>
            </p:cNvPr>
            <p:cNvSpPr txBox="1"/>
            <p:nvPr/>
          </p:nvSpPr>
          <p:spPr>
            <a:xfrm>
              <a:off x="3653775" y="4901926"/>
              <a:ext cx="383897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には多機能センサーがあるけど、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どのセンサーがいいのかな？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CC6C1967-DE01-4325-B818-8C900E7B7B54}"/>
                </a:ext>
              </a:extLst>
            </p:cNvPr>
            <p:cNvSpPr txBox="1"/>
            <p:nvPr/>
          </p:nvSpPr>
          <p:spPr>
            <a:xfrm>
              <a:off x="3768389" y="4983285"/>
              <a:ext cx="650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5AC20C67-0396-442A-B68D-00211D64334C}"/>
                </a:ext>
              </a:extLst>
            </p:cNvPr>
            <p:cNvSpPr txBox="1"/>
            <p:nvPr/>
          </p:nvSpPr>
          <p:spPr>
            <a:xfrm>
              <a:off x="4725566" y="4960754"/>
              <a:ext cx="650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たきのう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1BAEB79-3046-4F46-A131-F02077DC7886}"/>
              </a:ext>
            </a:extLst>
          </p:cNvPr>
          <p:cNvGrpSpPr/>
          <p:nvPr/>
        </p:nvGrpSpPr>
        <p:grpSpPr>
          <a:xfrm>
            <a:off x="3555974" y="3397044"/>
            <a:ext cx="2077609" cy="1523494"/>
            <a:chOff x="3967085" y="2667253"/>
            <a:chExt cx="2077609" cy="1523494"/>
          </a:xfrm>
        </p:grpSpPr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15C1DD09-85B0-4C12-BB83-5960A304782A}"/>
                </a:ext>
              </a:extLst>
            </p:cNvPr>
            <p:cNvSpPr txBox="1"/>
            <p:nvPr/>
          </p:nvSpPr>
          <p:spPr>
            <a:xfrm>
              <a:off x="3967085" y="2667253"/>
              <a:ext cx="2077609" cy="1523494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多機能センサー</a:t>
              </a:r>
            </a:p>
            <a:p>
              <a:pPr>
                <a:lnSpc>
                  <a:spcPct val="200000"/>
                </a:lnSpc>
              </a:pPr>
              <a:r>
                <a:rPr kumimoji="1" lang="ja-JP" altLang="en-US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・色識別センサー</a:t>
              </a:r>
            </a:p>
            <a:p>
              <a:pPr>
                <a:lnSpc>
                  <a:spcPct val="200000"/>
                </a:lnSpc>
              </a:pPr>
              <a:r>
                <a:rPr kumimoji="1" lang="ja-JP" altLang="en-US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・グレースケースセンサー</a:t>
              </a:r>
            </a:p>
            <a:p>
              <a:pPr>
                <a:lnSpc>
                  <a:spcPct val="200000"/>
                </a:lnSpc>
              </a:pPr>
              <a:r>
                <a:rPr kumimoji="1" lang="ja-JP" altLang="en-US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</a:t>
              </a:r>
              <a:r>
                <a:rPr kumimoji="1" lang="en-US" altLang="ja-JP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IR</a:t>
              </a:r>
              <a:r>
                <a:rPr kumimoji="1" lang="ja-JP" altLang="en-US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距離識別センサー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F2324A40-4711-4B63-B0A3-F6F56A475976}"/>
                </a:ext>
              </a:extLst>
            </p:cNvPr>
            <p:cNvSpPr txBox="1"/>
            <p:nvPr/>
          </p:nvSpPr>
          <p:spPr>
            <a:xfrm>
              <a:off x="4083788" y="3056602"/>
              <a:ext cx="79475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いろしきべつ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618F2E3-9BEB-4448-B31B-11775FCEF07F}"/>
                </a:ext>
              </a:extLst>
            </p:cNvPr>
            <p:cNvSpPr txBox="1"/>
            <p:nvPr/>
          </p:nvSpPr>
          <p:spPr>
            <a:xfrm>
              <a:off x="4107249" y="3802619"/>
              <a:ext cx="154386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アイアールきょりしきべつ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563D51D5-4C51-4229-8B59-EEFE2060C7FC}"/>
                </a:ext>
              </a:extLst>
            </p:cNvPr>
            <p:cNvSpPr txBox="1"/>
            <p:nvPr/>
          </p:nvSpPr>
          <p:spPr>
            <a:xfrm>
              <a:off x="3967085" y="2687558"/>
              <a:ext cx="6105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たきのう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72CF7E0E-568F-400E-A293-7E9363C67B63}"/>
              </a:ext>
            </a:extLst>
          </p:cNvPr>
          <p:cNvCxnSpPr>
            <a:stCxn id="59" idx="3"/>
          </p:cNvCxnSpPr>
          <p:nvPr/>
        </p:nvCxnSpPr>
        <p:spPr>
          <a:xfrm>
            <a:off x="5633583" y="4158791"/>
            <a:ext cx="538590" cy="1260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9767326-B18B-4949-8FB9-87D8526E2E41}"/>
              </a:ext>
            </a:extLst>
          </p:cNvPr>
          <p:cNvSpPr txBox="1"/>
          <p:nvPr/>
        </p:nvSpPr>
        <p:spPr>
          <a:xfrm>
            <a:off x="542654" y="395536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：ライントレースで使うセンサーを決めよう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CCAA60A-AC98-4756-8C50-10C229B85479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Rocky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が物や線の存在を判断するセンサーの種類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F13FE65-D8DD-4318-9FE4-0D418407371F}"/>
              </a:ext>
            </a:extLst>
          </p:cNvPr>
          <p:cNvSpPr txBox="1"/>
          <p:nvPr/>
        </p:nvSpPr>
        <p:spPr>
          <a:xfrm>
            <a:off x="684130" y="128758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ロッキー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61775D6-65B9-4C94-BD0B-6005A281B5A7}"/>
              </a:ext>
            </a:extLst>
          </p:cNvPr>
          <p:cNvSpPr txBox="1"/>
          <p:nvPr/>
        </p:nvSpPr>
        <p:spPr>
          <a:xfrm>
            <a:off x="1411830" y="1287588"/>
            <a:ext cx="496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5E6D22F-32F4-4312-9D3B-B4BBEB105DC7}"/>
              </a:ext>
            </a:extLst>
          </p:cNvPr>
          <p:cNvSpPr txBox="1"/>
          <p:nvPr/>
        </p:nvSpPr>
        <p:spPr>
          <a:xfrm>
            <a:off x="5072734" y="1287588"/>
            <a:ext cx="727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8D21D88-976E-4E3D-A4EA-D52F031B8B41}"/>
              </a:ext>
            </a:extLst>
          </p:cNvPr>
          <p:cNvSpPr txBox="1"/>
          <p:nvPr/>
        </p:nvSpPr>
        <p:spPr>
          <a:xfrm>
            <a:off x="1891454" y="1287588"/>
            <a:ext cx="496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F5D528B-DE2D-4BA0-9443-5C4B571105B4}"/>
              </a:ext>
            </a:extLst>
          </p:cNvPr>
          <p:cNvSpPr txBox="1"/>
          <p:nvPr/>
        </p:nvSpPr>
        <p:spPr>
          <a:xfrm>
            <a:off x="3020255" y="128758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はんだん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537B262-5395-4C6D-BA4A-C66CB5659AD6}"/>
              </a:ext>
            </a:extLst>
          </p:cNvPr>
          <p:cNvSpPr txBox="1"/>
          <p:nvPr/>
        </p:nvSpPr>
        <p:spPr>
          <a:xfrm>
            <a:off x="2322296" y="1287588"/>
            <a:ext cx="7276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そんざい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9102F2D-4527-4A1B-AB48-A827A5C22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841" y="1864669"/>
            <a:ext cx="2396687" cy="495090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C8268056-7046-482C-9778-489D0F45E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562" y="2461895"/>
            <a:ext cx="2301433" cy="2098907"/>
          </a:xfrm>
          <a:prstGeom prst="rect">
            <a:avLst/>
          </a:prstGeom>
        </p:spPr>
      </p:pic>
      <p:pic>
        <p:nvPicPr>
          <p:cNvPr id="35" name="グラフィックス 34" descr="ワイヤレス">
            <a:extLst>
              <a:ext uri="{FF2B5EF4-FFF2-40B4-BE49-F238E27FC236}">
                <a16:creationId xmlns:a16="http://schemas.microsoft.com/office/drawing/2014/main" id="{8F5307C8-C73E-43C6-B34C-5A050817C5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624563" flipV="1">
            <a:off x="2376983" y="4189438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3" name="3D モデル 32" descr="折り紙のライオン">
                <a:extLst>
                  <a:ext uri="{FF2B5EF4-FFF2-40B4-BE49-F238E27FC236}">
                    <a16:creationId xmlns:a16="http://schemas.microsoft.com/office/drawing/2014/main" id="{18EFCD27-EE81-4277-878F-25F54E9860A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87596225"/>
                  </p:ext>
                </p:extLst>
              </p:nvPr>
            </p:nvGraphicFramePr>
            <p:xfrm>
              <a:off x="4397951" y="3574892"/>
              <a:ext cx="2208237" cy="2588969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2208237" cy="2588969"/>
                    </a:xfrm>
                    <a:prstGeom prst="rect">
                      <a:avLst/>
                    </a:prstGeom>
                  </am3d:spPr>
                  <am3d:camera>
                    <am3d:pos x="0" y="0" z="6548774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3418305" d="1000000"/>
                    <am3d:preTrans dx="0" dy="-13719162" dz="1115424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97863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3" name="3D モデル 32" descr="折り紙のライオン">
                <a:extLst>
                  <a:ext uri="{FF2B5EF4-FFF2-40B4-BE49-F238E27FC236}">
                    <a16:creationId xmlns:a16="http://schemas.microsoft.com/office/drawing/2014/main" id="{18EFCD27-EE81-4277-878F-25F54E9860A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97951" y="3574892"/>
                <a:ext cx="2208237" cy="2588969"/>
              </a:xfrm>
              <a:prstGeom prst="rect">
                <a:avLst/>
              </a:prstGeom>
            </p:spPr>
          </p:pic>
        </mc:Fallback>
      </mc:AlternateContent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A824568-8E51-4EA9-B988-8007B424DB3C}"/>
              </a:ext>
            </a:extLst>
          </p:cNvPr>
          <p:cNvSpPr txBox="1"/>
          <p:nvPr/>
        </p:nvSpPr>
        <p:spPr>
          <a:xfrm>
            <a:off x="4599210" y="2461895"/>
            <a:ext cx="417990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距離センサーを使って、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前方の障害物との距離を測ります。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F739946-7CFB-4260-9E35-3BFE7526D254}"/>
              </a:ext>
            </a:extLst>
          </p:cNvPr>
          <p:cNvSpPr txBox="1"/>
          <p:nvPr/>
        </p:nvSpPr>
        <p:spPr>
          <a:xfrm flipH="1">
            <a:off x="4638306" y="2506516"/>
            <a:ext cx="5790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D2F1EE6-552A-40E1-8C86-94D8155A5015}"/>
              </a:ext>
            </a:extLst>
          </p:cNvPr>
          <p:cNvSpPr txBox="1"/>
          <p:nvPr/>
        </p:nvSpPr>
        <p:spPr>
          <a:xfrm flipH="1">
            <a:off x="6177961" y="2522800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BB74DA7-EC3F-4521-93BB-B6382FCCA28E}"/>
              </a:ext>
            </a:extLst>
          </p:cNvPr>
          <p:cNvSpPr txBox="1"/>
          <p:nvPr/>
        </p:nvSpPr>
        <p:spPr>
          <a:xfrm flipH="1">
            <a:off x="5174776" y="3075141"/>
            <a:ext cx="10954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2161F53A-013B-4A48-BBCC-44A8DEDF1AB0}"/>
              </a:ext>
            </a:extLst>
          </p:cNvPr>
          <p:cNvCxnSpPr>
            <a:cxnSpLocks/>
          </p:cNvCxnSpPr>
          <p:nvPr/>
        </p:nvCxnSpPr>
        <p:spPr>
          <a:xfrm>
            <a:off x="2034624" y="4732474"/>
            <a:ext cx="2076545" cy="1313219"/>
          </a:xfrm>
          <a:prstGeom prst="line">
            <a:avLst/>
          </a:prstGeom>
          <a:ln w="28575">
            <a:solidFill>
              <a:srgbClr val="FF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5395696C-C63C-4ADC-A65B-086BD59BA9F7}"/>
              </a:ext>
            </a:extLst>
          </p:cNvPr>
          <p:cNvSpPr txBox="1"/>
          <p:nvPr/>
        </p:nvSpPr>
        <p:spPr>
          <a:xfrm flipH="1">
            <a:off x="4572000" y="3075141"/>
            <a:ext cx="7074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34DCD99-FF62-4322-BEBF-248EFF34C469}"/>
              </a:ext>
            </a:extLst>
          </p:cNvPr>
          <p:cNvSpPr txBox="1"/>
          <p:nvPr/>
        </p:nvSpPr>
        <p:spPr>
          <a:xfrm flipH="1">
            <a:off x="6450269" y="3075141"/>
            <a:ext cx="5790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95FC54F-FE4E-40A9-8AFF-70315BC1F152}"/>
              </a:ext>
            </a:extLst>
          </p:cNvPr>
          <p:cNvSpPr txBox="1"/>
          <p:nvPr/>
        </p:nvSpPr>
        <p:spPr>
          <a:xfrm flipH="1">
            <a:off x="7113565" y="3075141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20F36F5-57D1-4487-82A1-DD3382418023}"/>
              </a:ext>
            </a:extLst>
          </p:cNvPr>
          <p:cNvSpPr txBox="1"/>
          <p:nvPr/>
        </p:nvSpPr>
        <p:spPr>
          <a:xfrm>
            <a:off x="3904226" y="395536"/>
            <a:ext cx="4525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CEA1A4F-6BC2-4990-99E6-63B791D5BF93}"/>
              </a:ext>
            </a:extLst>
          </p:cNvPr>
          <p:cNvSpPr txBox="1"/>
          <p:nvPr/>
        </p:nvSpPr>
        <p:spPr>
          <a:xfrm>
            <a:off x="5833007" y="3955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F63F2B3-015F-41D3-B47C-30C7A88FF510}"/>
              </a:ext>
            </a:extLst>
          </p:cNvPr>
          <p:cNvSpPr txBox="1"/>
          <p:nvPr/>
        </p:nvSpPr>
        <p:spPr>
          <a:xfrm>
            <a:off x="542654" y="395536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348209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楕円 3">
            <a:extLst>
              <a:ext uri="{FF2B5EF4-FFF2-40B4-BE49-F238E27FC236}">
                <a16:creationId xmlns:a16="http://schemas.microsoft.com/office/drawing/2014/main" id="{BBE6F445-7D9C-48AF-8ACC-06E161ABB7C4}"/>
              </a:ext>
            </a:extLst>
          </p:cNvPr>
          <p:cNvSpPr/>
          <p:nvPr/>
        </p:nvSpPr>
        <p:spPr>
          <a:xfrm>
            <a:off x="3671695" y="3406615"/>
            <a:ext cx="3190211" cy="3190211"/>
          </a:xfrm>
          <a:prstGeom prst="ellipse">
            <a:avLst/>
          </a:prstGeom>
          <a:gradFill>
            <a:gsLst>
              <a:gs pos="0">
                <a:schemeClr val="accent5">
                  <a:lumMod val="45000"/>
                  <a:lumOff val="55000"/>
                  <a:alpha val="95000"/>
                </a:schemeClr>
              </a:gs>
              <a:gs pos="75000">
                <a:schemeClr val="accent5">
                  <a:lumMod val="45000"/>
                  <a:lumOff val="55000"/>
                  <a:alpha val="70000"/>
                </a:schemeClr>
              </a:gs>
              <a:gs pos="87000">
                <a:schemeClr val="accent5">
                  <a:lumMod val="45000"/>
                  <a:lumOff val="55000"/>
                  <a:alpha val="50000"/>
                </a:schemeClr>
              </a:gs>
              <a:gs pos="100000">
                <a:schemeClr val="accent5">
                  <a:lumMod val="30000"/>
                  <a:lumOff val="70000"/>
                  <a:alpha val="5000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：ライントレースで使うセンサーを決めよう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79EA8627-F2D1-4CCC-B5E5-E08757EB5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44" y="1461720"/>
            <a:ext cx="3278521" cy="556730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D827F437-928C-4462-B243-66D9B4820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562" y="2461895"/>
            <a:ext cx="2301433" cy="2098907"/>
          </a:xfrm>
          <a:prstGeom prst="rect">
            <a:avLst/>
          </a:prstGeom>
        </p:spPr>
      </p:pic>
      <p:pic>
        <p:nvPicPr>
          <p:cNvPr id="36" name="グラフィックス 35" descr="ワイヤレス">
            <a:extLst>
              <a:ext uri="{FF2B5EF4-FFF2-40B4-BE49-F238E27FC236}">
                <a16:creationId xmlns:a16="http://schemas.microsoft.com/office/drawing/2014/main" id="{5C61A5EA-030E-4C17-8237-2A1A369556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624563" flipV="1">
            <a:off x="2376983" y="4189438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7" name="3D モデル 36" descr="折り紙のライオン">
                <a:extLst>
                  <a:ext uri="{FF2B5EF4-FFF2-40B4-BE49-F238E27FC236}">
                    <a16:creationId xmlns:a16="http://schemas.microsoft.com/office/drawing/2014/main" id="{0A35A2F6-661B-4BC4-A8DF-E37FE4572C7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397951" y="3574892"/>
              <a:ext cx="2208237" cy="2588969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2208237" cy="2588969"/>
                    </a:xfrm>
                    <a:prstGeom prst="rect">
                      <a:avLst/>
                    </a:prstGeom>
                  </am3d:spPr>
                  <am3d:camera>
                    <am3d:pos x="0" y="0" z="6548774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3418305" d="1000000"/>
                    <am3d:preTrans dx="0" dy="-13719162" dz="1115424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97863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7" name="3D モデル 36" descr="折り紙のライオン">
                <a:extLst>
                  <a:ext uri="{FF2B5EF4-FFF2-40B4-BE49-F238E27FC236}">
                    <a16:creationId xmlns:a16="http://schemas.microsoft.com/office/drawing/2014/main" id="{0A35A2F6-661B-4BC4-A8DF-E37FE4572C7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97951" y="3574892"/>
                <a:ext cx="2208237" cy="2588969"/>
              </a:xfrm>
              <a:prstGeom prst="rect">
                <a:avLst/>
              </a:prstGeom>
            </p:spPr>
          </p:pic>
        </mc:Fallback>
      </mc:AlternateContent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53F604B-B34D-4E33-B0FD-BC5A295C5B5D}"/>
              </a:ext>
            </a:extLst>
          </p:cNvPr>
          <p:cNvSpPr txBox="1"/>
          <p:nvPr/>
        </p:nvSpPr>
        <p:spPr>
          <a:xfrm>
            <a:off x="4599210" y="2224975"/>
            <a:ext cx="417990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カラーセンサーを使って、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照り返しの光の強さを測ります。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363D9F5-5834-4DE6-A1C1-083906D5A24F}"/>
              </a:ext>
            </a:extLst>
          </p:cNvPr>
          <p:cNvSpPr txBox="1"/>
          <p:nvPr/>
        </p:nvSpPr>
        <p:spPr>
          <a:xfrm flipH="1">
            <a:off x="6431264" y="2275536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149CE42-86D5-4E47-857E-E793B430DF72}"/>
              </a:ext>
            </a:extLst>
          </p:cNvPr>
          <p:cNvSpPr txBox="1"/>
          <p:nvPr/>
        </p:nvSpPr>
        <p:spPr>
          <a:xfrm flipH="1">
            <a:off x="4598634" y="2838221"/>
            <a:ext cx="422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F070BEF-3FCB-480E-B0B3-AA3B610FD9E7}"/>
              </a:ext>
            </a:extLst>
          </p:cNvPr>
          <p:cNvSpPr txBox="1"/>
          <p:nvPr/>
        </p:nvSpPr>
        <p:spPr>
          <a:xfrm flipH="1">
            <a:off x="6162762" y="2823762"/>
            <a:ext cx="4737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つよ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A223B09-9128-4695-AB95-AD93820D166E}"/>
              </a:ext>
            </a:extLst>
          </p:cNvPr>
          <p:cNvSpPr txBox="1"/>
          <p:nvPr/>
        </p:nvSpPr>
        <p:spPr>
          <a:xfrm flipH="1">
            <a:off x="6884366" y="2826710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6271AD60-D1BF-4E9C-B3A1-D25A4E5198A1}"/>
              </a:ext>
            </a:extLst>
          </p:cNvPr>
          <p:cNvSpPr txBox="1"/>
          <p:nvPr/>
        </p:nvSpPr>
        <p:spPr>
          <a:xfrm flipH="1">
            <a:off x="5045056" y="2838221"/>
            <a:ext cx="4434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C7C2FC0-E800-40F3-9C45-983352BB0760}"/>
              </a:ext>
            </a:extLst>
          </p:cNvPr>
          <p:cNvSpPr txBox="1"/>
          <p:nvPr/>
        </p:nvSpPr>
        <p:spPr>
          <a:xfrm flipH="1">
            <a:off x="5674021" y="2826395"/>
            <a:ext cx="5790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E8F72E0-A7E7-4B9B-87EC-BCFCE895628A}"/>
              </a:ext>
            </a:extLst>
          </p:cNvPr>
          <p:cNvSpPr txBox="1"/>
          <p:nvPr/>
        </p:nvSpPr>
        <p:spPr>
          <a:xfrm>
            <a:off x="3904226" y="395536"/>
            <a:ext cx="4525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4944C38-2629-4723-A64E-D25CF63963EC}"/>
              </a:ext>
            </a:extLst>
          </p:cNvPr>
          <p:cNvSpPr txBox="1"/>
          <p:nvPr/>
        </p:nvSpPr>
        <p:spPr>
          <a:xfrm>
            <a:off x="5833007" y="3955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3FE9B1F-C52C-4173-A146-B46ACC206661}"/>
              </a:ext>
            </a:extLst>
          </p:cNvPr>
          <p:cNvSpPr txBox="1"/>
          <p:nvPr/>
        </p:nvSpPr>
        <p:spPr>
          <a:xfrm>
            <a:off x="542654" y="395536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683537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9353A5B6-B0C2-4ECA-9844-4BD98A3EF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44" y="1448946"/>
            <a:ext cx="3287399" cy="59321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：ライントレースで使うセンサーを決めよう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D827F437-928C-4462-B243-66D9B4820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562" y="2461895"/>
            <a:ext cx="2301433" cy="2098907"/>
          </a:xfrm>
          <a:prstGeom prst="rect">
            <a:avLst/>
          </a:prstGeom>
        </p:spPr>
      </p:pic>
      <p:pic>
        <p:nvPicPr>
          <p:cNvPr id="36" name="グラフィックス 35" descr="ワイヤレス">
            <a:extLst>
              <a:ext uri="{FF2B5EF4-FFF2-40B4-BE49-F238E27FC236}">
                <a16:creationId xmlns:a16="http://schemas.microsoft.com/office/drawing/2014/main" id="{5C61A5EA-030E-4C17-8237-2A1A369556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624563" flipV="1">
            <a:off x="2376983" y="4189438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7" name="3D モデル 36" descr="折り紙のライオン">
                <a:extLst>
                  <a:ext uri="{FF2B5EF4-FFF2-40B4-BE49-F238E27FC236}">
                    <a16:creationId xmlns:a16="http://schemas.microsoft.com/office/drawing/2014/main" id="{0A35A2F6-661B-4BC4-A8DF-E37FE4572C7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397951" y="3574892"/>
              <a:ext cx="2208237" cy="2588969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2208237" cy="2588969"/>
                    </a:xfrm>
                    <a:prstGeom prst="rect">
                      <a:avLst/>
                    </a:prstGeom>
                  </am3d:spPr>
                  <am3d:camera>
                    <am3d:pos x="0" y="0" z="6548774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3418305" d="1000000"/>
                    <am3d:preTrans dx="0" dy="-13719162" dz="1115424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97863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7" name="3D モデル 36" descr="折り紙のライオン">
                <a:extLst>
                  <a:ext uri="{FF2B5EF4-FFF2-40B4-BE49-F238E27FC236}">
                    <a16:creationId xmlns:a16="http://schemas.microsoft.com/office/drawing/2014/main" id="{0A35A2F6-661B-4BC4-A8DF-E37FE4572C7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97951" y="3574892"/>
                <a:ext cx="2208237" cy="2588969"/>
              </a:xfrm>
              <a:prstGeom prst="rect">
                <a:avLst/>
              </a:prstGeom>
            </p:spPr>
          </p:pic>
        </mc:Fallback>
      </mc:AlternateContent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53F604B-B34D-4E33-B0FD-BC5A295C5B5D}"/>
              </a:ext>
            </a:extLst>
          </p:cNvPr>
          <p:cNvSpPr txBox="1"/>
          <p:nvPr/>
        </p:nvSpPr>
        <p:spPr>
          <a:xfrm>
            <a:off x="4483799" y="2224975"/>
            <a:ext cx="454479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カラーセンサーから出した光が、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物に当たって反射した光の強さを測ります。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363D9F5-5834-4DE6-A1C1-083906D5A24F}"/>
              </a:ext>
            </a:extLst>
          </p:cNvPr>
          <p:cNvSpPr txBox="1"/>
          <p:nvPr/>
        </p:nvSpPr>
        <p:spPr>
          <a:xfrm flipH="1">
            <a:off x="7150303" y="2297366"/>
            <a:ext cx="5904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149CE42-86D5-4E47-857E-E793B430DF72}"/>
              </a:ext>
            </a:extLst>
          </p:cNvPr>
          <p:cNvSpPr txBox="1"/>
          <p:nvPr/>
        </p:nvSpPr>
        <p:spPr>
          <a:xfrm flipH="1">
            <a:off x="4465466" y="2842284"/>
            <a:ext cx="4695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F070BEF-3FCB-480E-B0B3-AA3B610FD9E7}"/>
              </a:ext>
            </a:extLst>
          </p:cNvPr>
          <p:cNvSpPr txBox="1"/>
          <p:nvPr/>
        </p:nvSpPr>
        <p:spPr>
          <a:xfrm flipH="1">
            <a:off x="7198478" y="2842284"/>
            <a:ext cx="4737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つよ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A223B09-9128-4695-AB95-AD93820D166E}"/>
              </a:ext>
            </a:extLst>
          </p:cNvPr>
          <p:cNvSpPr txBox="1"/>
          <p:nvPr/>
        </p:nvSpPr>
        <p:spPr>
          <a:xfrm flipH="1">
            <a:off x="7920082" y="2842284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6271AD60-D1BF-4E9C-B3A1-D25A4E5198A1}"/>
              </a:ext>
            </a:extLst>
          </p:cNvPr>
          <p:cNvSpPr txBox="1"/>
          <p:nvPr/>
        </p:nvSpPr>
        <p:spPr>
          <a:xfrm flipH="1">
            <a:off x="5829805" y="2842284"/>
            <a:ext cx="7270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はんしゃ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C7C2FC0-E800-40F3-9C45-983352BB0760}"/>
              </a:ext>
            </a:extLst>
          </p:cNvPr>
          <p:cNvSpPr txBox="1"/>
          <p:nvPr/>
        </p:nvSpPr>
        <p:spPr>
          <a:xfrm flipH="1">
            <a:off x="6709737" y="2842284"/>
            <a:ext cx="5790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02BB516-AA5F-48AB-A3F2-929CA35A2CD8}"/>
              </a:ext>
            </a:extLst>
          </p:cNvPr>
          <p:cNvSpPr txBox="1"/>
          <p:nvPr/>
        </p:nvSpPr>
        <p:spPr>
          <a:xfrm flipH="1">
            <a:off x="4935056" y="2842284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8058ED5F-94BA-49C7-B0B2-E37DAE5CBDA3}"/>
              </a:ext>
            </a:extLst>
          </p:cNvPr>
          <p:cNvCxnSpPr>
            <a:cxnSpLocks/>
          </p:cNvCxnSpPr>
          <p:nvPr/>
        </p:nvCxnSpPr>
        <p:spPr>
          <a:xfrm>
            <a:off x="2522665" y="4148030"/>
            <a:ext cx="1795447" cy="335193"/>
          </a:xfrm>
          <a:prstGeom prst="line">
            <a:avLst/>
          </a:prstGeom>
          <a:ln w="38100">
            <a:solidFill>
              <a:srgbClr val="FFC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798A3C49-291E-4040-B46D-EFD03EA48BE5}"/>
              </a:ext>
            </a:extLst>
          </p:cNvPr>
          <p:cNvCxnSpPr>
            <a:cxnSpLocks/>
          </p:cNvCxnSpPr>
          <p:nvPr/>
        </p:nvCxnSpPr>
        <p:spPr>
          <a:xfrm flipH="1">
            <a:off x="3049995" y="4629159"/>
            <a:ext cx="1149384" cy="131565"/>
          </a:xfrm>
          <a:prstGeom prst="line">
            <a:avLst/>
          </a:prstGeom>
          <a:ln w="38100">
            <a:solidFill>
              <a:srgbClr val="FFC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9AFC005-C01F-4A6A-A5FC-C7CE91D01585}"/>
              </a:ext>
            </a:extLst>
          </p:cNvPr>
          <p:cNvSpPr txBox="1"/>
          <p:nvPr/>
        </p:nvSpPr>
        <p:spPr>
          <a:xfrm>
            <a:off x="3904226" y="395536"/>
            <a:ext cx="4525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0C7BFF8-0B45-4204-9AD8-96722352FE86}"/>
              </a:ext>
            </a:extLst>
          </p:cNvPr>
          <p:cNvSpPr txBox="1"/>
          <p:nvPr/>
        </p:nvSpPr>
        <p:spPr>
          <a:xfrm>
            <a:off x="5833007" y="3955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493F7A6-360D-487D-B1A1-EEF45AFAC0A0}"/>
              </a:ext>
            </a:extLst>
          </p:cNvPr>
          <p:cNvSpPr txBox="1"/>
          <p:nvPr/>
        </p:nvSpPr>
        <p:spPr>
          <a:xfrm>
            <a:off x="542654" y="395536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AC06E55-B0EA-BF47-A733-DB4F2FB7497C}"/>
              </a:ext>
            </a:extLst>
          </p:cNvPr>
          <p:cNvSpPr txBox="1"/>
          <p:nvPr/>
        </p:nvSpPr>
        <p:spPr>
          <a:xfrm flipH="1">
            <a:off x="6460976" y="2246948"/>
            <a:ext cx="5904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7763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5062EB30-4BD7-4CD5-9A98-C2A2E0925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75" y="1457694"/>
            <a:ext cx="4064114" cy="55757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：ライントレースで使うセンサーを決めよう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D827F437-928C-4462-B243-66D9B4820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562" y="2461895"/>
            <a:ext cx="2301433" cy="2098907"/>
          </a:xfrm>
          <a:prstGeom prst="rect">
            <a:avLst/>
          </a:prstGeom>
        </p:spPr>
      </p:pic>
      <p:pic>
        <p:nvPicPr>
          <p:cNvPr id="36" name="グラフィックス 35" descr="ワイヤレス">
            <a:extLst>
              <a:ext uri="{FF2B5EF4-FFF2-40B4-BE49-F238E27FC236}">
                <a16:creationId xmlns:a16="http://schemas.microsoft.com/office/drawing/2014/main" id="{5C61A5EA-030E-4C17-8237-2A1A369556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624563" flipV="1">
            <a:off x="2376983" y="4189438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7" name="3D モデル 36" descr="折り紙のライオン">
                <a:extLst>
                  <a:ext uri="{FF2B5EF4-FFF2-40B4-BE49-F238E27FC236}">
                    <a16:creationId xmlns:a16="http://schemas.microsoft.com/office/drawing/2014/main" id="{0A35A2F6-661B-4BC4-A8DF-E37FE4572C7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397951" y="3574892"/>
              <a:ext cx="2208237" cy="2588969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2208237" cy="2588969"/>
                    </a:xfrm>
                    <a:prstGeom prst="rect">
                      <a:avLst/>
                    </a:prstGeom>
                  </am3d:spPr>
                  <am3d:camera>
                    <am3d:pos x="0" y="0" z="6548774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3418305" d="1000000"/>
                    <am3d:preTrans dx="0" dy="-13719162" dz="1115424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397863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7" name="3D モデル 36" descr="折り紙のライオン">
                <a:extLst>
                  <a:ext uri="{FF2B5EF4-FFF2-40B4-BE49-F238E27FC236}">
                    <a16:creationId xmlns:a16="http://schemas.microsoft.com/office/drawing/2014/main" id="{0A35A2F6-661B-4BC4-A8DF-E37FE4572C7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97951" y="3574892"/>
                <a:ext cx="2208237" cy="2588969"/>
              </a:xfrm>
              <a:prstGeom prst="rect">
                <a:avLst/>
              </a:prstGeom>
            </p:spPr>
          </p:pic>
        </mc:Fallback>
      </mc:AlternateContent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53F604B-B34D-4E33-B0FD-BC5A295C5B5D}"/>
              </a:ext>
            </a:extLst>
          </p:cNvPr>
          <p:cNvSpPr txBox="1"/>
          <p:nvPr/>
        </p:nvSpPr>
        <p:spPr>
          <a:xfrm>
            <a:off x="3169328" y="2224975"/>
            <a:ext cx="622324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カラーセンサーから赤外線という目に見えない光を出し、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物に当たって反射した光の強さを測ります。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363D9F5-5834-4DE6-A1C1-083906D5A24F}"/>
              </a:ext>
            </a:extLst>
          </p:cNvPr>
          <p:cNvSpPr txBox="1"/>
          <p:nvPr/>
        </p:nvSpPr>
        <p:spPr>
          <a:xfrm flipH="1">
            <a:off x="7884179" y="2275522"/>
            <a:ext cx="5904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149CE42-86D5-4E47-857E-E793B430DF72}"/>
              </a:ext>
            </a:extLst>
          </p:cNvPr>
          <p:cNvSpPr txBox="1"/>
          <p:nvPr/>
        </p:nvSpPr>
        <p:spPr>
          <a:xfrm flipH="1">
            <a:off x="3142690" y="2860040"/>
            <a:ext cx="4695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F070BEF-3FCB-480E-B0B3-AA3B610FD9E7}"/>
              </a:ext>
            </a:extLst>
          </p:cNvPr>
          <p:cNvSpPr txBox="1"/>
          <p:nvPr/>
        </p:nvSpPr>
        <p:spPr>
          <a:xfrm flipH="1">
            <a:off x="5875702" y="2860040"/>
            <a:ext cx="4737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つよ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A223B09-9128-4695-AB95-AD93820D166E}"/>
              </a:ext>
            </a:extLst>
          </p:cNvPr>
          <p:cNvSpPr txBox="1"/>
          <p:nvPr/>
        </p:nvSpPr>
        <p:spPr>
          <a:xfrm flipH="1">
            <a:off x="6597306" y="2860040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6271AD60-D1BF-4E9C-B3A1-D25A4E5198A1}"/>
              </a:ext>
            </a:extLst>
          </p:cNvPr>
          <p:cNvSpPr txBox="1"/>
          <p:nvPr/>
        </p:nvSpPr>
        <p:spPr>
          <a:xfrm flipH="1">
            <a:off x="4507029" y="2860040"/>
            <a:ext cx="7270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はんしゃ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C7C2FC0-E800-40F3-9C45-983352BB0760}"/>
              </a:ext>
            </a:extLst>
          </p:cNvPr>
          <p:cNvSpPr txBox="1"/>
          <p:nvPr/>
        </p:nvSpPr>
        <p:spPr>
          <a:xfrm flipH="1">
            <a:off x="5386961" y="2860040"/>
            <a:ext cx="5790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02BB516-AA5F-48AB-A3F2-929CA35A2CD8}"/>
              </a:ext>
            </a:extLst>
          </p:cNvPr>
          <p:cNvSpPr txBox="1"/>
          <p:nvPr/>
        </p:nvSpPr>
        <p:spPr>
          <a:xfrm flipH="1">
            <a:off x="3612280" y="2860040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8058ED5F-94BA-49C7-B0B2-E37DAE5CBDA3}"/>
              </a:ext>
            </a:extLst>
          </p:cNvPr>
          <p:cNvCxnSpPr>
            <a:cxnSpLocks/>
          </p:cNvCxnSpPr>
          <p:nvPr/>
        </p:nvCxnSpPr>
        <p:spPr>
          <a:xfrm>
            <a:off x="2522665" y="4148030"/>
            <a:ext cx="1795447" cy="3351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798A3C49-291E-4040-B46D-EFD03EA48BE5}"/>
              </a:ext>
            </a:extLst>
          </p:cNvPr>
          <p:cNvCxnSpPr>
            <a:cxnSpLocks/>
          </p:cNvCxnSpPr>
          <p:nvPr/>
        </p:nvCxnSpPr>
        <p:spPr>
          <a:xfrm flipH="1">
            <a:off x="3049995" y="4629159"/>
            <a:ext cx="1149384" cy="131565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AB34440-D871-4025-A795-4AFF15CE33F1}"/>
              </a:ext>
            </a:extLst>
          </p:cNvPr>
          <p:cNvSpPr txBox="1"/>
          <p:nvPr/>
        </p:nvSpPr>
        <p:spPr>
          <a:xfrm flipH="1">
            <a:off x="5117493" y="2275522"/>
            <a:ext cx="11179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せきがいせん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8127C93-5E5F-400B-A365-1742C2238DFD}"/>
              </a:ext>
            </a:extLst>
          </p:cNvPr>
          <p:cNvSpPr txBox="1"/>
          <p:nvPr/>
        </p:nvSpPr>
        <p:spPr>
          <a:xfrm flipH="1">
            <a:off x="6579550" y="2275522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8F07282-A172-40A6-9C6C-C84E31102A22}"/>
              </a:ext>
            </a:extLst>
          </p:cNvPr>
          <p:cNvSpPr txBox="1"/>
          <p:nvPr/>
        </p:nvSpPr>
        <p:spPr>
          <a:xfrm flipH="1">
            <a:off x="7049680" y="2275522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6FCC94B-7A96-4120-B585-6582E32E654D}"/>
              </a:ext>
            </a:extLst>
          </p:cNvPr>
          <p:cNvSpPr txBox="1"/>
          <p:nvPr/>
        </p:nvSpPr>
        <p:spPr>
          <a:xfrm flipH="1">
            <a:off x="8395438" y="2275522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4002E45-85C2-44B0-8033-29E32F483F35}"/>
              </a:ext>
            </a:extLst>
          </p:cNvPr>
          <p:cNvGrpSpPr/>
          <p:nvPr/>
        </p:nvGrpSpPr>
        <p:grpSpPr>
          <a:xfrm>
            <a:off x="11574" y="5302613"/>
            <a:ext cx="4242947" cy="1479683"/>
            <a:chOff x="11574" y="5302613"/>
            <a:chExt cx="4242947" cy="1479683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352CB805-C557-460B-BC89-B5A64D803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574" y="5302613"/>
              <a:ext cx="873394" cy="1479683"/>
            </a:xfrm>
            <a:prstGeom prst="rect">
              <a:avLst/>
            </a:prstGeom>
          </p:spPr>
        </p:pic>
        <p:sp>
          <p:nvSpPr>
            <p:cNvPr id="29" name="吹き出し: 角を丸めた四角形 28">
              <a:extLst>
                <a:ext uri="{FF2B5EF4-FFF2-40B4-BE49-F238E27FC236}">
                  <a16:creationId xmlns:a16="http://schemas.microsoft.com/office/drawing/2014/main" id="{019F944B-1A56-4FCA-A576-9D6E3ED90761}"/>
                </a:ext>
              </a:extLst>
            </p:cNvPr>
            <p:cNvSpPr/>
            <p:nvPr/>
          </p:nvSpPr>
          <p:spPr>
            <a:xfrm>
              <a:off x="1006389" y="5329942"/>
              <a:ext cx="3248132" cy="1049580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29C79BB3-7434-4935-BF68-BB9D270E814E}"/>
                </a:ext>
              </a:extLst>
            </p:cNvPr>
            <p:cNvSpPr txBox="1"/>
            <p:nvPr/>
          </p:nvSpPr>
          <p:spPr>
            <a:xfrm>
              <a:off x="1114912" y="5338820"/>
              <a:ext cx="307463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赤外線はテレビの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リモコンなどで使われているよ。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40F43B0B-C13A-4479-8B16-C96F5375BD99}"/>
                </a:ext>
              </a:extLst>
            </p:cNvPr>
            <p:cNvSpPr txBox="1"/>
            <p:nvPr/>
          </p:nvSpPr>
          <p:spPr>
            <a:xfrm>
              <a:off x="1099175" y="5379008"/>
              <a:ext cx="9520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せきがいせん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19170233-05F8-4B92-A191-61DD12880A39}"/>
                </a:ext>
              </a:extLst>
            </p:cNvPr>
            <p:cNvSpPr txBox="1"/>
            <p:nvPr/>
          </p:nvSpPr>
          <p:spPr>
            <a:xfrm>
              <a:off x="2491280" y="5885196"/>
              <a:ext cx="48676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C201AC0-D1BB-4D2B-BEBA-1DEB21F827B3}"/>
              </a:ext>
            </a:extLst>
          </p:cNvPr>
          <p:cNvSpPr txBox="1"/>
          <p:nvPr/>
        </p:nvSpPr>
        <p:spPr>
          <a:xfrm>
            <a:off x="3904226" y="395536"/>
            <a:ext cx="4525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2E825E7-7603-42E4-A20F-6D76D82844F0}"/>
              </a:ext>
            </a:extLst>
          </p:cNvPr>
          <p:cNvSpPr txBox="1"/>
          <p:nvPr/>
        </p:nvSpPr>
        <p:spPr>
          <a:xfrm>
            <a:off x="5833007" y="3955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167DC1F-D9FF-4A76-81B7-2B6E16E63200}"/>
              </a:ext>
            </a:extLst>
          </p:cNvPr>
          <p:cNvSpPr txBox="1"/>
          <p:nvPr/>
        </p:nvSpPr>
        <p:spPr>
          <a:xfrm>
            <a:off x="542654" y="395536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3955360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：ライントレースで使うセンサーを決めよう</a:t>
            </a: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0FF4C66E-6B46-4952-A6F9-AE6042351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59B03072-AAD5-41AF-83A6-449AE2E6353C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A7394BFF-7FF5-4DCA-85EE-A0EBD948E3DF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CB7202ED-6DE2-4941-98EC-FAA708FA1AAE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582FAEAE-F939-4ECF-A673-B8C32A47936B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DB4EC01-23D7-426F-A8EC-D3C4E72FBFF7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2FB3B6CD-9E62-4A8E-9393-15017A32E2A9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6FDE4268-C41A-40B9-8F21-99581D07FB50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46" name="直線矢印コネクタ 45">
              <a:extLst>
                <a:ext uri="{FF2B5EF4-FFF2-40B4-BE49-F238E27FC236}">
                  <a16:creationId xmlns:a16="http://schemas.microsoft.com/office/drawing/2014/main" id="{5E3C7B27-28A2-45C9-A7A2-5A897994DFEF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EBB9CF51-5E78-4E77-AF2D-29B46F6BF852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7A64F674-6EAB-4EC2-816B-1214C5E6716B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16F69FB-3231-4FD6-AC22-269C1AB87C1B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26B499AA-A56D-4D19-8E2B-13550C977BAF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DE18FBA-18C5-4B25-80F2-3288A8405C4B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Coedy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72F74C2-7891-4879-BAB1-EB000D2C8FEC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1ACBDD24-7A62-4892-837F-26A16E7BE160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FA1A8B5-C79D-4917-AD07-EBF514DB111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D637B0C-2E66-4A36-A9DC-6586837592BC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5028B6F8-EA12-4D69-8227-FA33D35ABF02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D7AAA06-EB43-4E7C-AA0B-C3961956033E}"/>
              </a:ext>
            </a:extLst>
          </p:cNvPr>
          <p:cNvSpPr txBox="1"/>
          <p:nvPr/>
        </p:nvSpPr>
        <p:spPr>
          <a:xfrm>
            <a:off x="3904226" y="395536"/>
            <a:ext cx="4525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1CC0C78-B525-4E2A-AADA-F085CC6C3BA5}"/>
              </a:ext>
            </a:extLst>
          </p:cNvPr>
          <p:cNvSpPr txBox="1"/>
          <p:nvPr/>
        </p:nvSpPr>
        <p:spPr>
          <a:xfrm>
            <a:off x="5833007" y="3955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5F35465-80AD-4FB2-B84B-F90F6E1096E5}"/>
              </a:ext>
            </a:extLst>
          </p:cNvPr>
          <p:cNvSpPr txBox="1"/>
          <p:nvPr/>
        </p:nvSpPr>
        <p:spPr>
          <a:xfrm>
            <a:off x="542654" y="395536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3772231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：ライントレースで使うセンサーを決めよう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C0A70AE-220A-449E-8AA7-D16882BB453B}"/>
              </a:ext>
            </a:extLst>
          </p:cNvPr>
          <p:cNvGrpSpPr/>
          <p:nvPr/>
        </p:nvGrpSpPr>
        <p:grpSpPr>
          <a:xfrm>
            <a:off x="528192" y="2698583"/>
            <a:ext cx="1951601" cy="3538115"/>
            <a:chOff x="181821" y="3268693"/>
            <a:chExt cx="1553301" cy="2795942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9A70A241-9235-40E8-9298-823623521C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楕円 7">
              <a:extLst>
                <a:ext uri="{FF2B5EF4-FFF2-40B4-BE49-F238E27FC236}">
                  <a16:creationId xmlns:a16="http://schemas.microsoft.com/office/drawing/2014/main" id="{1E42E8BF-7295-40EB-9072-376F167FD10A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6E3A04F-CC56-4FB3-B83C-9D8E9974C533}"/>
              </a:ext>
            </a:extLst>
          </p:cNvPr>
          <p:cNvSpPr txBox="1"/>
          <p:nvPr/>
        </p:nvSpPr>
        <p:spPr>
          <a:xfrm>
            <a:off x="334734" y="1302756"/>
            <a:ext cx="84314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の電源ランプが青になっていることを確かめて、パソコンと接続する。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接続したら、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B3FF5FA-29C6-4559-9F1A-A9AD72E17AAF}"/>
              </a:ext>
            </a:extLst>
          </p:cNvPr>
          <p:cNvSpPr txBox="1"/>
          <p:nvPr/>
        </p:nvSpPr>
        <p:spPr>
          <a:xfrm>
            <a:off x="377778" y="1367096"/>
            <a:ext cx="8657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9241D78-A597-4699-9CB7-BAA5BA17C43E}"/>
              </a:ext>
            </a:extLst>
          </p:cNvPr>
          <p:cNvSpPr txBox="1"/>
          <p:nvPr/>
        </p:nvSpPr>
        <p:spPr>
          <a:xfrm>
            <a:off x="1129801" y="1367096"/>
            <a:ext cx="8657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AEA6A3F-2394-4967-A31B-E801880223FE}"/>
              </a:ext>
            </a:extLst>
          </p:cNvPr>
          <p:cNvSpPr txBox="1"/>
          <p:nvPr/>
        </p:nvSpPr>
        <p:spPr>
          <a:xfrm>
            <a:off x="2479793" y="1367096"/>
            <a:ext cx="680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75A215B-ED87-4B17-A50A-A58BBDC79E96}"/>
              </a:ext>
            </a:extLst>
          </p:cNvPr>
          <p:cNvSpPr txBox="1"/>
          <p:nvPr/>
        </p:nvSpPr>
        <p:spPr>
          <a:xfrm>
            <a:off x="4785926" y="1367096"/>
            <a:ext cx="680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667FD7D-AD53-4CBD-95FC-2759F7BB5A07}"/>
              </a:ext>
            </a:extLst>
          </p:cNvPr>
          <p:cNvSpPr txBox="1"/>
          <p:nvPr/>
        </p:nvSpPr>
        <p:spPr>
          <a:xfrm>
            <a:off x="7163691" y="1367095"/>
            <a:ext cx="768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E2A5CB6-F7AB-497F-98BD-045BB18C6EBB}"/>
              </a:ext>
            </a:extLst>
          </p:cNvPr>
          <p:cNvSpPr txBox="1"/>
          <p:nvPr/>
        </p:nvSpPr>
        <p:spPr>
          <a:xfrm>
            <a:off x="280064" y="1930318"/>
            <a:ext cx="768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344ADE1-15B1-4ADB-85C0-91536B76806B}"/>
              </a:ext>
            </a:extLst>
          </p:cNvPr>
          <p:cNvGrpSpPr/>
          <p:nvPr/>
        </p:nvGrpSpPr>
        <p:grpSpPr>
          <a:xfrm>
            <a:off x="3286003" y="2724135"/>
            <a:ext cx="2042794" cy="3748991"/>
            <a:chOff x="3286003" y="2724135"/>
            <a:chExt cx="2042794" cy="3748991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4B79C9C7-5DB1-4397-B428-581175156A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535" r="1"/>
            <a:stretch/>
          </p:blipFill>
          <p:spPr>
            <a:xfrm>
              <a:off x="3286003" y="2724135"/>
              <a:ext cx="2042794" cy="3748991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sp>
          <p:nvSpPr>
            <p:cNvPr id="18" name="四角形: 角を丸くする 17">
              <a:extLst>
                <a:ext uri="{FF2B5EF4-FFF2-40B4-BE49-F238E27FC236}">
                  <a16:creationId xmlns:a16="http://schemas.microsoft.com/office/drawing/2014/main" id="{4E6F7CF6-D5BC-4492-9A77-5F8D3C595B10}"/>
                </a:ext>
              </a:extLst>
            </p:cNvPr>
            <p:cNvSpPr/>
            <p:nvPr/>
          </p:nvSpPr>
          <p:spPr>
            <a:xfrm>
              <a:off x="3387772" y="4598631"/>
              <a:ext cx="1805665" cy="284087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図 18">
            <a:extLst>
              <a:ext uri="{FF2B5EF4-FFF2-40B4-BE49-F238E27FC236}">
                <a16:creationId xmlns:a16="http://schemas.microsoft.com/office/drawing/2014/main" id="{CB80AF44-7182-4FD4-A212-7FEE39A8BA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5551" y="2667170"/>
            <a:ext cx="2284857" cy="3805956"/>
          </a:xfrm>
          <a:prstGeom prst="rect">
            <a:avLst/>
          </a:prstGeom>
        </p:spPr>
      </p:pic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B51880C0-3DE0-4BFD-9998-5AC6ADF29BC9}"/>
              </a:ext>
            </a:extLst>
          </p:cNvPr>
          <p:cNvSpPr/>
          <p:nvPr/>
        </p:nvSpPr>
        <p:spPr>
          <a:xfrm>
            <a:off x="7120665" y="5306263"/>
            <a:ext cx="1248541" cy="32305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7321C165-2F74-4789-BD70-55D4A01E1CFE}"/>
              </a:ext>
            </a:extLst>
          </p:cNvPr>
          <p:cNvCxnSpPr>
            <a:cxnSpLocks/>
          </p:cNvCxnSpPr>
          <p:nvPr/>
        </p:nvCxnSpPr>
        <p:spPr>
          <a:xfrm flipV="1">
            <a:off x="6661473" y="5467789"/>
            <a:ext cx="409256" cy="3281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矢印: 右 22">
            <a:extLst>
              <a:ext uri="{FF2B5EF4-FFF2-40B4-BE49-F238E27FC236}">
                <a16:creationId xmlns:a16="http://schemas.microsoft.com/office/drawing/2014/main" id="{1983012B-FCA9-4389-AF28-470528208A9A}"/>
              </a:ext>
            </a:extLst>
          </p:cNvPr>
          <p:cNvSpPr/>
          <p:nvPr/>
        </p:nvSpPr>
        <p:spPr>
          <a:xfrm>
            <a:off x="2497885" y="4048903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矢印: 右 23">
            <a:extLst>
              <a:ext uri="{FF2B5EF4-FFF2-40B4-BE49-F238E27FC236}">
                <a16:creationId xmlns:a16="http://schemas.microsoft.com/office/drawing/2014/main" id="{DD97C756-C5D9-42CD-B4E4-E994C702E146}"/>
              </a:ext>
            </a:extLst>
          </p:cNvPr>
          <p:cNvSpPr/>
          <p:nvPr/>
        </p:nvSpPr>
        <p:spPr>
          <a:xfrm>
            <a:off x="5407369" y="4048903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吹き出し: 角を丸めた四角形 25">
            <a:extLst>
              <a:ext uri="{FF2B5EF4-FFF2-40B4-BE49-F238E27FC236}">
                <a16:creationId xmlns:a16="http://schemas.microsoft.com/office/drawing/2014/main" id="{39C82F74-0178-444A-A0F9-E36A5A2C2094}"/>
              </a:ext>
            </a:extLst>
          </p:cNvPr>
          <p:cNvSpPr/>
          <p:nvPr/>
        </p:nvSpPr>
        <p:spPr>
          <a:xfrm>
            <a:off x="3542979" y="5205367"/>
            <a:ext cx="3058835" cy="1015663"/>
          </a:xfrm>
          <a:prstGeom prst="wedgeRoundRectCallout">
            <a:avLst>
              <a:gd name="adj1" fmla="val -57523"/>
              <a:gd name="adj2" fmla="val 4950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49800121-845E-48CE-9C2D-B1B08C24B0A9}"/>
              </a:ext>
            </a:extLst>
          </p:cNvPr>
          <p:cNvGrpSpPr/>
          <p:nvPr/>
        </p:nvGrpSpPr>
        <p:grpSpPr>
          <a:xfrm>
            <a:off x="3706057" y="5138700"/>
            <a:ext cx="2974759" cy="1015663"/>
            <a:chOff x="2661664" y="5398833"/>
            <a:chExt cx="2974759" cy="1015663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8960FAC2-5764-4A8D-AE16-AF302631A725}"/>
                </a:ext>
              </a:extLst>
            </p:cNvPr>
            <p:cNvSpPr txBox="1"/>
            <p:nvPr/>
          </p:nvSpPr>
          <p:spPr>
            <a:xfrm>
              <a:off x="2661664" y="5398833"/>
              <a:ext cx="297475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オフにすると、パソコンから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を操作できるよ！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322568C3-9E90-4830-92A5-3E6B33841302}"/>
                </a:ext>
              </a:extLst>
            </p:cNvPr>
            <p:cNvSpPr txBox="1"/>
            <p:nvPr/>
          </p:nvSpPr>
          <p:spPr>
            <a:xfrm>
              <a:off x="3424211" y="5934071"/>
              <a:ext cx="650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821B533E-43FB-490B-B208-5E887EE992B5}"/>
                </a:ext>
              </a:extLst>
            </p:cNvPr>
            <p:cNvSpPr txBox="1"/>
            <p:nvPr/>
          </p:nvSpPr>
          <p:spPr>
            <a:xfrm>
              <a:off x="2713098" y="5952893"/>
              <a:ext cx="650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4" name="図 33">
            <a:extLst>
              <a:ext uri="{FF2B5EF4-FFF2-40B4-BE49-F238E27FC236}">
                <a16:creationId xmlns:a16="http://schemas.microsoft.com/office/drawing/2014/main" id="{60E4B949-F52B-402D-A601-06EF61913A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0035" y="5908204"/>
            <a:ext cx="1118536" cy="849010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96F4C85-D1F8-4B32-810F-F4F572C6042A}"/>
              </a:ext>
            </a:extLst>
          </p:cNvPr>
          <p:cNvSpPr txBox="1"/>
          <p:nvPr/>
        </p:nvSpPr>
        <p:spPr>
          <a:xfrm>
            <a:off x="3904226" y="395536"/>
            <a:ext cx="4525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3A9B7BB-6C79-4F12-A229-3B01E898CF54}"/>
              </a:ext>
            </a:extLst>
          </p:cNvPr>
          <p:cNvSpPr txBox="1"/>
          <p:nvPr/>
        </p:nvSpPr>
        <p:spPr>
          <a:xfrm>
            <a:off x="5833007" y="3955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1A23ABD-1802-4BBA-ADC2-53A3AB8EBE8F}"/>
              </a:ext>
            </a:extLst>
          </p:cNvPr>
          <p:cNvSpPr txBox="1"/>
          <p:nvPr/>
        </p:nvSpPr>
        <p:spPr>
          <a:xfrm>
            <a:off x="542654" y="395536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77076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：ライントレースで使うセンサーを決めよう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0CE0C08-95F3-43D8-8044-D28E890C4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921" y="1896578"/>
            <a:ext cx="2204853" cy="2391333"/>
          </a:xfrm>
          <a:prstGeom prst="rect">
            <a:avLst/>
          </a:prstGeom>
        </p:spPr>
      </p:pic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EB6E94E8-74F4-4F3F-B264-36464750AE0B}"/>
              </a:ext>
            </a:extLst>
          </p:cNvPr>
          <p:cNvCxnSpPr>
            <a:cxnSpLocks/>
          </p:cNvCxnSpPr>
          <p:nvPr/>
        </p:nvCxnSpPr>
        <p:spPr>
          <a:xfrm>
            <a:off x="1002634" y="2388023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463E913-6638-4BC6-9160-7187D8AA09D8}"/>
              </a:ext>
            </a:extLst>
          </p:cNvPr>
          <p:cNvGrpSpPr/>
          <p:nvPr/>
        </p:nvGrpSpPr>
        <p:grpSpPr>
          <a:xfrm>
            <a:off x="334735" y="2062109"/>
            <a:ext cx="667899" cy="650331"/>
            <a:chOff x="475743" y="2747684"/>
            <a:chExt cx="667899" cy="650331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9E56E848-A944-4FD1-B2CC-A06175894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F4E47245-FA9E-4F29-86D1-E65509ADD7C6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2006333-22EC-452A-9563-86CE1E768E1B}"/>
              </a:ext>
            </a:extLst>
          </p:cNvPr>
          <p:cNvGrpSpPr/>
          <p:nvPr/>
        </p:nvGrpSpPr>
        <p:grpSpPr>
          <a:xfrm>
            <a:off x="3336584" y="1921175"/>
            <a:ext cx="5730352" cy="601756"/>
            <a:chOff x="2157904" y="2069568"/>
            <a:chExt cx="5730352" cy="601756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DC07263-F4E6-4247-A8A2-2ECAC317492D}"/>
                </a:ext>
              </a:extLst>
            </p:cNvPr>
            <p:cNvSpPr txBox="1"/>
            <p:nvPr/>
          </p:nvSpPr>
          <p:spPr>
            <a:xfrm>
              <a:off x="2157904" y="2069568"/>
              <a:ext cx="57303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　　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が押された時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1B36E899-89F5-4C60-915E-CF1E193E0A52}"/>
                </a:ext>
              </a:extLst>
            </p:cNvPr>
            <p:cNvSpPr txBox="1"/>
            <p:nvPr/>
          </p:nvSpPr>
          <p:spPr>
            <a:xfrm>
              <a:off x="6463186" y="211188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54FC02E8-033A-4808-B958-3505E13D9B1D}"/>
                </a:ext>
              </a:extLst>
            </p:cNvPr>
            <p:cNvSpPr txBox="1"/>
            <p:nvPr/>
          </p:nvSpPr>
          <p:spPr>
            <a:xfrm>
              <a:off x="4834970" y="2107114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DDB4D923-3E94-4820-90D3-DDDF8FC9C28B}"/>
                </a:ext>
              </a:extLst>
            </p:cNvPr>
            <p:cNvSpPr txBox="1"/>
            <p:nvPr/>
          </p:nvSpPr>
          <p:spPr>
            <a:xfrm>
              <a:off x="5774264" y="2111887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B1AA473E-4CD9-4E62-BB66-CB78E9C5F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0655" y="2182525"/>
              <a:ext cx="488799" cy="488799"/>
            </a:xfrm>
            <a:prstGeom prst="rect">
              <a:avLst/>
            </a:prstGeom>
          </p:spPr>
        </p:pic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A8C63DA-F54B-4753-8DDB-00337515F9BD}"/>
              </a:ext>
            </a:extLst>
          </p:cNvPr>
          <p:cNvGrpSpPr/>
          <p:nvPr/>
        </p:nvGrpSpPr>
        <p:grpSpPr>
          <a:xfrm>
            <a:off x="337907" y="3606628"/>
            <a:ext cx="652422" cy="639195"/>
            <a:chOff x="588984" y="3725957"/>
            <a:chExt cx="652422" cy="639195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4883E4AB-5284-45AB-AF81-5184DBF5E8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19" name="四角形: 角を丸くする 18">
              <a:extLst>
                <a:ext uri="{FF2B5EF4-FFF2-40B4-BE49-F238E27FC236}">
                  <a16:creationId xmlns:a16="http://schemas.microsoft.com/office/drawing/2014/main" id="{E63B72A0-609F-4372-B630-80C339EFB714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A0BD56FB-3D17-4613-99C2-6FA3C2689FBF}"/>
              </a:ext>
            </a:extLst>
          </p:cNvPr>
          <p:cNvCxnSpPr>
            <a:cxnSpLocks/>
          </p:cNvCxnSpPr>
          <p:nvPr/>
        </p:nvCxnSpPr>
        <p:spPr>
          <a:xfrm>
            <a:off x="990329" y="3810815"/>
            <a:ext cx="34141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3157F14F-2DE0-456B-9FE1-5F882FEC1729}"/>
              </a:ext>
            </a:extLst>
          </p:cNvPr>
          <p:cNvGrpSpPr/>
          <p:nvPr/>
        </p:nvGrpSpPr>
        <p:grpSpPr>
          <a:xfrm>
            <a:off x="3336584" y="2567044"/>
            <a:ext cx="3799701" cy="777307"/>
            <a:chOff x="0" y="5162102"/>
            <a:chExt cx="3799701" cy="777307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0B5050A3-1260-42DA-8EAB-FAE86770511F}"/>
                </a:ext>
              </a:extLst>
            </p:cNvPr>
            <p:cNvSpPr txBox="1"/>
            <p:nvPr/>
          </p:nvSpPr>
          <p:spPr>
            <a:xfrm>
              <a:off x="0" y="5251150"/>
              <a:ext cx="379970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2B566D35-A663-4B6A-ACAF-DD04BB669D8D}"/>
                </a:ext>
              </a:extLst>
            </p:cNvPr>
            <p:cNvSpPr txBox="1"/>
            <p:nvPr/>
          </p:nvSpPr>
          <p:spPr>
            <a:xfrm>
              <a:off x="173541" y="5304535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18BAF77-6ECF-441D-BEFC-97C8401DB19F}"/>
                </a:ext>
              </a:extLst>
            </p:cNvPr>
            <p:cNvSpPr txBox="1"/>
            <p:nvPr/>
          </p:nvSpPr>
          <p:spPr>
            <a:xfrm>
              <a:off x="2738429" y="5304535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20313369-5009-4ACC-BB52-2B28F3FAC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52360" y="5162102"/>
              <a:ext cx="1097375" cy="777307"/>
            </a:xfrm>
            <a:prstGeom prst="rect">
              <a:avLst/>
            </a:prstGeom>
          </p:spPr>
        </p:pic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11A69EBC-4559-4C69-9B24-D915B9CF0FE9}"/>
              </a:ext>
            </a:extLst>
          </p:cNvPr>
          <p:cNvGrpSpPr/>
          <p:nvPr/>
        </p:nvGrpSpPr>
        <p:grpSpPr>
          <a:xfrm>
            <a:off x="350212" y="2880688"/>
            <a:ext cx="652422" cy="639195"/>
            <a:chOff x="588875" y="3127860"/>
            <a:chExt cx="652422" cy="639195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E97F986-6A60-44C7-94E5-72898CB34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29" name="四角形: 角を丸くする 28">
              <a:extLst>
                <a:ext uri="{FF2B5EF4-FFF2-40B4-BE49-F238E27FC236}">
                  <a16:creationId xmlns:a16="http://schemas.microsoft.com/office/drawing/2014/main" id="{6A5FB9D6-3244-45B3-B50A-917FEA282798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7DF26E97-8691-4614-B061-EF8E132F92FD}"/>
              </a:ext>
            </a:extLst>
          </p:cNvPr>
          <p:cNvCxnSpPr>
            <a:cxnSpLocks/>
          </p:cNvCxnSpPr>
          <p:nvPr/>
        </p:nvCxnSpPr>
        <p:spPr>
          <a:xfrm>
            <a:off x="1011190" y="3203904"/>
            <a:ext cx="4536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BFB2D6D1-1199-4D22-82CD-AED299C48F99}"/>
              </a:ext>
            </a:extLst>
          </p:cNvPr>
          <p:cNvGrpSpPr/>
          <p:nvPr/>
        </p:nvGrpSpPr>
        <p:grpSpPr>
          <a:xfrm>
            <a:off x="3336584" y="3344774"/>
            <a:ext cx="5612109" cy="651561"/>
            <a:chOff x="3301072" y="3309271"/>
            <a:chExt cx="5612109" cy="65156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FABE647-8DBD-4EDD-B467-5BDFD0C90F2B}"/>
                </a:ext>
              </a:extLst>
            </p:cNvPr>
            <p:cNvSpPr txBox="1"/>
            <p:nvPr/>
          </p:nvSpPr>
          <p:spPr>
            <a:xfrm>
              <a:off x="3301072" y="3309271"/>
              <a:ext cx="561210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空白にする。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36DE5EBB-8050-44FE-A12D-22F0D096DA5E}"/>
                </a:ext>
              </a:extLst>
            </p:cNvPr>
            <p:cNvSpPr txBox="1"/>
            <p:nvPr/>
          </p:nvSpPr>
          <p:spPr>
            <a:xfrm>
              <a:off x="6698059" y="336363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E0B24BDA-BF1A-4347-B685-4461937CF400}"/>
                </a:ext>
              </a:extLst>
            </p:cNvPr>
            <p:cNvSpPr txBox="1"/>
            <p:nvPr/>
          </p:nvSpPr>
          <p:spPr>
            <a:xfrm>
              <a:off x="3478260" y="336363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A441A2E-6749-4C08-84B2-E46B22A3B149}"/>
                </a:ext>
              </a:extLst>
            </p:cNvPr>
            <p:cNvSpPr txBox="1"/>
            <p:nvPr/>
          </p:nvSpPr>
          <p:spPr>
            <a:xfrm>
              <a:off x="3895206" y="336363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2ABCBF7F-905D-46AF-B5F0-0490E3631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55606" y="3412144"/>
              <a:ext cx="1623201" cy="548688"/>
            </a:xfrm>
            <a:prstGeom prst="rect">
              <a:avLst/>
            </a:prstGeom>
          </p:spPr>
        </p:pic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A2D50162-C2C4-42DF-8AEF-FE5C4A19CB29}"/>
                </a:ext>
              </a:extLst>
            </p:cNvPr>
            <p:cNvSpPr txBox="1"/>
            <p:nvPr/>
          </p:nvSpPr>
          <p:spPr>
            <a:xfrm>
              <a:off x="7358860" y="3355229"/>
              <a:ext cx="712908" cy="254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くうはく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E2EE2B53-3BFD-4EB7-831E-1BE6760864CF}"/>
              </a:ext>
            </a:extLst>
          </p:cNvPr>
          <p:cNvGrpSpPr/>
          <p:nvPr/>
        </p:nvGrpSpPr>
        <p:grpSpPr>
          <a:xfrm>
            <a:off x="3336584" y="4013240"/>
            <a:ext cx="5612109" cy="599693"/>
            <a:chOff x="3301072" y="4137536"/>
            <a:chExt cx="5612109" cy="599693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15E355AF-D8DC-48FD-895B-C5520CB55F72}"/>
                </a:ext>
              </a:extLst>
            </p:cNvPr>
            <p:cNvSpPr txBox="1"/>
            <p:nvPr/>
          </p:nvSpPr>
          <p:spPr>
            <a:xfrm>
              <a:off x="3301072" y="4137536"/>
              <a:ext cx="561210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を選び、「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0.5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」秒にする。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DE1CF38-986F-4C85-8B8C-6485AE40375F}"/>
                </a:ext>
              </a:extLst>
            </p:cNvPr>
            <p:cNvSpPr txBox="1"/>
            <p:nvPr/>
          </p:nvSpPr>
          <p:spPr>
            <a:xfrm>
              <a:off x="3474613" y="4190921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F1DF2F3F-E858-4E13-AB88-B892F009DF4F}"/>
                </a:ext>
              </a:extLst>
            </p:cNvPr>
            <p:cNvSpPr txBox="1"/>
            <p:nvPr/>
          </p:nvSpPr>
          <p:spPr>
            <a:xfrm>
              <a:off x="6039501" y="4190921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7D982758-1114-4234-A78B-68198974F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796846" y="4264748"/>
              <a:ext cx="1127858" cy="472481"/>
            </a:xfrm>
            <a:prstGeom prst="rect">
              <a:avLst/>
            </a:prstGeom>
          </p:spPr>
        </p:pic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192DEA0B-31DB-414A-851B-F74DA195A246}"/>
                </a:ext>
              </a:extLst>
            </p:cNvPr>
            <p:cNvSpPr txBox="1"/>
            <p:nvPr/>
          </p:nvSpPr>
          <p:spPr>
            <a:xfrm>
              <a:off x="7518660" y="4190921"/>
              <a:ext cx="5695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59920C89-7826-44D6-B240-35AE4E90806C}"/>
              </a:ext>
            </a:extLst>
          </p:cNvPr>
          <p:cNvSpPr/>
          <p:nvPr/>
        </p:nvSpPr>
        <p:spPr>
          <a:xfrm>
            <a:off x="1890942" y="3071671"/>
            <a:ext cx="1355833" cy="327463"/>
          </a:xfrm>
          <a:prstGeom prst="rect">
            <a:avLst/>
          </a:prstGeom>
          <a:noFill/>
          <a:ln w="2857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AF2C7559-5D15-4979-BA01-5D1E8B18C10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88731" y="5068416"/>
            <a:ext cx="1062095" cy="1692565"/>
          </a:xfrm>
          <a:prstGeom prst="rect">
            <a:avLst/>
          </a:prstGeom>
        </p:spPr>
      </p:pic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E105CBF3-EF82-4793-A9CA-0EC9E7408206}"/>
              </a:ext>
            </a:extLst>
          </p:cNvPr>
          <p:cNvGrpSpPr/>
          <p:nvPr/>
        </p:nvGrpSpPr>
        <p:grpSpPr>
          <a:xfrm>
            <a:off x="1113214" y="5214344"/>
            <a:ext cx="4957582" cy="1211202"/>
            <a:chOff x="928737" y="4776630"/>
            <a:chExt cx="4957582" cy="1211202"/>
          </a:xfrm>
        </p:grpSpPr>
        <p:sp>
          <p:nvSpPr>
            <p:cNvPr id="53" name="吹き出し: 角を丸めた四角形 52">
              <a:extLst>
                <a:ext uri="{FF2B5EF4-FFF2-40B4-BE49-F238E27FC236}">
                  <a16:creationId xmlns:a16="http://schemas.microsoft.com/office/drawing/2014/main" id="{D0493A58-1B12-40B0-A2A8-ABADBB0F3D39}"/>
                </a:ext>
              </a:extLst>
            </p:cNvPr>
            <p:cNvSpPr/>
            <p:nvPr/>
          </p:nvSpPr>
          <p:spPr>
            <a:xfrm>
              <a:off x="928737" y="4776630"/>
              <a:ext cx="4957582" cy="1211202"/>
            </a:xfrm>
            <a:prstGeom prst="wedgeRoundRectCallout">
              <a:avLst>
                <a:gd name="adj1" fmla="val 56777"/>
                <a:gd name="adj2" fmla="val -10411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60" name="グループ化 59">
              <a:extLst>
                <a:ext uri="{FF2B5EF4-FFF2-40B4-BE49-F238E27FC236}">
                  <a16:creationId xmlns:a16="http://schemas.microsoft.com/office/drawing/2014/main" id="{FCB89CFE-EB09-4CA4-864B-75E1BFDCE1E8}"/>
                </a:ext>
              </a:extLst>
            </p:cNvPr>
            <p:cNvGrpSpPr/>
            <p:nvPr/>
          </p:nvGrpSpPr>
          <p:grpSpPr>
            <a:xfrm>
              <a:off x="1116188" y="4834487"/>
              <a:ext cx="4476744" cy="1015663"/>
              <a:chOff x="1116188" y="4834487"/>
              <a:chExt cx="4476744" cy="1015663"/>
            </a:xfrm>
          </p:grpSpPr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4388EAF4-3476-4409-BACD-8514C399DDFE}"/>
                  </a:ext>
                </a:extLst>
              </p:cNvPr>
              <p:cNvSpPr txBox="1"/>
              <p:nvPr/>
            </p:nvSpPr>
            <p:spPr>
              <a:xfrm>
                <a:off x="1116188" y="4834487"/>
                <a:ext cx="447674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　　　　　の空白部分に、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センサーのブロックを入れて、調査をするよ！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7CD98FAF-A58F-48B8-B463-32136F8653B5}"/>
                  </a:ext>
                </a:extLst>
              </p:cNvPr>
              <p:cNvSpPr txBox="1"/>
              <p:nvPr/>
            </p:nvSpPr>
            <p:spPr>
              <a:xfrm>
                <a:off x="2734315" y="4889053"/>
                <a:ext cx="93542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くうはく ぶぶん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AAB98495-56FC-434C-87E4-D10265B8EF03}"/>
                  </a:ext>
                </a:extLst>
              </p:cNvPr>
              <p:cNvSpPr txBox="1"/>
              <p:nvPr/>
            </p:nvSpPr>
            <p:spPr>
              <a:xfrm>
                <a:off x="3202029" y="5369263"/>
                <a:ext cx="25806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い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931BF176-B37F-4BC3-83E4-264F4838BD0B}"/>
                  </a:ext>
                </a:extLst>
              </p:cNvPr>
              <p:cNvSpPr txBox="1"/>
              <p:nvPr/>
            </p:nvSpPr>
            <p:spPr>
              <a:xfrm>
                <a:off x="3943427" y="5369263"/>
                <a:ext cx="63873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ちょうさ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59" name="図 58">
                <a:extLst>
                  <a:ext uri="{FF2B5EF4-FFF2-40B4-BE49-F238E27FC236}">
                    <a16:creationId xmlns:a16="http://schemas.microsoft.com/office/drawing/2014/main" id="{FDFD8ED8-D519-4F32-A8E4-893110BB49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19743" y="4961265"/>
                <a:ext cx="1356478" cy="449619"/>
              </a:xfrm>
              <a:prstGeom prst="rect">
                <a:avLst/>
              </a:prstGeom>
            </p:spPr>
          </p:pic>
        </p:grpSp>
      </p:grp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78763EF-35B9-4202-B2A2-CF19CF09D3E9}"/>
              </a:ext>
            </a:extLst>
          </p:cNvPr>
          <p:cNvSpPr txBox="1"/>
          <p:nvPr/>
        </p:nvSpPr>
        <p:spPr>
          <a:xfrm>
            <a:off x="3904226" y="395536"/>
            <a:ext cx="4525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8D9A942-D227-40C3-963F-145D365198B4}"/>
              </a:ext>
            </a:extLst>
          </p:cNvPr>
          <p:cNvSpPr txBox="1"/>
          <p:nvPr/>
        </p:nvSpPr>
        <p:spPr>
          <a:xfrm>
            <a:off x="5833007" y="3955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41E6816-D74E-4490-98FA-15D9E3F770C3}"/>
              </a:ext>
            </a:extLst>
          </p:cNvPr>
          <p:cNvSpPr txBox="1"/>
          <p:nvPr/>
        </p:nvSpPr>
        <p:spPr>
          <a:xfrm>
            <a:off x="542654" y="395536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582425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5_01_01">
            <a:hlinkClick r:id="" action="ppaction://media"/>
            <a:extLst>
              <a:ext uri="{FF2B5EF4-FFF2-40B4-BE49-F238E27FC236}">
                <a16:creationId xmlns:a16="http://schemas.microsoft.com/office/drawing/2014/main" id="{060C6823-0AB0-4818-A0D4-DC8F750E0E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2202" y="2342755"/>
            <a:ext cx="7864475" cy="393223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：ライントレースで使うセンサーを決めよう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69E69610-65A4-41D2-95E9-E4FE978F3B73}"/>
              </a:ext>
            </a:extLst>
          </p:cNvPr>
          <p:cNvSpPr txBox="1"/>
          <p:nvPr/>
        </p:nvSpPr>
        <p:spPr>
          <a:xfrm>
            <a:off x="500576" y="1245270"/>
            <a:ext cx="55702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が使えるか調査しよう！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3D1FF80-A098-4EC0-BB95-D54706E88638}"/>
              </a:ext>
            </a:extLst>
          </p:cNvPr>
          <p:cNvSpPr txBox="1"/>
          <p:nvPr/>
        </p:nvSpPr>
        <p:spPr>
          <a:xfrm>
            <a:off x="2760698" y="1287589"/>
            <a:ext cx="515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54A7AC56-040E-400F-9629-7D6D8B9DFD2E}"/>
              </a:ext>
            </a:extLst>
          </p:cNvPr>
          <p:cNvSpPr txBox="1"/>
          <p:nvPr/>
        </p:nvSpPr>
        <p:spPr>
          <a:xfrm>
            <a:off x="3644570" y="129641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9481C2C-57C7-4828-9A97-B714508586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948" y="1393778"/>
            <a:ext cx="1992771" cy="411652"/>
          </a:xfrm>
          <a:prstGeom prst="rect">
            <a:avLst/>
          </a:prstGeom>
        </p:spPr>
      </p:pic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44A74133-6666-4819-97AC-15B3E08A9A5F}"/>
              </a:ext>
            </a:extLst>
          </p:cNvPr>
          <p:cNvCxnSpPr>
            <a:cxnSpLocks/>
          </p:cNvCxnSpPr>
          <p:nvPr/>
        </p:nvCxnSpPr>
        <p:spPr>
          <a:xfrm>
            <a:off x="826787" y="3766576"/>
            <a:ext cx="7978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FC4C6EFE-952D-4B0D-BF22-996306D659FD}"/>
              </a:ext>
            </a:extLst>
          </p:cNvPr>
          <p:cNvGrpSpPr/>
          <p:nvPr/>
        </p:nvGrpSpPr>
        <p:grpSpPr>
          <a:xfrm>
            <a:off x="174365" y="3446979"/>
            <a:ext cx="652422" cy="639195"/>
            <a:chOff x="174365" y="2801987"/>
            <a:chExt cx="652422" cy="639195"/>
          </a:xfrm>
        </p:grpSpPr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4CECE048-9372-4847-9F4E-FA7A0FB581DD}"/>
                </a:ext>
              </a:extLst>
            </p:cNvPr>
            <p:cNvSpPr/>
            <p:nvPr/>
          </p:nvSpPr>
          <p:spPr>
            <a:xfrm>
              <a:off x="174365" y="28019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179FAAA1-3EDC-4F05-93AD-66A8864AF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9917" y="2869137"/>
              <a:ext cx="562053" cy="504895"/>
            </a:xfrm>
            <a:prstGeom prst="rect">
              <a:avLst/>
            </a:prstGeom>
          </p:spPr>
        </p:pic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6A0B18F-3DD1-45A5-A334-BA64DD993811}"/>
              </a:ext>
            </a:extLst>
          </p:cNvPr>
          <p:cNvGrpSpPr/>
          <p:nvPr/>
        </p:nvGrpSpPr>
        <p:grpSpPr>
          <a:xfrm>
            <a:off x="781970" y="1751091"/>
            <a:ext cx="6170068" cy="577081"/>
            <a:chOff x="5051307" y="2236447"/>
            <a:chExt cx="6170068" cy="577081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E62E4A0D-4767-4FF6-997D-849D5FA4F265}"/>
                </a:ext>
              </a:extLst>
            </p:cNvPr>
            <p:cNvSpPr txBox="1"/>
            <p:nvPr/>
          </p:nvSpPr>
          <p:spPr>
            <a:xfrm>
              <a:off x="5051307" y="2236447"/>
              <a:ext cx="617006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を押し、線を横切るように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を動かしてみよう。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93A4C838-8851-4009-A27D-2426DDB9F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22127" y="2398091"/>
              <a:ext cx="403895" cy="403895"/>
            </a:xfrm>
            <a:prstGeom prst="rect">
              <a:avLst/>
            </a:prstGeom>
          </p:spPr>
        </p:pic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C284AEEA-870D-4550-AB6E-8FE661F391B0}"/>
                </a:ext>
              </a:extLst>
            </p:cNvPr>
            <p:cNvSpPr txBox="1"/>
            <p:nvPr/>
          </p:nvSpPr>
          <p:spPr>
            <a:xfrm>
              <a:off x="5796842" y="2287990"/>
              <a:ext cx="324338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D7EBE509-3EBB-408F-8CC3-3B9F08DC3DBC}"/>
                </a:ext>
              </a:extLst>
            </p:cNvPr>
            <p:cNvSpPr txBox="1"/>
            <p:nvPr/>
          </p:nvSpPr>
          <p:spPr>
            <a:xfrm>
              <a:off x="9308532" y="2287990"/>
              <a:ext cx="5811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01FF3B1E-9ED3-4321-8BE6-788A660A62B9}"/>
                </a:ext>
              </a:extLst>
            </p:cNvPr>
            <p:cNvSpPr txBox="1"/>
            <p:nvPr/>
          </p:nvSpPr>
          <p:spPr>
            <a:xfrm>
              <a:off x="6365046" y="2287990"/>
              <a:ext cx="5811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158EFECD-CFBA-4F5D-AB51-C1734E2C1DF9}"/>
                </a:ext>
              </a:extLst>
            </p:cNvPr>
            <p:cNvSpPr txBox="1"/>
            <p:nvPr/>
          </p:nvSpPr>
          <p:spPr>
            <a:xfrm>
              <a:off x="6853727" y="2287990"/>
              <a:ext cx="699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よこぎ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87A6F42B-5F4F-43FB-9A53-90DE7EB9EE57}"/>
                </a:ext>
              </a:extLst>
            </p:cNvPr>
            <p:cNvSpPr txBox="1"/>
            <p:nvPr/>
          </p:nvSpPr>
          <p:spPr>
            <a:xfrm>
              <a:off x="8567704" y="2287990"/>
              <a:ext cx="7141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F86BC7AC-68CA-4E1D-8D22-24EF121AF39B}"/>
              </a:ext>
            </a:extLst>
          </p:cNvPr>
          <p:cNvSpPr txBox="1"/>
          <p:nvPr/>
        </p:nvSpPr>
        <p:spPr>
          <a:xfrm>
            <a:off x="3904226" y="395536"/>
            <a:ext cx="4525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9024033F-39EB-4507-BB69-11AD2A0A0DAE}"/>
              </a:ext>
            </a:extLst>
          </p:cNvPr>
          <p:cNvSpPr txBox="1"/>
          <p:nvPr/>
        </p:nvSpPr>
        <p:spPr>
          <a:xfrm>
            <a:off x="5833007" y="3955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1CF20511-9A89-4C7D-997F-94A55D7FD4AD}"/>
              </a:ext>
            </a:extLst>
          </p:cNvPr>
          <p:cNvSpPr txBox="1"/>
          <p:nvPr/>
        </p:nvSpPr>
        <p:spPr>
          <a:xfrm>
            <a:off x="542654" y="395536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8B56F7F-B3C5-4DC2-BCC7-FB82DC9694F3}"/>
              </a:ext>
            </a:extLst>
          </p:cNvPr>
          <p:cNvSpPr/>
          <p:nvPr/>
        </p:nvSpPr>
        <p:spPr>
          <a:xfrm>
            <a:off x="722202" y="4520735"/>
            <a:ext cx="4285854" cy="1805588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86B3E58-2A2C-445A-9CD8-843883BD3F92}"/>
              </a:ext>
            </a:extLst>
          </p:cNvPr>
          <p:cNvGrpSpPr/>
          <p:nvPr/>
        </p:nvGrpSpPr>
        <p:grpSpPr>
          <a:xfrm>
            <a:off x="826033" y="4881804"/>
            <a:ext cx="4185820" cy="1131079"/>
            <a:chOff x="657357" y="4881804"/>
            <a:chExt cx="4185820" cy="1131079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6DD3D12E-B3E1-4670-82BB-8330F3D14628}"/>
                </a:ext>
              </a:extLst>
            </p:cNvPr>
            <p:cNvSpPr txBox="1"/>
            <p:nvPr/>
          </p:nvSpPr>
          <p:spPr>
            <a:xfrm>
              <a:off x="826787" y="4881804"/>
              <a:ext cx="401639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障害物があるときは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true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ないときは「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false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」と表示します。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6C3BB2E-A82C-4650-ADC3-87940CED915A}"/>
                </a:ext>
              </a:extLst>
            </p:cNvPr>
            <p:cNvSpPr txBox="1"/>
            <p:nvPr/>
          </p:nvSpPr>
          <p:spPr>
            <a:xfrm>
              <a:off x="3205224" y="5489619"/>
              <a:ext cx="699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D852825-8759-46FB-8E2B-32C2061630F4}"/>
                </a:ext>
              </a:extLst>
            </p:cNvPr>
            <p:cNvSpPr txBox="1"/>
            <p:nvPr/>
          </p:nvSpPr>
          <p:spPr>
            <a:xfrm>
              <a:off x="657357" y="4957395"/>
              <a:ext cx="11613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しょうがいぶつ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F6B05690-7C3F-4E56-BE62-CA64D8F72365}"/>
              </a:ext>
            </a:extLst>
          </p:cNvPr>
          <p:cNvGrpSpPr/>
          <p:nvPr/>
        </p:nvGrpSpPr>
        <p:grpSpPr>
          <a:xfrm>
            <a:off x="5008056" y="5496328"/>
            <a:ext cx="3413742" cy="1361672"/>
            <a:chOff x="5008056" y="5496328"/>
            <a:chExt cx="3413742" cy="1361672"/>
          </a:xfrm>
        </p:grpSpPr>
        <p:sp>
          <p:nvSpPr>
            <p:cNvPr id="48" name="吹き出し: 角を丸めた四角形 47">
              <a:extLst>
                <a:ext uri="{FF2B5EF4-FFF2-40B4-BE49-F238E27FC236}">
                  <a16:creationId xmlns:a16="http://schemas.microsoft.com/office/drawing/2014/main" id="{DC0863CE-3B09-44EB-B932-1D9787347C50}"/>
                </a:ext>
              </a:extLst>
            </p:cNvPr>
            <p:cNvSpPr/>
            <p:nvPr/>
          </p:nvSpPr>
          <p:spPr>
            <a:xfrm>
              <a:off x="5008056" y="5537630"/>
              <a:ext cx="2836083" cy="523220"/>
            </a:xfrm>
            <a:prstGeom prst="wedgeRoundRectCallout">
              <a:avLst>
                <a:gd name="adj1" fmla="val 35462"/>
                <a:gd name="adj2" fmla="val 72156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3627D14-1A1A-492A-9835-B67CBDEDCA34}"/>
                </a:ext>
              </a:extLst>
            </p:cNvPr>
            <p:cNvSpPr txBox="1"/>
            <p:nvPr/>
          </p:nvSpPr>
          <p:spPr>
            <a:xfrm>
              <a:off x="5117868" y="5496328"/>
              <a:ext cx="27262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白と黒を判別できたかな？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8966CF02-4EEF-408D-9DD0-E07D6E2E6169}"/>
                </a:ext>
              </a:extLst>
            </p:cNvPr>
            <p:cNvSpPr txBox="1"/>
            <p:nvPr/>
          </p:nvSpPr>
          <p:spPr>
            <a:xfrm>
              <a:off x="5089673" y="5564262"/>
              <a:ext cx="4285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E97C2A6-8466-4F7F-BADF-0C238B0BF63C}"/>
                </a:ext>
              </a:extLst>
            </p:cNvPr>
            <p:cNvSpPr txBox="1"/>
            <p:nvPr/>
          </p:nvSpPr>
          <p:spPr>
            <a:xfrm>
              <a:off x="5909360" y="5561452"/>
              <a:ext cx="650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はんべつ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D52572DF-687E-4C33-90B6-61B7989424C5}"/>
                </a:ext>
              </a:extLst>
            </p:cNvPr>
            <p:cNvSpPr txBox="1"/>
            <p:nvPr/>
          </p:nvSpPr>
          <p:spPr>
            <a:xfrm>
              <a:off x="5494044" y="5550691"/>
              <a:ext cx="4285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3" name="図 52">
              <a:extLst>
                <a:ext uri="{FF2B5EF4-FFF2-40B4-BE49-F238E27FC236}">
                  <a16:creationId xmlns:a16="http://schemas.microsoft.com/office/drawing/2014/main" id="{90C5AF69-A1A4-47B7-9115-5C4E57832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03262" y="6008990"/>
              <a:ext cx="1118536" cy="8490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084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5_01_02">
            <a:hlinkClick r:id="" action="ppaction://media"/>
            <a:extLst>
              <a:ext uri="{FF2B5EF4-FFF2-40B4-BE49-F238E27FC236}">
                <a16:creationId xmlns:a16="http://schemas.microsoft.com/office/drawing/2014/main" id="{6E8E7D94-508F-4F3D-A5DC-6763671AB1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2202" y="2335013"/>
            <a:ext cx="7864475" cy="393223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：ライントレースで使うセンサーを決めよう</a:t>
            </a:r>
          </a:p>
        </p:txBody>
      </p: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44A74133-6666-4819-97AC-15B3E08A9A5F}"/>
              </a:ext>
            </a:extLst>
          </p:cNvPr>
          <p:cNvCxnSpPr>
            <a:cxnSpLocks/>
          </p:cNvCxnSpPr>
          <p:nvPr/>
        </p:nvCxnSpPr>
        <p:spPr>
          <a:xfrm>
            <a:off x="826787" y="3766576"/>
            <a:ext cx="7978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FC4C6EFE-952D-4B0D-BF22-996306D659FD}"/>
              </a:ext>
            </a:extLst>
          </p:cNvPr>
          <p:cNvGrpSpPr/>
          <p:nvPr/>
        </p:nvGrpSpPr>
        <p:grpSpPr>
          <a:xfrm>
            <a:off x="174365" y="3446979"/>
            <a:ext cx="652422" cy="639195"/>
            <a:chOff x="174365" y="2801987"/>
            <a:chExt cx="652422" cy="639195"/>
          </a:xfrm>
        </p:grpSpPr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4CECE048-9372-4847-9F4E-FA7A0FB581DD}"/>
                </a:ext>
              </a:extLst>
            </p:cNvPr>
            <p:cNvSpPr/>
            <p:nvPr/>
          </p:nvSpPr>
          <p:spPr>
            <a:xfrm>
              <a:off x="174365" y="28019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179FAAA1-3EDC-4F05-93AD-66A8864AF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9917" y="2869137"/>
              <a:ext cx="562053" cy="504895"/>
            </a:xfrm>
            <a:prstGeom prst="rect">
              <a:avLst/>
            </a:prstGeom>
          </p:spPr>
        </p:pic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6A0B18F-3DD1-45A5-A334-BA64DD993811}"/>
              </a:ext>
            </a:extLst>
          </p:cNvPr>
          <p:cNvGrpSpPr/>
          <p:nvPr/>
        </p:nvGrpSpPr>
        <p:grpSpPr>
          <a:xfrm>
            <a:off x="781970" y="1751091"/>
            <a:ext cx="6170068" cy="577081"/>
            <a:chOff x="5051307" y="2236447"/>
            <a:chExt cx="6170068" cy="577081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E62E4A0D-4767-4FF6-997D-849D5FA4F265}"/>
                </a:ext>
              </a:extLst>
            </p:cNvPr>
            <p:cNvSpPr txBox="1"/>
            <p:nvPr/>
          </p:nvSpPr>
          <p:spPr>
            <a:xfrm>
              <a:off x="5051307" y="2236447"/>
              <a:ext cx="617006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を押し、線を横切るように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を動かしてみよう。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93A4C838-8851-4009-A27D-2426DDB9F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22127" y="2398091"/>
              <a:ext cx="403895" cy="403895"/>
            </a:xfrm>
            <a:prstGeom prst="rect">
              <a:avLst/>
            </a:prstGeom>
          </p:spPr>
        </p:pic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C284AEEA-870D-4550-AB6E-8FE661F391B0}"/>
                </a:ext>
              </a:extLst>
            </p:cNvPr>
            <p:cNvSpPr txBox="1"/>
            <p:nvPr/>
          </p:nvSpPr>
          <p:spPr>
            <a:xfrm>
              <a:off x="5796842" y="2287990"/>
              <a:ext cx="324338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D7EBE509-3EBB-408F-8CC3-3B9F08DC3DBC}"/>
                </a:ext>
              </a:extLst>
            </p:cNvPr>
            <p:cNvSpPr txBox="1"/>
            <p:nvPr/>
          </p:nvSpPr>
          <p:spPr>
            <a:xfrm>
              <a:off x="9308532" y="2287990"/>
              <a:ext cx="5811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01FF3B1E-9ED3-4321-8BE6-788A660A62B9}"/>
                </a:ext>
              </a:extLst>
            </p:cNvPr>
            <p:cNvSpPr txBox="1"/>
            <p:nvPr/>
          </p:nvSpPr>
          <p:spPr>
            <a:xfrm>
              <a:off x="6365046" y="2287990"/>
              <a:ext cx="5811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158EFECD-CFBA-4F5D-AB51-C1734E2C1DF9}"/>
                </a:ext>
              </a:extLst>
            </p:cNvPr>
            <p:cNvSpPr txBox="1"/>
            <p:nvPr/>
          </p:nvSpPr>
          <p:spPr>
            <a:xfrm>
              <a:off x="6853727" y="2287990"/>
              <a:ext cx="699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よこぎ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87A6F42B-5F4F-43FB-9A53-90DE7EB9EE57}"/>
                </a:ext>
              </a:extLst>
            </p:cNvPr>
            <p:cNvSpPr txBox="1"/>
            <p:nvPr/>
          </p:nvSpPr>
          <p:spPr>
            <a:xfrm>
              <a:off x="8567704" y="2287990"/>
              <a:ext cx="7141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F86BC7AC-68CA-4E1D-8D22-24EF121AF39B}"/>
              </a:ext>
            </a:extLst>
          </p:cNvPr>
          <p:cNvSpPr txBox="1"/>
          <p:nvPr/>
        </p:nvSpPr>
        <p:spPr>
          <a:xfrm>
            <a:off x="3904226" y="395536"/>
            <a:ext cx="4525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9024033F-39EB-4507-BB69-11AD2A0A0DAE}"/>
              </a:ext>
            </a:extLst>
          </p:cNvPr>
          <p:cNvSpPr txBox="1"/>
          <p:nvPr/>
        </p:nvSpPr>
        <p:spPr>
          <a:xfrm>
            <a:off x="5833007" y="3955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1CF20511-9A89-4C7D-997F-94A55D7FD4AD}"/>
              </a:ext>
            </a:extLst>
          </p:cNvPr>
          <p:cNvSpPr txBox="1"/>
          <p:nvPr/>
        </p:nvSpPr>
        <p:spPr>
          <a:xfrm>
            <a:off x="542654" y="395536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8B56F7F-B3C5-4DC2-BCC7-FB82DC9694F3}"/>
              </a:ext>
            </a:extLst>
          </p:cNvPr>
          <p:cNvSpPr/>
          <p:nvPr/>
        </p:nvSpPr>
        <p:spPr>
          <a:xfrm>
            <a:off x="722202" y="4520735"/>
            <a:ext cx="4285854" cy="1805588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1C7BE71-C7E0-4C94-BE8D-973D950B441A}"/>
              </a:ext>
            </a:extLst>
          </p:cNvPr>
          <p:cNvSpPr txBox="1"/>
          <p:nvPr/>
        </p:nvSpPr>
        <p:spPr>
          <a:xfrm>
            <a:off x="500576" y="1245270"/>
            <a:ext cx="55702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が使えるか調査しよう！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D1AF67E-54F2-419D-A7E7-83B83FC14BF4}"/>
              </a:ext>
            </a:extLst>
          </p:cNvPr>
          <p:cNvSpPr txBox="1"/>
          <p:nvPr/>
        </p:nvSpPr>
        <p:spPr>
          <a:xfrm>
            <a:off x="2964887" y="1287589"/>
            <a:ext cx="515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FE8EDD6-0F1E-422C-A01B-78C5C7654AF3}"/>
              </a:ext>
            </a:extLst>
          </p:cNvPr>
          <p:cNvSpPr txBox="1"/>
          <p:nvPr/>
        </p:nvSpPr>
        <p:spPr>
          <a:xfrm>
            <a:off x="3848759" y="129641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DE66D772-546B-4C35-A5FE-ED74EF1E59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928" y="1399099"/>
            <a:ext cx="2424171" cy="411652"/>
          </a:xfrm>
          <a:prstGeom prst="rect">
            <a:avLst/>
          </a:prstGeom>
        </p:spPr>
      </p:pic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5A7D3E49-4345-4788-A3D4-C8F3E765021A}"/>
              </a:ext>
            </a:extLst>
          </p:cNvPr>
          <p:cNvGrpSpPr/>
          <p:nvPr/>
        </p:nvGrpSpPr>
        <p:grpSpPr>
          <a:xfrm>
            <a:off x="5008056" y="5496328"/>
            <a:ext cx="3413742" cy="1361672"/>
            <a:chOff x="5008056" y="5496328"/>
            <a:chExt cx="3413742" cy="1361672"/>
          </a:xfrm>
        </p:grpSpPr>
        <p:sp>
          <p:nvSpPr>
            <p:cNvPr id="44" name="吹き出し: 角を丸めた四角形 43">
              <a:extLst>
                <a:ext uri="{FF2B5EF4-FFF2-40B4-BE49-F238E27FC236}">
                  <a16:creationId xmlns:a16="http://schemas.microsoft.com/office/drawing/2014/main" id="{604BA4EC-909A-4E5E-B35D-8F98C5098E90}"/>
                </a:ext>
              </a:extLst>
            </p:cNvPr>
            <p:cNvSpPr/>
            <p:nvPr/>
          </p:nvSpPr>
          <p:spPr>
            <a:xfrm>
              <a:off x="5008056" y="5537630"/>
              <a:ext cx="2836083" cy="523220"/>
            </a:xfrm>
            <a:prstGeom prst="wedgeRoundRectCallout">
              <a:avLst>
                <a:gd name="adj1" fmla="val 35462"/>
                <a:gd name="adj2" fmla="val 72156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AE233853-7AB6-4BAA-A9F9-CA51D31DEB4E}"/>
                </a:ext>
              </a:extLst>
            </p:cNvPr>
            <p:cNvSpPr txBox="1"/>
            <p:nvPr/>
          </p:nvSpPr>
          <p:spPr>
            <a:xfrm>
              <a:off x="5117868" y="5496328"/>
              <a:ext cx="27262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白と黒を判別できたかな？</a:t>
              </a: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53637BD1-AE55-486B-BFC3-4B889E9F6D7D}"/>
                </a:ext>
              </a:extLst>
            </p:cNvPr>
            <p:cNvSpPr txBox="1"/>
            <p:nvPr/>
          </p:nvSpPr>
          <p:spPr>
            <a:xfrm>
              <a:off x="5089673" y="5564262"/>
              <a:ext cx="4285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A98F2952-37BC-4AE4-BBF7-569FC7C0CDBB}"/>
                </a:ext>
              </a:extLst>
            </p:cNvPr>
            <p:cNvSpPr txBox="1"/>
            <p:nvPr/>
          </p:nvSpPr>
          <p:spPr>
            <a:xfrm>
              <a:off x="5909360" y="5561452"/>
              <a:ext cx="650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はんべつ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3E851D6E-FB9C-4898-866F-04F74503951B}"/>
                </a:ext>
              </a:extLst>
            </p:cNvPr>
            <p:cNvSpPr txBox="1"/>
            <p:nvPr/>
          </p:nvSpPr>
          <p:spPr>
            <a:xfrm>
              <a:off x="5494044" y="5550691"/>
              <a:ext cx="4285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87B119FF-97CB-4E83-9E4B-6A448D01F18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03262" y="6008990"/>
              <a:ext cx="1118536" cy="849010"/>
            </a:xfrm>
            <a:prstGeom prst="rect">
              <a:avLst/>
            </a:prstGeom>
          </p:spPr>
        </p:pic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AC14BD91-D211-41E2-A0CD-CA040BB35BEA}"/>
              </a:ext>
            </a:extLst>
          </p:cNvPr>
          <p:cNvGrpSpPr/>
          <p:nvPr/>
        </p:nvGrpSpPr>
        <p:grpSpPr>
          <a:xfrm>
            <a:off x="1098914" y="5139301"/>
            <a:ext cx="3669953" cy="577081"/>
            <a:chOff x="529185" y="4065444"/>
            <a:chExt cx="3669953" cy="577081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0C6091E-14AE-4B5C-8FB0-ECDE2730E0E2}"/>
                </a:ext>
              </a:extLst>
            </p:cNvPr>
            <p:cNvSpPr txBox="1"/>
            <p:nvPr/>
          </p:nvSpPr>
          <p:spPr>
            <a:xfrm>
              <a:off x="637627" y="4065444"/>
              <a:ext cx="356151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光の強さを数字で表示します。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DF169267-6E0D-47A9-BD7B-A918501CCE6D}"/>
                </a:ext>
              </a:extLst>
            </p:cNvPr>
            <p:cNvSpPr txBox="1"/>
            <p:nvPr/>
          </p:nvSpPr>
          <p:spPr>
            <a:xfrm>
              <a:off x="2429747" y="4127988"/>
              <a:ext cx="699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62694698-F1CA-4845-BC5D-D8310474D652}"/>
                </a:ext>
              </a:extLst>
            </p:cNvPr>
            <p:cNvSpPr txBox="1"/>
            <p:nvPr/>
          </p:nvSpPr>
          <p:spPr>
            <a:xfrm>
              <a:off x="1719380" y="4127988"/>
              <a:ext cx="699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7683314D-D83B-483C-BF30-1EA9F61ECC75}"/>
                </a:ext>
              </a:extLst>
            </p:cNvPr>
            <p:cNvSpPr txBox="1"/>
            <p:nvPr/>
          </p:nvSpPr>
          <p:spPr>
            <a:xfrm>
              <a:off x="529185" y="4127988"/>
              <a:ext cx="6524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ひかり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B0EC4FD7-F257-421A-8E09-BA5962F87CD9}"/>
                </a:ext>
              </a:extLst>
            </p:cNvPr>
            <p:cNvSpPr txBox="1"/>
            <p:nvPr/>
          </p:nvSpPr>
          <p:spPr>
            <a:xfrm>
              <a:off x="994088" y="4127988"/>
              <a:ext cx="6524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733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5_01_03">
            <a:hlinkClick r:id="" action="ppaction://media"/>
            <a:extLst>
              <a:ext uri="{FF2B5EF4-FFF2-40B4-BE49-F238E27FC236}">
                <a16:creationId xmlns:a16="http://schemas.microsoft.com/office/drawing/2014/main" id="{DB3574DD-61E8-40DC-BE74-BADDDFF506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2201" y="2335012"/>
            <a:ext cx="7864475" cy="393223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：ライントレースで使うセンサーを決めよう</a:t>
            </a:r>
          </a:p>
        </p:txBody>
      </p: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44A74133-6666-4819-97AC-15B3E08A9A5F}"/>
              </a:ext>
            </a:extLst>
          </p:cNvPr>
          <p:cNvCxnSpPr>
            <a:cxnSpLocks/>
          </p:cNvCxnSpPr>
          <p:nvPr/>
        </p:nvCxnSpPr>
        <p:spPr>
          <a:xfrm>
            <a:off x="826787" y="3766576"/>
            <a:ext cx="7978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FC4C6EFE-952D-4B0D-BF22-996306D659FD}"/>
              </a:ext>
            </a:extLst>
          </p:cNvPr>
          <p:cNvGrpSpPr/>
          <p:nvPr/>
        </p:nvGrpSpPr>
        <p:grpSpPr>
          <a:xfrm>
            <a:off x="174365" y="3446979"/>
            <a:ext cx="652422" cy="639195"/>
            <a:chOff x="174365" y="2801987"/>
            <a:chExt cx="652422" cy="639195"/>
          </a:xfrm>
        </p:grpSpPr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4CECE048-9372-4847-9F4E-FA7A0FB581DD}"/>
                </a:ext>
              </a:extLst>
            </p:cNvPr>
            <p:cNvSpPr/>
            <p:nvPr/>
          </p:nvSpPr>
          <p:spPr>
            <a:xfrm>
              <a:off x="174365" y="28019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179FAAA1-3EDC-4F05-93AD-66A8864AF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9917" y="2869137"/>
              <a:ext cx="562053" cy="504895"/>
            </a:xfrm>
            <a:prstGeom prst="rect">
              <a:avLst/>
            </a:prstGeom>
          </p:spPr>
        </p:pic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6A0B18F-3DD1-45A5-A334-BA64DD993811}"/>
              </a:ext>
            </a:extLst>
          </p:cNvPr>
          <p:cNvGrpSpPr/>
          <p:nvPr/>
        </p:nvGrpSpPr>
        <p:grpSpPr>
          <a:xfrm>
            <a:off x="781970" y="1751091"/>
            <a:ext cx="6170068" cy="577081"/>
            <a:chOff x="5051307" y="2236447"/>
            <a:chExt cx="6170068" cy="577081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E62E4A0D-4767-4FF6-997D-849D5FA4F265}"/>
                </a:ext>
              </a:extLst>
            </p:cNvPr>
            <p:cNvSpPr txBox="1"/>
            <p:nvPr/>
          </p:nvSpPr>
          <p:spPr>
            <a:xfrm>
              <a:off x="5051307" y="2236447"/>
              <a:ext cx="617006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を押し、線を横切るように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を動かしてみよう。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93A4C838-8851-4009-A27D-2426DDB9F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22127" y="2398091"/>
              <a:ext cx="403895" cy="403895"/>
            </a:xfrm>
            <a:prstGeom prst="rect">
              <a:avLst/>
            </a:prstGeom>
          </p:spPr>
        </p:pic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C284AEEA-870D-4550-AB6E-8FE661F391B0}"/>
                </a:ext>
              </a:extLst>
            </p:cNvPr>
            <p:cNvSpPr txBox="1"/>
            <p:nvPr/>
          </p:nvSpPr>
          <p:spPr>
            <a:xfrm>
              <a:off x="5796842" y="2287990"/>
              <a:ext cx="324338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D7EBE509-3EBB-408F-8CC3-3B9F08DC3DBC}"/>
                </a:ext>
              </a:extLst>
            </p:cNvPr>
            <p:cNvSpPr txBox="1"/>
            <p:nvPr/>
          </p:nvSpPr>
          <p:spPr>
            <a:xfrm>
              <a:off x="9308532" y="2287990"/>
              <a:ext cx="5811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01FF3B1E-9ED3-4321-8BE6-788A660A62B9}"/>
                </a:ext>
              </a:extLst>
            </p:cNvPr>
            <p:cNvSpPr txBox="1"/>
            <p:nvPr/>
          </p:nvSpPr>
          <p:spPr>
            <a:xfrm>
              <a:off x="6365046" y="2287990"/>
              <a:ext cx="5811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158EFECD-CFBA-4F5D-AB51-C1734E2C1DF9}"/>
                </a:ext>
              </a:extLst>
            </p:cNvPr>
            <p:cNvSpPr txBox="1"/>
            <p:nvPr/>
          </p:nvSpPr>
          <p:spPr>
            <a:xfrm>
              <a:off x="6853727" y="2287990"/>
              <a:ext cx="699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よこぎ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87A6F42B-5F4F-43FB-9A53-90DE7EB9EE57}"/>
                </a:ext>
              </a:extLst>
            </p:cNvPr>
            <p:cNvSpPr txBox="1"/>
            <p:nvPr/>
          </p:nvSpPr>
          <p:spPr>
            <a:xfrm>
              <a:off x="8567704" y="2287990"/>
              <a:ext cx="7141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F86BC7AC-68CA-4E1D-8D22-24EF121AF39B}"/>
              </a:ext>
            </a:extLst>
          </p:cNvPr>
          <p:cNvSpPr txBox="1"/>
          <p:nvPr/>
        </p:nvSpPr>
        <p:spPr>
          <a:xfrm>
            <a:off x="3904226" y="395536"/>
            <a:ext cx="4525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9024033F-39EB-4507-BB69-11AD2A0A0DAE}"/>
              </a:ext>
            </a:extLst>
          </p:cNvPr>
          <p:cNvSpPr txBox="1"/>
          <p:nvPr/>
        </p:nvSpPr>
        <p:spPr>
          <a:xfrm>
            <a:off x="5833007" y="3955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1CF20511-9A89-4C7D-997F-94A55D7FD4AD}"/>
              </a:ext>
            </a:extLst>
          </p:cNvPr>
          <p:cNvSpPr txBox="1"/>
          <p:nvPr/>
        </p:nvSpPr>
        <p:spPr>
          <a:xfrm>
            <a:off x="542654" y="395536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8B56F7F-B3C5-4DC2-BCC7-FB82DC9694F3}"/>
              </a:ext>
            </a:extLst>
          </p:cNvPr>
          <p:cNvSpPr/>
          <p:nvPr/>
        </p:nvSpPr>
        <p:spPr>
          <a:xfrm>
            <a:off x="722202" y="4520735"/>
            <a:ext cx="4285854" cy="1805588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AC14BD91-D211-41E2-A0CD-CA040BB35BEA}"/>
              </a:ext>
            </a:extLst>
          </p:cNvPr>
          <p:cNvGrpSpPr/>
          <p:nvPr/>
        </p:nvGrpSpPr>
        <p:grpSpPr>
          <a:xfrm>
            <a:off x="1098914" y="5139301"/>
            <a:ext cx="3669953" cy="577081"/>
            <a:chOff x="529185" y="4065444"/>
            <a:chExt cx="3669953" cy="577081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0C6091E-14AE-4B5C-8FB0-ECDE2730E0E2}"/>
                </a:ext>
              </a:extLst>
            </p:cNvPr>
            <p:cNvSpPr txBox="1"/>
            <p:nvPr/>
          </p:nvSpPr>
          <p:spPr>
            <a:xfrm>
              <a:off x="637627" y="4065444"/>
              <a:ext cx="356151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光の強さを数字で表示します。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DF169267-6E0D-47A9-BD7B-A918501CCE6D}"/>
                </a:ext>
              </a:extLst>
            </p:cNvPr>
            <p:cNvSpPr txBox="1"/>
            <p:nvPr/>
          </p:nvSpPr>
          <p:spPr>
            <a:xfrm>
              <a:off x="2429747" y="4127988"/>
              <a:ext cx="699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62694698-F1CA-4845-BC5D-D8310474D652}"/>
                </a:ext>
              </a:extLst>
            </p:cNvPr>
            <p:cNvSpPr txBox="1"/>
            <p:nvPr/>
          </p:nvSpPr>
          <p:spPr>
            <a:xfrm>
              <a:off x="1719380" y="4127988"/>
              <a:ext cx="699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7683314D-D83B-483C-BF30-1EA9F61ECC75}"/>
                </a:ext>
              </a:extLst>
            </p:cNvPr>
            <p:cNvSpPr txBox="1"/>
            <p:nvPr/>
          </p:nvSpPr>
          <p:spPr>
            <a:xfrm>
              <a:off x="529185" y="4127988"/>
              <a:ext cx="6524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ひかり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B0EC4FD7-F257-421A-8E09-BA5962F87CD9}"/>
                </a:ext>
              </a:extLst>
            </p:cNvPr>
            <p:cNvSpPr txBox="1"/>
            <p:nvPr/>
          </p:nvSpPr>
          <p:spPr>
            <a:xfrm>
              <a:off x="994088" y="4127988"/>
              <a:ext cx="6524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A6454F6-AFC4-4252-B825-81A32D641A5A}"/>
              </a:ext>
            </a:extLst>
          </p:cNvPr>
          <p:cNvSpPr txBox="1"/>
          <p:nvPr/>
        </p:nvSpPr>
        <p:spPr>
          <a:xfrm>
            <a:off x="500576" y="1245270"/>
            <a:ext cx="55702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が使えるか調査しよう！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B4FBE0E4-132B-4A92-A04F-55184423F41A}"/>
              </a:ext>
            </a:extLst>
          </p:cNvPr>
          <p:cNvSpPr txBox="1"/>
          <p:nvPr/>
        </p:nvSpPr>
        <p:spPr>
          <a:xfrm>
            <a:off x="2964887" y="1287589"/>
            <a:ext cx="515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6B379FB-98D7-4CA4-9DB8-5DEB29918BFC}"/>
              </a:ext>
            </a:extLst>
          </p:cNvPr>
          <p:cNvSpPr txBox="1"/>
          <p:nvPr/>
        </p:nvSpPr>
        <p:spPr>
          <a:xfrm>
            <a:off x="3848759" y="129641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8B8AD49E-FFAA-4E51-951B-71868BA0B8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915" y="1390849"/>
            <a:ext cx="2450205" cy="442143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BBD6FA4-E876-4589-8F10-A2EEAC44B88A}"/>
              </a:ext>
            </a:extLst>
          </p:cNvPr>
          <p:cNvGrpSpPr/>
          <p:nvPr/>
        </p:nvGrpSpPr>
        <p:grpSpPr>
          <a:xfrm>
            <a:off x="5008056" y="5496328"/>
            <a:ext cx="3413742" cy="1361672"/>
            <a:chOff x="5008056" y="5496328"/>
            <a:chExt cx="3413742" cy="1361672"/>
          </a:xfrm>
        </p:grpSpPr>
        <p:sp>
          <p:nvSpPr>
            <p:cNvPr id="49" name="吹き出し: 角を丸めた四角形 48">
              <a:extLst>
                <a:ext uri="{FF2B5EF4-FFF2-40B4-BE49-F238E27FC236}">
                  <a16:creationId xmlns:a16="http://schemas.microsoft.com/office/drawing/2014/main" id="{D41E954F-A509-4CDE-B379-F96D4FDB5943}"/>
                </a:ext>
              </a:extLst>
            </p:cNvPr>
            <p:cNvSpPr/>
            <p:nvPr/>
          </p:nvSpPr>
          <p:spPr>
            <a:xfrm>
              <a:off x="5008056" y="5537630"/>
              <a:ext cx="2836083" cy="523220"/>
            </a:xfrm>
            <a:prstGeom prst="wedgeRoundRectCallout">
              <a:avLst>
                <a:gd name="adj1" fmla="val 35462"/>
                <a:gd name="adj2" fmla="val 72156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9A2A0980-5C05-4E41-AD1E-D369B9A19752}"/>
                </a:ext>
              </a:extLst>
            </p:cNvPr>
            <p:cNvSpPr txBox="1"/>
            <p:nvPr/>
          </p:nvSpPr>
          <p:spPr>
            <a:xfrm>
              <a:off x="5117868" y="5496328"/>
              <a:ext cx="27262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白と黒を判別できたかな？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EB79340-8A8A-4C9C-8C44-C369513ADFC1}"/>
                </a:ext>
              </a:extLst>
            </p:cNvPr>
            <p:cNvSpPr txBox="1"/>
            <p:nvPr/>
          </p:nvSpPr>
          <p:spPr>
            <a:xfrm>
              <a:off x="5089673" y="5564262"/>
              <a:ext cx="4285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5684934-72FE-41B8-A9BA-3971C165C30D}"/>
                </a:ext>
              </a:extLst>
            </p:cNvPr>
            <p:cNvSpPr txBox="1"/>
            <p:nvPr/>
          </p:nvSpPr>
          <p:spPr>
            <a:xfrm>
              <a:off x="5909360" y="5561452"/>
              <a:ext cx="650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はんべつ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1B6F9E0B-0EEE-4810-88E6-6EA4F2F7AC91}"/>
                </a:ext>
              </a:extLst>
            </p:cNvPr>
            <p:cNvSpPr txBox="1"/>
            <p:nvPr/>
          </p:nvSpPr>
          <p:spPr>
            <a:xfrm>
              <a:off x="5494044" y="5550691"/>
              <a:ext cx="4285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877D90DE-63FE-4E38-AD11-9171CA057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03262" y="6008990"/>
              <a:ext cx="1118536" cy="8490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371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5_01_04">
            <a:hlinkClick r:id="" action="ppaction://media"/>
            <a:extLst>
              <a:ext uri="{FF2B5EF4-FFF2-40B4-BE49-F238E27FC236}">
                <a16:creationId xmlns:a16="http://schemas.microsoft.com/office/drawing/2014/main" id="{7BED0D4C-3264-4B6D-9C21-32861B750C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2505" y="2341927"/>
            <a:ext cx="7864475" cy="393223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：ライントレースで使うセンサーを決めよう</a:t>
            </a:r>
          </a:p>
        </p:txBody>
      </p: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44A74133-6666-4819-97AC-15B3E08A9A5F}"/>
              </a:ext>
            </a:extLst>
          </p:cNvPr>
          <p:cNvCxnSpPr>
            <a:cxnSpLocks/>
          </p:cNvCxnSpPr>
          <p:nvPr/>
        </p:nvCxnSpPr>
        <p:spPr>
          <a:xfrm>
            <a:off x="826787" y="3766576"/>
            <a:ext cx="7978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FC4C6EFE-952D-4B0D-BF22-996306D659FD}"/>
              </a:ext>
            </a:extLst>
          </p:cNvPr>
          <p:cNvGrpSpPr/>
          <p:nvPr/>
        </p:nvGrpSpPr>
        <p:grpSpPr>
          <a:xfrm>
            <a:off x="174365" y="3446979"/>
            <a:ext cx="652422" cy="639195"/>
            <a:chOff x="174365" y="2801987"/>
            <a:chExt cx="652422" cy="639195"/>
          </a:xfrm>
        </p:grpSpPr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4CECE048-9372-4847-9F4E-FA7A0FB581DD}"/>
                </a:ext>
              </a:extLst>
            </p:cNvPr>
            <p:cNvSpPr/>
            <p:nvPr/>
          </p:nvSpPr>
          <p:spPr>
            <a:xfrm>
              <a:off x="174365" y="28019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179FAAA1-3EDC-4F05-93AD-66A8864AF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9917" y="2869137"/>
              <a:ext cx="562053" cy="504895"/>
            </a:xfrm>
            <a:prstGeom prst="rect">
              <a:avLst/>
            </a:prstGeom>
          </p:spPr>
        </p:pic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6A0B18F-3DD1-45A5-A334-BA64DD993811}"/>
              </a:ext>
            </a:extLst>
          </p:cNvPr>
          <p:cNvGrpSpPr/>
          <p:nvPr/>
        </p:nvGrpSpPr>
        <p:grpSpPr>
          <a:xfrm>
            <a:off x="781970" y="1751091"/>
            <a:ext cx="6170068" cy="577081"/>
            <a:chOff x="5051307" y="2236447"/>
            <a:chExt cx="6170068" cy="577081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E62E4A0D-4767-4FF6-997D-849D5FA4F265}"/>
                </a:ext>
              </a:extLst>
            </p:cNvPr>
            <p:cNvSpPr txBox="1"/>
            <p:nvPr/>
          </p:nvSpPr>
          <p:spPr>
            <a:xfrm>
              <a:off x="5051307" y="2236447"/>
              <a:ext cx="617006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を押し、線を横切るように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を動かしてみよう。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93A4C838-8851-4009-A27D-2426DDB9F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22127" y="2398091"/>
              <a:ext cx="403895" cy="403895"/>
            </a:xfrm>
            <a:prstGeom prst="rect">
              <a:avLst/>
            </a:prstGeom>
          </p:spPr>
        </p:pic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C284AEEA-870D-4550-AB6E-8FE661F391B0}"/>
                </a:ext>
              </a:extLst>
            </p:cNvPr>
            <p:cNvSpPr txBox="1"/>
            <p:nvPr/>
          </p:nvSpPr>
          <p:spPr>
            <a:xfrm>
              <a:off x="5796842" y="2287990"/>
              <a:ext cx="324338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D7EBE509-3EBB-408F-8CC3-3B9F08DC3DBC}"/>
                </a:ext>
              </a:extLst>
            </p:cNvPr>
            <p:cNvSpPr txBox="1"/>
            <p:nvPr/>
          </p:nvSpPr>
          <p:spPr>
            <a:xfrm>
              <a:off x="9308532" y="2287990"/>
              <a:ext cx="5811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01FF3B1E-9ED3-4321-8BE6-788A660A62B9}"/>
                </a:ext>
              </a:extLst>
            </p:cNvPr>
            <p:cNvSpPr txBox="1"/>
            <p:nvPr/>
          </p:nvSpPr>
          <p:spPr>
            <a:xfrm>
              <a:off x="6365046" y="2287990"/>
              <a:ext cx="5811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158EFECD-CFBA-4F5D-AB51-C1734E2C1DF9}"/>
                </a:ext>
              </a:extLst>
            </p:cNvPr>
            <p:cNvSpPr txBox="1"/>
            <p:nvPr/>
          </p:nvSpPr>
          <p:spPr>
            <a:xfrm>
              <a:off x="6853727" y="2287990"/>
              <a:ext cx="699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よこぎ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87A6F42B-5F4F-43FB-9A53-90DE7EB9EE57}"/>
                </a:ext>
              </a:extLst>
            </p:cNvPr>
            <p:cNvSpPr txBox="1"/>
            <p:nvPr/>
          </p:nvSpPr>
          <p:spPr>
            <a:xfrm>
              <a:off x="8567704" y="2287990"/>
              <a:ext cx="7141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F86BC7AC-68CA-4E1D-8D22-24EF121AF39B}"/>
              </a:ext>
            </a:extLst>
          </p:cNvPr>
          <p:cNvSpPr txBox="1"/>
          <p:nvPr/>
        </p:nvSpPr>
        <p:spPr>
          <a:xfrm>
            <a:off x="3904226" y="395536"/>
            <a:ext cx="4525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9024033F-39EB-4507-BB69-11AD2A0A0DAE}"/>
              </a:ext>
            </a:extLst>
          </p:cNvPr>
          <p:cNvSpPr txBox="1"/>
          <p:nvPr/>
        </p:nvSpPr>
        <p:spPr>
          <a:xfrm>
            <a:off x="5833007" y="3955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1CF20511-9A89-4C7D-997F-94A55D7FD4AD}"/>
              </a:ext>
            </a:extLst>
          </p:cNvPr>
          <p:cNvSpPr txBox="1"/>
          <p:nvPr/>
        </p:nvSpPr>
        <p:spPr>
          <a:xfrm>
            <a:off x="542654" y="395536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8B56F7F-B3C5-4DC2-BCC7-FB82DC9694F3}"/>
              </a:ext>
            </a:extLst>
          </p:cNvPr>
          <p:cNvSpPr/>
          <p:nvPr/>
        </p:nvSpPr>
        <p:spPr>
          <a:xfrm>
            <a:off x="722202" y="4520735"/>
            <a:ext cx="4285854" cy="1805588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AC14BD91-D211-41E2-A0CD-CA040BB35BEA}"/>
              </a:ext>
            </a:extLst>
          </p:cNvPr>
          <p:cNvGrpSpPr/>
          <p:nvPr/>
        </p:nvGrpSpPr>
        <p:grpSpPr>
          <a:xfrm>
            <a:off x="1098914" y="5139301"/>
            <a:ext cx="3669953" cy="577081"/>
            <a:chOff x="529185" y="4065444"/>
            <a:chExt cx="3669953" cy="577081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0C6091E-14AE-4B5C-8FB0-ECDE2730E0E2}"/>
                </a:ext>
              </a:extLst>
            </p:cNvPr>
            <p:cNvSpPr txBox="1"/>
            <p:nvPr/>
          </p:nvSpPr>
          <p:spPr>
            <a:xfrm>
              <a:off x="637627" y="4065444"/>
              <a:ext cx="356151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光の強さを数字で表示します。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DF169267-6E0D-47A9-BD7B-A918501CCE6D}"/>
                </a:ext>
              </a:extLst>
            </p:cNvPr>
            <p:cNvSpPr txBox="1"/>
            <p:nvPr/>
          </p:nvSpPr>
          <p:spPr>
            <a:xfrm>
              <a:off x="2429747" y="4127988"/>
              <a:ext cx="699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62694698-F1CA-4845-BC5D-D8310474D652}"/>
                </a:ext>
              </a:extLst>
            </p:cNvPr>
            <p:cNvSpPr txBox="1"/>
            <p:nvPr/>
          </p:nvSpPr>
          <p:spPr>
            <a:xfrm>
              <a:off x="1719380" y="4127988"/>
              <a:ext cx="699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7683314D-D83B-483C-BF30-1EA9F61ECC75}"/>
                </a:ext>
              </a:extLst>
            </p:cNvPr>
            <p:cNvSpPr txBox="1"/>
            <p:nvPr/>
          </p:nvSpPr>
          <p:spPr>
            <a:xfrm>
              <a:off x="529185" y="4127988"/>
              <a:ext cx="6524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ひかり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B0EC4FD7-F257-421A-8E09-BA5962F87CD9}"/>
                </a:ext>
              </a:extLst>
            </p:cNvPr>
            <p:cNvSpPr txBox="1"/>
            <p:nvPr/>
          </p:nvSpPr>
          <p:spPr>
            <a:xfrm>
              <a:off x="994088" y="4127988"/>
              <a:ext cx="6524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012FD91-8B9C-448E-A089-512D01AA43FE}"/>
              </a:ext>
            </a:extLst>
          </p:cNvPr>
          <p:cNvSpPr txBox="1"/>
          <p:nvPr/>
        </p:nvSpPr>
        <p:spPr>
          <a:xfrm>
            <a:off x="500576" y="1245270"/>
            <a:ext cx="69211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が使えるか調査しよう！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1667F18-C3C1-40BF-9DF3-E37B18024591}"/>
              </a:ext>
            </a:extLst>
          </p:cNvPr>
          <p:cNvSpPr txBox="1"/>
          <p:nvPr/>
        </p:nvSpPr>
        <p:spPr>
          <a:xfrm>
            <a:off x="3435404" y="1287589"/>
            <a:ext cx="515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B2FA3D58-76F9-436E-9918-971D56B09602}"/>
              </a:ext>
            </a:extLst>
          </p:cNvPr>
          <p:cNvSpPr txBox="1"/>
          <p:nvPr/>
        </p:nvSpPr>
        <p:spPr>
          <a:xfrm>
            <a:off x="4319276" y="129641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9C1F3D5F-D80E-4EDE-894B-861860F170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509" y="1411075"/>
            <a:ext cx="2854014" cy="391557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6532F7A9-F2F0-4CD9-9C40-C948FE28AB29}"/>
              </a:ext>
            </a:extLst>
          </p:cNvPr>
          <p:cNvGrpSpPr/>
          <p:nvPr/>
        </p:nvGrpSpPr>
        <p:grpSpPr>
          <a:xfrm>
            <a:off x="5008056" y="5496328"/>
            <a:ext cx="3413742" cy="1361672"/>
            <a:chOff x="5008056" y="5496328"/>
            <a:chExt cx="3413742" cy="1361672"/>
          </a:xfrm>
        </p:grpSpPr>
        <p:sp>
          <p:nvSpPr>
            <p:cNvPr id="47" name="吹き出し: 角を丸めた四角形 46">
              <a:extLst>
                <a:ext uri="{FF2B5EF4-FFF2-40B4-BE49-F238E27FC236}">
                  <a16:creationId xmlns:a16="http://schemas.microsoft.com/office/drawing/2014/main" id="{A7AD6202-9F9F-49A4-9EE1-9706986A4D72}"/>
                </a:ext>
              </a:extLst>
            </p:cNvPr>
            <p:cNvSpPr/>
            <p:nvPr/>
          </p:nvSpPr>
          <p:spPr>
            <a:xfrm>
              <a:off x="5008056" y="5537630"/>
              <a:ext cx="2836083" cy="523220"/>
            </a:xfrm>
            <a:prstGeom prst="wedgeRoundRectCallout">
              <a:avLst>
                <a:gd name="adj1" fmla="val 35462"/>
                <a:gd name="adj2" fmla="val 72156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B20307BF-1ACF-435A-B115-2A671B0F092A}"/>
                </a:ext>
              </a:extLst>
            </p:cNvPr>
            <p:cNvSpPr txBox="1"/>
            <p:nvPr/>
          </p:nvSpPr>
          <p:spPr>
            <a:xfrm>
              <a:off x="5117868" y="5496328"/>
              <a:ext cx="272627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白と黒を判別できたかな？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659423F2-25AE-4A91-A141-302E8A80F4EE}"/>
                </a:ext>
              </a:extLst>
            </p:cNvPr>
            <p:cNvSpPr txBox="1"/>
            <p:nvPr/>
          </p:nvSpPr>
          <p:spPr>
            <a:xfrm>
              <a:off x="5089673" y="5564262"/>
              <a:ext cx="4285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B90AFDF3-77A5-463B-89C9-8E944229A7CD}"/>
                </a:ext>
              </a:extLst>
            </p:cNvPr>
            <p:cNvSpPr txBox="1"/>
            <p:nvPr/>
          </p:nvSpPr>
          <p:spPr>
            <a:xfrm>
              <a:off x="5909360" y="5561452"/>
              <a:ext cx="650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はんべつ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AC8B189-45D9-48D2-8A48-138490D02CE1}"/>
                </a:ext>
              </a:extLst>
            </p:cNvPr>
            <p:cNvSpPr txBox="1"/>
            <p:nvPr/>
          </p:nvSpPr>
          <p:spPr>
            <a:xfrm>
              <a:off x="5494044" y="5550691"/>
              <a:ext cx="4285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2A514FA0-7696-48F9-831B-23E6A9397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03262" y="6008990"/>
              <a:ext cx="1118536" cy="8490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107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：ライントレースで使うセンサーを決めよう</a:t>
            </a: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0CDE3EF1-4250-4E0A-AB0C-56C030DE54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1782930"/>
              </p:ext>
            </p:extLst>
          </p:nvPr>
        </p:nvGraphicFramePr>
        <p:xfrm>
          <a:off x="334735" y="1508979"/>
          <a:ext cx="8380640" cy="42544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003269">
                  <a:extLst>
                    <a:ext uri="{9D8B030D-6E8A-4147-A177-3AD203B41FA5}">
                      <a16:colId xmlns:a16="http://schemas.microsoft.com/office/drawing/2014/main" val="1545008658"/>
                    </a:ext>
                  </a:extLst>
                </a:gridCol>
                <a:gridCol w="1953087">
                  <a:extLst>
                    <a:ext uri="{9D8B030D-6E8A-4147-A177-3AD203B41FA5}">
                      <a16:colId xmlns:a16="http://schemas.microsoft.com/office/drawing/2014/main" val="2926492240"/>
                    </a:ext>
                  </a:extLst>
                </a:gridCol>
                <a:gridCol w="1329124">
                  <a:extLst>
                    <a:ext uri="{9D8B030D-6E8A-4147-A177-3AD203B41FA5}">
                      <a16:colId xmlns:a16="http://schemas.microsoft.com/office/drawing/2014/main" val="294355938"/>
                    </a:ext>
                  </a:extLst>
                </a:gridCol>
                <a:gridCol w="2095160">
                  <a:extLst>
                    <a:ext uri="{9D8B030D-6E8A-4147-A177-3AD203B41FA5}">
                      <a16:colId xmlns:a16="http://schemas.microsoft.com/office/drawing/2014/main" val="2507231914"/>
                    </a:ext>
                  </a:extLst>
                </a:gridCol>
              </a:tblGrid>
              <a:tr h="6213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センサーのブロック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測定値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センサーとして</a:t>
                      </a:r>
                      <a:endParaRPr kumimoji="1" lang="en-US" altLang="ja-JP" sz="160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使えるか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理由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004846"/>
                  </a:ext>
                </a:extLst>
              </a:tr>
              <a:tr h="846235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true</a:t>
                      </a:r>
                      <a:r>
                        <a:rPr kumimoji="1" lang="ja-JP" altLang="en-US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のみ表示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</a:t>
                      </a:r>
                      <a:endParaRPr kumimoji="1" lang="ja-JP" altLang="en-US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白と黒を</a:t>
                      </a:r>
                      <a:endParaRPr kumimoji="1" lang="en-US" altLang="ja-JP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見分けられない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497501"/>
                  </a:ext>
                </a:extLst>
              </a:tr>
              <a:tr h="877366">
                <a:tc>
                  <a:txBody>
                    <a:bodyPr/>
                    <a:lstStyle/>
                    <a:p>
                      <a:pPr algn="ctr"/>
                      <a:endParaRPr kumimoji="1" lang="ja-JP" altLang="en-US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白：</a:t>
                      </a:r>
                      <a:r>
                        <a:rPr kumimoji="1" lang="en-US" altLang="ja-JP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7~19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黒：</a:t>
                      </a:r>
                      <a:r>
                        <a:rPr kumimoji="1" lang="en-US" altLang="ja-JP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1~7</a:t>
                      </a:r>
                      <a:endParaRPr kumimoji="1" lang="ja-JP" altLang="en-US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△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周りの光に</a:t>
                      </a:r>
                      <a:endParaRPr kumimoji="1" lang="en-US" altLang="ja-JP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測定値が影響される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0217281"/>
                  </a:ext>
                </a:extLst>
              </a:tr>
              <a:tr h="877366">
                <a:tc>
                  <a:txBody>
                    <a:bodyPr/>
                    <a:lstStyle/>
                    <a:p>
                      <a:pPr algn="ctr"/>
                      <a:endParaRPr kumimoji="1" lang="ja-JP" altLang="en-US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白：</a:t>
                      </a:r>
                      <a:r>
                        <a:rPr kumimoji="1" lang="en-US" altLang="ja-JP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54~64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黒：</a:t>
                      </a:r>
                      <a:r>
                        <a:rPr kumimoji="1" lang="en-US" altLang="ja-JP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5~6</a:t>
                      </a:r>
                      <a:endParaRPr kumimoji="1" lang="ja-JP" altLang="en-US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〇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白と黒を</a:t>
                      </a:r>
                      <a:endParaRPr kumimoji="1" lang="en-US" altLang="ja-JP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見分けられる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3832529"/>
                  </a:ext>
                </a:extLst>
              </a:tr>
              <a:tr h="881670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白：</a:t>
                      </a:r>
                      <a:r>
                        <a:rPr kumimoji="1" lang="en-US" altLang="ja-JP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75~79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黒：</a:t>
                      </a:r>
                      <a:r>
                        <a:rPr kumimoji="1" lang="en-US" altLang="ja-JP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75~79</a:t>
                      </a:r>
                      <a:endParaRPr kumimoji="1" lang="ja-JP" altLang="en-US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</a:t>
                      </a:r>
                      <a:endParaRPr kumimoji="1" lang="ja-JP" altLang="en-US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白と黒を</a:t>
                      </a:r>
                      <a:endParaRPr kumimoji="1" lang="en-US" altLang="ja-JP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見分けられない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7091370"/>
                  </a:ext>
                </a:extLst>
              </a:tr>
            </a:tbl>
          </a:graphicData>
        </a:graphic>
      </p:graphicFrame>
      <p:pic>
        <p:nvPicPr>
          <p:cNvPr id="6" name="図 5">
            <a:extLst>
              <a:ext uri="{FF2B5EF4-FFF2-40B4-BE49-F238E27FC236}">
                <a16:creationId xmlns:a16="http://schemas.microsoft.com/office/drawing/2014/main" id="{A2BEAC7B-75AC-4425-BEB6-B8F4BE3DC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2540904"/>
            <a:ext cx="1936001" cy="399925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E1644174-05C4-4868-9C9D-22F1975C4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373" y="3402193"/>
            <a:ext cx="2408642" cy="409015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C814323-6417-4AC0-AB29-92375ED8F7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282" y="4231938"/>
            <a:ext cx="2417733" cy="43628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066B63DF-56DE-4B3A-8669-A83F85BD7C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735" y="5126439"/>
            <a:ext cx="2981263" cy="409015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C4B016E-A6A1-4747-A84E-DBA7611C66D2}"/>
              </a:ext>
            </a:extLst>
          </p:cNvPr>
          <p:cNvSpPr txBox="1"/>
          <p:nvPr/>
        </p:nvSpPr>
        <p:spPr>
          <a:xfrm>
            <a:off x="3874375" y="1638307"/>
            <a:ext cx="8874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そくていち</a:t>
            </a:r>
            <a:endParaRPr kumimoji="1" lang="en-US" altLang="ja-JP" sz="10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A0489A1-8F01-49AC-BB92-449DAE1F433F}"/>
              </a:ext>
            </a:extLst>
          </p:cNvPr>
          <p:cNvSpPr txBox="1"/>
          <p:nvPr/>
        </p:nvSpPr>
        <p:spPr>
          <a:xfrm>
            <a:off x="5469981" y="1833419"/>
            <a:ext cx="4780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en-US" altLang="ja-JP" sz="10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D252D24-5DFB-4E05-A815-EC7FBDBAF5B2}"/>
              </a:ext>
            </a:extLst>
          </p:cNvPr>
          <p:cNvSpPr txBox="1"/>
          <p:nvPr/>
        </p:nvSpPr>
        <p:spPr>
          <a:xfrm>
            <a:off x="7360923" y="1643123"/>
            <a:ext cx="6073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りゆう</a:t>
            </a:r>
            <a:endParaRPr kumimoji="1" lang="en-US" altLang="ja-JP" sz="10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E322608-127E-4D14-B7CC-B813717CA0E6}"/>
              </a:ext>
            </a:extLst>
          </p:cNvPr>
          <p:cNvSpPr txBox="1"/>
          <p:nvPr/>
        </p:nvSpPr>
        <p:spPr>
          <a:xfrm>
            <a:off x="7197677" y="2294684"/>
            <a:ext cx="4669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E8F0D23-915B-4CDD-935D-2F6CDB7E58CD}"/>
              </a:ext>
            </a:extLst>
          </p:cNvPr>
          <p:cNvSpPr txBox="1"/>
          <p:nvPr/>
        </p:nvSpPr>
        <p:spPr>
          <a:xfrm>
            <a:off x="7519118" y="2294684"/>
            <a:ext cx="4669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くろ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824EB79-4BB8-4A45-BFB5-5B922F0278D2}"/>
              </a:ext>
            </a:extLst>
          </p:cNvPr>
          <p:cNvSpPr txBox="1"/>
          <p:nvPr/>
        </p:nvSpPr>
        <p:spPr>
          <a:xfrm>
            <a:off x="6993222" y="2675048"/>
            <a:ext cx="5081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みわ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6455696-AA0B-4003-9C5E-F3D0FEA41046}"/>
              </a:ext>
            </a:extLst>
          </p:cNvPr>
          <p:cNvSpPr txBox="1"/>
          <p:nvPr/>
        </p:nvSpPr>
        <p:spPr>
          <a:xfrm>
            <a:off x="7197677" y="4029071"/>
            <a:ext cx="4669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25F72DB-579D-41B1-9F1B-64B3DE3E2BBB}"/>
              </a:ext>
            </a:extLst>
          </p:cNvPr>
          <p:cNvSpPr txBox="1"/>
          <p:nvPr/>
        </p:nvSpPr>
        <p:spPr>
          <a:xfrm>
            <a:off x="7519118" y="4029071"/>
            <a:ext cx="4669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くろ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8414812-A5C3-48FE-B3AE-8DAD3347D0F6}"/>
              </a:ext>
            </a:extLst>
          </p:cNvPr>
          <p:cNvSpPr txBox="1"/>
          <p:nvPr/>
        </p:nvSpPr>
        <p:spPr>
          <a:xfrm>
            <a:off x="7090876" y="4409435"/>
            <a:ext cx="5081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みわ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CDC84BF-A7AB-4A77-939F-CE7608E5C20F}"/>
              </a:ext>
            </a:extLst>
          </p:cNvPr>
          <p:cNvSpPr txBox="1"/>
          <p:nvPr/>
        </p:nvSpPr>
        <p:spPr>
          <a:xfrm>
            <a:off x="7197677" y="4911309"/>
            <a:ext cx="4669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3CABBF5-79C8-4375-B893-8FDDFD950863}"/>
              </a:ext>
            </a:extLst>
          </p:cNvPr>
          <p:cNvSpPr txBox="1"/>
          <p:nvPr/>
        </p:nvSpPr>
        <p:spPr>
          <a:xfrm>
            <a:off x="7519118" y="4911309"/>
            <a:ext cx="4669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くろ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5260626-0D24-42CB-B5D9-F3406C953565}"/>
              </a:ext>
            </a:extLst>
          </p:cNvPr>
          <p:cNvSpPr txBox="1"/>
          <p:nvPr/>
        </p:nvSpPr>
        <p:spPr>
          <a:xfrm>
            <a:off x="6984344" y="5291673"/>
            <a:ext cx="5081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みわ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35DBF6B-F5DC-4CB7-BBC4-1A104E08536B}"/>
              </a:ext>
            </a:extLst>
          </p:cNvPr>
          <p:cNvSpPr txBox="1"/>
          <p:nvPr/>
        </p:nvSpPr>
        <p:spPr>
          <a:xfrm>
            <a:off x="7132086" y="3155201"/>
            <a:ext cx="4669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まわ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9D5D3DB-3C15-421F-B9E1-922108343331}"/>
              </a:ext>
            </a:extLst>
          </p:cNvPr>
          <p:cNvSpPr txBox="1"/>
          <p:nvPr/>
        </p:nvSpPr>
        <p:spPr>
          <a:xfrm>
            <a:off x="7572381" y="3156287"/>
            <a:ext cx="5506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36FCE3C-E8AC-4FC5-A56E-85AB362AD80B}"/>
              </a:ext>
            </a:extLst>
          </p:cNvPr>
          <p:cNvSpPr txBox="1"/>
          <p:nvPr/>
        </p:nvSpPr>
        <p:spPr>
          <a:xfrm>
            <a:off x="6723239" y="3515635"/>
            <a:ext cx="804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そくていち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E9B36B9-717F-4D81-8CB1-CDBC6BF1BFCD}"/>
              </a:ext>
            </a:extLst>
          </p:cNvPr>
          <p:cNvSpPr txBox="1"/>
          <p:nvPr/>
        </p:nvSpPr>
        <p:spPr>
          <a:xfrm>
            <a:off x="7445345" y="3527197"/>
            <a:ext cx="8047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えいきょう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95FE712-FF6D-4DA3-B812-E61A3378CDF9}"/>
              </a:ext>
            </a:extLst>
          </p:cNvPr>
          <p:cNvSpPr txBox="1"/>
          <p:nvPr/>
        </p:nvSpPr>
        <p:spPr>
          <a:xfrm>
            <a:off x="3904226" y="395536"/>
            <a:ext cx="4525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336FEF2-15FF-49AD-9103-DB35D83B6B88}"/>
              </a:ext>
            </a:extLst>
          </p:cNvPr>
          <p:cNvSpPr txBox="1"/>
          <p:nvPr/>
        </p:nvSpPr>
        <p:spPr>
          <a:xfrm>
            <a:off x="5833007" y="3955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271F084-CDBE-4E6D-8B88-2C7D545A30E9}"/>
              </a:ext>
            </a:extLst>
          </p:cNvPr>
          <p:cNvSpPr txBox="1"/>
          <p:nvPr/>
        </p:nvSpPr>
        <p:spPr>
          <a:xfrm>
            <a:off x="542654" y="395536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DB1F5A6-3F32-4018-8CF0-D90C7723C70F}"/>
              </a:ext>
            </a:extLst>
          </p:cNvPr>
          <p:cNvGrpSpPr/>
          <p:nvPr/>
        </p:nvGrpSpPr>
        <p:grpSpPr>
          <a:xfrm>
            <a:off x="1890574" y="5957086"/>
            <a:ext cx="5862009" cy="577081"/>
            <a:chOff x="423509" y="5962322"/>
            <a:chExt cx="5862009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BCF9D65-924A-464B-A60C-4455E797D915}"/>
                </a:ext>
              </a:extLst>
            </p:cNvPr>
            <p:cNvSpPr txBox="1"/>
            <p:nvPr/>
          </p:nvSpPr>
          <p:spPr>
            <a:xfrm>
              <a:off x="428625" y="5962322"/>
              <a:ext cx="585689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今回は　　　　　　　　　　　　をセンサーにします。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20F25F36-5298-47FF-BF88-75C88E0DB7E9}"/>
                </a:ext>
              </a:extLst>
            </p:cNvPr>
            <p:cNvSpPr txBox="1"/>
            <p:nvPr/>
          </p:nvSpPr>
          <p:spPr>
            <a:xfrm>
              <a:off x="423509" y="6004641"/>
              <a:ext cx="699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こんかい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6A2B6673-9E22-432D-AFD9-77D53EB15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96625" y="6097884"/>
              <a:ext cx="2417733" cy="436283"/>
            </a:xfrm>
            <a:prstGeom prst="rect">
              <a:avLst/>
            </a:prstGeom>
          </p:spPr>
        </p:pic>
      </p:grp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7347FDD-7ECC-4637-AA95-09A780FFF5A6}"/>
              </a:ext>
            </a:extLst>
          </p:cNvPr>
          <p:cNvSpPr txBox="1"/>
          <p:nvPr/>
        </p:nvSpPr>
        <p:spPr>
          <a:xfrm>
            <a:off x="3697395" y="3155201"/>
            <a:ext cx="4669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3D55F7A-A81F-41F4-9511-E63B0B1BB5DE}"/>
              </a:ext>
            </a:extLst>
          </p:cNvPr>
          <p:cNvSpPr txBox="1"/>
          <p:nvPr/>
        </p:nvSpPr>
        <p:spPr>
          <a:xfrm>
            <a:off x="3704679" y="3526831"/>
            <a:ext cx="4669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くろ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9575F6A-0BD8-43C2-8CEB-69C9A9DC13FA}"/>
              </a:ext>
            </a:extLst>
          </p:cNvPr>
          <p:cNvSpPr txBox="1"/>
          <p:nvPr/>
        </p:nvSpPr>
        <p:spPr>
          <a:xfrm>
            <a:off x="3697395" y="4029071"/>
            <a:ext cx="4669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0A5BF5D-6632-4B1B-B30C-BF0E1FBC1533}"/>
              </a:ext>
            </a:extLst>
          </p:cNvPr>
          <p:cNvSpPr txBox="1"/>
          <p:nvPr/>
        </p:nvSpPr>
        <p:spPr>
          <a:xfrm>
            <a:off x="3704679" y="4400701"/>
            <a:ext cx="4669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くろ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8BB0850-C82C-4C59-8C06-E86FE0374610}"/>
              </a:ext>
            </a:extLst>
          </p:cNvPr>
          <p:cNvSpPr txBox="1"/>
          <p:nvPr/>
        </p:nvSpPr>
        <p:spPr>
          <a:xfrm>
            <a:off x="3697395" y="4912920"/>
            <a:ext cx="4669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95697F7-95DB-455D-A7B0-3CB239F61DF9}"/>
              </a:ext>
            </a:extLst>
          </p:cNvPr>
          <p:cNvSpPr txBox="1"/>
          <p:nvPr/>
        </p:nvSpPr>
        <p:spPr>
          <a:xfrm>
            <a:off x="3704679" y="5284550"/>
            <a:ext cx="4669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くろ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7D1CF12-7A92-49B8-864C-1FFF82CC3167}"/>
              </a:ext>
            </a:extLst>
          </p:cNvPr>
          <p:cNvSpPr txBox="1"/>
          <p:nvPr/>
        </p:nvSpPr>
        <p:spPr>
          <a:xfrm>
            <a:off x="4338849" y="2444216"/>
            <a:ext cx="6504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6149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>
            <a:extLst>
              <a:ext uri="{FF2B5EF4-FFF2-40B4-BE49-F238E27FC236}">
                <a16:creationId xmlns:a16="http://schemas.microsoft.com/office/drawing/2014/main" id="{E30B351D-D93D-457B-8843-46E0564E7D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240" b="13233"/>
          <a:stretch/>
        </p:blipFill>
        <p:spPr>
          <a:xfrm>
            <a:off x="5393612" y="4727746"/>
            <a:ext cx="2129759" cy="208794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B53B119-A455-488D-943B-7B66226C96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991" b="16235"/>
          <a:stretch/>
        </p:blipFill>
        <p:spPr>
          <a:xfrm>
            <a:off x="1055796" y="4775327"/>
            <a:ext cx="2074251" cy="204036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A80DCFC-6FDE-471D-9AB6-94723874A2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09" b="23787"/>
          <a:stretch/>
        </p:blipFill>
        <p:spPr>
          <a:xfrm>
            <a:off x="1053704" y="2047512"/>
            <a:ext cx="2080478" cy="203898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ミッション：コースに沿って</a:t>
            </a:r>
            <a:r>
              <a:rPr lang="en-US" altLang="ja-JP" dirty="0"/>
              <a:t>Codey</a:t>
            </a:r>
            <a:r>
              <a:rPr lang="ja-JP" altLang="en-US" dirty="0"/>
              <a:t>を走らせよう！</a:t>
            </a: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6CECF0AF-BE5E-4DAE-9E3F-105F64996BFE}"/>
              </a:ext>
            </a:extLst>
          </p:cNvPr>
          <p:cNvCxnSpPr>
            <a:cxnSpLocks/>
          </p:cNvCxnSpPr>
          <p:nvPr/>
        </p:nvCxnSpPr>
        <p:spPr>
          <a:xfrm flipV="1">
            <a:off x="1620629" y="2300713"/>
            <a:ext cx="0" cy="401959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775EEFC-4CE3-47C6-80CE-7578FB1790C7}"/>
              </a:ext>
            </a:extLst>
          </p:cNvPr>
          <p:cNvSpPr txBox="1"/>
          <p:nvPr/>
        </p:nvSpPr>
        <p:spPr>
          <a:xfrm>
            <a:off x="1395982" y="198083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047E482F-F7B1-48E8-BF05-7AD68E2D2ACB}"/>
              </a:ext>
            </a:extLst>
          </p:cNvPr>
          <p:cNvSpPr/>
          <p:nvPr/>
        </p:nvSpPr>
        <p:spPr>
          <a:xfrm>
            <a:off x="3921544" y="270267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BF54FC1-1F94-4B81-A4D9-5B4BE532FAC0}"/>
              </a:ext>
            </a:extLst>
          </p:cNvPr>
          <p:cNvSpPr txBox="1"/>
          <p:nvPr/>
        </p:nvSpPr>
        <p:spPr>
          <a:xfrm>
            <a:off x="820859" y="1408432"/>
            <a:ext cx="65921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感知した数値が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より大きい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時　→　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右側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に向ける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9A39DA9-9010-4719-96DB-AC9CD5D6E9CF}"/>
              </a:ext>
            </a:extLst>
          </p:cNvPr>
          <p:cNvSpPr txBox="1"/>
          <p:nvPr/>
        </p:nvSpPr>
        <p:spPr>
          <a:xfrm>
            <a:off x="3130047" y="146897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3796BCA-5450-4489-A579-96539E5A96D8}"/>
              </a:ext>
            </a:extLst>
          </p:cNvPr>
          <p:cNvSpPr txBox="1"/>
          <p:nvPr/>
        </p:nvSpPr>
        <p:spPr>
          <a:xfrm>
            <a:off x="4898010" y="1468975"/>
            <a:ext cx="7745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3B589A4-3007-4751-BC42-6168A129CA7B}"/>
              </a:ext>
            </a:extLst>
          </p:cNvPr>
          <p:cNvSpPr txBox="1"/>
          <p:nvPr/>
        </p:nvSpPr>
        <p:spPr>
          <a:xfrm>
            <a:off x="5651437" y="1468975"/>
            <a:ext cx="7759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みぎがわ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1ECF56D-16A7-4D68-8828-54CECF7BB3CA}"/>
              </a:ext>
            </a:extLst>
          </p:cNvPr>
          <p:cNvSpPr txBox="1"/>
          <p:nvPr/>
        </p:nvSpPr>
        <p:spPr>
          <a:xfrm>
            <a:off x="6322809" y="146897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B138DD0-074A-4DDD-9C63-EE7E002D7EDD}"/>
              </a:ext>
            </a:extLst>
          </p:cNvPr>
          <p:cNvSpPr txBox="1"/>
          <p:nvPr/>
        </p:nvSpPr>
        <p:spPr>
          <a:xfrm>
            <a:off x="3018284" y="382513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9B037BB-BE1A-43BA-9837-448177371909}"/>
              </a:ext>
            </a:extLst>
          </p:cNvPr>
          <p:cNvSpPr txBox="1"/>
          <p:nvPr/>
        </p:nvSpPr>
        <p:spPr>
          <a:xfrm>
            <a:off x="5220086" y="3860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63F307A-89CD-49C3-884A-C3BDB690506F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CEFA2E6-50B6-4CBD-8129-BBD8F4B922B2}"/>
              </a:ext>
            </a:extLst>
          </p:cNvPr>
          <p:cNvSpPr txBox="1"/>
          <p:nvPr/>
        </p:nvSpPr>
        <p:spPr>
          <a:xfrm>
            <a:off x="500575" y="996695"/>
            <a:ext cx="85191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をどのように動かしたらいいか考えよう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056BBF5-2414-4164-AB84-FEAD35CED614}"/>
              </a:ext>
            </a:extLst>
          </p:cNvPr>
          <p:cNvSpPr txBox="1"/>
          <p:nvPr/>
        </p:nvSpPr>
        <p:spPr>
          <a:xfrm>
            <a:off x="4290635" y="1064296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C0F0208F-26C0-4AA7-B7CE-A6631CAD24C3}"/>
              </a:ext>
            </a:extLst>
          </p:cNvPr>
          <p:cNvSpPr txBox="1"/>
          <p:nvPr/>
        </p:nvSpPr>
        <p:spPr>
          <a:xfrm>
            <a:off x="2564257" y="1064296"/>
            <a:ext cx="4893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2D26EF8-C516-4280-8D70-3391A4620999}"/>
              </a:ext>
            </a:extLst>
          </p:cNvPr>
          <p:cNvSpPr txBox="1"/>
          <p:nvPr/>
        </p:nvSpPr>
        <p:spPr>
          <a:xfrm>
            <a:off x="649098" y="1064296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1F4B62FB-D4D2-402F-BEF7-5FE0C5F4166B}"/>
              </a:ext>
            </a:extLst>
          </p:cNvPr>
          <p:cNvSpPr txBox="1"/>
          <p:nvPr/>
        </p:nvSpPr>
        <p:spPr>
          <a:xfrm>
            <a:off x="820859" y="1468975"/>
            <a:ext cx="712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楕円 50">
            <a:extLst>
              <a:ext uri="{FF2B5EF4-FFF2-40B4-BE49-F238E27FC236}">
                <a16:creationId xmlns:a16="http://schemas.microsoft.com/office/drawing/2014/main" id="{F7648DB7-1D6C-41B2-A05D-81E57E8131F2}"/>
              </a:ext>
            </a:extLst>
          </p:cNvPr>
          <p:cNvSpPr/>
          <p:nvPr/>
        </p:nvSpPr>
        <p:spPr>
          <a:xfrm>
            <a:off x="1835286" y="2496941"/>
            <a:ext cx="503520" cy="50352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円弧 51">
            <a:extLst>
              <a:ext uri="{FF2B5EF4-FFF2-40B4-BE49-F238E27FC236}">
                <a16:creationId xmlns:a16="http://schemas.microsoft.com/office/drawing/2014/main" id="{727E0AF3-46C1-4C60-A466-AAF134BFD975}"/>
              </a:ext>
            </a:extLst>
          </p:cNvPr>
          <p:cNvSpPr/>
          <p:nvPr/>
        </p:nvSpPr>
        <p:spPr>
          <a:xfrm rot="14992259">
            <a:off x="1276653" y="2847192"/>
            <a:ext cx="755203" cy="798990"/>
          </a:xfrm>
          <a:prstGeom prst="arc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FFE343E-C6B2-4DAF-823A-DB3786CB2F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951" b="19959"/>
          <a:stretch/>
        </p:blipFill>
        <p:spPr>
          <a:xfrm>
            <a:off x="5379868" y="1988549"/>
            <a:ext cx="2143503" cy="2117464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D42582A-AA2C-44E5-9381-CCDCC75D1ADB}"/>
              </a:ext>
            </a:extLst>
          </p:cNvPr>
          <p:cNvSpPr txBox="1"/>
          <p:nvPr/>
        </p:nvSpPr>
        <p:spPr>
          <a:xfrm>
            <a:off x="3778980" y="146897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1F57A17D-B631-487F-B949-E396A04B9AC4}"/>
              </a:ext>
            </a:extLst>
          </p:cNvPr>
          <p:cNvSpPr txBox="1"/>
          <p:nvPr/>
        </p:nvSpPr>
        <p:spPr>
          <a:xfrm>
            <a:off x="1731032" y="1468975"/>
            <a:ext cx="712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FBF27D74-8215-4260-A3C9-9598A3145FC5}"/>
              </a:ext>
            </a:extLst>
          </p:cNvPr>
          <p:cNvCxnSpPr>
            <a:cxnSpLocks/>
          </p:cNvCxnSpPr>
          <p:nvPr/>
        </p:nvCxnSpPr>
        <p:spPr>
          <a:xfrm flipV="1">
            <a:off x="6427389" y="2300713"/>
            <a:ext cx="150964" cy="40196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線矢印コネクタ 98">
            <a:extLst>
              <a:ext uri="{FF2B5EF4-FFF2-40B4-BE49-F238E27FC236}">
                <a16:creationId xmlns:a16="http://schemas.microsoft.com/office/drawing/2014/main" id="{A6D50CD3-262C-4311-8D2B-0A6ADE7AEC30}"/>
              </a:ext>
            </a:extLst>
          </p:cNvPr>
          <p:cNvCxnSpPr>
            <a:cxnSpLocks/>
          </p:cNvCxnSpPr>
          <p:nvPr/>
        </p:nvCxnSpPr>
        <p:spPr>
          <a:xfrm flipV="1">
            <a:off x="1620629" y="5044980"/>
            <a:ext cx="1" cy="396514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28CCFF24-5809-4388-86D4-A6DEE104F2AE}"/>
              </a:ext>
            </a:extLst>
          </p:cNvPr>
          <p:cNvSpPr txBox="1"/>
          <p:nvPr/>
        </p:nvSpPr>
        <p:spPr>
          <a:xfrm>
            <a:off x="1395982" y="472510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</a:p>
        </p:txBody>
      </p:sp>
      <p:sp>
        <p:nvSpPr>
          <p:cNvPr id="101" name="矢印: 右 100">
            <a:extLst>
              <a:ext uri="{FF2B5EF4-FFF2-40B4-BE49-F238E27FC236}">
                <a16:creationId xmlns:a16="http://schemas.microsoft.com/office/drawing/2014/main" id="{AD6AB1A5-5EA8-4486-8AB1-B623C7736349}"/>
              </a:ext>
            </a:extLst>
          </p:cNvPr>
          <p:cNvSpPr/>
          <p:nvPr/>
        </p:nvSpPr>
        <p:spPr>
          <a:xfrm>
            <a:off x="3921544" y="544693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0AAE6539-9438-45E3-AF90-D12FE263EB88}"/>
              </a:ext>
            </a:extLst>
          </p:cNvPr>
          <p:cNvSpPr txBox="1"/>
          <p:nvPr/>
        </p:nvSpPr>
        <p:spPr>
          <a:xfrm>
            <a:off x="820859" y="4152698"/>
            <a:ext cx="659210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感知した数値が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以下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の時　　　→　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左側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に向ける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2272F5FD-EAE4-48C1-9222-BCD8E08F7C4F}"/>
              </a:ext>
            </a:extLst>
          </p:cNvPr>
          <p:cNvSpPr txBox="1"/>
          <p:nvPr/>
        </p:nvSpPr>
        <p:spPr>
          <a:xfrm>
            <a:off x="2793401" y="419501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いか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E0923684-8BBC-473B-9E86-55AAC891F3D4}"/>
              </a:ext>
            </a:extLst>
          </p:cNvPr>
          <p:cNvSpPr txBox="1"/>
          <p:nvPr/>
        </p:nvSpPr>
        <p:spPr>
          <a:xfrm>
            <a:off x="4898010" y="4213850"/>
            <a:ext cx="7745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21DB206B-26DB-4C9C-9F08-A292440E7BD5}"/>
              </a:ext>
            </a:extLst>
          </p:cNvPr>
          <p:cNvSpPr txBox="1"/>
          <p:nvPr/>
        </p:nvSpPr>
        <p:spPr>
          <a:xfrm>
            <a:off x="5580414" y="4213242"/>
            <a:ext cx="855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ひだりがわ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AB472345-E5F2-4AAC-A7A1-7546B79B8A97}"/>
              </a:ext>
            </a:extLst>
          </p:cNvPr>
          <p:cNvSpPr txBox="1"/>
          <p:nvPr/>
        </p:nvSpPr>
        <p:spPr>
          <a:xfrm>
            <a:off x="6322809" y="421324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ACC73A27-2C6E-480A-A4E7-3BA0C87BE6E5}"/>
              </a:ext>
            </a:extLst>
          </p:cNvPr>
          <p:cNvSpPr txBox="1"/>
          <p:nvPr/>
        </p:nvSpPr>
        <p:spPr>
          <a:xfrm>
            <a:off x="820859" y="4224150"/>
            <a:ext cx="712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楕円 107">
            <a:extLst>
              <a:ext uri="{FF2B5EF4-FFF2-40B4-BE49-F238E27FC236}">
                <a16:creationId xmlns:a16="http://schemas.microsoft.com/office/drawing/2014/main" id="{896B2B45-07E7-42F7-AB2B-4B5681091BDC}"/>
              </a:ext>
            </a:extLst>
          </p:cNvPr>
          <p:cNvSpPr/>
          <p:nvPr/>
        </p:nvSpPr>
        <p:spPr>
          <a:xfrm>
            <a:off x="1933301" y="5363348"/>
            <a:ext cx="503520" cy="50352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9" name="円弧 108">
            <a:extLst>
              <a:ext uri="{FF2B5EF4-FFF2-40B4-BE49-F238E27FC236}">
                <a16:creationId xmlns:a16="http://schemas.microsoft.com/office/drawing/2014/main" id="{BB8921CC-26CA-488C-815F-78F7C3057D5B}"/>
              </a:ext>
            </a:extLst>
          </p:cNvPr>
          <p:cNvSpPr/>
          <p:nvPr/>
        </p:nvSpPr>
        <p:spPr>
          <a:xfrm rot="6607741" flipH="1">
            <a:off x="2214874" y="5506395"/>
            <a:ext cx="755203" cy="798990"/>
          </a:xfrm>
          <a:prstGeom prst="arc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02A65163-AA3C-4992-BE6D-C9E6B7CB7BB3}"/>
              </a:ext>
            </a:extLst>
          </p:cNvPr>
          <p:cNvSpPr txBox="1"/>
          <p:nvPr/>
        </p:nvSpPr>
        <p:spPr>
          <a:xfrm>
            <a:off x="3332823" y="419501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BF3523E7-5660-4D49-A066-9316FC6F243E}"/>
              </a:ext>
            </a:extLst>
          </p:cNvPr>
          <p:cNvSpPr txBox="1"/>
          <p:nvPr/>
        </p:nvSpPr>
        <p:spPr>
          <a:xfrm>
            <a:off x="1731032" y="4230527"/>
            <a:ext cx="712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13" name="直線矢印コネクタ 112">
            <a:extLst>
              <a:ext uri="{FF2B5EF4-FFF2-40B4-BE49-F238E27FC236}">
                <a16:creationId xmlns:a16="http://schemas.microsoft.com/office/drawing/2014/main" id="{5A22EC5B-4CDF-4CC2-A283-D5608C825B4A}"/>
              </a:ext>
            </a:extLst>
          </p:cNvPr>
          <p:cNvCxnSpPr>
            <a:cxnSpLocks/>
          </p:cNvCxnSpPr>
          <p:nvPr/>
        </p:nvCxnSpPr>
        <p:spPr>
          <a:xfrm flipH="1" flipV="1">
            <a:off x="5992514" y="5048342"/>
            <a:ext cx="221898" cy="412429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380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ミッション：コースに沿って</a:t>
            </a:r>
            <a:r>
              <a:rPr lang="en-US" altLang="ja-JP" dirty="0"/>
              <a:t>Codey</a:t>
            </a:r>
            <a:r>
              <a:rPr lang="ja-JP" altLang="en-US" dirty="0"/>
              <a:t>を走らせよう！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018284" y="382513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2709E42-C1A9-4E07-8291-E0CA4E0A9868}"/>
              </a:ext>
            </a:extLst>
          </p:cNvPr>
          <p:cNvSpPr txBox="1"/>
          <p:nvPr/>
        </p:nvSpPr>
        <p:spPr>
          <a:xfrm>
            <a:off x="5220086" y="3860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F4C227B6-46BB-4EF9-B69E-39BAE06C4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74" y="3551145"/>
            <a:ext cx="3162300" cy="26289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39F7853-A48D-4F3C-8A2E-F77A7351F6DC}"/>
              </a:ext>
            </a:extLst>
          </p:cNvPr>
          <p:cNvSpPr txBox="1"/>
          <p:nvPr/>
        </p:nvSpPr>
        <p:spPr>
          <a:xfrm>
            <a:off x="500575" y="1245270"/>
            <a:ext cx="85191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前回のプログラムを参考に、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のライントレースのプログラムを作ろう！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530E4F2-43E2-428F-B9DC-9479C4F5CE05}"/>
              </a:ext>
            </a:extLst>
          </p:cNvPr>
          <p:cNvSpPr txBox="1"/>
          <p:nvPr/>
        </p:nvSpPr>
        <p:spPr>
          <a:xfrm>
            <a:off x="3603324" y="129511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BC6DAB8-9C37-4223-B778-06C82A98ABCF}"/>
              </a:ext>
            </a:extLst>
          </p:cNvPr>
          <p:cNvSpPr txBox="1"/>
          <p:nvPr/>
        </p:nvSpPr>
        <p:spPr>
          <a:xfrm>
            <a:off x="2528899" y="129511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2AF8C3F-3A8B-4EF4-8C48-E7EA79675D1D}"/>
              </a:ext>
            </a:extLst>
          </p:cNvPr>
          <p:cNvSpPr txBox="1"/>
          <p:nvPr/>
        </p:nvSpPr>
        <p:spPr>
          <a:xfrm>
            <a:off x="476455" y="129511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C7CA60E-5376-4AEF-A57B-7A82C2C8FA77}"/>
              </a:ext>
            </a:extLst>
          </p:cNvPr>
          <p:cNvSpPr txBox="1"/>
          <p:nvPr/>
        </p:nvSpPr>
        <p:spPr>
          <a:xfrm>
            <a:off x="7590651" y="1295115"/>
            <a:ext cx="5235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D308AD2F-C637-4082-AB88-EF3B60802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193" y="2282734"/>
            <a:ext cx="1583299" cy="91303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09563AE2-6F2E-4002-9958-82F9057D45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14" t="9822" r="13287" b="19654"/>
          <a:stretch/>
        </p:blipFill>
        <p:spPr>
          <a:xfrm>
            <a:off x="5638826" y="1919814"/>
            <a:ext cx="1702404" cy="1581857"/>
          </a:xfrm>
          <a:prstGeom prst="rect">
            <a:avLst/>
          </a:prstGeom>
        </p:spPr>
      </p:pic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F127209C-729A-4FD2-BB23-F5CA9DF029CE}"/>
              </a:ext>
            </a:extLst>
          </p:cNvPr>
          <p:cNvCxnSpPr>
            <a:cxnSpLocks/>
          </p:cNvCxnSpPr>
          <p:nvPr/>
        </p:nvCxnSpPr>
        <p:spPr>
          <a:xfrm>
            <a:off x="4226926" y="3778531"/>
            <a:ext cx="67077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2D7B989-EF62-4B49-B3D3-CC44598E2122}"/>
              </a:ext>
            </a:extLst>
          </p:cNvPr>
          <p:cNvGrpSpPr/>
          <p:nvPr/>
        </p:nvGrpSpPr>
        <p:grpSpPr>
          <a:xfrm>
            <a:off x="5012070" y="3489990"/>
            <a:ext cx="3561511" cy="577081"/>
            <a:chOff x="5012070" y="3489990"/>
            <a:chExt cx="3561511" cy="577081"/>
          </a:xfrm>
        </p:grpSpPr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610878F1-88A3-4BA5-903B-1174011DF6F2}"/>
                </a:ext>
              </a:extLst>
            </p:cNvPr>
            <p:cNvSpPr txBox="1"/>
            <p:nvPr/>
          </p:nvSpPr>
          <p:spPr>
            <a:xfrm>
              <a:off x="5012070" y="3489990"/>
              <a:ext cx="356151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センサーの判定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を変えよう！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4DF25B3-CF2A-4845-B2C0-88DC13F450D5}"/>
                </a:ext>
              </a:extLst>
            </p:cNvPr>
            <p:cNvSpPr txBox="1"/>
            <p:nvPr/>
          </p:nvSpPr>
          <p:spPr>
            <a:xfrm>
              <a:off x="6093823" y="3557556"/>
              <a:ext cx="699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はんてい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D6BF75D-BCFB-4921-9DA9-FF702424E222}"/>
                </a:ext>
              </a:extLst>
            </p:cNvPr>
            <p:cNvSpPr txBox="1"/>
            <p:nvPr/>
          </p:nvSpPr>
          <p:spPr>
            <a:xfrm>
              <a:off x="6738605" y="3557556"/>
              <a:ext cx="6524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8F58FE8-A6D7-433B-9B64-AB4C5AB1D0D8}"/>
              </a:ext>
            </a:extLst>
          </p:cNvPr>
          <p:cNvGrpSpPr/>
          <p:nvPr/>
        </p:nvGrpSpPr>
        <p:grpSpPr>
          <a:xfrm>
            <a:off x="4891656" y="4207083"/>
            <a:ext cx="3680093" cy="577081"/>
            <a:chOff x="4904852" y="4370359"/>
            <a:chExt cx="3680093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3E3B202-BB3F-4C7F-9D53-259087546134}"/>
                </a:ext>
              </a:extLst>
            </p:cNvPr>
            <p:cNvSpPr txBox="1"/>
            <p:nvPr/>
          </p:nvSpPr>
          <p:spPr>
            <a:xfrm>
              <a:off x="5023434" y="4370359"/>
              <a:ext cx="356151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向きの制御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を変えよう！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AD3C17F-DB00-42FA-B659-CAD1648F9C15}"/>
                </a:ext>
              </a:extLst>
            </p:cNvPr>
            <p:cNvSpPr txBox="1"/>
            <p:nvPr/>
          </p:nvSpPr>
          <p:spPr>
            <a:xfrm>
              <a:off x="5694742" y="4434099"/>
              <a:ext cx="699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9B53847C-22D0-4830-95CB-FF1CE30C5135}"/>
                </a:ext>
              </a:extLst>
            </p:cNvPr>
            <p:cNvSpPr txBox="1"/>
            <p:nvPr/>
          </p:nvSpPr>
          <p:spPr>
            <a:xfrm>
              <a:off x="6287323" y="4434099"/>
              <a:ext cx="6524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C2D2EFE-BB15-46CC-8518-158CA5DB6AAB}"/>
                </a:ext>
              </a:extLst>
            </p:cNvPr>
            <p:cNvSpPr txBox="1"/>
            <p:nvPr/>
          </p:nvSpPr>
          <p:spPr>
            <a:xfrm>
              <a:off x="4904852" y="4434099"/>
              <a:ext cx="6524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D11A017-DDCB-4FA2-A98A-C46C06B94BE1}"/>
              </a:ext>
            </a:extLst>
          </p:cNvPr>
          <p:cNvGrpSpPr/>
          <p:nvPr/>
        </p:nvGrpSpPr>
        <p:grpSpPr>
          <a:xfrm>
            <a:off x="4909352" y="5530295"/>
            <a:ext cx="3677874" cy="577081"/>
            <a:chOff x="4893875" y="5446169"/>
            <a:chExt cx="3677874" cy="577081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E4C78BDD-C86F-42A9-8B60-0645BC2F2E0B}"/>
                </a:ext>
              </a:extLst>
            </p:cNvPr>
            <p:cNvSpPr txBox="1"/>
            <p:nvPr/>
          </p:nvSpPr>
          <p:spPr>
            <a:xfrm>
              <a:off x="5010238" y="5446169"/>
              <a:ext cx="356151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待ち時間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を変えよう！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8A2449CF-8DB6-413B-9228-12A2A974684F}"/>
                </a:ext>
              </a:extLst>
            </p:cNvPr>
            <p:cNvSpPr txBox="1"/>
            <p:nvPr/>
          </p:nvSpPr>
          <p:spPr>
            <a:xfrm>
              <a:off x="5483376" y="5512730"/>
              <a:ext cx="6524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じかん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6B4E9EB2-70C4-4A26-A387-54A0AAA6048C}"/>
                </a:ext>
              </a:extLst>
            </p:cNvPr>
            <p:cNvSpPr txBox="1"/>
            <p:nvPr/>
          </p:nvSpPr>
          <p:spPr>
            <a:xfrm>
              <a:off x="6031293" y="5512730"/>
              <a:ext cx="6524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E854760B-0878-4EC1-A6B6-B4751491EF51}"/>
                </a:ext>
              </a:extLst>
            </p:cNvPr>
            <p:cNvSpPr txBox="1"/>
            <p:nvPr/>
          </p:nvSpPr>
          <p:spPr>
            <a:xfrm>
              <a:off x="4893875" y="5512730"/>
              <a:ext cx="6524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D54BFBD3-BDB6-491F-BABA-CD71D44263EC}"/>
              </a:ext>
            </a:extLst>
          </p:cNvPr>
          <p:cNvCxnSpPr>
            <a:cxnSpLocks/>
          </p:cNvCxnSpPr>
          <p:nvPr/>
        </p:nvCxnSpPr>
        <p:spPr>
          <a:xfrm>
            <a:off x="2339665" y="4198514"/>
            <a:ext cx="1894984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FFEA2E45-0235-4168-A658-DCCCF68B285A}"/>
              </a:ext>
            </a:extLst>
          </p:cNvPr>
          <p:cNvCxnSpPr>
            <a:cxnSpLocks/>
          </p:cNvCxnSpPr>
          <p:nvPr/>
        </p:nvCxnSpPr>
        <p:spPr>
          <a:xfrm>
            <a:off x="2339665" y="4856321"/>
            <a:ext cx="1894984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A16E10CD-9A2C-4C02-98BF-D1A1B07AEFFC}"/>
              </a:ext>
            </a:extLst>
          </p:cNvPr>
          <p:cNvCxnSpPr>
            <a:cxnSpLocks/>
          </p:cNvCxnSpPr>
          <p:nvPr/>
        </p:nvCxnSpPr>
        <p:spPr>
          <a:xfrm>
            <a:off x="4234649" y="4198514"/>
            <a:ext cx="0" cy="667081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6F83CB08-6951-4B4D-83E3-BB168C744CCB}"/>
              </a:ext>
            </a:extLst>
          </p:cNvPr>
          <p:cNvCxnSpPr>
            <a:cxnSpLocks/>
          </p:cNvCxnSpPr>
          <p:nvPr/>
        </p:nvCxnSpPr>
        <p:spPr>
          <a:xfrm>
            <a:off x="4234649" y="4524663"/>
            <a:ext cx="67470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06E100A3-EC71-4DC2-B9A3-EA586DD15B47}"/>
              </a:ext>
            </a:extLst>
          </p:cNvPr>
          <p:cNvCxnSpPr>
            <a:cxnSpLocks/>
          </p:cNvCxnSpPr>
          <p:nvPr/>
        </p:nvCxnSpPr>
        <p:spPr>
          <a:xfrm>
            <a:off x="2386024" y="5892896"/>
            <a:ext cx="25233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矢印: 右 48">
            <a:extLst>
              <a:ext uri="{FF2B5EF4-FFF2-40B4-BE49-F238E27FC236}">
                <a16:creationId xmlns:a16="http://schemas.microsoft.com/office/drawing/2014/main" id="{E16FE50D-484F-4F3E-A91B-F04002F348A0}"/>
              </a:ext>
            </a:extLst>
          </p:cNvPr>
          <p:cNvSpPr/>
          <p:nvPr/>
        </p:nvSpPr>
        <p:spPr>
          <a:xfrm>
            <a:off x="4234649" y="238151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1133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ミッション：コースに沿って</a:t>
            </a:r>
            <a:r>
              <a:rPr lang="en-US" altLang="ja-JP" dirty="0"/>
              <a:t>Codey</a:t>
            </a:r>
            <a:r>
              <a:rPr lang="ja-JP" altLang="en-US" dirty="0"/>
              <a:t>を走らせよう！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018284" y="382513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2709E42-C1A9-4E07-8291-E0CA4E0A9868}"/>
              </a:ext>
            </a:extLst>
          </p:cNvPr>
          <p:cNvSpPr txBox="1"/>
          <p:nvPr/>
        </p:nvSpPr>
        <p:spPr>
          <a:xfrm>
            <a:off x="5220086" y="3860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2268B983-E0F3-4628-A87E-47EE10A6C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8368" y="1665563"/>
            <a:ext cx="4362450" cy="1600200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5999F6C3-164B-4468-8B19-35048D8A68DD}"/>
              </a:ext>
            </a:extLst>
          </p:cNvPr>
          <p:cNvGrpSpPr/>
          <p:nvPr/>
        </p:nvGrpSpPr>
        <p:grpSpPr>
          <a:xfrm>
            <a:off x="3343390" y="1665563"/>
            <a:ext cx="652422" cy="639195"/>
            <a:chOff x="588984" y="3725957"/>
            <a:chExt cx="652422" cy="639195"/>
          </a:xfrm>
        </p:grpSpPr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8C5B53B0-B154-46C0-810F-A654BF260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42" name="四角形: 角を丸くする 41">
              <a:extLst>
                <a:ext uri="{FF2B5EF4-FFF2-40B4-BE49-F238E27FC236}">
                  <a16:creationId xmlns:a16="http://schemas.microsoft.com/office/drawing/2014/main" id="{CF91A136-B887-48A0-B22B-892DBD13FB77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B9D9EBF0-CB66-448D-B133-E81EDE24BDE6}"/>
              </a:ext>
            </a:extLst>
          </p:cNvPr>
          <p:cNvCxnSpPr>
            <a:cxnSpLocks/>
          </p:cNvCxnSpPr>
          <p:nvPr/>
        </p:nvCxnSpPr>
        <p:spPr>
          <a:xfrm>
            <a:off x="3995812" y="1985160"/>
            <a:ext cx="34141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コネクタ: カギ線 47">
            <a:extLst>
              <a:ext uri="{FF2B5EF4-FFF2-40B4-BE49-F238E27FC236}">
                <a16:creationId xmlns:a16="http://schemas.microsoft.com/office/drawing/2014/main" id="{F250B414-E5C9-4C2E-A2BF-B5B9065A6D5E}"/>
              </a:ext>
            </a:extLst>
          </p:cNvPr>
          <p:cNvCxnSpPr>
            <a:cxnSpLocks/>
          </p:cNvCxnSpPr>
          <p:nvPr/>
        </p:nvCxnSpPr>
        <p:spPr>
          <a:xfrm flipV="1">
            <a:off x="4020230" y="2126857"/>
            <a:ext cx="1421778" cy="1224936"/>
          </a:xfrm>
          <a:prstGeom prst="bentConnector3">
            <a:avLst>
              <a:gd name="adj1" fmla="val 100577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図 48">
            <a:extLst>
              <a:ext uri="{FF2B5EF4-FFF2-40B4-BE49-F238E27FC236}">
                <a16:creationId xmlns:a16="http://schemas.microsoft.com/office/drawing/2014/main" id="{E6825DC6-8929-4B1C-BDD9-BE4EDA3082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090" y="1972307"/>
            <a:ext cx="2022438" cy="933433"/>
          </a:xfrm>
          <a:prstGeom prst="rect">
            <a:avLst/>
          </a:prstGeom>
        </p:spPr>
      </p:pic>
      <p:sp>
        <p:nvSpPr>
          <p:cNvPr id="50" name="矢印: 右 49">
            <a:extLst>
              <a:ext uri="{FF2B5EF4-FFF2-40B4-BE49-F238E27FC236}">
                <a16:creationId xmlns:a16="http://schemas.microsoft.com/office/drawing/2014/main" id="{4AA31386-AC05-464D-BB08-44342A031C5D}"/>
              </a:ext>
            </a:extLst>
          </p:cNvPr>
          <p:cNvSpPr/>
          <p:nvPr/>
        </p:nvSpPr>
        <p:spPr>
          <a:xfrm>
            <a:off x="2432652" y="200809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F6547525-F58A-4869-91E1-0BC358411020}"/>
              </a:ext>
            </a:extLst>
          </p:cNvPr>
          <p:cNvGrpSpPr/>
          <p:nvPr/>
        </p:nvGrpSpPr>
        <p:grpSpPr>
          <a:xfrm>
            <a:off x="857447" y="4072747"/>
            <a:ext cx="7137114" cy="1242168"/>
            <a:chOff x="639725" y="3900369"/>
            <a:chExt cx="7137114" cy="1242168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B702B609-C6DB-4951-8F94-9ADC2B54B2B8}"/>
                </a:ext>
              </a:extLst>
            </p:cNvPr>
            <p:cNvSpPr txBox="1"/>
            <p:nvPr/>
          </p:nvSpPr>
          <p:spPr>
            <a:xfrm>
              <a:off x="639725" y="4184753"/>
              <a:ext cx="713711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を選び、「演算」の　　　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EDD1267-13B7-451D-97F5-3AB43E955E3A}"/>
                </a:ext>
              </a:extLst>
            </p:cNvPr>
            <p:cNvSpPr txBox="1"/>
            <p:nvPr/>
          </p:nvSpPr>
          <p:spPr>
            <a:xfrm>
              <a:off x="813266" y="4238138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8FA72359-E7DD-447F-AE80-FBCCEB28A610}"/>
                </a:ext>
              </a:extLst>
            </p:cNvPr>
            <p:cNvSpPr txBox="1"/>
            <p:nvPr/>
          </p:nvSpPr>
          <p:spPr>
            <a:xfrm>
              <a:off x="3378154" y="4238138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C3BA6955-7D79-4C81-9FFD-3B727C66E4B4}"/>
                </a:ext>
              </a:extLst>
            </p:cNvPr>
            <p:cNvSpPr txBox="1"/>
            <p:nvPr/>
          </p:nvSpPr>
          <p:spPr>
            <a:xfrm>
              <a:off x="6545737" y="4255894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605AB2F7-CA16-4AE9-9387-1FBE0B0F7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10634" y="3900369"/>
              <a:ext cx="1150720" cy="1242168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B9BBDF24-3273-42AC-AE49-455176A205A2}"/>
                </a:ext>
              </a:extLst>
            </p:cNvPr>
            <p:cNvSpPr txBox="1"/>
            <p:nvPr/>
          </p:nvSpPr>
          <p:spPr>
            <a:xfrm>
              <a:off x="4257148" y="4249186"/>
              <a:ext cx="7218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596C9DC3-DF29-49FE-8622-82B587E90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79684" y="4379447"/>
              <a:ext cx="1005927" cy="312447"/>
            </a:xfrm>
            <a:prstGeom prst="rect">
              <a:avLst/>
            </a:prstGeom>
          </p:spPr>
        </p:pic>
      </p:grp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8ABEBF13-915D-4A10-9806-ABBFEB0BE420}"/>
              </a:ext>
            </a:extLst>
          </p:cNvPr>
          <p:cNvGrpSpPr/>
          <p:nvPr/>
        </p:nvGrpSpPr>
        <p:grpSpPr>
          <a:xfrm>
            <a:off x="3358670" y="3039895"/>
            <a:ext cx="652422" cy="639195"/>
            <a:chOff x="174365" y="2801987"/>
            <a:chExt cx="652422" cy="639195"/>
          </a:xfrm>
        </p:grpSpPr>
        <p:sp>
          <p:nvSpPr>
            <p:cNvPr id="61" name="四角形: 角を丸くする 60">
              <a:extLst>
                <a:ext uri="{FF2B5EF4-FFF2-40B4-BE49-F238E27FC236}">
                  <a16:creationId xmlns:a16="http://schemas.microsoft.com/office/drawing/2014/main" id="{33D82DE2-183E-4290-BA05-66905D82996A}"/>
                </a:ext>
              </a:extLst>
            </p:cNvPr>
            <p:cNvSpPr/>
            <p:nvPr/>
          </p:nvSpPr>
          <p:spPr>
            <a:xfrm>
              <a:off x="174365" y="28019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EF67D3C4-4CA9-4A15-BD16-5DAA8A7E8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9917" y="2869137"/>
              <a:ext cx="562053" cy="504895"/>
            </a:xfrm>
            <a:prstGeom prst="rect">
              <a:avLst/>
            </a:prstGeom>
          </p:spPr>
        </p:pic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A4788A2A-19C6-40B5-AF7B-718E41D054B2}"/>
              </a:ext>
            </a:extLst>
          </p:cNvPr>
          <p:cNvGrpSpPr/>
          <p:nvPr/>
        </p:nvGrpSpPr>
        <p:grpSpPr>
          <a:xfrm>
            <a:off x="3345483" y="2350354"/>
            <a:ext cx="652422" cy="639195"/>
            <a:chOff x="3452019" y="2350354"/>
            <a:chExt cx="652422" cy="639195"/>
          </a:xfrm>
        </p:grpSpPr>
        <p:sp>
          <p:nvSpPr>
            <p:cNvPr id="47" name="四角形: 角を丸くする 46">
              <a:extLst>
                <a:ext uri="{FF2B5EF4-FFF2-40B4-BE49-F238E27FC236}">
                  <a16:creationId xmlns:a16="http://schemas.microsoft.com/office/drawing/2014/main" id="{B1D26320-FCC8-4EBE-B18B-4F1FBB6529C8}"/>
                </a:ext>
              </a:extLst>
            </p:cNvPr>
            <p:cNvSpPr/>
            <p:nvPr/>
          </p:nvSpPr>
          <p:spPr>
            <a:xfrm>
              <a:off x="3452019" y="2350354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9" name="図 68">
              <a:extLst>
                <a:ext uri="{FF2B5EF4-FFF2-40B4-BE49-F238E27FC236}">
                  <a16:creationId xmlns:a16="http://schemas.microsoft.com/office/drawing/2014/main" id="{13C5781D-23AE-4595-AFC8-C9B33F14E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516292" y="2402721"/>
              <a:ext cx="523875" cy="561975"/>
            </a:xfrm>
            <a:prstGeom prst="rect">
              <a:avLst/>
            </a:prstGeom>
          </p:spPr>
        </p:pic>
      </p:grpSp>
      <p:cxnSp>
        <p:nvCxnSpPr>
          <p:cNvPr id="71" name="コネクタ: カギ線 70">
            <a:extLst>
              <a:ext uri="{FF2B5EF4-FFF2-40B4-BE49-F238E27FC236}">
                <a16:creationId xmlns:a16="http://schemas.microsoft.com/office/drawing/2014/main" id="{6E4AA33C-CCA9-41E1-BB8D-46ADD3FAB54B}"/>
              </a:ext>
            </a:extLst>
          </p:cNvPr>
          <p:cNvCxnSpPr>
            <a:cxnSpLocks/>
            <a:stCxn id="47" idx="3"/>
          </p:cNvCxnSpPr>
          <p:nvPr/>
        </p:nvCxnSpPr>
        <p:spPr>
          <a:xfrm flipV="1">
            <a:off x="3997905" y="2083562"/>
            <a:ext cx="769242" cy="586390"/>
          </a:xfrm>
          <a:prstGeom prst="bentConnector3">
            <a:avLst>
              <a:gd name="adj1" fmla="val 1884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FF53EAFE-1D98-4555-8E29-5191A8F26AFE}"/>
              </a:ext>
            </a:extLst>
          </p:cNvPr>
          <p:cNvGrpSpPr/>
          <p:nvPr/>
        </p:nvGrpSpPr>
        <p:grpSpPr>
          <a:xfrm>
            <a:off x="857448" y="5447079"/>
            <a:ext cx="4904160" cy="577081"/>
            <a:chOff x="857448" y="5447079"/>
            <a:chExt cx="4904160" cy="577081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203AAF4A-12EE-4B0A-9F09-F7E0DC84C3D0}"/>
                </a:ext>
              </a:extLst>
            </p:cNvPr>
            <p:cNvSpPr txBox="1"/>
            <p:nvPr/>
          </p:nvSpPr>
          <p:spPr>
            <a:xfrm>
              <a:off x="857448" y="5447079"/>
              <a:ext cx="49041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「センサー」の　　　　　　　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3140FC47-6BA2-4B30-9855-1F6615974127}"/>
                </a:ext>
              </a:extLst>
            </p:cNvPr>
            <p:cNvSpPr txBox="1"/>
            <p:nvPr/>
          </p:nvSpPr>
          <p:spPr>
            <a:xfrm>
              <a:off x="4706764" y="5489142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3" name="図 82">
              <a:extLst>
                <a:ext uri="{FF2B5EF4-FFF2-40B4-BE49-F238E27FC236}">
                  <a16:creationId xmlns:a16="http://schemas.microsoft.com/office/drawing/2014/main" id="{2BC86209-60EC-4048-AA38-B163002DD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600084" y="5633600"/>
              <a:ext cx="2027096" cy="3657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87159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60139C7-7FFF-4690-95ED-7EBA92CDC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1925" y="1424058"/>
            <a:ext cx="5172075" cy="23526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ミッション：コースに沿って</a:t>
            </a:r>
            <a:r>
              <a:rPr lang="en-US" altLang="ja-JP" dirty="0"/>
              <a:t>Codey</a:t>
            </a:r>
            <a:r>
              <a:rPr lang="ja-JP" altLang="en-US" dirty="0"/>
              <a:t>を走らせよう！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018284" y="382513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2709E42-C1A9-4E07-8291-E0CA4E0A9868}"/>
              </a:ext>
            </a:extLst>
          </p:cNvPr>
          <p:cNvSpPr txBox="1"/>
          <p:nvPr/>
        </p:nvSpPr>
        <p:spPr>
          <a:xfrm>
            <a:off x="5220086" y="3860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0" name="矢印: 右 49">
            <a:extLst>
              <a:ext uri="{FF2B5EF4-FFF2-40B4-BE49-F238E27FC236}">
                <a16:creationId xmlns:a16="http://schemas.microsoft.com/office/drawing/2014/main" id="{4AA31386-AC05-464D-BB08-44342A031C5D}"/>
              </a:ext>
            </a:extLst>
          </p:cNvPr>
          <p:cNvSpPr/>
          <p:nvPr/>
        </p:nvSpPr>
        <p:spPr>
          <a:xfrm>
            <a:off x="2432652" y="200809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2335140C-6D5F-41AB-8BC1-07D422AEF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17" y="1685946"/>
            <a:ext cx="2052966" cy="1706683"/>
          </a:xfrm>
          <a:prstGeom prst="rect">
            <a:avLst/>
          </a:prstGeom>
        </p:spPr>
      </p:pic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C6BBA4C8-72EC-44D7-B08E-2D2095B26C02}"/>
              </a:ext>
            </a:extLst>
          </p:cNvPr>
          <p:cNvGrpSpPr/>
          <p:nvPr/>
        </p:nvGrpSpPr>
        <p:grpSpPr>
          <a:xfrm>
            <a:off x="882729" y="5486912"/>
            <a:ext cx="5968541" cy="586503"/>
            <a:chOff x="1115840" y="5342020"/>
            <a:chExt cx="5968541" cy="586503"/>
          </a:xfrm>
        </p:grpSpPr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E964BBAA-CF4F-493C-98C6-C50A67D4B7AA}"/>
                </a:ext>
              </a:extLst>
            </p:cNvPr>
            <p:cNvSpPr txBox="1"/>
            <p:nvPr/>
          </p:nvSpPr>
          <p:spPr>
            <a:xfrm>
              <a:off x="1115840" y="5342020"/>
              <a:ext cx="596854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0.05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」秒にする。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6781D8CC-7498-441F-B9C9-4451EC869448}"/>
                </a:ext>
              </a:extLst>
            </p:cNvPr>
            <p:cNvSpPr txBox="1"/>
            <p:nvPr/>
          </p:nvSpPr>
          <p:spPr>
            <a:xfrm>
              <a:off x="4039699" y="541025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FD5F599B-0358-4078-868A-3AE69BF37742}"/>
                </a:ext>
              </a:extLst>
            </p:cNvPr>
            <p:cNvSpPr txBox="1"/>
            <p:nvPr/>
          </p:nvSpPr>
          <p:spPr>
            <a:xfrm>
              <a:off x="1303730" y="5410253"/>
              <a:ext cx="7597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AC77AD61-BF15-4A72-A128-7F2D9589DE16}"/>
                </a:ext>
              </a:extLst>
            </p:cNvPr>
            <p:cNvSpPr txBox="1"/>
            <p:nvPr/>
          </p:nvSpPr>
          <p:spPr>
            <a:xfrm>
              <a:off x="5652093" y="5410253"/>
              <a:ext cx="65897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5" name="図 84">
              <a:extLst>
                <a:ext uri="{FF2B5EF4-FFF2-40B4-BE49-F238E27FC236}">
                  <a16:creationId xmlns:a16="http://schemas.microsoft.com/office/drawing/2014/main" id="{BAD42EEF-FFE1-4D43-B706-F2882D709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45549" y="5456042"/>
              <a:ext cx="1127858" cy="472481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5480D18-0A16-42E8-8A57-6079C54604EA}"/>
              </a:ext>
            </a:extLst>
          </p:cNvPr>
          <p:cNvGrpSpPr/>
          <p:nvPr/>
        </p:nvGrpSpPr>
        <p:grpSpPr>
          <a:xfrm>
            <a:off x="882729" y="3770640"/>
            <a:ext cx="7378541" cy="1685077"/>
            <a:chOff x="1336833" y="3787979"/>
            <a:chExt cx="7378541" cy="1685077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A2311D1-1C43-4DBD-A2D5-F5F64D747E8C}"/>
                </a:ext>
              </a:extLst>
            </p:cNvPr>
            <p:cNvSpPr txBox="1"/>
            <p:nvPr/>
          </p:nvSpPr>
          <p:spPr>
            <a:xfrm>
              <a:off x="1336833" y="3787979"/>
              <a:ext cx="7378541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条件に一致するとき　：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の車輪の速さを「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％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条件に一致しないとき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の車輪の速さを「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％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B3E974B0-4D88-431A-925A-2506AC8776A9}"/>
                </a:ext>
              </a:extLst>
            </p:cNvPr>
            <p:cNvSpPr txBox="1"/>
            <p:nvPr/>
          </p:nvSpPr>
          <p:spPr>
            <a:xfrm>
              <a:off x="1486441" y="382804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A522727-9344-4A94-80B9-04A74A66B422}"/>
                </a:ext>
              </a:extLst>
            </p:cNvPr>
            <p:cNvSpPr txBox="1"/>
            <p:nvPr/>
          </p:nvSpPr>
          <p:spPr>
            <a:xfrm>
              <a:off x="1683513" y="4401836"/>
              <a:ext cx="899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DE6DACE2-9A62-428B-B35E-800885DDC56B}"/>
                </a:ext>
              </a:extLst>
            </p:cNvPr>
            <p:cNvSpPr txBox="1"/>
            <p:nvPr/>
          </p:nvSpPr>
          <p:spPr>
            <a:xfrm>
              <a:off x="7005413" y="383700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8482CB6-4450-4B39-B56B-DA14F5E7A6EA}"/>
                </a:ext>
              </a:extLst>
            </p:cNvPr>
            <p:cNvSpPr txBox="1"/>
            <p:nvPr/>
          </p:nvSpPr>
          <p:spPr>
            <a:xfrm>
              <a:off x="2349289" y="4399634"/>
              <a:ext cx="899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06CF3257-6F46-4653-94B7-3E9B5A09819A}"/>
                </a:ext>
              </a:extLst>
            </p:cNvPr>
            <p:cNvSpPr txBox="1"/>
            <p:nvPr/>
          </p:nvSpPr>
          <p:spPr>
            <a:xfrm>
              <a:off x="4261401" y="440098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CEFEE5C9-9E00-4AAA-9030-7F23E7871A3B}"/>
                </a:ext>
              </a:extLst>
            </p:cNvPr>
            <p:cNvSpPr txBox="1"/>
            <p:nvPr/>
          </p:nvSpPr>
          <p:spPr>
            <a:xfrm>
              <a:off x="1683513" y="4975624"/>
              <a:ext cx="899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8F8FCCD7-A710-43C0-8430-F7955E35FF8A}"/>
                </a:ext>
              </a:extLst>
            </p:cNvPr>
            <p:cNvSpPr txBox="1"/>
            <p:nvPr/>
          </p:nvSpPr>
          <p:spPr>
            <a:xfrm>
              <a:off x="2349289" y="4973422"/>
              <a:ext cx="8999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A3F175C5-BAD2-47D0-BBE4-D07E3B3341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3212" y="3915133"/>
              <a:ext cx="4061812" cy="449619"/>
            </a:xfrm>
            <a:prstGeom prst="rect">
              <a:avLst/>
            </a:prstGeom>
          </p:spPr>
        </p:pic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5D38F6D1-ED2C-4DB8-9AFC-F4FF3D9A7DC6}"/>
                </a:ext>
              </a:extLst>
            </p:cNvPr>
            <p:cNvSpPr txBox="1"/>
            <p:nvPr/>
          </p:nvSpPr>
          <p:spPr>
            <a:xfrm>
              <a:off x="4669107" y="4392110"/>
              <a:ext cx="7551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しゃりん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4711FE07-004D-4503-B0A8-A8FE163FBF27}"/>
                </a:ext>
              </a:extLst>
            </p:cNvPr>
            <p:cNvSpPr txBox="1"/>
            <p:nvPr/>
          </p:nvSpPr>
          <p:spPr>
            <a:xfrm>
              <a:off x="5398168" y="440846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93E71A02-8194-4EF1-A37B-1F714031A707}"/>
                </a:ext>
              </a:extLst>
            </p:cNvPr>
            <p:cNvSpPr txBox="1"/>
            <p:nvPr/>
          </p:nvSpPr>
          <p:spPr>
            <a:xfrm>
              <a:off x="7200174" y="4409156"/>
              <a:ext cx="7130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204F93E3-5CC3-494C-96D4-82702111EA21}"/>
                </a:ext>
              </a:extLst>
            </p:cNvPr>
            <p:cNvSpPr txBox="1"/>
            <p:nvPr/>
          </p:nvSpPr>
          <p:spPr>
            <a:xfrm>
              <a:off x="4225227" y="4954810"/>
              <a:ext cx="6125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A98203E4-7031-4E19-9655-B72707B6F14F}"/>
                </a:ext>
              </a:extLst>
            </p:cNvPr>
            <p:cNvSpPr txBox="1"/>
            <p:nvPr/>
          </p:nvSpPr>
          <p:spPr>
            <a:xfrm>
              <a:off x="4677985" y="4945932"/>
              <a:ext cx="7551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しゃりん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E6F70C7D-9CB0-4B2E-BAF8-9F6BC98A8D68}"/>
                </a:ext>
              </a:extLst>
            </p:cNvPr>
            <p:cNvSpPr txBox="1"/>
            <p:nvPr/>
          </p:nvSpPr>
          <p:spPr>
            <a:xfrm>
              <a:off x="5407046" y="496228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0BE31607-577E-4D15-B785-5B49B2675259}"/>
                </a:ext>
              </a:extLst>
            </p:cNvPr>
            <p:cNvSpPr txBox="1"/>
            <p:nvPr/>
          </p:nvSpPr>
          <p:spPr>
            <a:xfrm>
              <a:off x="7209052" y="4962978"/>
              <a:ext cx="7130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94" name="直線矢印コネクタ 93">
            <a:extLst>
              <a:ext uri="{FF2B5EF4-FFF2-40B4-BE49-F238E27FC236}">
                <a16:creationId xmlns:a16="http://schemas.microsoft.com/office/drawing/2014/main" id="{BBB67F61-8D96-40AC-BFBC-60C5D46E9926}"/>
              </a:ext>
            </a:extLst>
          </p:cNvPr>
          <p:cNvCxnSpPr>
            <a:cxnSpLocks/>
            <a:stCxn id="97" idx="3"/>
          </p:cNvCxnSpPr>
          <p:nvPr/>
        </p:nvCxnSpPr>
        <p:spPr>
          <a:xfrm>
            <a:off x="3833640" y="2135458"/>
            <a:ext cx="4964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グループ化 94">
            <a:extLst>
              <a:ext uri="{FF2B5EF4-FFF2-40B4-BE49-F238E27FC236}">
                <a16:creationId xmlns:a16="http://schemas.microsoft.com/office/drawing/2014/main" id="{A1FA0D28-D146-4902-8029-0747073ACCAF}"/>
              </a:ext>
            </a:extLst>
          </p:cNvPr>
          <p:cNvGrpSpPr/>
          <p:nvPr/>
        </p:nvGrpSpPr>
        <p:grpSpPr>
          <a:xfrm>
            <a:off x="3181218" y="1815860"/>
            <a:ext cx="652422" cy="639195"/>
            <a:chOff x="991935" y="2007140"/>
            <a:chExt cx="652422" cy="639195"/>
          </a:xfrm>
        </p:grpSpPr>
        <p:pic>
          <p:nvPicPr>
            <p:cNvPr id="96" name="図 95">
              <a:extLst>
                <a:ext uri="{FF2B5EF4-FFF2-40B4-BE49-F238E27FC236}">
                  <a16:creationId xmlns:a16="http://schemas.microsoft.com/office/drawing/2014/main" id="{D1397623-4315-486D-A85F-1F7A4F0CA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2878" y="2060038"/>
              <a:ext cx="561975" cy="533400"/>
            </a:xfrm>
            <a:prstGeom prst="rect">
              <a:avLst/>
            </a:prstGeom>
          </p:spPr>
        </p:pic>
        <p:sp>
          <p:nvSpPr>
            <p:cNvPr id="97" name="四角形: 角を丸くする 96">
              <a:extLst>
                <a:ext uri="{FF2B5EF4-FFF2-40B4-BE49-F238E27FC236}">
                  <a16:creationId xmlns:a16="http://schemas.microsoft.com/office/drawing/2014/main" id="{6C0EB03E-D2AD-4687-9C36-5D4CD7889FBD}"/>
                </a:ext>
              </a:extLst>
            </p:cNvPr>
            <p:cNvSpPr/>
            <p:nvPr/>
          </p:nvSpPr>
          <p:spPr>
            <a:xfrm>
              <a:off x="991935" y="200714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8" name="コネクタ: カギ線 97">
            <a:extLst>
              <a:ext uri="{FF2B5EF4-FFF2-40B4-BE49-F238E27FC236}">
                <a16:creationId xmlns:a16="http://schemas.microsoft.com/office/drawing/2014/main" id="{156200E6-A1F3-4A84-A433-CD496726B27F}"/>
              </a:ext>
            </a:extLst>
          </p:cNvPr>
          <p:cNvCxnSpPr>
            <a:cxnSpLocks/>
          </p:cNvCxnSpPr>
          <p:nvPr/>
        </p:nvCxnSpPr>
        <p:spPr>
          <a:xfrm>
            <a:off x="3824687" y="2296756"/>
            <a:ext cx="546418" cy="485062"/>
          </a:xfrm>
          <a:prstGeom prst="bentConnector3">
            <a:avLst>
              <a:gd name="adj1" fmla="val 38627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3BE139E7-8C9C-4BB6-BACF-EA44B11069AA}"/>
              </a:ext>
            </a:extLst>
          </p:cNvPr>
          <p:cNvGrpSpPr/>
          <p:nvPr/>
        </p:nvGrpSpPr>
        <p:grpSpPr>
          <a:xfrm>
            <a:off x="3176018" y="3113558"/>
            <a:ext cx="652422" cy="639195"/>
            <a:chOff x="588984" y="3725957"/>
            <a:chExt cx="652422" cy="639195"/>
          </a:xfrm>
        </p:grpSpPr>
        <p:pic>
          <p:nvPicPr>
            <p:cNvPr id="100" name="図 99">
              <a:extLst>
                <a:ext uri="{FF2B5EF4-FFF2-40B4-BE49-F238E27FC236}">
                  <a16:creationId xmlns:a16="http://schemas.microsoft.com/office/drawing/2014/main" id="{62E5495F-7801-4F42-9003-ECADA8F64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101" name="四角形: 角を丸くする 100">
              <a:extLst>
                <a:ext uri="{FF2B5EF4-FFF2-40B4-BE49-F238E27FC236}">
                  <a16:creationId xmlns:a16="http://schemas.microsoft.com/office/drawing/2014/main" id="{9091330E-115E-4619-AA07-030E9244CCF8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02" name="直線矢印コネクタ 101">
            <a:extLst>
              <a:ext uri="{FF2B5EF4-FFF2-40B4-BE49-F238E27FC236}">
                <a16:creationId xmlns:a16="http://schemas.microsoft.com/office/drawing/2014/main" id="{2BF9AD1E-9527-495C-B5C9-2943E1F97667}"/>
              </a:ext>
            </a:extLst>
          </p:cNvPr>
          <p:cNvCxnSpPr>
            <a:cxnSpLocks/>
          </p:cNvCxnSpPr>
          <p:nvPr/>
        </p:nvCxnSpPr>
        <p:spPr>
          <a:xfrm>
            <a:off x="3824687" y="3423695"/>
            <a:ext cx="2732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グループ化 102">
            <a:extLst>
              <a:ext uri="{FF2B5EF4-FFF2-40B4-BE49-F238E27FC236}">
                <a16:creationId xmlns:a16="http://schemas.microsoft.com/office/drawing/2014/main" id="{31855AC3-90E2-4B78-A190-512B51346744}"/>
              </a:ext>
            </a:extLst>
          </p:cNvPr>
          <p:cNvGrpSpPr/>
          <p:nvPr/>
        </p:nvGrpSpPr>
        <p:grpSpPr>
          <a:xfrm>
            <a:off x="610347" y="6194183"/>
            <a:ext cx="6638081" cy="523220"/>
            <a:chOff x="610347" y="6194183"/>
            <a:chExt cx="6638081" cy="523220"/>
          </a:xfrm>
        </p:grpSpPr>
        <p:sp>
          <p:nvSpPr>
            <p:cNvPr id="104" name="吹き出し: 角を丸めた四角形 103">
              <a:extLst>
                <a:ext uri="{FF2B5EF4-FFF2-40B4-BE49-F238E27FC236}">
                  <a16:creationId xmlns:a16="http://schemas.microsoft.com/office/drawing/2014/main" id="{A64E0817-7555-4F10-90F5-BD25CC9D01B1}"/>
                </a:ext>
              </a:extLst>
            </p:cNvPr>
            <p:cNvSpPr/>
            <p:nvPr/>
          </p:nvSpPr>
          <p:spPr>
            <a:xfrm>
              <a:off x="610347" y="6213379"/>
              <a:ext cx="6638081" cy="495121"/>
            </a:xfrm>
            <a:prstGeom prst="wedgeRoundRectCallout">
              <a:avLst>
                <a:gd name="adj1" fmla="val 52188"/>
                <a:gd name="adj2" fmla="val -1364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105" name="グループ化 104">
              <a:extLst>
                <a:ext uri="{FF2B5EF4-FFF2-40B4-BE49-F238E27FC236}">
                  <a16:creationId xmlns:a16="http://schemas.microsoft.com/office/drawing/2014/main" id="{2E63FC73-4FA8-4EFC-B224-F0D9DE26DF6F}"/>
                </a:ext>
              </a:extLst>
            </p:cNvPr>
            <p:cNvGrpSpPr/>
            <p:nvPr/>
          </p:nvGrpSpPr>
          <p:grpSpPr>
            <a:xfrm>
              <a:off x="956804" y="6194183"/>
              <a:ext cx="5945168" cy="523220"/>
              <a:chOff x="-2056748" y="5564163"/>
              <a:chExt cx="5945168" cy="523220"/>
            </a:xfrm>
          </p:grpSpPr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2B9D46E3-46A6-4786-8DD9-1C4DBC71215D}"/>
                  </a:ext>
                </a:extLst>
              </p:cNvPr>
              <p:cNvSpPr txBox="1"/>
              <p:nvPr/>
            </p:nvSpPr>
            <p:spPr>
              <a:xfrm>
                <a:off x="-2056748" y="5564163"/>
                <a:ext cx="59451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どのタイミングでこのプログラムは実行されるといいのかな？</a:t>
                </a:r>
              </a:p>
            </p:txBody>
          </p:sp>
          <p:sp>
            <p:nvSpPr>
              <p:cNvPr id="107" name="テキスト ボックス 106">
                <a:extLst>
                  <a:ext uri="{FF2B5EF4-FFF2-40B4-BE49-F238E27FC236}">
                    <a16:creationId xmlns:a16="http://schemas.microsoft.com/office/drawing/2014/main" id="{04B2688C-5C13-4E17-9882-5B8F2F5698E9}"/>
                  </a:ext>
                </a:extLst>
              </p:cNvPr>
              <p:cNvSpPr txBox="1"/>
              <p:nvPr/>
            </p:nvSpPr>
            <p:spPr>
              <a:xfrm>
                <a:off x="1140257" y="5610329"/>
                <a:ext cx="65004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じっこう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pic>
        <p:nvPicPr>
          <p:cNvPr id="108" name="図 107">
            <a:extLst>
              <a:ext uri="{FF2B5EF4-FFF2-40B4-BE49-F238E27FC236}">
                <a16:creationId xmlns:a16="http://schemas.microsoft.com/office/drawing/2014/main" id="{58B805DE-C946-4461-9554-9FA3D764EC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63214" y="6141093"/>
            <a:ext cx="1076546" cy="75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6186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ミッション：コースに沿って</a:t>
            </a:r>
            <a:r>
              <a:rPr lang="en-US" altLang="ja-JP" dirty="0"/>
              <a:t>Codey</a:t>
            </a:r>
            <a:r>
              <a:rPr lang="ja-JP" altLang="en-US" dirty="0"/>
              <a:t>を走らせよう！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018284" y="382513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2709E42-C1A9-4E07-8291-E0CA4E0A9868}"/>
              </a:ext>
            </a:extLst>
          </p:cNvPr>
          <p:cNvSpPr txBox="1"/>
          <p:nvPr/>
        </p:nvSpPr>
        <p:spPr>
          <a:xfrm>
            <a:off x="5220086" y="3860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969C91E6-BF01-4FCE-95B4-3250F90D4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1205335"/>
            <a:ext cx="2071974" cy="304909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E79221F-BDF4-4275-9EF7-28AB54E1F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469" y="1205335"/>
            <a:ext cx="5362575" cy="3848100"/>
          </a:xfrm>
          <a:prstGeom prst="rect">
            <a:avLst/>
          </a:prstGeom>
        </p:spPr>
      </p:pic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6B62D1FF-FD22-4D28-8AE3-2AE70FA584D5}"/>
              </a:ext>
            </a:extLst>
          </p:cNvPr>
          <p:cNvGrpSpPr/>
          <p:nvPr/>
        </p:nvGrpSpPr>
        <p:grpSpPr>
          <a:xfrm>
            <a:off x="2779748" y="1737519"/>
            <a:ext cx="652422" cy="639195"/>
            <a:chOff x="588984" y="3725957"/>
            <a:chExt cx="652422" cy="639195"/>
          </a:xfrm>
        </p:grpSpPr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AE44CA9E-8325-45A0-859B-1F5CD0D96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55" name="四角形: 角を丸くする 54">
              <a:extLst>
                <a:ext uri="{FF2B5EF4-FFF2-40B4-BE49-F238E27FC236}">
                  <a16:creationId xmlns:a16="http://schemas.microsoft.com/office/drawing/2014/main" id="{ED671A88-1110-4495-BDFD-01A33E4A8E7C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80EE9979-C2EF-4390-B223-9019AFB1A544}"/>
              </a:ext>
            </a:extLst>
          </p:cNvPr>
          <p:cNvCxnSpPr>
            <a:cxnSpLocks/>
          </p:cNvCxnSpPr>
          <p:nvPr/>
        </p:nvCxnSpPr>
        <p:spPr>
          <a:xfrm>
            <a:off x="3428417" y="2047656"/>
            <a:ext cx="2732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508CC9ED-8950-42B9-8FAA-73E627D74FF5}"/>
              </a:ext>
            </a:extLst>
          </p:cNvPr>
          <p:cNvCxnSpPr>
            <a:cxnSpLocks/>
          </p:cNvCxnSpPr>
          <p:nvPr/>
        </p:nvCxnSpPr>
        <p:spPr>
          <a:xfrm>
            <a:off x="3410661" y="138392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EFC31A04-39FD-4848-AFB3-D9DC46E9F8E7}"/>
              </a:ext>
            </a:extLst>
          </p:cNvPr>
          <p:cNvGrpSpPr/>
          <p:nvPr/>
        </p:nvGrpSpPr>
        <p:grpSpPr>
          <a:xfrm>
            <a:off x="2742762" y="1058007"/>
            <a:ext cx="667899" cy="650331"/>
            <a:chOff x="475743" y="2747684"/>
            <a:chExt cx="667899" cy="650331"/>
          </a:xfrm>
        </p:grpSpPr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8AF64717-8403-40FA-A967-2F40204C7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2" name="四角形: 角を丸くする 61">
              <a:extLst>
                <a:ext uri="{FF2B5EF4-FFF2-40B4-BE49-F238E27FC236}">
                  <a16:creationId xmlns:a16="http://schemas.microsoft.com/office/drawing/2014/main" id="{8C71FF00-0C8B-49AA-8105-5DE1AC6C5B31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B5822FB1-A4FD-4436-82EE-916A1A896296}"/>
              </a:ext>
            </a:extLst>
          </p:cNvPr>
          <p:cNvGrpSpPr/>
          <p:nvPr/>
        </p:nvGrpSpPr>
        <p:grpSpPr>
          <a:xfrm>
            <a:off x="7884408" y="1417921"/>
            <a:ext cx="652422" cy="639195"/>
            <a:chOff x="174365" y="2801987"/>
            <a:chExt cx="652422" cy="639195"/>
          </a:xfrm>
        </p:grpSpPr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6B809277-EAFC-4348-9874-E5E61873043B}"/>
                </a:ext>
              </a:extLst>
            </p:cNvPr>
            <p:cNvSpPr/>
            <p:nvPr/>
          </p:nvSpPr>
          <p:spPr>
            <a:xfrm>
              <a:off x="174365" y="28019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9CEA41EF-89EA-4BBD-9C6C-7F791AC7A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9917" y="2869137"/>
              <a:ext cx="562053" cy="504895"/>
            </a:xfrm>
            <a:prstGeom prst="rect">
              <a:avLst/>
            </a:prstGeom>
          </p:spPr>
        </p:pic>
      </p:grp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8677DD6E-9189-4299-A26A-EEDC546524E9}"/>
              </a:ext>
            </a:extLst>
          </p:cNvPr>
          <p:cNvCxnSpPr>
            <a:cxnSpLocks/>
          </p:cNvCxnSpPr>
          <p:nvPr/>
        </p:nvCxnSpPr>
        <p:spPr>
          <a:xfrm flipH="1">
            <a:off x="6258757" y="1844608"/>
            <a:ext cx="162565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7125077C-DD3B-43B5-90DC-18E02F3C32ED}"/>
              </a:ext>
            </a:extLst>
          </p:cNvPr>
          <p:cNvGrpSpPr/>
          <p:nvPr/>
        </p:nvGrpSpPr>
        <p:grpSpPr>
          <a:xfrm>
            <a:off x="1216241" y="4992631"/>
            <a:ext cx="5045117" cy="584478"/>
            <a:chOff x="370262" y="5042928"/>
            <a:chExt cx="5045117" cy="584478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3C1C3823-8428-4192-9D99-CB57D661B531}"/>
                </a:ext>
              </a:extLst>
            </p:cNvPr>
            <p:cNvSpPr txBox="1"/>
            <p:nvPr/>
          </p:nvSpPr>
          <p:spPr>
            <a:xfrm>
              <a:off x="370262" y="5050325"/>
              <a:ext cx="504511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DD2C9F94-0865-4098-986F-15BD59F49AA3}"/>
                </a:ext>
              </a:extLst>
            </p:cNvPr>
            <p:cNvSpPr txBox="1"/>
            <p:nvPr/>
          </p:nvSpPr>
          <p:spPr>
            <a:xfrm>
              <a:off x="4444724" y="509264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85758042-553F-4B89-BE75-6079C908A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87342" y="5042928"/>
              <a:ext cx="1828958" cy="571550"/>
            </a:xfrm>
            <a:prstGeom prst="rect">
              <a:avLst/>
            </a:prstGeom>
          </p:spPr>
        </p:pic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EF63CCDE-4CA1-4732-999A-73F484769E1D}"/>
              </a:ext>
            </a:extLst>
          </p:cNvPr>
          <p:cNvGrpSpPr/>
          <p:nvPr/>
        </p:nvGrpSpPr>
        <p:grpSpPr>
          <a:xfrm>
            <a:off x="1216442" y="5614439"/>
            <a:ext cx="6230503" cy="1208693"/>
            <a:chOff x="276829" y="5799993"/>
            <a:chExt cx="6230503" cy="1208693"/>
          </a:xfrm>
        </p:grpSpPr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C64EEEED-4A34-495E-B83E-94D434650B2E}"/>
                </a:ext>
              </a:extLst>
            </p:cNvPr>
            <p:cNvSpPr txBox="1"/>
            <p:nvPr/>
          </p:nvSpPr>
          <p:spPr>
            <a:xfrm>
              <a:off x="276829" y="5877607"/>
              <a:ext cx="623050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「センサー」の　　　　　　　　　を入れ、「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DAAF8401-805B-467C-ABA2-0CC18278B6C5}"/>
                </a:ext>
              </a:extLst>
            </p:cNvPr>
            <p:cNvSpPr txBox="1"/>
            <p:nvPr/>
          </p:nvSpPr>
          <p:spPr>
            <a:xfrm>
              <a:off x="450370" y="5930992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71144619-D3D4-410C-9FD4-0A7171BA8FAC}"/>
                </a:ext>
              </a:extLst>
            </p:cNvPr>
            <p:cNvSpPr txBox="1"/>
            <p:nvPr/>
          </p:nvSpPr>
          <p:spPr>
            <a:xfrm>
              <a:off x="3462250" y="5930992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1976ACC1-0565-4D3D-9879-DBC5014D8605}"/>
                </a:ext>
              </a:extLst>
            </p:cNvPr>
            <p:cNvSpPr txBox="1"/>
            <p:nvPr/>
          </p:nvSpPr>
          <p:spPr>
            <a:xfrm>
              <a:off x="4126506" y="6502428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B9548CB4-7AB7-4C49-A39F-8530E4C4F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811059" y="5799993"/>
              <a:ext cx="1501270" cy="807790"/>
            </a:xfrm>
            <a:prstGeom prst="rect">
              <a:avLst/>
            </a:prstGeom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2E265CFB-0DA7-4E1A-B6CD-53C9BF007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23788" y="6625562"/>
              <a:ext cx="1988992" cy="335309"/>
            </a:xfrm>
            <a:prstGeom prst="rect">
              <a:avLst/>
            </a:prstGeom>
          </p:spPr>
        </p:pic>
      </p:grpSp>
      <p:sp>
        <p:nvSpPr>
          <p:cNvPr id="116" name="正方形/長方形 115">
            <a:extLst>
              <a:ext uri="{FF2B5EF4-FFF2-40B4-BE49-F238E27FC236}">
                <a16:creationId xmlns:a16="http://schemas.microsoft.com/office/drawing/2014/main" id="{CA931572-0D79-473F-A01B-01679D9BF825}"/>
              </a:ext>
            </a:extLst>
          </p:cNvPr>
          <p:cNvSpPr/>
          <p:nvPr/>
        </p:nvSpPr>
        <p:spPr>
          <a:xfrm>
            <a:off x="3738799" y="2134268"/>
            <a:ext cx="5362574" cy="221609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7" name="正方形/長方形 116">
            <a:extLst>
              <a:ext uri="{FF2B5EF4-FFF2-40B4-BE49-F238E27FC236}">
                <a16:creationId xmlns:a16="http://schemas.microsoft.com/office/drawing/2014/main" id="{983876BA-1721-4F24-8CF0-67448C8F8D22}"/>
              </a:ext>
            </a:extLst>
          </p:cNvPr>
          <p:cNvSpPr/>
          <p:nvPr/>
        </p:nvSpPr>
        <p:spPr>
          <a:xfrm>
            <a:off x="3577469" y="4526537"/>
            <a:ext cx="1630109" cy="489074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1657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ミッション：コースに沿って</a:t>
            </a:r>
            <a:r>
              <a:rPr lang="en-US" altLang="ja-JP" dirty="0"/>
              <a:t>Codey</a:t>
            </a:r>
            <a:r>
              <a:rPr lang="ja-JP" altLang="en-US" dirty="0"/>
              <a:t>を走らせよう！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018284" y="382513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2709E42-C1A9-4E07-8291-E0CA4E0A9868}"/>
              </a:ext>
            </a:extLst>
          </p:cNvPr>
          <p:cNvSpPr txBox="1"/>
          <p:nvPr/>
        </p:nvSpPr>
        <p:spPr>
          <a:xfrm>
            <a:off x="5220086" y="3860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969C91E6-BF01-4FCE-95B4-3250F90D4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1205335"/>
            <a:ext cx="2071974" cy="304909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E79221F-BDF4-4275-9EF7-28AB54E1F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469" y="1205335"/>
            <a:ext cx="5362575" cy="3848100"/>
          </a:xfrm>
          <a:prstGeom prst="rect">
            <a:avLst/>
          </a:prstGeom>
        </p:spPr>
      </p:pic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8845D5F2-BE98-476F-A80D-38443DDEAB4A}"/>
              </a:ext>
            </a:extLst>
          </p:cNvPr>
          <p:cNvSpPr/>
          <p:nvPr/>
        </p:nvSpPr>
        <p:spPr>
          <a:xfrm>
            <a:off x="3741737" y="2142377"/>
            <a:ext cx="5198307" cy="220768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F520D860-A761-4E15-9FB1-C67FD1443232}"/>
              </a:ext>
            </a:extLst>
          </p:cNvPr>
          <p:cNvCxnSpPr>
            <a:cxnSpLocks/>
            <a:stCxn id="73" idx="3"/>
          </p:cNvCxnSpPr>
          <p:nvPr/>
        </p:nvCxnSpPr>
        <p:spPr>
          <a:xfrm>
            <a:off x="3415526" y="4662809"/>
            <a:ext cx="2861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3A9E7CE4-3F1A-417E-81C1-6A0E7F7C3851}"/>
              </a:ext>
            </a:extLst>
          </p:cNvPr>
          <p:cNvGrpSpPr/>
          <p:nvPr/>
        </p:nvGrpSpPr>
        <p:grpSpPr>
          <a:xfrm>
            <a:off x="2763104" y="4343211"/>
            <a:ext cx="652422" cy="639195"/>
            <a:chOff x="991935" y="2007140"/>
            <a:chExt cx="652422" cy="639195"/>
          </a:xfrm>
        </p:grpSpPr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093FAF01-39C1-44BC-95C4-7319AF0B8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2878" y="2060038"/>
              <a:ext cx="561975" cy="533400"/>
            </a:xfrm>
            <a:prstGeom prst="rect">
              <a:avLst/>
            </a:prstGeom>
          </p:spPr>
        </p:pic>
        <p:sp>
          <p:nvSpPr>
            <p:cNvPr id="73" name="四角形: 角を丸くする 72">
              <a:extLst>
                <a:ext uri="{FF2B5EF4-FFF2-40B4-BE49-F238E27FC236}">
                  <a16:creationId xmlns:a16="http://schemas.microsoft.com/office/drawing/2014/main" id="{C3F029DB-7BA2-4E21-8E3B-F8CE1E06DE05}"/>
                </a:ext>
              </a:extLst>
            </p:cNvPr>
            <p:cNvSpPr/>
            <p:nvPr/>
          </p:nvSpPr>
          <p:spPr>
            <a:xfrm>
              <a:off x="991935" y="200714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6CDA86CB-323F-4977-BABD-753840F44F58}"/>
              </a:ext>
            </a:extLst>
          </p:cNvPr>
          <p:cNvGrpSpPr/>
          <p:nvPr/>
        </p:nvGrpSpPr>
        <p:grpSpPr>
          <a:xfrm>
            <a:off x="1899274" y="5325278"/>
            <a:ext cx="4071273" cy="577081"/>
            <a:chOff x="4927108" y="3421244"/>
            <a:chExt cx="4071273" cy="577081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5347C8D7-7B86-4A49-80F6-85A8A3930EE7}"/>
                </a:ext>
              </a:extLst>
            </p:cNvPr>
            <p:cNvSpPr txBox="1"/>
            <p:nvPr/>
          </p:nvSpPr>
          <p:spPr>
            <a:xfrm>
              <a:off x="4980913" y="3421244"/>
              <a:ext cx="401746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作成したブロックを入れてつなげる。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92B88619-38E8-4F7D-A2FA-4689C9F46BC9}"/>
                </a:ext>
              </a:extLst>
            </p:cNvPr>
            <p:cNvSpPr txBox="1"/>
            <p:nvPr/>
          </p:nvSpPr>
          <p:spPr>
            <a:xfrm>
              <a:off x="4927108" y="3463563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さくせい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F113A2EC-3140-481F-85FF-7B314BAC89D4}"/>
                </a:ext>
              </a:extLst>
            </p:cNvPr>
            <p:cNvSpPr txBox="1"/>
            <p:nvPr/>
          </p:nvSpPr>
          <p:spPr>
            <a:xfrm>
              <a:off x="6999716" y="3463563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E215AB35-2534-4CB8-8287-AEB56B6AEA40}"/>
              </a:ext>
            </a:extLst>
          </p:cNvPr>
          <p:cNvGrpSpPr/>
          <p:nvPr/>
        </p:nvGrpSpPr>
        <p:grpSpPr>
          <a:xfrm>
            <a:off x="1738471" y="6065439"/>
            <a:ext cx="4722802" cy="599230"/>
            <a:chOff x="621556" y="6183423"/>
            <a:chExt cx="4722802" cy="599230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568AAD44-B726-4B7A-B308-8B1655C69AD1}"/>
                </a:ext>
              </a:extLst>
            </p:cNvPr>
            <p:cNvGrpSpPr/>
            <p:nvPr/>
          </p:nvGrpSpPr>
          <p:grpSpPr>
            <a:xfrm>
              <a:off x="621556" y="6183423"/>
              <a:ext cx="4722802" cy="577081"/>
              <a:chOff x="621556" y="6183423"/>
              <a:chExt cx="4722802" cy="577081"/>
            </a:xfrm>
          </p:grpSpPr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BC58C08B-965B-4465-8071-130E9991ECB9}"/>
                  </a:ext>
                </a:extLst>
              </p:cNvPr>
              <p:cNvSpPr txBox="1"/>
              <p:nvPr/>
            </p:nvSpPr>
            <p:spPr>
              <a:xfrm>
                <a:off x="621556" y="6183423"/>
                <a:ext cx="472280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動き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」から　　　　　を選んでつなげる。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42E9436C-739C-4C95-BEDA-FD70BC5091DD}"/>
                  </a:ext>
                </a:extLst>
              </p:cNvPr>
              <p:cNvSpPr txBox="1"/>
              <p:nvPr/>
            </p:nvSpPr>
            <p:spPr>
              <a:xfrm>
                <a:off x="822418" y="6231297"/>
                <a:ext cx="54083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E6F0244D-0B24-479E-9980-2395B4EA3BE6}"/>
                  </a:ext>
                </a:extLst>
              </p:cNvPr>
              <p:cNvSpPr txBox="1"/>
              <p:nvPr/>
            </p:nvSpPr>
            <p:spPr>
              <a:xfrm>
                <a:off x="3307049" y="6231297"/>
                <a:ext cx="54083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えら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319D159-15ED-4AAD-AC5E-389A20578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04959" y="6348275"/>
              <a:ext cx="1143099" cy="4343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37216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ミッション：コースに沿って</a:t>
            </a:r>
            <a:r>
              <a:rPr lang="en-US" altLang="ja-JP" dirty="0"/>
              <a:t>Codey</a:t>
            </a:r>
            <a:r>
              <a:rPr lang="ja-JP" altLang="en-US" dirty="0"/>
              <a:t>を走らせよう！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AE03306-6F13-49BE-AAD7-5EB1ED031C41}"/>
              </a:ext>
            </a:extLst>
          </p:cNvPr>
          <p:cNvSpPr txBox="1"/>
          <p:nvPr/>
        </p:nvSpPr>
        <p:spPr>
          <a:xfrm>
            <a:off x="3018284" y="382513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57C7BD3-A330-474A-896C-9D3F25046CE0}"/>
              </a:ext>
            </a:extLst>
          </p:cNvPr>
          <p:cNvSpPr txBox="1"/>
          <p:nvPr/>
        </p:nvSpPr>
        <p:spPr>
          <a:xfrm>
            <a:off x="5220086" y="3860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6B81CFD-704E-42BB-822B-7D806F88D538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ミッション：コースに沿って</a:t>
            </a:r>
            <a:r>
              <a:rPr lang="en-US" altLang="ja-JP" dirty="0"/>
              <a:t>Codey</a:t>
            </a:r>
            <a:r>
              <a:rPr lang="ja-JP" altLang="en-US" dirty="0"/>
              <a:t>を走らせよう！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１５ライントレース（コーディ）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303409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373AEEF-06DC-4E71-8CE5-7FE20B58323D}"/>
              </a:ext>
            </a:extLst>
          </p:cNvPr>
          <p:cNvGrpSpPr/>
          <p:nvPr/>
        </p:nvGrpSpPr>
        <p:grpSpPr>
          <a:xfrm>
            <a:off x="594804" y="1525035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ファイル名を「（自分の名前）１５ライントレース（コーディ）」にして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455485" y="1939858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8042713" y="1939858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5EFA96E-74CB-41A1-9C73-53768B4F0AFA}"/>
              </a:ext>
            </a:extLst>
          </p:cNvPr>
          <p:cNvSpPr txBox="1"/>
          <p:nvPr/>
        </p:nvSpPr>
        <p:spPr>
          <a:xfrm>
            <a:off x="3018284" y="382513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82D44B4-2F41-4C5E-89E1-FE328ECA59E9}"/>
              </a:ext>
            </a:extLst>
          </p:cNvPr>
          <p:cNvSpPr txBox="1"/>
          <p:nvPr/>
        </p:nvSpPr>
        <p:spPr>
          <a:xfrm>
            <a:off x="5220086" y="3860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09A00F1-9A93-4316-9AD0-DD50A19C160B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ミッション：コースに沿って</a:t>
            </a:r>
            <a:r>
              <a:rPr lang="en-US" altLang="ja-JP" dirty="0"/>
              <a:t>Codey</a:t>
            </a:r>
            <a:r>
              <a:rPr lang="ja-JP" altLang="en-US" dirty="0"/>
              <a:t>を走らせよう！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6703370" cy="577081"/>
            <a:chOff x="514176" y="1733490"/>
            <a:chExt cx="6703370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の電源ランプが青になっていることを確かめる。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B1F314F-B3F9-44B7-BA69-615681A3DB93}"/>
                </a:ext>
              </a:extLst>
            </p:cNvPr>
            <p:cNvSpPr txBox="1"/>
            <p:nvPr/>
          </p:nvSpPr>
          <p:spPr>
            <a:xfrm>
              <a:off x="1664350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47F24BE-2D1F-4350-8CE7-7E5ABE6B9536}"/>
                </a:ext>
              </a:extLst>
            </p:cNvPr>
            <p:cNvSpPr txBox="1"/>
            <p:nvPr/>
          </p:nvSpPr>
          <p:spPr>
            <a:xfrm>
              <a:off x="3014342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67BBE47-4A3F-477D-B5A9-33A5DC1F8CA2}"/>
                </a:ext>
              </a:extLst>
            </p:cNvPr>
            <p:cNvSpPr txBox="1"/>
            <p:nvPr/>
          </p:nvSpPr>
          <p:spPr>
            <a:xfrm>
              <a:off x="5302719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213C85A-9FA9-44A3-9A4A-DC466DA36525}"/>
              </a:ext>
            </a:extLst>
          </p:cNvPr>
          <p:cNvSpPr txBox="1"/>
          <p:nvPr/>
        </p:nvSpPr>
        <p:spPr>
          <a:xfrm>
            <a:off x="3018284" y="382513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7AF25AB-3B09-4FAF-AB98-E3B33C716973}"/>
              </a:ext>
            </a:extLst>
          </p:cNvPr>
          <p:cNvSpPr txBox="1"/>
          <p:nvPr/>
        </p:nvSpPr>
        <p:spPr>
          <a:xfrm>
            <a:off x="5220086" y="3860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D3B4F93-9B2B-43B7-9E0F-9386D1A3EF23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ミッション：コースに沿って</a:t>
            </a:r>
            <a:r>
              <a:rPr lang="en-US" altLang="ja-JP" dirty="0"/>
              <a:t>Codey</a:t>
            </a:r>
            <a:r>
              <a:rPr lang="ja-JP" altLang="en-US" dirty="0"/>
              <a:t>を走らせよう！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ED9B956-BB2D-4F3F-88A5-5C651C013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562" y="1837678"/>
            <a:ext cx="2774776" cy="4603782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7FD2768-F17D-4059-8B58-AB70E67671F5}"/>
              </a:ext>
            </a:extLst>
          </p:cNvPr>
          <p:cNvGrpSpPr/>
          <p:nvPr/>
        </p:nvGrpSpPr>
        <p:grpSpPr>
          <a:xfrm>
            <a:off x="641020" y="1028826"/>
            <a:ext cx="4010879" cy="577081"/>
            <a:chOff x="4688163" y="2475477"/>
            <a:chExt cx="4010879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AC80FA7-84A1-42AD-A2CC-BE101A712552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2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4C335D9-61AE-4268-A768-C1DD1B0963C3}"/>
                </a:ext>
              </a:extLst>
            </p:cNvPr>
            <p:cNvSpPr txBox="1"/>
            <p:nvPr/>
          </p:nvSpPr>
          <p:spPr>
            <a:xfrm>
              <a:off x="5005343" y="2531232"/>
              <a:ext cx="7680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E07346F-8D13-4972-A577-0DB7ED06374E}"/>
                </a:ext>
              </a:extLst>
            </p:cNvPr>
            <p:cNvSpPr txBox="1"/>
            <p:nvPr/>
          </p:nvSpPr>
          <p:spPr>
            <a:xfrm>
              <a:off x="6275440" y="253123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113214" y="5856009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A345027-F62F-4558-8400-51BE5747207D}"/>
              </a:ext>
            </a:extLst>
          </p:cNvPr>
          <p:cNvSpPr txBox="1"/>
          <p:nvPr/>
        </p:nvSpPr>
        <p:spPr>
          <a:xfrm>
            <a:off x="3018284" y="382513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3460A6A-6F03-41FC-AE1B-4CFB68F88855}"/>
              </a:ext>
            </a:extLst>
          </p:cNvPr>
          <p:cNvSpPr txBox="1"/>
          <p:nvPr/>
        </p:nvSpPr>
        <p:spPr>
          <a:xfrm>
            <a:off x="5220086" y="3860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4C74FC4-B200-47A8-B59A-9712A0C4590D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ミッション：コースに沿って</a:t>
            </a:r>
            <a:r>
              <a:rPr lang="en-US" altLang="ja-JP" dirty="0"/>
              <a:t>Codey</a:t>
            </a:r>
            <a:r>
              <a:rPr lang="ja-JP" altLang="en-US" dirty="0"/>
              <a:t>を走らせよう！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0EC4EC0-619D-4213-A85D-E772C2803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24" y="1750240"/>
            <a:ext cx="2761684" cy="4990526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1D6CAC0-2032-49F1-B264-B83C24118B7C}"/>
              </a:ext>
            </a:extLst>
          </p:cNvPr>
          <p:cNvGrpSpPr/>
          <p:nvPr/>
        </p:nvGrpSpPr>
        <p:grpSpPr>
          <a:xfrm>
            <a:off x="641021" y="1035750"/>
            <a:ext cx="4010879" cy="577081"/>
            <a:chOff x="4688163" y="2475477"/>
            <a:chExt cx="4010879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5C2E1E-5C03-4CA8-8E8A-8A73427DFB60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3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ダイアログの接続ボタンを押す。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8B5F8E1-07A2-415C-8903-170D18756771}"/>
                </a:ext>
              </a:extLst>
            </p:cNvPr>
            <p:cNvSpPr txBox="1"/>
            <p:nvPr/>
          </p:nvSpPr>
          <p:spPr>
            <a:xfrm>
              <a:off x="6212706" y="2531232"/>
              <a:ext cx="1039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C984F72-89F3-419B-BCA5-E02A26581F0E}"/>
                </a:ext>
              </a:extLst>
            </p:cNvPr>
            <p:cNvSpPr txBox="1"/>
            <p:nvPr/>
          </p:nvSpPr>
          <p:spPr>
            <a:xfrm>
              <a:off x="7635012" y="25141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248233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018143D-FC65-4619-9AFE-3476314E278D}"/>
              </a:ext>
            </a:extLst>
          </p:cNvPr>
          <p:cNvSpPr txBox="1"/>
          <p:nvPr/>
        </p:nvSpPr>
        <p:spPr>
          <a:xfrm>
            <a:off x="3018284" y="382513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28A0708-0DD0-42D1-97ED-AE11DA75A5ED}"/>
              </a:ext>
            </a:extLst>
          </p:cNvPr>
          <p:cNvSpPr txBox="1"/>
          <p:nvPr/>
        </p:nvSpPr>
        <p:spPr>
          <a:xfrm>
            <a:off x="5220086" y="3860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8C1E983-EFD1-4987-9134-CBF5AAFC75ED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ミッション：コースに沿って</a:t>
            </a:r>
            <a:r>
              <a:rPr lang="en-US" altLang="ja-JP" dirty="0"/>
              <a:t>Codey</a:t>
            </a:r>
            <a:r>
              <a:rPr lang="ja-JP" altLang="en-US" dirty="0"/>
              <a:t>を走らせよう！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C4D391-E322-4FBD-A79D-A64DF8FBB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608" y="1706903"/>
            <a:ext cx="2924563" cy="481692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B7AA39-3943-4AA5-83D2-95750CDCDCFA}"/>
              </a:ext>
            </a:extLst>
          </p:cNvPr>
          <p:cNvGrpSpPr/>
          <p:nvPr/>
        </p:nvGrpSpPr>
        <p:grpSpPr>
          <a:xfrm>
            <a:off x="598780" y="1026099"/>
            <a:ext cx="4010879" cy="577081"/>
            <a:chOff x="731946" y="1026099"/>
            <a:chExt cx="4010879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EDA6463-770F-4407-BC4F-A00281C7053C}"/>
                </a:ext>
              </a:extLst>
            </p:cNvPr>
            <p:cNvSpPr txBox="1"/>
            <p:nvPr/>
          </p:nvSpPr>
          <p:spPr>
            <a:xfrm>
              <a:off x="731946" y="1026099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4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9BF372C-4CBA-4055-9223-F62CC7204457}"/>
                </a:ext>
              </a:extLst>
            </p:cNvPr>
            <p:cNvSpPr txBox="1"/>
            <p:nvPr/>
          </p:nvSpPr>
          <p:spPr>
            <a:xfrm>
              <a:off x="3221574" y="1069666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4997161"/>
            <a:ext cx="1615735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7C6ABC4-69A3-4D6C-9292-B4B3FBF524BE}"/>
              </a:ext>
            </a:extLst>
          </p:cNvPr>
          <p:cNvSpPr txBox="1"/>
          <p:nvPr/>
        </p:nvSpPr>
        <p:spPr>
          <a:xfrm>
            <a:off x="5009329" y="2840543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書き込まれるよ。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B73C543-1F51-4434-9B93-59FB8855C671}"/>
              </a:ext>
            </a:extLst>
          </p:cNvPr>
          <p:cNvSpPr txBox="1"/>
          <p:nvPr/>
        </p:nvSpPr>
        <p:spPr>
          <a:xfrm>
            <a:off x="5066136" y="3338947"/>
            <a:ext cx="286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3EC4C5A-014B-4169-98C1-A9EBC01B5B4C}"/>
              </a:ext>
            </a:extLst>
          </p:cNvPr>
          <p:cNvSpPr txBox="1"/>
          <p:nvPr/>
        </p:nvSpPr>
        <p:spPr>
          <a:xfrm>
            <a:off x="5463100" y="3338947"/>
            <a:ext cx="286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A378C19-2386-45B2-8BA9-786F5C9E4EC7}"/>
              </a:ext>
            </a:extLst>
          </p:cNvPr>
          <p:cNvSpPr txBox="1"/>
          <p:nvPr/>
        </p:nvSpPr>
        <p:spPr>
          <a:xfrm>
            <a:off x="4926113" y="2891551"/>
            <a:ext cx="9174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122556" y="3890585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20A72D4-265F-472F-840D-B54FBFFC1BA5}"/>
              </a:ext>
            </a:extLst>
          </p:cNvPr>
          <p:cNvSpPr txBox="1"/>
          <p:nvPr/>
        </p:nvSpPr>
        <p:spPr>
          <a:xfrm>
            <a:off x="3018284" y="382513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4B04D3C-DB4D-4C56-BDA9-95E80E13D028}"/>
              </a:ext>
            </a:extLst>
          </p:cNvPr>
          <p:cNvSpPr txBox="1"/>
          <p:nvPr/>
        </p:nvSpPr>
        <p:spPr>
          <a:xfrm>
            <a:off x="5220086" y="3860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8272046-7299-498B-B3D4-BC616EA370C5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4282057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ミッション：コースに沿って</a:t>
            </a:r>
            <a:r>
              <a:rPr lang="en-US" altLang="ja-JP" dirty="0"/>
              <a:t>Codey</a:t>
            </a:r>
            <a:r>
              <a:rPr lang="ja-JP" altLang="en-US" dirty="0"/>
              <a:t>を走らせよう！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6BF3ECF7-93B2-411F-B6D5-93F9506F1BD3}"/>
              </a:ext>
            </a:extLst>
          </p:cNvPr>
          <p:cNvGrpSpPr/>
          <p:nvPr/>
        </p:nvGrpSpPr>
        <p:grpSpPr>
          <a:xfrm>
            <a:off x="306853" y="1730692"/>
            <a:ext cx="8785130" cy="577081"/>
            <a:chOff x="306853" y="1997024"/>
            <a:chExt cx="8785130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790B075-CF4B-443D-9310-C0DD90093CAF}"/>
                </a:ext>
              </a:extLst>
            </p:cNvPr>
            <p:cNvSpPr txBox="1"/>
            <p:nvPr/>
          </p:nvSpPr>
          <p:spPr>
            <a:xfrm>
              <a:off x="428625" y="1997024"/>
              <a:ext cx="866335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ケーブルを抜き、アップロードしたプログラムが動くか確かめよう！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998A3AC-BD81-4780-94EA-41C2FB71208B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F7BCC0F-5429-4F58-B7C9-B7E2AB2BFA29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F11642E3-92C3-4BE0-B4AA-99F957BA2291}"/>
                </a:ext>
              </a:extLst>
            </p:cNvPr>
            <p:cNvSpPr txBox="1"/>
            <p:nvPr/>
          </p:nvSpPr>
          <p:spPr>
            <a:xfrm>
              <a:off x="2988471" y="2051041"/>
              <a:ext cx="386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ぬ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3D7A43F-C7C0-4957-AABE-37E6989BBE9A}"/>
                </a:ext>
              </a:extLst>
            </p:cNvPr>
            <p:cNvSpPr txBox="1"/>
            <p:nvPr/>
          </p:nvSpPr>
          <p:spPr>
            <a:xfrm>
              <a:off x="672039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B6CE0D1-6537-4C83-9BAE-93D21368CB1C}"/>
                </a:ext>
              </a:extLst>
            </p:cNvPr>
            <p:cNvSpPr txBox="1"/>
            <p:nvPr/>
          </p:nvSpPr>
          <p:spPr>
            <a:xfrm>
              <a:off x="7450285" y="2051041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CF55829-0492-48C7-9225-646F6B7612E4}"/>
              </a:ext>
            </a:extLst>
          </p:cNvPr>
          <p:cNvSpPr txBox="1"/>
          <p:nvPr/>
        </p:nvSpPr>
        <p:spPr>
          <a:xfrm>
            <a:off x="3018284" y="382513"/>
            <a:ext cx="4138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C8AA2FC-98FC-4246-B594-9EAC27D5E478}"/>
              </a:ext>
            </a:extLst>
          </p:cNvPr>
          <p:cNvSpPr txBox="1"/>
          <p:nvPr/>
        </p:nvSpPr>
        <p:spPr>
          <a:xfrm>
            <a:off x="5220086" y="386036"/>
            <a:ext cx="452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D339D58-887A-4335-9224-2A5F4EE9EA9D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動画を見てプログラムを考えよう！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2312633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522514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1145221" y="2296289"/>
            <a:ext cx="264436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11754741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5"/>
            <a:ext cx="8524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のスピードを変えてみよう。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007FA59-6499-44B4-89A8-2FC992F5D506}"/>
              </a:ext>
            </a:extLst>
          </p:cNvPr>
          <p:cNvSpPr txBox="1"/>
          <p:nvPr/>
        </p:nvSpPr>
        <p:spPr>
          <a:xfrm>
            <a:off x="816969" y="1060748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4B0782A-F072-49AD-9A86-43EE5BC28578}"/>
              </a:ext>
            </a:extLst>
          </p:cNvPr>
          <p:cNvSpPr txBox="1"/>
          <p:nvPr/>
        </p:nvSpPr>
        <p:spPr>
          <a:xfrm>
            <a:off x="3002939" y="1060748"/>
            <a:ext cx="3173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3" name="15_02">
            <a:hlinkClick r:id="" action="ppaction://media"/>
            <a:extLst>
              <a:ext uri="{FF2B5EF4-FFF2-40B4-BE49-F238E27FC236}">
                <a16:creationId xmlns:a16="http://schemas.microsoft.com/office/drawing/2014/main" id="{31DB6CF9-6791-4D39-B6C8-9E2682ABC2F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9938" y="1650859"/>
            <a:ext cx="8158459" cy="458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A1A2DCC-BB87-4C0F-82F6-385694E3F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474" y="1844944"/>
            <a:ext cx="5353050" cy="38766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026A9A4-CE66-408D-B863-A3133869E8F0}"/>
              </a:ext>
            </a:extLst>
          </p:cNvPr>
          <p:cNvSpPr txBox="1"/>
          <p:nvPr/>
        </p:nvSpPr>
        <p:spPr>
          <a:xfrm>
            <a:off x="612019" y="1094634"/>
            <a:ext cx="76087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速さを変えて、どんな動きをするか観察しよう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EC63305-7A7C-4165-AF94-FD41DE556B76}"/>
              </a:ext>
            </a:extLst>
          </p:cNvPr>
          <p:cNvSpPr txBox="1"/>
          <p:nvPr/>
        </p:nvSpPr>
        <p:spPr>
          <a:xfrm>
            <a:off x="595519" y="1146441"/>
            <a:ext cx="467893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B0DC8CB-A6CC-4D35-B89E-B46ECBD77CE9}"/>
              </a:ext>
            </a:extLst>
          </p:cNvPr>
          <p:cNvSpPr txBox="1"/>
          <p:nvPr/>
        </p:nvSpPr>
        <p:spPr>
          <a:xfrm>
            <a:off x="4128474" y="1146441"/>
            <a:ext cx="8870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518C7EE-96E0-477C-8452-F7482FBC2E1D}"/>
              </a:ext>
            </a:extLst>
          </p:cNvPr>
          <p:cNvSpPr txBox="1"/>
          <p:nvPr/>
        </p:nvSpPr>
        <p:spPr>
          <a:xfrm>
            <a:off x="1261075" y="1146441"/>
            <a:ext cx="467893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2CBDD27-0607-4975-A29C-52A31ED6B29A}"/>
              </a:ext>
            </a:extLst>
          </p:cNvPr>
          <p:cNvSpPr txBox="1"/>
          <p:nvPr/>
        </p:nvSpPr>
        <p:spPr>
          <a:xfrm>
            <a:off x="2851757" y="1146441"/>
            <a:ext cx="467893" cy="255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A609F2AC-8EC0-4D84-BDF9-82239E3E9BA1}"/>
              </a:ext>
            </a:extLst>
          </p:cNvPr>
          <p:cNvGrpSpPr/>
          <p:nvPr/>
        </p:nvGrpSpPr>
        <p:grpSpPr>
          <a:xfrm>
            <a:off x="63390" y="5839032"/>
            <a:ext cx="9142753" cy="577081"/>
            <a:chOff x="63390" y="5759131"/>
            <a:chExt cx="9142753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6992F750-8B05-45CF-A69C-15D9F840709F}"/>
                </a:ext>
              </a:extLst>
            </p:cNvPr>
            <p:cNvSpPr txBox="1"/>
            <p:nvPr/>
          </p:nvSpPr>
          <p:spPr>
            <a:xfrm>
              <a:off x="63390" y="5759131"/>
              <a:ext cx="91427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プログラムを保存しよう！（ファイル名：「（自分の名前）ステップアップ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151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D7668963-26B3-4726-A612-DC83BA40CD8A}"/>
                </a:ext>
              </a:extLst>
            </p:cNvPr>
            <p:cNvSpPr txBox="1"/>
            <p:nvPr/>
          </p:nvSpPr>
          <p:spPr>
            <a:xfrm>
              <a:off x="1696222" y="5812399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85E52C7D-A8E7-4EDD-B2DB-A8A9D4DE6C13}"/>
                </a:ext>
              </a:extLst>
            </p:cNvPr>
            <p:cNvSpPr txBox="1"/>
            <p:nvPr/>
          </p:nvSpPr>
          <p:spPr>
            <a:xfrm>
              <a:off x="4108050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DFCEE44-723A-49A7-B396-06ACBCC7B173}"/>
                </a:ext>
              </a:extLst>
            </p:cNvPr>
            <p:cNvSpPr txBox="1"/>
            <p:nvPr/>
          </p:nvSpPr>
          <p:spPr>
            <a:xfrm>
              <a:off x="5125561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5E3C304B-EED3-4335-951B-89E86EA8AA38}"/>
                </a:ext>
              </a:extLst>
            </p:cNvPr>
            <p:cNvSpPr txBox="1"/>
            <p:nvPr/>
          </p:nvSpPr>
          <p:spPr>
            <a:xfrm>
              <a:off x="5806560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D1B6DBC9-4A0E-4C9F-AB17-FF191B94BC10}"/>
              </a:ext>
            </a:extLst>
          </p:cNvPr>
          <p:cNvSpPr/>
          <p:nvPr/>
        </p:nvSpPr>
        <p:spPr>
          <a:xfrm>
            <a:off x="3737498" y="3311371"/>
            <a:ext cx="736847" cy="30580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C4B70AF2-BAE0-4FFB-80DA-8957376CA799}"/>
              </a:ext>
            </a:extLst>
          </p:cNvPr>
          <p:cNvSpPr/>
          <p:nvPr/>
        </p:nvSpPr>
        <p:spPr>
          <a:xfrm>
            <a:off x="5665433" y="3961286"/>
            <a:ext cx="682102" cy="30580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5472AD9-37E1-4C82-BDEF-5B0F12209B7A}"/>
              </a:ext>
            </a:extLst>
          </p:cNvPr>
          <p:cNvGrpSpPr/>
          <p:nvPr/>
        </p:nvGrpSpPr>
        <p:grpSpPr>
          <a:xfrm>
            <a:off x="2036721" y="2810727"/>
            <a:ext cx="5353050" cy="2301117"/>
            <a:chOff x="5206400" y="10107"/>
            <a:chExt cx="5353050" cy="2301117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CC200E6A-C1FE-4B82-AB62-F979107E1355}"/>
                </a:ext>
              </a:extLst>
            </p:cNvPr>
            <p:cNvGrpSpPr/>
            <p:nvPr/>
          </p:nvGrpSpPr>
          <p:grpSpPr>
            <a:xfrm>
              <a:off x="5206400" y="10107"/>
              <a:ext cx="5353050" cy="2301117"/>
              <a:chOff x="5206400" y="10107"/>
              <a:chExt cx="5353050" cy="2301117"/>
            </a:xfrm>
          </p:grpSpPr>
          <p:sp>
            <p:nvSpPr>
              <p:cNvPr id="56" name="正方形/長方形 55">
                <a:extLst>
                  <a:ext uri="{FF2B5EF4-FFF2-40B4-BE49-F238E27FC236}">
                    <a16:creationId xmlns:a16="http://schemas.microsoft.com/office/drawing/2014/main" id="{E7E0E99E-E1A8-42E1-A3B3-89E59B03935D}"/>
                  </a:ext>
                </a:extLst>
              </p:cNvPr>
              <p:cNvSpPr/>
              <p:nvPr/>
            </p:nvSpPr>
            <p:spPr>
              <a:xfrm>
                <a:off x="5206400" y="10107"/>
                <a:ext cx="5353050" cy="2301117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7" name="グループ化 56">
                <a:extLst>
                  <a:ext uri="{FF2B5EF4-FFF2-40B4-BE49-F238E27FC236}">
                    <a16:creationId xmlns:a16="http://schemas.microsoft.com/office/drawing/2014/main" id="{734DE232-AB5C-4A33-A2DB-6A9B93DA8343}"/>
                  </a:ext>
                </a:extLst>
              </p:cNvPr>
              <p:cNvGrpSpPr/>
              <p:nvPr/>
            </p:nvGrpSpPr>
            <p:grpSpPr>
              <a:xfrm>
                <a:off x="6003221" y="160641"/>
                <a:ext cx="3790950" cy="977191"/>
                <a:chOff x="967665" y="4713311"/>
                <a:chExt cx="3790950" cy="977191"/>
              </a:xfrm>
            </p:grpSpPr>
            <p:sp>
              <p:nvSpPr>
                <p:cNvPr id="60" name="テキスト ボックス 59">
                  <a:extLst>
                    <a:ext uri="{FF2B5EF4-FFF2-40B4-BE49-F238E27FC236}">
                      <a16:creationId xmlns:a16="http://schemas.microsoft.com/office/drawing/2014/main" id="{967F32CC-7EDE-4864-B066-5D45D0EA43E3}"/>
                    </a:ext>
                  </a:extLst>
                </p:cNvPr>
                <p:cNvSpPr txBox="1"/>
                <p:nvPr/>
              </p:nvSpPr>
              <p:spPr>
                <a:xfrm>
                  <a:off x="967665" y="4713311"/>
                  <a:ext cx="3790950" cy="9771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ja-JP" altLang="en-US" sz="2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スピードは</a:t>
                  </a:r>
                  <a:endPara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lang="ja-JP" altLang="en-US" sz="2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どこで調整したらいいかな？</a:t>
                  </a:r>
                  <a:endPara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62" name="テキスト ボックス 61">
                  <a:extLst>
                    <a:ext uri="{FF2B5EF4-FFF2-40B4-BE49-F238E27FC236}">
                      <a16:creationId xmlns:a16="http://schemas.microsoft.com/office/drawing/2014/main" id="{9516A668-14DA-48B6-A364-A157EDD5E85D}"/>
                    </a:ext>
                  </a:extLst>
                </p:cNvPr>
                <p:cNvSpPr txBox="1"/>
                <p:nvPr/>
              </p:nvSpPr>
              <p:spPr>
                <a:xfrm>
                  <a:off x="1790969" y="5139635"/>
                  <a:ext cx="84378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ちょうせい</a:t>
                  </a:r>
                </a:p>
              </p:txBody>
            </p:sp>
          </p:grpSp>
        </p:grp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624E0877-20DC-46CA-97F0-45B04BC6C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7636" y="1160666"/>
              <a:ext cx="1342120" cy="10187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854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ちょっと難しいよ！よく考えよう！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B84323C-FE49-4447-92B4-31621152FC26}"/>
              </a:ext>
            </a:extLst>
          </p:cNvPr>
          <p:cNvSpPr txBox="1"/>
          <p:nvPr/>
        </p:nvSpPr>
        <p:spPr>
          <a:xfrm>
            <a:off x="1001843" y="2291702"/>
            <a:ext cx="560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630A875-84E7-49B7-A1FA-6DF83FF326D1}"/>
              </a:ext>
            </a:extLst>
          </p:cNvPr>
          <p:cNvSpPr txBox="1"/>
          <p:nvPr/>
        </p:nvSpPr>
        <p:spPr>
          <a:xfrm>
            <a:off x="2041738" y="2303607"/>
            <a:ext cx="680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41477592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BBB5FA2-E4DA-47CA-B233-A27B509D39BA}"/>
              </a:ext>
            </a:extLst>
          </p:cNvPr>
          <p:cNvSpPr txBox="1"/>
          <p:nvPr/>
        </p:nvSpPr>
        <p:spPr>
          <a:xfrm>
            <a:off x="619939" y="987995"/>
            <a:ext cx="8095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色カードを感知したら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がリアクションをするようにしよう！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BD7EE7A-8694-481E-8441-B57D8EC1A877}"/>
              </a:ext>
            </a:extLst>
          </p:cNvPr>
          <p:cNvSpPr txBox="1"/>
          <p:nvPr/>
        </p:nvSpPr>
        <p:spPr>
          <a:xfrm>
            <a:off x="1869245" y="1067306"/>
            <a:ext cx="7166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かんち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7E2A5D1-D5A5-4605-ADFE-E988C7421BA7}"/>
              </a:ext>
            </a:extLst>
          </p:cNvPr>
          <p:cNvSpPr txBox="1"/>
          <p:nvPr/>
        </p:nvSpPr>
        <p:spPr>
          <a:xfrm>
            <a:off x="3220130" y="1067306"/>
            <a:ext cx="7166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E9C3614-2D96-4958-9C58-69F0BDB4FEF4}"/>
              </a:ext>
            </a:extLst>
          </p:cNvPr>
          <p:cNvSpPr txBox="1"/>
          <p:nvPr/>
        </p:nvSpPr>
        <p:spPr>
          <a:xfrm>
            <a:off x="477198" y="1067306"/>
            <a:ext cx="7166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</a:p>
        </p:txBody>
      </p:sp>
      <p:pic>
        <p:nvPicPr>
          <p:cNvPr id="2" name="15_03">
            <a:hlinkClick r:id="" action="ppaction://media"/>
            <a:extLst>
              <a:ext uri="{FF2B5EF4-FFF2-40B4-BE49-F238E27FC236}">
                <a16:creationId xmlns:a16="http://schemas.microsoft.com/office/drawing/2014/main" id="{61CE21E6-048E-4985-B0A1-B0A857B223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1680" y="1581345"/>
            <a:ext cx="8380640" cy="471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6D46F80-02E5-46E2-8233-10C586392A6C}"/>
              </a:ext>
            </a:extLst>
          </p:cNvPr>
          <p:cNvSpPr txBox="1"/>
          <p:nvPr/>
        </p:nvSpPr>
        <p:spPr>
          <a:xfrm>
            <a:off x="500575" y="1245270"/>
            <a:ext cx="60422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いろんなリアクションを設定して、動きを観察しよう！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9A43CAE-DB40-4E51-8E1C-BDB6C25E5AFC}"/>
              </a:ext>
            </a:extLst>
          </p:cNvPr>
          <p:cNvSpPr txBox="1"/>
          <p:nvPr/>
        </p:nvSpPr>
        <p:spPr>
          <a:xfrm>
            <a:off x="2973366" y="1314223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E5C5AF8-8E1F-4C01-AA1B-1354AE72B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883702"/>
            <a:ext cx="5334000" cy="4838700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715EA8F-AE7C-4BD2-8031-C71BCC56BFFC}"/>
              </a:ext>
            </a:extLst>
          </p:cNvPr>
          <p:cNvSpPr txBox="1"/>
          <p:nvPr/>
        </p:nvSpPr>
        <p:spPr>
          <a:xfrm>
            <a:off x="4705415" y="1314223"/>
            <a:ext cx="8870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1E89FE2-B25F-43CD-965E-6F4F7CE9DE37}"/>
              </a:ext>
            </a:extLst>
          </p:cNvPr>
          <p:cNvSpPr txBox="1"/>
          <p:nvPr/>
        </p:nvSpPr>
        <p:spPr>
          <a:xfrm>
            <a:off x="4155175" y="1314223"/>
            <a:ext cx="467893" cy="255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5735294F-BF17-433E-A5D8-6CFFBE29FC6C}"/>
              </a:ext>
            </a:extLst>
          </p:cNvPr>
          <p:cNvSpPr/>
          <p:nvPr/>
        </p:nvSpPr>
        <p:spPr>
          <a:xfrm>
            <a:off x="2067894" y="4873500"/>
            <a:ext cx="3693715" cy="112780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F7BCE9C-3504-4996-B988-A1C40042553B}"/>
              </a:ext>
            </a:extLst>
          </p:cNvPr>
          <p:cNvGrpSpPr/>
          <p:nvPr/>
        </p:nvGrpSpPr>
        <p:grpSpPr>
          <a:xfrm>
            <a:off x="2001107" y="2811202"/>
            <a:ext cx="5243921" cy="3314391"/>
            <a:chOff x="4705415" y="2571505"/>
            <a:chExt cx="5243921" cy="3314391"/>
          </a:xfrm>
        </p:grpSpPr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BEE07058-5B73-4487-B5AE-48E3BF4AAD4E}"/>
                </a:ext>
              </a:extLst>
            </p:cNvPr>
            <p:cNvSpPr/>
            <p:nvPr/>
          </p:nvSpPr>
          <p:spPr>
            <a:xfrm>
              <a:off x="4705415" y="2571505"/>
              <a:ext cx="5243921" cy="331439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5C8A1E10-C59E-4DC5-BD38-C5FC03B1B182}"/>
                </a:ext>
              </a:extLst>
            </p:cNvPr>
            <p:cNvGrpSpPr/>
            <p:nvPr/>
          </p:nvGrpSpPr>
          <p:grpSpPr>
            <a:xfrm>
              <a:off x="5631208" y="2857165"/>
              <a:ext cx="3790950" cy="1466783"/>
              <a:chOff x="4752785" y="3344125"/>
              <a:chExt cx="3790950" cy="1466783"/>
            </a:xfrm>
          </p:grpSpPr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DD4F5216-B372-4632-80E0-29A9691B94A1}"/>
                  </a:ext>
                </a:extLst>
              </p:cNvPr>
              <p:cNvSpPr txBox="1"/>
              <p:nvPr/>
            </p:nvSpPr>
            <p:spPr>
              <a:xfrm>
                <a:off x="4752785" y="3372053"/>
                <a:ext cx="3790950" cy="14388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どんな命令を、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どこに追加したらいいか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わかるかな？</a:t>
                </a: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1C1E51C7-C7D9-41FE-871E-24BE4DFB091D}"/>
                  </a:ext>
                </a:extLst>
              </p:cNvPr>
              <p:cNvSpPr txBox="1"/>
              <p:nvPr/>
            </p:nvSpPr>
            <p:spPr>
              <a:xfrm>
                <a:off x="6433361" y="3344125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めいれい</a:t>
                </a: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F748FFE4-6694-4D53-9D4D-071DC75F717C}"/>
                  </a:ext>
                </a:extLst>
              </p:cNvPr>
              <p:cNvSpPr txBox="1"/>
              <p:nvPr/>
            </p:nvSpPr>
            <p:spPr>
              <a:xfrm>
                <a:off x="5939359" y="3823856"/>
                <a:ext cx="661713" cy="247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ついか</a:t>
                </a:r>
              </a:p>
            </p:txBody>
          </p:sp>
        </p:grp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00A93717-68AE-42D0-8BB6-8B62337A1C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79909" y="4669465"/>
              <a:ext cx="1342120" cy="10187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350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026682" cy="746846"/>
          </a:xfrm>
        </p:spPr>
        <p:txBody>
          <a:bodyPr rtlCol="0"/>
          <a:lstStyle/>
          <a:p>
            <a:pPr rtl="0"/>
            <a:r>
              <a:rPr lang="ja-JP" altLang="en-US" dirty="0"/>
              <a:t>センサーについて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273012C-BAB1-4FBC-A388-46522B72883B}"/>
              </a:ext>
            </a:extLst>
          </p:cNvPr>
          <p:cNvSpPr txBox="1"/>
          <p:nvPr/>
        </p:nvSpPr>
        <p:spPr>
          <a:xfrm>
            <a:off x="329951" y="849959"/>
            <a:ext cx="159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指導者向け</a:t>
            </a:r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41336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センサーは環境によって反応が変わります。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8235B1-66F4-4166-BF91-6FD0E1120C65}"/>
              </a:ext>
            </a:extLst>
          </p:cNvPr>
          <p:cNvSpPr txBox="1"/>
          <p:nvPr/>
        </p:nvSpPr>
        <p:spPr>
          <a:xfrm>
            <a:off x="675722" y="1477528"/>
            <a:ext cx="7628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準備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ライントレースで使うセンサーを決めよう　の測定値は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実施環境によって値が変わります。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7602021-5563-4381-BF64-0BDAA651E0B7}"/>
              </a:ext>
            </a:extLst>
          </p:cNvPr>
          <p:cNvSpPr txBox="1"/>
          <p:nvPr/>
        </p:nvSpPr>
        <p:spPr>
          <a:xfrm>
            <a:off x="899392" y="2397821"/>
            <a:ext cx="7880621" cy="750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室内の照明の影響（特に周囲光高度）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カラーセンサーの光が用紙に当たり反射する（特に反射光強度）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C62C30B-65E3-42D4-B0B4-F4B4DF7FCF06}"/>
              </a:ext>
            </a:extLst>
          </p:cNvPr>
          <p:cNvSpPr txBox="1"/>
          <p:nvPr/>
        </p:nvSpPr>
        <p:spPr>
          <a:xfrm>
            <a:off x="1275518" y="3709975"/>
            <a:ext cx="64291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資料に掲載している測定値とは異なることがあります。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事前に確認をお願いします。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また、状況に応じ、一番適切なセンサーを選んでください。</a:t>
            </a:r>
            <a:endParaRPr lang="en-US" altLang="ja-JP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12F1550-D343-40EF-86BB-34242FB78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3768" y="5006472"/>
            <a:ext cx="1610639" cy="1468903"/>
          </a:xfrm>
          <a:prstGeom prst="rect">
            <a:avLst/>
          </a:prstGeom>
        </p:spPr>
      </p:pic>
      <p:pic>
        <p:nvPicPr>
          <p:cNvPr id="10" name="グラフィックス 9" descr="ワイヤレス">
            <a:extLst>
              <a:ext uri="{FF2B5EF4-FFF2-40B4-BE49-F238E27FC236}">
                <a16:creationId xmlns:a16="http://schemas.microsoft.com/office/drawing/2014/main" id="{3BBDC072-7194-403D-806A-82FE216080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624563" flipV="1">
            <a:off x="4799648" y="6155406"/>
            <a:ext cx="639935" cy="63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077131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1913</Words>
  <Application>Microsoft Office PowerPoint</Application>
  <PresentationFormat>画面に合わせる (4:3)</PresentationFormat>
  <Paragraphs>600</Paragraphs>
  <Slides>44</Slides>
  <Notes>6</Notes>
  <HiddenSlides>0</HiddenSlides>
  <MMClips>7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44</vt:i4>
      </vt:variant>
    </vt:vector>
  </HeadingPairs>
  <TitlesOfParts>
    <vt:vector size="51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第15回　コースを作ってCodeyを走らせよう！</vt:lpstr>
      <vt:lpstr>目次</vt:lpstr>
      <vt:lpstr>プログラミングの準備</vt:lpstr>
      <vt:lpstr>CodeyとRockyをつなげよう</vt:lpstr>
      <vt:lpstr>光センサーの設定</vt:lpstr>
      <vt:lpstr>パソコンとつなげよう</vt:lpstr>
      <vt:lpstr>mBlockを起動しよう</vt:lpstr>
      <vt:lpstr>本日のミッション！</vt:lpstr>
      <vt:lpstr>ミッション：コースに沿ってCodeyを走らせよう！</vt:lpstr>
      <vt:lpstr>【準備】：ライントレースで使うセンサーを決めよう</vt:lpstr>
      <vt:lpstr>【準備】：ライントレースで使うセンサーを決めよう</vt:lpstr>
      <vt:lpstr>【準備】：ライントレースで使うセンサーを決めよう</vt:lpstr>
      <vt:lpstr>【準備】：ライントレースで使うセンサーを決めよう</vt:lpstr>
      <vt:lpstr>【準備】：ライントレースで使うセンサーを決めよう</vt:lpstr>
      <vt:lpstr>【準備】：ライントレースで使うセンサーを決めよう</vt:lpstr>
      <vt:lpstr>【準備】：ライントレースで使うセンサーを決めよう</vt:lpstr>
      <vt:lpstr>【準備】：ライントレースで使うセンサーを決めよう</vt:lpstr>
      <vt:lpstr>【準備】：ライントレースで使うセンサーを決めよう</vt:lpstr>
      <vt:lpstr>【準備】：ライントレースで使うセンサーを決めよう</vt:lpstr>
      <vt:lpstr>【準備】：ライントレースで使うセンサーを決めよう</vt:lpstr>
      <vt:lpstr>【準備】：ライントレースで使うセンサーを決めよう</vt:lpstr>
      <vt:lpstr>【準備】：ライントレースで使うセンサーを決めよう</vt:lpstr>
      <vt:lpstr>ミッション：コースに沿ってCodeyを走らせよう！</vt:lpstr>
      <vt:lpstr>ミッション：コースに沿ってCodeyを走らせよう！</vt:lpstr>
      <vt:lpstr>ミッション：コースに沿ってCodeyを走らせよう！</vt:lpstr>
      <vt:lpstr>ミッション：コースに沿ってCodeyを走らせよう！</vt:lpstr>
      <vt:lpstr>ミッション：コースに沿ってCodeyを走らせよう！</vt:lpstr>
      <vt:lpstr>ミッション：コースに沿ってCodeyを走らせよう！</vt:lpstr>
      <vt:lpstr>ミッション：コースに沿ってCodeyを走らせよう！</vt:lpstr>
      <vt:lpstr>ミッション：コースに沿ってCodeyを走らせよう！</vt:lpstr>
      <vt:lpstr>ミッション：コースに沿ってCodeyを走らせよう！</vt:lpstr>
      <vt:lpstr>ミッション：コースに沿ってCodeyを走らせよう！</vt:lpstr>
      <vt:lpstr>ミッション：コースに沿ってCodeyを走らせよう！</vt:lpstr>
      <vt:lpstr>ミッション：コースに沿ってCodeyを走らせよう！</vt:lpstr>
      <vt:lpstr>ミッション：コースに沿ってCodeyを走らせよう！</vt:lpstr>
      <vt:lpstr>ステップアップ！</vt:lpstr>
      <vt:lpstr>考えてみよう！　</vt:lpstr>
      <vt:lpstr>考えてみよう！　</vt:lpstr>
      <vt:lpstr>チャレンジ！</vt:lpstr>
      <vt:lpstr>チャレンジ！</vt:lpstr>
      <vt:lpstr>チャレンジ！</vt:lpstr>
      <vt:lpstr>おつかれさまでした！ がんばったね！</vt:lpstr>
      <vt:lpstr>センサーについて</vt:lpstr>
      <vt:lpstr>センサーは環境によって反応が変わります。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2021-11-10T19:34:34Z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