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57"/>
  </p:notesMasterIdLst>
  <p:handoutMasterIdLst>
    <p:handoutMasterId r:id="rId58"/>
  </p:handoutMasterIdLst>
  <p:sldIdLst>
    <p:sldId id="256" r:id="rId5"/>
    <p:sldId id="310" r:id="rId6"/>
    <p:sldId id="346" r:id="rId7"/>
    <p:sldId id="339" r:id="rId8"/>
    <p:sldId id="347" r:id="rId9"/>
    <p:sldId id="320" r:id="rId10"/>
    <p:sldId id="259" r:id="rId11"/>
    <p:sldId id="348" r:id="rId12"/>
    <p:sldId id="385" r:id="rId13"/>
    <p:sldId id="503" r:id="rId14"/>
    <p:sldId id="471" r:id="rId15"/>
    <p:sldId id="472" r:id="rId16"/>
    <p:sldId id="484" r:id="rId17"/>
    <p:sldId id="473" r:id="rId18"/>
    <p:sldId id="485" r:id="rId19"/>
    <p:sldId id="504" r:id="rId20"/>
    <p:sldId id="505" r:id="rId21"/>
    <p:sldId id="506" r:id="rId22"/>
    <p:sldId id="475" r:id="rId23"/>
    <p:sldId id="476" r:id="rId24"/>
    <p:sldId id="507" r:id="rId25"/>
    <p:sldId id="508" r:id="rId26"/>
    <p:sldId id="509" r:id="rId27"/>
    <p:sldId id="510" r:id="rId28"/>
    <p:sldId id="488" r:id="rId29"/>
    <p:sldId id="511" r:id="rId30"/>
    <p:sldId id="512" r:id="rId31"/>
    <p:sldId id="513" r:id="rId32"/>
    <p:sldId id="330" r:id="rId33"/>
    <p:sldId id="338" r:id="rId34"/>
    <p:sldId id="331" r:id="rId35"/>
    <p:sldId id="337" r:id="rId36"/>
    <p:sldId id="332" r:id="rId37"/>
    <p:sldId id="399" r:id="rId38"/>
    <p:sldId id="336" r:id="rId39"/>
    <p:sldId id="490" r:id="rId40"/>
    <p:sldId id="492" r:id="rId41"/>
    <p:sldId id="491" r:id="rId42"/>
    <p:sldId id="514" r:id="rId43"/>
    <p:sldId id="517" r:id="rId44"/>
    <p:sldId id="516" r:id="rId45"/>
    <p:sldId id="518" r:id="rId46"/>
    <p:sldId id="519" r:id="rId47"/>
    <p:sldId id="493" r:id="rId48"/>
    <p:sldId id="355" r:id="rId49"/>
    <p:sldId id="495" r:id="rId50"/>
    <p:sldId id="520" r:id="rId51"/>
    <p:sldId id="521" r:id="rId52"/>
    <p:sldId id="522" r:id="rId53"/>
    <p:sldId id="523" r:id="rId54"/>
    <p:sldId id="524" r:id="rId55"/>
    <p:sldId id="335" r:id="rId56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AE02"/>
    <a:srgbClr val="575E75"/>
    <a:srgbClr val="0C596D"/>
    <a:srgbClr val="85D4E7"/>
    <a:srgbClr val="01C6FD"/>
    <a:srgbClr val="145C72"/>
    <a:srgbClr val="014E52"/>
    <a:srgbClr val="03556D"/>
    <a:srgbClr val="067F9C"/>
    <a:srgbClr val="1DA9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69" autoAdjust="0"/>
    <p:restoredTop sz="95244" autoAdjust="0"/>
  </p:normalViewPr>
  <p:slideViewPr>
    <p:cSldViewPr snapToGrid="0">
      <p:cViewPr varScale="1">
        <p:scale>
          <a:sx n="113" d="100"/>
          <a:sy n="113" d="100"/>
        </p:scale>
        <p:origin x="160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87"/>
    </p:cViewPr>
  </p:sorter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61" Type="http://schemas.openxmlformats.org/officeDocument/2006/relationships/viewProps" Target="view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commentAuthors" Target="commentAuthor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3-19T18:27:25.478" idx="1">
    <p:pos x="275" y="2023"/>
    <p:text>パンダをC-codeyにする</p:text>
    <p:extLst>
      <p:ext uri="{C676402C-5697-4E1C-873F-D02D1690AC5C}">
        <p15:threadingInfo xmlns:p15="http://schemas.microsoft.com/office/powerpoint/2012/main" timeZoneBias="-54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2021/11/11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2021/11/11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71155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44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24059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1.png"/><Relationship Id="rId7" Type="http://schemas.openxmlformats.org/officeDocument/2006/relationships/image" Target="../media/image4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30.PNG"/><Relationship Id="rId4" Type="http://schemas.openxmlformats.org/officeDocument/2006/relationships/image" Target="../media/image31.PNG"/><Relationship Id="rId9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2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15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4.png"/><Relationship Id="rId9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9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42.png"/><Relationship Id="rId7" Type="http://schemas.openxmlformats.org/officeDocument/2006/relationships/image" Target="../media/image61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60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15.png"/><Relationship Id="rId7" Type="http://schemas.openxmlformats.org/officeDocument/2006/relationships/image" Target="../media/image5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image" Target="../media/image68.PNG"/><Relationship Id="rId3" Type="http://schemas.openxmlformats.org/officeDocument/2006/relationships/image" Target="../media/image15.png"/><Relationship Id="rId7" Type="http://schemas.openxmlformats.org/officeDocument/2006/relationships/image" Target="../media/image65.PNG"/><Relationship Id="rId12" Type="http://schemas.openxmlformats.org/officeDocument/2006/relationships/image" Target="../media/image50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11" Type="http://schemas.openxmlformats.org/officeDocument/2006/relationships/image" Target="../media/image67.png"/><Relationship Id="rId5" Type="http://schemas.openxmlformats.org/officeDocument/2006/relationships/image" Target="../media/image51.png"/><Relationship Id="rId10" Type="http://schemas.openxmlformats.org/officeDocument/2006/relationships/image" Target="../media/image54.PNG"/><Relationship Id="rId4" Type="http://schemas.openxmlformats.org/officeDocument/2006/relationships/image" Target="../media/image44.png"/><Relationship Id="rId9" Type="http://schemas.openxmlformats.org/officeDocument/2006/relationships/image" Target="../media/image5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0.PNG"/><Relationship Id="rId7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0.PNG"/><Relationship Id="rId7" Type="http://schemas.openxmlformats.org/officeDocument/2006/relationships/image" Target="../media/image74.PNG"/><Relationship Id="rId12" Type="http://schemas.openxmlformats.org/officeDocument/2006/relationships/image" Target="../media/image50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11" Type="http://schemas.openxmlformats.org/officeDocument/2006/relationships/image" Target="../media/image44.png"/><Relationship Id="rId5" Type="http://schemas.openxmlformats.org/officeDocument/2006/relationships/image" Target="../media/image51.png"/><Relationship Id="rId10" Type="http://schemas.openxmlformats.org/officeDocument/2006/relationships/image" Target="../media/image75.png"/><Relationship Id="rId4" Type="http://schemas.openxmlformats.org/officeDocument/2006/relationships/image" Target="../media/image72.PNG"/><Relationship Id="rId9" Type="http://schemas.openxmlformats.org/officeDocument/2006/relationships/image" Target="../media/image5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15.png"/><Relationship Id="rId7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7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8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92.png"/><Relationship Id="rId7" Type="http://schemas.openxmlformats.org/officeDocument/2006/relationships/image" Target="../media/image6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59.PNG"/><Relationship Id="rId4" Type="http://schemas.openxmlformats.org/officeDocument/2006/relationships/image" Target="../media/image5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92.png"/><Relationship Id="rId7" Type="http://schemas.openxmlformats.org/officeDocument/2006/relationships/image" Target="../media/image6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png"/><Relationship Id="rId5" Type="http://schemas.openxmlformats.org/officeDocument/2006/relationships/image" Target="../media/image45.PNG"/><Relationship Id="rId4" Type="http://schemas.openxmlformats.org/officeDocument/2006/relationships/image" Target="../media/image5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65.PNG"/><Relationship Id="rId9" Type="http://schemas.openxmlformats.org/officeDocument/2006/relationships/image" Target="../media/image9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98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338762" cy="549381"/>
          </a:xfrm>
        </p:spPr>
        <p:txBody>
          <a:bodyPr rtlCol="0"/>
          <a:lstStyle/>
          <a:p>
            <a:pPr rtl="0"/>
            <a:r>
              <a:rPr lang="ja-JP" altLang="en-US" dirty="0"/>
              <a:t>第</a:t>
            </a:r>
            <a:r>
              <a:rPr lang="en-US" altLang="ja-JP" dirty="0"/>
              <a:t>13</a:t>
            </a:r>
            <a:r>
              <a:rPr lang="ja-JP" altLang="en-US" dirty="0"/>
              <a:t>回　ジャンピング </a:t>
            </a:r>
            <a:r>
              <a:rPr lang="en-US" altLang="ja-JP" dirty="0"/>
              <a:t>Codey Rocky</a:t>
            </a:r>
            <a:endParaRPr lang="ja-JP" altLang="en-US" dirty="0"/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C444D3-E2C1-4BA4-AD65-5EC1940784F0}"/>
              </a:ext>
            </a:extLst>
          </p:cNvPr>
          <p:cNvSpPr txBox="1"/>
          <p:nvPr/>
        </p:nvSpPr>
        <p:spPr>
          <a:xfrm>
            <a:off x="576953" y="4864404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1524903" y="4864404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35A6DF9-F4E2-47CA-B132-AEFEEAD12FAE}"/>
              </a:ext>
            </a:extLst>
          </p:cNvPr>
          <p:cNvSpPr txBox="1"/>
          <p:nvPr/>
        </p:nvSpPr>
        <p:spPr>
          <a:xfrm>
            <a:off x="4657853" y="4864404"/>
            <a:ext cx="2148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 dirty="0"/>
              <a:t>プログラミングの準備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本日のミッション！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ステップアップ！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チャレンジ！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EBC64C2-4D99-42DB-99DA-903962961D36}"/>
              </a:ext>
            </a:extLst>
          </p:cNvPr>
          <p:cNvSpPr txBox="1"/>
          <p:nvPr/>
        </p:nvSpPr>
        <p:spPr>
          <a:xfrm>
            <a:off x="540151" y="2314260"/>
            <a:ext cx="658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75ED4E-337E-4CF3-998B-018B53D16BB8}"/>
              </a:ext>
            </a:extLst>
          </p:cNvPr>
          <p:cNvSpPr txBox="1"/>
          <p:nvPr/>
        </p:nvSpPr>
        <p:spPr>
          <a:xfrm>
            <a:off x="2039666" y="1515646"/>
            <a:ext cx="6437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プログラミングの準備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3515557" y="1351294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1751932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EB99183E-1186-4856-9612-331505D66DAC}"/>
              </a:ext>
            </a:extLst>
          </p:cNvPr>
          <p:cNvSpPr/>
          <p:nvPr/>
        </p:nvSpPr>
        <p:spPr>
          <a:xfrm>
            <a:off x="5446765" y="1799094"/>
            <a:ext cx="3519523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E6A9F34-937C-4E33-981A-60C368448CF3}"/>
              </a:ext>
            </a:extLst>
          </p:cNvPr>
          <p:cNvSpPr/>
          <p:nvPr/>
        </p:nvSpPr>
        <p:spPr>
          <a:xfrm>
            <a:off x="72715" y="1799094"/>
            <a:ext cx="5236132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と</a:t>
            </a:r>
            <a:r>
              <a:rPr lang="en-US" altLang="ja-JP" dirty="0"/>
              <a:t>Rocky</a:t>
            </a:r>
            <a:r>
              <a:rPr lang="ja-JP" altLang="en-US" dirty="0"/>
              <a:t>をつなげよう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D683E895-0F92-4240-AA03-7F110DE1CF9C}"/>
              </a:ext>
            </a:extLst>
          </p:cNvPr>
          <p:cNvGrpSpPr/>
          <p:nvPr/>
        </p:nvGrpSpPr>
        <p:grpSpPr>
          <a:xfrm>
            <a:off x="868888" y="2014931"/>
            <a:ext cx="953129" cy="577081"/>
            <a:chOff x="316117" y="947390"/>
            <a:chExt cx="953129" cy="577081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8BD5770-ED1D-4DC5-9567-E8FBF7D0C185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4FEED78-65DA-45CF-985D-787D737A8CEE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</a:p>
          </p:txBody>
        </p:sp>
      </p:grp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D9841246-1F3E-4F3E-8625-16EF884B887A}"/>
              </a:ext>
            </a:extLst>
          </p:cNvPr>
          <p:cNvSpPr txBox="1"/>
          <p:nvPr/>
        </p:nvSpPr>
        <p:spPr>
          <a:xfrm>
            <a:off x="524264" y="404587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EF48600-8ED0-4B71-B709-9896CB3514C0}"/>
              </a:ext>
            </a:extLst>
          </p:cNvPr>
          <p:cNvSpPr txBox="1"/>
          <p:nvPr/>
        </p:nvSpPr>
        <p:spPr>
          <a:xfrm>
            <a:off x="1935128" y="401121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F97D4C7-4024-4FA1-B19D-13C871301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56" y="2694645"/>
            <a:ext cx="2031294" cy="214619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516099B-C455-46BA-BC3C-3BBCE9640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059" y="3108730"/>
            <a:ext cx="2469286" cy="1776154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F3019C0A-2BDA-4B8E-8F6B-40F95616E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0562" y="2534755"/>
            <a:ext cx="2977759" cy="2715717"/>
          </a:xfrm>
          <a:prstGeom prst="rect">
            <a:avLst/>
          </a:prstGeom>
        </p:spPr>
      </p:pic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44628AD0-08A5-4302-A64D-302B3A269924}"/>
              </a:ext>
            </a:extLst>
          </p:cNvPr>
          <p:cNvGrpSpPr/>
          <p:nvPr/>
        </p:nvGrpSpPr>
        <p:grpSpPr>
          <a:xfrm>
            <a:off x="3296879" y="2024273"/>
            <a:ext cx="953129" cy="577081"/>
            <a:chOff x="316117" y="947390"/>
            <a:chExt cx="953129" cy="577081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0CD21F7-D3A9-4BDB-8725-1EEE6AAF46C0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6053A-D520-4702-B203-109F8D31714A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ロッキー</a:t>
              </a:r>
            </a:p>
          </p:txBody>
        </p:sp>
      </p:grpSp>
      <p:sp>
        <p:nvSpPr>
          <p:cNvPr id="58" name="矢印: 右 57">
            <a:extLst>
              <a:ext uri="{FF2B5EF4-FFF2-40B4-BE49-F238E27FC236}">
                <a16:creationId xmlns:a16="http://schemas.microsoft.com/office/drawing/2014/main" id="{E30C75A4-5C1C-486C-A765-8690077CBED9}"/>
              </a:ext>
            </a:extLst>
          </p:cNvPr>
          <p:cNvSpPr/>
          <p:nvPr/>
        </p:nvSpPr>
        <p:spPr>
          <a:xfrm>
            <a:off x="5125263" y="321421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95FD11A-64C1-48E9-A145-7BC2D7BFED08}"/>
              </a:ext>
            </a:extLst>
          </p:cNvPr>
          <p:cNvGrpSpPr/>
          <p:nvPr/>
        </p:nvGrpSpPr>
        <p:grpSpPr>
          <a:xfrm>
            <a:off x="6307144" y="2024273"/>
            <a:ext cx="1807046" cy="577081"/>
            <a:chOff x="6307144" y="2024273"/>
            <a:chExt cx="1807046" cy="577081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3BC5863A-FAD9-440D-9D02-8180F8E6E4A1}"/>
                </a:ext>
              </a:extLst>
            </p:cNvPr>
            <p:cNvSpPr txBox="1"/>
            <p:nvPr/>
          </p:nvSpPr>
          <p:spPr>
            <a:xfrm>
              <a:off x="6307144" y="2024273"/>
              <a:ext cx="18070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 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A84B3E13-6E32-4EBB-93B4-4DC8508E3515}"/>
                </a:ext>
              </a:extLst>
            </p:cNvPr>
            <p:cNvSpPr txBox="1"/>
            <p:nvPr/>
          </p:nvSpPr>
          <p:spPr>
            <a:xfrm>
              <a:off x="6307144" y="2092241"/>
              <a:ext cx="169163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 ロッキー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2635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93BA2B9-986D-4D46-8D83-9C848911D0CD}"/>
              </a:ext>
            </a:extLst>
          </p:cNvPr>
          <p:cNvGrpSpPr/>
          <p:nvPr/>
        </p:nvGrpSpPr>
        <p:grpSpPr>
          <a:xfrm>
            <a:off x="566690" y="1060559"/>
            <a:ext cx="7183516" cy="577081"/>
            <a:chOff x="566690" y="1060559"/>
            <a:chExt cx="7183516" cy="577081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442D66D-9583-41ED-B1E6-24204D6A5BDC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ケーブルでパソコンとつなげよう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!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4D8F9FE-18FC-4495-8C7E-1F68A8AC2A2B}"/>
                </a:ext>
              </a:extLst>
            </p:cNvPr>
            <p:cNvSpPr txBox="1"/>
            <p:nvPr/>
          </p:nvSpPr>
          <p:spPr>
            <a:xfrm>
              <a:off x="566690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24" name="図 23">
            <a:extLst>
              <a:ext uri="{FF2B5EF4-FFF2-40B4-BE49-F238E27FC236}">
                <a16:creationId xmlns:a16="http://schemas.microsoft.com/office/drawing/2014/main" id="{A56ADDD5-227A-4FC0-9E00-F66B984EA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480" y="1811062"/>
            <a:ext cx="4461492" cy="35068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" name="Picture 4">
            <a:extLst>
              <a:ext uri="{FF2B5EF4-FFF2-40B4-BE49-F238E27FC236}">
                <a16:creationId xmlns:a16="http://schemas.microsoft.com/office/drawing/2014/main" id="{456E262F-2265-4436-A730-6B1BF91C27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8"/>
          <a:stretch/>
        </p:blipFill>
        <p:spPr bwMode="auto">
          <a:xfrm>
            <a:off x="5948043" y="1839039"/>
            <a:ext cx="2112883" cy="35233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楕円 25">
            <a:extLst>
              <a:ext uri="{FF2B5EF4-FFF2-40B4-BE49-F238E27FC236}">
                <a16:creationId xmlns:a16="http://schemas.microsoft.com/office/drawing/2014/main" id="{DAB6A2A4-BED0-447E-B5AC-DE2593913586}"/>
              </a:ext>
            </a:extLst>
          </p:cNvPr>
          <p:cNvSpPr/>
          <p:nvPr/>
        </p:nvSpPr>
        <p:spPr>
          <a:xfrm>
            <a:off x="6103401" y="3698058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0C4DAE72-5E30-4677-A6A4-9F4857468718}"/>
              </a:ext>
            </a:extLst>
          </p:cNvPr>
          <p:cNvSpPr/>
          <p:nvPr/>
        </p:nvSpPr>
        <p:spPr>
          <a:xfrm>
            <a:off x="2413383" y="1839039"/>
            <a:ext cx="1012038" cy="10120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F324EDF7-AB4E-4EF3-B855-1F3CAF5A7817}"/>
              </a:ext>
            </a:extLst>
          </p:cNvPr>
          <p:cNvSpPr/>
          <p:nvPr/>
        </p:nvSpPr>
        <p:spPr>
          <a:xfrm>
            <a:off x="2447542" y="3329729"/>
            <a:ext cx="503186" cy="50318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52E2BA32-C915-411E-8C02-86AECBD29150}"/>
              </a:ext>
            </a:extLst>
          </p:cNvPr>
          <p:cNvCxnSpPr>
            <a:cxnSpLocks/>
            <a:stCxn id="37" idx="0"/>
            <a:endCxn id="31" idx="5"/>
          </p:cNvCxnSpPr>
          <p:nvPr/>
        </p:nvCxnSpPr>
        <p:spPr>
          <a:xfrm flipH="1" flipV="1">
            <a:off x="2877038" y="3759225"/>
            <a:ext cx="1207053" cy="210502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9520E08-3FDF-4B9F-81B7-C5B95E793067}"/>
              </a:ext>
            </a:extLst>
          </p:cNvPr>
          <p:cNvSpPr txBox="1"/>
          <p:nvPr/>
        </p:nvSpPr>
        <p:spPr>
          <a:xfrm>
            <a:off x="1603318" y="5822761"/>
            <a:ext cx="713484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ボタンを押して電源を入れよう。青いランプが点灯するよ。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E698D03-66EF-4375-A2CF-0EC780A882F4}"/>
              </a:ext>
            </a:extLst>
          </p:cNvPr>
          <p:cNvSpPr txBox="1"/>
          <p:nvPr/>
        </p:nvSpPr>
        <p:spPr>
          <a:xfrm>
            <a:off x="2551104" y="5865080"/>
            <a:ext cx="343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E2CC76B-BA22-42E8-B505-899EFBDBA295}"/>
              </a:ext>
            </a:extLst>
          </p:cNvPr>
          <p:cNvSpPr txBox="1"/>
          <p:nvPr/>
        </p:nvSpPr>
        <p:spPr>
          <a:xfrm>
            <a:off x="3132362" y="5865080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1AABBD5-18C1-4C37-AC0D-05CCF978D71C}"/>
              </a:ext>
            </a:extLst>
          </p:cNvPr>
          <p:cNvSpPr txBox="1"/>
          <p:nvPr/>
        </p:nvSpPr>
        <p:spPr>
          <a:xfrm>
            <a:off x="3912246" y="5864247"/>
            <a:ext cx="343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2AB4A9E-F816-4962-B4F3-97270AED6F7B}"/>
              </a:ext>
            </a:extLst>
          </p:cNvPr>
          <p:cNvSpPr txBox="1"/>
          <p:nvPr/>
        </p:nvSpPr>
        <p:spPr>
          <a:xfrm>
            <a:off x="4987163" y="5864247"/>
            <a:ext cx="5436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A14B7347-FE18-4572-BF6A-6B46146F4DFF}"/>
              </a:ext>
            </a:extLst>
          </p:cNvPr>
          <p:cNvSpPr txBox="1"/>
          <p:nvPr/>
        </p:nvSpPr>
        <p:spPr>
          <a:xfrm>
            <a:off x="6331303" y="5864247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てんとう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吹き出し: 角を丸めた四角形 42">
            <a:extLst>
              <a:ext uri="{FF2B5EF4-FFF2-40B4-BE49-F238E27FC236}">
                <a16:creationId xmlns:a16="http://schemas.microsoft.com/office/drawing/2014/main" id="{C182FADC-612D-4AC1-AD0F-0FE5640416D8}"/>
              </a:ext>
            </a:extLst>
          </p:cNvPr>
          <p:cNvSpPr/>
          <p:nvPr/>
        </p:nvSpPr>
        <p:spPr>
          <a:xfrm>
            <a:off x="3489597" y="3564501"/>
            <a:ext cx="1526470" cy="503186"/>
          </a:xfrm>
          <a:prstGeom prst="wedgeRoundRectCallout">
            <a:avLst>
              <a:gd name="adj1" fmla="val -89367"/>
              <a:gd name="adj2" fmla="val -19335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kumimoji="1" lang="ja-JP" altLang="en-US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電源</a:t>
            </a:r>
            <a:r>
              <a:rPr lang="ja-JP" altLang="en-US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スイッチ</a:t>
            </a:r>
            <a:endParaRPr kumimoji="1" lang="ja-JP" altLang="en-US" sz="16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C61F1F9-3997-430E-B5F9-1CD7E07D7D5B}"/>
              </a:ext>
            </a:extLst>
          </p:cNvPr>
          <p:cNvSpPr txBox="1"/>
          <p:nvPr/>
        </p:nvSpPr>
        <p:spPr>
          <a:xfrm>
            <a:off x="3444950" y="3618506"/>
            <a:ext cx="803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</a:p>
        </p:txBody>
      </p:sp>
    </p:spTree>
    <p:extLst>
      <p:ext uri="{BB962C8B-B14F-4D97-AF65-F5344CB8AC3E}">
        <p14:creationId xmlns:p14="http://schemas.microsoft.com/office/powerpoint/2010/main" val="1013326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mBlock</a:t>
            </a:r>
            <a:r>
              <a:rPr lang="ja-JP" altLang="en-US" dirty="0"/>
              <a:t>を起動しよう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11F3E1-C2D8-4DBC-8408-F1BB33700098}"/>
              </a:ext>
            </a:extLst>
          </p:cNvPr>
          <p:cNvSpPr txBox="1"/>
          <p:nvPr/>
        </p:nvSpPr>
        <p:spPr>
          <a:xfrm>
            <a:off x="428625" y="424045"/>
            <a:ext cx="1311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EC6CC26-EFDA-46E5-9BA4-13BDB42E8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23" y="1549893"/>
            <a:ext cx="1219200" cy="12192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E83F90C-7C56-46B9-A708-E534E27A2126}"/>
              </a:ext>
            </a:extLst>
          </p:cNvPr>
          <p:cNvGrpSpPr/>
          <p:nvPr/>
        </p:nvGrpSpPr>
        <p:grpSpPr>
          <a:xfrm>
            <a:off x="1130423" y="2415376"/>
            <a:ext cx="292314" cy="292314"/>
            <a:chOff x="1084324" y="3782536"/>
            <a:chExt cx="363984" cy="36398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BD9B8DB-0DF2-47EA-8207-0BE8E9B4E58C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C607F2-6E60-4E38-9327-CC46FAFCE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4BF01E-B9F7-4A1B-B51E-77143673CAF1}"/>
              </a:ext>
            </a:extLst>
          </p:cNvPr>
          <p:cNvSpPr txBox="1"/>
          <p:nvPr/>
        </p:nvSpPr>
        <p:spPr>
          <a:xfrm>
            <a:off x="1332929" y="2617272"/>
            <a:ext cx="90424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1ACB782-53C5-49DD-8ABB-271CC21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676" y="3613629"/>
            <a:ext cx="3045042" cy="305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191968C-A20C-4FA7-9000-46EB82A87057}"/>
              </a:ext>
            </a:extLst>
          </p:cNvPr>
          <p:cNvGrpSpPr/>
          <p:nvPr/>
        </p:nvGrpSpPr>
        <p:grpSpPr>
          <a:xfrm>
            <a:off x="2993499" y="1651661"/>
            <a:ext cx="5875293" cy="1131079"/>
            <a:chOff x="2993499" y="2228709"/>
            <a:chExt cx="5875293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343EFB2-62F9-4C76-B014-E23A75145012}"/>
                </a:ext>
              </a:extLst>
            </p:cNvPr>
            <p:cNvSpPr txBox="1"/>
            <p:nvPr/>
          </p:nvSpPr>
          <p:spPr>
            <a:xfrm>
              <a:off x="2993499" y="2228709"/>
              <a:ext cx="587529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A56D4F2-48E5-4774-A745-BAFDFB35F12C}"/>
                </a:ext>
              </a:extLst>
            </p:cNvPr>
            <p:cNvSpPr txBox="1"/>
            <p:nvPr/>
          </p:nvSpPr>
          <p:spPr>
            <a:xfrm>
              <a:off x="3105952" y="2794248"/>
              <a:ext cx="1347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41C5CE72-CB83-4AE4-B30C-A9EC87EAED77}"/>
              </a:ext>
            </a:extLst>
          </p:cNvPr>
          <p:cNvGrpSpPr/>
          <p:nvPr/>
        </p:nvGrpSpPr>
        <p:grpSpPr>
          <a:xfrm>
            <a:off x="5543289" y="4615467"/>
            <a:ext cx="2781469" cy="577081"/>
            <a:chOff x="5543289" y="4615467"/>
            <a:chExt cx="2781469" cy="577081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3BDA9EA5-F65D-4D7B-AF8B-DC91021FDAB4}"/>
                </a:ext>
              </a:extLst>
            </p:cNvPr>
            <p:cNvSpPr txBox="1"/>
            <p:nvPr/>
          </p:nvSpPr>
          <p:spPr>
            <a:xfrm>
              <a:off x="5782567" y="4615467"/>
              <a:ext cx="254219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が起動します。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19A9FA22-8933-4420-B3E9-07FE80E15E29}"/>
                </a:ext>
              </a:extLst>
            </p:cNvPr>
            <p:cNvSpPr txBox="1"/>
            <p:nvPr/>
          </p:nvSpPr>
          <p:spPr>
            <a:xfrm>
              <a:off x="6759945" y="4664001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04EB85BE-F564-4F05-9F85-649C6A1AE7BC}"/>
                </a:ext>
              </a:extLst>
            </p:cNvPr>
            <p:cNvSpPr txBox="1"/>
            <p:nvPr/>
          </p:nvSpPr>
          <p:spPr>
            <a:xfrm>
              <a:off x="5543289" y="4681757"/>
              <a:ext cx="146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7E6BE03-00D8-4A96-AD3A-B5AB53DF923F}"/>
              </a:ext>
            </a:extLst>
          </p:cNvPr>
          <p:cNvSpPr txBox="1"/>
          <p:nvPr/>
        </p:nvSpPr>
        <p:spPr>
          <a:xfrm>
            <a:off x="1996504" y="415167"/>
            <a:ext cx="706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きどう</a:t>
            </a:r>
          </a:p>
        </p:txBody>
      </p:sp>
    </p:spTree>
    <p:extLst>
      <p:ext uri="{BB962C8B-B14F-4D97-AF65-F5344CB8AC3E}">
        <p14:creationId xmlns:p14="http://schemas.microsoft.com/office/powerpoint/2010/main" val="4174853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本日のミッション！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課題をクリアしよう！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E53E2FB-68DE-4E87-BFE4-EE544BD95E9D}"/>
              </a:ext>
            </a:extLst>
          </p:cNvPr>
          <p:cNvSpPr txBox="1"/>
          <p:nvPr/>
        </p:nvSpPr>
        <p:spPr>
          <a:xfrm>
            <a:off x="558026" y="2294729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4346904-B8A9-40F3-84A1-BC3982BF322A}"/>
              </a:ext>
            </a:extLst>
          </p:cNvPr>
          <p:cNvSpPr txBox="1"/>
          <p:nvPr/>
        </p:nvSpPr>
        <p:spPr>
          <a:xfrm>
            <a:off x="643634" y="1413273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ミッション：ジャンピング </a:t>
            </a:r>
            <a:r>
              <a:rPr lang="en-US" altLang="ja-JP" dirty="0"/>
              <a:t>Codey Rocky</a:t>
            </a:r>
            <a:endParaRPr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8" y="987995"/>
            <a:ext cx="852406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ロボットの</a:t>
            </a: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が光センサーで障害物を感知すると、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スプライトの</a:t>
            </a: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がジャンプする。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スプライトの</a:t>
            </a: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が炎にぶつかるとゲームオーバーとなる。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FB9FC9A-D771-4BF2-9446-B4C39DE9A174}"/>
              </a:ext>
            </a:extLst>
          </p:cNvPr>
          <p:cNvSpPr txBox="1"/>
          <p:nvPr/>
        </p:nvSpPr>
        <p:spPr>
          <a:xfrm>
            <a:off x="2894121" y="1037442"/>
            <a:ext cx="63699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ひかり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597C32B-1592-4F1A-BE3C-AF7828747830}"/>
              </a:ext>
            </a:extLst>
          </p:cNvPr>
          <p:cNvSpPr txBox="1"/>
          <p:nvPr/>
        </p:nvSpPr>
        <p:spPr>
          <a:xfrm>
            <a:off x="6091423" y="1716808"/>
            <a:ext cx="750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A6617B9-DEEB-4A81-8549-94AD16F70F10}"/>
              </a:ext>
            </a:extLst>
          </p:cNvPr>
          <p:cNvSpPr txBox="1"/>
          <p:nvPr/>
        </p:nvSpPr>
        <p:spPr>
          <a:xfrm>
            <a:off x="4406439" y="1037442"/>
            <a:ext cx="112746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しょうがいぶつ</a:t>
            </a:r>
            <a:endParaRPr kumimoji="1" lang="en-US" altLang="ja-JP" sz="105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C70C11C-07AD-49E5-8668-39A5A678DAB3}"/>
              </a:ext>
            </a:extLst>
          </p:cNvPr>
          <p:cNvSpPr txBox="1"/>
          <p:nvPr/>
        </p:nvSpPr>
        <p:spPr>
          <a:xfrm>
            <a:off x="5481460" y="1037442"/>
            <a:ext cx="6752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かんち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043AFF4-CF8E-4267-A54B-20CB58198D73}"/>
              </a:ext>
            </a:extLst>
          </p:cNvPr>
          <p:cNvSpPr txBox="1"/>
          <p:nvPr/>
        </p:nvSpPr>
        <p:spPr>
          <a:xfrm>
            <a:off x="3850639" y="415429"/>
            <a:ext cx="844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918B95D-55FF-4140-A5AE-03F88A8609B4}"/>
              </a:ext>
            </a:extLst>
          </p:cNvPr>
          <p:cNvSpPr txBox="1"/>
          <p:nvPr/>
        </p:nvSpPr>
        <p:spPr>
          <a:xfrm>
            <a:off x="2280873" y="2276619"/>
            <a:ext cx="750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5D1C4DA-1E21-4C31-82E3-F1FFCBFA46E7}"/>
              </a:ext>
            </a:extLst>
          </p:cNvPr>
          <p:cNvSpPr txBox="1"/>
          <p:nvPr/>
        </p:nvSpPr>
        <p:spPr>
          <a:xfrm>
            <a:off x="3137587" y="2276619"/>
            <a:ext cx="63699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ほのお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154D742-61DA-4FC4-8B2D-68199AF03B72}"/>
              </a:ext>
            </a:extLst>
          </p:cNvPr>
          <p:cNvSpPr txBox="1"/>
          <p:nvPr/>
        </p:nvSpPr>
        <p:spPr>
          <a:xfrm>
            <a:off x="4918229" y="415429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  <p:pic>
        <p:nvPicPr>
          <p:cNvPr id="2" name="13_01">
            <a:hlinkClick r:id="" action="ppaction://media"/>
            <a:extLst>
              <a:ext uri="{FF2B5EF4-FFF2-40B4-BE49-F238E27FC236}">
                <a16:creationId xmlns:a16="http://schemas.microsoft.com/office/drawing/2014/main" id="{4D3C232B-E750-473A-A29A-311EC541AA5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70718" y="2765225"/>
            <a:ext cx="7802563" cy="3902075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72C2FC1-AF57-A140-8C65-3310C70F65F8}"/>
              </a:ext>
            </a:extLst>
          </p:cNvPr>
          <p:cNvSpPr txBox="1"/>
          <p:nvPr/>
        </p:nvSpPr>
        <p:spPr>
          <a:xfrm>
            <a:off x="2048025" y="1028826"/>
            <a:ext cx="750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172510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1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ミッション：ジャンピング </a:t>
            </a:r>
            <a:r>
              <a:rPr lang="en-US" altLang="ja-JP" dirty="0"/>
              <a:t>Codey Rocky</a:t>
            </a:r>
            <a:endParaRPr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C0A1B9-6D26-46AC-BF3A-C38981E581DE}"/>
              </a:ext>
            </a:extLst>
          </p:cNvPr>
          <p:cNvSpPr txBox="1"/>
          <p:nvPr/>
        </p:nvSpPr>
        <p:spPr>
          <a:xfrm>
            <a:off x="500576" y="1245270"/>
            <a:ext cx="245568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今回の操作方法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D2E78C0-8162-4D21-AFD3-00997D755944}"/>
              </a:ext>
            </a:extLst>
          </p:cNvPr>
          <p:cNvSpPr txBox="1"/>
          <p:nvPr/>
        </p:nvSpPr>
        <p:spPr>
          <a:xfrm>
            <a:off x="1149519" y="1287589"/>
            <a:ext cx="11511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そうさほうほう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62106DB-AD96-40D6-AACC-D173703E9083}"/>
              </a:ext>
            </a:extLst>
          </p:cNvPr>
          <p:cNvSpPr txBox="1"/>
          <p:nvPr/>
        </p:nvSpPr>
        <p:spPr>
          <a:xfrm>
            <a:off x="447308" y="1287589"/>
            <a:ext cx="7245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F5F0B85D-90A0-466B-81D0-A1F48CD0D6B8}"/>
              </a:ext>
            </a:extLst>
          </p:cNvPr>
          <p:cNvSpPr txBox="1"/>
          <p:nvPr/>
        </p:nvSpPr>
        <p:spPr>
          <a:xfrm>
            <a:off x="363238" y="1947392"/>
            <a:ext cx="232331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①障害物を検知する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FDD947D6-74D4-4237-9C3E-D5A8761CBBE9}"/>
              </a:ext>
            </a:extLst>
          </p:cNvPr>
          <p:cNvGrpSpPr/>
          <p:nvPr/>
        </p:nvGrpSpPr>
        <p:grpSpPr>
          <a:xfrm>
            <a:off x="3362175" y="1946049"/>
            <a:ext cx="2224435" cy="577081"/>
            <a:chOff x="4156258" y="2622761"/>
            <a:chExt cx="2224435" cy="577081"/>
          </a:xfrm>
        </p:grpSpPr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B04E0FF0-909A-4545-9F4C-945675C30FFE}"/>
                </a:ext>
              </a:extLst>
            </p:cNvPr>
            <p:cNvSpPr txBox="1"/>
            <p:nvPr/>
          </p:nvSpPr>
          <p:spPr>
            <a:xfrm>
              <a:off x="4156258" y="2622761"/>
              <a:ext cx="222443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②メッセージ送信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023A1CC0-DDCE-4B01-9A24-084D680C2F88}"/>
                </a:ext>
              </a:extLst>
            </p:cNvPr>
            <p:cNvSpPr txBox="1"/>
            <p:nvPr/>
          </p:nvSpPr>
          <p:spPr>
            <a:xfrm>
              <a:off x="5431292" y="2658175"/>
              <a:ext cx="8059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そうしん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11F8DBC3-F102-4FDB-922A-DE1FCC07F704}"/>
              </a:ext>
            </a:extLst>
          </p:cNvPr>
          <p:cNvSpPr txBox="1"/>
          <p:nvPr/>
        </p:nvSpPr>
        <p:spPr>
          <a:xfrm>
            <a:off x="3144717" y="2924053"/>
            <a:ext cx="2298391" cy="647664"/>
          </a:xfrm>
          <a:prstGeom prst="rect">
            <a:avLst/>
          </a:prstGeom>
          <a:solidFill>
            <a:srgbClr val="FFC000"/>
          </a:solidFill>
          <a:ln w="28575">
            <a:solidFill>
              <a:schemeClr val="accent4">
                <a:lumMod val="50000"/>
              </a:schemeClr>
            </a:solidFill>
          </a:ln>
        </p:spPr>
        <p:txBody>
          <a:bodyPr wrap="square" tIns="0" bIns="108000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en-US" altLang="ja-JP" sz="2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『</a:t>
            </a:r>
            <a:r>
              <a:rPr kumimoji="1" lang="ja-JP" altLang="en-US" sz="2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ジャンプ</a:t>
            </a:r>
            <a:r>
              <a:rPr kumimoji="1" lang="en-US" altLang="ja-JP" sz="2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』</a:t>
            </a:r>
            <a:endParaRPr kumimoji="1" lang="ja-JP" altLang="en-US" sz="2000" b="1" dirty="0">
              <a:solidFill>
                <a:schemeClr val="accent4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28A58E28-1B25-4535-98CE-2037160077A7}"/>
              </a:ext>
            </a:extLst>
          </p:cNvPr>
          <p:cNvGrpSpPr/>
          <p:nvPr/>
        </p:nvGrpSpPr>
        <p:grpSpPr>
          <a:xfrm>
            <a:off x="6413669" y="1925014"/>
            <a:ext cx="2224435" cy="577081"/>
            <a:chOff x="4156258" y="2622761"/>
            <a:chExt cx="2224435" cy="577081"/>
          </a:xfrm>
        </p:grpSpPr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E93DF898-AC15-4418-BD62-C1BC606458A6}"/>
                </a:ext>
              </a:extLst>
            </p:cNvPr>
            <p:cNvSpPr txBox="1"/>
            <p:nvPr/>
          </p:nvSpPr>
          <p:spPr>
            <a:xfrm>
              <a:off x="4156258" y="2622761"/>
              <a:ext cx="222443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③メッセージ受信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834AAF20-FF1A-451B-8147-B3F6977500C4}"/>
                </a:ext>
              </a:extLst>
            </p:cNvPr>
            <p:cNvSpPr txBox="1"/>
            <p:nvPr/>
          </p:nvSpPr>
          <p:spPr>
            <a:xfrm>
              <a:off x="5431292" y="2658175"/>
              <a:ext cx="8059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じゅしん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2" name="矢印: 右 61">
            <a:extLst>
              <a:ext uri="{FF2B5EF4-FFF2-40B4-BE49-F238E27FC236}">
                <a16:creationId xmlns:a16="http://schemas.microsoft.com/office/drawing/2014/main" id="{BD46C349-BE13-41CD-A0D7-40DFB515F90B}"/>
              </a:ext>
            </a:extLst>
          </p:cNvPr>
          <p:cNvSpPr/>
          <p:nvPr/>
        </p:nvSpPr>
        <p:spPr>
          <a:xfrm>
            <a:off x="2295718" y="2883530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3" name="矢印: 右 62">
            <a:extLst>
              <a:ext uri="{FF2B5EF4-FFF2-40B4-BE49-F238E27FC236}">
                <a16:creationId xmlns:a16="http://schemas.microsoft.com/office/drawing/2014/main" id="{EECE5B29-BDC4-4BB3-927B-E76CE72EC97B}"/>
              </a:ext>
            </a:extLst>
          </p:cNvPr>
          <p:cNvSpPr/>
          <p:nvPr/>
        </p:nvSpPr>
        <p:spPr>
          <a:xfrm>
            <a:off x="5586610" y="2977160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6AF71145-CA48-45A8-861E-7E66BE383E0B}"/>
              </a:ext>
            </a:extLst>
          </p:cNvPr>
          <p:cNvGrpSpPr/>
          <p:nvPr/>
        </p:nvGrpSpPr>
        <p:grpSpPr>
          <a:xfrm>
            <a:off x="1128574" y="5669928"/>
            <a:ext cx="6759112" cy="1131079"/>
            <a:chOff x="1483681" y="5767582"/>
            <a:chExt cx="6759112" cy="1131079"/>
          </a:xfrm>
        </p:grpSpPr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7BEB5F32-1F3E-47F7-83B0-54F2799AD3E1}"/>
                </a:ext>
              </a:extLst>
            </p:cNvPr>
            <p:cNvSpPr txBox="1"/>
            <p:nvPr/>
          </p:nvSpPr>
          <p:spPr>
            <a:xfrm>
              <a:off x="1483681" y="5767582"/>
              <a:ext cx="675911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（命令を送信する）・スプライト（命令を受信する）</a:t>
              </a:r>
              <a:r>
                <a:rPr lang="ja-JP" altLang="en-US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両方のプログラムが必要です！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B37C4637-0170-446B-BABA-12674F8315EC}"/>
                </a:ext>
              </a:extLst>
            </p:cNvPr>
            <p:cNvSpPr txBox="1"/>
            <p:nvPr/>
          </p:nvSpPr>
          <p:spPr>
            <a:xfrm>
              <a:off x="6016649" y="5850427"/>
              <a:ext cx="7015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71C96762-576B-42E2-A794-D13126805D83}"/>
                </a:ext>
              </a:extLst>
            </p:cNvPr>
            <p:cNvSpPr txBox="1"/>
            <p:nvPr/>
          </p:nvSpPr>
          <p:spPr>
            <a:xfrm>
              <a:off x="3086927" y="6401754"/>
              <a:ext cx="82249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りょうほう</a:t>
              </a: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2F301505-9E90-4A3B-993B-555C52C9ADB7}"/>
                </a:ext>
              </a:extLst>
            </p:cNvPr>
            <p:cNvSpPr txBox="1"/>
            <p:nvPr/>
          </p:nvSpPr>
          <p:spPr>
            <a:xfrm>
              <a:off x="6696572" y="5850427"/>
              <a:ext cx="7015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じゅしん</a:t>
              </a: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3FD46E33-AB72-4BF4-BB12-E36EDEF2E23D}"/>
                </a:ext>
              </a:extLst>
            </p:cNvPr>
            <p:cNvSpPr txBox="1"/>
            <p:nvPr/>
          </p:nvSpPr>
          <p:spPr>
            <a:xfrm>
              <a:off x="2575743" y="5850427"/>
              <a:ext cx="7015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</a:t>
              </a: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5C98AD32-9120-47A9-BFA0-6932CF2C6453}"/>
                </a:ext>
              </a:extLst>
            </p:cNvPr>
            <p:cNvSpPr txBox="1"/>
            <p:nvPr/>
          </p:nvSpPr>
          <p:spPr>
            <a:xfrm>
              <a:off x="3289087" y="5850427"/>
              <a:ext cx="7015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そうしん</a:t>
              </a: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17DDBBA3-4A5D-4690-BF4D-3875B20709EA}"/>
                </a:ext>
              </a:extLst>
            </p:cNvPr>
            <p:cNvSpPr txBox="1"/>
            <p:nvPr/>
          </p:nvSpPr>
          <p:spPr>
            <a:xfrm>
              <a:off x="5144468" y="6401754"/>
              <a:ext cx="82249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ひつよう</a:t>
              </a:r>
            </a:p>
          </p:txBody>
        </p:sp>
      </p:grpSp>
      <p:pic>
        <p:nvPicPr>
          <p:cNvPr id="68" name="図 67">
            <a:extLst>
              <a:ext uri="{FF2B5EF4-FFF2-40B4-BE49-F238E27FC236}">
                <a16:creationId xmlns:a16="http://schemas.microsoft.com/office/drawing/2014/main" id="{452F9AE4-5F6F-4104-BD7D-55FB799863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35" y="2607089"/>
            <a:ext cx="1514244" cy="1380991"/>
          </a:xfrm>
          <a:prstGeom prst="rect">
            <a:avLst/>
          </a:prstGeom>
        </p:spPr>
      </p:pic>
      <p:sp>
        <p:nvSpPr>
          <p:cNvPr id="83" name="吹き出し: 角を丸めた四角形 82">
            <a:extLst>
              <a:ext uri="{FF2B5EF4-FFF2-40B4-BE49-F238E27FC236}">
                <a16:creationId xmlns:a16="http://schemas.microsoft.com/office/drawing/2014/main" id="{3988F0EB-8C25-40B5-9CF2-46C127A21E6F}"/>
              </a:ext>
            </a:extLst>
          </p:cNvPr>
          <p:cNvSpPr/>
          <p:nvPr/>
        </p:nvSpPr>
        <p:spPr>
          <a:xfrm>
            <a:off x="7501386" y="2709264"/>
            <a:ext cx="1526470" cy="408370"/>
          </a:xfrm>
          <a:prstGeom prst="wedgeRoundRectCallout">
            <a:avLst>
              <a:gd name="adj1" fmla="val -27719"/>
              <a:gd name="adj2" fmla="val 80285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kumimoji="1"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ジャンプ！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AA6A5BDA-701B-4BFB-844C-459DCF0621DD}"/>
              </a:ext>
            </a:extLst>
          </p:cNvPr>
          <p:cNvSpPr txBox="1"/>
          <p:nvPr/>
        </p:nvSpPr>
        <p:spPr>
          <a:xfrm>
            <a:off x="3850639" y="415429"/>
            <a:ext cx="844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E7A2FDAA-1F1B-4D14-9554-DB9F294708C2}"/>
              </a:ext>
            </a:extLst>
          </p:cNvPr>
          <p:cNvSpPr txBox="1"/>
          <p:nvPr/>
        </p:nvSpPr>
        <p:spPr>
          <a:xfrm>
            <a:off x="4918229" y="415429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10D0296A-7634-42EA-A6E9-3B11217E1947}"/>
              </a:ext>
            </a:extLst>
          </p:cNvPr>
          <p:cNvSpPr txBox="1"/>
          <p:nvPr/>
        </p:nvSpPr>
        <p:spPr>
          <a:xfrm>
            <a:off x="466297" y="1991341"/>
            <a:ext cx="10971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しょうがいぶつ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C80FAC95-7079-46F2-8B23-898B67128683}"/>
              </a:ext>
            </a:extLst>
          </p:cNvPr>
          <p:cNvSpPr txBox="1"/>
          <p:nvPr/>
        </p:nvSpPr>
        <p:spPr>
          <a:xfrm>
            <a:off x="1525314" y="1991341"/>
            <a:ext cx="6122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けんち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" name="グラフィックス 8" descr="挙手">
            <a:extLst>
              <a:ext uri="{FF2B5EF4-FFF2-40B4-BE49-F238E27FC236}">
                <a16:creationId xmlns:a16="http://schemas.microsoft.com/office/drawing/2014/main" id="{1B6A2002-60A0-44BA-8318-6869E9DF9F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231787">
            <a:off x="1176988" y="3178198"/>
            <a:ext cx="914400" cy="9144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104094C-E1FD-444B-8850-741F521500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3943" y="2839955"/>
            <a:ext cx="1135670" cy="920141"/>
          </a:xfrm>
          <a:prstGeom prst="rect">
            <a:avLst/>
          </a:prstGeom>
        </p:spPr>
      </p:pic>
      <p:grpSp>
        <p:nvGrpSpPr>
          <p:cNvPr id="91" name="グループ化 90">
            <a:extLst>
              <a:ext uri="{FF2B5EF4-FFF2-40B4-BE49-F238E27FC236}">
                <a16:creationId xmlns:a16="http://schemas.microsoft.com/office/drawing/2014/main" id="{9256D6C9-3322-4B54-877B-7CD421FCB53C}"/>
              </a:ext>
            </a:extLst>
          </p:cNvPr>
          <p:cNvGrpSpPr/>
          <p:nvPr/>
        </p:nvGrpSpPr>
        <p:grpSpPr>
          <a:xfrm rot="5400000">
            <a:off x="6643466" y="3981762"/>
            <a:ext cx="567674" cy="231450"/>
            <a:chOff x="3639845" y="2210022"/>
            <a:chExt cx="1080000" cy="192350"/>
          </a:xfrm>
        </p:grpSpPr>
        <p:cxnSp>
          <p:nvCxnSpPr>
            <p:cNvPr id="92" name="直線コネクタ 91">
              <a:extLst>
                <a:ext uri="{FF2B5EF4-FFF2-40B4-BE49-F238E27FC236}">
                  <a16:creationId xmlns:a16="http://schemas.microsoft.com/office/drawing/2014/main" id="{66DA0139-3347-46A6-BADD-2C6B527976D0}"/>
                </a:ext>
              </a:extLst>
            </p:cNvPr>
            <p:cNvCxnSpPr/>
            <p:nvPr/>
          </p:nvCxnSpPr>
          <p:spPr>
            <a:xfrm>
              <a:off x="3639845" y="2402372"/>
              <a:ext cx="1080000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直線コネクタ 92">
              <a:extLst>
                <a:ext uri="{FF2B5EF4-FFF2-40B4-BE49-F238E27FC236}">
                  <a16:creationId xmlns:a16="http://schemas.microsoft.com/office/drawing/2014/main" id="{C5E99D9A-E986-4A02-81DA-156C840EACA6}"/>
                </a:ext>
              </a:extLst>
            </p:cNvPr>
            <p:cNvCxnSpPr/>
            <p:nvPr/>
          </p:nvCxnSpPr>
          <p:spPr>
            <a:xfrm>
              <a:off x="3639845" y="2306197"/>
              <a:ext cx="720000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4" name="直線コネクタ 93">
              <a:extLst>
                <a:ext uri="{FF2B5EF4-FFF2-40B4-BE49-F238E27FC236}">
                  <a16:creationId xmlns:a16="http://schemas.microsoft.com/office/drawing/2014/main" id="{CC4CC061-B9E2-4128-832A-2F66C21B5DCC}"/>
                </a:ext>
              </a:extLst>
            </p:cNvPr>
            <p:cNvCxnSpPr/>
            <p:nvPr/>
          </p:nvCxnSpPr>
          <p:spPr>
            <a:xfrm>
              <a:off x="3639845" y="2210022"/>
              <a:ext cx="360000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9BA6D39E-6859-4197-B58E-83F58B70D3F8}"/>
              </a:ext>
            </a:extLst>
          </p:cNvPr>
          <p:cNvSpPr txBox="1"/>
          <p:nvPr/>
        </p:nvSpPr>
        <p:spPr>
          <a:xfrm>
            <a:off x="3144717" y="4438074"/>
            <a:ext cx="2338887" cy="593803"/>
          </a:xfrm>
          <a:prstGeom prst="rect">
            <a:avLst/>
          </a:prstGeom>
          <a:solidFill>
            <a:srgbClr val="FFC000"/>
          </a:solidFill>
          <a:ln w="28575">
            <a:solidFill>
              <a:schemeClr val="accent4">
                <a:lumMod val="50000"/>
              </a:schemeClr>
            </a:solidFill>
          </a:ln>
        </p:spPr>
        <p:txBody>
          <a:bodyPr wrap="square" tIns="0" bIns="108000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en-US" altLang="ja-JP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『</a:t>
            </a:r>
            <a:r>
              <a:rPr kumimoji="1" lang="ja-JP" altLang="en-US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ゲームオーバー</a:t>
            </a:r>
            <a:r>
              <a:rPr kumimoji="1" lang="en-US" altLang="ja-JP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』</a:t>
            </a:r>
            <a:endParaRPr kumimoji="1" lang="ja-JP" altLang="en-US" b="1" dirty="0">
              <a:solidFill>
                <a:schemeClr val="accent4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2" name="矢印: 右 111">
            <a:extLst>
              <a:ext uri="{FF2B5EF4-FFF2-40B4-BE49-F238E27FC236}">
                <a16:creationId xmlns:a16="http://schemas.microsoft.com/office/drawing/2014/main" id="{09E777BD-1707-497C-8F85-E06BC2FF17FB}"/>
              </a:ext>
            </a:extLst>
          </p:cNvPr>
          <p:cNvSpPr/>
          <p:nvPr/>
        </p:nvSpPr>
        <p:spPr>
          <a:xfrm flipH="1">
            <a:off x="2274779" y="4446100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3" name="矢印: 右 112">
            <a:extLst>
              <a:ext uri="{FF2B5EF4-FFF2-40B4-BE49-F238E27FC236}">
                <a16:creationId xmlns:a16="http://schemas.microsoft.com/office/drawing/2014/main" id="{A464740E-0889-43A6-8D77-E8B72B7AD012}"/>
              </a:ext>
            </a:extLst>
          </p:cNvPr>
          <p:cNvSpPr/>
          <p:nvPr/>
        </p:nvSpPr>
        <p:spPr>
          <a:xfrm flipH="1">
            <a:off x="5523256" y="4409160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14" name="グループ化 113">
            <a:extLst>
              <a:ext uri="{FF2B5EF4-FFF2-40B4-BE49-F238E27FC236}">
                <a16:creationId xmlns:a16="http://schemas.microsoft.com/office/drawing/2014/main" id="{3D163E89-812D-4E30-A374-F0603BDAFCA3}"/>
              </a:ext>
            </a:extLst>
          </p:cNvPr>
          <p:cNvGrpSpPr/>
          <p:nvPr/>
        </p:nvGrpSpPr>
        <p:grpSpPr>
          <a:xfrm>
            <a:off x="3408506" y="5271387"/>
            <a:ext cx="2224435" cy="577081"/>
            <a:chOff x="4156258" y="2622761"/>
            <a:chExt cx="2224435" cy="577081"/>
          </a:xfrm>
        </p:grpSpPr>
        <p:sp>
          <p:nvSpPr>
            <p:cNvPr id="115" name="テキスト ボックス 114">
              <a:extLst>
                <a:ext uri="{FF2B5EF4-FFF2-40B4-BE49-F238E27FC236}">
                  <a16:creationId xmlns:a16="http://schemas.microsoft.com/office/drawing/2014/main" id="{EE8E8CC4-21A7-4C2A-9A0E-B250EF3BCAF9}"/>
                </a:ext>
              </a:extLst>
            </p:cNvPr>
            <p:cNvSpPr txBox="1"/>
            <p:nvPr/>
          </p:nvSpPr>
          <p:spPr>
            <a:xfrm>
              <a:off x="4156258" y="2622761"/>
              <a:ext cx="222443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⑤メッセージ送信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6" name="テキスト ボックス 115">
              <a:extLst>
                <a:ext uri="{FF2B5EF4-FFF2-40B4-BE49-F238E27FC236}">
                  <a16:creationId xmlns:a16="http://schemas.microsoft.com/office/drawing/2014/main" id="{6D7C8300-9BD2-4CDA-B4F0-198673CF4094}"/>
                </a:ext>
              </a:extLst>
            </p:cNvPr>
            <p:cNvSpPr txBox="1"/>
            <p:nvPr/>
          </p:nvSpPr>
          <p:spPr>
            <a:xfrm>
              <a:off x="5431292" y="2658175"/>
              <a:ext cx="8059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そうしん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21" name="グループ化 120">
            <a:extLst>
              <a:ext uri="{FF2B5EF4-FFF2-40B4-BE49-F238E27FC236}">
                <a16:creationId xmlns:a16="http://schemas.microsoft.com/office/drawing/2014/main" id="{1EA6BAE7-109B-4918-B727-8B947BC6E872}"/>
              </a:ext>
            </a:extLst>
          </p:cNvPr>
          <p:cNvGrpSpPr/>
          <p:nvPr/>
        </p:nvGrpSpPr>
        <p:grpSpPr>
          <a:xfrm>
            <a:off x="545422" y="5292265"/>
            <a:ext cx="2224435" cy="577081"/>
            <a:chOff x="4156258" y="2622761"/>
            <a:chExt cx="2224435" cy="577081"/>
          </a:xfrm>
        </p:grpSpPr>
        <p:sp>
          <p:nvSpPr>
            <p:cNvPr id="122" name="テキスト ボックス 121">
              <a:extLst>
                <a:ext uri="{FF2B5EF4-FFF2-40B4-BE49-F238E27FC236}">
                  <a16:creationId xmlns:a16="http://schemas.microsoft.com/office/drawing/2014/main" id="{7F96E242-C780-432B-82FE-5FC30A00BC40}"/>
                </a:ext>
              </a:extLst>
            </p:cNvPr>
            <p:cNvSpPr txBox="1"/>
            <p:nvPr/>
          </p:nvSpPr>
          <p:spPr>
            <a:xfrm>
              <a:off x="4156258" y="2622761"/>
              <a:ext cx="222443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⑥メッセージ受信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3" name="テキスト ボックス 122">
              <a:extLst>
                <a:ext uri="{FF2B5EF4-FFF2-40B4-BE49-F238E27FC236}">
                  <a16:creationId xmlns:a16="http://schemas.microsoft.com/office/drawing/2014/main" id="{F7826DF9-CF12-44D7-AD9F-3E93770EA0F2}"/>
                </a:ext>
              </a:extLst>
            </p:cNvPr>
            <p:cNvSpPr txBox="1"/>
            <p:nvPr/>
          </p:nvSpPr>
          <p:spPr>
            <a:xfrm>
              <a:off x="5431292" y="2658175"/>
              <a:ext cx="8059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じゅしん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124" name="グラフィックス 123" descr="感嘆符">
            <a:extLst>
              <a:ext uri="{FF2B5EF4-FFF2-40B4-BE49-F238E27FC236}">
                <a16:creationId xmlns:a16="http://schemas.microsoft.com/office/drawing/2014/main" id="{D04B9E98-7EC1-4A78-B2C0-BADEB58173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47848" y="4522950"/>
            <a:ext cx="710862" cy="710862"/>
          </a:xfrm>
          <a:prstGeom prst="rect">
            <a:avLst/>
          </a:prstGeom>
        </p:spPr>
      </p:pic>
      <p:pic>
        <p:nvPicPr>
          <p:cNvPr id="125" name="グラフィックス 124" descr="感嘆符">
            <a:extLst>
              <a:ext uri="{FF2B5EF4-FFF2-40B4-BE49-F238E27FC236}">
                <a16:creationId xmlns:a16="http://schemas.microsoft.com/office/drawing/2014/main" id="{4028EA9A-BD5B-4D36-97A2-CF1346691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459366" y="1931037"/>
            <a:ext cx="710862" cy="710862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DE712782-6B56-451F-953D-D04CA643DA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5304" y="4255805"/>
            <a:ext cx="1135665" cy="1080357"/>
          </a:xfrm>
          <a:prstGeom prst="rect">
            <a:avLst/>
          </a:prstGeom>
        </p:spPr>
      </p:pic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D8813336-EE46-4E6C-9002-442B1EB329F3}"/>
              </a:ext>
            </a:extLst>
          </p:cNvPr>
          <p:cNvGrpSpPr/>
          <p:nvPr/>
        </p:nvGrpSpPr>
        <p:grpSpPr>
          <a:xfrm>
            <a:off x="6633540" y="5294667"/>
            <a:ext cx="1676475" cy="577081"/>
            <a:chOff x="6473222" y="5267135"/>
            <a:chExt cx="1676475" cy="577081"/>
          </a:xfrm>
        </p:grpSpPr>
        <p:sp>
          <p:nvSpPr>
            <p:cNvPr id="118" name="テキスト ボックス 117">
              <a:extLst>
                <a:ext uri="{FF2B5EF4-FFF2-40B4-BE49-F238E27FC236}">
                  <a16:creationId xmlns:a16="http://schemas.microsoft.com/office/drawing/2014/main" id="{9996A3E0-C5E5-4EC3-8302-A20706371BD8}"/>
                </a:ext>
              </a:extLst>
            </p:cNvPr>
            <p:cNvSpPr txBox="1"/>
            <p:nvPr/>
          </p:nvSpPr>
          <p:spPr>
            <a:xfrm>
              <a:off x="6473222" y="5267135"/>
              <a:ext cx="167647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④炎に触れる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0" name="テキスト ボックス 119">
              <a:extLst>
                <a:ext uri="{FF2B5EF4-FFF2-40B4-BE49-F238E27FC236}">
                  <a16:creationId xmlns:a16="http://schemas.microsoft.com/office/drawing/2014/main" id="{58591137-B702-4D79-B611-37A60DA575E2}"/>
                </a:ext>
              </a:extLst>
            </p:cNvPr>
            <p:cNvSpPr txBox="1"/>
            <p:nvPr/>
          </p:nvSpPr>
          <p:spPr>
            <a:xfrm>
              <a:off x="6613845" y="5303793"/>
              <a:ext cx="58542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ほのお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6" name="テキスト ボックス 125">
              <a:extLst>
                <a:ext uri="{FF2B5EF4-FFF2-40B4-BE49-F238E27FC236}">
                  <a16:creationId xmlns:a16="http://schemas.microsoft.com/office/drawing/2014/main" id="{B6C09743-F905-4A86-948E-AF7EA079B729}"/>
                </a:ext>
              </a:extLst>
            </p:cNvPr>
            <p:cNvSpPr txBox="1"/>
            <p:nvPr/>
          </p:nvSpPr>
          <p:spPr>
            <a:xfrm>
              <a:off x="7128219" y="5305972"/>
              <a:ext cx="4747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ふ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1418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ミッション：ジャンピング </a:t>
            </a:r>
            <a:r>
              <a:rPr lang="en-US" altLang="ja-JP" dirty="0"/>
              <a:t>Codey Rocky</a:t>
            </a:r>
            <a:endParaRPr lang="ja-JP" altLang="en-US" dirty="0"/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0FA9F204-2841-4EA6-AC39-DBCC89063294}"/>
              </a:ext>
            </a:extLst>
          </p:cNvPr>
          <p:cNvGrpSpPr/>
          <p:nvPr/>
        </p:nvGrpSpPr>
        <p:grpSpPr>
          <a:xfrm>
            <a:off x="500576" y="925673"/>
            <a:ext cx="2618898" cy="577081"/>
            <a:chOff x="500576" y="925673"/>
            <a:chExt cx="2618898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500576" y="925673"/>
              <a:ext cx="261889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プログラムを作る順番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2D2E78C0-8162-4D21-AFD3-00997D755944}"/>
                </a:ext>
              </a:extLst>
            </p:cNvPr>
            <p:cNvSpPr txBox="1"/>
            <p:nvPr/>
          </p:nvSpPr>
          <p:spPr>
            <a:xfrm>
              <a:off x="2261736" y="967992"/>
              <a:ext cx="85773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じゅんばん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B62106DB-AD96-40D6-AACC-D173703E9083}"/>
                </a:ext>
              </a:extLst>
            </p:cNvPr>
            <p:cNvSpPr txBox="1"/>
            <p:nvPr/>
          </p:nvSpPr>
          <p:spPr>
            <a:xfrm>
              <a:off x="1779910" y="963989"/>
              <a:ext cx="5617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AA6A5BDA-701B-4BFB-844C-459DCF0621DD}"/>
              </a:ext>
            </a:extLst>
          </p:cNvPr>
          <p:cNvSpPr txBox="1"/>
          <p:nvPr/>
        </p:nvSpPr>
        <p:spPr>
          <a:xfrm>
            <a:off x="3850639" y="415429"/>
            <a:ext cx="844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E7A2FDAA-1F1B-4D14-9554-DB9F294708C2}"/>
              </a:ext>
            </a:extLst>
          </p:cNvPr>
          <p:cNvSpPr txBox="1"/>
          <p:nvPr/>
        </p:nvSpPr>
        <p:spPr>
          <a:xfrm>
            <a:off x="4918229" y="415429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2314D0F2-2C7D-4B2F-989A-3B5C5D0B5A52}"/>
              </a:ext>
            </a:extLst>
          </p:cNvPr>
          <p:cNvGrpSpPr/>
          <p:nvPr/>
        </p:nvGrpSpPr>
        <p:grpSpPr>
          <a:xfrm>
            <a:off x="172029" y="2924071"/>
            <a:ext cx="4523314" cy="577081"/>
            <a:chOff x="494797" y="3317720"/>
            <a:chExt cx="4523314" cy="577081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9CFA8F1C-E4FF-4F34-800D-29DE1A4700EA}"/>
                </a:ext>
              </a:extLst>
            </p:cNvPr>
            <p:cNvSpPr txBox="1"/>
            <p:nvPr/>
          </p:nvSpPr>
          <p:spPr>
            <a:xfrm>
              <a:off x="494797" y="3317720"/>
              <a:ext cx="452331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②　　　　　　のメッセージ送信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/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受信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834AAF20-FF1A-451B-8147-B3F6977500C4}"/>
                </a:ext>
              </a:extLst>
            </p:cNvPr>
            <p:cNvSpPr txBox="1"/>
            <p:nvPr/>
          </p:nvSpPr>
          <p:spPr>
            <a:xfrm>
              <a:off x="3387451" y="3376702"/>
              <a:ext cx="14061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そうしん  じゅしん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E8A834A7-D0AC-46E4-98D0-0716A665DA45}"/>
              </a:ext>
            </a:extLst>
          </p:cNvPr>
          <p:cNvGrpSpPr/>
          <p:nvPr/>
        </p:nvGrpSpPr>
        <p:grpSpPr>
          <a:xfrm>
            <a:off x="172029" y="4264767"/>
            <a:ext cx="4319128" cy="577081"/>
            <a:chOff x="494797" y="4231716"/>
            <a:chExt cx="4319128" cy="577081"/>
          </a:xfrm>
        </p:grpSpPr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97489CA0-6D1C-48E1-BB57-48E7255692D9}"/>
                </a:ext>
              </a:extLst>
            </p:cNvPr>
            <p:cNvSpPr txBox="1"/>
            <p:nvPr/>
          </p:nvSpPr>
          <p:spPr>
            <a:xfrm>
              <a:off x="494797" y="4231716"/>
              <a:ext cx="431912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③　　　　　　のメッセージ送信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/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受信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00255C22-B8A1-4839-9B40-9DC5A76A16B2}"/>
                </a:ext>
              </a:extLst>
            </p:cNvPr>
            <p:cNvSpPr txBox="1"/>
            <p:nvPr/>
          </p:nvSpPr>
          <p:spPr>
            <a:xfrm>
              <a:off x="3387451" y="4301314"/>
              <a:ext cx="14061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そうしん  じゅしん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B3A5CB63-9831-4E0C-A459-90181FE1CC1F}"/>
              </a:ext>
            </a:extLst>
          </p:cNvPr>
          <p:cNvGrpSpPr/>
          <p:nvPr/>
        </p:nvGrpSpPr>
        <p:grpSpPr>
          <a:xfrm>
            <a:off x="172029" y="5661654"/>
            <a:ext cx="5381038" cy="577081"/>
            <a:chOff x="494735" y="5283637"/>
            <a:chExt cx="5381038" cy="577081"/>
          </a:xfrm>
        </p:grpSpPr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85EBA229-1009-48DB-AD51-DD9F375DB367}"/>
                </a:ext>
              </a:extLst>
            </p:cNvPr>
            <p:cNvSpPr txBox="1"/>
            <p:nvPr/>
          </p:nvSpPr>
          <p:spPr>
            <a:xfrm>
              <a:off x="494735" y="5283637"/>
              <a:ext cx="538103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④　　　　　　　　　のメッセージ送信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/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受信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899C6232-0802-4B51-88D2-D8CE5C126D3F}"/>
                </a:ext>
              </a:extLst>
            </p:cNvPr>
            <p:cNvSpPr txBox="1"/>
            <p:nvPr/>
          </p:nvSpPr>
          <p:spPr>
            <a:xfrm>
              <a:off x="4078103" y="5330248"/>
              <a:ext cx="14061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そうしん  じゅしん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1" name="グループ化 100">
            <a:extLst>
              <a:ext uri="{FF2B5EF4-FFF2-40B4-BE49-F238E27FC236}">
                <a16:creationId xmlns:a16="http://schemas.microsoft.com/office/drawing/2014/main" id="{A83ABBFB-B24D-41A3-83E9-6FC5D74126F5}"/>
              </a:ext>
            </a:extLst>
          </p:cNvPr>
          <p:cNvGrpSpPr/>
          <p:nvPr/>
        </p:nvGrpSpPr>
        <p:grpSpPr>
          <a:xfrm>
            <a:off x="5167228" y="5503140"/>
            <a:ext cx="943700" cy="943700"/>
            <a:chOff x="7908066" y="140699"/>
            <a:chExt cx="1084828" cy="1084828"/>
          </a:xfrm>
        </p:grpSpPr>
        <p:sp>
          <p:nvSpPr>
            <p:cNvPr id="102" name="正方形/長方形 101">
              <a:extLst>
                <a:ext uri="{FF2B5EF4-FFF2-40B4-BE49-F238E27FC236}">
                  <a16:creationId xmlns:a16="http://schemas.microsoft.com/office/drawing/2014/main" id="{FC343A48-250D-49CE-89E3-DAB485A9B441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03" name="図 102">
              <a:extLst>
                <a:ext uri="{FF2B5EF4-FFF2-40B4-BE49-F238E27FC236}">
                  <a16:creationId xmlns:a16="http://schemas.microsoft.com/office/drawing/2014/main" id="{A33E3E0D-E1F7-40F1-AB0E-18122DF4D6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grpSp>
        <p:nvGrpSpPr>
          <p:cNvPr id="104" name="グループ化 103">
            <a:extLst>
              <a:ext uri="{FF2B5EF4-FFF2-40B4-BE49-F238E27FC236}">
                <a16:creationId xmlns:a16="http://schemas.microsoft.com/office/drawing/2014/main" id="{5D1158AE-3CF5-434A-838D-4BE5DF2189E3}"/>
              </a:ext>
            </a:extLst>
          </p:cNvPr>
          <p:cNvGrpSpPr/>
          <p:nvPr/>
        </p:nvGrpSpPr>
        <p:grpSpPr>
          <a:xfrm>
            <a:off x="6321052" y="5503140"/>
            <a:ext cx="943700" cy="943700"/>
            <a:chOff x="7908467" y="140699"/>
            <a:chExt cx="1084828" cy="1084828"/>
          </a:xfrm>
        </p:grpSpPr>
        <p:sp>
          <p:nvSpPr>
            <p:cNvPr id="105" name="正方形/長方形 104">
              <a:extLst>
                <a:ext uri="{FF2B5EF4-FFF2-40B4-BE49-F238E27FC236}">
                  <a16:creationId xmlns:a16="http://schemas.microsoft.com/office/drawing/2014/main" id="{9FD98FD0-6EA6-4EAB-8F70-C828F4B133C6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06" name="図 105">
              <a:extLst>
                <a:ext uri="{FF2B5EF4-FFF2-40B4-BE49-F238E27FC236}">
                  <a16:creationId xmlns:a16="http://schemas.microsoft.com/office/drawing/2014/main" id="{99467B39-540C-4A0A-BF93-79328AADF0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C61C5359-033A-48B7-A5C4-35F14F105176}"/>
              </a:ext>
            </a:extLst>
          </p:cNvPr>
          <p:cNvGrpSpPr/>
          <p:nvPr/>
        </p:nvGrpSpPr>
        <p:grpSpPr>
          <a:xfrm>
            <a:off x="6470391" y="6427719"/>
            <a:ext cx="650484" cy="469359"/>
            <a:chOff x="494735" y="6122329"/>
            <a:chExt cx="650484" cy="469359"/>
          </a:xfrm>
        </p:grpSpPr>
        <p:sp>
          <p:nvSpPr>
            <p:cNvPr id="110" name="テキスト ボックス 109">
              <a:extLst>
                <a:ext uri="{FF2B5EF4-FFF2-40B4-BE49-F238E27FC236}">
                  <a16:creationId xmlns:a16="http://schemas.microsoft.com/office/drawing/2014/main" id="{04B75F43-5CA5-45F6-B5C1-C36E048C9C4E}"/>
                </a:ext>
              </a:extLst>
            </p:cNvPr>
            <p:cNvSpPr txBox="1"/>
            <p:nvPr/>
          </p:nvSpPr>
          <p:spPr>
            <a:xfrm>
              <a:off x="494735" y="6122329"/>
              <a:ext cx="650484" cy="469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4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送信</a:t>
              </a:r>
              <a:endParaRPr lang="en-US" altLang="ja-JP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7" name="テキスト ボックス 116">
              <a:extLst>
                <a:ext uri="{FF2B5EF4-FFF2-40B4-BE49-F238E27FC236}">
                  <a16:creationId xmlns:a16="http://schemas.microsoft.com/office/drawing/2014/main" id="{56B86866-B302-4364-87BA-ED072714A658}"/>
                </a:ext>
              </a:extLst>
            </p:cNvPr>
            <p:cNvSpPr txBox="1"/>
            <p:nvPr/>
          </p:nvSpPr>
          <p:spPr>
            <a:xfrm>
              <a:off x="516744" y="6154852"/>
              <a:ext cx="6064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そうしん</a:t>
              </a:r>
              <a:endParaRPr kumimoji="1" lang="ja-JP" altLang="en-US" sz="8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29" name="グループ化 128">
            <a:extLst>
              <a:ext uri="{FF2B5EF4-FFF2-40B4-BE49-F238E27FC236}">
                <a16:creationId xmlns:a16="http://schemas.microsoft.com/office/drawing/2014/main" id="{BD745DF2-B32C-49E9-ABB7-3F11C08E8C7F}"/>
              </a:ext>
            </a:extLst>
          </p:cNvPr>
          <p:cNvGrpSpPr/>
          <p:nvPr/>
        </p:nvGrpSpPr>
        <p:grpSpPr>
          <a:xfrm>
            <a:off x="5313836" y="6427604"/>
            <a:ext cx="650484" cy="469359"/>
            <a:chOff x="494735" y="6122329"/>
            <a:chExt cx="650484" cy="469359"/>
          </a:xfrm>
        </p:grpSpPr>
        <p:sp>
          <p:nvSpPr>
            <p:cNvPr id="130" name="テキスト ボックス 129">
              <a:extLst>
                <a:ext uri="{FF2B5EF4-FFF2-40B4-BE49-F238E27FC236}">
                  <a16:creationId xmlns:a16="http://schemas.microsoft.com/office/drawing/2014/main" id="{30CF87F6-6FB1-42C0-AB72-81F5E5CF584A}"/>
                </a:ext>
              </a:extLst>
            </p:cNvPr>
            <p:cNvSpPr txBox="1"/>
            <p:nvPr/>
          </p:nvSpPr>
          <p:spPr>
            <a:xfrm>
              <a:off x="494735" y="6122329"/>
              <a:ext cx="650484" cy="469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400" b="1" dirty="0">
                  <a:solidFill>
                    <a:schemeClr val="accent4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受信</a:t>
              </a:r>
              <a:endParaRPr lang="en-US" altLang="ja-JP" sz="1400" b="1" dirty="0">
                <a:solidFill>
                  <a:schemeClr val="accent4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1" name="テキスト ボックス 130">
              <a:extLst>
                <a:ext uri="{FF2B5EF4-FFF2-40B4-BE49-F238E27FC236}">
                  <a16:creationId xmlns:a16="http://schemas.microsoft.com/office/drawing/2014/main" id="{193A4465-74D7-41F0-B82A-3109AB93E373}"/>
                </a:ext>
              </a:extLst>
            </p:cNvPr>
            <p:cNvSpPr txBox="1"/>
            <p:nvPr/>
          </p:nvSpPr>
          <p:spPr>
            <a:xfrm>
              <a:off x="516744" y="6154852"/>
              <a:ext cx="6064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b="1" dirty="0">
                  <a:solidFill>
                    <a:schemeClr val="accent4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じゅしん</a:t>
              </a:r>
            </a:p>
          </p:txBody>
        </p:sp>
      </p:grpSp>
      <p:grpSp>
        <p:nvGrpSpPr>
          <p:cNvPr id="132" name="グループ化 131">
            <a:extLst>
              <a:ext uri="{FF2B5EF4-FFF2-40B4-BE49-F238E27FC236}">
                <a16:creationId xmlns:a16="http://schemas.microsoft.com/office/drawing/2014/main" id="{C22C0291-99F8-40C9-AA18-ED3793490E88}"/>
              </a:ext>
            </a:extLst>
          </p:cNvPr>
          <p:cNvGrpSpPr/>
          <p:nvPr/>
        </p:nvGrpSpPr>
        <p:grpSpPr>
          <a:xfrm>
            <a:off x="5163032" y="4206916"/>
            <a:ext cx="943700" cy="943700"/>
            <a:chOff x="7908066" y="140699"/>
            <a:chExt cx="1084828" cy="1084828"/>
          </a:xfrm>
        </p:grpSpPr>
        <p:sp>
          <p:nvSpPr>
            <p:cNvPr id="133" name="正方形/長方形 132">
              <a:extLst>
                <a:ext uri="{FF2B5EF4-FFF2-40B4-BE49-F238E27FC236}">
                  <a16:creationId xmlns:a16="http://schemas.microsoft.com/office/drawing/2014/main" id="{FC7971C3-3175-48E3-958D-93482AF9C471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34" name="図 133">
              <a:extLst>
                <a:ext uri="{FF2B5EF4-FFF2-40B4-BE49-F238E27FC236}">
                  <a16:creationId xmlns:a16="http://schemas.microsoft.com/office/drawing/2014/main" id="{485BDB40-7EF4-4FC7-911D-BC4F7C5CD2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grpSp>
        <p:nvGrpSpPr>
          <p:cNvPr id="135" name="グループ化 134">
            <a:extLst>
              <a:ext uri="{FF2B5EF4-FFF2-40B4-BE49-F238E27FC236}">
                <a16:creationId xmlns:a16="http://schemas.microsoft.com/office/drawing/2014/main" id="{859217F1-FCA5-4E7B-8469-A44FA41D6C49}"/>
              </a:ext>
            </a:extLst>
          </p:cNvPr>
          <p:cNvGrpSpPr/>
          <p:nvPr/>
        </p:nvGrpSpPr>
        <p:grpSpPr>
          <a:xfrm>
            <a:off x="6316856" y="4206916"/>
            <a:ext cx="943700" cy="943700"/>
            <a:chOff x="7908467" y="140699"/>
            <a:chExt cx="1084828" cy="1084828"/>
          </a:xfrm>
        </p:grpSpPr>
        <p:sp>
          <p:nvSpPr>
            <p:cNvPr id="136" name="正方形/長方形 135">
              <a:extLst>
                <a:ext uri="{FF2B5EF4-FFF2-40B4-BE49-F238E27FC236}">
                  <a16:creationId xmlns:a16="http://schemas.microsoft.com/office/drawing/2014/main" id="{C9F0BFBD-67D9-43E1-B19D-C0B83EAC0461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37" name="図 136">
              <a:extLst>
                <a:ext uri="{FF2B5EF4-FFF2-40B4-BE49-F238E27FC236}">
                  <a16:creationId xmlns:a16="http://schemas.microsoft.com/office/drawing/2014/main" id="{3559F03F-CE1E-47E3-A538-C860C10F79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grpSp>
        <p:nvGrpSpPr>
          <p:cNvPr id="141" name="グループ化 140">
            <a:extLst>
              <a:ext uri="{FF2B5EF4-FFF2-40B4-BE49-F238E27FC236}">
                <a16:creationId xmlns:a16="http://schemas.microsoft.com/office/drawing/2014/main" id="{8E294202-C3A1-4C14-9A92-ED3B2504B42A}"/>
              </a:ext>
            </a:extLst>
          </p:cNvPr>
          <p:cNvGrpSpPr/>
          <p:nvPr/>
        </p:nvGrpSpPr>
        <p:grpSpPr>
          <a:xfrm>
            <a:off x="5314454" y="5096609"/>
            <a:ext cx="650484" cy="469359"/>
            <a:chOff x="494735" y="6122329"/>
            <a:chExt cx="650484" cy="469359"/>
          </a:xfrm>
        </p:grpSpPr>
        <p:sp>
          <p:nvSpPr>
            <p:cNvPr id="142" name="テキスト ボックス 141">
              <a:extLst>
                <a:ext uri="{FF2B5EF4-FFF2-40B4-BE49-F238E27FC236}">
                  <a16:creationId xmlns:a16="http://schemas.microsoft.com/office/drawing/2014/main" id="{FEF85F8D-3A5C-4FDD-9265-39F60ED8FEB2}"/>
                </a:ext>
              </a:extLst>
            </p:cNvPr>
            <p:cNvSpPr txBox="1"/>
            <p:nvPr/>
          </p:nvSpPr>
          <p:spPr>
            <a:xfrm>
              <a:off x="494735" y="6122329"/>
              <a:ext cx="650484" cy="469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4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送信</a:t>
              </a:r>
              <a:endParaRPr lang="en-US" altLang="ja-JP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3" name="テキスト ボックス 142">
              <a:extLst>
                <a:ext uri="{FF2B5EF4-FFF2-40B4-BE49-F238E27FC236}">
                  <a16:creationId xmlns:a16="http://schemas.microsoft.com/office/drawing/2014/main" id="{DB2C66A7-7C46-468B-A930-A1A0A58E2BA0}"/>
                </a:ext>
              </a:extLst>
            </p:cNvPr>
            <p:cNvSpPr txBox="1"/>
            <p:nvPr/>
          </p:nvSpPr>
          <p:spPr>
            <a:xfrm>
              <a:off x="516744" y="6154852"/>
              <a:ext cx="6064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そうしん</a:t>
              </a:r>
              <a:endParaRPr kumimoji="1" lang="ja-JP" altLang="en-US" sz="8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47" name="グループ化 146">
            <a:extLst>
              <a:ext uri="{FF2B5EF4-FFF2-40B4-BE49-F238E27FC236}">
                <a16:creationId xmlns:a16="http://schemas.microsoft.com/office/drawing/2014/main" id="{58E9890F-DF45-498A-AF7F-CB37226D0018}"/>
              </a:ext>
            </a:extLst>
          </p:cNvPr>
          <p:cNvGrpSpPr/>
          <p:nvPr/>
        </p:nvGrpSpPr>
        <p:grpSpPr>
          <a:xfrm>
            <a:off x="6465686" y="5078503"/>
            <a:ext cx="650484" cy="469359"/>
            <a:chOff x="494735" y="6122329"/>
            <a:chExt cx="650484" cy="469359"/>
          </a:xfrm>
        </p:grpSpPr>
        <p:sp>
          <p:nvSpPr>
            <p:cNvPr id="148" name="テキスト ボックス 147">
              <a:extLst>
                <a:ext uri="{FF2B5EF4-FFF2-40B4-BE49-F238E27FC236}">
                  <a16:creationId xmlns:a16="http://schemas.microsoft.com/office/drawing/2014/main" id="{F511F348-64C8-433B-B688-0DAC3EB7E043}"/>
                </a:ext>
              </a:extLst>
            </p:cNvPr>
            <p:cNvSpPr txBox="1"/>
            <p:nvPr/>
          </p:nvSpPr>
          <p:spPr>
            <a:xfrm>
              <a:off x="494735" y="6122329"/>
              <a:ext cx="650484" cy="469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400" b="1" dirty="0">
                  <a:solidFill>
                    <a:schemeClr val="accent4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受信</a:t>
              </a:r>
              <a:endParaRPr lang="en-US" altLang="ja-JP" sz="1400" b="1" dirty="0">
                <a:solidFill>
                  <a:schemeClr val="accent4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49" name="テキスト ボックス 148">
              <a:extLst>
                <a:ext uri="{FF2B5EF4-FFF2-40B4-BE49-F238E27FC236}">
                  <a16:creationId xmlns:a16="http://schemas.microsoft.com/office/drawing/2014/main" id="{2C408535-EFD3-454E-8E3E-9D62A8CDBD38}"/>
                </a:ext>
              </a:extLst>
            </p:cNvPr>
            <p:cNvSpPr txBox="1"/>
            <p:nvPr/>
          </p:nvSpPr>
          <p:spPr>
            <a:xfrm>
              <a:off x="516744" y="6154852"/>
              <a:ext cx="6064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b="1" dirty="0">
                  <a:solidFill>
                    <a:schemeClr val="accent4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じゅしん</a:t>
              </a:r>
            </a:p>
          </p:txBody>
        </p: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7D944B08-D081-4C37-BCAF-B8ACC288515A}"/>
              </a:ext>
            </a:extLst>
          </p:cNvPr>
          <p:cNvGrpSpPr/>
          <p:nvPr/>
        </p:nvGrpSpPr>
        <p:grpSpPr>
          <a:xfrm>
            <a:off x="172029" y="1769854"/>
            <a:ext cx="2570225" cy="577081"/>
            <a:chOff x="494797" y="2386119"/>
            <a:chExt cx="2570225" cy="577081"/>
          </a:xfrm>
        </p:grpSpPr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E93DF898-AC15-4418-BD62-C1BC606458A6}"/>
                </a:ext>
              </a:extLst>
            </p:cNvPr>
            <p:cNvSpPr txBox="1"/>
            <p:nvPr/>
          </p:nvSpPr>
          <p:spPr>
            <a:xfrm>
              <a:off x="494797" y="2386119"/>
              <a:ext cx="257022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①　　が押された時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D19650F9-A888-4730-94DA-B7591D4EE5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2250" y="2534618"/>
              <a:ext cx="403895" cy="403895"/>
            </a:xfrm>
            <a:prstGeom prst="rect">
              <a:avLst/>
            </a:prstGeom>
          </p:spPr>
        </p:pic>
        <p:sp>
          <p:nvSpPr>
            <p:cNvPr id="150" name="テキスト ボックス 149">
              <a:extLst>
                <a:ext uri="{FF2B5EF4-FFF2-40B4-BE49-F238E27FC236}">
                  <a16:creationId xmlns:a16="http://schemas.microsoft.com/office/drawing/2014/main" id="{87DC0D72-6CC2-44A3-9B15-136784AF904F}"/>
                </a:ext>
              </a:extLst>
            </p:cNvPr>
            <p:cNvSpPr txBox="1"/>
            <p:nvPr/>
          </p:nvSpPr>
          <p:spPr>
            <a:xfrm>
              <a:off x="1493166" y="2438134"/>
              <a:ext cx="23208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51" name="テキスト ボックス 150">
              <a:extLst>
                <a:ext uri="{FF2B5EF4-FFF2-40B4-BE49-F238E27FC236}">
                  <a16:creationId xmlns:a16="http://schemas.microsoft.com/office/drawing/2014/main" id="{4BEAFB08-D732-4B6E-853A-79FA33064A19}"/>
                </a:ext>
              </a:extLst>
            </p:cNvPr>
            <p:cNvSpPr txBox="1"/>
            <p:nvPr/>
          </p:nvSpPr>
          <p:spPr>
            <a:xfrm>
              <a:off x="2277096" y="2446194"/>
              <a:ext cx="466104" cy="255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52" name="グループ化 151">
            <a:extLst>
              <a:ext uri="{FF2B5EF4-FFF2-40B4-BE49-F238E27FC236}">
                <a16:creationId xmlns:a16="http://schemas.microsoft.com/office/drawing/2014/main" id="{3B70E6FA-F64B-496F-BA65-2876A011C010}"/>
              </a:ext>
            </a:extLst>
          </p:cNvPr>
          <p:cNvGrpSpPr/>
          <p:nvPr/>
        </p:nvGrpSpPr>
        <p:grpSpPr>
          <a:xfrm>
            <a:off x="5157675" y="2894248"/>
            <a:ext cx="943700" cy="943700"/>
            <a:chOff x="7908066" y="140699"/>
            <a:chExt cx="1084828" cy="1084828"/>
          </a:xfrm>
        </p:grpSpPr>
        <p:sp>
          <p:nvSpPr>
            <p:cNvPr id="153" name="正方形/長方形 152">
              <a:extLst>
                <a:ext uri="{FF2B5EF4-FFF2-40B4-BE49-F238E27FC236}">
                  <a16:creationId xmlns:a16="http://schemas.microsoft.com/office/drawing/2014/main" id="{3FEFD7C5-40BD-4C1F-AEDA-7A495189BA8C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54" name="図 153">
              <a:extLst>
                <a:ext uri="{FF2B5EF4-FFF2-40B4-BE49-F238E27FC236}">
                  <a16:creationId xmlns:a16="http://schemas.microsoft.com/office/drawing/2014/main" id="{A5687540-5175-46E3-962B-611FB495C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grpSp>
        <p:nvGrpSpPr>
          <p:cNvPr id="158" name="グループ化 157">
            <a:extLst>
              <a:ext uri="{FF2B5EF4-FFF2-40B4-BE49-F238E27FC236}">
                <a16:creationId xmlns:a16="http://schemas.microsoft.com/office/drawing/2014/main" id="{0902CE53-E64B-4725-82F2-223F95531E3E}"/>
              </a:ext>
            </a:extLst>
          </p:cNvPr>
          <p:cNvGrpSpPr/>
          <p:nvPr/>
        </p:nvGrpSpPr>
        <p:grpSpPr>
          <a:xfrm>
            <a:off x="7447568" y="2895848"/>
            <a:ext cx="943700" cy="943700"/>
            <a:chOff x="7979488" y="1589831"/>
            <a:chExt cx="1084828" cy="1084828"/>
          </a:xfrm>
        </p:grpSpPr>
        <p:sp>
          <p:nvSpPr>
            <p:cNvPr id="159" name="正方形/長方形 158">
              <a:extLst>
                <a:ext uri="{FF2B5EF4-FFF2-40B4-BE49-F238E27FC236}">
                  <a16:creationId xmlns:a16="http://schemas.microsoft.com/office/drawing/2014/main" id="{FBCFB3FF-1657-451B-9B85-87986510E097}"/>
                </a:ext>
              </a:extLst>
            </p:cNvPr>
            <p:cNvSpPr/>
            <p:nvPr/>
          </p:nvSpPr>
          <p:spPr>
            <a:xfrm>
              <a:off x="7979488" y="1589831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60" name="図 159">
              <a:extLst>
                <a:ext uri="{FF2B5EF4-FFF2-40B4-BE49-F238E27FC236}">
                  <a16:creationId xmlns:a16="http://schemas.microsoft.com/office/drawing/2014/main" id="{588D89E8-DB9A-4284-BD1B-08B89ED894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25135" y="1690285"/>
              <a:ext cx="993534" cy="945148"/>
            </a:xfrm>
            <a:prstGeom prst="rect">
              <a:avLst/>
            </a:prstGeom>
          </p:spPr>
        </p:pic>
      </p:grpSp>
      <p:grpSp>
        <p:nvGrpSpPr>
          <p:cNvPr id="161" name="グループ化 160">
            <a:extLst>
              <a:ext uri="{FF2B5EF4-FFF2-40B4-BE49-F238E27FC236}">
                <a16:creationId xmlns:a16="http://schemas.microsoft.com/office/drawing/2014/main" id="{1F1F421B-9D8A-42F7-B1D0-C399B89DBF58}"/>
              </a:ext>
            </a:extLst>
          </p:cNvPr>
          <p:cNvGrpSpPr/>
          <p:nvPr/>
        </p:nvGrpSpPr>
        <p:grpSpPr>
          <a:xfrm>
            <a:off x="5304283" y="3775708"/>
            <a:ext cx="650484" cy="469359"/>
            <a:chOff x="494735" y="6122329"/>
            <a:chExt cx="650484" cy="469359"/>
          </a:xfrm>
        </p:grpSpPr>
        <p:sp>
          <p:nvSpPr>
            <p:cNvPr id="162" name="テキスト ボックス 161">
              <a:extLst>
                <a:ext uri="{FF2B5EF4-FFF2-40B4-BE49-F238E27FC236}">
                  <a16:creationId xmlns:a16="http://schemas.microsoft.com/office/drawing/2014/main" id="{C0F778C2-ABFC-4152-9ABE-D1916502BF6B}"/>
                </a:ext>
              </a:extLst>
            </p:cNvPr>
            <p:cNvSpPr txBox="1"/>
            <p:nvPr/>
          </p:nvSpPr>
          <p:spPr>
            <a:xfrm>
              <a:off x="494735" y="6122329"/>
              <a:ext cx="650484" cy="469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4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送信</a:t>
              </a:r>
              <a:endParaRPr lang="en-US" altLang="ja-JP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63" name="テキスト ボックス 162">
              <a:extLst>
                <a:ext uri="{FF2B5EF4-FFF2-40B4-BE49-F238E27FC236}">
                  <a16:creationId xmlns:a16="http://schemas.microsoft.com/office/drawing/2014/main" id="{BB5F6C87-C86A-440B-858E-A6AAA482F236}"/>
                </a:ext>
              </a:extLst>
            </p:cNvPr>
            <p:cNvSpPr txBox="1"/>
            <p:nvPr/>
          </p:nvSpPr>
          <p:spPr>
            <a:xfrm>
              <a:off x="516744" y="6154852"/>
              <a:ext cx="6064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そうしん</a:t>
              </a:r>
              <a:endParaRPr kumimoji="1" lang="ja-JP" altLang="en-US" sz="8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64" name="グループ化 163">
            <a:extLst>
              <a:ext uri="{FF2B5EF4-FFF2-40B4-BE49-F238E27FC236}">
                <a16:creationId xmlns:a16="http://schemas.microsoft.com/office/drawing/2014/main" id="{83613A5C-D124-4767-925F-7629E9C1147C}"/>
              </a:ext>
            </a:extLst>
          </p:cNvPr>
          <p:cNvGrpSpPr/>
          <p:nvPr/>
        </p:nvGrpSpPr>
        <p:grpSpPr>
          <a:xfrm>
            <a:off x="7594176" y="3789078"/>
            <a:ext cx="650484" cy="469359"/>
            <a:chOff x="494735" y="6122329"/>
            <a:chExt cx="650484" cy="469359"/>
          </a:xfrm>
        </p:grpSpPr>
        <p:sp>
          <p:nvSpPr>
            <p:cNvPr id="165" name="テキスト ボックス 164">
              <a:extLst>
                <a:ext uri="{FF2B5EF4-FFF2-40B4-BE49-F238E27FC236}">
                  <a16:creationId xmlns:a16="http://schemas.microsoft.com/office/drawing/2014/main" id="{49976F07-F1F0-429C-9415-7F4739AF37C0}"/>
                </a:ext>
              </a:extLst>
            </p:cNvPr>
            <p:cNvSpPr txBox="1"/>
            <p:nvPr/>
          </p:nvSpPr>
          <p:spPr>
            <a:xfrm>
              <a:off x="494735" y="6122329"/>
              <a:ext cx="650484" cy="469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400" b="1" dirty="0">
                  <a:solidFill>
                    <a:schemeClr val="accent4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受信</a:t>
              </a:r>
              <a:endParaRPr lang="en-US" altLang="ja-JP" sz="1400" b="1" dirty="0">
                <a:solidFill>
                  <a:schemeClr val="accent4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66" name="テキスト ボックス 165">
              <a:extLst>
                <a:ext uri="{FF2B5EF4-FFF2-40B4-BE49-F238E27FC236}">
                  <a16:creationId xmlns:a16="http://schemas.microsoft.com/office/drawing/2014/main" id="{5652BB0F-373B-4C14-9D41-21D0140D7EAD}"/>
                </a:ext>
              </a:extLst>
            </p:cNvPr>
            <p:cNvSpPr txBox="1"/>
            <p:nvPr/>
          </p:nvSpPr>
          <p:spPr>
            <a:xfrm>
              <a:off x="516744" y="6154852"/>
              <a:ext cx="6064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b="1" dirty="0">
                  <a:solidFill>
                    <a:schemeClr val="accent4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じゅしん</a:t>
              </a:r>
            </a:p>
          </p:txBody>
        </p:sp>
      </p:grpSp>
      <p:grpSp>
        <p:nvGrpSpPr>
          <p:cNvPr id="182" name="グループ化 181">
            <a:extLst>
              <a:ext uri="{FF2B5EF4-FFF2-40B4-BE49-F238E27FC236}">
                <a16:creationId xmlns:a16="http://schemas.microsoft.com/office/drawing/2014/main" id="{F253BE0E-1D1C-473E-8ADD-3F7AE3AEA4E9}"/>
              </a:ext>
            </a:extLst>
          </p:cNvPr>
          <p:cNvGrpSpPr/>
          <p:nvPr/>
        </p:nvGrpSpPr>
        <p:grpSpPr>
          <a:xfrm>
            <a:off x="6311499" y="1575324"/>
            <a:ext cx="943700" cy="943700"/>
            <a:chOff x="7908467" y="140699"/>
            <a:chExt cx="1084828" cy="1084828"/>
          </a:xfrm>
        </p:grpSpPr>
        <p:sp>
          <p:nvSpPr>
            <p:cNvPr id="183" name="正方形/長方形 182">
              <a:extLst>
                <a:ext uri="{FF2B5EF4-FFF2-40B4-BE49-F238E27FC236}">
                  <a16:creationId xmlns:a16="http://schemas.microsoft.com/office/drawing/2014/main" id="{149AA3EC-C028-4586-B04C-0C8BFD1F8C93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4" name="図 183">
              <a:extLst>
                <a:ext uri="{FF2B5EF4-FFF2-40B4-BE49-F238E27FC236}">
                  <a16:creationId xmlns:a16="http://schemas.microsoft.com/office/drawing/2014/main" id="{87543A39-8FE2-499E-9E97-723EE68339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grpSp>
        <p:nvGrpSpPr>
          <p:cNvPr id="185" name="グループ化 184">
            <a:extLst>
              <a:ext uri="{FF2B5EF4-FFF2-40B4-BE49-F238E27FC236}">
                <a16:creationId xmlns:a16="http://schemas.microsoft.com/office/drawing/2014/main" id="{F2CF5AB1-8943-4D4D-B549-7E7C5DAD8C65}"/>
              </a:ext>
            </a:extLst>
          </p:cNvPr>
          <p:cNvGrpSpPr/>
          <p:nvPr/>
        </p:nvGrpSpPr>
        <p:grpSpPr>
          <a:xfrm>
            <a:off x="7447568" y="1576924"/>
            <a:ext cx="943700" cy="943700"/>
            <a:chOff x="7979488" y="1589831"/>
            <a:chExt cx="1084828" cy="1084828"/>
          </a:xfrm>
        </p:grpSpPr>
        <p:sp>
          <p:nvSpPr>
            <p:cNvPr id="186" name="正方形/長方形 185">
              <a:extLst>
                <a:ext uri="{FF2B5EF4-FFF2-40B4-BE49-F238E27FC236}">
                  <a16:creationId xmlns:a16="http://schemas.microsoft.com/office/drawing/2014/main" id="{F8ED108D-81AE-41B0-99BE-B365B77AE682}"/>
                </a:ext>
              </a:extLst>
            </p:cNvPr>
            <p:cNvSpPr/>
            <p:nvPr/>
          </p:nvSpPr>
          <p:spPr>
            <a:xfrm>
              <a:off x="7979488" y="1589831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7" name="図 186">
              <a:extLst>
                <a:ext uri="{FF2B5EF4-FFF2-40B4-BE49-F238E27FC236}">
                  <a16:creationId xmlns:a16="http://schemas.microsoft.com/office/drawing/2014/main" id="{A80D0A31-D9DC-40B1-A5B7-444A666CC3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25135" y="1690285"/>
              <a:ext cx="993534" cy="945148"/>
            </a:xfrm>
            <a:prstGeom prst="rect">
              <a:avLst/>
            </a:prstGeom>
          </p:spPr>
        </p:pic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1AE659D0-94C0-477D-BF40-90E94E6FBAEE}"/>
              </a:ext>
            </a:extLst>
          </p:cNvPr>
          <p:cNvGrpSpPr/>
          <p:nvPr/>
        </p:nvGrpSpPr>
        <p:grpSpPr>
          <a:xfrm>
            <a:off x="6422568" y="2462094"/>
            <a:ext cx="736717" cy="469359"/>
            <a:chOff x="6615691" y="2203271"/>
            <a:chExt cx="736717" cy="469359"/>
          </a:xfrm>
        </p:grpSpPr>
        <p:sp>
          <p:nvSpPr>
            <p:cNvPr id="192" name="テキスト ボックス 191">
              <a:extLst>
                <a:ext uri="{FF2B5EF4-FFF2-40B4-BE49-F238E27FC236}">
                  <a16:creationId xmlns:a16="http://schemas.microsoft.com/office/drawing/2014/main" id="{8741D5D4-AF7D-4510-B940-6DA0CD923CEA}"/>
                </a:ext>
              </a:extLst>
            </p:cNvPr>
            <p:cNvSpPr txBox="1"/>
            <p:nvPr/>
          </p:nvSpPr>
          <p:spPr>
            <a:xfrm>
              <a:off x="6615691" y="2203271"/>
              <a:ext cx="736717" cy="469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400" b="1" dirty="0">
                  <a:solidFill>
                    <a:schemeClr val="accent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初期化</a:t>
              </a:r>
              <a:endParaRPr lang="en-US" altLang="ja-JP" sz="1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3" name="テキスト ボックス 192">
              <a:extLst>
                <a:ext uri="{FF2B5EF4-FFF2-40B4-BE49-F238E27FC236}">
                  <a16:creationId xmlns:a16="http://schemas.microsoft.com/office/drawing/2014/main" id="{BFD09E14-2E1A-4378-A2F7-1EE783733A7D}"/>
                </a:ext>
              </a:extLst>
            </p:cNvPr>
            <p:cNvSpPr txBox="1"/>
            <p:nvPr/>
          </p:nvSpPr>
          <p:spPr>
            <a:xfrm>
              <a:off x="6678381" y="2240809"/>
              <a:ext cx="6064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b="1" dirty="0">
                  <a:solidFill>
                    <a:schemeClr val="accent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しょきか</a:t>
              </a:r>
            </a:p>
          </p:txBody>
        </p:sp>
      </p:grpSp>
      <p:grpSp>
        <p:nvGrpSpPr>
          <p:cNvPr id="194" name="グループ化 193">
            <a:extLst>
              <a:ext uri="{FF2B5EF4-FFF2-40B4-BE49-F238E27FC236}">
                <a16:creationId xmlns:a16="http://schemas.microsoft.com/office/drawing/2014/main" id="{FA3A0171-E5D2-4C05-93CB-23232AAEEDC9}"/>
              </a:ext>
            </a:extLst>
          </p:cNvPr>
          <p:cNvGrpSpPr/>
          <p:nvPr/>
        </p:nvGrpSpPr>
        <p:grpSpPr>
          <a:xfrm>
            <a:off x="7551058" y="2462094"/>
            <a:ext cx="736717" cy="469359"/>
            <a:chOff x="6615691" y="2203271"/>
            <a:chExt cx="736717" cy="469359"/>
          </a:xfrm>
        </p:grpSpPr>
        <p:sp>
          <p:nvSpPr>
            <p:cNvPr id="195" name="テキスト ボックス 194">
              <a:extLst>
                <a:ext uri="{FF2B5EF4-FFF2-40B4-BE49-F238E27FC236}">
                  <a16:creationId xmlns:a16="http://schemas.microsoft.com/office/drawing/2014/main" id="{22419275-2E25-486A-8596-A3BF39B75650}"/>
                </a:ext>
              </a:extLst>
            </p:cNvPr>
            <p:cNvSpPr txBox="1"/>
            <p:nvPr/>
          </p:nvSpPr>
          <p:spPr>
            <a:xfrm>
              <a:off x="6615691" y="2203271"/>
              <a:ext cx="736717" cy="4693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400" b="1" dirty="0">
                  <a:solidFill>
                    <a:schemeClr val="accent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初期化</a:t>
              </a:r>
              <a:endParaRPr lang="en-US" altLang="ja-JP" sz="1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6" name="テキスト ボックス 195">
              <a:extLst>
                <a:ext uri="{FF2B5EF4-FFF2-40B4-BE49-F238E27FC236}">
                  <a16:creationId xmlns:a16="http://schemas.microsoft.com/office/drawing/2014/main" id="{FCEB00F8-014B-443E-A299-11AAE8CDD53E}"/>
                </a:ext>
              </a:extLst>
            </p:cNvPr>
            <p:cNvSpPr txBox="1"/>
            <p:nvPr/>
          </p:nvSpPr>
          <p:spPr>
            <a:xfrm>
              <a:off x="6678381" y="2240809"/>
              <a:ext cx="60646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b="1" dirty="0">
                  <a:solidFill>
                    <a:schemeClr val="accent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しょきか</a:t>
              </a:r>
            </a:p>
          </p:txBody>
        </p:sp>
      </p:grpSp>
      <p:sp>
        <p:nvSpPr>
          <p:cNvPr id="198" name="矢印: 右 197">
            <a:extLst>
              <a:ext uri="{FF2B5EF4-FFF2-40B4-BE49-F238E27FC236}">
                <a16:creationId xmlns:a16="http://schemas.microsoft.com/office/drawing/2014/main" id="{AD095AC3-C544-4303-AAEC-8962607D2C6E}"/>
              </a:ext>
            </a:extLst>
          </p:cNvPr>
          <p:cNvSpPr/>
          <p:nvPr/>
        </p:nvSpPr>
        <p:spPr>
          <a:xfrm rot="5400000">
            <a:off x="1088049" y="2339814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99" name="矢印: 右 198">
            <a:extLst>
              <a:ext uri="{FF2B5EF4-FFF2-40B4-BE49-F238E27FC236}">
                <a16:creationId xmlns:a16="http://schemas.microsoft.com/office/drawing/2014/main" id="{625888BD-CF71-4CFC-8916-A23F8FADFA7C}"/>
              </a:ext>
            </a:extLst>
          </p:cNvPr>
          <p:cNvSpPr/>
          <p:nvPr/>
        </p:nvSpPr>
        <p:spPr>
          <a:xfrm rot="5400000">
            <a:off x="1088049" y="3661783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00" name="矢印: 右 199">
            <a:extLst>
              <a:ext uri="{FF2B5EF4-FFF2-40B4-BE49-F238E27FC236}">
                <a16:creationId xmlns:a16="http://schemas.microsoft.com/office/drawing/2014/main" id="{A6DCEC26-9D2D-4524-B4FB-EDFF4E1F37D0}"/>
              </a:ext>
            </a:extLst>
          </p:cNvPr>
          <p:cNvSpPr/>
          <p:nvPr/>
        </p:nvSpPr>
        <p:spPr>
          <a:xfrm rot="5400000">
            <a:off x="1088048" y="5021135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201" name="直線矢印コネクタ 200">
            <a:extLst>
              <a:ext uri="{FF2B5EF4-FFF2-40B4-BE49-F238E27FC236}">
                <a16:creationId xmlns:a16="http://schemas.microsoft.com/office/drawing/2014/main" id="{62A2F843-E3E8-43E4-A679-515B61DFF013}"/>
              </a:ext>
            </a:extLst>
          </p:cNvPr>
          <p:cNvCxnSpPr>
            <a:cxnSpLocks/>
          </p:cNvCxnSpPr>
          <p:nvPr/>
        </p:nvCxnSpPr>
        <p:spPr>
          <a:xfrm flipV="1">
            <a:off x="6095271" y="3385315"/>
            <a:ext cx="1354395" cy="1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直線矢印コネクタ 203">
            <a:extLst>
              <a:ext uri="{FF2B5EF4-FFF2-40B4-BE49-F238E27FC236}">
                <a16:creationId xmlns:a16="http://schemas.microsoft.com/office/drawing/2014/main" id="{4BA7AC5E-4FB4-4B8A-A4C4-E366B2FB4E38}"/>
              </a:ext>
            </a:extLst>
          </p:cNvPr>
          <p:cNvCxnSpPr>
            <a:cxnSpLocks/>
          </p:cNvCxnSpPr>
          <p:nvPr/>
        </p:nvCxnSpPr>
        <p:spPr>
          <a:xfrm>
            <a:off x="6133664" y="4692248"/>
            <a:ext cx="210123" cy="0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直線矢印コネクタ 205">
            <a:extLst>
              <a:ext uri="{FF2B5EF4-FFF2-40B4-BE49-F238E27FC236}">
                <a16:creationId xmlns:a16="http://schemas.microsoft.com/office/drawing/2014/main" id="{7D283727-C6A7-456E-A728-F952ECA1F69B}"/>
              </a:ext>
            </a:extLst>
          </p:cNvPr>
          <p:cNvCxnSpPr>
            <a:cxnSpLocks/>
          </p:cNvCxnSpPr>
          <p:nvPr/>
        </p:nvCxnSpPr>
        <p:spPr>
          <a:xfrm flipH="1">
            <a:off x="6098151" y="6015039"/>
            <a:ext cx="210123" cy="0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テキスト ボックス 206">
            <a:extLst>
              <a:ext uri="{FF2B5EF4-FFF2-40B4-BE49-F238E27FC236}">
                <a16:creationId xmlns:a16="http://schemas.microsoft.com/office/drawing/2014/main" id="{9759FE2E-F2AC-46A5-9BC2-7B8F84ABF767}"/>
              </a:ext>
            </a:extLst>
          </p:cNvPr>
          <p:cNvSpPr txBox="1"/>
          <p:nvPr/>
        </p:nvSpPr>
        <p:spPr>
          <a:xfrm>
            <a:off x="691041" y="3111946"/>
            <a:ext cx="1084828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スタート</a:t>
            </a:r>
          </a:p>
        </p:txBody>
      </p:sp>
      <p:sp>
        <p:nvSpPr>
          <p:cNvPr id="208" name="テキスト ボックス 207">
            <a:extLst>
              <a:ext uri="{FF2B5EF4-FFF2-40B4-BE49-F238E27FC236}">
                <a16:creationId xmlns:a16="http://schemas.microsoft.com/office/drawing/2014/main" id="{88A727AB-27F0-4293-BA42-28A4348633E5}"/>
              </a:ext>
            </a:extLst>
          </p:cNvPr>
          <p:cNvSpPr txBox="1"/>
          <p:nvPr/>
        </p:nvSpPr>
        <p:spPr>
          <a:xfrm>
            <a:off x="691041" y="4457475"/>
            <a:ext cx="1084828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ジャンプ</a:t>
            </a:r>
          </a:p>
        </p:txBody>
      </p:sp>
      <p:sp>
        <p:nvSpPr>
          <p:cNvPr id="209" name="テキスト ボックス 208">
            <a:extLst>
              <a:ext uri="{FF2B5EF4-FFF2-40B4-BE49-F238E27FC236}">
                <a16:creationId xmlns:a16="http://schemas.microsoft.com/office/drawing/2014/main" id="{6313D43B-1F7C-46D6-A3B4-5AA36EA4DA8E}"/>
              </a:ext>
            </a:extLst>
          </p:cNvPr>
          <p:cNvSpPr txBox="1"/>
          <p:nvPr/>
        </p:nvSpPr>
        <p:spPr>
          <a:xfrm>
            <a:off x="664408" y="5842755"/>
            <a:ext cx="1756024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ゲームオーバー</a:t>
            </a:r>
          </a:p>
        </p:txBody>
      </p:sp>
    </p:spTree>
    <p:extLst>
      <p:ext uri="{BB962C8B-B14F-4D97-AF65-F5344CB8AC3E}">
        <p14:creationId xmlns:p14="http://schemas.microsoft.com/office/powerpoint/2010/main" val="86256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9469"/>
            <a:ext cx="8380640" cy="452432"/>
          </a:xfrm>
        </p:spPr>
        <p:txBody>
          <a:bodyPr/>
          <a:lstStyle/>
          <a:p>
            <a:r>
              <a:rPr lang="en-US" altLang="ja-JP" sz="2600" dirty="0"/>
              <a:t>【</a:t>
            </a:r>
            <a:r>
              <a:rPr lang="ja-JP" altLang="en-US" sz="2600" dirty="0"/>
              <a:t>①初期化</a:t>
            </a:r>
            <a:r>
              <a:rPr lang="en-US" altLang="ja-JP" sz="2600" dirty="0"/>
              <a:t>】</a:t>
            </a:r>
            <a:r>
              <a:rPr lang="ja-JP" altLang="en-US" sz="2600" dirty="0"/>
              <a:t>　</a:t>
            </a:r>
            <a:r>
              <a:rPr lang="en-US" altLang="ja-JP" sz="2600" dirty="0"/>
              <a:t> Codey</a:t>
            </a:r>
            <a:r>
              <a:rPr lang="ja-JP" altLang="en-US" sz="2600" dirty="0"/>
              <a:t>（スプライト）のプログラミング</a:t>
            </a:r>
          </a:p>
        </p:txBody>
      </p:sp>
      <p:pic>
        <p:nvPicPr>
          <p:cNvPr id="51" name="図 50">
            <a:extLst>
              <a:ext uri="{FF2B5EF4-FFF2-40B4-BE49-F238E27FC236}">
                <a16:creationId xmlns:a16="http://schemas.microsoft.com/office/drawing/2014/main" id="{A182F947-F3E5-4A0A-9EF6-8670C86091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5114"/>
          <a:stretch/>
        </p:blipFill>
        <p:spPr>
          <a:xfrm>
            <a:off x="775359" y="2549465"/>
            <a:ext cx="3191077" cy="2362167"/>
          </a:xfrm>
          <a:prstGeom prst="rect">
            <a:avLst/>
          </a:prstGeom>
        </p:spPr>
      </p:pic>
      <p:sp>
        <p:nvSpPr>
          <p:cNvPr id="52" name="四角形: 角を丸くする 51">
            <a:extLst>
              <a:ext uri="{FF2B5EF4-FFF2-40B4-BE49-F238E27FC236}">
                <a16:creationId xmlns:a16="http://schemas.microsoft.com/office/drawing/2014/main" id="{C8E1B432-6252-45AB-A0F9-E3ACC5A50D40}"/>
              </a:ext>
            </a:extLst>
          </p:cNvPr>
          <p:cNvSpPr/>
          <p:nvPr/>
        </p:nvSpPr>
        <p:spPr>
          <a:xfrm>
            <a:off x="1857910" y="2598464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3" name="四角形: 角を丸くする 52">
            <a:extLst>
              <a:ext uri="{FF2B5EF4-FFF2-40B4-BE49-F238E27FC236}">
                <a16:creationId xmlns:a16="http://schemas.microsoft.com/office/drawing/2014/main" id="{320E2533-5119-420D-A00C-CA91FB05B8D8}"/>
              </a:ext>
            </a:extLst>
          </p:cNvPr>
          <p:cNvSpPr/>
          <p:nvPr/>
        </p:nvSpPr>
        <p:spPr>
          <a:xfrm>
            <a:off x="894696" y="4115472"/>
            <a:ext cx="840090" cy="79616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5921ABFA-C8D2-43BF-B727-2976D71A0D0C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「スプライト」タブに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のスプライトを追加しよう！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EC083824-DB5B-4BEB-BC37-BC47FD2351DC}"/>
              </a:ext>
            </a:extLst>
          </p:cNvPr>
          <p:cNvSpPr txBox="1"/>
          <p:nvPr/>
        </p:nvSpPr>
        <p:spPr>
          <a:xfrm>
            <a:off x="2784749" y="1334772"/>
            <a:ext cx="10504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コーディー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56" name="直線矢印コネクタ 55">
            <a:extLst>
              <a:ext uri="{FF2B5EF4-FFF2-40B4-BE49-F238E27FC236}">
                <a16:creationId xmlns:a16="http://schemas.microsoft.com/office/drawing/2014/main" id="{448D950F-EEF3-46F3-98C3-1B9834BEDF5A}"/>
              </a:ext>
            </a:extLst>
          </p:cNvPr>
          <p:cNvCxnSpPr>
            <a:cxnSpLocks/>
          </p:cNvCxnSpPr>
          <p:nvPr/>
        </p:nvCxnSpPr>
        <p:spPr>
          <a:xfrm flipH="1">
            <a:off x="1792263" y="4292116"/>
            <a:ext cx="2521886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矢印コネクタ 56">
            <a:extLst>
              <a:ext uri="{FF2B5EF4-FFF2-40B4-BE49-F238E27FC236}">
                <a16:creationId xmlns:a16="http://schemas.microsoft.com/office/drawing/2014/main" id="{3EB422A5-35B7-4E7A-91B3-126AD06DC72C}"/>
              </a:ext>
            </a:extLst>
          </p:cNvPr>
          <p:cNvCxnSpPr>
            <a:cxnSpLocks/>
          </p:cNvCxnSpPr>
          <p:nvPr/>
        </p:nvCxnSpPr>
        <p:spPr>
          <a:xfrm flipH="1" flipV="1">
            <a:off x="2843414" y="2821629"/>
            <a:ext cx="1470735" cy="774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4144CD7E-8DB5-44C4-BFD4-8BE17308A6B9}"/>
              </a:ext>
            </a:extLst>
          </p:cNvPr>
          <p:cNvGrpSpPr/>
          <p:nvPr/>
        </p:nvGrpSpPr>
        <p:grpSpPr>
          <a:xfrm>
            <a:off x="4408023" y="2521265"/>
            <a:ext cx="3712929" cy="577081"/>
            <a:chOff x="4401251" y="2139525"/>
            <a:chExt cx="3712929" cy="577081"/>
          </a:xfrm>
        </p:grpSpPr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3059C541-F83A-4EBB-9781-2AA0A30368C6}"/>
                </a:ext>
              </a:extLst>
            </p:cNvPr>
            <p:cNvSpPr txBox="1"/>
            <p:nvPr/>
          </p:nvSpPr>
          <p:spPr>
            <a:xfrm>
              <a:off x="4401251" y="2139525"/>
              <a:ext cx="37129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スプライトのタブを選択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B655CC5D-568E-4C6A-8CEB-86B4BDD23738}"/>
                </a:ext>
              </a:extLst>
            </p:cNvPr>
            <p:cNvSpPr txBox="1"/>
            <p:nvPr/>
          </p:nvSpPr>
          <p:spPr>
            <a:xfrm>
              <a:off x="6443816" y="2193668"/>
              <a:ext cx="7368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B55B2CD0-D815-4AE9-AB14-892866167C36}"/>
              </a:ext>
            </a:extLst>
          </p:cNvPr>
          <p:cNvGrpSpPr/>
          <p:nvPr/>
        </p:nvGrpSpPr>
        <p:grpSpPr>
          <a:xfrm>
            <a:off x="4371626" y="3946054"/>
            <a:ext cx="3712929" cy="577081"/>
            <a:chOff x="4364854" y="3564314"/>
            <a:chExt cx="3712929" cy="577081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A360CF4E-4DDE-4744-8560-A38CB33EC423}"/>
                </a:ext>
              </a:extLst>
            </p:cNvPr>
            <p:cNvSpPr txBox="1"/>
            <p:nvPr/>
          </p:nvSpPr>
          <p:spPr>
            <a:xfrm>
              <a:off x="4364854" y="3564314"/>
              <a:ext cx="37129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「追加」のボタンを押す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0730C754-57D9-4EF8-B958-01FB38B19EEB}"/>
                </a:ext>
              </a:extLst>
            </p:cNvPr>
            <p:cNvSpPr txBox="1"/>
            <p:nvPr/>
          </p:nvSpPr>
          <p:spPr>
            <a:xfrm>
              <a:off x="4547315" y="3638377"/>
              <a:ext cx="7368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ついか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471DA930-629B-460D-B11A-42233781E8F2}"/>
                </a:ext>
              </a:extLst>
            </p:cNvPr>
            <p:cNvSpPr txBox="1"/>
            <p:nvPr/>
          </p:nvSpPr>
          <p:spPr>
            <a:xfrm>
              <a:off x="6417184" y="3638377"/>
              <a:ext cx="3881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5F447E41-CACC-48DF-8FED-0F1329245550}"/>
              </a:ext>
            </a:extLst>
          </p:cNvPr>
          <p:cNvSpPr txBox="1"/>
          <p:nvPr/>
        </p:nvSpPr>
        <p:spPr>
          <a:xfrm>
            <a:off x="5111432" y="1318387"/>
            <a:ext cx="6501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62F1B3F-C1A4-49E0-9E5E-D889A4B0467D}"/>
              </a:ext>
            </a:extLst>
          </p:cNvPr>
          <p:cNvSpPr txBox="1"/>
          <p:nvPr/>
        </p:nvSpPr>
        <p:spPr>
          <a:xfrm>
            <a:off x="848687" y="415168"/>
            <a:ext cx="1009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しょきか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F0072BE-682A-425D-85E7-2E7B2E392A88}"/>
              </a:ext>
            </a:extLst>
          </p:cNvPr>
          <p:cNvSpPr txBox="1"/>
          <p:nvPr/>
        </p:nvSpPr>
        <p:spPr>
          <a:xfrm>
            <a:off x="2506152" y="415168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84841AF0-CB3D-4296-B56F-74841202E18C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896A77B9-FD53-46D2-B214-E9EEC5389FC9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33F37C79-D5D8-4018-9EB8-F88A148628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949441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9469"/>
            <a:ext cx="8380640" cy="452432"/>
          </a:xfrm>
        </p:spPr>
        <p:txBody>
          <a:bodyPr/>
          <a:lstStyle/>
          <a:p>
            <a:r>
              <a:rPr lang="en-US" altLang="ja-JP" sz="2600" dirty="0"/>
              <a:t>【</a:t>
            </a:r>
            <a:r>
              <a:rPr lang="ja-JP" altLang="en-US" sz="2600" dirty="0"/>
              <a:t>①初期化</a:t>
            </a:r>
            <a:r>
              <a:rPr lang="en-US" altLang="ja-JP" sz="2600" dirty="0"/>
              <a:t>】</a:t>
            </a:r>
            <a:r>
              <a:rPr lang="ja-JP" altLang="en-US" sz="2600" dirty="0"/>
              <a:t>　</a:t>
            </a:r>
            <a:r>
              <a:rPr lang="en-US" altLang="ja-JP" sz="2600" dirty="0"/>
              <a:t> Codey</a:t>
            </a:r>
            <a:r>
              <a:rPr lang="ja-JP" altLang="en-US" sz="2600" dirty="0"/>
              <a:t>（スプライト）のプログラミング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336428F-76EA-41E2-8A6B-283931B7EF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53896"/>
            <a:ext cx="9144000" cy="3950208"/>
          </a:xfrm>
          <a:prstGeom prst="rect">
            <a:avLst/>
          </a:prstGeom>
        </p:spPr>
      </p:pic>
      <p:sp>
        <p:nvSpPr>
          <p:cNvPr id="58" name="四角形: 角を丸くする 57">
            <a:extLst>
              <a:ext uri="{FF2B5EF4-FFF2-40B4-BE49-F238E27FC236}">
                <a16:creationId xmlns:a16="http://schemas.microsoft.com/office/drawing/2014/main" id="{C241FCF8-A053-4373-906B-8B2D756BA921}"/>
              </a:ext>
            </a:extLst>
          </p:cNvPr>
          <p:cNvSpPr/>
          <p:nvPr/>
        </p:nvSpPr>
        <p:spPr>
          <a:xfrm>
            <a:off x="221942" y="1961229"/>
            <a:ext cx="1748901" cy="391354"/>
          </a:xfrm>
          <a:prstGeom prst="roundRect">
            <a:avLst>
              <a:gd name="adj" fmla="val 21349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9" name="四角形: 角を丸くする 28">
            <a:extLst>
              <a:ext uri="{FF2B5EF4-FFF2-40B4-BE49-F238E27FC236}">
                <a16:creationId xmlns:a16="http://schemas.microsoft.com/office/drawing/2014/main" id="{F26B52CD-662C-4E75-A8FB-B1D6B73A3AF1}"/>
              </a:ext>
            </a:extLst>
          </p:cNvPr>
          <p:cNvSpPr/>
          <p:nvPr/>
        </p:nvSpPr>
        <p:spPr>
          <a:xfrm>
            <a:off x="1748900" y="3569566"/>
            <a:ext cx="1305017" cy="1286519"/>
          </a:xfrm>
          <a:prstGeom prst="roundRect">
            <a:avLst>
              <a:gd name="adj" fmla="val 492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5069C38F-4A4B-405A-8F63-9725834F9ED4}"/>
              </a:ext>
            </a:extLst>
          </p:cNvPr>
          <p:cNvSpPr/>
          <p:nvPr/>
        </p:nvSpPr>
        <p:spPr>
          <a:xfrm>
            <a:off x="7892248" y="5065649"/>
            <a:ext cx="1145220" cy="34733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D3812E55-ED64-4DF6-B4C1-3F9E86081272}"/>
              </a:ext>
            </a:extLst>
          </p:cNvPr>
          <p:cNvGrpSpPr/>
          <p:nvPr/>
        </p:nvGrpSpPr>
        <p:grpSpPr>
          <a:xfrm>
            <a:off x="1793695" y="5164376"/>
            <a:ext cx="5556610" cy="1131079"/>
            <a:chOff x="515716" y="5495987"/>
            <a:chExt cx="5556610" cy="1131079"/>
          </a:xfrm>
        </p:grpSpPr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A408C15A-9064-439E-AAFF-4C9B13ED9A66}"/>
                </a:ext>
              </a:extLst>
            </p:cNvPr>
            <p:cNvSpPr txBox="1"/>
            <p:nvPr/>
          </p:nvSpPr>
          <p:spPr>
            <a:xfrm>
              <a:off x="515716" y="5495987"/>
              <a:ext cx="555661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の部分に「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」と入力する。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C-</a:t>
              </a: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-rocky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を選択し、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OK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6DF8E042-9775-46FD-BA2B-DEEF8C55F773}"/>
                </a:ext>
              </a:extLst>
            </p:cNvPr>
            <p:cNvSpPr txBox="1"/>
            <p:nvPr/>
          </p:nvSpPr>
          <p:spPr>
            <a:xfrm flipH="1">
              <a:off x="963219" y="5565634"/>
              <a:ext cx="6658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ぶぶん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425101AB-489D-4995-8A5B-4CB6E6E919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5716" y="5688745"/>
              <a:ext cx="285750" cy="323850"/>
            </a:xfrm>
            <a:prstGeom prst="rect">
              <a:avLst/>
            </a:prstGeom>
          </p:spPr>
        </p:pic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A6405166-0A2C-403D-8E7D-C1572216A55C}"/>
                </a:ext>
              </a:extLst>
            </p:cNvPr>
            <p:cNvSpPr txBox="1"/>
            <p:nvPr/>
          </p:nvSpPr>
          <p:spPr>
            <a:xfrm flipH="1">
              <a:off x="2896011" y="5565634"/>
              <a:ext cx="95879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1BF86230-83D8-40AC-8196-CFA19CA48D42}"/>
                </a:ext>
              </a:extLst>
            </p:cNvPr>
            <p:cNvSpPr txBox="1"/>
            <p:nvPr/>
          </p:nvSpPr>
          <p:spPr>
            <a:xfrm flipH="1">
              <a:off x="2731352" y="6105227"/>
              <a:ext cx="78420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83C9174B-1D7E-4643-A00A-45A2E1E2F2BC}"/>
                </a:ext>
              </a:extLst>
            </p:cNvPr>
            <p:cNvSpPr txBox="1"/>
            <p:nvPr/>
          </p:nvSpPr>
          <p:spPr>
            <a:xfrm flipH="1">
              <a:off x="4959651" y="6105227"/>
              <a:ext cx="420218" cy="255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ADA65A8A-DEAD-48A1-AFB5-FFA429211D36}"/>
                </a:ext>
              </a:extLst>
            </p:cNvPr>
            <p:cNvSpPr txBox="1"/>
            <p:nvPr/>
          </p:nvSpPr>
          <p:spPr>
            <a:xfrm flipH="1">
              <a:off x="1966394" y="5582953"/>
              <a:ext cx="7842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74CBE924-54FE-4CC0-8322-0D98F1FA6548}"/>
                </a:ext>
              </a:extLst>
            </p:cNvPr>
            <p:cNvSpPr txBox="1"/>
            <p:nvPr/>
          </p:nvSpPr>
          <p:spPr>
            <a:xfrm flipH="1">
              <a:off x="546368" y="6105227"/>
              <a:ext cx="217799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シー　コーディ　ロッキー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3EA6D9DB-FCF9-4F15-B6C8-456EA0ABD863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264CA4AA-1D52-4490-9F1B-9F6E3A3B3289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65D85261-D0AC-40CC-B675-4A39E751A4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9EEEB58-1DC8-4752-98D0-BFC3F86893A3}"/>
              </a:ext>
            </a:extLst>
          </p:cNvPr>
          <p:cNvSpPr txBox="1"/>
          <p:nvPr/>
        </p:nvSpPr>
        <p:spPr>
          <a:xfrm>
            <a:off x="848687" y="415168"/>
            <a:ext cx="1009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しょきか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82AEB5B-8DA5-4526-8C37-58774475466D}"/>
              </a:ext>
            </a:extLst>
          </p:cNvPr>
          <p:cNvSpPr txBox="1"/>
          <p:nvPr/>
        </p:nvSpPr>
        <p:spPr>
          <a:xfrm>
            <a:off x="2506152" y="415168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34359124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913C02D-0B5D-4720-8C47-43E27BB3C5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780" y="1668638"/>
            <a:ext cx="3119447" cy="517603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9469"/>
            <a:ext cx="8380640" cy="452432"/>
          </a:xfrm>
        </p:spPr>
        <p:txBody>
          <a:bodyPr/>
          <a:lstStyle/>
          <a:p>
            <a:r>
              <a:rPr lang="en-US" altLang="ja-JP" sz="2600" dirty="0"/>
              <a:t>【</a:t>
            </a:r>
            <a:r>
              <a:rPr lang="ja-JP" altLang="en-US" sz="2600" dirty="0"/>
              <a:t>①初期化</a:t>
            </a:r>
            <a:r>
              <a:rPr lang="en-US" altLang="ja-JP" sz="2600" dirty="0"/>
              <a:t>】</a:t>
            </a:r>
            <a:r>
              <a:rPr lang="ja-JP" altLang="en-US" sz="2600" dirty="0"/>
              <a:t>　</a:t>
            </a:r>
            <a:r>
              <a:rPr lang="en-US" altLang="ja-JP" sz="2600" dirty="0"/>
              <a:t> Codey</a:t>
            </a:r>
            <a:r>
              <a:rPr lang="ja-JP" altLang="en-US" sz="2600" dirty="0"/>
              <a:t>（スプライト）のプログラミング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98C0AA7E-C630-4F41-9DE3-8F0DA308A75C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41" name="正方形/長方形 40">
              <a:extLst>
                <a:ext uri="{FF2B5EF4-FFF2-40B4-BE49-F238E27FC236}">
                  <a16:creationId xmlns:a16="http://schemas.microsoft.com/office/drawing/2014/main" id="{3B3F00E6-0211-4E7C-9F32-D66BDF803CB8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E10829E6-966B-40CB-8B90-C87229A3E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pic>
        <p:nvPicPr>
          <p:cNvPr id="53" name="図 52">
            <a:extLst>
              <a:ext uri="{FF2B5EF4-FFF2-40B4-BE49-F238E27FC236}">
                <a16:creationId xmlns:a16="http://schemas.microsoft.com/office/drawing/2014/main" id="{1D013687-1F95-412A-940B-DE468E267C7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3087" b="65905"/>
          <a:stretch/>
        </p:blipFill>
        <p:spPr>
          <a:xfrm>
            <a:off x="4868397" y="3726112"/>
            <a:ext cx="3346458" cy="2692657"/>
          </a:xfrm>
          <a:prstGeom prst="rect">
            <a:avLst/>
          </a:prstGeom>
        </p:spPr>
      </p:pic>
      <p:sp>
        <p:nvSpPr>
          <p:cNvPr id="54" name="矢印: 右 53">
            <a:extLst>
              <a:ext uri="{FF2B5EF4-FFF2-40B4-BE49-F238E27FC236}">
                <a16:creationId xmlns:a16="http://schemas.microsoft.com/office/drawing/2014/main" id="{5C08686D-50CB-4200-86A1-C9907D64CD07}"/>
              </a:ext>
            </a:extLst>
          </p:cNvPr>
          <p:cNvSpPr/>
          <p:nvPr/>
        </p:nvSpPr>
        <p:spPr>
          <a:xfrm>
            <a:off x="3979048" y="4256656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C0FFABDC-89DA-4881-AD14-DA1A40566EC5}"/>
              </a:ext>
            </a:extLst>
          </p:cNvPr>
          <p:cNvSpPr/>
          <p:nvPr/>
        </p:nvSpPr>
        <p:spPr>
          <a:xfrm>
            <a:off x="1900552" y="5745610"/>
            <a:ext cx="1624234" cy="42247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A6E74F89-CED4-4380-BF4C-98C97ED40EEE}"/>
              </a:ext>
            </a:extLst>
          </p:cNvPr>
          <p:cNvSpPr txBox="1"/>
          <p:nvPr/>
        </p:nvSpPr>
        <p:spPr>
          <a:xfrm>
            <a:off x="3828552" y="1405384"/>
            <a:ext cx="5168304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スプライトのタブから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C-</a:t>
            </a:r>
            <a:r>
              <a:rPr lang="en-US" altLang="ja-JP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-rocky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」のスプライトを選択して、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を押します。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プログラムの画面が表示されます。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7" name="図 56">
            <a:extLst>
              <a:ext uri="{FF2B5EF4-FFF2-40B4-BE49-F238E27FC236}">
                <a16:creationId xmlns:a16="http://schemas.microsoft.com/office/drawing/2014/main" id="{112E18A8-5F0B-4D96-BD5D-B06E700380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0408" y="2673692"/>
            <a:ext cx="1619476" cy="362001"/>
          </a:xfrm>
          <a:prstGeom prst="rect">
            <a:avLst/>
          </a:prstGeom>
        </p:spPr>
      </p:pic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395D8CE1-7231-4D17-9ED1-2462672B2481}"/>
              </a:ext>
            </a:extLst>
          </p:cNvPr>
          <p:cNvSpPr txBox="1"/>
          <p:nvPr/>
        </p:nvSpPr>
        <p:spPr>
          <a:xfrm>
            <a:off x="7448536" y="2012741"/>
            <a:ext cx="6969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69252C89-C465-439B-A10F-62D7BC306AC0}"/>
              </a:ext>
            </a:extLst>
          </p:cNvPr>
          <p:cNvSpPr txBox="1"/>
          <p:nvPr/>
        </p:nvSpPr>
        <p:spPr>
          <a:xfrm>
            <a:off x="5929531" y="2543240"/>
            <a:ext cx="3093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068E642C-1CCE-4A7A-A97A-0F1912EF3DA5}"/>
              </a:ext>
            </a:extLst>
          </p:cNvPr>
          <p:cNvSpPr txBox="1"/>
          <p:nvPr/>
        </p:nvSpPr>
        <p:spPr>
          <a:xfrm>
            <a:off x="5130704" y="3117347"/>
            <a:ext cx="6969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11D3A479-4A53-4989-A4D4-F8DFF25766FB}"/>
              </a:ext>
            </a:extLst>
          </p:cNvPr>
          <p:cNvSpPr txBox="1"/>
          <p:nvPr/>
        </p:nvSpPr>
        <p:spPr>
          <a:xfrm>
            <a:off x="5846331" y="3116814"/>
            <a:ext cx="6969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四角形: 角を丸くする 73">
            <a:extLst>
              <a:ext uri="{FF2B5EF4-FFF2-40B4-BE49-F238E27FC236}">
                <a16:creationId xmlns:a16="http://schemas.microsoft.com/office/drawing/2014/main" id="{C245A327-73B5-4B1D-B91A-582A8E91802F}"/>
              </a:ext>
            </a:extLst>
          </p:cNvPr>
          <p:cNvSpPr/>
          <p:nvPr/>
        </p:nvSpPr>
        <p:spPr>
          <a:xfrm>
            <a:off x="1573385" y="1702011"/>
            <a:ext cx="1018629" cy="511273"/>
          </a:xfrm>
          <a:prstGeom prst="roundRect">
            <a:avLst>
              <a:gd name="adj" fmla="val 187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8" name="四角形: 角を丸くする 77">
            <a:extLst>
              <a:ext uri="{FF2B5EF4-FFF2-40B4-BE49-F238E27FC236}">
                <a16:creationId xmlns:a16="http://schemas.microsoft.com/office/drawing/2014/main" id="{1846B161-7195-4CE2-B7D2-02C06164E364}"/>
              </a:ext>
            </a:extLst>
          </p:cNvPr>
          <p:cNvSpPr/>
          <p:nvPr/>
        </p:nvSpPr>
        <p:spPr>
          <a:xfrm>
            <a:off x="626367" y="2217112"/>
            <a:ext cx="879369" cy="913160"/>
          </a:xfrm>
          <a:prstGeom prst="roundRect">
            <a:avLst>
              <a:gd name="adj" fmla="val 7136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FEDAA093-2B38-4E3F-A42D-1263FCF8C42B}"/>
              </a:ext>
            </a:extLst>
          </p:cNvPr>
          <p:cNvSpPr txBox="1"/>
          <p:nvPr/>
        </p:nvSpPr>
        <p:spPr>
          <a:xfrm>
            <a:off x="4051719" y="2068137"/>
            <a:ext cx="1775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シー　コーディ　ロッキー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CC676A42-A723-4E88-98EB-C2BEB5BCF9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35" y="4905665"/>
            <a:ext cx="1090465" cy="1847439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11FED2C3-0A03-48D6-83D6-EC1CF7CCC8F2}"/>
              </a:ext>
            </a:extLst>
          </p:cNvPr>
          <p:cNvGrpSpPr/>
          <p:nvPr/>
        </p:nvGrpSpPr>
        <p:grpSpPr>
          <a:xfrm>
            <a:off x="936008" y="4566876"/>
            <a:ext cx="2715219" cy="622485"/>
            <a:chOff x="936008" y="4566876"/>
            <a:chExt cx="2715219" cy="622485"/>
          </a:xfrm>
        </p:grpSpPr>
        <p:sp>
          <p:nvSpPr>
            <p:cNvPr id="25" name="吹き出し: 角を丸めた四角形 24">
              <a:extLst>
                <a:ext uri="{FF2B5EF4-FFF2-40B4-BE49-F238E27FC236}">
                  <a16:creationId xmlns:a16="http://schemas.microsoft.com/office/drawing/2014/main" id="{2FC42CDB-0ED0-4EBA-A0B1-9BB5EFA997C2}"/>
                </a:ext>
              </a:extLst>
            </p:cNvPr>
            <p:cNvSpPr/>
            <p:nvPr/>
          </p:nvSpPr>
          <p:spPr>
            <a:xfrm>
              <a:off x="936008" y="4566876"/>
              <a:ext cx="2715219" cy="622485"/>
            </a:xfrm>
            <a:prstGeom prst="wedgeRoundRectCallout">
              <a:avLst>
                <a:gd name="adj1" fmla="val -57907"/>
                <a:gd name="adj2" fmla="val 36852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0019E1AA-5277-4374-A689-70D749E63A84}"/>
                </a:ext>
              </a:extLst>
            </p:cNvPr>
            <p:cNvSpPr txBox="1"/>
            <p:nvPr/>
          </p:nvSpPr>
          <p:spPr>
            <a:xfrm>
              <a:off x="973396" y="4616508"/>
              <a:ext cx="267783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Panda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は削除しておこう！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B3D95538-E89D-45D4-ABA7-64F9C9FC71BE}"/>
                </a:ext>
              </a:extLst>
            </p:cNvPr>
            <p:cNvSpPr txBox="1"/>
            <p:nvPr/>
          </p:nvSpPr>
          <p:spPr>
            <a:xfrm>
              <a:off x="1725036" y="4674405"/>
              <a:ext cx="6975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さくじょ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83666946-067C-4AB0-BC80-A9ED5BB6CAC4}"/>
                </a:ext>
              </a:extLst>
            </p:cNvPr>
            <p:cNvSpPr txBox="1"/>
            <p:nvPr/>
          </p:nvSpPr>
          <p:spPr>
            <a:xfrm>
              <a:off x="1049175" y="4692161"/>
              <a:ext cx="6975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パンダ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67EC079E-8B07-42C1-AB27-58AC8D8018EE}"/>
              </a:ext>
            </a:extLst>
          </p:cNvPr>
          <p:cNvSpPr txBox="1"/>
          <p:nvPr/>
        </p:nvSpPr>
        <p:spPr>
          <a:xfrm>
            <a:off x="848687" y="415168"/>
            <a:ext cx="1009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しょきか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6CF26EC-FFDA-46A9-B48C-1DC2BDB60990}"/>
              </a:ext>
            </a:extLst>
          </p:cNvPr>
          <p:cNvSpPr txBox="1"/>
          <p:nvPr/>
        </p:nvSpPr>
        <p:spPr>
          <a:xfrm>
            <a:off x="2506152" y="415168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10142690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8BC628B-D219-464A-B21E-AD03AFFE16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1" y="1214404"/>
            <a:ext cx="7455705" cy="515215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9469"/>
            <a:ext cx="8380640" cy="452432"/>
          </a:xfrm>
        </p:spPr>
        <p:txBody>
          <a:bodyPr/>
          <a:lstStyle/>
          <a:p>
            <a:r>
              <a:rPr lang="en-US" altLang="ja-JP" sz="2600" dirty="0"/>
              <a:t>【</a:t>
            </a:r>
            <a:r>
              <a:rPr lang="ja-JP" altLang="en-US" sz="2600" dirty="0"/>
              <a:t>①初期化</a:t>
            </a:r>
            <a:r>
              <a:rPr lang="en-US" altLang="ja-JP" sz="2600" dirty="0"/>
              <a:t>】</a:t>
            </a:r>
            <a:r>
              <a:rPr lang="ja-JP" altLang="en-US" sz="2600" dirty="0"/>
              <a:t>　</a:t>
            </a:r>
            <a:r>
              <a:rPr lang="en-US" altLang="ja-JP" sz="2600" dirty="0"/>
              <a:t> Codey</a:t>
            </a:r>
            <a:r>
              <a:rPr lang="ja-JP" altLang="en-US" sz="2600" dirty="0"/>
              <a:t>（スプライト）のプログラミング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B4C9BA58-7D08-4F73-A4E3-B23AD4F919E7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89F78148-4837-4C34-A418-A02DAC7CEC7F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2D798184-D379-42C3-8392-AA0723C001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C8D28C63-6446-434D-9F29-74587CF46C99}"/>
              </a:ext>
            </a:extLst>
          </p:cNvPr>
          <p:cNvSpPr/>
          <p:nvPr/>
        </p:nvSpPr>
        <p:spPr>
          <a:xfrm>
            <a:off x="941035" y="2731186"/>
            <a:ext cx="763480" cy="763480"/>
          </a:xfrm>
          <a:prstGeom prst="roundRect">
            <a:avLst>
              <a:gd name="adj" fmla="val 492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2AF78B24-6E8D-4DAA-A701-AC2D431D24A9}"/>
              </a:ext>
            </a:extLst>
          </p:cNvPr>
          <p:cNvSpPr/>
          <p:nvPr/>
        </p:nvSpPr>
        <p:spPr>
          <a:xfrm>
            <a:off x="941035" y="4277164"/>
            <a:ext cx="763480" cy="763480"/>
          </a:xfrm>
          <a:prstGeom prst="roundRect">
            <a:avLst>
              <a:gd name="adj" fmla="val 492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6B10D3F7-C468-40C5-80F0-DE8CD79EDE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4321" y="4519123"/>
            <a:ext cx="1090465" cy="1847439"/>
          </a:xfrm>
          <a:prstGeom prst="rect">
            <a:avLst/>
          </a:prstGeom>
        </p:spPr>
      </p:pic>
      <p:sp>
        <p:nvSpPr>
          <p:cNvPr id="29" name="吹き出し: 角を丸めた四角形 28">
            <a:extLst>
              <a:ext uri="{FF2B5EF4-FFF2-40B4-BE49-F238E27FC236}">
                <a16:creationId xmlns:a16="http://schemas.microsoft.com/office/drawing/2014/main" id="{D751D160-416A-48D7-B763-17F4F27DCD14}"/>
              </a:ext>
            </a:extLst>
          </p:cNvPr>
          <p:cNvSpPr/>
          <p:nvPr/>
        </p:nvSpPr>
        <p:spPr>
          <a:xfrm>
            <a:off x="2544194" y="3652172"/>
            <a:ext cx="2715219" cy="1150648"/>
          </a:xfrm>
          <a:prstGeom prst="wedgeRoundRectCallout">
            <a:avLst>
              <a:gd name="adj1" fmla="val -48752"/>
              <a:gd name="adj2" fmla="val 59671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940D0662-2755-45FE-AB16-B216884EE492}"/>
              </a:ext>
            </a:extLst>
          </p:cNvPr>
          <p:cNvGrpSpPr/>
          <p:nvPr/>
        </p:nvGrpSpPr>
        <p:grpSpPr>
          <a:xfrm>
            <a:off x="2809631" y="1460191"/>
            <a:ext cx="5381405" cy="1685077"/>
            <a:chOff x="2527062" y="2082734"/>
            <a:chExt cx="5381405" cy="1685077"/>
          </a:xfrm>
        </p:grpSpPr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0DA59CEE-FE2A-4EF3-96C1-C8145E06CAB6}"/>
                </a:ext>
              </a:extLst>
            </p:cNvPr>
            <p:cNvSpPr txBox="1"/>
            <p:nvPr/>
          </p:nvSpPr>
          <p:spPr>
            <a:xfrm>
              <a:off x="2550546" y="2082734"/>
              <a:ext cx="5357921" cy="168507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75E75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今回は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コスチューム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C-</a:t>
              </a: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-rocky-c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）と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コスチューム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5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C-</a:t>
              </a: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-rocky-e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）を使います。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D1863B81-8632-4A5A-B671-CA35DD9DC075}"/>
                </a:ext>
              </a:extLst>
            </p:cNvPr>
            <p:cNvSpPr txBox="1"/>
            <p:nvPr/>
          </p:nvSpPr>
          <p:spPr>
            <a:xfrm>
              <a:off x="6395893" y="3216435"/>
              <a:ext cx="741038" cy="250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つか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833CCD70-69C0-4A7A-B3C4-27DEEB2A1FF4}"/>
                </a:ext>
              </a:extLst>
            </p:cNvPr>
            <p:cNvSpPr txBox="1"/>
            <p:nvPr/>
          </p:nvSpPr>
          <p:spPr>
            <a:xfrm>
              <a:off x="4222329" y="2688886"/>
              <a:ext cx="21430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シー　コーディ　ロッキー　シー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EC5166F2-2794-49D0-9280-34C246517E9A}"/>
                </a:ext>
              </a:extLst>
            </p:cNvPr>
            <p:cNvSpPr txBox="1"/>
            <p:nvPr/>
          </p:nvSpPr>
          <p:spPr>
            <a:xfrm>
              <a:off x="4222329" y="3248445"/>
              <a:ext cx="21430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シー　コーディ　ロッキー　イー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7228D71F-F924-4F02-A57D-D5F5C096F5C0}"/>
                </a:ext>
              </a:extLst>
            </p:cNvPr>
            <p:cNvSpPr txBox="1"/>
            <p:nvPr/>
          </p:nvSpPr>
          <p:spPr>
            <a:xfrm>
              <a:off x="2527062" y="2102823"/>
              <a:ext cx="741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こんかい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307B0A18-D406-4811-A284-A686B826D795}"/>
              </a:ext>
            </a:extLst>
          </p:cNvPr>
          <p:cNvGrpSpPr/>
          <p:nvPr/>
        </p:nvGrpSpPr>
        <p:grpSpPr>
          <a:xfrm>
            <a:off x="2509280" y="3678027"/>
            <a:ext cx="2750133" cy="1015663"/>
            <a:chOff x="3180150" y="4904403"/>
            <a:chExt cx="2750133" cy="1015663"/>
          </a:xfrm>
        </p:grpSpPr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11671B8D-62DF-42FB-8B83-D1535DFCC47C}"/>
                </a:ext>
              </a:extLst>
            </p:cNvPr>
            <p:cNvSpPr txBox="1"/>
            <p:nvPr/>
          </p:nvSpPr>
          <p:spPr>
            <a:xfrm>
              <a:off x="3252452" y="4904403"/>
              <a:ext cx="267783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コスチュームを削除せずに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使う方法を学習します。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E4A4E3D8-400D-405C-91F1-D73AFE490727}"/>
                </a:ext>
              </a:extLst>
            </p:cNvPr>
            <p:cNvSpPr txBox="1"/>
            <p:nvPr/>
          </p:nvSpPr>
          <p:spPr>
            <a:xfrm>
              <a:off x="4638442" y="4945589"/>
              <a:ext cx="6975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さくじょ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61FAE39A-E436-4186-A509-3978BD7CFFBC}"/>
                </a:ext>
              </a:extLst>
            </p:cNvPr>
            <p:cNvSpPr txBox="1"/>
            <p:nvPr/>
          </p:nvSpPr>
          <p:spPr>
            <a:xfrm>
              <a:off x="3180150" y="5458930"/>
              <a:ext cx="53101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つか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AA240F94-9E26-4184-BB53-A6ECC3015B72}"/>
                </a:ext>
              </a:extLst>
            </p:cNvPr>
            <p:cNvSpPr txBox="1"/>
            <p:nvPr/>
          </p:nvSpPr>
          <p:spPr>
            <a:xfrm>
              <a:off x="3621519" y="5458930"/>
              <a:ext cx="67176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ほうほう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DF6AC6C1-8654-40FA-972B-706FF7056A7B}"/>
                </a:ext>
              </a:extLst>
            </p:cNvPr>
            <p:cNvSpPr txBox="1"/>
            <p:nvPr/>
          </p:nvSpPr>
          <p:spPr>
            <a:xfrm>
              <a:off x="4206183" y="5458930"/>
              <a:ext cx="8097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がくしゅう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1D11C18-A939-4A45-B4AA-E0213A92DEFD}"/>
              </a:ext>
            </a:extLst>
          </p:cNvPr>
          <p:cNvSpPr txBox="1"/>
          <p:nvPr/>
        </p:nvSpPr>
        <p:spPr>
          <a:xfrm>
            <a:off x="848687" y="415168"/>
            <a:ext cx="1009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しょきか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1F3CF2E-C74F-4F14-BDBA-B72D6BE8E619}"/>
              </a:ext>
            </a:extLst>
          </p:cNvPr>
          <p:cNvSpPr txBox="1"/>
          <p:nvPr/>
        </p:nvSpPr>
        <p:spPr>
          <a:xfrm>
            <a:off x="2506152" y="415168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37612869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34ED365-6510-4AB1-BB1C-60D8466B6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6013" y="2227923"/>
            <a:ext cx="3429000" cy="149542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9469"/>
            <a:ext cx="8380640" cy="452432"/>
          </a:xfrm>
        </p:spPr>
        <p:txBody>
          <a:bodyPr/>
          <a:lstStyle/>
          <a:p>
            <a:r>
              <a:rPr lang="en-US" altLang="ja-JP" sz="2600" dirty="0"/>
              <a:t>【</a:t>
            </a:r>
            <a:r>
              <a:rPr lang="ja-JP" altLang="en-US" sz="2600" dirty="0"/>
              <a:t>①初期化</a:t>
            </a:r>
            <a:r>
              <a:rPr lang="en-US" altLang="ja-JP" sz="2600" dirty="0"/>
              <a:t>】</a:t>
            </a:r>
            <a:r>
              <a:rPr lang="ja-JP" altLang="en-US" sz="2600" dirty="0"/>
              <a:t>　</a:t>
            </a:r>
            <a:r>
              <a:rPr lang="en-US" altLang="ja-JP" sz="2600" dirty="0"/>
              <a:t> Codey</a:t>
            </a:r>
            <a:r>
              <a:rPr lang="ja-JP" altLang="en-US" sz="2600" dirty="0"/>
              <a:t>（スプライト）のプログラミング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0E68C4F-1606-4F94-A286-07CA00171E06}"/>
              </a:ext>
            </a:extLst>
          </p:cNvPr>
          <p:cNvSpPr txBox="1"/>
          <p:nvPr/>
        </p:nvSpPr>
        <p:spPr>
          <a:xfrm>
            <a:off x="612019" y="1094634"/>
            <a:ext cx="757261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をクリックした時のプログラミングをしよう！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B70AE4D4-0E0B-4DA9-ACB4-35E6C0A587FD}"/>
              </a:ext>
            </a:extLst>
          </p:cNvPr>
          <p:cNvSpPr txBox="1"/>
          <p:nvPr/>
        </p:nvSpPr>
        <p:spPr>
          <a:xfrm>
            <a:off x="2524901" y="1136953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3EF3D8DA-566B-4D65-BFF7-D5EE72024135}"/>
              </a:ext>
            </a:extLst>
          </p:cNvPr>
          <p:cNvCxnSpPr>
            <a:cxnSpLocks/>
          </p:cNvCxnSpPr>
          <p:nvPr/>
        </p:nvCxnSpPr>
        <p:spPr>
          <a:xfrm flipV="1">
            <a:off x="2612361" y="2483758"/>
            <a:ext cx="582342" cy="556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グループ化 64">
            <a:extLst>
              <a:ext uri="{FF2B5EF4-FFF2-40B4-BE49-F238E27FC236}">
                <a16:creationId xmlns:a16="http://schemas.microsoft.com/office/drawing/2014/main" id="{2656A7AC-7C29-4E68-A352-86CA5CB017C7}"/>
              </a:ext>
            </a:extLst>
          </p:cNvPr>
          <p:cNvGrpSpPr/>
          <p:nvPr/>
        </p:nvGrpSpPr>
        <p:grpSpPr>
          <a:xfrm>
            <a:off x="1932357" y="1951728"/>
            <a:ext cx="667899" cy="650331"/>
            <a:chOff x="475743" y="2747684"/>
            <a:chExt cx="667899" cy="650331"/>
          </a:xfrm>
        </p:grpSpPr>
        <p:pic>
          <p:nvPicPr>
            <p:cNvPr id="66" name="図 65">
              <a:extLst>
                <a:ext uri="{FF2B5EF4-FFF2-40B4-BE49-F238E27FC236}">
                  <a16:creationId xmlns:a16="http://schemas.microsoft.com/office/drawing/2014/main" id="{4FD4E930-17BB-4B48-8D42-95A7FF9520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67" name="四角形: 角を丸くする 66">
              <a:extLst>
                <a:ext uri="{FF2B5EF4-FFF2-40B4-BE49-F238E27FC236}">
                  <a16:creationId xmlns:a16="http://schemas.microsoft.com/office/drawing/2014/main" id="{148120E8-B918-4303-B375-5D3BA22AD4E7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EC7356D1-887D-4E37-858E-1633A9DF31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473" y="1195456"/>
            <a:ext cx="488799" cy="488799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1CA86731-8A4C-441D-B731-05700E410B88}"/>
              </a:ext>
            </a:extLst>
          </p:cNvPr>
          <p:cNvGrpSpPr/>
          <p:nvPr/>
        </p:nvGrpSpPr>
        <p:grpSpPr>
          <a:xfrm>
            <a:off x="968362" y="4049604"/>
            <a:ext cx="5730352" cy="601756"/>
            <a:chOff x="2157904" y="2069568"/>
            <a:chExt cx="5730352" cy="601756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5F6F4EAC-E795-4F1C-AF71-1CBAFBFFFC8E}"/>
                </a:ext>
              </a:extLst>
            </p:cNvPr>
            <p:cNvSpPr txBox="1"/>
            <p:nvPr/>
          </p:nvSpPr>
          <p:spPr>
            <a:xfrm>
              <a:off x="2157904" y="2069568"/>
              <a:ext cx="57303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　　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が押された時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43316306-8E22-42D2-BD1C-EA3059108762}"/>
                </a:ext>
              </a:extLst>
            </p:cNvPr>
            <p:cNvSpPr txBox="1"/>
            <p:nvPr/>
          </p:nvSpPr>
          <p:spPr>
            <a:xfrm>
              <a:off x="6463186" y="211188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2AC281EE-FAEC-4185-8319-C5D3123EB009}"/>
                </a:ext>
              </a:extLst>
            </p:cNvPr>
            <p:cNvSpPr txBox="1"/>
            <p:nvPr/>
          </p:nvSpPr>
          <p:spPr>
            <a:xfrm>
              <a:off x="4834970" y="2107114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8431F25E-2FC1-4F3E-90DB-CBD9ADA11445}"/>
                </a:ext>
              </a:extLst>
            </p:cNvPr>
            <p:cNvSpPr txBox="1"/>
            <p:nvPr/>
          </p:nvSpPr>
          <p:spPr>
            <a:xfrm>
              <a:off x="5774264" y="2111887"/>
              <a:ext cx="50477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2" name="図 41">
              <a:extLst>
                <a:ext uri="{FF2B5EF4-FFF2-40B4-BE49-F238E27FC236}">
                  <a16:creationId xmlns:a16="http://schemas.microsoft.com/office/drawing/2014/main" id="{059BEC62-E410-4302-8A5D-3F574F4C94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80655" y="2182525"/>
              <a:ext cx="488799" cy="488799"/>
            </a:xfrm>
            <a:prstGeom prst="rect">
              <a:avLst/>
            </a:prstGeom>
          </p:spPr>
        </p:pic>
      </p:grpSp>
      <p:cxnSp>
        <p:nvCxnSpPr>
          <p:cNvPr id="46" name="直線矢印コネクタ 45">
            <a:extLst>
              <a:ext uri="{FF2B5EF4-FFF2-40B4-BE49-F238E27FC236}">
                <a16:creationId xmlns:a16="http://schemas.microsoft.com/office/drawing/2014/main" id="{B523432C-CE87-45AE-A126-7A399EEBF55E}"/>
              </a:ext>
            </a:extLst>
          </p:cNvPr>
          <p:cNvCxnSpPr>
            <a:cxnSpLocks/>
          </p:cNvCxnSpPr>
          <p:nvPr/>
        </p:nvCxnSpPr>
        <p:spPr>
          <a:xfrm>
            <a:off x="2619078" y="3481550"/>
            <a:ext cx="56890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98C0AA7E-C630-4F41-9DE3-8F0DA308A75C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41" name="正方形/長方形 40">
              <a:extLst>
                <a:ext uri="{FF2B5EF4-FFF2-40B4-BE49-F238E27FC236}">
                  <a16:creationId xmlns:a16="http://schemas.microsoft.com/office/drawing/2014/main" id="{3B3F00E6-0211-4E7C-9F32-D66BDF803CB8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E10829E6-966B-40CB-8B90-C87229A3E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AFCADCBF-753F-45B3-8D1D-B71D2762523C}"/>
              </a:ext>
            </a:extLst>
          </p:cNvPr>
          <p:cNvGrpSpPr/>
          <p:nvPr/>
        </p:nvGrpSpPr>
        <p:grpSpPr>
          <a:xfrm>
            <a:off x="1947834" y="3331775"/>
            <a:ext cx="652422" cy="639195"/>
            <a:chOff x="991935" y="2007140"/>
            <a:chExt cx="652422" cy="639195"/>
          </a:xfrm>
        </p:grpSpPr>
        <p:pic>
          <p:nvPicPr>
            <p:cNvPr id="52" name="図 51">
              <a:extLst>
                <a:ext uri="{FF2B5EF4-FFF2-40B4-BE49-F238E27FC236}">
                  <a16:creationId xmlns:a16="http://schemas.microsoft.com/office/drawing/2014/main" id="{8D881F54-C6C8-43FC-AF9A-1DF066537E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32878" y="2060038"/>
              <a:ext cx="561975" cy="533400"/>
            </a:xfrm>
            <a:prstGeom prst="rect">
              <a:avLst/>
            </a:prstGeom>
          </p:spPr>
        </p:pic>
        <p:sp>
          <p:nvSpPr>
            <p:cNvPr id="53" name="四角形: 角を丸くする 52">
              <a:extLst>
                <a:ext uri="{FF2B5EF4-FFF2-40B4-BE49-F238E27FC236}">
                  <a16:creationId xmlns:a16="http://schemas.microsoft.com/office/drawing/2014/main" id="{B9A07FD3-F6F9-486D-AE8E-3CA02289744D}"/>
                </a:ext>
              </a:extLst>
            </p:cNvPr>
            <p:cNvSpPr/>
            <p:nvPr/>
          </p:nvSpPr>
          <p:spPr>
            <a:xfrm>
              <a:off x="991935" y="200714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0EC905D6-38AF-469C-9BF3-2C4DB5C50F87}"/>
              </a:ext>
            </a:extLst>
          </p:cNvPr>
          <p:cNvGrpSpPr/>
          <p:nvPr/>
        </p:nvGrpSpPr>
        <p:grpSpPr>
          <a:xfrm>
            <a:off x="898339" y="6225651"/>
            <a:ext cx="7880656" cy="596504"/>
            <a:chOff x="970381" y="4890020"/>
            <a:chExt cx="7880656" cy="596504"/>
          </a:xfrm>
        </p:grpSpPr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9862D387-29F6-4C53-A33D-47A7EE3D0F98}"/>
                </a:ext>
              </a:extLst>
            </p:cNvPr>
            <p:cNvSpPr txBox="1"/>
            <p:nvPr/>
          </p:nvSpPr>
          <p:spPr>
            <a:xfrm>
              <a:off x="970381" y="4890020"/>
              <a:ext cx="788065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を選び、スタート位置を設定する。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65580EFC-D091-4EEF-AFF4-79B700F8D7B9}"/>
                </a:ext>
              </a:extLst>
            </p:cNvPr>
            <p:cNvSpPr txBox="1"/>
            <p:nvPr/>
          </p:nvSpPr>
          <p:spPr>
            <a:xfrm>
              <a:off x="4793999" y="495897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910811D4-79FA-4C77-A13E-4249DBEED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05410" y="5021664"/>
              <a:ext cx="2232853" cy="464860"/>
            </a:xfrm>
            <a:prstGeom prst="rect">
              <a:avLst/>
            </a:prstGeom>
          </p:spPr>
        </p:pic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27E1E37D-4DCE-4E57-9928-D5EEEC34BA6D}"/>
                </a:ext>
              </a:extLst>
            </p:cNvPr>
            <p:cNvSpPr txBox="1"/>
            <p:nvPr/>
          </p:nvSpPr>
          <p:spPr>
            <a:xfrm>
              <a:off x="1158272" y="495897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02F625D6-E891-4E8A-BB22-4B863C4ECDA8}"/>
                </a:ext>
              </a:extLst>
            </p:cNvPr>
            <p:cNvSpPr txBox="1"/>
            <p:nvPr/>
          </p:nvSpPr>
          <p:spPr>
            <a:xfrm>
              <a:off x="6524230" y="495897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614DF521-67A8-47CD-AFD0-B536B7951D2E}"/>
                </a:ext>
              </a:extLst>
            </p:cNvPr>
            <p:cNvSpPr txBox="1"/>
            <p:nvPr/>
          </p:nvSpPr>
          <p:spPr>
            <a:xfrm>
              <a:off x="7065069" y="4958973"/>
              <a:ext cx="7616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88" name="四角形: 角を丸くする 87">
            <a:extLst>
              <a:ext uri="{FF2B5EF4-FFF2-40B4-BE49-F238E27FC236}">
                <a16:creationId xmlns:a16="http://schemas.microsoft.com/office/drawing/2014/main" id="{C33C65E0-8B6E-443D-9919-19931EA96367}"/>
              </a:ext>
            </a:extLst>
          </p:cNvPr>
          <p:cNvSpPr/>
          <p:nvPr/>
        </p:nvSpPr>
        <p:spPr>
          <a:xfrm>
            <a:off x="3782066" y="3201969"/>
            <a:ext cx="589625" cy="351159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9" name="四角形: 角を丸くする 88">
            <a:extLst>
              <a:ext uri="{FF2B5EF4-FFF2-40B4-BE49-F238E27FC236}">
                <a16:creationId xmlns:a16="http://schemas.microsoft.com/office/drawing/2014/main" id="{8C968ED7-AFDE-487D-8A94-BA62BD4A06EF}"/>
              </a:ext>
            </a:extLst>
          </p:cNvPr>
          <p:cNvSpPr/>
          <p:nvPr/>
        </p:nvSpPr>
        <p:spPr>
          <a:xfrm>
            <a:off x="5102168" y="3201969"/>
            <a:ext cx="508519" cy="338510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B43BB4B9-986D-4FD6-8276-C5B5DDDAEC8B}"/>
              </a:ext>
            </a:extLst>
          </p:cNvPr>
          <p:cNvGrpSpPr/>
          <p:nvPr/>
        </p:nvGrpSpPr>
        <p:grpSpPr>
          <a:xfrm>
            <a:off x="1944439" y="2649208"/>
            <a:ext cx="652422" cy="639195"/>
            <a:chOff x="588875" y="3127860"/>
            <a:chExt cx="652422" cy="639195"/>
          </a:xfrm>
        </p:grpSpPr>
        <p:pic>
          <p:nvPicPr>
            <p:cNvPr id="51" name="図 50">
              <a:extLst>
                <a:ext uri="{FF2B5EF4-FFF2-40B4-BE49-F238E27FC236}">
                  <a16:creationId xmlns:a16="http://schemas.microsoft.com/office/drawing/2014/main" id="{42DD4292-FD12-4EC2-8756-7832F8327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3825" y="3214605"/>
              <a:ext cx="609600" cy="552450"/>
            </a:xfrm>
            <a:prstGeom prst="rect">
              <a:avLst/>
            </a:prstGeom>
          </p:spPr>
        </p:pic>
        <p:sp>
          <p:nvSpPr>
            <p:cNvPr id="54" name="四角形: 角を丸くする 53">
              <a:extLst>
                <a:ext uri="{FF2B5EF4-FFF2-40B4-BE49-F238E27FC236}">
                  <a16:creationId xmlns:a16="http://schemas.microsoft.com/office/drawing/2014/main" id="{875B1A37-C4F4-4EAD-9912-BA6F3787BE09}"/>
                </a:ext>
              </a:extLst>
            </p:cNvPr>
            <p:cNvSpPr/>
            <p:nvPr/>
          </p:nvSpPr>
          <p:spPr>
            <a:xfrm>
              <a:off x="588875" y="312786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57" name="直線矢印コネクタ 56">
            <a:extLst>
              <a:ext uri="{FF2B5EF4-FFF2-40B4-BE49-F238E27FC236}">
                <a16:creationId xmlns:a16="http://schemas.microsoft.com/office/drawing/2014/main" id="{C93ED101-4F10-4C30-ADA2-A894A2C59050}"/>
              </a:ext>
            </a:extLst>
          </p:cNvPr>
          <p:cNvCxnSpPr>
            <a:cxnSpLocks/>
          </p:cNvCxnSpPr>
          <p:nvPr/>
        </p:nvCxnSpPr>
        <p:spPr>
          <a:xfrm>
            <a:off x="2605417" y="2972424"/>
            <a:ext cx="58928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D4A44473-172E-431B-98F4-8EF90876C32D}"/>
              </a:ext>
            </a:extLst>
          </p:cNvPr>
          <p:cNvGrpSpPr/>
          <p:nvPr/>
        </p:nvGrpSpPr>
        <p:grpSpPr>
          <a:xfrm>
            <a:off x="970240" y="4767068"/>
            <a:ext cx="6022787" cy="1131079"/>
            <a:chOff x="970240" y="4936925"/>
            <a:chExt cx="6022787" cy="1131079"/>
          </a:xfrm>
        </p:grpSpPr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4ED8B95E-0DBE-4C92-8213-A81E9C84B314}"/>
                </a:ext>
              </a:extLst>
            </p:cNvPr>
            <p:cNvSpPr txBox="1"/>
            <p:nvPr/>
          </p:nvSpPr>
          <p:spPr>
            <a:xfrm>
              <a:off x="970240" y="4936925"/>
              <a:ext cx="602278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              を選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C-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-rocky-e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10FF81DB-85B0-4B87-A26F-8849436C2ED9}"/>
                </a:ext>
              </a:extLst>
            </p:cNvPr>
            <p:cNvSpPr txBox="1"/>
            <p:nvPr/>
          </p:nvSpPr>
          <p:spPr>
            <a:xfrm>
              <a:off x="5677435" y="499332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5AC993CE-D8FE-404C-9E1F-20BF606B7F69}"/>
                </a:ext>
              </a:extLst>
            </p:cNvPr>
            <p:cNvSpPr txBox="1"/>
            <p:nvPr/>
          </p:nvSpPr>
          <p:spPr>
            <a:xfrm>
              <a:off x="1147428" y="499128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BDAFA50F-366F-4C27-910F-B4210203EA9D}"/>
                </a:ext>
              </a:extLst>
            </p:cNvPr>
            <p:cNvSpPr txBox="1"/>
            <p:nvPr/>
          </p:nvSpPr>
          <p:spPr>
            <a:xfrm>
              <a:off x="1564374" y="499128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5BDB738B-407B-4FE3-8CBD-824430C93AB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712780" y="5094572"/>
              <a:ext cx="2728196" cy="464860"/>
            </a:xfrm>
            <a:prstGeom prst="rect">
              <a:avLst/>
            </a:prstGeom>
          </p:spPr>
        </p:pic>
      </p:grp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01117342-FCE6-4AFB-960C-431F20F8D122}"/>
              </a:ext>
            </a:extLst>
          </p:cNvPr>
          <p:cNvSpPr txBox="1"/>
          <p:nvPr/>
        </p:nvSpPr>
        <p:spPr>
          <a:xfrm>
            <a:off x="848687" y="415168"/>
            <a:ext cx="1009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しょきか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831D2B6C-7A38-4A19-8FD4-A0C0FFED00AF}"/>
              </a:ext>
            </a:extLst>
          </p:cNvPr>
          <p:cNvSpPr txBox="1"/>
          <p:nvPr/>
        </p:nvSpPr>
        <p:spPr>
          <a:xfrm>
            <a:off x="2506152" y="415168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36CB0859-35D9-A54A-BBF0-D097BA2319C9}"/>
              </a:ext>
            </a:extLst>
          </p:cNvPr>
          <p:cNvSpPr txBox="1"/>
          <p:nvPr/>
        </p:nvSpPr>
        <p:spPr>
          <a:xfrm>
            <a:off x="1324446" y="5305065"/>
            <a:ext cx="21430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シー　コーディ　ロッキー　イー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24256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03DCE394-BD0B-464D-95D0-5281216AABA8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79488" y="1589831"/>
            <a:chExt cx="1084828" cy="1084828"/>
          </a:xfrm>
        </p:grpSpPr>
        <p:sp>
          <p:nvSpPr>
            <p:cNvPr id="28" name="正方形/長方形 27">
              <a:extLst>
                <a:ext uri="{FF2B5EF4-FFF2-40B4-BE49-F238E27FC236}">
                  <a16:creationId xmlns:a16="http://schemas.microsoft.com/office/drawing/2014/main" id="{816602B6-E632-45FD-94D4-8D7C6DD54AC8}"/>
                </a:ext>
              </a:extLst>
            </p:cNvPr>
            <p:cNvSpPr/>
            <p:nvPr/>
          </p:nvSpPr>
          <p:spPr>
            <a:xfrm>
              <a:off x="7979488" y="1589831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81A74087-FEA7-4AAA-BEFD-6E9D585F6F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025135" y="1690285"/>
              <a:ext cx="993534" cy="945148"/>
            </a:xfrm>
            <a:prstGeom prst="rect">
              <a:avLst/>
            </a:prstGeom>
          </p:spPr>
        </p:pic>
      </p:grpSp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55620"/>
            <a:ext cx="8380640" cy="480131"/>
          </a:xfrm>
        </p:spPr>
        <p:txBody>
          <a:bodyPr/>
          <a:lstStyle/>
          <a:p>
            <a:r>
              <a:rPr lang="en-US" altLang="ja-JP" sz="2800" dirty="0"/>
              <a:t>【</a:t>
            </a:r>
            <a:r>
              <a:rPr lang="ja-JP" altLang="en-US" sz="2800" dirty="0"/>
              <a:t>①初期化</a:t>
            </a:r>
            <a:r>
              <a:rPr lang="en-US" altLang="ja-JP" sz="2800" dirty="0"/>
              <a:t>】</a:t>
            </a:r>
            <a:r>
              <a:rPr lang="ja-JP" altLang="en-US" sz="2800" dirty="0"/>
              <a:t>　</a:t>
            </a:r>
            <a:r>
              <a:rPr lang="en-US" altLang="ja-JP" sz="2800" dirty="0"/>
              <a:t> </a:t>
            </a:r>
            <a:r>
              <a:rPr lang="ja-JP" altLang="en-US" sz="2800" dirty="0"/>
              <a:t>炎のプログラミング</a:t>
            </a:r>
          </a:p>
        </p:txBody>
      </p:sp>
      <p:pic>
        <p:nvPicPr>
          <p:cNvPr id="51" name="図 50">
            <a:extLst>
              <a:ext uri="{FF2B5EF4-FFF2-40B4-BE49-F238E27FC236}">
                <a16:creationId xmlns:a16="http://schemas.microsoft.com/office/drawing/2014/main" id="{A182F947-F3E5-4A0A-9EF6-8670C86091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5114"/>
          <a:stretch/>
        </p:blipFill>
        <p:spPr>
          <a:xfrm>
            <a:off x="775359" y="2549465"/>
            <a:ext cx="3191077" cy="2362167"/>
          </a:xfrm>
          <a:prstGeom prst="rect">
            <a:avLst/>
          </a:prstGeom>
        </p:spPr>
      </p:pic>
      <p:sp>
        <p:nvSpPr>
          <p:cNvPr id="52" name="四角形: 角を丸くする 51">
            <a:extLst>
              <a:ext uri="{FF2B5EF4-FFF2-40B4-BE49-F238E27FC236}">
                <a16:creationId xmlns:a16="http://schemas.microsoft.com/office/drawing/2014/main" id="{C8E1B432-6252-45AB-A0F9-E3ACC5A50D40}"/>
              </a:ext>
            </a:extLst>
          </p:cNvPr>
          <p:cNvSpPr/>
          <p:nvPr/>
        </p:nvSpPr>
        <p:spPr>
          <a:xfrm>
            <a:off x="1857910" y="2598464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3" name="四角形: 角を丸くする 52">
            <a:extLst>
              <a:ext uri="{FF2B5EF4-FFF2-40B4-BE49-F238E27FC236}">
                <a16:creationId xmlns:a16="http://schemas.microsoft.com/office/drawing/2014/main" id="{320E2533-5119-420D-A00C-CA91FB05B8D8}"/>
              </a:ext>
            </a:extLst>
          </p:cNvPr>
          <p:cNvSpPr/>
          <p:nvPr/>
        </p:nvSpPr>
        <p:spPr>
          <a:xfrm>
            <a:off x="894696" y="4115472"/>
            <a:ext cx="840090" cy="79616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5921ABFA-C8D2-43BF-B727-2976D71A0D0C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「スプライト」タブに炎のスプライトを追加しよう！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EC083824-DB5B-4BEB-BC37-BC47FD2351DC}"/>
              </a:ext>
            </a:extLst>
          </p:cNvPr>
          <p:cNvSpPr txBox="1"/>
          <p:nvPr/>
        </p:nvSpPr>
        <p:spPr>
          <a:xfrm>
            <a:off x="2687095" y="1289679"/>
            <a:ext cx="6501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ほのお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56" name="直線矢印コネクタ 55">
            <a:extLst>
              <a:ext uri="{FF2B5EF4-FFF2-40B4-BE49-F238E27FC236}">
                <a16:creationId xmlns:a16="http://schemas.microsoft.com/office/drawing/2014/main" id="{448D950F-EEF3-46F3-98C3-1B9834BEDF5A}"/>
              </a:ext>
            </a:extLst>
          </p:cNvPr>
          <p:cNvCxnSpPr>
            <a:cxnSpLocks/>
          </p:cNvCxnSpPr>
          <p:nvPr/>
        </p:nvCxnSpPr>
        <p:spPr>
          <a:xfrm flipH="1">
            <a:off x="1792263" y="4292116"/>
            <a:ext cx="2521886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矢印コネクタ 56">
            <a:extLst>
              <a:ext uri="{FF2B5EF4-FFF2-40B4-BE49-F238E27FC236}">
                <a16:creationId xmlns:a16="http://schemas.microsoft.com/office/drawing/2014/main" id="{3EB422A5-35B7-4E7A-91B3-126AD06DC72C}"/>
              </a:ext>
            </a:extLst>
          </p:cNvPr>
          <p:cNvCxnSpPr>
            <a:cxnSpLocks/>
          </p:cNvCxnSpPr>
          <p:nvPr/>
        </p:nvCxnSpPr>
        <p:spPr>
          <a:xfrm flipH="1" flipV="1">
            <a:off x="2843414" y="2821629"/>
            <a:ext cx="1470735" cy="774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4144CD7E-8DB5-44C4-BFD4-8BE17308A6B9}"/>
              </a:ext>
            </a:extLst>
          </p:cNvPr>
          <p:cNvGrpSpPr/>
          <p:nvPr/>
        </p:nvGrpSpPr>
        <p:grpSpPr>
          <a:xfrm>
            <a:off x="4408023" y="2521265"/>
            <a:ext cx="3712929" cy="577081"/>
            <a:chOff x="4401251" y="2139525"/>
            <a:chExt cx="3712929" cy="577081"/>
          </a:xfrm>
        </p:grpSpPr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3059C541-F83A-4EBB-9781-2AA0A30368C6}"/>
                </a:ext>
              </a:extLst>
            </p:cNvPr>
            <p:cNvSpPr txBox="1"/>
            <p:nvPr/>
          </p:nvSpPr>
          <p:spPr>
            <a:xfrm>
              <a:off x="4401251" y="2139525"/>
              <a:ext cx="37129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スプライトのタブを選択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B655CC5D-568E-4C6A-8CEB-86B4BDD23738}"/>
                </a:ext>
              </a:extLst>
            </p:cNvPr>
            <p:cNvSpPr txBox="1"/>
            <p:nvPr/>
          </p:nvSpPr>
          <p:spPr>
            <a:xfrm>
              <a:off x="6443816" y="2193668"/>
              <a:ext cx="7368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B55B2CD0-D815-4AE9-AB14-892866167C36}"/>
              </a:ext>
            </a:extLst>
          </p:cNvPr>
          <p:cNvGrpSpPr/>
          <p:nvPr/>
        </p:nvGrpSpPr>
        <p:grpSpPr>
          <a:xfrm>
            <a:off x="4371626" y="3946054"/>
            <a:ext cx="3712929" cy="577081"/>
            <a:chOff x="4364854" y="3564314"/>
            <a:chExt cx="3712929" cy="577081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A360CF4E-4DDE-4744-8560-A38CB33EC423}"/>
                </a:ext>
              </a:extLst>
            </p:cNvPr>
            <p:cNvSpPr txBox="1"/>
            <p:nvPr/>
          </p:nvSpPr>
          <p:spPr>
            <a:xfrm>
              <a:off x="4364854" y="3564314"/>
              <a:ext cx="37129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「追加」のボタンを押す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0730C754-57D9-4EF8-B958-01FB38B19EEB}"/>
                </a:ext>
              </a:extLst>
            </p:cNvPr>
            <p:cNvSpPr txBox="1"/>
            <p:nvPr/>
          </p:nvSpPr>
          <p:spPr>
            <a:xfrm>
              <a:off x="4547315" y="3638377"/>
              <a:ext cx="7368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ついか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471DA930-629B-460D-B11A-42233781E8F2}"/>
                </a:ext>
              </a:extLst>
            </p:cNvPr>
            <p:cNvSpPr txBox="1"/>
            <p:nvPr/>
          </p:nvSpPr>
          <p:spPr>
            <a:xfrm>
              <a:off x="6417184" y="3638377"/>
              <a:ext cx="3881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5F447E41-CACC-48DF-8FED-0F1329245550}"/>
              </a:ext>
            </a:extLst>
          </p:cNvPr>
          <p:cNvSpPr txBox="1"/>
          <p:nvPr/>
        </p:nvSpPr>
        <p:spPr>
          <a:xfrm>
            <a:off x="4597422" y="1287589"/>
            <a:ext cx="6501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62F1B3F-C1A4-49E0-9E5E-D889A4B0467D}"/>
              </a:ext>
            </a:extLst>
          </p:cNvPr>
          <p:cNvSpPr txBox="1"/>
          <p:nvPr/>
        </p:nvSpPr>
        <p:spPr>
          <a:xfrm>
            <a:off x="990730" y="389175"/>
            <a:ext cx="1009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しょきか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F0072BE-682A-425D-85E7-2E7B2E392A88}"/>
              </a:ext>
            </a:extLst>
          </p:cNvPr>
          <p:cNvSpPr txBox="1"/>
          <p:nvPr/>
        </p:nvSpPr>
        <p:spPr>
          <a:xfrm>
            <a:off x="2408590" y="389175"/>
            <a:ext cx="6035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ほのお</a:t>
            </a:r>
          </a:p>
        </p:txBody>
      </p:sp>
    </p:spTree>
    <p:extLst>
      <p:ext uri="{BB962C8B-B14F-4D97-AF65-F5344CB8AC3E}">
        <p14:creationId xmlns:p14="http://schemas.microsoft.com/office/powerpoint/2010/main" val="20044378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A8721D4-F65F-4A6D-901D-B1F458664A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42" y="1568887"/>
            <a:ext cx="9037468" cy="383647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55620"/>
            <a:ext cx="8380640" cy="480131"/>
          </a:xfrm>
        </p:spPr>
        <p:txBody>
          <a:bodyPr/>
          <a:lstStyle/>
          <a:p>
            <a:r>
              <a:rPr lang="en-US" altLang="ja-JP" sz="2800" dirty="0"/>
              <a:t>【</a:t>
            </a:r>
            <a:r>
              <a:rPr lang="ja-JP" altLang="en-US" sz="2800" dirty="0"/>
              <a:t>①初期化</a:t>
            </a:r>
            <a:r>
              <a:rPr lang="en-US" altLang="ja-JP" sz="2800" dirty="0"/>
              <a:t>】</a:t>
            </a:r>
            <a:r>
              <a:rPr lang="ja-JP" altLang="en-US" sz="2800" dirty="0"/>
              <a:t>　</a:t>
            </a:r>
            <a:r>
              <a:rPr lang="en-US" altLang="ja-JP" sz="2800" dirty="0"/>
              <a:t> </a:t>
            </a:r>
            <a:r>
              <a:rPr lang="ja-JP" altLang="en-US" sz="2800" dirty="0"/>
              <a:t>炎のプログラミング</a:t>
            </a:r>
          </a:p>
        </p:txBody>
      </p:sp>
      <p:sp>
        <p:nvSpPr>
          <p:cNvPr id="58" name="四角形: 角を丸くする 57">
            <a:extLst>
              <a:ext uri="{FF2B5EF4-FFF2-40B4-BE49-F238E27FC236}">
                <a16:creationId xmlns:a16="http://schemas.microsoft.com/office/drawing/2014/main" id="{C241FCF8-A053-4373-906B-8B2D756BA921}"/>
              </a:ext>
            </a:extLst>
          </p:cNvPr>
          <p:cNvSpPr/>
          <p:nvPr/>
        </p:nvSpPr>
        <p:spPr>
          <a:xfrm>
            <a:off x="159799" y="1961229"/>
            <a:ext cx="1748901" cy="391354"/>
          </a:xfrm>
          <a:prstGeom prst="roundRect">
            <a:avLst>
              <a:gd name="adj" fmla="val 21349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9" name="四角形: 角を丸くする 28">
            <a:extLst>
              <a:ext uri="{FF2B5EF4-FFF2-40B4-BE49-F238E27FC236}">
                <a16:creationId xmlns:a16="http://schemas.microsoft.com/office/drawing/2014/main" id="{F26B52CD-662C-4E75-A8FB-B1D6B73A3AF1}"/>
              </a:ext>
            </a:extLst>
          </p:cNvPr>
          <p:cNvSpPr/>
          <p:nvPr/>
        </p:nvSpPr>
        <p:spPr>
          <a:xfrm>
            <a:off x="248027" y="3567035"/>
            <a:ext cx="1305017" cy="1286519"/>
          </a:xfrm>
          <a:prstGeom prst="roundRect">
            <a:avLst>
              <a:gd name="adj" fmla="val 492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5069C38F-4A4B-405A-8F63-9725834F9ED4}"/>
              </a:ext>
            </a:extLst>
          </p:cNvPr>
          <p:cNvSpPr/>
          <p:nvPr/>
        </p:nvSpPr>
        <p:spPr>
          <a:xfrm>
            <a:off x="7794593" y="5065649"/>
            <a:ext cx="1145220" cy="34733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D3812E55-ED64-4DF6-B4C1-3F9E86081272}"/>
              </a:ext>
            </a:extLst>
          </p:cNvPr>
          <p:cNvGrpSpPr/>
          <p:nvPr/>
        </p:nvGrpSpPr>
        <p:grpSpPr>
          <a:xfrm>
            <a:off x="1793695" y="5164376"/>
            <a:ext cx="5556610" cy="1131079"/>
            <a:chOff x="515716" y="5495987"/>
            <a:chExt cx="5556610" cy="1131079"/>
          </a:xfrm>
        </p:grpSpPr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A408C15A-9064-439E-AAFF-4C9B13ED9A66}"/>
                </a:ext>
              </a:extLst>
            </p:cNvPr>
            <p:cNvSpPr txBox="1"/>
            <p:nvPr/>
          </p:nvSpPr>
          <p:spPr>
            <a:xfrm>
              <a:off x="515716" y="5495987"/>
              <a:ext cx="555661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の部分に「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fire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」と入力する。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Bonfire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を選択し、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OK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6DF8E042-9775-46FD-BA2B-DEEF8C55F773}"/>
                </a:ext>
              </a:extLst>
            </p:cNvPr>
            <p:cNvSpPr txBox="1"/>
            <p:nvPr/>
          </p:nvSpPr>
          <p:spPr>
            <a:xfrm flipH="1">
              <a:off x="963219" y="5565634"/>
              <a:ext cx="6658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ぶぶん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425101AB-489D-4995-8A5B-4CB6E6E919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5716" y="5688745"/>
              <a:ext cx="285750" cy="323850"/>
            </a:xfrm>
            <a:prstGeom prst="rect">
              <a:avLst/>
            </a:prstGeom>
          </p:spPr>
        </p:pic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A6405166-0A2C-403D-8E7D-C1572216A55C}"/>
                </a:ext>
              </a:extLst>
            </p:cNvPr>
            <p:cNvSpPr txBox="1"/>
            <p:nvPr/>
          </p:nvSpPr>
          <p:spPr>
            <a:xfrm flipH="1">
              <a:off x="2556765" y="5549897"/>
              <a:ext cx="95879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1BF86230-83D8-40AC-8196-CFA19CA48D42}"/>
                </a:ext>
              </a:extLst>
            </p:cNvPr>
            <p:cNvSpPr txBox="1"/>
            <p:nvPr/>
          </p:nvSpPr>
          <p:spPr>
            <a:xfrm flipH="1">
              <a:off x="1932362" y="6104409"/>
              <a:ext cx="78420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83C9174B-1D7E-4643-A00A-45A2E1E2F2BC}"/>
                </a:ext>
              </a:extLst>
            </p:cNvPr>
            <p:cNvSpPr txBox="1"/>
            <p:nvPr/>
          </p:nvSpPr>
          <p:spPr>
            <a:xfrm flipH="1">
              <a:off x="4160661" y="6104409"/>
              <a:ext cx="420218" cy="255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956746E-B136-45FC-A532-DE88D93CA320}"/>
              </a:ext>
            </a:extLst>
          </p:cNvPr>
          <p:cNvSpPr txBox="1"/>
          <p:nvPr/>
        </p:nvSpPr>
        <p:spPr>
          <a:xfrm>
            <a:off x="990730" y="389175"/>
            <a:ext cx="1009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しょきか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E021E24-3BCD-4467-8267-BAC945B51285}"/>
              </a:ext>
            </a:extLst>
          </p:cNvPr>
          <p:cNvSpPr txBox="1"/>
          <p:nvPr/>
        </p:nvSpPr>
        <p:spPr>
          <a:xfrm>
            <a:off x="2408590" y="389175"/>
            <a:ext cx="6035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ほのお</a:t>
            </a:r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588231C4-B8D3-43F3-BD93-CF19D9503B5F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79488" y="1589831"/>
            <a:chExt cx="1084828" cy="1084828"/>
          </a:xfrm>
        </p:grpSpPr>
        <p:sp>
          <p:nvSpPr>
            <p:cNvPr id="31" name="正方形/長方形 30">
              <a:extLst>
                <a:ext uri="{FF2B5EF4-FFF2-40B4-BE49-F238E27FC236}">
                  <a16:creationId xmlns:a16="http://schemas.microsoft.com/office/drawing/2014/main" id="{9F6B390F-861D-497A-8ED2-B541D0A9F052}"/>
                </a:ext>
              </a:extLst>
            </p:cNvPr>
            <p:cNvSpPr/>
            <p:nvPr/>
          </p:nvSpPr>
          <p:spPr>
            <a:xfrm>
              <a:off x="7979488" y="1589831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2" name="図 31">
              <a:extLst>
                <a:ext uri="{FF2B5EF4-FFF2-40B4-BE49-F238E27FC236}">
                  <a16:creationId xmlns:a16="http://schemas.microsoft.com/office/drawing/2014/main" id="{E07044FD-053D-496E-AFE4-5DD5AAD25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25135" y="1690285"/>
              <a:ext cx="993534" cy="9451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088838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C2C2B3D-715D-414C-9104-501DEF4804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0852" y="2266048"/>
            <a:ext cx="3009900" cy="11049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55620"/>
            <a:ext cx="8380640" cy="480131"/>
          </a:xfrm>
        </p:spPr>
        <p:txBody>
          <a:bodyPr/>
          <a:lstStyle/>
          <a:p>
            <a:r>
              <a:rPr lang="en-US" altLang="ja-JP" sz="2800" dirty="0"/>
              <a:t>【</a:t>
            </a:r>
            <a:r>
              <a:rPr lang="ja-JP" altLang="en-US" sz="2800" dirty="0"/>
              <a:t>①初期化</a:t>
            </a:r>
            <a:r>
              <a:rPr lang="en-US" altLang="ja-JP" sz="2800" dirty="0"/>
              <a:t>】</a:t>
            </a:r>
            <a:r>
              <a:rPr lang="ja-JP" altLang="en-US" sz="2800" dirty="0"/>
              <a:t>　</a:t>
            </a:r>
            <a:r>
              <a:rPr lang="en-US" altLang="ja-JP" sz="2800" dirty="0"/>
              <a:t> </a:t>
            </a:r>
            <a:r>
              <a:rPr lang="ja-JP" altLang="en-US" sz="2800" dirty="0"/>
              <a:t>炎のプログラミング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956746E-B136-45FC-A532-DE88D93CA320}"/>
              </a:ext>
            </a:extLst>
          </p:cNvPr>
          <p:cNvSpPr txBox="1"/>
          <p:nvPr/>
        </p:nvSpPr>
        <p:spPr>
          <a:xfrm>
            <a:off x="990730" y="389175"/>
            <a:ext cx="10092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しょきか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E021E24-3BCD-4467-8267-BAC945B51285}"/>
              </a:ext>
            </a:extLst>
          </p:cNvPr>
          <p:cNvSpPr txBox="1"/>
          <p:nvPr/>
        </p:nvSpPr>
        <p:spPr>
          <a:xfrm>
            <a:off x="2408590" y="389175"/>
            <a:ext cx="6035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ほのお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9067983-968D-4B9B-A7EF-FD2184578913}"/>
              </a:ext>
            </a:extLst>
          </p:cNvPr>
          <p:cNvSpPr txBox="1"/>
          <p:nvPr/>
        </p:nvSpPr>
        <p:spPr>
          <a:xfrm>
            <a:off x="612019" y="1094634"/>
            <a:ext cx="757261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をクリックした時のプログラミングをしよう！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82DE295-BC39-40B2-83E7-BACF85FCAB49}"/>
              </a:ext>
            </a:extLst>
          </p:cNvPr>
          <p:cNvSpPr txBox="1"/>
          <p:nvPr/>
        </p:nvSpPr>
        <p:spPr>
          <a:xfrm>
            <a:off x="2524901" y="1136953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6926DF3B-C2AC-42B9-9276-292BC73286FD}"/>
              </a:ext>
            </a:extLst>
          </p:cNvPr>
          <p:cNvCxnSpPr>
            <a:cxnSpLocks/>
          </p:cNvCxnSpPr>
          <p:nvPr/>
        </p:nvCxnSpPr>
        <p:spPr>
          <a:xfrm flipV="1">
            <a:off x="2597580" y="2573122"/>
            <a:ext cx="582342" cy="556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1B147C76-3EAC-4DBA-ACDB-C1066CB24AAE}"/>
              </a:ext>
            </a:extLst>
          </p:cNvPr>
          <p:cNvGrpSpPr/>
          <p:nvPr/>
        </p:nvGrpSpPr>
        <p:grpSpPr>
          <a:xfrm>
            <a:off x="1928728" y="2125472"/>
            <a:ext cx="667899" cy="650331"/>
            <a:chOff x="475743" y="2747684"/>
            <a:chExt cx="667899" cy="650331"/>
          </a:xfrm>
        </p:grpSpPr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776DD45C-D0C3-45C7-AE85-792EFC8020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32" name="四角形: 角を丸くする 31">
              <a:extLst>
                <a:ext uri="{FF2B5EF4-FFF2-40B4-BE49-F238E27FC236}">
                  <a16:creationId xmlns:a16="http://schemas.microsoft.com/office/drawing/2014/main" id="{8DDA5700-75ED-4502-9382-E5339DB28D2D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34" name="図 33">
            <a:extLst>
              <a:ext uri="{FF2B5EF4-FFF2-40B4-BE49-F238E27FC236}">
                <a16:creationId xmlns:a16="http://schemas.microsoft.com/office/drawing/2014/main" id="{AEF39D66-0092-481F-9E18-D6535A0C34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473" y="1195456"/>
            <a:ext cx="488799" cy="488799"/>
          </a:xfrm>
          <a:prstGeom prst="rect">
            <a:avLst/>
          </a:prstGeom>
        </p:spPr>
      </p:pic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D5AA9906-41BF-427F-AA4D-F76A3EADB269}"/>
              </a:ext>
            </a:extLst>
          </p:cNvPr>
          <p:cNvGrpSpPr/>
          <p:nvPr/>
        </p:nvGrpSpPr>
        <p:grpSpPr>
          <a:xfrm>
            <a:off x="968362" y="4049604"/>
            <a:ext cx="5730352" cy="601756"/>
            <a:chOff x="2157904" y="2069568"/>
            <a:chExt cx="5730352" cy="601756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AD64DC76-5960-4B70-B780-224B4DDA0F9E}"/>
                </a:ext>
              </a:extLst>
            </p:cNvPr>
            <p:cNvSpPr txBox="1"/>
            <p:nvPr/>
          </p:nvSpPr>
          <p:spPr>
            <a:xfrm>
              <a:off x="2157904" y="2069568"/>
              <a:ext cx="57303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　　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が押された時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28C83EB0-0587-4C2E-8D65-D1495E4ED8AF}"/>
                </a:ext>
              </a:extLst>
            </p:cNvPr>
            <p:cNvSpPr txBox="1"/>
            <p:nvPr/>
          </p:nvSpPr>
          <p:spPr>
            <a:xfrm>
              <a:off x="6463186" y="211188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EF8D0892-ABF4-4682-B6FC-BC1BEA89E6CA}"/>
                </a:ext>
              </a:extLst>
            </p:cNvPr>
            <p:cNvSpPr txBox="1"/>
            <p:nvPr/>
          </p:nvSpPr>
          <p:spPr>
            <a:xfrm>
              <a:off x="4834970" y="2107114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1CD1C065-B3DB-4DD4-AA71-3833932514A2}"/>
                </a:ext>
              </a:extLst>
            </p:cNvPr>
            <p:cNvSpPr txBox="1"/>
            <p:nvPr/>
          </p:nvSpPr>
          <p:spPr>
            <a:xfrm>
              <a:off x="5774264" y="2111887"/>
              <a:ext cx="50477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2" name="図 41">
              <a:extLst>
                <a:ext uri="{FF2B5EF4-FFF2-40B4-BE49-F238E27FC236}">
                  <a16:creationId xmlns:a16="http://schemas.microsoft.com/office/drawing/2014/main" id="{DE1B97AF-B850-4443-8CDB-B16B5029F0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80655" y="2182525"/>
              <a:ext cx="488799" cy="488799"/>
            </a:xfrm>
            <a:prstGeom prst="rect">
              <a:avLst/>
            </a:prstGeom>
          </p:spPr>
        </p:pic>
      </p:grpSp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277B3470-76CD-4167-AEAD-AD69044414C4}"/>
              </a:ext>
            </a:extLst>
          </p:cNvPr>
          <p:cNvCxnSpPr>
            <a:cxnSpLocks/>
          </p:cNvCxnSpPr>
          <p:nvPr/>
        </p:nvCxnSpPr>
        <p:spPr>
          <a:xfrm>
            <a:off x="2619077" y="3016115"/>
            <a:ext cx="56890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142D0CDB-DC74-4E7E-BF07-F727748CC6A9}"/>
              </a:ext>
            </a:extLst>
          </p:cNvPr>
          <p:cNvGrpSpPr/>
          <p:nvPr/>
        </p:nvGrpSpPr>
        <p:grpSpPr>
          <a:xfrm>
            <a:off x="1954556" y="2836676"/>
            <a:ext cx="652422" cy="639195"/>
            <a:chOff x="991935" y="2007140"/>
            <a:chExt cx="652422" cy="639195"/>
          </a:xfrm>
        </p:grpSpPr>
        <p:pic>
          <p:nvPicPr>
            <p:cNvPr id="45" name="図 44">
              <a:extLst>
                <a:ext uri="{FF2B5EF4-FFF2-40B4-BE49-F238E27FC236}">
                  <a16:creationId xmlns:a16="http://schemas.microsoft.com/office/drawing/2014/main" id="{4FC94CC6-ED3C-48B1-9D56-9B175773E0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32878" y="2060038"/>
              <a:ext cx="561975" cy="533400"/>
            </a:xfrm>
            <a:prstGeom prst="rect">
              <a:avLst/>
            </a:prstGeom>
          </p:spPr>
        </p:pic>
        <p:sp>
          <p:nvSpPr>
            <p:cNvPr id="46" name="四角形: 角を丸くする 45">
              <a:extLst>
                <a:ext uri="{FF2B5EF4-FFF2-40B4-BE49-F238E27FC236}">
                  <a16:creationId xmlns:a16="http://schemas.microsoft.com/office/drawing/2014/main" id="{40B8B51F-A436-4B00-AE79-EA3261556BD4}"/>
                </a:ext>
              </a:extLst>
            </p:cNvPr>
            <p:cNvSpPr/>
            <p:nvPr/>
          </p:nvSpPr>
          <p:spPr>
            <a:xfrm>
              <a:off x="991935" y="200714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3F4672AC-FD3B-4E20-AF5B-50FC151C0DB2}"/>
              </a:ext>
            </a:extLst>
          </p:cNvPr>
          <p:cNvGrpSpPr/>
          <p:nvPr/>
        </p:nvGrpSpPr>
        <p:grpSpPr>
          <a:xfrm>
            <a:off x="968362" y="4841862"/>
            <a:ext cx="7880656" cy="596504"/>
            <a:chOff x="970381" y="4890020"/>
            <a:chExt cx="7880656" cy="596504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E221E8FF-9B0B-4B82-9308-E81F6072329A}"/>
                </a:ext>
              </a:extLst>
            </p:cNvPr>
            <p:cNvSpPr txBox="1"/>
            <p:nvPr/>
          </p:nvSpPr>
          <p:spPr>
            <a:xfrm>
              <a:off x="970381" y="4890020"/>
              <a:ext cx="788065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を選び、スタート位置を設定する。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1175861C-5129-48FF-9AAE-7AF9FA48D7C9}"/>
                </a:ext>
              </a:extLst>
            </p:cNvPr>
            <p:cNvSpPr txBox="1"/>
            <p:nvPr/>
          </p:nvSpPr>
          <p:spPr>
            <a:xfrm>
              <a:off x="4793999" y="495897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0" name="図 49">
              <a:extLst>
                <a:ext uri="{FF2B5EF4-FFF2-40B4-BE49-F238E27FC236}">
                  <a16:creationId xmlns:a16="http://schemas.microsoft.com/office/drawing/2014/main" id="{16A6A955-AD3B-4C0A-93B9-B2C4EE39EC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05410" y="5021664"/>
              <a:ext cx="2232853" cy="464860"/>
            </a:xfrm>
            <a:prstGeom prst="rect">
              <a:avLst/>
            </a:prstGeom>
          </p:spPr>
        </p:pic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F58B8924-B2EA-4DE7-9342-71AB40ED2C85}"/>
                </a:ext>
              </a:extLst>
            </p:cNvPr>
            <p:cNvSpPr txBox="1"/>
            <p:nvPr/>
          </p:nvSpPr>
          <p:spPr>
            <a:xfrm>
              <a:off x="1158272" y="495897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B5711142-97AB-42C1-AC01-78C2A45FACD2}"/>
                </a:ext>
              </a:extLst>
            </p:cNvPr>
            <p:cNvSpPr txBox="1"/>
            <p:nvPr/>
          </p:nvSpPr>
          <p:spPr>
            <a:xfrm>
              <a:off x="6524230" y="495897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30F3E19-F1C1-4FC8-8DB0-E93AF8AB15A8}"/>
                </a:ext>
              </a:extLst>
            </p:cNvPr>
            <p:cNvSpPr txBox="1"/>
            <p:nvPr/>
          </p:nvSpPr>
          <p:spPr>
            <a:xfrm>
              <a:off x="7065069" y="4958973"/>
              <a:ext cx="7616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4" name="四角形: 角を丸くする 53">
            <a:extLst>
              <a:ext uri="{FF2B5EF4-FFF2-40B4-BE49-F238E27FC236}">
                <a16:creationId xmlns:a16="http://schemas.microsoft.com/office/drawing/2014/main" id="{12A86468-B896-411D-81FB-DEF6C8DECB81}"/>
              </a:ext>
            </a:extLst>
          </p:cNvPr>
          <p:cNvSpPr/>
          <p:nvPr/>
        </p:nvSpPr>
        <p:spPr>
          <a:xfrm>
            <a:off x="3782066" y="2846860"/>
            <a:ext cx="589625" cy="351159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6A84348C-5462-46E0-A1AC-87B330F9B9F2}"/>
              </a:ext>
            </a:extLst>
          </p:cNvPr>
          <p:cNvSpPr/>
          <p:nvPr/>
        </p:nvSpPr>
        <p:spPr>
          <a:xfrm>
            <a:off x="5031145" y="2846860"/>
            <a:ext cx="508519" cy="338510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12B183DC-40C4-4CFA-BE4D-BD32B190D4DB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79488" y="1589831"/>
            <a:chExt cx="1084828" cy="1084828"/>
          </a:xfrm>
        </p:grpSpPr>
        <p:sp>
          <p:nvSpPr>
            <p:cNvPr id="71" name="正方形/長方形 70">
              <a:extLst>
                <a:ext uri="{FF2B5EF4-FFF2-40B4-BE49-F238E27FC236}">
                  <a16:creationId xmlns:a16="http://schemas.microsoft.com/office/drawing/2014/main" id="{1CF62362-22C5-49C5-B481-EC913AF5F98C}"/>
                </a:ext>
              </a:extLst>
            </p:cNvPr>
            <p:cNvSpPr/>
            <p:nvPr/>
          </p:nvSpPr>
          <p:spPr>
            <a:xfrm>
              <a:off x="7979488" y="1589831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72" name="図 71">
              <a:extLst>
                <a:ext uri="{FF2B5EF4-FFF2-40B4-BE49-F238E27FC236}">
                  <a16:creationId xmlns:a16="http://schemas.microsoft.com/office/drawing/2014/main" id="{8584A262-45C4-42CA-B303-A7ACCFD4A07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025135" y="1690285"/>
              <a:ext cx="993534" cy="9451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805394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2600" dirty="0"/>
              <a:t>【</a:t>
            </a:r>
            <a:r>
              <a:rPr lang="ja-JP" altLang="en-US" sz="2600" dirty="0"/>
              <a:t>②命令の送信</a:t>
            </a:r>
            <a:r>
              <a:rPr lang="en-US" altLang="ja-JP" sz="2600" dirty="0"/>
              <a:t>】</a:t>
            </a:r>
            <a:r>
              <a:rPr lang="ja-JP" altLang="en-US" sz="2600" dirty="0"/>
              <a:t>　</a:t>
            </a:r>
            <a:r>
              <a:rPr lang="en-US" altLang="ja-JP" sz="2600" dirty="0"/>
              <a:t>Codey</a:t>
            </a:r>
            <a:r>
              <a:rPr lang="ja-JP" altLang="en-US" sz="2600" dirty="0"/>
              <a:t>（ロボット）のプログラミング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C0E4E155-652C-4B93-A034-D66DCCB15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839" y="2456345"/>
            <a:ext cx="3104700" cy="2839560"/>
          </a:xfrm>
          <a:prstGeom prst="rect">
            <a:avLst/>
          </a:prstGeom>
        </p:spPr>
      </p:pic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1353840" y="2466517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6585A02-2F87-4F4F-A11B-5D5978AA7CF6}"/>
              </a:ext>
            </a:extLst>
          </p:cNvPr>
          <p:cNvSpPr/>
          <p:nvPr/>
        </p:nvSpPr>
        <p:spPr>
          <a:xfrm>
            <a:off x="1344961" y="2962372"/>
            <a:ext cx="1019684" cy="9663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CDCEBF9-E8A0-49C3-9D2F-B0A4E0321881}"/>
              </a:ext>
            </a:extLst>
          </p:cNvPr>
          <p:cNvGrpSpPr/>
          <p:nvPr/>
        </p:nvGrpSpPr>
        <p:grpSpPr>
          <a:xfrm>
            <a:off x="500576" y="1245270"/>
            <a:ext cx="5234830" cy="577081"/>
            <a:chOff x="968914" y="2212247"/>
            <a:chExt cx="5234830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968914" y="2212247"/>
              <a:ext cx="523483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「デバイス」タブから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を選択しよう！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2D2E78C0-8162-4D21-AFD3-00997D755944}"/>
                </a:ext>
              </a:extLst>
            </p:cNvPr>
            <p:cNvSpPr txBox="1"/>
            <p:nvPr/>
          </p:nvSpPr>
          <p:spPr>
            <a:xfrm>
              <a:off x="3432470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D5D045A-4B61-4846-9A1C-CF1CF2074077}"/>
                </a:ext>
              </a:extLst>
            </p:cNvPr>
            <p:cNvSpPr txBox="1"/>
            <p:nvPr/>
          </p:nvSpPr>
          <p:spPr>
            <a:xfrm>
              <a:off x="4199177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33FFF342-C729-4D8B-B473-49A0DA4D2983}"/>
              </a:ext>
            </a:extLst>
          </p:cNvPr>
          <p:cNvGrpSpPr/>
          <p:nvPr/>
        </p:nvGrpSpPr>
        <p:grpSpPr>
          <a:xfrm>
            <a:off x="1894129" y="2166094"/>
            <a:ext cx="3060000" cy="268117"/>
            <a:chOff x="1509204" y="2285568"/>
            <a:chExt cx="3060000" cy="268117"/>
          </a:xfrm>
        </p:grpSpPr>
        <p:cxnSp>
          <p:nvCxnSpPr>
            <p:cNvPr id="22" name="直線矢印コネクタ 21">
              <a:extLst>
                <a:ext uri="{FF2B5EF4-FFF2-40B4-BE49-F238E27FC236}">
                  <a16:creationId xmlns:a16="http://schemas.microsoft.com/office/drawing/2014/main" id="{F2A71519-6031-438A-BBF5-4273E38095A1}"/>
                </a:ext>
              </a:extLst>
            </p:cNvPr>
            <p:cNvCxnSpPr>
              <a:cxnSpLocks/>
            </p:cNvCxnSpPr>
            <p:nvPr/>
          </p:nvCxnSpPr>
          <p:spPr>
            <a:xfrm>
              <a:off x="1512836" y="2288650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0842F94E-011A-42C5-A4EB-963F91E7DB67}"/>
                </a:ext>
              </a:extLst>
            </p:cNvPr>
            <p:cNvCxnSpPr/>
            <p:nvPr/>
          </p:nvCxnSpPr>
          <p:spPr>
            <a:xfrm>
              <a:off x="1509204" y="2285568"/>
              <a:ext cx="306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250799BC-2A28-493D-8E25-D23039E4C5C6}"/>
              </a:ext>
            </a:extLst>
          </p:cNvPr>
          <p:cNvCxnSpPr>
            <a:cxnSpLocks/>
          </p:cNvCxnSpPr>
          <p:nvPr/>
        </p:nvCxnSpPr>
        <p:spPr>
          <a:xfrm flipH="1" flipV="1">
            <a:off x="2364645" y="3671586"/>
            <a:ext cx="2651695" cy="9440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DA6A634-8149-49BF-A482-5B0040977DE8}"/>
              </a:ext>
            </a:extLst>
          </p:cNvPr>
          <p:cNvSpPr txBox="1"/>
          <p:nvPr/>
        </p:nvSpPr>
        <p:spPr>
          <a:xfrm>
            <a:off x="4954129" y="1889442"/>
            <a:ext cx="7972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2F76325-76C1-4FD2-B360-96AF09D6DD2C}"/>
              </a:ext>
            </a:extLst>
          </p:cNvPr>
          <p:cNvGrpSpPr/>
          <p:nvPr/>
        </p:nvGrpSpPr>
        <p:grpSpPr>
          <a:xfrm>
            <a:off x="4954128" y="3879576"/>
            <a:ext cx="3915121" cy="1569660"/>
            <a:chOff x="5344289" y="4673458"/>
            <a:chExt cx="3915121" cy="1569660"/>
          </a:xfrm>
        </p:grpSpPr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B08343C0-5B90-4545-A5E5-81A3A739EB57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（クリックすると枠が青くなり、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選択された状態となります。）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354EB401-C462-443C-A77F-BB5001E8AAAD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8CD97DF-DDFE-45D6-B26C-F74F28A51544}"/>
                </a:ext>
              </a:extLst>
            </p:cNvPr>
            <p:cNvSpPr txBox="1"/>
            <p:nvPr/>
          </p:nvSpPr>
          <p:spPr>
            <a:xfrm>
              <a:off x="6950322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1E988B00-A7E8-4CD8-B97A-A71D8758F163}"/>
                </a:ext>
              </a:extLst>
            </p:cNvPr>
            <p:cNvSpPr txBox="1"/>
            <p:nvPr/>
          </p:nvSpPr>
          <p:spPr>
            <a:xfrm>
              <a:off x="7338659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134A9FD-0930-48BB-A011-5AA983209F89}"/>
                </a:ext>
              </a:extLst>
            </p:cNvPr>
            <p:cNvSpPr txBox="1"/>
            <p:nvPr/>
          </p:nvSpPr>
          <p:spPr>
            <a:xfrm>
              <a:off x="6059508" y="5762119"/>
              <a:ext cx="7277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526F1C5B-B636-496A-9337-3399674425D1}"/>
                </a:ext>
              </a:extLst>
            </p:cNvPr>
            <p:cNvSpPr txBox="1"/>
            <p:nvPr/>
          </p:nvSpPr>
          <p:spPr>
            <a:xfrm>
              <a:off x="6950322" y="5762119"/>
              <a:ext cx="100244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じょうたい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54E4EA73-02A3-484F-BCCD-9D564ACF4A09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F05DAEC9-8108-4470-8996-DD73B72757C7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A3A43CE1-DF61-4B76-9EAE-49CC77E4E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6998F6A-E8C7-43BA-B24B-732DF95844BB}"/>
              </a:ext>
            </a:extLst>
          </p:cNvPr>
          <p:cNvSpPr txBox="1"/>
          <p:nvPr/>
        </p:nvSpPr>
        <p:spPr>
          <a:xfrm>
            <a:off x="1848858" y="414808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そうしん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0C40888-309D-4714-AB47-BC6E88CF9746}"/>
              </a:ext>
            </a:extLst>
          </p:cNvPr>
          <p:cNvSpPr txBox="1"/>
          <p:nvPr/>
        </p:nvSpPr>
        <p:spPr>
          <a:xfrm>
            <a:off x="846210" y="414808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88A16F3-6D7B-4E27-903F-797ED7510919}"/>
              </a:ext>
            </a:extLst>
          </p:cNvPr>
          <p:cNvSpPr txBox="1"/>
          <p:nvPr/>
        </p:nvSpPr>
        <p:spPr>
          <a:xfrm>
            <a:off x="3102089" y="427761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9B266692-96F0-487A-99AB-D4FE18BD7BFE}"/>
              </a:ext>
            </a:extLst>
          </p:cNvPr>
          <p:cNvSpPr txBox="1"/>
          <p:nvPr/>
        </p:nvSpPr>
        <p:spPr>
          <a:xfrm>
            <a:off x="7908066" y="1264523"/>
            <a:ext cx="1084828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スタート</a:t>
            </a:r>
          </a:p>
        </p:txBody>
      </p:sp>
    </p:spTree>
    <p:extLst>
      <p:ext uri="{BB962C8B-B14F-4D97-AF65-F5344CB8AC3E}">
        <p14:creationId xmlns:p14="http://schemas.microsoft.com/office/powerpoint/2010/main" val="24930768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C5348325-3C7A-44CB-9288-5A7E19AC2D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172" y="2125028"/>
            <a:ext cx="2286000" cy="154305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2600" dirty="0"/>
              <a:t>【</a:t>
            </a:r>
            <a:r>
              <a:rPr lang="ja-JP" altLang="en-US" sz="2600" dirty="0"/>
              <a:t>②命令の送信</a:t>
            </a:r>
            <a:r>
              <a:rPr lang="en-US" altLang="ja-JP" sz="2600" dirty="0"/>
              <a:t>】</a:t>
            </a:r>
            <a:r>
              <a:rPr lang="ja-JP" altLang="en-US" sz="2600" dirty="0"/>
              <a:t>　</a:t>
            </a:r>
            <a:r>
              <a:rPr lang="en-US" altLang="ja-JP" sz="2600" dirty="0"/>
              <a:t>Codey</a:t>
            </a:r>
            <a:r>
              <a:rPr lang="ja-JP" altLang="en-US" sz="2600" dirty="0"/>
              <a:t>（ロボット）のプログラミング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C0A1B9-6D26-46AC-BF3A-C38981E581DE}"/>
              </a:ext>
            </a:extLst>
          </p:cNvPr>
          <p:cNvSpPr txBox="1"/>
          <p:nvPr/>
        </p:nvSpPr>
        <p:spPr>
          <a:xfrm>
            <a:off x="500576" y="1245270"/>
            <a:ext cx="523483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ボタンが押されたら、ゲームをスタートする。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D2E78C0-8162-4D21-AFD3-00997D755944}"/>
              </a:ext>
            </a:extLst>
          </p:cNvPr>
          <p:cNvSpPr txBox="1"/>
          <p:nvPr/>
        </p:nvSpPr>
        <p:spPr>
          <a:xfrm>
            <a:off x="1650236" y="1288149"/>
            <a:ext cx="2939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54E4EA73-02A3-484F-BCCD-9D564ACF4A09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F05DAEC9-8108-4470-8996-DD73B72757C7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A3A43CE1-DF61-4B76-9EAE-49CC77E4E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E0835244-A4EB-47B4-8157-8789EFB6C337}"/>
              </a:ext>
            </a:extLst>
          </p:cNvPr>
          <p:cNvGrpSpPr/>
          <p:nvPr/>
        </p:nvGrpSpPr>
        <p:grpSpPr>
          <a:xfrm>
            <a:off x="349699" y="2747425"/>
            <a:ext cx="652422" cy="639195"/>
            <a:chOff x="588875" y="3127860"/>
            <a:chExt cx="652422" cy="639195"/>
          </a:xfrm>
        </p:grpSpPr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798C840C-40CD-4C75-B867-AF4CEAEB94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3825" y="3214605"/>
              <a:ext cx="609600" cy="552450"/>
            </a:xfrm>
            <a:prstGeom prst="rect">
              <a:avLst/>
            </a:prstGeom>
          </p:spPr>
        </p:pic>
        <p:sp>
          <p:nvSpPr>
            <p:cNvPr id="46" name="四角形: 角を丸くする 45">
              <a:extLst>
                <a:ext uri="{FF2B5EF4-FFF2-40B4-BE49-F238E27FC236}">
                  <a16:creationId xmlns:a16="http://schemas.microsoft.com/office/drawing/2014/main" id="{9EFA21FA-A3A0-4E55-9947-C6A5615ABA75}"/>
                </a:ext>
              </a:extLst>
            </p:cNvPr>
            <p:cNvSpPr/>
            <p:nvPr/>
          </p:nvSpPr>
          <p:spPr>
            <a:xfrm>
              <a:off x="588875" y="312786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47" name="直線矢印コネクタ 46">
            <a:extLst>
              <a:ext uri="{FF2B5EF4-FFF2-40B4-BE49-F238E27FC236}">
                <a16:creationId xmlns:a16="http://schemas.microsoft.com/office/drawing/2014/main" id="{FBA1624A-8557-4E2B-B1CE-B677360E2145}"/>
              </a:ext>
            </a:extLst>
          </p:cNvPr>
          <p:cNvCxnSpPr>
            <a:cxnSpLocks/>
          </p:cNvCxnSpPr>
          <p:nvPr/>
        </p:nvCxnSpPr>
        <p:spPr>
          <a:xfrm>
            <a:off x="1010677" y="3070640"/>
            <a:ext cx="5039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3D1E7C4A-DB3F-4E64-8566-ED46308157DD}"/>
              </a:ext>
            </a:extLst>
          </p:cNvPr>
          <p:cNvGrpSpPr/>
          <p:nvPr/>
        </p:nvGrpSpPr>
        <p:grpSpPr>
          <a:xfrm>
            <a:off x="356058" y="2065398"/>
            <a:ext cx="652422" cy="639195"/>
            <a:chOff x="220334" y="1125062"/>
            <a:chExt cx="652422" cy="639195"/>
          </a:xfrm>
        </p:grpSpPr>
        <p:pic>
          <p:nvPicPr>
            <p:cNvPr id="50" name="図 49">
              <a:extLst>
                <a:ext uri="{FF2B5EF4-FFF2-40B4-BE49-F238E27FC236}">
                  <a16:creationId xmlns:a16="http://schemas.microsoft.com/office/drawing/2014/main" id="{23F874A0-E21F-40E9-BCC7-9634855583B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8796" y="1167894"/>
              <a:ext cx="590632" cy="543001"/>
            </a:xfrm>
            <a:prstGeom prst="rect">
              <a:avLst/>
            </a:prstGeom>
          </p:spPr>
        </p:pic>
        <p:sp>
          <p:nvSpPr>
            <p:cNvPr id="51" name="四角形: 角を丸くする 50">
              <a:extLst>
                <a:ext uri="{FF2B5EF4-FFF2-40B4-BE49-F238E27FC236}">
                  <a16:creationId xmlns:a16="http://schemas.microsoft.com/office/drawing/2014/main" id="{3EE4875A-3363-4892-A0CB-0905ABA8A43B}"/>
                </a:ext>
              </a:extLst>
            </p:cNvPr>
            <p:cNvSpPr/>
            <p:nvPr/>
          </p:nvSpPr>
          <p:spPr>
            <a:xfrm>
              <a:off x="220334" y="1125062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id="{0766EC46-46D3-4295-972A-69BBE2E5FB87}"/>
              </a:ext>
            </a:extLst>
          </p:cNvPr>
          <p:cNvGrpSpPr/>
          <p:nvPr/>
        </p:nvGrpSpPr>
        <p:grpSpPr>
          <a:xfrm>
            <a:off x="334735" y="3416847"/>
            <a:ext cx="652422" cy="639195"/>
            <a:chOff x="588984" y="3725957"/>
            <a:chExt cx="652422" cy="639195"/>
          </a:xfrm>
        </p:grpSpPr>
        <p:pic>
          <p:nvPicPr>
            <p:cNvPr id="57" name="図 56">
              <a:extLst>
                <a:ext uri="{FF2B5EF4-FFF2-40B4-BE49-F238E27FC236}">
                  <a16:creationId xmlns:a16="http://schemas.microsoft.com/office/drawing/2014/main" id="{9533FB00-2386-45B6-AAF7-05FEE15BA5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8939" y="3833046"/>
              <a:ext cx="571500" cy="514350"/>
            </a:xfrm>
            <a:prstGeom prst="rect">
              <a:avLst/>
            </a:prstGeom>
          </p:spPr>
        </p:pic>
        <p:sp>
          <p:nvSpPr>
            <p:cNvPr id="58" name="四角形: 角を丸くする 57">
              <a:extLst>
                <a:ext uri="{FF2B5EF4-FFF2-40B4-BE49-F238E27FC236}">
                  <a16:creationId xmlns:a16="http://schemas.microsoft.com/office/drawing/2014/main" id="{1316D808-8550-4932-96F7-7678F1180CFE}"/>
                </a:ext>
              </a:extLst>
            </p:cNvPr>
            <p:cNvSpPr/>
            <p:nvPr/>
          </p:nvSpPr>
          <p:spPr>
            <a:xfrm>
              <a:off x="588984" y="372595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31B32026-D0DC-4931-BF25-687C5D604B0B}"/>
              </a:ext>
            </a:extLst>
          </p:cNvPr>
          <p:cNvGrpSpPr/>
          <p:nvPr/>
        </p:nvGrpSpPr>
        <p:grpSpPr>
          <a:xfrm>
            <a:off x="3776172" y="2537875"/>
            <a:ext cx="4784876" cy="592590"/>
            <a:chOff x="3665604" y="2043610"/>
            <a:chExt cx="4784876" cy="592590"/>
          </a:xfrm>
        </p:grpSpPr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6BF3D762-0AEE-45AA-A67E-C2D12115E2F0}"/>
                </a:ext>
              </a:extLst>
            </p:cNvPr>
            <p:cNvSpPr txBox="1"/>
            <p:nvPr/>
          </p:nvSpPr>
          <p:spPr>
            <a:xfrm>
              <a:off x="3665604" y="2043610"/>
              <a:ext cx="478487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「イベント」から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7D2851A8-17F0-46AF-82A2-84E1A7AB92BD}"/>
                </a:ext>
              </a:extLst>
            </p:cNvPr>
            <p:cNvSpPr txBox="1"/>
            <p:nvPr/>
          </p:nvSpPr>
          <p:spPr>
            <a:xfrm>
              <a:off x="7546517" y="2121441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5" name="図 64">
              <a:extLst>
                <a:ext uri="{FF2B5EF4-FFF2-40B4-BE49-F238E27FC236}">
                  <a16:creationId xmlns:a16="http://schemas.microsoft.com/office/drawing/2014/main" id="{49927DA4-03C8-41C4-BD23-4105F7A0D9A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562071" y="2064650"/>
              <a:ext cx="1828958" cy="571550"/>
            </a:xfrm>
            <a:prstGeom prst="rect">
              <a:avLst/>
            </a:prstGeom>
          </p:spPr>
        </p:pic>
      </p:grpSp>
      <p:cxnSp>
        <p:nvCxnSpPr>
          <p:cNvPr id="69" name="コネクタ: カギ線 68">
            <a:extLst>
              <a:ext uri="{FF2B5EF4-FFF2-40B4-BE49-F238E27FC236}">
                <a16:creationId xmlns:a16="http://schemas.microsoft.com/office/drawing/2014/main" id="{C96BAB4C-2D84-4F8B-9C04-4A7907A17344}"/>
              </a:ext>
            </a:extLst>
          </p:cNvPr>
          <p:cNvCxnSpPr>
            <a:cxnSpLocks/>
            <a:stCxn id="51" idx="3"/>
          </p:cNvCxnSpPr>
          <p:nvPr/>
        </p:nvCxnSpPr>
        <p:spPr>
          <a:xfrm>
            <a:off x="1008480" y="2384996"/>
            <a:ext cx="587456" cy="203322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コネクタ: カギ線 69">
            <a:extLst>
              <a:ext uri="{FF2B5EF4-FFF2-40B4-BE49-F238E27FC236}">
                <a16:creationId xmlns:a16="http://schemas.microsoft.com/office/drawing/2014/main" id="{9B233337-8E75-4BE0-AB72-731B90ED701A}"/>
              </a:ext>
            </a:extLst>
          </p:cNvPr>
          <p:cNvCxnSpPr>
            <a:cxnSpLocks/>
            <a:stCxn id="58" idx="3"/>
          </p:cNvCxnSpPr>
          <p:nvPr/>
        </p:nvCxnSpPr>
        <p:spPr>
          <a:xfrm flipV="1">
            <a:off x="987157" y="3386620"/>
            <a:ext cx="608779" cy="349825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6F6A1349-0662-4A88-8CD6-9C9B0B7DBC5F}"/>
              </a:ext>
            </a:extLst>
          </p:cNvPr>
          <p:cNvGrpSpPr/>
          <p:nvPr/>
        </p:nvGrpSpPr>
        <p:grpSpPr>
          <a:xfrm>
            <a:off x="622367" y="4090698"/>
            <a:ext cx="7325140" cy="1141550"/>
            <a:chOff x="1449580" y="4165971"/>
            <a:chExt cx="7325140" cy="1141550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E8CCF550-C8F4-4CA2-97BE-BCA11E64B7B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426046" y="4737906"/>
              <a:ext cx="4348674" cy="569615"/>
            </a:xfrm>
            <a:prstGeom prst="rect">
              <a:avLst/>
            </a:prstGeom>
          </p:spPr>
        </p:pic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10E02586-3FDE-4872-B017-9A6C60C536DF}"/>
                </a:ext>
              </a:extLst>
            </p:cNvPr>
            <p:cNvGrpSpPr/>
            <p:nvPr/>
          </p:nvGrpSpPr>
          <p:grpSpPr>
            <a:xfrm>
              <a:off x="1449580" y="4165971"/>
              <a:ext cx="6840583" cy="1131079"/>
              <a:chOff x="1557440" y="4187952"/>
              <a:chExt cx="6840583" cy="1131079"/>
            </a:xfrm>
          </p:grpSpPr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933EBDEB-6F12-495E-8DAB-28CA1195FCA3}"/>
                  </a:ext>
                </a:extLst>
              </p:cNvPr>
              <p:cNvSpPr txBox="1"/>
              <p:nvPr/>
            </p:nvSpPr>
            <p:spPr>
              <a:xfrm>
                <a:off x="1615374" y="4187952"/>
                <a:ext cx="6782649" cy="11310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</a:t>
                </a: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見た目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」から　　　　　　　　を選び、　　をクリックする。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編集画面で　　　を選ぶ。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72" name="テキスト ボックス 71">
                <a:extLst>
                  <a:ext uri="{FF2B5EF4-FFF2-40B4-BE49-F238E27FC236}">
                    <a16:creationId xmlns:a16="http://schemas.microsoft.com/office/drawing/2014/main" id="{DD02DA73-C7F0-4561-80CE-61D1E643CE5F}"/>
                  </a:ext>
                </a:extLst>
              </p:cNvPr>
              <p:cNvSpPr txBox="1"/>
              <p:nvPr/>
            </p:nvSpPr>
            <p:spPr>
              <a:xfrm>
                <a:off x="5232039" y="4242313"/>
                <a:ext cx="54083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えら</a:t>
                </a:r>
                <a:endPara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73" name="テキスト ボックス 72">
                <a:extLst>
                  <a:ext uri="{FF2B5EF4-FFF2-40B4-BE49-F238E27FC236}">
                    <a16:creationId xmlns:a16="http://schemas.microsoft.com/office/drawing/2014/main" id="{1EF19A36-ED9F-43AE-A644-D19E0FD85F14}"/>
                  </a:ext>
                </a:extLst>
              </p:cNvPr>
              <p:cNvSpPr txBox="1"/>
              <p:nvPr/>
            </p:nvSpPr>
            <p:spPr>
              <a:xfrm>
                <a:off x="1792562" y="4242313"/>
                <a:ext cx="54083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み</a:t>
                </a:r>
                <a:endPara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601A09DA-EB3A-4F1F-B992-8A6D8EB54D3D}"/>
                  </a:ext>
                </a:extLst>
              </p:cNvPr>
              <p:cNvSpPr txBox="1"/>
              <p:nvPr/>
            </p:nvSpPr>
            <p:spPr>
              <a:xfrm>
                <a:off x="2209508" y="4242313"/>
                <a:ext cx="54083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め</a:t>
                </a:r>
                <a:endPara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pic>
            <p:nvPicPr>
              <p:cNvPr id="26" name="図 25">
                <a:extLst>
                  <a:ext uri="{FF2B5EF4-FFF2-40B4-BE49-F238E27FC236}">
                    <a16:creationId xmlns:a16="http://schemas.microsoft.com/office/drawing/2014/main" id="{CBEC0741-262A-4D57-9849-80C5607B73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349031" y="4301830"/>
                <a:ext cx="1798476" cy="518205"/>
              </a:xfrm>
              <a:prstGeom prst="rect">
                <a:avLst/>
              </a:prstGeom>
            </p:spPr>
          </p:pic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id="{FD5B8310-CA3C-4AF9-9AD1-21B03E3A1F04}"/>
                  </a:ext>
                </a:extLst>
              </p:cNvPr>
              <p:cNvSpPr txBox="1"/>
              <p:nvPr/>
            </p:nvSpPr>
            <p:spPr>
              <a:xfrm>
                <a:off x="1557440" y="4798474"/>
                <a:ext cx="126944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へんしゅうがめん</a:t>
                </a:r>
                <a:endParaRPr kumimoji="1" lang="en-US" altLang="ja-JP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pic>
            <p:nvPicPr>
              <p:cNvPr id="82" name="図 81">
                <a:extLst>
                  <a:ext uri="{FF2B5EF4-FFF2-40B4-BE49-F238E27FC236}">
                    <a16:creationId xmlns:a16="http://schemas.microsoft.com/office/drawing/2014/main" id="{0A766235-6805-4EE4-AF5F-251ED3A535B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4178" t="9649" r="5693" b="12982"/>
              <a:stretch/>
            </p:blipFill>
            <p:spPr>
              <a:xfrm>
                <a:off x="5924027" y="4397291"/>
                <a:ext cx="524818" cy="271740"/>
              </a:xfrm>
              <a:prstGeom prst="rect">
                <a:avLst/>
              </a:prstGeom>
            </p:spPr>
          </p:pic>
          <p:pic>
            <p:nvPicPr>
              <p:cNvPr id="21" name="図 20">
                <a:extLst>
                  <a:ext uri="{FF2B5EF4-FFF2-40B4-BE49-F238E27FC236}">
                    <a16:creationId xmlns:a16="http://schemas.microsoft.com/office/drawing/2014/main" id="{58368E53-FFBC-46A3-B0A1-199AEA38427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1493" t="1125" r="4461" b="1471"/>
              <a:stretch/>
            </p:blipFill>
            <p:spPr>
              <a:xfrm>
                <a:off x="2919168" y="4944756"/>
                <a:ext cx="540556" cy="293698"/>
              </a:xfrm>
              <a:prstGeom prst="rect">
                <a:avLst/>
              </a:prstGeom>
            </p:spPr>
          </p:pic>
          <p:sp>
            <p:nvSpPr>
              <p:cNvPr id="85" name="テキスト ボックス 84">
                <a:extLst>
                  <a:ext uri="{FF2B5EF4-FFF2-40B4-BE49-F238E27FC236}">
                    <a16:creationId xmlns:a16="http://schemas.microsoft.com/office/drawing/2014/main" id="{FAFB32A8-CE3A-4001-A273-EE465BBCD3F4}"/>
                  </a:ext>
                </a:extLst>
              </p:cNvPr>
              <p:cNvSpPr txBox="1"/>
              <p:nvPr/>
            </p:nvSpPr>
            <p:spPr>
              <a:xfrm>
                <a:off x="3653720" y="4808944"/>
                <a:ext cx="47875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えら</a:t>
                </a:r>
                <a:endPara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89" name="正方形/長方形 88">
              <a:extLst>
                <a:ext uri="{FF2B5EF4-FFF2-40B4-BE49-F238E27FC236}">
                  <a16:creationId xmlns:a16="http://schemas.microsoft.com/office/drawing/2014/main" id="{C220DC5B-4049-4E97-971E-8249D3E6CEAF}"/>
                </a:ext>
              </a:extLst>
            </p:cNvPr>
            <p:cNvSpPr/>
            <p:nvPr/>
          </p:nvSpPr>
          <p:spPr>
            <a:xfrm>
              <a:off x="7789959" y="4798054"/>
              <a:ext cx="768658" cy="509467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95480F03-2325-4028-AB20-1914EC6D925C}"/>
              </a:ext>
            </a:extLst>
          </p:cNvPr>
          <p:cNvGrpSpPr/>
          <p:nvPr/>
        </p:nvGrpSpPr>
        <p:grpSpPr>
          <a:xfrm>
            <a:off x="609676" y="5582073"/>
            <a:ext cx="8605345" cy="616663"/>
            <a:chOff x="609676" y="5582073"/>
            <a:chExt cx="8605345" cy="616663"/>
          </a:xfrm>
        </p:grpSpPr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FD86D974-F729-40D2-8AB1-F2D640C7EDCC}"/>
                </a:ext>
              </a:extLst>
            </p:cNvPr>
            <p:cNvSpPr txBox="1"/>
            <p:nvPr/>
          </p:nvSpPr>
          <p:spPr>
            <a:xfrm>
              <a:off x="609676" y="5582073"/>
              <a:ext cx="860534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メッセージを「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スタート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DE92B898-787B-4A35-94C4-ED643180E5D3}"/>
                </a:ext>
              </a:extLst>
            </p:cNvPr>
            <p:cNvSpPr txBox="1"/>
            <p:nvPr/>
          </p:nvSpPr>
          <p:spPr>
            <a:xfrm>
              <a:off x="4445457" y="565326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0" name="図 99">
              <a:extLst>
                <a:ext uri="{FF2B5EF4-FFF2-40B4-BE49-F238E27FC236}">
                  <a16:creationId xmlns:a16="http://schemas.microsoft.com/office/drawing/2014/main" id="{82A53C04-73D3-444C-9DEF-B4679E79CE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594691" y="5749117"/>
              <a:ext cx="1775614" cy="449619"/>
            </a:xfrm>
            <a:prstGeom prst="rect">
              <a:avLst/>
            </a:prstGeom>
          </p:spPr>
        </p:pic>
      </p:grp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EF410AEB-7EF5-4794-BBCD-40D857DFDD33}"/>
              </a:ext>
            </a:extLst>
          </p:cNvPr>
          <p:cNvSpPr txBox="1"/>
          <p:nvPr/>
        </p:nvSpPr>
        <p:spPr>
          <a:xfrm>
            <a:off x="1848858" y="414808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そうしん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3A5C3B99-428A-48A5-BAB6-5E2CB017AEFB}"/>
              </a:ext>
            </a:extLst>
          </p:cNvPr>
          <p:cNvSpPr txBox="1"/>
          <p:nvPr/>
        </p:nvSpPr>
        <p:spPr>
          <a:xfrm>
            <a:off x="846210" y="414808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B00FD104-16DC-453B-A2BD-BB0EE4B00C90}"/>
              </a:ext>
            </a:extLst>
          </p:cNvPr>
          <p:cNvSpPr txBox="1"/>
          <p:nvPr/>
        </p:nvSpPr>
        <p:spPr>
          <a:xfrm>
            <a:off x="3102089" y="427761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7A5421C1-211E-4D70-A967-64E863882CC5}"/>
              </a:ext>
            </a:extLst>
          </p:cNvPr>
          <p:cNvSpPr txBox="1"/>
          <p:nvPr/>
        </p:nvSpPr>
        <p:spPr>
          <a:xfrm>
            <a:off x="7908066" y="1264523"/>
            <a:ext cx="1084828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スタート</a:t>
            </a:r>
          </a:p>
        </p:txBody>
      </p:sp>
    </p:spTree>
    <p:extLst>
      <p:ext uri="{BB962C8B-B14F-4D97-AF65-F5344CB8AC3E}">
        <p14:creationId xmlns:p14="http://schemas.microsoft.com/office/powerpoint/2010/main" val="13460830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9D5810BB-B3BC-4F4E-85E3-4DA9D6EF3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400" y="1922400"/>
            <a:ext cx="4229100" cy="204787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55620"/>
            <a:ext cx="8380640" cy="480131"/>
          </a:xfrm>
        </p:spPr>
        <p:txBody>
          <a:bodyPr/>
          <a:lstStyle/>
          <a:p>
            <a:r>
              <a:rPr lang="en-US" altLang="ja-JP" sz="2800" dirty="0"/>
              <a:t>【</a:t>
            </a:r>
            <a:r>
              <a:rPr lang="ja-JP" altLang="en-US" sz="2800" dirty="0"/>
              <a:t>②命令の受信</a:t>
            </a:r>
            <a:r>
              <a:rPr lang="en-US" altLang="ja-JP" sz="2800" dirty="0"/>
              <a:t>】</a:t>
            </a:r>
            <a:r>
              <a:rPr lang="ja-JP" altLang="en-US" sz="2800" dirty="0"/>
              <a:t>　</a:t>
            </a:r>
            <a:r>
              <a:rPr lang="en-US" altLang="ja-JP" sz="2800" dirty="0"/>
              <a:t> </a:t>
            </a:r>
            <a:r>
              <a:rPr lang="ja-JP" altLang="en-US" sz="2800" dirty="0"/>
              <a:t>炎のプログラミング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956746E-B136-45FC-A532-DE88D93CA320}"/>
              </a:ext>
            </a:extLst>
          </p:cNvPr>
          <p:cNvSpPr txBox="1"/>
          <p:nvPr/>
        </p:nvSpPr>
        <p:spPr>
          <a:xfrm>
            <a:off x="884803" y="391410"/>
            <a:ext cx="811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E021E24-3BCD-4467-8267-BAC945B51285}"/>
              </a:ext>
            </a:extLst>
          </p:cNvPr>
          <p:cNvSpPr txBox="1"/>
          <p:nvPr/>
        </p:nvSpPr>
        <p:spPr>
          <a:xfrm>
            <a:off x="3064479" y="391410"/>
            <a:ext cx="6035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ほのお</a:t>
            </a:r>
          </a:p>
        </p:txBody>
      </p: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6926DF3B-C2AC-42B9-9276-292BC73286FD}"/>
              </a:ext>
            </a:extLst>
          </p:cNvPr>
          <p:cNvCxnSpPr>
            <a:cxnSpLocks/>
            <a:endCxn id="101" idx="1"/>
          </p:cNvCxnSpPr>
          <p:nvPr/>
        </p:nvCxnSpPr>
        <p:spPr>
          <a:xfrm flipV="1">
            <a:off x="804244" y="2315123"/>
            <a:ext cx="233682" cy="165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1B147C76-3EAC-4DBA-ACDB-C1066CB24AAE}"/>
              </a:ext>
            </a:extLst>
          </p:cNvPr>
          <p:cNvGrpSpPr/>
          <p:nvPr/>
        </p:nvGrpSpPr>
        <p:grpSpPr>
          <a:xfrm>
            <a:off x="122869" y="1917656"/>
            <a:ext cx="667899" cy="650331"/>
            <a:chOff x="475743" y="2747684"/>
            <a:chExt cx="667899" cy="650331"/>
          </a:xfrm>
        </p:grpSpPr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776DD45C-D0C3-45C7-AE85-792EFC8020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32" name="四角形: 角を丸くする 31">
              <a:extLst>
                <a:ext uri="{FF2B5EF4-FFF2-40B4-BE49-F238E27FC236}">
                  <a16:creationId xmlns:a16="http://schemas.microsoft.com/office/drawing/2014/main" id="{8DDA5700-75ED-4502-9382-E5339DB28D2D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12B183DC-40C4-4CFA-BE4D-BD32B190D4DB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79488" y="1589831"/>
            <a:chExt cx="1084828" cy="1084828"/>
          </a:xfrm>
        </p:grpSpPr>
        <p:sp>
          <p:nvSpPr>
            <p:cNvPr id="71" name="正方形/長方形 70">
              <a:extLst>
                <a:ext uri="{FF2B5EF4-FFF2-40B4-BE49-F238E27FC236}">
                  <a16:creationId xmlns:a16="http://schemas.microsoft.com/office/drawing/2014/main" id="{1CF62362-22C5-49C5-B481-EC913AF5F98C}"/>
                </a:ext>
              </a:extLst>
            </p:cNvPr>
            <p:cNvSpPr/>
            <p:nvPr/>
          </p:nvSpPr>
          <p:spPr>
            <a:xfrm>
              <a:off x="7979488" y="1589831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72" name="図 71">
              <a:extLst>
                <a:ext uri="{FF2B5EF4-FFF2-40B4-BE49-F238E27FC236}">
                  <a16:creationId xmlns:a16="http://schemas.microsoft.com/office/drawing/2014/main" id="{8584A262-45C4-42CA-B303-A7ACCFD4A0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25135" y="1690285"/>
              <a:ext cx="993534" cy="945148"/>
            </a:xfrm>
            <a:prstGeom prst="rect">
              <a:avLst/>
            </a:prstGeom>
          </p:spPr>
        </p:pic>
      </p:grp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9CAC2FF1-7E2A-4106-98CC-FAB12DF513CE}"/>
              </a:ext>
            </a:extLst>
          </p:cNvPr>
          <p:cNvSpPr txBox="1"/>
          <p:nvPr/>
        </p:nvSpPr>
        <p:spPr>
          <a:xfrm>
            <a:off x="1937606" y="391410"/>
            <a:ext cx="811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じゅしん</a:t>
            </a:r>
          </a:p>
        </p:txBody>
      </p:sp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id="{D036E7B3-FCDD-425F-ACF9-DA52B899B1FE}"/>
              </a:ext>
            </a:extLst>
          </p:cNvPr>
          <p:cNvGrpSpPr/>
          <p:nvPr/>
        </p:nvGrpSpPr>
        <p:grpSpPr>
          <a:xfrm>
            <a:off x="612019" y="1094634"/>
            <a:ext cx="5884410" cy="577081"/>
            <a:chOff x="612019" y="1094634"/>
            <a:chExt cx="5884410" cy="577081"/>
          </a:xfrm>
        </p:grpSpPr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614348A3-DE23-460E-866F-55B15E1458D6}"/>
                </a:ext>
              </a:extLst>
            </p:cNvPr>
            <p:cNvSpPr txBox="1"/>
            <p:nvPr/>
          </p:nvSpPr>
          <p:spPr>
            <a:xfrm>
              <a:off x="612019" y="1094634"/>
              <a:ext cx="588441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メッセージを受信した時のプログラミングをしよう！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B1933C59-0EC2-4412-932A-ABF507507728}"/>
                </a:ext>
              </a:extLst>
            </p:cNvPr>
            <p:cNvSpPr txBox="1"/>
            <p:nvPr/>
          </p:nvSpPr>
          <p:spPr>
            <a:xfrm>
              <a:off x="1956808" y="1152091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じゅしん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22B511B1-8F30-45DF-B848-1C7D52BDB4A9}"/>
                </a:ext>
              </a:extLst>
            </p:cNvPr>
            <p:cNvSpPr txBox="1"/>
            <p:nvPr/>
          </p:nvSpPr>
          <p:spPr>
            <a:xfrm>
              <a:off x="2764731" y="1152091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id="{9B48B6D2-DBE8-4B5F-AE38-2186F67D9BB9}"/>
              </a:ext>
            </a:extLst>
          </p:cNvPr>
          <p:cNvGrpSpPr/>
          <p:nvPr/>
        </p:nvGrpSpPr>
        <p:grpSpPr>
          <a:xfrm>
            <a:off x="1697101" y="4230460"/>
            <a:ext cx="5396268" cy="1131079"/>
            <a:chOff x="4342537" y="1959449"/>
            <a:chExt cx="5396268" cy="1131079"/>
          </a:xfrm>
        </p:grpSpPr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EB74C300-A692-4572-9BA2-481D7B7C1FDB}"/>
                </a:ext>
              </a:extLst>
            </p:cNvPr>
            <p:cNvSpPr txBox="1"/>
            <p:nvPr/>
          </p:nvSpPr>
          <p:spPr>
            <a:xfrm>
              <a:off x="4384239" y="1959449"/>
              <a:ext cx="535456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○○を受け取った時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受信メッセージを設定する。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435389D6-36AC-43A5-818E-52F707339769}"/>
                </a:ext>
              </a:extLst>
            </p:cNvPr>
            <p:cNvSpPr txBox="1"/>
            <p:nvPr/>
          </p:nvSpPr>
          <p:spPr>
            <a:xfrm>
              <a:off x="8902586" y="201952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1D8DA285-A41B-47EC-8B23-E1EEBF01A05E}"/>
                </a:ext>
              </a:extLst>
            </p:cNvPr>
            <p:cNvSpPr txBox="1"/>
            <p:nvPr/>
          </p:nvSpPr>
          <p:spPr>
            <a:xfrm>
              <a:off x="7033250" y="2019524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8E3F0D3E-9114-4CC2-807E-09DFCAAFD584}"/>
                </a:ext>
              </a:extLst>
            </p:cNvPr>
            <p:cNvSpPr txBox="1"/>
            <p:nvPr/>
          </p:nvSpPr>
          <p:spPr>
            <a:xfrm>
              <a:off x="8204786" y="2019524"/>
              <a:ext cx="50477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17139778-9DA7-426D-9EA4-7035123137EA}"/>
                </a:ext>
              </a:extLst>
            </p:cNvPr>
            <p:cNvSpPr txBox="1"/>
            <p:nvPr/>
          </p:nvSpPr>
          <p:spPr>
            <a:xfrm>
              <a:off x="7506997" y="2019524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AFAE57A2-34B0-4997-A8E9-7E3ECB7D3FBF}"/>
                </a:ext>
              </a:extLst>
            </p:cNvPr>
            <p:cNvSpPr txBox="1"/>
            <p:nvPr/>
          </p:nvSpPr>
          <p:spPr>
            <a:xfrm>
              <a:off x="4342537" y="2576099"/>
              <a:ext cx="7416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じゅしん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12474C66-C497-42C2-B860-662312E4DC7F}"/>
                </a:ext>
              </a:extLst>
            </p:cNvPr>
            <p:cNvSpPr txBox="1"/>
            <p:nvPr/>
          </p:nvSpPr>
          <p:spPr>
            <a:xfrm>
              <a:off x="6151597" y="2560984"/>
              <a:ext cx="7416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73" name="グループ化 72">
            <a:extLst>
              <a:ext uri="{FF2B5EF4-FFF2-40B4-BE49-F238E27FC236}">
                <a16:creationId xmlns:a16="http://schemas.microsoft.com/office/drawing/2014/main" id="{7D3791EC-513E-4749-91AB-79F0717B8D6D}"/>
              </a:ext>
            </a:extLst>
          </p:cNvPr>
          <p:cNvGrpSpPr/>
          <p:nvPr/>
        </p:nvGrpSpPr>
        <p:grpSpPr>
          <a:xfrm>
            <a:off x="1696240" y="5800931"/>
            <a:ext cx="3799701" cy="777307"/>
            <a:chOff x="0" y="5162102"/>
            <a:chExt cx="3799701" cy="777307"/>
          </a:xfrm>
        </p:grpSpPr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FDF38439-D264-4F4C-B0E7-5E8A9BDBFFB4}"/>
                </a:ext>
              </a:extLst>
            </p:cNvPr>
            <p:cNvSpPr txBox="1"/>
            <p:nvPr/>
          </p:nvSpPr>
          <p:spPr>
            <a:xfrm>
              <a:off x="0" y="5251150"/>
              <a:ext cx="379970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「制御」から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E194AEDE-F16C-4C1A-A953-8DD8BCBFD5EE}"/>
                </a:ext>
              </a:extLst>
            </p:cNvPr>
            <p:cNvSpPr txBox="1"/>
            <p:nvPr/>
          </p:nvSpPr>
          <p:spPr>
            <a:xfrm>
              <a:off x="173541" y="5304535"/>
              <a:ext cx="776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4E615477-7774-4321-A71B-518F5785C88C}"/>
                </a:ext>
              </a:extLst>
            </p:cNvPr>
            <p:cNvSpPr txBox="1"/>
            <p:nvPr/>
          </p:nvSpPr>
          <p:spPr>
            <a:xfrm>
              <a:off x="2738429" y="5304535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7" name="図 76">
              <a:extLst>
                <a:ext uri="{FF2B5EF4-FFF2-40B4-BE49-F238E27FC236}">
                  <a16:creationId xmlns:a16="http://schemas.microsoft.com/office/drawing/2014/main" id="{3434486E-CBE6-4CF3-A582-D16FDE2C8C1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52360" y="5162102"/>
              <a:ext cx="1097375" cy="777307"/>
            </a:xfrm>
            <a:prstGeom prst="rect">
              <a:avLst/>
            </a:prstGeom>
          </p:spPr>
        </p:pic>
      </p:grpSp>
      <p:grpSp>
        <p:nvGrpSpPr>
          <p:cNvPr id="78" name="グループ化 77">
            <a:extLst>
              <a:ext uri="{FF2B5EF4-FFF2-40B4-BE49-F238E27FC236}">
                <a16:creationId xmlns:a16="http://schemas.microsoft.com/office/drawing/2014/main" id="{AF87EC0D-E05D-4CAF-A354-EC3735456632}"/>
              </a:ext>
            </a:extLst>
          </p:cNvPr>
          <p:cNvGrpSpPr/>
          <p:nvPr/>
        </p:nvGrpSpPr>
        <p:grpSpPr>
          <a:xfrm>
            <a:off x="122869" y="2648092"/>
            <a:ext cx="652422" cy="639195"/>
            <a:chOff x="588984" y="3725957"/>
            <a:chExt cx="652422" cy="639195"/>
          </a:xfrm>
        </p:grpSpPr>
        <p:pic>
          <p:nvPicPr>
            <p:cNvPr id="79" name="図 78">
              <a:extLst>
                <a:ext uri="{FF2B5EF4-FFF2-40B4-BE49-F238E27FC236}">
                  <a16:creationId xmlns:a16="http://schemas.microsoft.com/office/drawing/2014/main" id="{87D3D962-2F05-40A8-8286-FEBC931071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8939" y="3833046"/>
              <a:ext cx="571500" cy="514350"/>
            </a:xfrm>
            <a:prstGeom prst="rect">
              <a:avLst/>
            </a:prstGeom>
          </p:spPr>
        </p:pic>
        <p:sp>
          <p:nvSpPr>
            <p:cNvPr id="80" name="四角形: 角を丸くする 79">
              <a:extLst>
                <a:ext uri="{FF2B5EF4-FFF2-40B4-BE49-F238E27FC236}">
                  <a16:creationId xmlns:a16="http://schemas.microsoft.com/office/drawing/2014/main" id="{6B54AD61-738D-4159-A577-F48D965B0EF4}"/>
                </a:ext>
              </a:extLst>
            </p:cNvPr>
            <p:cNvSpPr/>
            <p:nvPr/>
          </p:nvSpPr>
          <p:spPr>
            <a:xfrm>
              <a:off x="588984" y="372595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81" name="直線矢印コネクタ 80">
            <a:extLst>
              <a:ext uri="{FF2B5EF4-FFF2-40B4-BE49-F238E27FC236}">
                <a16:creationId xmlns:a16="http://schemas.microsoft.com/office/drawing/2014/main" id="{5C975E46-D005-4FF8-966A-5A1ACF2EB135}"/>
              </a:ext>
            </a:extLst>
          </p:cNvPr>
          <p:cNvCxnSpPr>
            <a:cxnSpLocks/>
          </p:cNvCxnSpPr>
          <p:nvPr/>
        </p:nvCxnSpPr>
        <p:spPr>
          <a:xfrm>
            <a:off x="790546" y="2934281"/>
            <a:ext cx="31838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正方形/長方形 90">
            <a:extLst>
              <a:ext uri="{FF2B5EF4-FFF2-40B4-BE49-F238E27FC236}">
                <a16:creationId xmlns:a16="http://schemas.microsoft.com/office/drawing/2014/main" id="{0539CE49-CA83-4CB2-A75A-C0FB0181941A}"/>
              </a:ext>
            </a:extLst>
          </p:cNvPr>
          <p:cNvSpPr/>
          <p:nvPr/>
        </p:nvSpPr>
        <p:spPr>
          <a:xfrm>
            <a:off x="1124186" y="2864791"/>
            <a:ext cx="4088569" cy="913136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1BE929B8-D78C-4F5F-8C9D-8D52F3A62DA8}"/>
              </a:ext>
            </a:extLst>
          </p:cNvPr>
          <p:cNvSpPr txBox="1"/>
          <p:nvPr/>
        </p:nvSpPr>
        <p:spPr>
          <a:xfrm>
            <a:off x="7908066" y="1264523"/>
            <a:ext cx="1084828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スタート</a:t>
            </a:r>
          </a:p>
        </p:txBody>
      </p:sp>
      <p:sp>
        <p:nvSpPr>
          <p:cNvPr id="101" name="四角形: 角を丸くする 100">
            <a:extLst>
              <a:ext uri="{FF2B5EF4-FFF2-40B4-BE49-F238E27FC236}">
                <a16:creationId xmlns:a16="http://schemas.microsoft.com/office/drawing/2014/main" id="{E380DFC3-151B-48D3-A2B8-0F675FC86F70}"/>
              </a:ext>
            </a:extLst>
          </p:cNvPr>
          <p:cNvSpPr/>
          <p:nvPr/>
        </p:nvSpPr>
        <p:spPr>
          <a:xfrm>
            <a:off x="1037926" y="2165213"/>
            <a:ext cx="1030007" cy="299820"/>
          </a:xfrm>
          <a:prstGeom prst="roundRect">
            <a:avLst>
              <a:gd name="adj" fmla="val 187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3667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9D5810BB-B3BC-4F4E-85E3-4DA9D6EF3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632" y="1920507"/>
            <a:ext cx="4229100" cy="204787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55620"/>
            <a:ext cx="8380640" cy="480131"/>
          </a:xfrm>
        </p:spPr>
        <p:txBody>
          <a:bodyPr/>
          <a:lstStyle/>
          <a:p>
            <a:r>
              <a:rPr lang="en-US" altLang="ja-JP" sz="2800" dirty="0"/>
              <a:t>【</a:t>
            </a:r>
            <a:r>
              <a:rPr lang="ja-JP" altLang="en-US" sz="2800" dirty="0"/>
              <a:t>②命令の受信</a:t>
            </a:r>
            <a:r>
              <a:rPr lang="en-US" altLang="ja-JP" sz="2800" dirty="0"/>
              <a:t>】</a:t>
            </a:r>
            <a:r>
              <a:rPr lang="ja-JP" altLang="en-US" sz="2800" dirty="0"/>
              <a:t>　</a:t>
            </a:r>
            <a:r>
              <a:rPr lang="en-US" altLang="ja-JP" sz="2800" dirty="0"/>
              <a:t> </a:t>
            </a:r>
            <a:r>
              <a:rPr lang="ja-JP" altLang="en-US" sz="2800" dirty="0"/>
              <a:t>炎のプログラミング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956746E-B136-45FC-A532-DE88D93CA320}"/>
              </a:ext>
            </a:extLst>
          </p:cNvPr>
          <p:cNvSpPr txBox="1"/>
          <p:nvPr/>
        </p:nvSpPr>
        <p:spPr>
          <a:xfrm>
            <a:off x="884803" y="391410"/>
            <a:ext cx="811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E021E24-3BCD-4467-8267-BAC945B51285}"/>
              </a:ext>
            </a:extLst>
          </p:cNvPr>
          <p:cNvSpPr txBox="1"/>
          <p:nvPr/>
        </p:nvSpPr>
        <p:spPr>
          <a:xfrm>
            <a:off x="3064479" y="391410"/>
            <a:ext cx="6035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ほのお</a:t>
            </a:r>
          </a:p>
        </p:txBody>
      </p:sp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277B3470-76CD-4167-AEAD-AD69044414C4}"/>
              </a:ext>
            </a:extLst>
          </p:cNvPr>
          <p:cNvCxnSpPr>
            <a:cxnSpLocks/>
          </p:cNvCxnSpPr>
          <p:nvPr/>
        </p:nvCxnSpPr>
        <p:spPr>
          <a:xfrm>
            <a:off x="720336" y="3463911"/>
            <a:ext cx="49259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142D0CDB-DC74-4E7E-BF07-F727748CC6A9}"/>
              </a:ext>
            </a:extLst>
          </p:cNvPr>
          <p:cNvGrpSpPr/>
          <p:nvPr/>
        </p:nvGrpSpPr>
        <p:grpSpPr>
          <a:xfrm>
            <a:off x="63736" y="3144314"/>
            <a:ext cx="652422" cy="639195"/>
            <a:chOff x="991935" y="2007140"/>
            <a:chExt cx="652422" cy="639195"/>
          </a:xfrm>
        </p:grpSpPr>
        <p:pic>
          <p:nvPicPr>
            <p:cNvPr id="45" name="図 44">
              <a:extLst>
                <a:ext uri="{FF2B5EF4-FFF2-40B4-BE49-F238E27FC236}">
                  <a16:creationId xmlns:a16="http://schemas.microsoft.com/office/drawing/2014/main" id="{4FC94CC6-ED3C-48B1-9D56-9B175773E0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32878" y="2060038"/>
              <a:ext cx="561975" cy="533400"/>
            </a:xfrm>
            <a:prstGeom prst="rect">
              <a:avLst/>
            </a:prstGeom>
          </p:spPr>
        </p:pic>
        <p:sp>
          <p:nvSpPr>
            <p:cNvPr id="46" name="四角形: 角を丸くする 45">
              <a:extLst>
                <a:ext uri="{FF2B5EF4-FFF2-40B4-BE49-F238E27FC236}">
                  <a16:creationId xmlns:a16="http://schemas.microsoft.com/office/drawing/2014/main" id="{40B8B51F-A436-4B00-AE79-EA3261556BD4}"/>
                </a:ext>
              </a:extLst>
            </p:cNvPr>
            <p:cNvSpPr/>
            <p:nvPr/>
          </p:nvSpPr>
          <p:spPr>
            <a:xfrm>
              <a:off x="991935" y="200714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54" name="四角形: 角を丸くする 53">
            <a:extLst>
              <a:ext uri="{FF2B5EF4-FFF2-40B4-BE49-F238E27FC236}">
                <a16:creationId xmlns:a16="http://schemas.microsoft.com/office/drawing/2014/main" id="{12A86468-B896-411D-81FB-DEF6C8DECB81}"/>
              </a:ext>
            </a:extLst>
          </p:cNvPr>
          <p:cNvSpPr/>
          <p:nvPr/>
        </p:nvSpPr>
        <p:spPr>
          <a:xfrm>
            <a:off x="1472674" y="3280854"/>
            <a:ext cx="416646" cy="33211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6A84348C-5462-46E0-A1AC-87B330F9B9F2}"/>
              </a:ext>
            </a:extLst>
          </p:cNvPr>
          <p:cNvSpPr/>
          <p:nvPr/>
        </p:nvSpPr>
        <p:spPr>
          <a:xfrm>
            <a:off x="4068977" y="3314857"/>
            <a:ext cx="484869" cy="281862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12B183DC-40C4-4CFA-BE4D-BD32B190D4DB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79488" y="1589831"/>
            <a:chExt cx="1084828" cy="1084828"/>
          </a:xfrm>
        </p:grpSpPr>
        <p:sp>
          <p:nvSpPr>
            <p:cNvPr id="71" name="正方形/長方形 70">
              <a:extLst>
                <a:ext uri="{FF2B5EF4-FFF2-40B4-BE49-F238E27FC236}">
                  <a16:creationId xmlns:a16="http://schemas.microsoft.com/office/drawing/2014/main" id="{1CF62362-22C5-49C5-B481-EC913AF5F98C}"/>
                </a:ext>
              </a:extLst>
            </p:cNvPr>
            <p:cNvSpPr/>
            <p:nvPr/>
          </p:nvSpPr>
          <p:spPr>
            <a:xfrm>
              <a:off x="7979488" y="1589831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72" name="図 71">
              <a:extLst>
                <a:ext uri="{FF2B5EF4-FFF2-40B4-BE49-F238E27FC236}">
                  <a16:creationId xmlns:a16="http://schemas.microsoft.com/office/drawing/2014/main" id="{8584A262-45C4-42CA-B303-A7ACCFD4A0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25135" y="1690285"/>
              <a:ext cx="993534" cy="945148"/>
            </a:xfrm>
            <a:prstGeom prst="rect">
              <a:avLst/>
            </a:prstGeom>
          </p:spPr>
        </p:pic>
      </p:grp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9CAC2FF1-7E2A-4106-98CC-FAB12DF513CE}"/>
              </a:ext>
            </a:extLst>
          </p:cNvPr>
          <p:cNvSpPr txBox="1"/>
          <p:nvPr/>
        </p:nvSpPr>
        <p:spPr>
          <a:xfrm>
            <a:off x="1937606" y="391410"/>
            <a:ext cx="8114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じゅしん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39B576E3-A572-41C8-82D5-208B237351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7570" y="3318031"/>
            <a:ext cx="3532170" cy="265553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68" name="四角形: 角を丸くする 67">
            <a:extLst>
              <a:ext uri="{FF2B5EF4-FFF2-40B4-BE49-F238E27FC236}">
                <a16:creationId xmlns:a16="http://schemas.microsoft.com/office/drawing/2014/main" id="{D3E5D705-1314-4A70-8A7A-369D13695EBD}"/>
              </a:ext>
            </a:extLst>
          </p:cNvPr>
          <p:cNvSpPr/>
          <p:nvPr/>
        </p:nvSpPr>
        <p:spPr>
          <a:xfrm>
            <a:off x="2773404" y="3314857"/>
            <a:ext cx="566131" cy="298110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82" name="グループ化 81">
            <a:extLst>
              <a:ext uri="{FF2B5EF4-FFF2-40B4-BE49-F238E27FC236}">
                <a16:creationId xmlns:a16="http://schemas.microsoft.com/office/drawing/2014/main" id="{4B0F681E-66EE-4E16-9018-15FBC7281DA4}"/>
              </a:ext>
            </a:extLst>
          </p:cNvPr>
          <p:cNvGrpSpPr/>
          <p:nvPr/>
        </p:nvGrpSpPr>
        <p:grpSpPr>
          <a:xfrm>
            <a:off x="464750" y="4316176"/>
            <a:ext cx="5046683" cy="1131079"/>
            <a:chOff x="-4166" y="5820203"/>
            <a:chExt cx="5046683" cy="1131079"/>
          </a:xfrm>
        </p:grpSpPr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4A5360ED-2BC1-47EB-9F6D-4C358E30FAB7}"/>
                </a:ext>
              </a:extLst>
            </p:cNvPr>
            <p:cNvSpPr txBox="1"/>
            <p:nvPr/>
          </p:nvSpPr>
          <p:spPr>
            <a:xfrm>
              <a:off x="-4166" y="5820203"/>
              <a:ext cx="504668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スタート位置を設定する。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98D058D9-6111-421E-819B-1E7586885787}"/>
                </a:ext>
              </a:extLst>
            </p:cNvPr>
            <p:cNvSpPr txBox="1"/>
            <p:nvPr/>
          </p:nvSpPr>
          <p:spPr>
            <a:xfrm>
              <a:off x="3819452" y="588915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5" name="図 84">
              <a:extLst>
                <a:ext uri="{FF2B5EF4-FFF2-40B4-BE49-F238E27FC236}">
                  <a16:creationId xmlns:a16="http://schemas.microsoft.com/office/drawing/2014/main" id="{AB1093A2-0670-4CD5-AEA2-778B3EAFE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30863" y="5951847"/>
              <a:ext cx="2232853" cy="464860"/>
            </a:xfrm>
            <a:prstGeom prst="rect">
              <a:avLst/>
            </a:prstGeom>
          </p:spPr>
        </p:pic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A6C39D67-750D-4D24-9C78-5D1FD59E9399}"/>
                </a:ext>
              </a:extLst>
            </p:cNvPr>
            <p:cNvSpPr txBox="1"/>
            <p:nvPr/>
          </p:nvSpPr>
          <p:spPr>
            <a:xfrm>
              <a:off x="183725" y="588915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CEAB9B23-2D3B-41A3-90C1-1A6976CD18B9}"/>
                </a:ext>
              </a:extLst>
            </p:cNvPr>
            <p:cNvSpPr txBox="1"/>
            <p:nvPr/>
          </p:nvSpPr>
          <p:spPr>
            <a:xfrm>
              <a:off x="990024" y="641996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75626838-10E3-4D1C-876E-B0461433C64B}"/>
                </a:ext>
              </a:extLst>
            </p:cNvPr>
            <p:cNvSpPr txBox="1"/>
            <p:nvPr/>
          </p:nvSpPr>
          <p:spPr>
            <a:xfrm>
              <a:off x="1530863" y="6419968"/>
              <a:ext cx="7616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48D8A0C-961F-475D-ACD5-4C60D606594F}"/>
              </a:ext>
            </a:extLst>
          </p:cNvPr>
          <p:cNvGrpSpPr/>
          <p:nvPr/>
        </p:nvGrpSpPr>
        <p:grpSpPr>
          <a:xfrm>
            <a:off x="420736" y="6038033"/>
            <a:ext cx="8252500" cy="577081"/>
            <a:chOff x="589659" y="5101943"/>
            <a:chExt cx="8252500" cy="577081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E221E8FF-9B0B-4B82-9308-E81F6072329A}"/>
                </a:ext>
              </a:extLst>
            </p:cNvPr>
            <p:cNvSpPr txBox="1"/>
            <p:nvPr/>
          </p:nvSpPr>
          <p:spPr>
            <a:xfrm>
              <a:off x="589659" y="5101943"/>
              <a:ext cx="825250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　　　　を選び、時間と位置を設定する。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1175861C-5129-48FF-9AAE-7AF9FA48D7C9}"/>
                </a:ext>
              </a:extLst>
            </p:cNvPr>
            <p:cNvSpPr txBox="1"/>
            <p:nvPr/>
          </p:nvSpPr>
          <p:spPr>
            <a:xfrm>
              <a:off x="5359540" y="515242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F58B8924-B2EA-4DE7-9342-71AB40ED2C85}"/>
                </a:ext>
              </a:extLst>
            </p:cNvPr>
            <p:cNvSpPr txBox="1"/>
            <p:nvPr/>
          </p:nvSpPr>
          <p:spPr>
            <a:xfrm>
              <a:off x="777549" y="517089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B5711142-97AB-42C1-AC01-78C2A45FACD2}"/>
                </a:ext>
              </a:extLst>
            </p:cNvPr>
            <p:cNvSpPr txBox="1"/>
            <p:nvPr/>
          </p:nvSpPr>
          <p:spPr>
            <a:xfrm>
              <a:off x="6816998" y="514577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30F3E19-F1C1-4FC8-8DB0-E93AF8AB15A8}"/>
                </a:ext>
              </a:extLst>
            </p:cNvPr>
            <p:cNvSpPr txBox="1"/>
            <p:nvPr/>
          </p:nvSpPr>
          <p:spPr>
            <a:xfrm>
              <a:off x="7357837" y="5145778"/>
              <a:ext cx="76167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1CDDB8EA-11B5-4E9C-898B-4CD3114248E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143939" y="5221784"/>
              <a:ext cx="3048264" cy="457240"/>
            </a:xfrm>
            <a:prstGeom prst="rect">
              <a:avLst/>
            </a:prstGeom>
          </p:spPr>
        </p:pic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B8722A41-6099-4EC5-983B-2D5F0EED4254}"/>
                </a:ext>
              </a:extLst>
            </p:cNvPr>
            <p:cNvSpPr txBox="1"/>
            <p:nvPr/>
          </p:nvSpPr>
          <p:spPr>
            <a:xfrm>
              <a:off x="6088269" y="5145778"/>
              <a:ext cx="6557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じかん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90" name="直線矢印コネクタ 89">
            <a:extLst>
              <a:ext uri="{FF2B5EF4-FFF2-40B4-BE49-F238E27FC236}">
                <a16:creationId xmlns:a16="http://schemas.microsoft.com/office/drawing/2014/main" id="{F88DD562-AC9D-43BA-947F-FC9B70B378F5}"/>
              </a:ext>
            </a:extLst>
          </p:cNvPr>
          <p:cNvCxnSpPr>
            <a:cxnSpLocks/>
          </p:cNvCxnSpPr>
          <p:nvPr/>
        </p:nvCxnSpPr>
        <p:spPr>
          <a:xfrm flipH="1">
            <a:off x="5477570" y="5371920"/>
            <a:ext cx="2917509" cy="6945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図 68">
            <a:extLst>
              <a:ext uri="{FF2B5EF4-FFF2-40B4-BE49-F238E27FC236}">
                <a16:creationId xmlns:a16="http://schemas.microsoft.com/office/drawing/2014/main" id="{015A2E02-7613-4163-8A43-92D164C17C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22740" y="3179475"/>
            <a:ext cx="1062095" cy="1692565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84FA2250-E908-41AB-8764-9DAFD6B73AE3}"/>
              </a:ext>
            </a:extLst>
          </p:cNvPr>
          <p:cNvGrpSpPr/>
          <p:nvPr/>
        </p:nvGrpSpPr>
        <p:grpSpPr>
          <a:xfrm>
            <a:off x="5297541" y="1678841"/>
            <a:ext cx="3532170" cy="1531367"/>
            <a:chOff x="5297541" y="1678841"/>
            <a:chExt cx="3532170" cy="1531367"/>
          </a:xfrm>
        </p:grpSpPr>
        <p:sp>
          <p:nvSpPr>
            <p:cNvPr id="92" name="吹き出し: 角を丸めた四角形 91">
              <a:extLst>
                <a:ext uri="{FF2B5EF4-FFF2-40B4-BE49-F238E27FC236}">
                  <a16:creationId xmlns:a16="http://schemas.microsoft.com/office/drawing/2014/main" id="{87256E7E-4395-4E99-A535-35450F2A3734}"/>
                </a:ext>
              </a:extLst>
            </p:cNvPr>
            <p:cNvSpPr/>
            <p:nvPr/>
          </p:nvSpPr>
          <p:spPr>
            <a:xfrm>
              <a:off x="5297541" y="1725413"/>
              <a:ext cx="3532170" cy="1484795"/>
            </a:xfrm>
            <a:prstGeom prst="wedgeRoundRectCallout">
              <a:avLst>
                <a:gd name="adj1" fmla="val 37332"/>
                <a:gd name="adj2" fmla="val 58083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B99EEE65-C1F1-4B29-BEA1-A06514808A8D}"/>
                </a:ext>
              </a:extLst>
            </p:cNvPr>
            <p:cNvGrpSpPr/>
            <p:nvPr/>
          </p:nvGrpSpPr>
          <p:grpSpPr>
            <a:xfrm>
              <a:off x="5337397" y="1678841"/>
              <a:ext cx="3434292" cy="1508105"/>
              <a:chOff x="5238945" y="3257832"/>
              <a:chExt cx="3434292" cy="1508105"/>
            </a:xfrm>
          </p:grpSpPr>
          <p:sp>
            <p:nvSpPr>
              <p:cNvPr id="93" name="テキスト ボックス 92">
                <a:extLst>
                  <a:ext uri="{FF2B5EF4-FFF2-40B4-BE49-F238E27FC236}">
                    <a16:creationId xmlns:a16="http://schemas.microsoft.com/office/drawing/2014/main" id="{B96651A3-18C0-42E1-B119-2F3B85EFE176}"/>
                  </a:ext>
                </a:extLst>
              </p:cNvPr>
              <p:cNvSpPr txBox="1"/>
              <p:nvPr/>
            </p:nvSpPr>
            <p:spPr>
              <a:xfrm>
                <a:off x="5238945" y="3257832"/>
                <a:ext cx="3434292" cy="15081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　　　　　　　　　　　と</a:t>
                </a:r>
                <a:endPara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　　　　　　　　　　　　　　　の</a:t>
                </a:r>
                <a:endPara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違いがわかるかな？</a:t>
                </a:r>
              </a:p>
            </p:txBody>
          </p:sp>
          <p:sp>
            <p:nvSpPr>
              <p:cNvPr id="96" name="テキスト ボックス 95">
                <a:extLst>
                  <a:ext uri="{FF2B5EF4-FFF2-40B4-BE49-F238E27FC236}">
                    <a16:creationId xmlns:a16="http://schemas.microsoft.com/office/drawing/2014/main" id="{3872DC58-DDCF-477A-A0E9-7DE1C7F9C517}"/>
                  </a:ext>
                </a:extLst>
              </p:cNvPr>
              <p:cNvSpPr txBox="1"/>
              <p:nvPr/>
            </p:nvSpPr>
            <p:spPr>
              <a:xfrm>
                <a:off x="5251643" y="4299839"/>
                <a:ext cx="425099" cy="2235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ちが</a:t>
                </a:r>
                <a:endParaRPr kumimoji="1" lang="ja-JP" altLang="en-US" sz="8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pic>
            <p:nvPicPr>
              <p:cNvPr id="104" name="図 103">
                <a:extLst>
                  <a:ext uri="{FF2B5EF4-FFF2-40B4-BE49-F238E27FC236}">
                    <a16:creationId xmlns:a16="http://schemas.microsoft.com/office/drawing/2014/main" id="{6B9F00EC-8C15-4029-9C6F-326D95261C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336828" y="3347070"/>
                <a:ext cx="2232853" cy="464860"/>
              </a:xfrm>
              <a:prstGeom prst="rect">
                <a:avLst/>
              </a:prstGeom>
            </p:spPr>
          </p:pic>
          <p:pic>
            <p:nvPicPr>
              <p:cNvPr id="105" name="図 104">
                <a:extLst>
                  <a:ext uri="{FF2B5EF4-FFF2-40B4-BE49-F238E27FC236}">
                    <a16:creationId xmlns:a16="http://schemas.microsoft.com/office/drawing/2014/main" id="{7379A715-CE30-48B0-B8C6-CE4DAABD70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302828" y="3834838"/>
                <a:ext cx="3048264" cy="457240"/>
              </a:xfrm>
              <a:prstGeom prst="rect">
                <a:avLst/>
              </a:prstGeom>
            </p:spPr>
          </p:pic>
        </p:grpSp>
      </p:grp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27EEDA93-28AF-4940-B7F5-55592D3F8A5E}"/>
              </a:ext>
            </a:extLst>
          </p:cNvPr>
          <p:cNvSpPr txBox="1"/>
          <p:nvPr/>
        </p:nvSpPr>
        <p:spPr>
          <a:xfrm>
            <a:off x="7908066" y="1264523"/>
            <a:ext cx="1084828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スタート</a:t>
            </a:r>
          </a:p>
        </p:txBody>
      </p:sp>
    </p:spTree>
    <p:extLst>
      <p:ext uri="{BB962C8B-B14F-4D97-AF65-F5344CB8AC3E}">
        <p14:creationId xmlns:p14="http://schemas.microsoft.com/office/powerpoint/2010/main" val="28094077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07DEE93-838D-4744-AFF2-5A3E6F68F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328" y="1892093"/>
            <a:ext cx="3238500" cy="381952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2600" dirty="0"/>
              <a:t>【</a:t>
            </a:r>
            <a:r>
              <a:rPr lang="ja-JP" altLang="en-US" sz="2600" dirty="0"/>
              <a:t>③命令の送信</a:t>
            </a:r>
            <a:r>
              <a:rPr lang="en-US" altLang="ja-JP" sz="2600" dirty="0"/>
              <a:t>】</a:t>
            </a:r>
            <a:r>
              <a:rPr lang="ja-JP" altLang="en-US" sz="2600" dirty="0"/>
              <a:t>　</a:t>
            </a:r>
            <a:r>
              <a:rPr lang="en-US" altLang="ja-JP" sz="2600" dirty="0"/>
              <a:t>Codey</a:t>
            </a:r>
            <a:r>
              <a:rPr lang="ja-JP" altLang="en-US" sz="2600" dirty="0"/>
              <a:t>（ロボット）のプログラミング</a:t>
            </a: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54E4EA73-02A3-484F-BCCD-9D564ACF4A09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F05DAEC9-8108-4470-8996-DD73B72757C7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A3A43CE1-DF61-4B76-9EAE-49CC77E4E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E0835244-A4EB-47B4-8157-8789EFB6C337}"/>
              </a:ext>
            </a:extLst>
          </p:cNvPr>
          <p:cNvGrpSpPr/>
          <p:nvPr/>
        </p:nvGrpSpPr>
        <p:grpSpPr>
          <a:xfrm>
            <a:off x="107736" y="2507950"/>
            <a:ext cx="652422" cy="639195"/>
            <a:chOff x="588875" y="3127860"/>
            <a:chExt cx="652422" cy="639195"/>
          </a:xfrm>
        </p:grpSpPr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798C840C-40CD-4C75-B867-AF4CEAEB94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3825" y="3214605"/>
              <a:ext cx="609600" cy="552450"/>
            </a:xfrm>
            <a:prstGeom prst="rect">
              <a:avLst/>
            </a:prstGeom>
          </p:spPr>
        </p:pic>
        <p:sp>
          <p:nvSpPr>
            <p:cNvPr id="46" name="四角形: 角を丸くする 45">
              <a:extLst>
                <a:ext uri="{FF2B5EF4-FFF2-40B4-BE49-F238E27FC236}">
                  <a16:creationId xmlns:a16="http://schemas.microsoft.com/office/drawing/2014/main" id="{9EFA21FA-A3A0-4E55-9947-C6A5615ABA75}"/>
                </a:ext>
              </a:extLst>
            </p:cNvPr>
            <p:cNvSpPr/>
            <p:nvPr/>
          </p:nvSpPr>
          <p:spPr>
            <a:xfrm>
              <a:off x="588875" y="312786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47" name="直線矢印コネクタ 46">
            <a:extLst>
              <a:ext uri="{FF2B5EF4-FFF2-40B4-BE49-F238E27FC236}">
                <a16:creationId xmlns:a16="http://schemas.microsoft.com/office/drawing/2014/main" id="{FBA1624A-8557-4E2B-B1CE-B677360E2145}"/>
              </a:ext>
            </a:extLst>
          </p:cNvPr>
          <p:cNvCxnSpPr>
            <a:cxnSpLocks/>
          </p:cNvCxnSpPr>
          <p:nvPr/>
        </p:nvCxnSpPr>
        <p:spPr>
          <a:xfrm>
            <a:off x="760158" y="2192975"/>
            <a:ext cx="411294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3D1E7C4A-DB3F-4E64-8566-ED46308157DD}"/>
              </a:ext>
            </a:extLst>
          </p:cNvPr>
          <p:cNvGrpSpPr/>
          <p:nvPr/>
        </p:nvGrpSpPr>
        <p:grpSpPr>
          <a:xfrm>
            <a:off x="107736" y="1804972"/>
            <a:ext cx="652422" cy="639195"/>
            <a:chOff x="220334" y="1125062"/>
            <a:chExt cx="652422" cy="639195"/>
          </a:xfrm>
        </p:grpSpPr>
        <p:pic>
          <p:nvPicPr>
            <p:cNvPr id="50" name="図 49">
              <a:extLst>
                <a:ext uri="{FF2B5EF4-FFF2-40B4-BE49-F238E27FC236}">
                  <a16:creationId xmlns:a16="http://schemas.microsoft.com/office/drawing/2014/main" id="{23F874A0-E21F-40E9-BCC7-9634855583B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8796" y="1167894"/>
              <a:ext cx="590632" cy="543001"/>
            </a:xfrm>
            <a:prstGeom prst="rect">
              <a:avLst/>
            </a:prstGeom>
          </p:spPr>
        </p:pic>
        <p:sp>
          <p:nvSpPr>
            <p:cNvPr id="51" name="四角形: 角を丸くする 50">
              <a:extLst>
                <a:ext uri="{FF2B5EF4-FFF2-40B4-BE49-F238E27FC236}">
                  <a16:creationId xmlns:a16="http://schemas.microsoft.com/office/drawing/2014/main" id="{3EE4875A-3363-4892-A0CB-0905ABA8A43B}"/>
                </a:ext>
              </a:extLst>
            </p:cNvPr>
            <p:cNvSpPr/>
            <p:nvPr/>
          </p:nvSpPr>
          <p:spPr>
            <a:xfrm>
              <a:off x="220334" y="1125062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id="{0766EC46-46D3-4295-972A-69BBE2E5FB87}"/>
              </a:ext>
            </a:extLst>
          </p:cNvPr>
          <p:cNvGrpSpPr/>
          <p:nvPr/>
        </p:nvGrpSpPr>
        <p:grpSpPr>
          <a:xfrm>
            <a:off x="109673" y="3265732"/>
            <a:ext cx="652422" cy="639195"/>
            <a:chOff x="588984" y="3725957"/>
            <a:chExt cx="652422" cy="639195"/>
          </a:xfrm>
        </p:grpSpPr>
        <p:pic>
          <p:nvPicPr>
            <p:cNvPr id="57" name="図 56">
              <a:extLst>
                <a:ext uri="{FF2B5EF4-FFF2-40B4-BE49-F238E27FC236}">
                  <a16:creationId xmlns:a16="http://schemas.microsoft.com/office/drawing/2014/main" id="{9533FB00-2386-45B6-AAF7-05FEE15BA5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8939" y="3833046"/>
              <a:ext cx="571500" cy="514350"/>
            </a:xfrm>
            <a:prstGeom prst="rect">
              <a:avLst/>
            </a:prstGeom>
          </p:spPr>
        </p:pic>
        <p:sp>
          <p:nvSpPr>
            <p:cNvPr id="58" name="四角形: 角を丸くする 57">
              <a:extLst>
                <a:ext uri="{FF2B5EF4-FFF2-40B4-BE49-F238E27FC236}">
                  <a16:creationId xmlns:a16="http://schemas.microsoft.com/office/drawing/2014/main" id="{1316D808-8550-4932-96F7-7678F1180CFE}"/>
                </a:ext>
              </a:extLst>
            </p:cNvPr>
            <p:cNvSpPr/>
            <p:nvPr/>
          </p:nvSpPr>
          <p:spPr>
            <a:xfrm>
              <a:off x="588984" y="372595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FD4728C3-3A19-44FE-9889-9DEC6882AAF1}"/>
              </a:ext>
            </a:extLst>
          </p:cNvPr>
          <p:cNvSpPr txBox="1"/>
          <p:nvPr/>
        </p:nvSpPr>
        <p:spPr>
          <a:xfrm>
            <a:off x="7908066" y="1264523"/>
            <a:ext cx="1084828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ジャンプ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EF410AEB-7EF5-4794-BBCD-40D857DFDD33}"/>
              </a:ext>
            </a:extLst>
          </p:cNvPr>
          <p:cNvSpPr txBox="1"/>
          <p:nvPr/>
        </p:nvSpPr>
        <p:spPr>
          <a:xfrm>
            <a:off x="1848858" y="414808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そうしん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3A5C3B99-428A-48A5-BAB6-5E2CB017AEFB}"/>
              </a:ext>
            </a:extLst>
          </p:cNvPr>
          <p:cNvSpPr txBox="1"/>
          <p:nvPr/>
        </p:nvSpPr>
        <p:spPr>
          <a:xfrm>
            <a:off x="846210" y="414808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B00FD104-16DC-453B-A2BD-BB0EE4B00C90}"/>
              </a:ext>
            </a:extLst>
          </p:cNvPr>
          <p:cNvSpPr txBox="1"/>
          <p:nvPr/>
        </p:nvSpPr>
        <p:spPr>
          <a:xfrm>
            <a:off x="3102089" y="427761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F554C84C-067C-4DEE-9AF1-859AB19CFFC9}"/>
              </a:ext>
            </a:extLst>
          </p:cNvPr>
          <p:cNvSpPr txBox="1"/>
          <p:nvPr/>
        </p:nvSpPr>
        <p:spPr>
          <a:xfrm>
            <a:off x="504209" y="1039632"/>
            <a:ext cx="813739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障害物を検知したら「ジャンプ」のメッセージを送る。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DA53BC57-0BD2-424E-9C0E-292495FAA85B}"/>
              </a:ext>
            </a:extLst>
          </p:cNvPr>
          <p:cNvSpPr txBox="1"/>
          <p:nvPr/>
        </p:nvSpPr>
        <p:spPr>
          <a:xfrm>
            <a:off x="5513772" y="1098549"/>
            <a:ext cx="457931" cy="253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2C9AACC2-DEC3-47D1-860C-A84250FA0DFA}"/>
              </a:ext>
            </a:extLst>
          </p:cNvPr>
          <p:cNvSpPr txBox="1"/>
          <p:nvPr/>
        </p:nvSpPr>
        <p:spPr>
          <a:xfrm>
            <a:off x="1406044" y="1098580"/>
            <a:ext cx="649075" cy="253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けんち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818F7BC3-841C-429F-9441-434E2F245A06}"/>
              </a:ext>
            </a:extLst>
          </p:cNvPr>
          <p:cNvSpPr txBox="1"/>
          <p:nvPr/>
        </p:nvSpPr>
        <p:spPr>
          <a:xfrm>
            <a:off x="372551" y="1105900"/>
            <a:ext cx="11171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しょうがいぶつ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76" name="グループ化 75">
            <a:extLst>
              <a:ext uri="{FF2B5EF4-FFF2-40B4-BE49-F238E27FC236}">
                <a16:creationId xmlns:a16="http://schemas.microsoft.com/office/drawing/2014/main" id="{1DA6684E-85D9-440C-9EC7-3A16C27F8A58}"/>
              </a:ext>
            </a:extLst>
          </p:cNvPr>
          <p:cNvGrpSpPr/>
          <p:nvPr/>
        </p:nvGrpSpPr>
        <p:grpSpPr>
          <a:xfrm>
            <a:off x="3596626" y="1892093"/>
            <a:ext cx="5396268" cy="1131079"/>
            <a:chOff x="4342537" y="1959449"/>
            <a:chExt cx="5396268" cy="1131079"/>
          </a:xfrm>
        </p:grpSpPr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270A0D92-9724-426B-B9D4-149871614503}"/>
                </a:ext>
              </a:extLst>
            </p:cNvPr>
            <p:cNvSpPr txBox="1"/>
            <p:nvPr/>
          </p:nvSpPr>
          <p:spPr>
            <a:xfrm>
              <a:off x="4384239" y="1959449"/>
              <a:ext cx="535456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○○を受け取った時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受信メッセージを設定する。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5EA03C43-40D4-4A9F-976C-B0F18B8C4627}"/>
                </a:ext>
              </a:extLst>
            </p:cNvPr>
            <p:cNvSpPr txBox="1"/>
            <p:nvPr/>
          </p:nvSpPr>
          <p:spPr>
            <a:xfrm>
              <a:off x="8902586" y="201952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0AEC917B-D8A2-463F-A665-4B0560B5C129}"/>
                </a:ext>
              </a:extLst>
            </p:cNvPr>
            <p:cNvSpPr txBox="1"/>
            <p:nvPr/>
          </p:nvSpPr>
          <p:spPr>
            <a:xfrm>
              <a:off x="7033250" y="2019524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61EB918E-8724-4505-A52A-013A2006B6C4}"/>
                </a:ext>
              </a:extLst>
            </p:cNvPr>
            <p:cNvSpPr txBox="1"/>
            <p:nvPr/>
          </p:nvSpPr>
          <p:spPr>
            <a:xfrm>
              <a:off x="8204786" y="2019524"/>
              <a:ext cx="50477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6E260B0B-44A7-43FC-A057-BD98F0D8DAB6}"/>
                </a:ext>
              </a:extLst>
            </p:cNvPr>
            <p:cNvSpPr txBox="1"/>
            <p:nvPr/>
          </p:nvSpPr>
          <p:spPr>
            <a:xfrm>
              <a:off x="7506997" y="2019524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24BFFE24-4476-4B10-A24B-3DFD9819A118}"/>
                </a:ext>
              </a:extLst>
            </p:cNvPr>
            <p:cNvSpPr txBox="1"/>
            <p:nvPr/>
          </p:nvSpPr>
          <p:spPr>
            <a:xfrm>
              <a:off x="4342537" y="2576099"/>
              <a:ext cx="7416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じゅしん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89CC831A-D059-4BDC-A97A-2D638937F08B}"/>
                </a:ext>
              </a:extLst>
            </p:cNvPr>
            <p:cNvSpPr txBox="1"/>
            <p:nvPr/>
          </p:nvSpPr>
          <p:spPr>
            <a:xfrm>
              <a:off x="6151597" y="2560984"/>
              <a:ext cx="7416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7" name="グループ化 86">
            <a:extLst>
              <a:ext uri="{FF2B5EF4-FFF2-40B4-BE49-F238E27FC236}">
                <a16:creationId xmlns:a16="http://schemas.microsoft.com/office/drawing/2014/main" id="{2FF69D17-57B3-43CE-B8BB-8815298DB5B6}"/>
              </a:ext>
            </a:extLst>
          </p:cNvPr>
          <p:cNvGrpSpPr/>
          <p:nvPr/>
        </p:nvGrpSpPr>
        <p:grpSpPr>
          <a:xfrm>
            <a:off x="4392070" y="3338311"/>
            <a:ext cx="4640447" cy="632083"/>
            <a:chOff x="4458838" y="2882984"/>
            <a:chExt cx="4640447" cy="632083"/>
          </a:xfrm>
        </p:grpSpPr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EB5D254F-B3DB-4DB5-8B3E-27DAF5954009}"/>
                </a:ext>
              </a:extLst>
            </p:cNvPr>
            <p:cNvSpPr txBox="1"/>
            <p:nvPr/>
          </p:nvSpPr>
          <p:spPr>
            <a:xfrm>
              <a:off x="4458838" y="2882984"/>
              <a:ext cx="464044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CF3D9BFC-582D-488F-BE8A-1F8F45D20E31}"/>
                </a:ext>
              </a:extLst>
            </p:cNvPr>
            <p:cNvSpPr txBox="1"/>
            <p:nvPr/>
          </p:nvSpPr>
          <p:spPr>
            <a:xfrm>
              <a:off x="8075503" y="293734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B2BD573A-AFF0-40F4-87EA-2BC63CA6E26A}"/>
                </a:ext>
              </a:extLst>
            </p:cNvPr>
            <p:cNvSpPr txBox="1"/>
            <p:nvPr/>
          </p:nvSpPr>
          <p:spPr>
            <a:xfrm>
              <a:off x="4636026" y="293734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E3541B66-03D8-4233-921A-37BF0B7757FA}"/>
                </a:ext>
              </a:extLst>
            </p:cNvPr>
            <p:cNvSpPr txBox="1"/>
            <p:nvPr/>
          </p:nvSpPr>
          <p:spPr>
            <a:xfrm>
              <a:off x="5052972" y="293734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3" name="図 92">
              <a:extLst>
                <a:ext uri="{FF2B5EF4-FFF2-40B4-BE49-F238E27FC236}">
                  <a16:creationId xmlns:a16="http://schemas.microsoft.com/office/drawing/2014/main" id="{60C0EB6A-A128-402D-84D5-A71B138084E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92495" y="2996862"/>
              <a:ext cx="1798476" cy="518205"/>
            </a:xfrm>
            <a:prstGeom prst="rect">
              <a:avLst/>
            </a:prstGeom>
          </p:spPr>
        </p:pic>
      </p:grpSp>
      <p:grpSp>
        <p:nvGrpSpPr>
          <p:cNvPr id="94" name="グループ化 93">
            <a:extLst>
              <a:ext uri="{FF2B5EF4-FFF2-40B4-BE49-F238E27FC236}">
                <a16:creationId xmlns:a16="http://schemas.microsoft.com/office/drawing/2014/main" id="{C018CEEC-BE34-4DA8-8735-FEF76741D2A5}"/>
              </a:ext>
            </a:extLst>
          </p:cNvPr>
          <p:cNvGrpSpPr/>
          <p:nvPr/>
        </p:nvGrpSpPr>
        <p:grpSpPr>
          <a:xfrm>
            <a:off x="4415760" y="4573159"/>
            <a:ext cx="3799701" cy="777307"/>
            <a:chOff x="0" y="5162102"/>
            <a:chExt cx="3799701" cy="777307"/>
          </a:xfrm>
        </p:grpSpPr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CB6D0F53-1F0D-4EAB-ACF9-A1DFA96C1CE1}"/>
                </a:ext>
              </a:extLst>
            </p:cNvPr>
            <p:cNvSpPr txBox="1"/>
            <p:nvPr/>
          </p:nvSpPr>
          <p:spPr>
            <a:xfrm>
              <a:off x="0" y="5251150"/>
              <a:ext cx="379970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「制御」から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2385F639-89CE-43BC-908B-739FE92ED7A7}"/>
                </a:ext>
              </a:extLst>
            </p:cNvPr>
            <p:cNvSpPr txBox="1"/>
            <p:nvPr/>
          </p:nvSpPr>
          <p:spPr>
            <a:xfrm>
              <a:off x="173541" y="5304535"/>
              <a:ext cx="776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E1393525-15C9-4D93-BF3C-983A95DE5F46}"/>
                </a:ext>
              </a:extLst>
            </p:cNvPr>
            <p:cNvSpPr txBox="1"/>
            <p:nvPr/>
          </p:nvSpPr>
          <p:spPr>
            <a:xfrm>
              <a:off x="2738429" y="5304535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1" name="図 100">
              <a:extLst>
                <a:ext uri="{FF2B5EF4-FFF2-40B4-BE49-F238E27FC236}">
                  <a16:creationId xmlns:a16="http://schemas.microsoft.com/office/drawing/2014/main" id="{76F0AD51-1DF1-48DF-97A5-E597D633FC7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452360" y="5162102"/>
              <a:ext cx="1097375" cy="777307"/>
            </a:xfrm>
            <a:prstGeom prst="rect">
              <a:avLst/>
            </a:prstGeom>
          </p:spPr>
        </p:pic>
      </p:grpSp>
      <p:sp>
        <p:nvSpPr>
          <p:cNvPr id="102" name="正方形/長方形 101">
            <a:extLst>
              <a:ext uri="{FF2B5EF4-FFF2-40B4-BE49-F238E27FC236}">
                <a16:creationId xmlns:a16="http://schemas.microsoft.com/office/drawing/2014/main" id="{997023D0-87E8-4879-8AA4-F702689C063D}"/>
              </a:ext>
            </a:extLst>
          </p:cNvPr>
          <p:cNvSpPr/>
          <p:nvPr/>
        </p:nvSpPr>
        <p:spPr>
          <a:xfrm>
            <a:off x="1352383" y="3189900"/>
            <a:ext cx="2955156" cy="2287599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103" name="直線矢印コネクタ 102">
            <a:extLst>
              <a:ext uri="{FF2B5EF4-FFF2-40B4-BE49-F238E27FC236}">
                <a16:creationId xmlns:a16="http://schemas.microsoft.com/office/drawing/2014/main" id="{8861F2B2-668C-4D5C-A221-FF29DBC031A1}"/>
              </a:ext>
            </a:extLst>
          </p:cNvPr>
          <p:cNvCxnSpPr>
            <a:cxnSpLocks/>
          </p:cNvCxnSpPr>
          <p:nvPr/>
        </p:nvCxnSpPr>
        <p:spPr>
          <a:xfrm>
            <a:off x="760158" y="2718159"/>
            <a:ext cx="411294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直線矢印コネクタ 103">
            <a:extLst>
              <a:ext uri="{FF2B5EF4-FFF2-40B4-BE49-F238E27FC236}">
                <a16:creationId xmlns:a16="http://schemas.microsoft.com/office/drawing/2014/main" id="{6A98BD95-4CBD-4EAE-8C1E-DAE19254182F}"/>
              </a:ext>
            </a:extLst>
          </p:cNvPr>
          <p:cNvCxnSpPr>
            <a:cxnSpLocks/>
          </p:cNvCxnSpPr>
          <p:nvPr/>
        </p:nvCxnSpPr>
        <p:spPr>
          <a:xfrm>
            <a:off x="760158" y="3536609"/>
            <a:ext cx="411294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四角形: 角を丸くする 104">
            <a:extLst>
              <a:ext uri="{FF2B5EF4-FFF2-40B4-BE49-F238E27FC236}">
                <a16:creationId xmlns:a16="http://schemas.microsoft.com/office/drawing/2014/main" id="{6341FFEC-C9E7-48CE-B8CA-38E1BBA8F89B}"/>
              </a:ext>
            </a:extLst>
          </p:cNvPr>
          <p:cNvSpPr/>
          <p:nvPr/>
        </p:nvSpPr>
        <p:spPr>
          <a:xfrm>
            <a:off x="1215577" y="2103964"/>
            <a:ext cx="1030007" cy="299820"/>
          </a:xfrm>
          <a:prstGeom prst="roundRect">
            <a:avLst>
              <a:gd name="adj" fmla="val 187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2982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07DEE93-838D-4744-AFF2-5A3E6F68F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328" y="1892093"/>
            <a:ext cx="3238500" cy="381952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2600" dirty="0"/>
              <a:t>【</a:t>
            </a:r>
            <a:r>
              <a:rPr lang="ja-JP" altLang="en-US" sz="2600" dirty="0"/>
              <a:t>③命令の送信</a:t>
            </a:r>
            <a:r>
              <a:rPr lang="en-US" altLang="ja-JP" sz="2600" dirty="0"/>
              <a:t>】</a:t>
            </a:r>
            <a:r>
              <a:rPr lang="ja-JP" altLang="en-US" sz="2600" dirty="0"/>
              <a:t>　</a:t>
            </a:r>
            <a:r>
              <a:rPr lang="en-US" altLang="ja-JP" sz="2600" dirty="0"/>
              <a:t>Codey</a:t>
            </a:r>
            <a:r>
              <a:rPr lang="ja-JP" altLang="en-US" sz="2600" dirty="0"/>
              <a:t>（ロボット）のプログラミング</a:t>
            </a: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54E4EA73-02A3-484F-BCCD-9D564ACF4A09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F05DAEC9-8108-4470-8996-DD73B72757C7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A3A43CE1-DF61-4B76-9EAE-49CC77E4E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E0835244-A4EB-47B4-8157-8789EFB6C337}"/>
              </a:ext>
            </a:extLst>
          </p:cNvPr>
          <p:cNvGrpSpPr/>
          <p:nvPr/>
        </p:nvGrpSpPr>
        <p:grpSpPr>
          <a:xfrm>
            <a:off x="102453" y="3538071"/>
            <a:ext cx="652422" cy="639195"/>
            <a:chOff x="588875" y="3127860"/>
            <a:chExt cx="652422" cy="639195"/>
          </a:xfrm>
        </p:grpSpPr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798C840C-40CD-4C75-B867-AF4CEAEB94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3825" y="3214605"/>
              <a:ext cx="609600" cy="552450"/>
            </a:xfrm>
            <a:prstGeom prst="rect">
              <a:avLst/>
            </a:prstGeom>
          </p:spPr>
        </p:pic>
        <p:sp>
          <p:nvSpPr>
            <p:cNvPr id="46" name="四角形: 角を丸くする 45">
              <a:extLst>
                <a:ext uri="{FF2B5EF4-FFF2-40B4-BE49-F238E27FC236}">
                  <a16:creationId xmlns:a16="http://schemas.microsoft.com/office/drawing/2014/main" id="{9EFA21FA-A3A0-4E55-9947-C6A5615ABA75}"/>
                </a:ext>
              </a:extLst>
            </p:cNvPr>
            <p:cNvSpPr/>
            <p:nvPr/>
          </p:nvSpPr>
          <p:spPr>
            <a:xfrm>
              <a:off x="588875" y="312786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id="{0766EC46-46D3-4295-972A-69BBE2E5FB87}"/>
              </a:ext>
            </a:extLst>
          </p:cNvPr>
          <p:cNvGrpSpPr/>
          <p:nvPr/>
        </p:nvGrpSpPr>
        <p:grpSpPr>
          <a:xfrm>
            <a:off x="105992" y="5000812"/>
            <a:ext cx="652422" cy="639195"/>
            <a:chOff x="588984" y="3725957"/>
            <a:chExt cx="652422" cy="639195"/>
          </a:xfrm>
        </p:grpSpPr>
        <p:pic>
          <p:nvPicPr>
            <p:cNvPr id="57" name="図 56">
              <a:extLst>
                <a:ext uri="{FF2B5EF4-FFF2-40B4-BE49-F238E27FC236}">
                  <a16:creationId xmlns:a16="http://schemas.microsoft.com/office/drawing/2014/main" id="{9533FB00-2386-45B6-AAF7-05FEE15BA59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939" y="3833046"/>
              <a:ext cx="571500" cy="514350"/>
            </a:xfrm>
            <a:prstGeom prst="rect">
              <a:avLst/>
            </a:prstGeom>
          </p:spPr>
        </p:pic>
        <p:sp>
          <p:nvSpPr>
            <p:cNvPr id="58" name="四角形: 角を丸くする 57">
              <a:extLst>
                <a:ext uri="{FF2B5EF4-FFF2-40B4-BE49-F238E27FC236}">
                  <a16:creationId xmlns:a16="http://schemas.microsoft.com/office/drawing/2014/main" id="{1316D808-8550-4932-96F7-7678F1180CFE}"/>
                </a:ext>
              </a:extLst>
            </p:cNvPr>
            <p:cNvSpPr/>
            <p:nvPr/>
          </p:nvSpPr>
          <p:spPr>
            <a:xfrm>
              <a:off x="588984" y="372595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FD4728C3-3A19-44FE-9889-9DEC6882AAF1}"/>
              </a:ext>
            </a:extLst>
          </p:cNvPr>
          <p:cNvSpPr txBox="1"/>
          <p:nvPr/>
        </p:nvSpPr>
        <p:spPr>
          <a:xfrm>
            <a:off x="7908066" y="1264523"/>
            <a:ext cx="1084828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ジャンプ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EF410AEB-7EF5-4794-BBCD-40D857DFDD33}"/>
              </a:ext>
            </a:extLst>
          </p:cNvPr>
          <p:cNvSpPr txBox="1"/>
          <p:nvPr/>
        </p:nvSpPr>
        <p:spPr>
          <a:xfrm>
            <a:off x="1848858" y="414808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そうしん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3A5C3B99-428A-48A5-BAB6-5E2CB017AEFB}"/>
              </a:ext>
            </a:extLst>
          </p:cNvPr>
          <p:cNvSpPr txBox="1"/>
          <p:nvPr/>
        </p:nvSpPr>
        <p:spPr>
          <a:xfrm>
            <a:off x="846210" y="414808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B00FD104-16DC-453B-A2BD-BB0EE4B00C90}"/>
              </a:ext>
            </a:extLst>
          </p:cNvPr>
          <p:cNvSpPr txBox="1"/>
          <p:nvPr/>
        </p:nvSpPr>
        <p:spPr>
          <a:xfrm>
            <a:off x="3102089" y="427761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cxnSp>
        <p:nvCxnSpPr>
          <p:cNvPr id="103" name="直線矢印コネクタ 102">
            <a:extLst>
              <a:ext uri="{FF2B5EF4-FFF2-40B4-BE49-F238E27FC236}">
                <a16:creationId xmlns:a16="http://schemas.microsoft.com/office/drawing/2014/main" id="{8861F2B2-668C-4D5C-A221-FF29DBC031A1}"/>
              </a:ext>
            </a:extLst>
          </p:cNvPr>
          <p:cNvCxnSpPr>
            <a:cxnSpLocks/>
          </p:cNvCxnSpPr>
          <p:nvPr/>
        </p:nvCxnSpPr>
        <p:spPr>
          <a:xfrm>
            <a:off x="763752" y="3814629"/>
            <a:ext cx="816464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2A039DA0-9EE0-4250-8A4B-279BC69D0440}"/>
              </a:ext>
            </a:extLst>
          </p:cNvPr>
          <p:cNvGrpSpPr/>
          <p:nvPr/>
        </p:nvGrpSpPr>
        <p:grpSpPr>
          <a:xfrm>
            <a:off x="102453" y="2793086"/>
            <a:ext cx="652422" cy="639195"/>
            <a:chOff x="992573" y="1793408"/>
            <a:chExt cx="652422" cy="639195"/>
          </a:xfrm>
        </p:grpSpPr>
        <p:pic>
          <p:nvPicPr>
            <p:cNvPr id="61" name="図 60">
              <a:extLst>
                <a:ext uri="{FF2B5EF4-FFF2-40B4-BE49-F238E27FC236}">
                  <a16:creationId xmlns:a16="http://schemas.microsoft.com/office/drawing/2014/main" id="{D81B3D51-4422-4907-9682-23EBE9C5D4B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01450" y="1872004"/>
              <a:ext cx="609685" cy="504895"/>
            </a:xfrm>
            <a:prstGeom prst="rect">
              <a:avLst/>
            </a:prstGeom>
          </p:spPr>
        </p:pic>
        <p:sp>
          <p:nvSpPr>
            <p:cNvPr id="62" name="四角形: 角を丸くする 61">
              <a:extLst>
                <a:ext uri="{FF2B5EF4-FFF2-40B4-BE49-F238E27FC236}">
                  <a16:creationId xmlns:a16="http://schemas.microsoft.com/office/drawing/2014/main" id="{2301C7F3-E66E-462C-B082-E5FFF032AB3D}"/>
                </a:ext>
              </a:extLst>
            </p:cNvPr>
            <p:cNvSpPr/>
            <p:nvPr/>
          </p:nvSpPr>
          <p:spPr>
            <a:xfrm>
              <a:off x="992573" y="1793408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63" name="直線矢印コネクタ 62">
            <a:extLst>
              <a:ext uri="{FF2B5EF4-FFF2-40B4-BE49-F238E27FC236}">
                <a16:creationId xmlns:a16="http://schemas.microsoft.com/office/drawing/2014/main" id="{78C33BF7-B307-4773-A8F6-BEB565B70F52}"/>
              </a:ext>
            </a:extLst>
          </p:cNvPr>
          <p:cNvCxnSpPr>
            <a:cxnSpLocks/>
          </p:cNvCxnSpPr>
          <p:nvPr/>
        </p:nvCxnSpPr>
        <p:spPr>
          <a:xfrm>
            <a:off x="754875" y="3288020"/>
            <a:ext cx="115741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E8E3D2D4-A19B-467B-BEC8-6A5677AE133C}"/>
              </a:ext>
            </a:extLst>
          </p:cNvPr>
          <p:cNvGrpSpPr/>
          <p:nvPr/>
        </p:nvGrpSpPr>
        <p:grpSpPr>
          <a:xfrm>
            <a:off x="4226665" y="1440872"/>
            <a:ext cx="4726788" cy="1175838"/>
            <a:chOff x="4307539" y="1892093"/>
            <a:chExt cx="4726788" cy="1175838"/>
          </a:xfrm>
        </p:grpSpPr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CB6D0F53-1F0D-4EAB-ACF9-A1DFA96C1CE1}"/>
                </a:ext>
              </a:extLst>
            </p:cNvPr>
            <p:cNvSpPr txBox="1"/>
            <p:nvPr/>
          </p:nvSpPr>
          <p:spPr>
            <a:xfrm>
              <a:off x="4307539" y="1936852"/>
              <a:ext cx="472678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「制御」から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「センサー」の　　　　　　　　を入れる。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2385F639-89CE-43BC-908B-739FE92ED7A7}"/>
                </a:ext>
              </a:extLst>
            </p:cNvPr>
            <p:cNvSpPr txBox="1"/>
            <p:nvPr/>
          </p:nvSpPr>
          <p:spPr>
            <a:xfrm>
              <a:off x="4481080" y="1990237"/>
              <a:ext cx="776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E1393525-15C9-4D93-BF3C-983A95DE5F46}"/>
                </a:ext>
              </a:extLst>
            </p:cNvPr>
            <p:cNvSpPr txBox="1"/>
            <p:nvPr/>
          </p:nvSpPr>
          <p:spPr>
            <a:xfrm>
              <a:off x="7045968" y="1990237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03731E99-F0BE-4CBA-9212-AB2ED231CD0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822926" y="1892093"/>
              <a:ext cx="1120237" cy="807790"/>
            </a:xfrm>
            <a:prstGeom prst="rect">
              <a:avLst/>
            </a:prstGeom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863EA58E-C4AE-49C8-A868-9FA1C67AE3A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31562" y="2678668"/>
              <a:ext cx="1623201" cy="335309"/>
            </a:xfrm>
            <a:prstGeom prst="rect">
              <a:avLst/>
            </a:prstGeom>
          </p:spPr>
        </p:pic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624904C4-BEE0-402A-8A0C-54AFD7489BF2}"/>
                </a:ext>
              </a:extLst>
            </p:cNvPr>
            <p:cNvSpPr txBox="1"/>
            <p:nvPr/>
          </p:nvSpPr>
          <p:spPr>
            <a:xfrm>
              <a:off x="7920873" y="2550759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3F6B83C9-0C7E-4EB7-96B6-D5AF07F955B4}"/>
              </a:ext>
            </a:extLst>
          </p:cNvPr>
          <p:cNvGrpSpPr/>
          <p:nvPr/>
        </p:nvGrpSpPr>
        <p:grpSpPr>
          <a:xfrm>
            <a:off x="4270025" y="4104862"/>
            <a:ext cx="4794231" cy="1131079"/>
            <a:chOff x="3605393" y="4570849"/>
            <a:chExt cx="4794231" cy="1131079"/>
          </a:xfrm>
        </p:grpSpPr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A2FF0C40-ED50-41CC-A72E-D8DCC68507AA}"/>
                </a:ext>
              </a:extLst>
            </p:cNvPr>
            <p:cNvSpPr txBox="1"/>
            <p:nvPr/>
          </p:nvSpPr>
          <p:spPr>
            <a:xfrm>
              <a:off x="3605393" y="4570849"/>
              <a:ext cx="479423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メッセージを「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ジャンプ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9" name="テキスト ボックス 98">
              <a:extLst>
                <a:ext uri="{FF2B5EF4-FFF2-40B4-BE49-F238E27FC236}">
                  <a16:creationId xmlns:a16="http://schemas.microsoft.com/office/drawing/2014/main" id="{EF169C08-AA2B-44A1-9B40-DAABB6DDE164}"/>
                </a:ext>
              </a:extLst>
            </p:cNvPr>
            <p:cNvSpPr txBox="1"/>
            <p:nvPr/>
          </p:nvSpPr>
          <p:spPr>
            <a:xfrm>
              <a:off x="7441174" y="464204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0" name="図 99">
              <a:extLst>
                <a:ext uri="{FF2B5EF4-FFF2-40B4-BE49-F238E27FC236}">
                  <a16:creationId xmlns:a16="http://schemas.microsoft.com/office/drawing/2014/main" id="{F3B02F6E-EACE-407C-A18E-301B15009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590408" y="4737893"/>
              <a:ext cx="1775614" cy="449619"/>
            </a:xfrm>
            <a:prstGeom prst="rect">
              <a:avLst/>
            </a:prstGeom>
          </p:spPr>
        </p:pic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A086C126-6812-491F-99E3-591B3EE601F1}"/>
              </a:ext>
            </a:extLst>
          </p:cNvPr>
          <p:cNvGrpSpPr/>
          <p:nvPr/>
        </p:nvGrpSpPr>
        <p:grpSpPr>
          <a:xfrm>
            <a:off x="4226665" y="2822177"/>
            <a:ext cx="4576209" cy="1131079"/>
            <a:chOff x="3927712" y="3450951"/>
            <a:chExt cx="4576209" cy="1131079"/>
          </a:xfrm>
        </p:grpSpPr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96400739-A465-4384-A72A-CF2D67E64D50}"/>
                </a:ext>
              </a:extLst>
            </p:cNvPr>
            <p:cNvSpPr txBox="1"/>
            <p:nvPr/>
          </p:nvSpPr>
          <p:spPr>
            <a:xfrm>
              <a:off x="3985647" y="3450951"/>
              <a:ext cx="451827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編集画面で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DE4B2657-9A6B-496F-89AE-B8FD290D9BB3}"/>
                </a:ext>
              </a:extLst>
            </p:cNvPr>
            <p:cNvSpPr txBox="1"/>
            <p:nvPr/>
          </p:nvSpPr>
          <p:spPr>
            <a:xfrm>
              <a:off x="7602311" y="350531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1083BEA5-9EF0-463A-B2C3-A13C30851156}"/>
                </a:ext>
              </a:extLst>
            </p:cNvPr>
            <p:cNvSpPr txBox="1"/>
            <p:nvPr/>
          </p:nvSpPr>
          <p:spPr>
            <a:xfrm>
              <a:off x="4162834" y="350531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45AD554A-860D-47C5-97D9-EE0C828A18E0}"/>
                </a:ext>
              </a:extLst>
            </p:cNvPr>
            <p:cNvSpPr txBox="1"/>
            <p:nvPr/>
          </p:nvSpPr>
          <p:spPr>
            <a:xfrm>
              <a:off x="4579780" y="350531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3" name="図 72">
              <a:extLst>
                <a:ext uri="{FF2B5EF4-FFF2-40B4-BE49-F238E27FC236}">
                  <a16:creationId xmlns:a16="http://schemas.microsoft.com/office/drawing/2014/main" id="{57E578CD-D057-4B65-9397-A96D2656C4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719303" y="3564829"/>
              <a:ext cx="1798476" cy="518205"/>
            </a:xfrm>
            <a:prstGeom prst="rect">
              <a:avLst/>
            </a:prstGeom>
          </p:spPr>
        </p:pic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578DB06D-D1BA-41EA-AA73-4BEF4186810D}"/>
                </a:ext>
              </a:extLst>
            </p:cNvPr>
            <p:cNvSpPr txBox="1"/>
            <p:nvPr/>
          </p:nvSpPr>
          <p:spPr>
            <a:xfrm>
              <a:off x="3927712" y="4061473"/>
              <a:ext cx="12694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へんしゅうがめん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725A916F-2EB3-476C-A316-4C75EFEDD1A0}"/>
                </a:ext>
              </a:extLst>
            </p:cNvPr>
            <p:cNvSpPr txBox="1"/>
            <p:nvPr/>
          </p:nvSpPr>
          <p:spPr>
            <a:xfrm>
              <a:off x="6023992" y="4071943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288802D1-DF6B-4379-8B65-BD97A0A021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b="8350"/>
            <a:stretch/>
          </p:blipFill>
          <p:spPr>
            <a:xfrm>
              <a:off x="5270476" y="4195053"/>
              <a:ext cx="552450" cy="288079"/>
            </a:xfrm>
            <a:prstGeom prst="rect">
              <a:avLst/>
            </a:prstGeom>
          </p:spPr>
        </p:pic>
      </p:grpSp>
      <p:grpSp>
        <p:nvGrpSpPr>
          <p:cNvPr id="106" name="グループ化 105">
            <a:extLst>
              <a:ext uri="{FF2B5EF4-FFF2-40B4-BE49-F238E27FC236}">
                <a16:creationId xmlns:a16="http://schemas.microsoft.com/office/drawing/2014/main" id="{2C04D0FC-F234-4C71-B7A2-A015151A72E2}"/>
              </a:ext>
            </a:extLst>
          </p:cNvPr>
          <p:cNvGrpSpPr/>
          <p:nvPr/>
        </p:nvGrpSpPr>
        <p:grpSpPr>
          <a:xfrm>
            <a:off x="111330" y="4282475"/>
            <a:ext cx="652422" cy="639195"/>
            <a:chOff x="220334" y="1125062"/>
            <a:chExt cx="652422" cy="639195"/>
          </a:xfrm>
        </p:grpSpPr>
        <p:pic>
          <p:nvPicPr>
            <p:cNvPr id="107" name="図 106">
              <a:extLst>
                <a:ext uri="{FF2B5EF4-FFF2-40B4-BE49-F238E27FC236}">
                  <a16:creationId xmlns:a16="http://schemas.microsoft.com/office/drawing/2014/main" id="{452D2965-FEF9-417F-BADB-533DA78A3A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38796" y="1167894"/>
              <a:ext cx="590632" cy="543001"/>
            </a:xfrm>
            <a:prstGeom prst="rect">
              <a:avLst/>
            </a:prstGeom>
          </p:spPr>
        </p:pic>
        <p:sp>
          <p:nvSpPr>
            <p:cNvPr id="108" name="四角形: 角を丸くする 107">
              <a:extLst>
                <a:ext uri="{FF2B5EF4-FFF2-40B4-BE49-F238E27FC236}">
                  <a16:creationId xmlns:a16="http://schemas.microsoft.com/office/drawing/2014/main" id="{0DE1EB06-DE11-4C10-9A2B-230E865DDAA9}"/>
                </a:ext>
              </a:extLst>
            </p:cNvPr>
            <p:cNvSpPr/>
            <p:nvPr/>
          </p:nvSpPr>
          <p:spPr>
            <a:xfrm>
              <a:off x="220334" y="1125062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12" name="コネクタ: カギ線 111">
            <a:extLst>
              <a:ext uri="{FF2B5EF4-FFF2-40B4-BE49-F238E27FC236}">
                <a16:creationId xmlns:a16="http://schemas.microsoft.com/office/drawing/2014/main" id="{9F086BB2-0D2D-43CB-9392-4EBD787AC748}"/>
              </a:ext>
            </a:extLst>
          </p:cNvPr>
          <p:cNvCxnSpPr>
            <a:cxnSpLocks/>
            <a:stCxn id="108" idx="3"/>
          </p:cNvCxnSpPr>
          <p:nvPr/>
        </p:nvCxnSpPr>
        <p:spPr>
          <a:xfrm flipV="1">
            <a:off x="763752" y="4151289"/>
            <a:ext cx="807587" cy="450784"/>
          </a:xfrm>
          <a:prstGeom prst="bentConnector3">
            <a:avLst>
              <a:gd name="adj1" fmla="val 25816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コネクタ: カギ線 112">
            <a:extLst>
              <a:ext uri="{FF2B5EF4-FFF2-40B4-BE49-F238E27FC236}">
                <a16:creationId xmlns:a16="http://schemas.microsoft.com/office/drawing/2014/main" id="{69E936FF-5325-4657-B270-3BD44EB49995}"/>
              </a:ext>
            </a:extLst>
          </p:cNvPr>
          <p:cNvCxnSpPr>
            <a:cxnSpLocks/>
            <a:stCxn id="58" idx="3"/>
          </p:cNvCxnSpPr>
          <p:nvPr/>
        </p:nvCxnSpPr>
        <p:spPr>
          <a:xfrm flipV="1">
            <a:off x="758414" y="4619606"/>
            <a:ext cx="812925" cy="700804"/>
          </a:xfrm>
          <a:prstGeom prst="bentConnector3">
            <a:avLst>
              <a:gd name="adj1" fmla="val 41264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F2AB4F8F-6B79-4F57-9213-5D378BF15386}"/>
              </a:ext>
            </a:extLst>
          </p:cNvPr>
          <p:cNvGrpSpPr/>
          <p:nvPr/>
        </p:nvGrpSpPr>
        <p:grpSpPr>
          <a:xfrm>
            <a:off x="4250177" y="5392810"/>
            <a:ext cx="3799701" cy="595991"/>
            <a:chOff x="4026677" y="5699464"/>
            <a:chExt cx="3799701" cy="595991"/>
          </a:xfrm>
        </p:grpSpPr>
        <p:sp>
          <p:nvSpPr>
            <p:cNvPr id="115" name="テキスト ボックス 114">
              <a:extLst>
                <a:ext uri="{FF2B5EF4-FFF2-40B4-BE49-F238E27FC236}">
                  <a16:creationId xmlns:a16="http://schemas.microsoft.com/office/drawing/2014/main" id="{A092F969-169B-4E98-A84B-4A6CD3E9253F}"/>
                </a:ext>
              </a:extLst>
            </p:cNvPr>
            <p:cNvSpPr txBox="1"/>
            <p:nvPr/>
          </p:nvSpPr>
          <p:spPr>
            <a:xfrm>
              <a:off x="4026677" y="5699464"/>
              <a:ext cx="379970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「制御」から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6" name="テキスト ボックス 115">
              <a:extLst>
                <a:ext uri="{FF2B5EF4-FFF2-40B4-BE49-F238E27FC236}">
                  <a16:creationId xmlns:a16="http://schemas.microsoft.com/office/drawing/2014/main" id="{8050C1E9-3D24-41BF-984A-83F478219FBC}"/>
                </a:ext>
              </a:extLst>
            </p:cNvPr>
            <p:cNvSpPr txBox="1"/>
            <p:nvPr/>
          </p:nvSpPr>
          <p:spPr>
            <a:xfrm>
              <a:off x="4200218" y="5752849"/>
              <a:ext cx="776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7" name="テキスト ボックス 116">
              <a:extLst>
                <a:ext uri="{FF2B5EF4-FFF2-40B4-BE49-F238E27FC236}">
                  <a16:creationId xmlns:a16="http://schemas.microsoft.com/office/drawing/2014/main" id="{8330D2A7-079F-4AEF-B3F1-364CFE145F82}"/>
                </a:ext>
              </a:extLst>
            </p:cNvPr>
            <p:cNvSpPr txBox="1"/>
            <p:nvPr/>
          </p:nvSpPr>
          <p:spPr>
            <a:xfrm>
              <a:off x="6765106" y="5752849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26BB8639-265D-48BA-ACFB-CF6EDF295C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515336" y="5822974"/>
              <a:ext cx="1127858" cy="472481"/>
            </a:xfrm>
            <a:prstGeom prst="rect">
              <a:avLst/>
            </a:prstGeom>
          </p:spPr>
        </p:pic>
      </p:grpSp>
      <p:grpSp>
        <p:nvGrpSpPr>
          <p:cNvPr id="119" name="グループ化 118">
            <a:extLst>
              <a:ext uri="{FF2B5EF4-FFF2-40B4-BE49-F238E27FC236}">
                <a16:creationId xmlns:a16="http://schemas.microsoft.com/office/drawing/2014/main" id="{DB311662-3AB3-41F6-9B84-2F169157ECA3}"/>
              </a:ext>
            </a:extLst>
          </p:cNvPr>
          <p:cNvGrpSpPr/>
          <p:nvPr/>
        </p:nvGrpSpPr>
        <p:grpSpPr>
          <a:xfrm>
            <a:off x="4222530" y="6126760"/>
            <a:ext cx="4640447" cy="632083"/>
            <a:chOff x="4458838" y="2882984"/>
            <a:chExt cx="4640447" cy="632083"/>
          </a:xfrm>
        </p:grpSpPr>
        <p:sp>
          <p:nvSpPr>
            <p:cNvPr id="120" name="テキスト ボックス 119">
              <a:extLst>
                <a:ext uri="{FF2B5EF4-FFF2-40B4-BE49-F238E27FC236}">
                  <a16:creationId xmlns:a16="http://schemas.microsoft.com/office/drawing/2014/main" id="{BA8ED142-CFBB-4986-A2E0-0F63D1BD935C}"/>
                </a:ext>
              </a:extLst>
            </p:cNvPr>
            <p:cNvSpPr txBox="1"/>
            <p:nvPr/>
          </p:nvSpPr>
          <p:spPr>
            <a:xfrm>
              <a:off x="4458838" y="2882984"/>
              <a:ext cx="464044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1" name="テキスト ボックス 120">
              <a:extLst>
                <a:ext uri="{FF2B5EF4-FFF2-40B4-BE49-F238E27FC236}">
                  <a16:creationId xmlns:a16="http://schemas.microsoft.com/office/drawing/2014/main" id="{5D7DCF76-D228-4A6C-A38B-43EC4F8935FD}"/>
                </a:ext>
              </a:extLst>
            </p:cNvPr>
            <p:cNvSpPr txBox="1"/>
            <p:nvPr/>
          </p:nvSpPr>
          <p:spPr>
            <a:xfrm>
              <a:off x="8075503" y="293734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2" name="テキスト ボックス 121">
              <a:extLst>
                <a:ext uri="{FF2B5EF4-FFF2-40B4-BE49-F238E27FC236}">
                  <a16:creationId xmlns:a16="http://schemas.microsoft.com/office/drawing/2014/main" id="{5A830A47-C12A-4839-B56B-4BB6F0E01D19}"/>
                </a:ext>
              </a:extLst>
            </p:cNvPr>
            <p:cNvSpPr txBox="1"/>
            <p:nvPr/>
          </p:nvSpPr>
          <p:spPr>
            <a:xfrm>
              <a:off x="4636026" y="293734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3" name="テキスト ボックス 122">
              <a:extLst>
                <a:ext uri="{FF2B5EF4-FFF2-40B4-BE49-F238E27FC236}">
                  <a16:creationId xmlns:a16="http://schemas.microsoft.com/office/drawing/2014/main" id="{7BB26DAD-D324-4201-8910-DCCAC07BB0A4}"/>
                </a:ext>
              </a:extLst>
            </p:cNvPr>
            <p:cNvSpPr txBox="1"/>
            <p:nvPr/>
          </p:nvSpPr>
          <p:spPr>
            <a:xfrm>
              <a:off x="5052972" y="293734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24" name="図 123">
              <a:extLst>
                <a:ext uri="{FF2B5EF4-FFF2-40B4-BE49-F238E27FC236}">
                  <a16:creationId xmlns:a16="http://schemas.microsoft.com/office/drawing/2014/main" id="{042D5403-FC57-488A-A89D-9CECCD5B49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192495" y="2996862"/>
              <a:ext cx="1798476" cy="5182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717370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図 25">
            <a:extLst>
              <a:ext uri="{FF2B5EF4-FFF2-40B4-BE49-F238E27FC236}">
                <a16:creationId xmlns:a16="http://schemas.microsoft.com/office/drawing/2014/main" id="{3B1ED74E-9C67-464F-BB23-BC372DAE34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1163" y="2368991"/>
            <a:ext cx="4152900" cy="145732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9469"/>
            <a:ext cx="8380640" cy="452432"/>
          </a:xfrm>
        </p:spPr>
        <p:txBody>
          <a:bodyPr/>
          <a:lstStyle/>
          <a:p>
            <a:r>
              <a:rPr lang="en-US" altLang="ja-JP" sz="2500" dirty="0"/>
              <a:t>【</a:t>
            </a:r>
            <a:r>
              <a:rPr lang="ja-JP" altLang="en-US" sz="2500" dirty="0"/>
              <a:t>③命令の受信</a:t>
            </a:r>
            <a:r>
              <a:rPr lang="en-US" altLang="ja-JP" sz="2500" dirty="0"/>
              <a:t>】</a:t>
            </a:r>
            <a:r>
              <a:rPr lang="ja-JP" altLang="en-US" sz="2500" dirty="0"/>
              <a:t>　</a:t>
            </a:r>
            <a:r>
              <a:rPr lang="en-US" altLang="ja-JP" sz="2500" dirty="0"/>
              <a:t> Codey</a:t>
            </a:r>
            <a:r>
              <a:rPr lang="ja-JP" altLang="en-US" sz="2500" dirty="0"/>
              <a:t>（スプライト）のプログラミング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350A22D5-E8C2-49CA-8016-7053946AABAB}"/>
              </a:ext>
            </a:extLst>
          </p:cNvPr>
          <p:cNvSpPr txBox="1"/>
          <p:nvPr/>
        </p:nvSpPr>
        <p:spPr>
          <a:xfrm>
            <a:off x="819577" y="406114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7D172896-8DD2-4D1D-9313-ABCA6CFA09E1}"/>
              </a:ext>
            </a:extLst>
          </p:cNvPr>
          <p:cNvSpPr txBox="1"/>
          <p:nvPr/>
        </p:nvSpPr>
        <p:spPr>
          <a:xfrm>
            <a:off x="1771415" y="406114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じゅしん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C7E865C-6846-446B-AFF5-935BF0F905B5}"/>
              </a:ext>
            </a:extLst>
          </p:cNvPr>
          <p:cNvSpPr txBox="1"/>
          <p:nvPr/>
        </p:nvSpPr>
        <p:spPr>
          <a:xfrm>
            <a:off x="3102090" y="406114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98C0AA7E-C630-4F41-9DE3-8F0DA308A75C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41" name="正方形/長方形 40">
              <a:extLst>
                <a:ext uri="{FF2B5EF4-FFF2-40B4-BE49-F238E27FC236}">
                  <a16:creationId xmlns:a16="http://schemas.microsoft.com/office/drawing/2014/main" id="{3B3F00E6-0211-4E7C-9F32-D66BDF803CB8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E10829E6-966B-40CB-8B90-C87229A3E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F12E3C4-F841-40B3-AB98-FB9C25B68F4F}"/>
              </a:ext>
            </a:extLst>
          </p:cNvPr>
          <p:cNvGrpSpPr/>
          <p:nvPr/>
        </p:nvGrpSpPr>
        <p:grpSpPr>
          <a:xfrm>
            <a:off x="612019" y="1094634"/>
            <a:ext cx="5884410" cy="577081"/>
            <a:chOff x="612019" y="1094634"/>
            <a:chExt cx="5884410" cy="577081"/>
          </a:xfrm>
        </p:grpSpPr>
        <p:sp>
          <p:nvSpPr>
            <p:cNvPr id="121" name="テキスト ボックス 120">
              <a:extLst>
                <a:ext uri="{FF2B5EF4-FFF2-40B4-BE49-F238E27FC236}">
                  <a16:creationId xmlns:a16="http://schemas.microsoft.com/office/drawing/2014/main" id="{222CD1BF-739E-4339-B140-2BAD642D5CC0}"/>
                </a:ext>
              </a:extLst>
            </p:cNvPr>
            <p:cNvSpPr txBox="1"/>
            <p:nvPr/>
          </p:nvSpPr>
          <p:spPr>
            <a:xfrm>
              <a:off x="612019" y="1094634"/>
              <a:ext cx="588441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メッセージを受信した時のプログラミングをしよう！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2" name="テキスト ボックス 121">
              <a:extLst>
                <a:ext uri="{FF2B5EF4-FFF2-40B4-BE49-F238E27FC236}">
                  <a16:creationId xmlns:a16="http://schemas.microsoft.com/office/drawing/2014/main" id="{9292AEB7-3B83-4887-805A-B340F5A55550}"/>
                </a:ext>
              </a:extLst>
            </p:cNvPr>
            <p:cNvSpPr txBox="1"/>
            <p:nvPr/>
          </p:nvSpPr>
          <p:spPr>
            <a:xfrm>
              <a:off x="1956808" y="1152091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じゅしん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3" name="テキスト ボックス 122">
              <a:extLst>
                <a:ext uri="{FF2B5EF4-FFF2-40B4-BE49-F238E27FC236}">
                  <a16:creationId xmlns:a16="http://schemas.microsoft.com/office/drawing/2014/main" id="{8C2E6607-3A15-4B5E-9E4F-767F2A4C8AEE}"/>
                </a:ext>
              </a:extLst>
            </p:cNvPr>
            <p:cNvSpPr txBox="1"/>
            <p:nvPr/>
          </p:nvSpPr>
          <p:spPr>
            <a:xfrm>
              <a:off x="2764731" y="1152091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152" name="直線矢印コネクタ 151">
            <a:extLst>
              <a:ext uri="{FF2B5EF4-FFF2-40B4-BE49-F238E27FC236}">
                <a16:creationId xmlns:a16="http://schemas.microsoft.com/office/drawing/2014/main" id="{817D016D-C17B-4A5C-AD85-0D6275B2D20C}"/>
              </a:ext>
            </a:extLst>
          </p:cNvPr>
          <p:cNvCxnSpPr>
            <a:cxnSpLocks/>
          </p:cNvCxnSpPr>
          <p:nvPr/>
        </p:nvCxnSpPr>
        <p:spPr>
          <a:xfrm flipV="1">
            <a:off x="887774" y="2718730"/>
            <a:ext cx="582342" cy="556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3" name="グループ化 152">
            <a:extLst>
              <a:ext uri="{FF2B5EF4-FFF2-40B4-BE49-F238E27FC236}">
                <a16:creationId xmlns:a16="http://schemas.microsoft.com/office/drawing/2014/main" id="{A0363383-8B01-4982-A0DE-097C717515CD}"/>
              </a:ext>
            </a:extLst>
          </p:cNvPr>
          <p:cNvGrpSpPr/>
          <p:nvPr/>
        </p:nvGrpSpPr>
        <p:grpSpPr>
          <a:xfrm>
            <a:off x="223364" y="2280087"/>
            <a:ext cx="667899" cy="650331"/>
            <a:chOff x="475743" y="2747684"/>
            <a:chExt cx="667899" cy="650331"/>
          </a:xfrm>
        </p:grpSpPr>
        <p:pic>
          <p:nvPicPr>
            <p:cNvPr id="154" name="図 153">
              <a:extLst>
                <a:ext uri="{FF2B5EF4-FFF2-40B4-BE49-F238E27FC236}">
                  <a16:creationId xmlns:a16="http://schemas.microsoft.com/office/drawing/2014/main" id="{A3F83EBB-DCCD-458B-944D-1A24AADA79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155" name="四角形: 角を丸くする 154">
              <a:extLst>
                <a:ext uri="{FF2B5EF4-FFF2-40B4-BE49-F238E27FC236}">
                  <a16:creationId xmlns:a16="http://schemas.microsoft.com/office/drawing/2014/main" id="{2BB36620-353A-4110-8FCF-43541C174698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56" name="直線矢印コネクタ 155">
            <a:extLst>
              <a:ext uri="{FF2B5EF4-FFF2-40B4-BE49-F238E27FC236}">
                <a16:creationId xmlns:a16="http://schemas.microsoft.com/office/drawing/2014/main" id="{263FACEE-3671-4DBE-8B0F-9C610774385A}"/>
              </a:ext>
            </a:extLst>
          </p:cNvPr>
          <p:cNvCxnSpPr>
            <a:cxnSpLocks/>
          </p:cNvCxnSpPr>
          <p:nvPr/>
        </p:nvCxnSpPr>
        <p:spPr>
          <a:xfrm>
            <a:off x="883451" y="3184113"/>
            <a:ext cx="56890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四角形: 角を丸くする 169">
            <a:extLst>
              <a:ext uri="{FF2B5EF4-FFF2-40B4-BE49-F238E27FC236}">
                <a16:creationId xmlns:a16="http://schemas.microsoft.com/office/drawing/2014/main" id="{BA8DBA66-130F-4BE7-9E70-CBE09E6D3929}"/>
              </a:ext>
            </a:extLst>
          </p:cNvPr>
          <p:cNvSpPr/>
          <p:nvPr/>
        </p:nvSpPr>
        <p:spPr>
          <a:xfrm>
            <a:off x="1446427" y="2589692"/>
            <a:ext cx="1030007" cy="299820"/>
          </a:xfrm>
          <a:prstGeom prst="roundRect">
            <a:avLst>
              <a:gd name="adj" fmla="val 187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72" name="グループ化 171">
            <a:extLst>
              <a:ext uri="{FF2B5EF4-FFF2-40B4-BE49-F238E27FC236}">
                <a16:creationId xmlns:a16="http://schemas.microsoft.com/office/drawing/2014/main" id="{5469AF5E-1AC3-4B93-A575-2B76E668B749}"/>
              </a:ext>
            </a:extLst>
          </p:cNvPr>
          <p:cNvGrpSpPr/>
          <p:nvPr/>
        </p:nvGrpSpPr>
        <p:grpSpPr>
          <a:xfrm>
            <a:off x="231029" y="3007207"/>
            <a:ext cx="652422" cy="639195"/>
            <a:chOff x="991935" y="2007140"/>
            <a:chExt cx="652422" cy="639195"/>
          </a:xfrm>
        </p:grpSpPr>
        <p:pic>
          <p:nvPicPr>
            <p:cNvPr id="173" name="図 172">
              <a:extLst>
                <a:ext uri="{FF2B5EF4-FFF2-40B4-BE49-F238E27FC236}">
                  <a16:creationId xmlns:a16="http://schemas.microsoft.com/office/drawing/2014/main" id="{65D2EA65-2354-42F9-B871-FAC747C010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32878" y="2060038"/>
              <a:ext cx="561975" cy="533400"/>
            </a:xfrm>
            <a:prstGeom prst="rect">
              <a:avLst/>
            </a:prstGeom>
          </p:spPr>
        </p:pic>
        <p:sp>
          <p:nvSpPr>
            <p:cNvPr id="174" name="四角形: 角を丸くする 173">
              <a:extLst>
                <a:ext uri="{FF2B5EF4-FFF2-40B4-BE49-F238E27FC236}">
                  <a16:creationId xmlns:a16="http://schemas.microsoft.com/office/drawing/2014/main" id="{3607E598-BB5D-4DD3-BFE9-6360B42E36D9}"/>
                </a:ext>
              </a:extLst>
            </p:cNvPr>
            <p:cNvSpPr/>
            <p:nvPr/>
          </p:nvSpPr>
          <p:spPr>
            <a:xfrm>
              <a:off x="991935" y="200714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2A4A785F-B0F9-430E-86D0-35DE92B25F3A}"/>
              </a:ext>
            </a:extLst>
          </p:cNvPr>
          <p:cNvSpPr txBox="1"/>
          <p:nvPr/>
        </p:nvSpPr>
        <p:spPr>
          <a:xfrm>
            <a:off x="7908066" y="1264523"/>
            <a:ext cx="1084828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ジャンプ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CD1A6D47-BAB5-45D7-9903-9A19B464A1D5}"/>
              </a:ext>
            </a:extLst>
          </p:cNvPr>
          <p:cNvSpPr txBox="1"/>
          <p:nvPr/>
        </p:nvSpPr>
        <p:spPr>
          <a:xfrm>
            <a:off x="66597" y="5152921"/>
            <a:ext cx="554409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動き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時間と位置を設定する。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EF4E4832-8C0B-46B8-917C-6FB15678BADF}"/>
              </a:ext>
            </a:extLst>
          </p:cNvPr>
          <p:cNvSpPr txBox="1"/>
          <p:nvPr/>
        </p:nvSpPr>
        <p:spPr>
          <a:xfrm>
            <a:off x="4836478" y="520339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7F0F03A8-DF07-4D72-AAFB-D407FE078C8B}"/>
              </a:ext>
            </a:extLst>
          </p:cNvPr>
          <p:cNvSpPr txBox="1"/>
          <p:nvPr/>
        </p:nvSpPr>
        <p:spPr>
          <a:xfrm>
            <a:off x="254487" y="522187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5B0E4F32-C0E5-4B59-B300-652BDF791FB5}"/>
              </a:ext>
            </a:extLst>
          </p:cNvPr>
          <p:cNvSpPr txBox="1"/>
          <p:nvPr/>
        </p:nvSpPr>
        <p:spPr>
          <a:xfrm>
            <a:off x="820196" y="576336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2C81DE68-2F26-4BB3-B0D7-F778FF01D79B}"/>
              </a:ext>
            </a:extLst>
          </p:cNvPr>
          <p:cNvSpPr txBox="1"/>
          <p:nvPr/>
        </p:nvSpPr>
        <p:spPr>
          <a:xfrm>
            <a:off x="1361035" y="5763366"/>
            <a:ext cx="7616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8" name="図 67">
            <a:extLst>
              <a:ext uri="{FF2B5EF4-FFF2-40B4-BE49-F238E27FC236}">
                <a16:creationId xmlns:a16="http://schemas.microsoft.com/office/drawing/2014/main" id="{7D89AE8A-0BC1-4BD8-9D49-107F95A722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0877" y="5272762"/>
            <a:ext cx="3048264" cy="457240"/>
          </a:xfrm>
          <a:prstGeom prst="rect">
            <a:avLst/>
          </a:prstGeom>
        </p:spPr>
      </p:pic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AC4A6DAE-2DC8-4181-ABB5-71A080D5C589}"/>
              </a:ext>
            </a:extLst>
          </p:cNvPr>
          <p:cNvSpPr txBox="1"/>
          <p:nvPr/>
        </p:nvSpPr>
        <p:spPr>
          <a:xfrm>
            <a:off x="91467" y="5763366"/>
            <a:ext cx="6557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じかん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71" name="グループ化 70">
            <a:extLst>
              <a:ext uri="{FF2B5EF4-FFF2-40B4-BE49-F238E27FC236}">
                <a16:creationId xmlns:a16="http://schemas.microsoft.com/office/drawing/2014/main" id="{60F840F7-2D77-460B-AAED-525F70F6CFD7}"/>
              </a:ext>
            </a:extLst>
          </p:cNvPr>
          <p:cNvGrpSpPr/>
          <p:nvPr/>
        </p:nvGrpSpPr>
        <p:grpSpPr>
          <a:xfrm>
            <a:off x="66597" y="3924079"/>
            <a:ext cx="5396268" cy="1131079"/>
            <a:chOff x="4342537" y="1959449"/>
            <a:chExt cx="5396268" cy="1131079"/>
          </a:xfrm>
        </p:grpSpPr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A3B23D75-CE9B-4C64-8487-B34FC47B7D14}"/>
                </a:ext>
              </a:extLst>
            </p:cNvPr>
            <p:cNvSpPr txBox="1"/>
            <p:nvPr/>
          </p:nvSpPr>
          <p:spPr>
            <a:xfrm>
              <a:off x="4384239" y="1959449"/>
              <a:ext cx="535456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○○を受け取った時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受信メッセージを設定する。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22B09FB9-AAE9-4628-8FA0-AAB08830E76F}"/>
                </a:ext>
              </a:extLst>
            </p:cNvPr>
            <p:cNvSpPr txBox="1"/>
            <p:nvPr/>
          </p:nvSpPr>
          <p:spPr>
            <a:xfrm>
              <a:off x="8902586" y="201952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C2DDE9CE-3EE6-457C-AD8E-EB1F47AE1FA1}"/>
                </a:ext>
              </a:extLst>
            </p:cNvPr>
            <p:cNvSpPr txBox="1"/>
            <p:nvPr/>
          </p:nvSpPr>
          <p:spPr>
            <a:xfrm>
              <a:off x="7033250" y="2019524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129C5841-583B-4E51-B9AC-661487355B8C}"/>
                </a:ext>
              </a:extLst>
            </p:cNvPr>
            <p:cNvSpPr txBox="1"/>
            <p:nvPr/>
          </p:nvSpPr>
          <p:spPr>
            <a:xfrm>
              <a:off x="8204786" y="2019524"/>
              <a:ext cx="50477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29161E94-27EB-45FC-AF93-159A7DD42F79}"/>
                </a:ext>
              </a:extLst>
            </p:cNvPr>
            <p:cNvSpPr txBox="1"/>
            <p:nvPr/>
          </p:nvSpPr>
          <p:spPr>
            <a:xfrm>
              <a:off x="7506997" y="2019524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B7783566-886F-4C2A-A8D5-35D2E7C34BE2}"/>
                </a:ext>
              </a:extLst>
            </p:cNvPr>
            <p:cNvSpPr txBox="1"/>
            <p:nvPr/>
          </p:nvSpPr>
          <p:spPr>
            <a:xfrm>
              <a:off x="4342537" y="2576099"/>
              <a:ext cx="7416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じゅしん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1B4667E4-2B16-4726-A8DD-ED93819E0B88}"/>
                </a:ext>
              </a:extLst>
            </p:cNvPr>
            <p:cNvSpPr txBox="1"/>
            <p:nvPr/>
          </p:nvSpPr>
          <p:spPr>
            <a:xfrm>
              <a:off x="6151597" y="2560984"/>
              <a:ext cx="7416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13" name="図 12">
            <a:extLst>
              <a:ext uri="{FF2B5EF4-FFF2-40B4-BE49-F238E27FC236}">
                <a16:creationId xmlns:a16="http://schemas.microsoft.com/office/drawing/2014/main" id="{1DE684D0-1281-406B-BE60-E47FBE2AE7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62865" y="1787486"/>
            <a:ext cx="3640382" cy="2730287"/>
          </a:xfrm>
          <a:prstGeom prst="rect">
            <a:avLst/>
          </a:prstGeom>
        </p:spPr>
      </p:pic>
      <p:cxnSp>
        <p:nvCxnSpPr>
          <p:cNvPr id="81" name="直線矢印コネクタ 80">
            <a:extLst>
              <a:ext uri="{FF2B5EF4-FFF2-40B4-BE49-F238E27FC236}">
                <a16:creationId xmlns:a16="http://schemas.microsoft.com/office/drawing/2014/main" id="{2E95E6B4-26AD-49B5-A90B-9BD2978FF56F}"/>
              </a:ext>
            </a:extLst>
          </p:cNvPr>
          <p:cNvCxnSpPr>
            <a:cxnSpLocks/>
          </p:cNvCxnSpPr>
          <p:nvPr/>
        </p:nvCxnSpPr>
        <p:spPr>
          <a:xfrm flipV="1">
            <a:off x="6513966" y="2321917"/>
            <a:ext cx="0" cy="1107083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5" name="図 84">
            <a:extLst>
              <a:ext uri="{FF2B5EF4-FFF2-40B4-BE49-F238E27FC236}">
                <a16:creationId xmlns:a16="http://schemas.microsoft.com/office/drawing/2014/main" id="{248FEEC8-10D7-4399-A1B8-92B12C4C7F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41152" y="4747194"/>
            <a:ext cx="1062095" cy="1692565"/>
          </a:xfrm>
          <a:prstGeom prst="rect">
            <a:avLst/>
          </a:prstGeom>
        </p:spPr>
      </p:pic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7A0864D7-ECBD-492F-A473-0182BCAD2928}"/>
              </a:ext>
            </a:extLst>
          </p:cNvPr>
          <p:cNvGrpSpPr/>
          <p:nvPr/>
        </p:nvGrpSpPr>
        <p:grpSpPr>
          <a:xfrm>
            <a:off x="5569510" y="4047829"/>
            <a:ext cx="2683693" cy="1192436"/>
            <a:chOff x="5695560" y="3748278"/>
            <a:chExt cx="2683693" cy="1192436"/>
          </a:xfrm>
        </p:grpSpPr>
        <p:sp>
          <p:nvSpPr>
            <p:cNvPr id="87" name="吹き出し: 角を丸めた四角形 86">
              <a:extLst>
                <a:ext uri="{FF2B5EF4-FFF2-40B4-BE49-F238E27FC236}">
                  <a16:creationId xmlns:a16="http://schemas.microsoft.com/office/drawing/2014/main" id="{9AC7E758-2C17-4CED-A6FB-23B6FD5D947C}"/>
                </a:ext>
              </a:extLst>
            </p:cNvPr>
            <p:cNvSpPr/>
            <p:nvPr/>
          </p:nvSpPr>
          <p:spPr>
            <a:xfrm>
              <a:off x="5695560" y="3748278"/>
              <a:ext cx="2647939" cy="1192436"/>
            </a:xfrm>
            <a:prstGeom prst="wedgeRoundRectCallout">
              <a:avLst>
                <a:gd name="adj1" fmla="val 37332"/>
                <a:gd name="adj2" fmla="val 58083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61854A6E-8A8C-498D-9C2A-DC9D6D481053}"/>
                </a:ext>
              </a:extLst>
            </p:cNvPr>
            <p:cNvGrpSpPr/>
            <p:nvPr/>
          </p:nvGrpSpPr>
          <p:grpSpPr>
            <a:xfrm>
              <a:off x="5798384" y="3798292"/>
              <a:ext cx="2580869" cy="1015663"/>
              <a:chOff x="5735072" y="4619925"/>
              <a:chExt cx="2580869" cy="1015663"/>
            </a:xfrm>
          </p:grpSpPr>
          <p:sp>
            <p:nvSpPr>
              <p:cNvPr id="89" name="テキスト ボックス 88">
                <a:extLst>
                  <a:ext uri="{FF2B5EF4-FFF2-40B4-BE49-F238E27FC236}">
                    <a16:creationId xmlns:a16="http://schemas.microsoft.com/office/drawing/2014/main" id="{709BF412-8EEE-4ABB-8642-761B86891EE6}"/>
                  </a:ext>
                </a:extLst>
              </p:cNvPr>
              <p:cNvSpPr txBox="1"/>
              <p:nvPr/>
            </p:nvSpPr>
            <p:spPr>
              <a:xfrm>
                <a:off x="5735072" y="4619925"/>
                <a:ext cx="2580869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ジャンプさせるためには、</a:t>
                </a:r>
                <a:endPara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en-US" altLang="ja-JP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Y</a:t>
                </a:r>
                <a:r>
                  <a:rPr kumimoji="1" lang="ja-JP" altLang="en-US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座標を変えるんだね！</a:t>
                </a:r>
              </a:p>
            </p:txBody>
          </p:sp>
          <p:sp>
            <p:nvSpPr>
              <p:cNvPr id="90" name="テキスト ボックス 89">
                <a:extLst>
                  <a:ext uri="{FF2B5EF4-FFF2-40B4-BE49-F238E27FC236}">
                    <a16:creationId xmlns:a16="http://schemas.microsoft.com/office/drawing/2014/main" id="{FFCDAFFB-58B9-4912-ACCC-3474542BEAEB}"/>
                  </a:ext>
                </a:extLst>
              </p:cNvPr>
              <p:cNvSpPr txBox="1"/>
              <p:nvPr/>
            </p:nvSpPr>
            <p:spPr>
              <a:xfrm>
                <a:off x="5845199" y="5146644"/>
                <a:ext cx="64686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ざひょう</a:t>
                </a:r>
                <a:endParaRPr kumimoji="1" lang="ja-JP" altLang="en-US" sz="8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93" name="テキスト ボックス 92">
                <a:extLst>
                  <a:ext uri="{FF2B5EF4-FFF2-40B4-BE49-F238E27FC236}">
                    <a16:creationId xmlns:a16="http://schemas.microsoft.com/office/drawing/2014/main" id="{F90DAF59-D1A7-4366-A147-1C4B5C290A3F}"/>
                  </a:ext>
                </a:extLst>
              </p:cNvPr>
              <p:cNvSpPr txBox="1"/>
              <p:nvPr/>
            </p:nvSpPr>
            <p:spPr>
              <a:xfrm>
                <a:off x="6502478" y="5146644"/>
                <a:ext cx="32347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8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</a:t>
                </a:r>
                <a:endParaRPr kumimoji="1" lang="ja-JP" altLang="en-US" sz="8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868673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E48DD5F-C96D-412B-B5CE-AB293DF65D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575" y="1932558"/>
            <a:ext cx="3390900" cy="136207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9469"/>
            <a:ext cx="8380640" cy="452432"/>
          </a:xfrm>
        </p:spPr>
        <p:txBody>
          <a:bodyPr/>
          <a:lstStyle/>
          <a:p>
            <a:r>
              <a:rPr lang="en-US" altLang="ja-JP" sz="2500" dirty="0"/>
              <a:t>【</a:t>
            </a:r>
            <a:r>
              <a:rPr lang="ja-JP" altLang="en-US" sz="2500" dirty="0"/>
              <a:t>④命令の送信</a:t>
            </a:r>
            <a:r>
              <a:rPr lang="en-US" altLang="ja-JP" sz="2500" dirty="0"/>
              <a:t>】</a:t>
            </a:r>
            <a:r>
              <a:rPr lang="ja-JP" altLang="en-US" sz="2500" dirty="0"/>
              <a:t>　</a:t>
            </a:r>
            <a:r>
              <a:rPr lang="en-US" altLang="ja-JP" sz="2500" dirty="0"/>
              <a:t> Codey</a:t>
            </a:r>
            <a:r>
              <a:rPr lang="ja-JP" altLang="en-US" sz="2500" dirty="0"/>
              <a:t>（スプライト）のプログラミング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350A22D5-E8C2-49CA-8016-7053946AABAB}"/>
              </a:ext>
            </a:extLst>
          </p:cNvPr>
          <p:cNvSpPr txBox="1"/>
          <p:nvPr/>
        </p:nvSpPr>
        <p:spPr>
          <a:xfrm>
            <a:off x="819577" y="406114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7D172896-8DD2-4D1D-9313-ABCA6CFA09E1}"/>
              </a:ext>
            </a:extLst>
          </p:cNvPr>
          <p:cNvSpPr txBox="1"/>
          <p:nvPr/>
        </p:nvSpPr>
        <p:spPr>
          <a:xfrm>
            <a:off x="1771415" y="406114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そうしん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C7E865C-6846-446B-AFF5-935BF0F905B5}"/>
              </a:ext>
            </a:extLst>
          </p:cNvPr>
          <p:cNvSpPr txBox="1"/>
          <p:nvPr/>
        </p:nvSpPr>
        <p:spPr>
          <a:xfrm>
            <a:off x="3102090" y="406114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98C0AA7E-C630-4F41-9DE3-8F0DA308A75C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41" name="正方形/長方形 40">
              <a:extLst>
                <a:ext uri="{FF2B5EF4-FFF2-40B4-BE49-F238E27FC236}">
                  <a16:creationId xmlns:a16="http://schemas.microsoft.com/office/drawing/2014/main" id="{3B3F00E6-0211-4E7C-9F32-D66BDF803CB8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E10829E6-966B-40CB-8B90-C87229A3E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sp>
        <p:nvSpPr>
          <p:cNvPr id="121" name="テキスト ボックス 120">
            <a:extLst>
              <a:ext uri="{FF2B5EF4-FFF2-40B4-BE49-F238E27FC236}">
                <a16:creationId xmlns:a16="http://schemas.microsoft.com/office/drawing/2014/main" id="{222CD1BF-739E-4339-B140-2BAD642D5CC0}"/>
              </a:ext>
            </a:extLst>
          </p:cNvPr>
          <p:cNvSpPr txBox="1"/>
          <p:nvPr/>
        </p:nvSpPr>
        <p:spPr>
          <a:xfrm>
            <a:off x="612019" y="1094634"/>
            <a:ext cx="588441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炎にぶつかった時のプログラミングをしよう！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2" name="テキスト ボックス 121">
            <a:extLst>
              <a:ext uri="{FF2B5EF4-FFF2-40B4-BE49-F238E27FC236}">
                <a16:creationId xmlns:a16="http://schemas.microsoft.com/office/drawing/2014/main" id="{9292AEB7-3B83-4887-805A-B340F5A55550}"/>
              </a:ext>
            </a:extLst>
          </p:cNvPr>
          <p:cNvSpPr txBox="1"/>
          <p:nvPr/>
        </p:nvSpPr>
        <p:spPr>
          <a:xfrm>
            <a:off x="493893" y="1124317"/>
            <a:ext cx="628738" cy="244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ほのお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8C2E6607-3A15-4B5E-9E4F-767F2A4C8AEE}"/>
              </a:ext>
            </a:extLst>
          </p:cNvPr>
          <p:cNvSpPr txBox="1"/>
          <p:nvPr/>
        </p:nvSpPr>
        <p:spPr>
          <a:xfrm>
            <a:off x="2196417" y="1124317"/>
            <a:ext cx="4386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2A4A785F-B0F9-430E-86D0-35DE92B25F3A}"/>
              </a:ext>
            </a:extLst>
          </p:cNvPr>
          <p:cNvSpPr txBox="1"/>
          <p:nvPr/>
        </p:nvSpPr>
        <p:spPr>
          <a:xfrm>
            <a:off x="7908066" y="1264523"/>
            <a:ext cx="1084828" cy="64633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ゲームオーバー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E397D620-937C-4811-A3F6-AD4B25B004B7}"/>
              </a:ext>
            </a:extLst>
          </p:cNvPr>
          <p:cNvGrpSpPr/>
          <p:nvPr/>
        </p:nvGrpSpPr>
        <p:grpSpPr>
          <a:xfrm>
            <a:off x="4313753" y="2018674"/>
            <a:ext cx="3799701" cy="599176"/>
            <a:chOff x="4250177" y="5392810"/>
            <a:chExt cx="3799701" cy="599176"/>
          </a:xfrm>
        </p:grpSpPr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FFBF0C75-7230-4F9C-B14B-8C254242A088}"/>
                </a:ext>
              </a:extLst>
            </p:cNvPr>
            <p:cNvSpPr txBox="1"/>
            <p:nvPr/>
          </p:nvSpPr>
          <p:spPr>
            <a:xfrm>
              <a:off x="4250177" y="5392810"/>
              <a:ext cx="379970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「制御」から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E752D55A-816F-4B41-A066-6A06782D8C63}"/>
                </a:ext>
              </a:extLst>
            </p:cNvPr>
            <p:cNvSpPr txBox="1"/>
            <p:nvPr/>
          </p:nvSpPr>
          <p:spPr>
            <a:xfrm>
              <a:off x="4423718" y="5446195"/>
              <a:ext cx="776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8B40739A-10D4-4A15-BF4E-CD820DD55D81}"/>
                </a:ext>
              </a:extLst>
            </p:cNvPr>
            <p:cNvSpPr txBox="1"/>
            <p:nvPr/>
          </p:nvSpPr>
          <p:spPr>
            <a:xfrm>
              <a:off x="7201670" y="5435129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D4D6CAD5-997E-4438-98A3-07D8FFB4F0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59369" y="5534746"/>
              <a:ext cx="1318374" cy="457240"/>
            </a:xfrm>
            <a:prstGeom prst="rect">
              <a:avLst/>
            </a:prstGeom>
          </p:spPr>
        </p:pic>
      </p:grpSp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id="{23DE8EA4-49D1-4A31-8573-7B9BCEB77446}"/>
              </a:ext>
            </a:extLst>
          </p:cNvPr>
          <p:cNvGrpSpPr/>
          <p:nvPr/>
        </p:nvGrpSpPr>
        <p:grpSpPr>
          <a:xfrm>
            <a:off x="60217" y="1922775"/>
            <a:ext cx="652422" cy="639195"/>
            <a:chOff x="588984" y="3725957"/>
            <a:chExt cx="652422" cy="639195"/>
          </a:xfrm>
        </p:grpSpPr>
        <p:pic>
          <p:nvPicPr>
            <p:cNvPr id="61" name="図 60">
              <a:extLst>
                <a:ext uri="{FF2B5EF4-FFF2-40B4-BE49-F238E27FC236}">
                  <a16:creationId xmlns:a16="http://schemas.microsoft.com/office/drawing/2014/main" id="{C97DC36F-5B05-45E6-8C2F-1B7712CDD7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8939" y="3833046"/>
              <a:ext cx="571500" cy="514350"/>
            </a:xfrm>
            <a:prstGeom prst="rect">
              <a:avLst/>
            </a:prstGeom>
          </p:spPr>
        </p:pic>
        <p:sp>
          <p:nvSpPr>
            <p:cNvPr id="62" name="四角形: 角を丸くする 61">
              <a:extLst>
                <a:ext uri="{FF2B5EF4-FFF2-40B4-BE49-F238E27FC236}">
                  <a16:creationId xmlns:a16="http://schemas.microsoft.com/office/drawing/2014/main" id="{040B1903-FE8B-4C7F-9FBD-58AEC439A233}"/>
                </a:ext>
              </a:extLst>
            </p:cNvPr>
            <p:cNvSpPr/>
            <p:nvPr/>
          </p:nvSpPr>
          <p:spPr>
            <a:xfrm>
              <a:off x="588984" y="372595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58522EFA-A460-4CCF-8A19-6AC29AC69666}"/>
              </a:ext>
            </a:extLst>
          </p:cNvPr>
          <p:cNvGrpSpPr/>
          <p:nvPr/>
        </p:nvGrpSpPr>
        <p:grpSpPr>
          <a:xfrm>
            <a:off x="61723" y="2638451"/>
            <a:ext cx="652422" cy="639195"/>
            <a:chOff x="314021" y="2772610"/>
            <a:chExt cx="652422" cy="639195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9407DB0F-224A-4D6A-91FB-60AFDA7E314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1205" y="2846462"/>
              <a:ext cx="609600" cy="523875"/>
            </a:xfrm>
            <a:prstGeom prst="rect">
              <a:avLst/>
            </a:prstGeom>
          </p:spPr>
        </p:pic>
        <p:sp>
          <p:nvSpPr>
            <p:cNvPr id="82" name="四角形: 角を丸くする 81">
              <a:extLst>
                <a:ext uri="{FF2B5EF4-FFF2-40B4-BE49-F238E27FC236}">
                  <a16:creationId xmlns:a16="http://schemas.microsoft.com/office/drawing/2014/main" id="{C9D84EA4-9C34-45CB-9599-1EF03042D6AF}"/>
                </a:ext>
              </a:extLst>
            </p:cNvPr>
            <p:cNvSpPr/>
            <p:nvPr/>
          </p:nvSpPr>
          <p:spPr>
            <a:xfrm>
              <a:off x="314021" y="277261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3D77C230-5716-4073-B48A-5A60410C420D}"/>
              </a:ext>
            </a:extLst>
          </p:cNvPr>
          <p:cNvGrpSpPr/>
          <p:nvPr/>
        </p:nvGrpSpPr>
        <p:grpSpPr>
          <a:xfrm>
            <a:off x="4324540" y="2796762"/>
            <a:ext cx="4951500" cy="1131079"/>
            <a:chOff x="4796182" y="3371552"/>
            <a:chExt cx="4951500" cy="1131079"/>
          </a:xfrm>
        </p:grpSpPr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90BFDC1C-8DC8-4947-AA43-875BD8463AAE}"/>
                </a:ext>
              </a:extLst>
            </p:cNvPr>
            <p:cNvSpPr txBox="1"/>
            <p:nvPr/>
          </p:nvSpPr>
          <p:spPr>
            <a:xfrm>
              <a:off x="4796182" y="3371552"/>
              <a:ext cx="495150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「調べる」から　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Bonfire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3B8CE8B5-6594-4E9C-8912-AACDF602BCB5}"/>
                </a:ext>
              </a:extLst>
            </p:cNvPr>
            <p:cNvSpPr txBox="1"/>
            <p:nvPr/>
          </p:nvSpPr>
          <p:spPr>
            <a:xfrm>
              <a:off x="4969724" y="3424937"/>
              <a:ext cx="4787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A04A7343-EB5F-42C4-ABEB-9616BC41ABBC}"/>
                </a:ext>
              </a:extLst>
            </p:cNvPr>
            <p:cNvSpPr txBox="1"/>
            <p:nvPr/>
          </p:nvSpPr>
          <p:spPr>
            <a:xfrm>
              <a:off x="8904624" y="3412882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559E9616-362C-42DC-947E-55247AF719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528842" y="3578398"/>
              <a:ext cx="2209992" cy="335309"/>
            </a:xfrm>
            <a:prstGeom prst="rect">
              <a:avLst/>
            </a:prstGeom>
          </p:spPr>
        </p:pic>
      </p:grpSp>
      <p:grpSp>
        <p:nvGrpSpPr>
          <p:cNvPr id="92" name="グループ化 91">
            <a:extLst>
              <a:ext uri="{FF2B5EF4-FFF2-40B4-BE49-F238E27FC236}">
                <a16:creationId xmlns:a16="http://schemas.microsoft.com/office/drawing/2014/main" id="{50AA63CB-2C16-47D1-8C93-50E00C66A8C4}"/>
              </a:ext>
            </a:extLst>
          </p:cNvPr>
          <p:cNvGrpSpPr/>
          <p:nvPr/>
        </p:nvGrpSpPr>
        <p:grpSpPr>
          <a:xfrm>
            <a:off x="178231" y="4112644"/>
            <a:ext cx="6022787" cy="1131079"/>
            <a:chOff x="970240" y="4936925"/>
            <a:chExt cx="6022787" cy="1131079"/>
          </a:xfrm>
        </p:grpSpPr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FF11C467-3A58-4FCB-9684-5E386508B9CC}"/>
                </a:ext>
              </a:extLst>
            </p:cNvPr>
            <p:cNvSpPr txBox="1"/>
            <p:nvPr/>
          </p:nvSpPr>
          <p:spPr>
            <a:xfrm>
              <a:off x="970240" y="4936925"/>
              <a:ext cx="602278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              を選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C-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-rocky-c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8160A7B5-5C7C-481F-8772-EB9A88236076}"/>
                </a:ext>
              </a:extLst>
            </p:cNvPr>
            <p:cNvSpPr txBox="1"/>
            <p:nvPr/>
          </p:nvSpPr>
          <p:spPr>
            <a:xfrm>
              <a:off x="5677435" y="499332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8D50FCFD-0CA8-48DA-8F56-CA6E742AC709}"/>
                </a:ext>
              </a:extLst>
            </p:cNvPr>
            <p:cNvSpPr txBox="1"/>
            <p:nvPr/>
          </p:nvSpPr>
          <p:spPr>
            <a:xfrm>
              <a:off x="1147428" y="499128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016AFD95-15B5-471F-9DE7-0788E3969D8F}"/>
                </a:ext>
              </a:extLst>
            </p:cNvPr>
            <p:cNvSpPr txBox="1"/>
            <p:nvPr/>
          </p:nvSpPr>
          <p:spPr>
            <a:xfrm>
              <a:off x="1564374" y="499128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8" name="図 97">
              <a:extLst>
                <a:ext uri="{FF2B5EF4-FFF2-40B4-BE49-F238E27FC236}">
                  <a16:creationId xmlns:a16="http://schemas.microsoft.com/office/drawing/2014/main" id="{35D9D6FD-917D-4069-BBED-C3DDD64CE17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712780" y="5094572"/>
              <a:ext cx="2728196" cy="464860"/>
            </a:xfrm>
            <a:prstGeom prst="rect">
              <a:avLst/>
            </a:prstGeom>
          </p:spPr>
        </p:pic>
      </p:grpSp>
      <p:grpSp>
        <p:nvGrpSpPr>
          <p:cNvPr id="99" name="グループ化 98">
            <a:extLst>
              <a:ext uri="{FF2B5EF4-FFF2-40B4-BE49-F238E27FC236}">
                <a16:creationId xmlns:a16="http://schemas.microsoft.com/office/drawing/2014/main" id="{77A8ADA7-D175-45C8-8B09-450A04907CFA}"/>
              </a:ext>
            </a:extLst>
          </p:cNvPr>
          <p:cNvGrpSpPr/>
          <p:nvPr/>
        </p:nvGrpSpPr>
        <p:grpSpPr>
          <a:xfrm>
            <a:off x="237962" y="5544616"/>
            <a:ext cx="4794231" cy="1131079"/>
            <a:chOff x="3605393" y="4570849"/>
            <a:chExt cx="4794231" cy="1131079"/>
          </a:xfrm>
        </p:grpSpPr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2FCA9E91-E667-4BFE-AD9E-1EBF63BF44B9}"/>
                </a:ext>
              </a:extLst>
            </p:cNvPr>
            <p:cNvSpPr txBox="1"/>
            <p:nvPr/>
          </p:nvSpPr>
          <p:spPr>
            <a:xfrm>
              <a:off x="3605393" y="4570849"/>
              <a:ext cx="479423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メッセージを「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ゲームオーバー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E98E5C71-11EA-467D-9586-C4A99ABFCA5A}"/>
                </a:ext>
              </a:extLst>
            </p:cNvPr>
            <p:cNvSpPr txBox="1"/>
            <p:nvPr/>
          </p:nvSpPr>
          <p:spPr>
            <a:xfrm>
              <a:off x="7441174" y="464204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2" name="図 101">
              <a:extLst>
                <a:ext uri="{FF2B5EF4-FFF2-40B4-BE49-F238E27FC236}">
                  <a16:creationId xmlns:a16="http://schemas.microsoft.com/office/drawing/2014/main" id="{269A8EB6-ED28-4261-A167-EF0EBE8B3F3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590408" y="4737893"/>
              <a:ext cx="1775614" cy="449619"/>
            </a:xfrm>
            <a:prstGeom prst="rect">
              <a:avLst/>
            </a:prstGeom>
          </p:spPr>
        </p:pic>
      </p:grpSp>
      <p:sp>
        <p:nvSpPr>
          <p:cNvPr id="105" name="吹き出し: 角を丸めた四角形 104">
            <a:extLst>
              <a:ext uri="{FF2B5EF4-FFF2-40B4-BE49-F238E27FC236}">
                <a16:creationId xmlns:a16="http://schemas.microsoft.com/office/drawing/2014/main" id="{DFB7CB96-0D5F-4CE8-96CB-F6F3D75826CD}"/>
              </a:ext>
            </a:extLst>
          </p:cNvPr>
          <p:cNvSpPr/>
          <p:nvPr/>
        </p:nvSpPr>
        <p:spPr>
          <a:xfrm>
            <a:off x="5983606" y="4189085"/>
            <a:ext cx="2967630" cy="1687397"/>
          </a:xfrm>
          <a:prstGeom prst="wedgeRoundRectCallout">
            <a:avLst>
              <a:gd name="adj1" fmla="val 20580"/>
              <a:gd name="adj2" fmla="val 60187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784DB162-3FD2-4381-9927-EBD01E2452A3}"/>
              </a:ext>
            </a:extLst>
          </p:cNvPr>
          <p:cNvGrpSpPr/>
          <p:nvPr/>
        </p:nvGrpSpPr>
        <p:grpSpPr>
          <a:xfrm>
            <a:off x="6201018" y="4278730"/>
            <a:ext cx="2792767" cy="1508105"/>
            <a:chOff x="6262750" y="3519084"/>
            <a:chExt cx="2792767" cy="1508105"/>
          </a:xfrm>
        </p:grpSpPr>
        <p:sp>
          <p:nvSpPr>
            <p:cNvPr id="107" name="テキスト ボックス 106">
              <a:extLst>
                <a:ext uri="{FF2B5EF4-FFF2-40B4-BE49-F238E27FC236}">
                  <a16:creationId xmlns:a16="http://schemas.microsoft.com/office/drawing/2014/main" id="{961DDE3E-B25F-4160-B0E0-D91B72ABB028}"/>
                </a:ext>
              </a:extLst>
            </p:cNvPr>
            <p:cNvSpPr txBox="1"/>
            <p:nvPr/>
          </p:nvSpPr>
          <p:spPr>
            <a:xfrm>
              <a:off x="6262750" y="3519084"/>
              <a:ext cx="2792767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どのタイミングで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このプログラムは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実行されるといいのかな？</a:t>
              </a:r>
            </a:p>
          </p:txBody>
        </p:sp>
        <p:sp>
          <p:nvSpPr>
            <p:cNvPr id="108" name="テキスト ボックス 107">
              <a:extLst>
                <a:ext uri="{FF2B5EF4-FFF2-40B4-BE49-F238E27FC236}">
                  <a16:creationId xmlns:a16="http://schemas.microsoft.com/office/drawing/2014/main" id="{1DF91A9E-0392-4DFC-94BF-52F24E2ACB36}"/>
                </a:ext>
              </a:extLst>
            </p:cNvPr>
            <p:cNvSpPr txBox="1"/>
            <p:nvPr/>
          </p:nvSpPr>
          <p:spPr>
            <a:xfrm>
              <a:off x="6278275" y="4538301"/>
              <a:ext cx="64686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じっこう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19" name="図 18">
            <a:extLst>
              <a:ext uri="{FF2B5EF4-FFF2-40B4-BE49-F238E27FC236}">
                <a16:creationId xmlns:a16="http://schemas.microsoft.com/office/drawing/2014/main" id="{A8250FF9-DD0F-4D4D-A4AA-A92C73BF1F6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95191" y="6115739"/>
            <a:ext cx="1076546" cy="759526"/>
          </a:xfrm>
          <a:prstGeom prst="rect">
            <a:avLst/>
          </a:prstGeom>
        </p:spPr>
      </p:pic>
      <p:grpSp>
        <p:nvGrpSpPr>
          <p:cNvPr id="110" name="グループ化 109">
            <a:extLst>
              <a:ext uri="{FF2B5EF4-FFF2-40B4-BE49-F238E27FC236}">
                <a16:creationId xmlns:a16="http://schemas.microsoft.com/office/drawing/2014/main" id="{1832FCC0-D60C-420B-977E-2FF15C7BB334}"/>
              </a:ext>
            </a:extLst>
          </p:cNvPr>
          <p:cNvGrpSpPr/>
          <p:nvPr/>
        </p:nvGrpSpPr>
        <p:grpSpPr>
          <a:xfrm>
            <a:off x="3376089" y="3354747"/>
            <a:ext cx="652422" cy="639195"/>
            <a:chOff x="588875" y="3127860"/>
            <a:chExt cx="652422" cy="639195"/>
          </a:xfrm>
        </p:grpSpPr>
        <p:pic>
          <p:nvPicPr>
            <p:cNvPr id="111" name="図 110">
              <a:extLst>
                <a:ext uri="{FF2B5EF4-FFF2-40B4-BE49-F238E27FC236}">
                  <a16:creationId xmlns:a16="http://schemas.microsoft.com/office/drawing/2014/main" id="{9C1AF526-5CE4-4CEA-ACB7-F7D53FEE165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13825" y="3214605"/>
              <a:ext cx="609600" cy="552450"/>
            </a:xfrm>
            <a:prstGeom prst="rect">
              <a:avLst/>
            </a:prstGeom>
          </p:spPr>
        </p:pic>
        <p:sp>
          <p:nvSpPr>
            <p:cNvPr id="112" name="四角形: 角を丸くする 111">
              <a:extLst>
                <a:ext uri="{FF2B5EF4-FFF2-40B4-BE49-F238E27FC236}">
                  <a16:creationId xmlns:a16="http://schemas.microsoft.com/office/drawing/2014/main" id="{3877193C-7F35-4BDD-BFBF-A4629DB865B2}"/>
                </a:ext>
              </a:extLst>
            </p:cNvPr>
            <p:cNvSpPr/>
            <p:nvPr/>
          </p:nvSpPr>
          <p:spPr>
            <a:xfrm>
              <a:off x="588875" y="312786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13" name="直線矢印コネクタ 112">
            <a:extLst>
              <a:ext uri="{FF2B5EF4-FFF2-40B4-BE49-F238E27FC236}">
                <a16:creationId xmlns:a16="http://schemas.microsoft.com/office/drawing/2014/main" id="{D3318EEE-6E6B-4269-AAF9-815DF01562AF}"/>
              </a:ext>
            </a:extLst>
          </p:cNvPr>
          <p:cNvCxnSpPr>
            <a:cxnSpLocks/>
          </p:cNvCxnSpPr>
          <p:nvPr/>
        </p:nvCxnSpPr>
        <p:spPr>
          <a:xfrm>
            <a:off x="712639" y="2249186"/>
            <a:ext cx="37409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コネクタ: カギ線 113">
            <a:extLst>
              <a:ext uri="{FF2B5EF4-FFF2-40B4-BE49-F238E27FC236}">
                <a16:creationId xmlns:a16="http://schemas.microsoft.com/office/drawing/2014/main" id="{0FCEB804-D839-4B83-99D3-FB304C588EEC}"/>
              </a:ext>
            </a:extLst>
          </p:cNvPr>
          <p:cNvCxnSpPr>
            <a:cxnSpLocks/>
            <a:stCxn id="82" idx="3"/>
          </p:cNvCxnSpPr>
          <p:nvPr/>
        </p:nvCxnSpPr>
        <p:spPr>
          <a:xfrm flipV="1">
            <a:off x="714145" y="2347697"/>
            <a:ext cx="840258" cy="610352"/>
          </a:xfrm>
          <a:prstGeom prst="bentConnector3">
            <a:avLst>
              <a:gd name="adj1" fmla="val 11965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直線矢印コネクタ 114">
            <a:extLst>
              <a:ext uri="{FF2B5EF4-FFF2-40B4-BE49-F238E27FC236}">
                <a16:creationId xmlns:a16="http://schemas.microsoft.com/office/drawing/2014/main" id="{4DB7E410-D2F0-4619-A557-4C8783C050CF}"/>
              </a:ext>
            </a:extLst>
          </p:cNvPr>
          <p:cNvCxnSpPr>
            <a:cxnSpLocks/>
          </p:cNvCxnSpPr>
          <p:nvPr/>
        </p:nvCxnSpPr>
        <p:spPr>
          <a:xfrm flipV="1">
            <a:off x="3702300" y="2796762"/>
            <a:ext cx="0" cy="55696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6" name="グループ化 115">
            <a:extLst>
              <a:ext uri="{FF2B5EF4-FFF2-40B4-BE49-F238E27FC236}">
                <a16:creationId xmlns:a16="http://schemas.microsoft.com/office/drawing/2014/main" id="{9625E95C-D05D-41FD-946C-65487EE0B778}"/>
              </a:ext>
            </a:extLst>
          </p:cNvPr>
          <p:cNvGrpSpPr/>
          <p:nvPr/>
        </p:nvGrpSpPr>
        <p:grpSpPr>
          <a:xfrm>
            <a:off x="1896766" y="3394625"/>
            <a:ext cx="652422" cy="639195"/>
            <a:chOff x="220334" y="1125062"/>
            <a:chExt cx="652422" cy="639195"/>
          </a:xfrm>
        </p:grpSpPr>
        <p:pic>
          <p:nvPicPr>
            <p:cNvPr id="117" name="図 116">
              <a:extLst>
                <a:ext uri="{FF2B5EF4-FFF2-40B4-BE49-F238E27FC236}">
                  <a16:creationId xmlns:a16="http://schemas.microsoft.com/office/drawing/2014/main" id="{27246C8B-90AC-4946-A439-2D772700CDB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38796" y="1167894"/>
              <a:ext cx="590632" cy="543001"/>
            </a:xfrm>
            <a:prstGeom prst="rect">
              <a:avLst/>
            </a:prstGeom>
          </p:spPr>
        </p:pic>
        <p:sp>
          <p:nvSpPr>
            <p:cNvPr id="118" name="四角形: 角を丸くする 117">
              <a:extLst>
                <a:ext uri="{FF2B5EF4-FFF2-40B4-BE49-F238E27FC236}">
                  <a16:creationId xmlns:a16="http://schemas.microsoft.com/office/drawing/2014/main" id="{B27D64AF-5F84-4B18-96ED-897CAAB06182}"/>
                </a:ext>
              </a:extLst>
            </p:cNvPr>
            <p:cNvSpPr/>
            <p:nvPr/>
          </p:nvSpPr>
          <p:spPr>
            <a:xfrm>
              <a:off x="220334" y="1125062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30" name="直線矢印コネクタ 129">
            <a:extLst>
              <a:ext uri="{FF2B5EF4-FFF2-40B4-BE49-F238E27FC236}">
                <a16:creationId xmlns:a16="http://schemas.microsoft.com/office/drawing/2014/main" id="{9C28D1B1-6B0A-4016-881D-AACADBA56337}"/>
              </a:ext>
            </a:extLst>
          </p:cNvPr>
          <p:cNvCxnSpPr>
            <a:cxnSpLocks/>
          </p:cNvCxnSpPr>
          <p:nvPr/>
        </p:nvCxnSpPr>
        <p:spPr>
          <a:xfrm flipV="1">
            <a:off x="2222977" y="3171262"/>
            <a:ext cx="0" cy="20575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5E4EC2D5-FFE6-4E09-B15B-C156562F5150}"/>
              </a:ext>
            </a:extLst>
          </p:cNvPr>
          <p:cNvSpPr txBox="1"/>
          <p:nvPr/>
        </p:nvSpPr>
        <p:spPr>
          <a:xfrm>
            <a:off x="2810499" y="4739285"/>
            <a:ext cx="7228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934282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247434A-FBC3-417E-A0F7-BD53497CFF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11" y="2207982"/>
            <a:ext cx="3419475" cy="192405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9469"/>
            <a:ext cx="8380640" cy="452432"/>
          </a:xfrm>
        </p:spPr>
        <p:txBody>
          <a:bodyPr/>
          <a:lstStyle/>
          <a:p>
            <a:r>
              <a:rPr lang="en-US" altLang="ja-JP" sz="2500" dirty="0"/>
              <a:t>【</a:t>
            </a:r>
            <a:r>
              <a:rPr lang="ja-JP" altLang="en-US" sz="2500" dirty="0"/>
              <a:t>④命令の送信</a:t>
            </a:r>
            <a:r>
              <a:rPr lang="en-US" altLang="ja-JP" sz="2500" dirty="0"/>
              <a:t>】</a:t>
            </a:r>
            <a:r>
              <a:rPr lang="ja-JP" altLang="en-US" sz="2500" dirty="0"/>
              <a:t>　</a:t>
            </a:r>
            <a:r>
              <a:rPr lang="en-US" altLang="ja-JP" sz="2500" dirty="0"/>
              <a:t> Codey</a:t>
            </a:r>
            <a:r>
              <a:rPr lang="ja-JP" altLang="en-US" sz="2500" dirty="0"/>
              <a:t>（スプライト）のプログラミング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350A22D5-E8C2-49CA-8016-7053946AABAB}"/>
              </a:ext>
            </a:extLst>
          </p:cNvPr>
          <p:cNvSpPr txBox="1"/>
          <p:nvPr/>
        </p:nvSpPr>
        <p:spPr>
          <a:xfrm>
            <a:off x="819577" y="406114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7D172896-8DD2-4D1D-9313-ABCA6CFA09E1}"/>
              </a:ext>
            </a:extLst>
          </p:cNvPr>
          <p:cNvSpPr txBox="1"/>
          <p:nvPr/>
        </p:nvSpPr>
        <p:spPr>
          <a:xfrm>
            <a:off x="1771415" y="406114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そうしん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C7E865C-6846-446B-AFF5-935BF0F905B5}"/>
              </a:ext>
            </a:extLst>
          </p:cNvPr>
          <p:cNvSpPr txBox="1"/>
          <p:nvPr/>
        </p:nvSpPr>
        <p:spPr>
          <a:xfrm>
            <a:off x="3102090" y="406114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98C0AA7E-C630-4F41-9DE3-8F0DA308A75C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41" name="正方形/長方形 40">
              <a:extLst>
                <a:ext uri="{FF2B5EF4-FFF2-40B4-BE49-F238E27FC236}">
                  <a16:creationId xmlns:a16="http://schemas.microsoft.com/office/drawing/2014/main" id="{3B3F00E6-0211-4E7C-9F32-D66BDF803CB8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E10829E6-966B-40CB-8B90-C87229A3E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2A4A785F-B0F9-430E-86D0-35DE92B25F3A}"/>
              </a:ext>
            </a:extLst>
          </p:cNvPr>
          <p:cNvSpPr txBox="1"/>
          <p:nvPr/>
        </p:nvSpPr>
        <p:spPr>
          <a:xfrm>
            <a:off x="7908066" y="1264523"/>
            <a:ext cx="1084828" cy="64633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ゲームオーバー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8D1F6059-1BEB-45C7-AD7F-496026F49153}"/>
              </a:ext>
            </a:extLst>
          </p:cNvPr>
          <p:cNvGrpSpPr/>
          <p:nvPr/>
        </p:nvGrpSpPr>
        <p:grpSpPr>
          <a:xfrm>
            <a:off x="3827218" y="2553357"/>
            <a:ext cx="5354566" cy="1131079"/>
            <a:chOff x="3653435" y="1979410"/>
            <a:chExt cx="5354566" cy="1131079"/>
          </a:xfrm>
        </p:grpSpPr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7519A00F-D06F-463C-AAD3-39A6EA1B999C}"/>
                </a:ext>
              </a:extLst>
            </p:cNvPr>
            <p:cNvSpPr txBox="1"/>
            <p:nvPr/>
          </p:nvSpPr>
          <p:spPr>
            <a:xfrm>
              <a:off x="3653435" y="1979410"/>
              <a:ext cx="535456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○○を受け取った時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受信メッセージを設定する。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D98D4746-99B2-4E63-A5FB-1B7FF2731FC7}"/>
                </a:ext>
              </a:extLst>
            </p:cNvPr>
            <p:cNvSpPr txBox="1"/>
            <p:nvPr/>
          </p:nvSpPr>
          <p:spPr>
            <a:xfrm>
              <a:off x="8171782" y="2039485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72B1F6A9-EC6A-4E1D-A5C0-FAFCB82397BF}"/>
                </a:ext>
              </a:extLst>
            </p:cNvPr>
            <p:cNvSpPr txBox="1"/>
            <p:nvPr/>
          </p:nvSpPr>
          <p:spPr>
            <a:xfrm>
              <a:off x="6302446" y="2039485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02A17022-A70C-40F3-9F24-9A8C392EC0CE}"/>
                </a:ext>
              </a:extLst>
            </p:cNvPr>
            <p:cNvSpPr txBox="1"/>
            <p:nvPr/>
          </p:nvSpPr>
          <p:spPr>
            <a:xfrm>
              <a:off x="7473982" y="2039485"/>
              <a:ext cx="50477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BC96AF8F-2DC0-4B71-954A-D807DEB12B72}"/>
                </a:ext>
              </a:extLst>
            </p:cNvPr>
            <p:cNvSpPr txBox="1"/>
            <p:nvPr/>
          </p:nvSpPr>
          <p:spPr>
            <a:xfrm>
              <a:off x="6776193" y="2039485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3AC2C1C6-6B9F-49FD-8F67-EE521A022E83}"/>
                </a:ext>
              </a:extLst>
            </p:cNvPr>
            <p:cNvSpPr txBox="1"/>
            <p:nvPr/>
          </p:nvSpPr>
          <p:spPr>
            <a:xfrm>
              <a:off x="4517256" y="2596060"/>
              <a:ext cx="7416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じゅしん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13E6F290-2837-4A07-B8EF-13FF8755E4E0}"/>
                </a:ext>
              </a:extLst>
            </p:cNvPr>
            <p:cNvSpPr txBox="1"/>
            <p:nvPr/>
          </p:nvSpPr>
          <p:spPr>
            <a:xfrm>
              <a:off x="6326316" y="2580945"/>
              <a:ext cx="7416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69" name="直線矢印コネクタ 68">
            <a:extLst>
              <a:ext uri="{FF2B5EF4-FFF2-40B4-BE49-F238E27FC236}">
                <a16:creationId xmlns:a16="http://schemas.microsoft.com/office/drawing/2014/main" id="{2E003563-9340-4E55-8A97-D7BD38B5970E}"/>
              </a:ext>
            </a:extLst>
          </p:cNvPr>
          <p:cNvCxnSpPr>
            <a:cxnSpLocks/>
          </p:cNvCxnSpPr>
          <p:nvPr/>
        </p:nvCxnSpPr>
        <p:spPr>
          <a:xfrm>
            <a:off x="683090" y="2580179"/>
            <a:ext cx="30233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94A4FCB6-29B4-4735-8FA1-9F7F4D4585AB}"/>
              </a:ext>
            </a:extLst>
          </p:cNvPr>
          <p:cNvGrpSpPr/>
          <p:nvPr/>
        </p:nvGrpSpPr>
        <p:grpSpPr>
          <a:xfrm>
            <a:off x="29262" y="2274534"/>
            <a:ext cx="652422" cy="639195"/>
            <a:chOff x="220334" y="1125062"/>
            <a:chExt cx="652422" cy="639195"/>
          </a:xfrm>
        </p:grpSpPr>
        <p:pic>
          <p:nvPicPr>
            <p:cNvPr id="71" name="図 70">
              <a:extLst>
                <a:ext uri="{FF2B5EF4-FFF2-40B4-BE49-F238E27FC236}">
                  <a16:creationId xmlns:a16="http://schemas.microsoft.com/office/drawing/2014/main" id="{0E1576F6-7D60-49FD-A658-4E38EBC944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8796" y="1167894"/>
              <a:ext cx="590632" cy="543001"/>
            </a:xfrm>
            <a:prstGeom prst="rect">
              <a:avLst/>
            </a:prstGeom>
          </p:spPr>
        </p:pic>
        <p:sp>
          <p:nvSpPr>
            <p:cNvPr id="73" name="四角形: 角を丸くする 72">
              <a:extLst>
                <a:ext uri="{FF2B5EF4-FFF2-40B4-BE49-F238E27FC236}">
                  <a16:creationId xmlns:a16="http://schemas.microsoft.com/office/drawing/2014/main" id="{26A15159-1C7C-4D53-84A4-94E49A44A1C5}"/>
                </a:ext>
              </a:extLst>
            </p:cNvPr>
            <p:cNvSpPr/>
            <p:nvPr/>
          </p:nvSpPr>
          <p:spPr>
            <a:xfrm>
              <a:off x="220334" y="1125062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74" name="四角形: 角を丸くする 73">
            <a:extLst>
              <a:ext uri="{FF2B5EF4-FFF2-40B4-BE49-F238E27FC236}">
                <a16:creationId xmlns:a16="http://schemas.microsoft.com/office/drawing/2014/main" id="{8393082A-BC0A-48F1-B942-50E2032927D3}"/>
              </a:ext>
            </a:extLst>
          </p:cNvPr>
          <p:cNvSpPr/>
          <p:nvPr/>
        </p:nvSpPr>
        <p:spPr>
          <a:xfrm>
            <a:off x="968887" y="2430089"/>
            <a:ext cx="975323" cy="299820"/>
          </a:xfrm>
          <a:prstGeom prst="roundRect">
            <a:avLst>
              <a:gd name="adj" fmla="val 187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77" name="図 76">
            <a:extLst>
              <a:ext uri="{FF2B5EF4-FFF2-40B4-BE49-F238E27FC236}">
                <a16:creationId xmlns:a16="http://schemas.microsoft.com/office/drawing/2014/main" id="{6564657F-4256-4DE9-B854-BF11D797A9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176" y="4556953"/>
            <a:ext cx="1090465" cy="1847439"/>
          </a:xfrm>
          <a:prstGeom prst="rect">
            <a:avLst/>
          </a:prstGeom>
        </p:spPr>
      </p:pic>
      <p:sp>
        <p:nvSpPr>
          <p:cNvPr id="78" name="吹き出し: 角を丸めた四角形 77">
            <a:extLst>
              <a:ext uri="{FF2B5EF4-FFF2-40B4-BE49-F238E27FC236}">
                <a16:creationId xmlns:a16="http://schemas.microsoft.com/office/drawing/2014/main" id="{B3AA0B4F-6FCB-440D-9097-D28183071579}"/>
              </a:ext>
            </a:extLst>
          </p:cNvPr>
          <p:cNvSpPr/>
          <p:nvPr/>
        </p:nvSpPr>
        <p:spPr>
          <a:xfrm>
            <a:off x="1602833" y="4522981"/>
            <a:ext cx="7448365" cy="696222"/>
          </a:xfrm>
          <a:prstGeom prst="wedgeRoundRectCallout">
            <a:avLst>
              <a:gd name="adj1" fmla="val -53858"/>
              <a:gd name="adj2" fmla="val 46823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55DBD83A-4F3F-4381-A56B-5C84F5632F2D}"/>
              </a:ext>
            </a:extLst>
          </p:cNvPr>
          <p:cNvGrpSpPr/>
          <p:nvPr/>
        </p:nvGrpSpPr>
        <p:grpSpPr>
          <a:xfrm>
            <a:off x="1662752" y="4609482"/>
            <a:ext cx="7523440" cy="523220"/>
            <a:chOff x="2384040" y="5188808"/>
            <a:chExt cx="7523440" cy="523220"/>
          </a:xfrm>
        </p:grpSpPr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7AAF778C-FE6F-4BB0-A87D-6C6659AE7903}"/>
                </a:ext>
              </a:extLst>
            </p:cNvPr>
            <p:cNvSpPr txBox="1"/>
            <p:nvPr/>
          </p:nvSpPr>
          <p:spPr>
            <a:xfrm>
              <a:off x="2384040" y="5188808"/>
              <a:ext cx="752344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ゲームスタート　→　炎にぶつかる　→　ゲームオーバー　という流れだね！　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29D91525-2519-4D2A-A635-6EC0FE162C2C}"/>
                </a:ext>
              </a:extLst>
            </p:cNvPr>
            <p:cNvSpPr txBox="1"/>
            <p:nvPr/>
          </p:nvSpPr>
          <p:spPr>
            <a:xfrm>
              <a:off x="4324433" y="5236475"/>
              <a:ext cx="59379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ほのお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E73743C8-5BDD-42A5-88E3-EBD1C982B1C7}"/>
                </a:ext>
              </a:extLst>
            </p:cNvPr>
            <p:cNvSpPr txBox="1"/>
            <p:nvPr/>
          </p:nvSpPr>
          <p:spPr>
            <a:xfrm>
              <a:off x="8440003" y="5236475"/>
              <a:ext cx="44640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なが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8199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3C71695-0963-4E08-B200-63871AAE12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4113" y="2323743"/>
            <a:ext cx="2867025" cy="142875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2600" dirty="0"/>
              <a:t>【</a:t>
            </a:r>
            <a:r>
              <a:rPr lang="ja-JP" altLang="en-US" sz="2600" dirty="0"/>
              <a:t>④命令の受信</a:t>
            </a:r>
            <a:r>
              <a:rPr lang="en-US" altLang="ja-JP" sz="2600" dirty="0"/>
              <a:t>】</a:t>
            </a:r>
            <a:r>
              <a:rPr lang="ja-JP" altLang="en-US" sz="2600" dirty="0"/>
              <a:t>　</a:t>
            </a:r>
            <a:r>
              <a:rPr lang="en-US" altLang="ja-JP" sz="2600" dirty="0"/>
              <a:t>Codey</a:t>
            </a:r>
            <a:r>
              <a:rPr lang="ja-JP" altLang="en-US" sz="2600" dirty="0"/>
              <a:t>（ロボット）のプログラミング</a:t>
            </a: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54E4EA73-02A3-484F-BCCD-9D564ACF4A09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F05DAEC9-8108-4470-8996-DD73B72757C7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A3A43CE1-DF61-4B76-9EAE-49CC77E4E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EF410AEB-7EF5-4794-BBCD-40D857DFDD33}"/>
              </a:ext>
            </a:extLst>
          </p:cNvPr>
          <p:cNvSpPr txBox="1"/>
          <p:nvPr/>
        </p:nvSpPr>
        <p:spPr>
          <a:xfrm>
            <a:off x="1848858" y="414808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じゅしん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3A5C3B99-428A-48A5-BAB6-5E2CB017AEFB}"/>
              </a:ext>
            </a:extLst>
          </p:cNvPr>
          <p:cNvSpPr txBox="1"/>
          <p:nvPr/>
        </p:nvSpPr>
        <p:spPr>
          <a:xfrm>
            <a:off x="846210" y="414808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B00FD104-16DC-453B-A2BD-BB0EE4B00C90}"/>
              </a:ext>
            </a:extLst>
          </p:cNvPr>
          <p:cNvSpPr txBox="1"/>
          <p:nvPr/>
        </p:nvSpPr>
        <p:spPr>
          <a:xfrm>
            <a:off x="3102089" y="427761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0B2D8D95-80CE-44A8-A2B3-77629E1F6F1A}"/>
              </a:ext>
            </a:extLst>
          </p:cNvPr>
          <p:cNvSpPr txBox="1"/>
          <p:nvPr/>
        </p:nvSpPr>
        <p:spPr>
          <a:xfrm>
            <a:off x="7908066" y="1264523"/>
            <a:ext cx="1084828" cy="64633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ゲームオーバー</a:t>
            </a:r>
          </a:p>
        </p:txBody>
      </p:sp>
      <p:grpSp>
        <p:nvGrpSpPr>
          <p:cNvPr id="61" name="グループ化 60">
            <a:extLst>
              <a:ext uri="{FF2B5EF4-FFF2-40B4-BE49-F238E27FC236}">
                <a16:creationId xmlns:a16="http://schemas.microsoft.com/office/drawing/2014/main" id="{FA69C354-70DF-418D-9561-25639896DCF2}"/>
              </a:ext>
            </a:extLst>
          </p:cNvPr>
          <p:cNvGrpSpPr/>
          <p:nvPr/>
        </p:nvGrpSpPr>
        <p:grpSpPr>
          <a:xfrm>
            <a:off x="612019" y="1094634"/>
            <a:ext cx="5884410" cy="577081"/>
            <a:chOff x="612019" y="1094634"/>
            <a:chExt cx="5884410" cy="577081"/>
          </a:xfrm>
        </p:grpSpPr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FFDA6C77-B4F9-406D-BC12-CD1BEA0CD40C}"/>
                </a:ext>
              </a:extLst>
            </p:cNvPr>
            <p:cNvSpPr txBox="1"/>
            <p:nvPr/>
          </p:nvSpPr>
          <p:spPr>
            <a:xfrm>
              <a:off x="612019" y="1094634"/>
              <a:ext cx="588441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メッセージを受信した時のプログラミングをしよう！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9DF987DA-B2A5-497C-83FA-5D86B8E2F64B}"/>
                </a:ext>
              </a:extLst>
            </p:cNvPr>
            <p:cNvSpPr txBox="1"/>
            <p:nvPr/>
          </p:nvSpPr>
          <p:spPr>
            <a:xfrm>
              <a:off x="1956808" y="1152091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じゅしん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48CBA1D8-8E49-4CF5-8AF2-42A99EAE7272}"/>
                </a:ext>
              </a:extLst>
            </p:cNvPr>
            <p:cNvSpPr txBox="1"/>
            <p:nvPr/>
          </p:nvSpPr>
          <p:spPr>
            <a:xfrm>
              <a:off x="2764731" y="1152091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74" name="グループ化 73">
            <a:extLst>
              <a:ext uri="{FF2B5EF4-FFF2-40B4-BE49-F238E27FC236}">
                <a16:creationId xmlns:a16="http://schemas.microsoft.com/office/drawing/2014/main" id="{55B1F091-8D1A-4298-94BB-DC04DC5D8564}"/>
              </a:ext>
            </a:extLst>
          </p:cNvPr>
          <p:cNvGrpSpPr/>
          <p:nvPr/>
        </p:nvGrpSpPr>
        <p:grpSpPr>
          <a:xfrm>
            <a:off x="2037318" y="2941568"/>
            <a:ext cx="652422" cy="639195"/>
            <a:chOff x="588875" y="3127860"/>
            <a:chExt cx="652422" cy="639195"/>
          </a:xfrm>
        </p:grpSpPr>
        <p:pic>
          <p:nvPicPr>
            <p:cNvPr id="80" name="図 79">
              <a:extLst>
                <a:ext uri="{FF2B5EF4-FFF2-40B4-BE49-F238E27FC236}">
                  <a16:creationId xmlns:a16="http://schemas.microsoft.com/office/drawing/2014/main" id="{96318E2D-A9FC-4A8F-A4F4-8BD1A6CFBE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3825" y="3214605"/>
              <a:ext cx="609600" cy="552450"/>
            </a:xfrm>
            <a:prstGeom prst="rect">
              <a:avLst/>
            </a:prstGeom>
          </p:spPr>
        </p:pic>
        <p:sp>
          <p:nvSpPr>
            <p:cNvPr id="82" name="四角形: 角を丸くする 81">
              <a:extLst>
                <a:ext uri="{FF2B5EF4-FFF2-40B4-BE49-F238E27FC236}">
                  <a16:creationId xmlns:a16="http://schemas.microsoft.com/office/drawing/2014/main" id="{ABE0B8CC-4F38-4BA2-ACF4-F896BF1121B9}"/>
                </a:ext>
              </a:extLst>
            </p:cNvPr>
            <p:cNvSpPr/>
            <p:nvPr/>
          </p:nvSpPr>
          <p:spPr>
            <a:xfrm>
              <a:off x="588875" y="312786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85" name="直線矢印コネクタ 84">
            <a:extLst>
              <a:ext uri="{FF2B5EF4-FFF2-40B4-BE49-F238E27FC236}">
                <a16:creationId xmlns:a16="http://schemas.microsoft.com/office/drawing/2014/main" id="{6E3E26F3-7E64-4336-8383-D3D18CB53B4F}"/>
              </a:ext>
            </a:extLst>
          </p:cNvPr>
          <p:cNvCxnSpPr>
            <a:cxnSpLocks/>
          </p:cNvCxnSpPr>
          <p:nvPr/>
        </p:nvCxnSpPr>
        <p:spPr>
          <a:xfrm>
            <a:off x="2692802" y="3190143"/>
            <a:ext cx="40823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線矢印コネクタ 88">
            <a:extLst>
              <a:ext uri="{FF2B5EF4-FFF2-40B4-BE49-F238E27FC236}">
                <a16:creationId xmlns:a16="http://schemas.microsoft.com/office/drawing/2014/main" id="{014F5944-FB9C-4C3E-B589-8EC669438103}"/>
              </a:ext>
            </a:extLst>
          </p:cNvPr>
          <p:cNvCxnSpPr>
            <a:cxnSpLocks/>
          </p:cNvCxnSpPr>
          <p:nvPr/>
        </p:nvCxnSpPr>
        <p:spPr>
          <a:xfrm>
            <a:off x="2698618" y="2743671"/>
            <a:ext cx="411294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8" name="グループ化 97">
            <a:extLst>
              <a:ext uri="{FF2B5EF4-FFF2-40B4-BE49-F238E27FC236}">
                <a16:creationId xmlns:a16="http://schemas.microsoft.com/office/drawing/2014/main" id="{9BCD8A52-181D-4DE9-ACA7-F030A72EB727}"/>
              </a:ext>
            </a:extLst>
          </p:cNvPr>
          <p:cNvGrpSpPr/>
          <p:nvPr/>
        </p:nvGrpSpPr>
        <p:grpSpPr>
          <a:xfrm>
            <a:off x="2034711" y="2232299"/>
            <a:ext cx="652422" cy="639195"/>
            <a:chOff x="220334" y="1125062"/>
            <a:chExt cx="652422" cy="639195"/>
          </a:xfrm>
        </p:grpSpPr>
        <p:pic>
          <p:nvPicPr>
            <p:cNvPr id="99" name="図 98">
              <a:extLst>
                <a:ext uri="{FF2B5EF4-FFF2-40B4-BE49-F238E27FC236}">
                  <a16:creationId xmlns:a16="http://schemas.microsoft.com/office/drawing/2014/main" id="{0385BCED-1ADD-4882-AED7-DD2D8D2E3BD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8796" y="1167894"/>
              <a:ext cx="590632" cy="543001"/>
            </a:xfrm>
            <a:prstGeom prst="rect">
              <a:avLst/>
            </a:prstGeom>
          </p:spPr>
        </p:pic>
        <p:sp>
          <p:nvSpPr>
            <p:cNvPr id="100" name="四角形: 角を丸くする 99">
              <a:extLst>
                <a:ext uri="{FF2B5EF4-FFF2-40B4-BE49-F238E27FC236}">
                  <a16:creationId xmlns:a16="http://schemas.microsoft.com/office/drawing/2014/main" id="{57534A6B-833B-4BEC-BCB7-A08CF55D00C6}"/>
                </a:ext>
              </a:extLst>
            </p:cNvPr>
            <p:cNvSpPr/>
            <p:nvPr/>
          </p:nvSpPr>
          <p:spPr>
            <a:xfrm>
              <a:off x="220334" y="1125062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6" name="グループ化 105">
            <a:extLst>
              <a:ext uri="{FF2B5EF4-FFF2-40B4-BE49-F238E27FC236}">
                <a16:creationId xmlns:a16="http://schemas.microsoft.com/office/drawing/2014/main" id="{3CB0087E-F43E-49B5-8375-8D9E93BED2D8}"/>
              </a:ext>
            </a:extLst>
          </p:cNvPr>
          <p:cNvGrpSpPr/>
          <p:nvPr/>
        </p:nvGrpSpPr>
        <p:grpSpPr>
          <a:xfrm>
            <a:off x="1129083" y="3728100"/>
            <a:ext cx="5396268" cy="1131079"/>
            <a:chOff x="4342537" y="1959449"/>
            <a:chExt cx="5396268" cy="1131079"/>
          </a:xfrm>
        </p:grpSpPr>
        <p:sp>
          <p:nvSpPr>
            <p:cNvPr id="107" name="テキスト ボックス 106">
              <a:extLst>
                <a:ext uri="{FF2B5EF4-FFF2-40B4-BE49-F238E27FC236}">
                  <a16:creationId xmlns:a16="http://schemas.microsoft.com/office/drawing/2014/main" id="{9452C47A-5EF4-432F-A4A5-38F6A4270088}"/>
                </a:ext>
              </a:extLst>
            </p:cNvPr>
            <p:cNvSpPr txBox="1"/>
            <p:nvPr/>
          </p:nvSpPr>
          <p:spPr>
            <a:xfrm>
              <a:off x="4384239" y="1959449"/>
              <a:ext cx="535456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○○を受け取った時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受信メッセージを設定する。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8" name="テキスト ボックス 107">
              <a:extLst>
                <a:ext uri="{FF2B5EF4-FFF2-40B4-BE49-F238E27FC236}">
                  <a16:creationId xmlns:a16="http://schemas.microsoft.com/office/drawing/2014/main" id="{AB57F0FC-9238-4DA6-B658-A77E8FDF9FD7}"/>
                </a:ext>
              </a:extLst>
            </p:cNvPr>
            <p:cNvSpPr txBox="1"/>
            <p:nvPr/>
          </p:nvSpPr>
          <p:spPr>
            <a:xfrm>
              <a:off x="8902586" y="201952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9" name="テキスト ボックス 108">
              <a:extLst>
                <a:ext uri="{FF2B5EF4-FFF2-40B4-BE49-F238E27FC236}">
                  <a16:creationId xmlns:a16="http://schemas.microsoft.com/office/drawing/2014/main" id="{8C929D4A-2429-4009-9238-6D0CBF0DD451}"/>
                </a:ext>
              </a:extLst>
            </p:cNvPr>
            <p:cNvSpPr txBox="1"/>
            <p:nvPr/>
          </p:nvSpPr>
          <p:spPr>
            <a:xfrm>
              <a:off x="7033250" y="2019524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0" name="テキスト ボックス 109">
              <a:extLst>
                <a:ext uri="{FF2B5EF4-FFF2-40B4-BE49-F238E27FC236}">
                  <a16:creationId xmlns:a16="http://schemas.microsoft.com/office/drawing/2014/main" id="{6C655F72-77CE-4181-8286-3640F067CE00}"/>
                </a:ext>
              </a:extLst>
            </p:cNvPr>
            <p:cNvSpPr txBox="1"/>
            <p:nvPr/>
          </p:nvSpPr>
          <p:spPr>
            <a:xfrm>
              <a:off x="8204786" y="2019524"/>
              <a:ext cx="50477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1" name="テキスト ボックス 110">
              <a:extLst>
                <a:ext uri="{FF2B5EF4-FFF2-40B4-BE49-F238E27FC236}">
                  <a16:creationId xmlns:a16="http://schemas.microsoft.com/office/drawing/2014/main" id="{9BE0DB31-AC5E-498D-8EFD-8069177B4A19}"/>
                </a:ext>
              </a:extLst>
            </p:cNvPr>
            <p:cNvSpPr txBox="1"/>
            <p:nvPr/>
          </p:nvSpPr>
          <p:spPr>
            <a:xfrm>
              <a:off x="7506997" y="2019524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2" name="テキスト ボックス 111">
              <a:extLst>
                <a:ext uri="{FF2B5EF4-FFF2-40B4-BE49-F238E27FC236}">
                  <a16:creationId xmlns:a16="http://schemas.microsoft.com/office/drawing/2014/main" id="{063AD2B2-522F-4033-A74A-0FDADE966CDD}"/>
                </a:ext>
              </a:extLst>
            </p:cNvPr>
            <p:cNvSpPr txBox="1"/>
            <p:nvPr/>
          </p:nvSpPr>
          <p:spPr>
            <a:xfrm>
              <a:off x="4342537" y="2576099"/>
              <a:ext cx="7416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じゅしん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3" name="テキスト ボックス 112">
              <a:extLst>
                <a:ext uri="{FF2B5EF4-FFF2-40B4-BE49-F238E27FC236}">
                  <a16:creationId xmlns:a16="http://schemas.microsoft.com/office/drawing/2014/main" id="{45E94D53-5C61-458A-BB7D-5DC10BD673BC}"/>
                </a:ext>
              </a:extLst>
            </p:cNvPr>
            <p:cNvSpPr txBox="1"/>
            <p:nvPr/>
          </p:nvSpPr>
          <p:spPr>
            <a:xfrm>
              <a:off x="6151597" y="2560984"/>
              <a:ext cx="7416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14" name="四角形: 角を丸くする 113">
            <a:extLst>
              <a:ext uri="{FF2B5EF4-FFF2-40B4-BE49-F238E27FC236}">
                <a16:creationId xmlns:a16="http://schemas.microsoft.com/office/drawing/2014/main" id="{A2F059A8-E1CC-449C-A9F9-6AA5EEF55C77}"/>
              </a:ext>
            </a:extLst>
          </p:cNvPr>
          <p:cNvSpPr/>
          <p:nvPr/>
        </p:nvSpPr>
        <p:spPr>
          <a:xfrm>
            <a:off x="3176367" y="2571674"/>
            <a:ext cx="1453240" cy="299820"/>
          </a:xfrm>
          <a:prstGeom prst="roundRect">
            <a:avLst>
              <a:gd name="adj" fmla="val 187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00EB2247-2495-4CEA-954C-035793C7BEAC}"/>
              </a:ext>
            </a:extLst>
          </p:cNvPr>
          <p:cNvGrpSpPr/>
          <p:nvPr/>
        </p:nvGrpSpPr>
        <p:grpSpPr>
          <a:xfrm>
            <a:off x="998642" y="4947147"/>
            <a:ext cx="7263169" cy="632083"/>
            <a:chOff x="291728" y="4841647"/>
            <a:chExt cx="7263169" cy="632083"/>
          </a:xfrm>
        </p:grpSpPr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6518FFA1-B08F-499F-B90B-26947F8AE103}"/>
                </a:ext>
              </a:extLst>
            </p:cNvPr>
            <p:cNvSpPr txBox="1"/>
            <p:nvPr/>
          </p:nvSpPr>
          <p:spPr>
            <a:xfrm>
              <a:off x="291728" y="4841647"/>
              <a:ext cx="726316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を選び、編集画面で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2454D1D3-185E-47AE-BFF0-221344E0980F}"/>
                </a:ext>
              </a:extLst>
            </p:cNvPr>
            <p:cNvSpPr txBox="1"/>
            <p:nvPr/>
          </p:nvSpPr>
          <p:spPr>
            <a:xfrm>
              <a:off x="3908393" y="489600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46A1F137-490B-45DC-802E-C311827B119E}"/>
                </a:ext>
              </a:extLst>
            </p:cNvPr>
            <p:cNvSpPr txBox="1"/>
            <p:nvPr/>
          </p:nvSpPr>
          <p:spPr>
            <a:xfrm>
              <a:off x="468916" y="489600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19464743-5B6F-4EFA-99FF-8C18F2112929}"/>
                </a:ext>
              </a:extLst>
            </p:cNvPr>
            <p:cNvSpPr txBox="1"/>
            <p:nvPr/>
          </p:nvSpPr>
          <p:spPr>
            <a:xfrm>
              <a:off x="885862" y="489600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0" name="図 69">
              <a:extLst>
                <a:ext uri="{FF2B5EF4-FFF2-40B4-BE49-F238E27FC236}">
                  <a16:creationId xmlns:a16="http://schemas.microsoft.com/office/drawing/2014/main" id="{63BF63D4-57EA-4B4C-A47D-054931FB84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25385" y="4955525"/>
              <a:ext cx="1798476" cy="518205"/>
            </a:xfrm>
            <a:prstGeom prst="rect">
              <a:avLst/>
            </a:prstGeom>
          </p:spPr>
        </p:pic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9A6913DD-37FF-4829-9A7F-5086FE3C134F}"/>
                </a:ext>
              </a:extLst>
            </p:cNvPr>
            <p:cNvSpPr txBox="1"/>
            <p:nvPr/>
          </p:nvSpPr>
          <p:spPr>
            <a:xfrm>
              <a:off x="4581604" y="4901093"/>
              <a:ext cx="126944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へんしゅうがめん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024F2C9E-72B6-4612-B04F-D463057FC527}"/>
                </a:ext>
              </a:extLst>
            </p:cNvPr>
            <p:cNvSpPr txBox="1"/>
            <p:nvPr/>
          </p:nvSpPr>
          <p:spPr>
            <a:xfrm>
              <a:off x="6677884" y="4911563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016B3814-35D2-459C-8F6F-C477D93C2C1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15079" y="5034673"/>
              <a:ext cx="581025" cy="304800"/>
            </a:xfrm>
            <a:prstGeom prst="rect">
              <a:avLst/>
            </a:prstGeom>
          </p:spPr>
        </p:pic>
      </p:grp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CC2D663C-B9B9-473F-97E7-806377A9D2C1}"/>
              </a:ext>
            </a:extLst>
          </p:cNvPr>
          <p:cNvGrpSpPr/>
          <p:nvPr/>
        </p:nvGrpSpPr>
        <p:grpSpPr>
          <a:xfrm>
            <a:off x="6260083" y="3190143"/>
            <a:ext cx="652422" cy="639195"/>
            <a:chOff x="588984" y="3725957"/>
            <a:chExt cx="652422" cy="639195"/>
          </a:xfrm>
        </p:grpSpPr>
        <p:pic>
          <p:nvPicPr>
            <p:cNvPr id="42" name="図 41">
              <a:extLst>
                <a:ext uri="{FF2B5EF4-FFF2-40B4-BE49-F238E27FC236}">
                  <a16:creationId xmlns:a16="http://schemas.microsoft.com/office/drawing/2014/main" id="{5B4BA3FD-419E-4146-9927-8926137BB0A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38939" y="3833046"/>
              <a:ext cx="571500" cy="514350"/>
            </a:xfrm>
            <a:prstGeom prst="rect">
              <a:avLst/>
            </a:prstGeom>
          </p:spPr>
        </p:pic>
        <p:sp>
          <p:nvSpPr>
            <p:cNvPr id="43" name="四角形: 角を丸くする 42">
              <a:extLst>
                <a:ext uri="{FF2B5EF4-FFF2-40B4-BE49-F238E27FC236}">
                  <a16:creationId xmlns:a16="http://schemas.microsoft.com/office/drawing/2014/main" id="{32B82F1E-FA09-4A8D-9258-06C9EFA8BC0B}"/>
                </a:ext>
              </a:extLst>
            </p:cNvPr>
            <p:cNvSpPr/>
            <p:nvPr/>
          </p:nvSpPr>
          <p:spPr>
            <a:xfrm>
              <a:off x="588984" y="372595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44" name="直線矢印コネクタ 43">
            <a:extLst>
              <a:ext uri="{FF2B5EF4-FFF2-40B4-BE49-F238E27FC236}">
                <a16:creationId xmlns:a16="http://schemas.microsoft.com/office/drawing/2014/main" id="{C0E03EB0-3CB8-4A0B-8109-0128AA98F7E3}"/>
              </a:ext>
            </a:extLst>
          </p:cNvPr>
          <p:cNvCxnSpPr>
            <a:cxnSpLocks/>
          </p:cNvCxnSpPr>
          <p:nvPr/>
        </p:nvCxnSpPr>
        <p:spPr>
          <a:xfrm flipH="1">
            <a:off x="4818039" y="3460515"/>
            <a:ext cx="141193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33530982-5106-42B8-874D-021A8B6252C8}"/>
              </a:ext>
            </a:extLst>
          </p:cNvPr>
          <p:cNvGrpSpPr/>
          <p:nvPr/>
        </p:nvGrpSpPr>
        <p:grpSpPr>
          <a:xfrm>
            <a:off x="1055426" y="5612196"/>
            <a:ext cx="4146309" cy="577081"/>
            <a:chOff x="178231" y="6195914"/>
            <a:chExt cx="4146309" cy="577081"/>
          </a:xfrm>
        </p:grpSpPr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E1A421B6-74FD-4841-8BDB-15FC8B154427}"/>
                </a:ext>
              </a:extLst>
            </p:cNvPr>
            <p:cNvSpPr txBox="1"/>
            <p:nvPr/>
          </p:nvSpPr>
          <p:spPr>
            <a:xfrm>
              <a:off x="178231" y="6195914"/>
              <a:ext cx="414630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「制御」から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002E866B-F367-4766-94CD-4D1C77B80A4F}"/>
                </a:ext>
              </a:extLst>
            </p:cNvPr>
            <p:cNvSpPr txBox="1"/>
            <p:nvPr/>
          </p:nvSpPr>
          <p:spPr>
            <a:xfrm>
              <a:off x="351772" y="6249299"/>
              <a:ext cx="776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A0B970F0-5242-473A-A816-68FF5C9688B2}"/>
                </a:ext>
              </a:extLst>
            </p:cNvPr>
            <p:cNvSpPr txBox="1"/>
            <p:nvPr/>
          </p:nvSpPr>
          <p:spPr>
            <a:xfrm>
              <a:off x="3351668" y="6238233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0" name="図 49">
              <a:extLst>
                <a:ext uri="{FF2B5EF4-FFF2-40B4-BE49-F238E27FC236}">
                  <a16:creationId xmlns:a16="http://schemas.microsoft.com/office/drawing/2014/main" id="{08BF5F40-9A6D-4B3E-A5D8-4312DBEB135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787420" y="6361343"/>
              <a:ext cx="1417443" cy="3962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229886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46B3783E-F304-4A43-A7BA-D44FFDF9C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654" y="2392692"/>
            <a:ext cx="6730691" cy="390130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ミッション：ジャンピング </a:t>
            </a:r>
            <a:r>
              <a:rPr lang="en-US" altLang="ja-JP" dirty="0"/>
              <a:t>Codey Rocky</a:t>
            </a:r>
            <a:endParaRPr lang="ja-JP" altLang="en-US" dirty="0"/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5B9B1D4B-6064-459A-8D9B-F0CE5B3845DB}"/>
              </a:ext>
            </a:extLst>
          </p:cNvPr>
          <p:cNvGrpSpPr/>
          <p:nvPr/>
        </p:nvGrpSpPr>
        <p:grpSpPr>
          <a:xfrm>
            <a:off x="618636" y="985598"/>
            <a:ext cx="5091159" cy="577081"/>
            <a:chOff x="618636" y="985598"/>
            <a:chExt cx="5091159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プログラムをパソコンに保存しよう！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D5D045A-4B61-4846-9A1C-CF1CF2074077}"/>
                </a:ext>
              </a:extLst>
            </p:cNvPr>
            <p:cNvSpPr txBox="1"/>
            <p:nvPr/>
          </p:nvSpPr>
          <p:spPr>
            <a:xfrm>
              <a:off x="3080226" y="1049531"/>
              <a:ext cx="764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783230" y="2551929"/>
            <a:ext cx="1318503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717747" y="5156674"/>
            <a:ext cx="3210719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2844954-C8FA-4515-A1D4-2C85276E11DF}"/>
              </a:ext>
            </a:extLst>
          </p:cNvPr>
          <p:cNvGrpSpPr/>
          <p:nvPr/>
        </p:nvGrpSpPr>
        <p:grpSpPr>
          <a:xfrm>
            <a:off x="968914" y="1585830"/>
            <a:ext cx="6071078" cy="577081"/>
            <a:chOff x="968914" y="1737827"/>
            <a:chExt cx="6071078" cy="577081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37BC138-55E3-41B2-9BEB-4F0F18F96484}"/>
                </a:ext>
              </a:extLst>
            </p:cNvPr>
            <p:cNvSpPr txBox="1"/>
            <p:nvPr/>
          </p:nvSpPr>
          <p:spPr>
            <a:xfrm>
              <a:off x="968914" y="1737827"/>
              <a:ext cx="607107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→　「コンピュータに保存」を選択する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9FC6894D-0E59-41E4-9981-02CAC9B8FD1F}"/>
                </a:ext>
              </a:extLst>
            </p:cNvPr>
            <p:cNvSpPr txBox="1"/>
            <p:nvPr/>
          </p:nvSpPr>
          <p:spPr>
            <a:xfrm>
              <a:off x="4554244" y="1780052"/>
              <a:ext cx="8193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1C60F65B-C029-4E00-8EEB-2506B9018906}"/>
                </a:ext>
              </a:extLst>
            </p:cNvPr>
            <p:cNvSpPr txBox="1"/>
            <p:nvPr/>
          </p:nvSpPr>
          <p:spPr>
            <a:xfrm>
              <a:off x="5370034" y="1788930"/>
              <a:ext cx="9838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322880B-FFBA-45D6-9B86-32C5298E9CCC}"/>
              </a:ext>
            </a:extLst>
          </p:cNvPr>
          <p:cNvSpPr txBox="1"/>
          <p:nvPr/>
        </p:nvSpPr>
        <p:spPr>
          <a:xfrm>
            <a:off x="3850639" y="415429"/>
            <a:ext cx="844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0C9B5CC-2FC3-405C-B58E-A2D927442939}"/>
              </a:ext>
            </a:extLst>
          </p:cNvPr>
          <p:cNvSpPr txBox="1"/>
          <p:nvPr/>
        </p:nvSpPr>
        <p:spPr>
          <a:xfrm>
            <a:off x="4918229" y="415429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</p:spTree>
    <p:extLst>
      <p:ext uri="{BB962C8B-B14F-4D97-AF65-F5344CB8AC3E}">
        <p14:creationId xmlns:p14="http://schemas.microsoft.com/office/powerpoint/2010/main" val="36762772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ミッション：ジャンピング </a:t>
            </a:r>
            <a:r>
              <a:rPr lang="en-US" altLang="ja-JP" dirty="0"/>
              <a:t>Codey Rocky</a:t>
            </a:r>
            <a:endParaRPr lang="ja-JP" altLang="en-US" dirty="0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0" y="4788767"/>
              <a:ext cx="3073197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（じぶんのなまえ）１３ジャンピングコーディ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543879" y="4699987"/>
              <a:ext cx="2756253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373AEEF-06DC-4E71-8CE5-7FE20B58323D}"/>
              </a:ext>
            </a:extLst>
          </p:cNvPr>
          <p:cNvGrpSpPr/>
          <p:nvPr/>
        </p:nvGrpSpPr>
        <p:grpSpPr>
          <a:xfrm>
            <a:off x="594804" y="1525035"/>
            <a:ext cx="8549196" cy="1131079"/>
            <a:chOff x="594804" y="1329726"/>
            <a:chExt cx="8549196" cy="1131079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098F5C8-3E07-42FB-9127-343723748181}"/>
                </a:ext>
              </a:extLst>
            </p:cNvPr>
            <p:cNvSpPr txBox="1"/>
            <p:nvPr/>
          </p:nvSpPr>
          <p:spPr>
            <a:xfrm>
              <a:off x="594804" y="1329726"/>
              <a:ext cx="854919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ファイル名を「（自分の名前）１３ジャンピングコーディ」にして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　　　　　　　　　　　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「保存」ボタンを押す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D4B8E3B3-3101-49A3-BD6E-4B02ED4538EB}"/>
                </a:ext>
              </a:extLst>
            </p:cNvPr>
            <p:cNvSpPr txBox="1"/>
            <p:nvPr/>
          </p:nvSpPr>
          <p:spPr>
            <a:xfrm>
              <a:off x="6455485" y="1939858"/>
              <a:ext cx="854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69F7F5E5-0E3C-46F0-A214-F33358999E3A}"/>
                </a:ext>
              </a:extLst>
            </p:cNvPr>
            <p:cNvSpPr txBox="1"/>
            <p:nvPr/>
          </p:nvSpPr>
          <p:spPr>
            <a:xfrm>
              <a:off x="2434185" y="1397377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5379E7BC-D669-40B9-8E67-A0DFE6E159C7}"/>
                </a:ext>
              </a:extLst>
            </p:cNvPr>
            <p:cNvSpPr txBox="1"/>
            <p:nvPr/>
          </p:nvSpPr>
          <p:spPr>
            <a:xfrm>
              <a:off x="3100244" y="1397377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0C8F8AAD-0D86-4E8C-8710-A54A07413418}"/>
                </a:ext>
              </a:extLst>
            </p:cNvPr>
            <p:cNvSpPr txBox="1"/>
            <p:nvPr/>
          </p:nvSpPr>
          <p:spPr>
            <a:xfrm>
              <a:off x="1410410" y="1397377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59C8A532-CC55-491F-BB6D-2C7E88676AE9}"/>
                </a:ext>
              </a:extLst>
            </p:cNvPr>
            <p:cNvSpPr txBox="1"/>
            <p:nvPr/>
          </p:nvSpPr>
          <p:spPr>
            <a:xfrm>
              <a:off x="8042713" y="1939858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F148615-74B7-41D3-800C-434E06672D1F}"/>
              </a:ext>
            </a:extLst>
          </p:cNvPr>
          <p:cNvSpPr txBox="1"/>
          <p:nvPr/>
        </p:nvSpPr>
        <p:spPr>
          <a:xfrm>
            <a:off x="3850639" y="415429"/>
            <a:ext cx="844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C499AD9-DAB0-4D7D-A3D9-CA6596CFC4CE}"/>
              </a:ext>
            </a:extLst>
          </p:cNvPr>
          <p:cNvSpPr txBox="1"/>
          <p:nvPr/>
        </p:nvSpPr>
        <p:spPr>
          <a:xfrm>
            <a:off x="4918229" y="415429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</p:spTree>
    <p:extLst>
      <p:ext uri="{BB962C8B-B14F-4D97-AF65-F5344CB8AC3E}">
        <p14:creationId xmlns:p14="http://schemas.microsoft.com/office/powerpoint/2010/main" val="600859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ミッション：ジャンピング </a:t>
            </a:r>
            <a:r>
              <a:rPr lang="en-US" altLang="ja-JP" dirty="0"/>
              <a:t>Codey Rocky</a:t>
            </a:r>
            <a:endParaRPr lang="ja-JP" altLang="en-US" dirty="0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89141F4-3FD6-448D-848D-12FE9745DDB1}"/>
              </a:ext>
            </a:extLst>
          </p:cNvPr>
          <p:cNvGrpSpPr/>
          <p:nvPr/>
        </p:nvGrpSpPr>
        <p:grpSpPr>
          <a:xfrm>
            <a:off x="3218003" y="2527719"/>
            <a:ext cx="1951601" cy="3538115"/>
            <a:chOff x="181821" y="3268693"/>
            <a:chExt cx="1553301" cy="2795942"/>
          </a:xfrm>
        </p:grpSpPr>
        <p:pic>
          <p:nvPicPr>
            <p:cNvPr id="8194" name="Picture 2">
              <a:extLst>
                <a:ext uri="{FF2B5EF4-FFF2-40B4-BE49-F238E27FC236}">
                  <a16:creationId xmlns:a16="http://schemas.microsoft.com/office/drawing/2014/main" id="{0B83FB34-03BA-47C1-8E7C-8B18AC3F77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楕円 37">
              <a:extLst>
                <a:ext uri="{FF2B5EF4-FFF2-40B4-BE49-F238E27FC236}">
                  <a16:creationId xmlns:a16="http://schemas.microsoft.com/office/drawing/2014/main" id="{83E363F4-ED6A-44D3-91D0-4CC01CA3761F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D550C7E0-5DB5-4A81-AFCC-6CE289050AF9}"/>
              </a:ext>
            </a:extLst>
          </p:cNvPr>
          <p:cNvGrpSpPr/>
          <p:nvPr/>
        </p:nvGrpSpPr>
        <p:grpSpPr>
          <a:xfrm>
            <a:off x="618636" y="1886298"/>
            <a:ext cx="6703370" cy="577081"/>
            <a:chOff x="514176" y="1733490"/>
            <a:chExt cx="6703370" cy="577081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0967D-92D6-4244-961F-84150ED9973A}"/>
                </a:ext>
              </a:extLst>
            </p:cNvPr>
            <p:cNvSpPr txBox="1"/>
            <p:nvPr/>
          </p:nvSpPr>
          <p:spPr>
            <a:xfrm>
              <a:off x="514176" y="1733490"/>
              <a:ext cx="670337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の電源ランプが青になっていることを確かめる。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F77B6A6E-A068-439D-A52D-9A4BD6CFA0F9}"/>
                </a:ext>
              </a:extLst>
            </p:cNvPr>
            <p:cNvSpPr txBox="1"/>
            <p:nvPr/>
          </p:nvSpPr>
          <p:spPr>
            <a:xfrm>
              <a:off x="912327" y="1797830"/>
              <a:ext cx="865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7B1F314F-B3F9-44B7-BA69-615681A3DB93}"/>
                </a:ext>
              </a:extLst>
            </p:cNvPr>
            <p:cNvSpPr txBox="1"/>
            <p:nvPr/>
          </p:nvSpPr>
          <p:spPr>
            <a:xfrm>
              <a:off x="1664350" y="1797830"/>
              <a:ext cx="865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でんげん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447F24BE-2D1F-4350-8CE7-7E5ABE6B9536}"/>
                </a:ext>
              </a:extLst>
            </p:cNvPr>
            <p:cNvSpPr txBox="1"/>
            <p:nvPr/>
          </p:nvSpPr>
          <p:spPr>
            <a:xfrm>
              <a:off x="3014342" y="1797830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167BBE47-4A3F-477D-B5A9-33A5DC1F8CA2}"/>
                </a:ext>
              </a:extLst>
            </p:cNvPr>
            <p:cNvSpPr txBox="1"/>
            <p:nvPr/>
          </p:nvSpPr>
          <p:spPr>
            <a:xfrm>
              <a:off x="5302719" y="1797830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F22E6A1-7B1A-4D21-BC73-6D2C49CAE255}"/>
              </a:ext>
            </a:extLst>
          </p:cNvPr>
          <p:cNvGrpSpPr/>
          <p:nvPr/>
        </p:nvGrpSpPr>
        <p:grpSpPr>
          <a:xfrm>
            <a:off x="618636" y="985598"/>
            <a:ext cx="7293426" cy="630942"/>
            <a:chOff x="618636" y="985598"/>
            <a:chExt cx="7293426" cy="630942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729342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en-US" altLang="ja-JP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にアップロードしよう！</a:t>
              </a:r>
              <a:endParaRPr lang="en-US" altLang="ja-JP" sz="2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536A151-3779-4B66-A843-0B62FE76E449}"/>
                </a:ext>
              </a:extLst>
            </p:cNvPr>
            <p:cNvSpPr txBox="1"/>
            <p:nvPr/>
          </p:nvSpPr>
          <p:spPr>
            <a:xfrm>
              <a:off x="2181375" y="1084572"/>
              <a:ext cx="10366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D0B2948-268C-4D47-A69A-CAC153C85D88}"/>
              </a:ext>
            </a:extLst>
          </p:cNvPr>
          <p:cNvSpPr txBox="1"/>
          <p:nvPr/>
        </p:nvSpPr>
        <p:spPr>
          <a:xfrm>
            <a:off x="3850639" y="415429"/>
            <a:ext cx="844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E86653DA-759E-412E-BCBF-5874C66EEFA4}"/>
              </a:ext>
            </a:extLst>
          </p:cNvPr>
          <p:cNvSpPr txBox="1"/>
          <p:nvPr/>
        </p:nvSpPr>
        <p:spPr>
          <a:xfrm>
            <a:off x="4918229" y="415429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</p:spTree>
    <p:extLst>
      <p:ext uri="{BB962C8B-B14F-4D97-AF65-F5344CB8AC3E}">
        <p14:creationId xmlns:p14="http://schemas.microsoft.com/office/powerpoint/2010/main" val="21379864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ミッション：ジャンピング </a:t>
            </a:r>
            <a:r>
              <a:rPr lang="en-US" altLang="ja-JP" dirty="0"/>
              <a:t>Codey Rocky</a:t>
            </a:r>
            <a:endParaRPr lang="ja-JP" altLang="en-US" dirty="0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2ED9B956-BB2D-4F3F-88A5-5C651C013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2562" y="1837678"/>
            <a:ext cx="2774776" cy="4603782"/>
          </a:xfrm>
          <a:prstGeom prst="rect">
            <a:avLst/>
          </a:prstGeom>
        </p:spPr>
      </p:pic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A7FD2768-F17D-4059-8B58-AB70E67671F5}"/>
              </a:ext>
            </a:extLst>
          </p:cNvPr>
          <p:cNvGrpSpPr/>
          <p:nvPr/>
        </p:nvGrpSpPr>
        <p:grpSpPr>
          <a:xfrm>
            <a:off x="641020" y="1028826"/>
            <a:ext cx="4010879" cy="577081"/>
            <a:chOff x="4688163" y="2475477"/>
            <a:chExt cx="4010879" cy="577081"/>
          </a:xfrm>
        </p:grpSpPr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9AC80FA7-84A1-42AD-A2CC-BE101A712552}"/>
                </a:ext>
              </a:extLst>
            </p:cNvPr>
            <p:cNvSpPr txBox="1"/>
            <p:nvPr/>
          </p:nvSpPr>
          <p:spPr>
            <a:xfrm>
              <a:off x="4688163" y="2475477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2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接続ボタンを押す。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F4C335D9-61AE-4268-A768-C1DD1B0963C3}"/>
                </a:ext>
              </a:extLst>
            </p:cNvPr>
            <p:cNvSpPr txBox="1"/>
            <p:nvPr/>
          </p:nvSpPr>
          <p:spPr>
            <a:xfrm>
              <a:off x="5005343" y="2531232"/>
              <a:ext cx="7680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4E07346F-8D13-4972-A577-0DB7ED06374E}"/>
                </a:ext>
              </a:extLst>
            </p:cNvPr>
            <p:cNvSpPr txBox="1"/>
            <p:nvPr/>
          </p:nvSpPr>
          <p:spPr>
            <a:xfrm>
              <a:off x="6275440" y="2531231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8" name="四角形: 角を丸くする 67">
            <a:extLst>
              <a:ext uri="{FF2B5EF4-FFF2-40B4-BE49-F238E27FC236}">
                <a16:creationId xmlns:a16="http://schemas.microsoft.com/office/drawing/2014/main" id="{00FE4BBA-FC93-422A-9A77-04277C41D3AB}"/>
              </a:ext>
            </a:extLst>
          </p:cNvPr>
          <p:cNvSpPr/>
          <p:nvPr/>
        </p:nvSpPr>
        <p:spPr>
          <a:xfrm>
            <a:off x="4113214" y="5856009"/>
            <a:ext cx="1550739" cy="4128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1DE0BBA-917B-489D-A88A-8776766FC5F8}"/>
              </a:ext>
            </a:extLst>
          </p:cNvPr>
          <p:cNvSpPr txBox="1"/>
          <p:nvPr/>
        </p:nvSpPr>
        <p:spPr>
          <a:xfrm>
            <a:off x="3850639" y="415429"/>
            <a:ext cx="844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FD2AC65-23B3-4F7F-B7F7-862D9926BB38}"/>
              </a:ext>
            </a:extLst>
          </p:cNvPr>
          <p:cNvSpPr txBox="1"/>
          <p:nvPr/>
        </p:nvSpPr>
        <p:spPr>
          <a:xfrm>
            <a:off x="4918229" y="415429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</p:spTree>
    <p:extLst>
      <p:ext uri="{BB962C8B-B14F-4D97-AF65-F5344CB8AC3E}">
        <p14:creationId xmlns:p14="http://schemas.microsoft.com/office/powerpoint/2010/main" val="28899585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ミッション：ジャンピング </a:t>
            </a:r>
            <a:r>
              <a:rPr lang="en-US" altLang="ja-JP" dirty="0"/>
              <a:t>Codey Rocky</a:t>
            </a:r>
            <a:endParaRPr lang="ja-JP" altLang="en-US" dirty="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F0EC4EC0-619D-4213-A85D-E772C2803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924" y="1750240"/>
            <a:ext cx="2761684" cy="4990526"/>
          </a:xfrm>
          <a:prstGeom prst="rect">
            <a:avLst/>
          </a:prstGeom>
        </p:spPr>
      </p:pic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01D6CAC0-2032-49F1-B264-B83C24118B7C}"/>
              </a:ext>
            </a:extLst>
          </p:cNvPr>
          <p:cNvGrpSpPr/>
          <p:nvPr/>
        </p:nvGrpSpPr>
        <p:grpSpPr>
          <a:xfrm>
            <a:off x="641021" y="1035750"/>
            <a:ext cx="4010879" cy="577081"/>
            <a:chOff x="4688163" y="2475477"/>
            <a:chExt cx="4010879" cy="577081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D15C2E1E-5C03-4CA8-8E8A-8A73427DFB60}"/>
                </a:ext>
              </a:extLst>
            </p:cNvPr>
            <p:cNvSpPr txBox="1"/>
            <p:nvPr/>
          </p:nvSpPr>
          <p:spPr>
            <a:xfrm>
              <a:off x="4688163" y="2475477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3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ダイアログの接続ボタンを押す。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A8B5F8E1-07A2-415C-8903-170D18756771}"/>
                </a:ext>
              </a:extLst>
            </p:cNvPr>
            <p:cNvSpPr txBox="1"/>
            <p:nvPr/>
          </p:nvSpPr>
          <p:spPr>
            <a:xfrm>
              <a:off x="6212706" y="2531232"/>
              <a:ext cx="10392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EC984F72-89F3-419B-BCA5-E02A26581F0E}"/>
                </a:ext>
              </a:extLst>
            </p:cNvPr>
            <p:cNvSpPr txBox="1"/>
            <p:nvPr/>
          </p:nvSpPr>
          <p:spPr>
            <a:xfrm>
              <a:off x="7635012" y="2514138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B62F1979-C861-40B0-AFD3-4E8F08A280EB}"/>
              </a:ext>
            </a:extLst>
          </p:cNvPr>
          <p:cNvSpPr/>
          <p:nvPr/>
        </p:nvSpPr>
        <p:spPr>
          <a:xfrm>
            <a:off x="3124941" y="4248233"/>
            <a:ext cx="2476870" cy="3504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592F71A-C784-4BCA-9556-5DC470D79D57}"/>
              </a:ext>
            </a:extLst>
          </p:cNvPr>
          <p:cNvSpPr txBox="1"/>
          <p:nvPr/>
        </p:nvSpPr>
        <p:spPr>
          <a:xfrm>
            <a:off x="3850639" y="415429"/>
            <a:ext cx="844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82AC44D-A5DB-4830-8F67-6D22A98E54A9}"/>
              </a:ext>
            </a:extLst>
          </p:cNvPr>
          <p:cNvSpPr txBox="1"/>
          <p:nvPr/>
        </p:nvSpPr>
        <p:spPr>
          <a:xfrm>
            <a:off x="4918229" y="415429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</p:spTree>
    <p:extLst>
      <p:ext uri="{BB962C8B-B14F-4D97-AF65-F5344CB8AC3E}">
        <p14:creationId xmlns:p14="http://schemas.microsoft.com/office/powerpoint/2010/main" val="9289545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ミッション：ジャンピング </a:t>
            </a:r>
            <a:r>
              <a:rPr lang="en-US" altLang="ja-JP" dirty="0"/>
              <a:t>Codey Rocky</a:t>
            </a:r>
            <a:endParaRPr lang="ja-JP" altLang="en-US" dirty="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5AC4D391-E322-4FBD-A79D-A64DF8FBB6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9608" y="1706903"/>
            <a:ext cx="2924563" cy="4816928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DB7AA39-3943-4AA5-83D2-95750CDCDCFA}"/>
              </a:ext>
            </a:extLst>
          </p:cNvPr>
          <p:cNvGrpSpPr/>
          <p:nvPr/>
        </p:nvGrpSpPr>
        <p:grpSpPr>
          <a:xfrm>
            <a:off x="598780" y="1026099"/>
            <a:ext cx="4010879" cy="577081"/>
            <a:chOff x="731946" y="1026099"/>
            <a:chExt cx="4010879" cy="577081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CEDA6463-770F-4407-BC4F-A00281C7053C}"/>
                </a:ext>
              </a:extLst>
            </p:cNvPr>
            <p:cNvSpPr txBox="1"/>
            <p:nvPr/>
          </p:nvSpPr>
          <p:spPr>
            <a:xfrm>
              <a:off x="731946" y="1026099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4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アップロードボタンを押す。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C9BF372C-4CBA-4055-9223-F62CC7204457}"/>
                </a:ext>
              </a:extLst>
            </p:cNvPr>
            <p:cNvSpPr txBox="1"/>
            <p:nvPr/>
          </p:nvSpPr>
          <p:spPr>
            <a:xfrm>
              <a:off x="3221574" y="1069666"/>
              <a:ext cx="680999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29511B46-7A91-4AA3-8790-620802BBD50B}"/>
              </a:ext>
            </a:extLst>
          </p:cNvPr>
          <p:cNvSpPr/>
          <p:nvPr/>
        </p:nvSpPr>
        <p:spPr>
          <a:xfrm>
            <a:off x="2423604" y="4997161"/>
            <a:ext cx="1615735" cy="47148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77C6ABC4-69A3-4D6C-9292-B4B3FBF524BE}"/>
              </a:ext>
            </a:extLst>
          </p:cNvPr>
          <p:cNvSpPr txBox="1"/>
          <p:nvPr/>
        </p:nvSpPr>
        <p:spPr>
          <a:xfrm>
            <a:off x="5009329" y="2840543"/>
            <a:ext cx="37060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にプログラムが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書き込まれるよ。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5B73C543-1F51-4434-9B93-59FB8855C671}"/>
              </a:ext>
            </a:extLst>
          </p:cNvPr>
          <p:cNvSpPr txBox="1"/>
          <p:nvPr/>
        </p:nvSpPr>
        <p:spPr>
          <a:xfrm>
            <a:off x="5066136" y="3338947"/>
            <a:ext cx="2866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13EC4C5A-014B-4169-98C1-A9EBC01B5B4C}"/>
              </a:ext>
            </a:extLst>
          </p:cNvPr>
          <p:cNvSpPr txBox="1"/>
          <p:nvPr/>
        </p:nvSpPr>
        <p:spPr>
          <a:xfrm>
            <a:off x="5463100" y="3338947"/>
            <a:ext cx="2866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6A378C19-2386-45B2-8BA9-786F5C9E4EC7}"/>
              </a:ext>
            </a:extLst>
          </p:cNvPr>
          <p:cNvSpPr txBox="1"/>
          <p:nvPr/>
        </p:nvSpPr>
        <p:spPr>
          <a:xfrm>
            <a:off x="4926113" y="2891551"/>
            <a:ext cx="91745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78C808F9-8835-432E-A29D-A04894EC7559}"/>
              </a:ext>
            </a:extLst>
          </p:cNvPr>
          <p:cNvCxnSpPr>
            <a:cxnSpLocks/>
          </p:cNvCxnSpPr>
          <p:nvPr/>
        </p:nvCxnSpPr>
        <p:spPr>
          <a:xfrm flipH="1">
            <a:off x="4122556" y="3890585"/>
            <a:ext cx="1627161" cy="180000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998D83C-4AF0-45C7-8E69-51D0D6F62542}"/>
              </a:ext>
            </a:extLst>
          </p:cNvPr>
          <p:cNvSpPr txBox="1"/>
          <p:nvPr/>
        </p:nvSpPr>
        <p:spPr>
          <a:xfrm>
            <a:off x="3850639" y="415429"/>
            <a:ext cx="844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91A6443-D802-45B4-84DA-D1E947E2D507}"/>
              </a:ext>
            </a:extLst>
          </p:cNvPr>
          <p:cNvSpPr txBox="1"/>
          <p:nvPr/>
        </p:nvSpPr>
        <p:spPr>
          <a:xfrm>
            <a:off x="4918229" y="415429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</p:spTree>
    <p:extLst>
      <p:ext uri="{BB962C8B-B14F-4D97-AF65-F5344CB8AC3E}">
        <p14:creationId xmlns:p14="http://schemas.microsoft.com/office/powerpoint/2010/main" val="24282057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BA127E6A-3FAC-4BB6-9344-98680A2A1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720" y="1665322"/>
            <a:ext cx="2913098" cy="485243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ミッション：ジャンピング </a:t>
            </a:r>
            <a:r>
              <a:rPr lang="en-US" altLang="ja-JP" dirty="0"/>
              <a:t>Codey Rocky</a:t>
            </a:r>
            <a:endParaRPr lang="ja-JP" altLang="en-US" dirty="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CEDA6463-770F-4407-BC4F-A00281C7053C}"/>
              </a:ext>
            </a:extLst>
          </p:cNvPr>
          <p:cNvSpPr txBox="1"/>
          <p:nvPr/>
        </p:nvSpPr>
        <p:spPr>
          <a:xfrm>
            <a:off x="598780" y="1026099"/>
            <a:ext cx="40108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5"/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アップロードモードをオフにする。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29511B46-7A91-4AA3-8790-620802BBD50B}"/>
              </a:ext>
            </a:extLst>
          </p:cNvPr>
          <p:cNvSpPr/>
          <p:nvPr/>
        </p:nvSpPr>
        <p:spPr>
          <a:xfrm>
            <a:off x="2423604" y="4997161"/>
            <a:ext cx="1615735" cy="47148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030F931-219C-4EA1-BAC8-F447F416BDE7}"/>
              </a:ext>
            </a:extLst>
          </p:cNvPr>
          <p:cNvGrpSpPr/>
          <p:nvPr/>
        </p:nvGrpSpPr>
        <p:grpSpPr>
          <a:xfrm>
            <a:off x="5043874" y="3379537"/>
            <a:ext cx="3706046" cy="1015663"/>
            <a:chOff x="4608271" y="1527635"/>
            <a:chExt cx="3706046" cy="1015663"/>
          </a:xfrm>
        </p:grpSpPr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77C6ABC4-69A3-4D6C-9292-B4B3FBF524BE}"/>
                </a:ext>
              </a:extLst>
            </p:cNvPr>
            <p:cNvSpPr txBox="1"/>
            <p:nvPr/>
          </p:nvSpPr>
          <p:spPr>
            <a:xfrm>
              <a:off x="4608271" y="1527635"/>
              <a:ext cx="370604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スプライトを操作するために、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アップロードモードをオフにします。</a:t>
              </a: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6A378C19-2386-45B2-8BA9-786F5C9E4EC7}"/>
                </a:ext>
              </a:extLst>
            </p:cNvPr>
            <p:cNvSpPr txBox="1"/>
            <p:nvPr/>
          </p:nvSpPr>
          <p:spPr>
            <a:xfrm>
              <a:off x="5661397" y="1535735"/>
              <a:ext cx="917455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そうさ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78C808F9-8835-432E-A29D-A04894EC7559}"/>
              </a:ext>
            </a:extLst>
          </p:cNvPr>
          <p:cNvCxnSpPr>
            <a:cxnSpLocks/>
          </p:cNvCxnSpPr>
          <p:nvPr/>
        </p:nvCxnSpPr>
        <p:spPr>
          <a:xfrm flipH="1">
            <a:off x="4076652" y="4410790"/>
            <a:ext cx="1416242" cy="87700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505D9C1-B8CB-40D9-AEC8-9F360DF0070E}"/>
              </a:ext>
            </a:extLst>
          </p:cNvPr>
          <p:cNvSpPr txBox="1"/>
          <p:nvPr/>
        </p:nvSpPr>
        <p:spPr>
          <a:xfrm>
            <a:off x="3850639" y="415429"/>
            <a:ext cx="844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8AD1737-1FC8-4043-9F1F-08EDE500F34B}"/>
              </a:ext>
            </a:extLst>
          </p:cNvPr>
          <p:cNvSpPr txBox="1"/>
          <p:nvPr/>
        </p:nvSpPr>
        <p:spPr>
          <a:xfrm>
            <a:off x="4918229" y="415429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</p:spTree>
    <p:extLst>
      <p:ext uri="{BB962C8B-B14F-4D97-AF65-F5344CB8AC3E}">
        <p14:creationId xmlns:p14="http://schemas.microsoft.com/office/powerpoint/2010/main" val="25540589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ミッション：ジャンピング </a:t>
            </a:r>
            <a:r>
              <a:rPr lang="en-US" altLang="ja-JP" dirty="0"/>
              <a:t>Codey Rocky</a:t>
            </a:r>
            <a:endParaRPr lang="ja-JP" altLang="en-US" dirty="0"/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72F7C18-E0D8-4FB0-91A9-CDD66B31D1E3}"/>
              </a:ext>
            </a:extLst>
          </p:cNvPr>
          <p:cNvGrpSpPr/>
          <p:nvPr/>
        </p:nvGrpSpPr>
        <p:grpSpPr>
          <a:xfrm>
            <a:off x="618636" y="1092133"/>
            <a:ext cx="5091159" cy="577081"/>
            <a:chOff x="618636" y="985598"/>
            <a:chExt cx="5091159" cy="577081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プログラムを動かそう！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F9883E3B-0B63-4D41-977F-0193154B35E7}"/>
                </a:ext>
              </a:extLst>
            </p:cNvPr>
            <p:cNvSpPr txBox="1"/>
            <p:nvPr/>
          </p:nvSpPr>
          <p:spPr>
            <a:xfrm>
              <a:off x="1877628" y="1030372"/>
              <a:ext cx="6125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1E9EC41-F441-4EAC-9CCB-E3007C061B08}"/>
              </a:ext>
            </a:extLst>
          </p:cNvPr>
          <p:cNvGrpSpPr/>
          <p:nvPr/>
        </p:nvGrpSpPr>
        <p:grpSpPr>
          <a:xfrm>
            <a:off x="334735" y="2786813"/>
            <a:ext cx="8640381" cy="3324689"/>
            <a:chOff x="334735" y="2786813"/>
            <a:chExt cx="8640381" cy="3324689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BE114A90-A9EC-4F33-9440-BFEE04774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9696204-E48A-4262-82D5-D43933AEE27D}"/>
                </a:ext>
              </a:extLst>
            </p:cNvPr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命令通りに動いたかな？</a:t>
              </a:r>
              <a:endParaRPr kumimoji="1" lang="ja-JP" altLang="en-US" sz="2000" b="1" dirty="0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8C74596-1E3F-442C-92F6-138E1A6363C0}"/>
                </a:ext>
              </a:extLst>
            </p:cNvPr>
            <p:cNvSpPr txBox="1"/>
            <p:nvPr/>
          </p:nvSpPr>
          <p:spPr>
            <a:xfrm>
              <a:off x="4279218" y="4157087"/>
              <a:ext cx="6103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7E55EC1-47F1-495B-88F7-F1368A548B84}"/>
                </a:ext>
              </a:extLst>
            </p:cNvPr>
            <p:cNvSpPr txBox="1"/>
            <p:nvPr/>
          </p:nvSpPr>
          <p:spPr>
            <a:xfrm>
              <a:off x="3102608" y="4157088"/>
              <a:ext cx="10040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めいれいどお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035ED95-30A0-44F7-BF32-ACD6AA0A6DAF}"/>
              </a:ext>
            </a:extLst>
          </p:cNvPr>
          <p:cNvGrpSpPr/>
          <p:nvPr/>
        </p:nvGrpSpPr>
        <p:grpSpPr>
          <a:xfrm>
            <a:off x="1490358" y="2395612"/>
            <a:ext cx="6329133" cy="577081"/>
            <a:chOff x="2042510" y="2334088"/>
            <a:chExt cx="6329133" cy="577081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DD4E029B-4388-4A7E-A78C-1D37A8268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2510" y="2425097"/>
              <a:ext cx="895350" cy="485775"/>
            </a:xfrm>
            <a:prstGeom prst="rect">
              <a:avLst/>
            </a:prstGeom>
          </p:spPr>
        </p:pic>
        <p:sp>
          <p:nvSpPr>
            <p:cNvPr id="30" name="四角形: 角を丸くする 29">
              <a:extLst>
                <a:ext uri="{FF2B5EF4-FFF2-40B4-BE49-F238E27FC236}">
                  <a16:creationId xmlns:a16="http://schemas.microsoft.com/office/drawing/2014/main" id="{823D8823-C6C5-46E4-9D6D-CFBD8CD904C1}"/>
                </a:ext>
              </a:extLst>
            </p:cNvPr>
            <p:cNvSpPr/>
            <p:nvPr/>
          </p:nvSpPr>
          <p:spPr>
            <a:xfrm>
              <a:off x="2046584" y="2416219"/>
              <a:ext cx="451062" cy="48577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25891616-5345-491F-9474-1850A41E914B}"/>
                </a:ext>
              </a:extLst>
            </p:cNvPr>
            <p:cNvSpPr txBox="1"/>
            <p:nvPr/>
          </p:nvSpPr>
          <p:spPr>
            <a:xfrm>
              <a:off x="2898097" y="2334088"/>
              <a:ext cx="54735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ボタンを押し、ステージを大きくして操作しよう！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B813F475-F94A-46FA-B56D-A516605520B8}"/>
                </a:ext>
              </a:extLst>
            </p:cNvPr>
            <p:cNvSpPr txBox="1"/>
            <p:nvPr/>
          </p:nvSpPr>
          <p:spPr>
            <a:xfrm>
              <a:off x="3722420" y="2377034"/>
              <a:ext cx="588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C3B53A54-51DA-418D-9D7F-741F7707BB56}"/>
                </a:ext>
              </a:extLst>
            </p:cNvPr>
            <p:cNvSpPr txBox="1"/>
            <p:nvPr/>
          </p:nvSpPr>
          <p:spPr>
            <a:xfrm>
              <a:off x="5589785" y="2424182"/>
              <a:ext cx="4808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16EA1421-FC38-4CA4-9E40-F172707119AA}"/>
                </a:ext>
              </a:extLst>
            </p:cNvPr>
            <p:cNvSpPr txBox="1"/>
            <p:nvPr/>
          </p:nvSpPr>
          <p:spPr>
            <a:xfrm>
              <a:off x="6800295" y="2401524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そうさ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7BEBE551-337C-4362-934A-1981456884D8}"/>
              </a:ext>
            </a:extLst>
          </p:cNvPr>
          <p:cNvGrpSpPr/>
          <p:nvPr/>
        </p:nvGrpSpPr>
        <p:grpSpPr>
          <a:xfrm>
            <a:off x="1490358" y="1730692"/>
            <a:ext cx="6329134" cy="577081"/>
            <a:chOff x="1490358" y="1730692"/>
            <a:chExt cx="6329134" cy="577081"/>
          </a:xfrm>
        </p:grpSpPr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61B4CA62-6B7A-4B51-AC9B-F6842D9B247C}"/>
                </a:ext>
              </a:extLst>
            </p:cNvPr>
            <p:cNvSpPr txBox="1"/>
            <p:nvPr/>
          </p:nvSpPr>
          <p:spPr>
            <a:xfrm>
              <a:off x="1490358" y="1730692"/>
              <a:ext cx="632913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アップロードしたプログラムが動くか確かめよう！</a:t>
              </a: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EE83C6A6-2C16-43BB-AABA-70937F78DC74}"/>
                </a:ext>
              </a:extLst>
            </p:cNvPr>
            <p:cNvSpPr txBox="1"/>
            <p:nvPr/>
          </p:nvSpPr>
          <p:spPr>
            <a:xfrm>
              <a:off x="4589753" y="1784709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7804A654-B889-469F-8B1B-9FEF7A108D61}"/>
                </a:ext>
              </a:extLst>
            </p:cNvPr>
            <p:cNvSpPr txBox="1"/>
            <p:nvPr/>
          </p:nvSpPr>
          <p:spPr>
            <a:xfrm>
              <a:off x="5319643" y="1784709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24BAC2B-09CD-473B-ACBA-950514A72FC5}"/>
              </a:ext>
            </a:extLst>
          </p:cNvPr>
          <p:cNvSpPr txBox="1"/>
          <p:nvPr/>
        </p:nvSpPr>
        <p:spPr>
          <a:xfrm>
            <a:off x="3850639" y="415429"/>
            <a:ext cx="844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3163C61-01CD-481E-8EB2-07ACA4E66D82}"/>
              </a:ext>
            </a:extLst>
          </p:cNvPr>
          <p:cNvSpPr txBox="1"/>
          <p:nvPr/>
        </p:nvSpPr>
        <p:spPr>
          <a:xfrm>
            <a:off x="4918229" y="415429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</p:spTree>
    <p:extLst>
      <p:ext uri="{BB962C8B-B14F-4D97-AF65-F5344CB8AC3E}">
        <p14:creationId xmlns:p14="http://schemas.microsoft.com/office/powerpoint/2010/main" val="7195887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ステップアップ！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動画を見てプログラムを考えよう！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E53E2FB-68DE-4E87-BFE4-EE544BD95E9D}"/>
              </a:ext>
            </a:extLst>
          </p:cNvPr>
          <p:cNvSpPr txBox="1"/>
          <p:nvPr/>
        </p:nvSpPr>
        <p:spPr>
          <a:xfrm>
            <a:off x="2312633" y="2303607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FB4FFF5-75EE-4E47-BAD7-4B318EBE66AA}"/>
              </a:ext>
            </a:extLst>
          </p:cNvPr>
          <p:cNvSpPr txBox="1"/>
          <p:nvPr/>
        </p:nvSpPr>
        <p:spPr>
          <a:xfrm>
            <a:off x="522514" y="2303607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B20D290-2C2B-4E9B-98D6-3CCBD74F3B43}"/>
              </a:ext>
            </a:extLst>
          </p:cNvPr>
          <p:cNvSpPr txBox="1"/>
          <p:nvPr/>
        </p:nvSpPr>
        <p:spPr>
          <a:xfrm>
            <a:off x="1145221" y="2296289"/>
            <a:ext cx="264436" cy="22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</a:p>
        </p:txBody>
      </p:sp>
    </p:spTree>
    <p:extLst>
      <p:ext uri="{BB962C8B-B14F-4D97-AF65-F5344CB8AC3E}">
        <p14:creationId xmlns:p14="http://schemas.microsoft.com/office/powerpoint/2010/main" val="11754741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　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8" y="987995"/>
            <a:ext cx="85240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ダメージポイントを追加する。ポイント＝</a:t>
            </a: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でゲームオーバーとする。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E007FA59-6499-44B4-89A8-2FC992F5D506}"/>
              </a:ext>
            </a:extLst>
          </p:cNvPr>
          <p:cNvSpPr txBox="1"/>
          <p:nvPr/>
        </p:nvSpPr>
        <p:spPr>
          <a:xfrm>
            <a:off x="2924698" y="1066889"/>
            <a:ext cx="750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1F326B4-416A-4D5F-8810-EE8674562CA9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pic>
        <p:nvPicPr>
          <p:cNvPr id="3" name="13_02">
            <a:hlinkClick r:id="" action="ppaction://media"/>
            <a:extLst>
              <a:ext uri="{FF2B5EF4-FFF2-40B4-BE49-F238E27FC236}">
                <a16:creationId xmlns:a16="http://schemas.microsoft.com/office/drawing/2014/main" id="{BFEE2AA7-5C76-4404-B0BB-01A2EDE3CE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8436" y="1862403"/>
            <a:ext cx="8347128" cy="4174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43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2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　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1F326B4-416A-4D5F-8810-EE8674562CA9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026A9A4-CE66-408D-B863-A3133869E8F0}"/>
              </a:ext>
            </a:extLst>
          </p:cNvPr>
          <p:cNvSpPr txBox="1"/>
          <p:nvPr/>
        </p:nvSpPr>
        <p:spPr>
          <a:xfrm>
            <a:off x="612019" y="1094634"/>
            <a:ext cx="757261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をクリックした時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にダメージポイントを初期化しよう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EC63305-7A7C-4165-AF94-FD41DE556B76}"/>
              </a:ext>
            </a:extLst>
          </p:cNvPr>
          <p:cNvSpPr txBox="1"/>
          <p:nvPr/>
        </p:nvSpPr>
        <p:spPr>
          <a:xfrm>
            <a:off x="2524901" y="1136953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C1ED91CC-EBE4-4611-912D-1A606AECD1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473" y="1195456"/>
            <a:ext cx="488799" cy="488799"/>
          </a:xfrm>
          <a:prstGeom prst="rect">
            <a:avLst/>
          </a:prstGeom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225AD7BB-44E8-4918-9287-DA67AD36EDA0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3E0699BD-072D-44BB-927C-DA8E0B780BEB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94877833-8A18-4B09-9B62-41C0C2CEFB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B0DC8CB-A6CC-4D35-B89E-B46ECBD77CE9}"/>
              </a:ext>
            </a:extLst>
          </p:cNvPr>
          <p:cNvSpPr txBox="1"/>
          <p:nvPr/>
        </p:nvSpPr>
        <p:spPr>
          <a:xfrm>
            <a:off x="5216684" y="1136953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しょきか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FDBCC7F-1B7B-4AB4-AC09-D53138ACBB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9419" y="2210034"/>
            <a:ext cx="3448050" cy="1857375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DA570F80-B6AD-49D3-A4AE-F21477AD571E}"/>
              </a:ext>
            </a:extLst>
          </p:cNvPr>
          <p:cNvGrpSpPr/>
          <p:nvPr/>
        </p:nvGrpSpPr>
        <p:grpSpPr>
          <a:xfrm>
            <a:off x="504646" y="4647113"/>
            <a:ext cx="8134708" cy="577081"/>
            <a:chOff x="427930" y="4051830"/>
            <a:chExt cx="8134708" cy="577081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94114D7D-2A5F-4943-B417-8FC9D0A139B9}"/>
                </a:ext>
              </a:extLst>
            </p:cNvPr>
            <p:cNvSpPr txBox="1"/>
            <p:nvPr/>
          </p:nvSpPr>
          <p:spPr>
            <a:xfrm>
              <a:off x="427930" y="4051830"/>
              <a:ext cx="813470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変数を作る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ダメージ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」という名前の変数を作る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02B12CAB-A5F7-41C9-B113-A5B5C0B64E64}"/>
                </a:ext>
              </a:extLst>
            </p:cNvPr>
            <p:cNvSpPr txBox="1"/>
            <p:nvPr/>
          </p:nvSpPr>
          <p:spPr>
            <a:xfrm>
              <a:off x="1955616" y="4119678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9577D121-88F3-438C-AEE7-42ABEF00FD57}"/>
                </a:ext>
              </a:extLst>
            </p:cNvPr>
            <p:cNvSpPr txBox="1"/>
            <p:nvPr/>
          </p:nvSpPr>
          <p:spPr>
            <a:xfrm>
              <a:off x="3570073" y="411967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3EBE961F-3B84-48B0-8251-58DD7E72D90E}"/>
                </a:ext>
              </a:extLst>
            </p:cNvPr>
            <p:cNvSpPr txBox="1"/>
            <p:nvPr/>
          </p:nvSpPr>
          <p:spPr>
            <a:xfrm>
              <a:off x="581363" y="4119678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54B8B200-F9F8-4FE2-A3B7-63B83ED3333C}"/>
                </a:ext>
              </a:extLst>
            </p:cNvPr>
            <p:cNvSpPr txBox="1"/>
            <p:nvPr/>
          </p:nvSpPr>
          <p:spPr>
            <a:xfrm>
              <a:off x="2606283" y="4119678"/>
              <a:ext cx="6279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14360188-C5F3-44E8-AFC2-57E472454FC6}"/>
                </a:ext>
              </a:extLst>
            </p:cNvPr>
            <p:cNvSpPr txBox="1"/>
            <p:nvPr/>
          </p:nvSpPr>
          <p:spPr>
            <a:xfrm>
              <a:off x="6979078" y="4119678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895A2B5-CDDD-4F90-9DF3-C9A5322A6E45}"/>
                </a:ext>
              </a:extLst>
            </p:cNvPr>
            <p:cNvSpPr txBox="1"/>
            <p:nvPr/>
          </p:nvSpPr>
          <p:spPr>
            <a:xfrm>
              <a:off x="6320249" y="4119678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57DD2D5F-5C17-4AF1-9609-3A1F7CF2EEF2}"/>
                </a:ext>
              </a:extLst>
            </p:cNvPr>
            <p:cNvSpPr txBox="1"/>
            <p:nvPr/>
          </p:nvSpPr>
          <p:spPr>
            <a:xfrm>
              <a:off x="7654411" y="4119678"/>
              <a:ext cx="58234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699FA8F8-2B1F-42BC-BA4C-5973F34B2093}"/>
              </a:ext>
            </a:extLst>
          </p:cNvPr>
          <p:cNvGrpSpPr/>
          <p:nvPr/>
        </p:nvGrpSpPr>
        <p:grpSpPr>
          <a:xfrm>
            <a:off x="1776334" y="3459359"/>
            <a:ext cx="652422" cy="639195"/>
            <a:chOff x="675523" y="2179135"/>
            <a:chExt cx="652422" cy="639195"/>
          </a:xfrm>
        </p:grpSpPr>
        <p:sp>
          <p:nvSpPr>
            <p:cNvPr id="34" name="四角形: 角を丸くする 33">
              <a:extLst>
                <a:ext uri="{FF2B5EF4-FFF2-40B4-BE49-F238E27FC236}">
                  <a16:creationId xmlns:a16="http://schemas.microsoft.com/office/drawing/2014/main" id="{AFEB8E77-83A9-4A31-A5D0-46E878606309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35" name="図 34">
              <a:extLst>
                <a:ext uri="{FF2B5EF4-FFF2-40B4-BE49-F238E27FC236}">
                  <a16:creationId xmlns:a16="http://schemas.microsoft.com/office/drawing/2014/main" id="{F4ACAE12-4533-451C-BE21-142BE9224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cxnSp>
        <p:nvCxnSpPr>
          <p:cNvPr id="36" name="直線矢印コネクタ 35">
            <a:extLst>
              <a:ext uri="{FF2B5EF4-FFF2-40B4-BE49-F238E27FC236}">
                <a16:creationId xmlns:a16="http://schemas.microsoft.com/office/drawing/2014/main" id="{80BF7F25-8EE1-4C33-9405-49857641D2AC}"/>
              </a:ext>
            </a:extLst>
          </p:cNvPr>
          <p:cNvCxnSpPr>
            <a:cxnSpLocks/>
          </p:cNvCxnSpPr>
          <p:nvPr/>
        </p:nvCxnSpPr>
        <p:spPr>
          <a:xfrm>
            <a:off x="2451883" y="3800119"/>
            <a:ext cx="5039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386B1056-AB8E-44CE-AEA1-68DDAF52D097}"/>
              </a:ext>
            </a:extLst>
          </p:cNvPr>
          <p:cNvGrpSpPr/>
          <p:nvPr/>
        </p:nvGrpSpPr>
        <p:grpSpPr>
          <a:xfrm>
            <a:off x="508834" y="5316553"/>
            <a:ext cx="4042102" cy="577081"/>
            <a:chOff x="1009292" y="5085463"/>
            <a:chExt cx="4042102" cy="577081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FCDE9591-9C9E-4C3E-80C7-9F2CED120B98}"/>
                </a:ext>
              </a:extLst>
            </p:cNvPr>
            <p:cNvSpPr txBox="1"/>
            <p:nvPr/>
          </p:nvSpPr>
          <p:spPr>
            <a:xfrm>
              <a:off x="1009292" y="5085463"/>
              <a:ext cx="404210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ダメージ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」の値を「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0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9763FBD3-9AC1-4070-A21A-7F4372B2D4D3}"/>
                </a:ext>
              </a:extLst>
            </p:cNvPr>
            <p:cNvSpPr txBox="1"/>
            <p:nvPr/>
          </p:nvSpPr>
          <p:spPr>
            <a:xfrm>
              <a:off x="2457687" y="5153311"/>
              <a:ext cx="7766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あたい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85460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　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1F326B4-416A-4D5F-8810-EE8674562CA9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026A9A4-CE66-408D-B863-A3133869E8F0}"/>
              </a:ext>
            </a:extLst>
          </p:cNvPr>
          <p:cNvSpPr txBox="1"/>
          <p:nvPr/>
        </p:nvSpPr>
        <p:spPr>
          <a:xfrm>
            <a:off x="612019" y="1094634"/>
            <a:ext cx="757261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ゲームオーバーのメッセージを送るタイミングを変更しよう！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EC63305-7A7C-4165-AF94-FD41DE556B76}"/>
              </a:ext>
            </a:extLst>
          </p:cNvPr>
          <p:cNvSpPr txBox="1"/>
          <p:nvPr/>
        </p:nvSpPr>
        <p:spPr>
          <a:xfrm>
            <a:off x="3646789" y="1120421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225AD7BB-44E8-4918-9287-DA67AD36EDA0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3E0699BD-072D-44BB-927C-DA8E0B780BEB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94877833-8A18-4B09-9B62-41C0C2CEFB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B0DC8CB-A6CC-4D35-B89E-B46ECBD77CE9}"/>
              </a:ext>
            </a:extLst>
          </p:cNvPr>
          <p:cNvSpPr txBox="1"/>
          <p:nvPr/>
        </p:nvSpPr>
        <p:spPr>
          <a:xfrm>
            <a:off x="5609769" y="1128687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ED50F666-7406-4815-9F89-803121AC58FC}"/>
              </a:ext>
            </a:extLst>
          </p:cNvPr>
          <p:cNvSpPr txBox="1"/>
          <p:nvPr/>
        </p:nvSpPr>
        <p:spPr>
          <a:xfrm>
            <a:off x="7908066" y="1264523"/>
            <a:ext cx="1084828" cy="64633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ゲームオーバー</a:t>
            </a:r>
          </a:p>
        </p:txBody>
      </p:sp>
      <p:pic>
        <p:nvPicPr>
          <p:cNvPr id="33" name="図 32">
            <a:extLst>
              <a:ext uri="{FF2B5EF4-FFF2-40B4-BE49-F238E27FC236}">
                <a16:creationId xmlns:a16="http://schemas.microsoft.com/office/drawing/2014/main" id="{6C6CE50D-BFF6-47B8-A195-B2DEE22CE0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014" y="3318326"/>
            <a:ext cx="3419475" cy="1924050"/>
          </a:xfrm>
          <a:prstGeom prst="rect">
            <a:avLst/>
          </a:prstGeom>
        </p:spPr>
      </p:pic>
      <p:sp>
        <p:nvSpPr>
          <p:cNvPr id="37" name="吹き出し: 角を丸めた四角形 36">
            <a:extLst>
              <a:ext uri="{FF2B5EF4-FFF2-40B4-BE49-F238E27FC236}">
                <a16:creationId xmlns:a16="http://schemas.microsoft.com/office/drawing/2014/main" id="{3AF1893D-4B88-4EC5-9F33-E22607194213}"/>
              </a:ext>
            </a:extLst>
          </p:cNvPr>
          <p:cNvSpPr/>
          <p:nvPr/>
        </p:nvSpPr>
        <p:spPr>
          <a:xfrm>
            <a:off x="2966140" y="2061804"/>
            <a:ext cx="3610374" cy="1015663"/>
          </a:xfrm>
          <a:prstGeom prst="wedgeRoundRectCallout">
            <a:avLst>
              <a:gd name="adj1" fmla="val -55647"/>
              <a:gd name="adj2" fmla="val -14655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0DD6F7A9-4C76-4A5D-B311-5C131053E9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3979" y="2163418"/>
            <a:ext cx="1076546" cy="759526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46E4503E-216B-4817-AC34-39540D5876FC}"/>
              </a:ext>
            </a:extLst>
          </p:cNvPr>
          <p:cNvGrpSpPr/>
          <p:nvPr/>
        </p:nvGrpSpPr>
        <p:grpSpPr>
          <a:xfrm>
            <a:off x="3125050" y="2027004"/>
            <a:ext cx="3292554" cy="1015663"/>
            <a:chOff x="693521" y="4115145"/>
            <a:chExt cx="3292554" cy="1015663"/>
          </a:xfrm>
        </p:grpSpPr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71A7A4C9-3FF4-43DF-B262-FB6952F2FE45}"/>
                </a:ext>
              </a:extLst>
            </p:cNvPr>
            <p:cNvSpPr txBox="1"/>
            <p:nvPr/>
          </p:nvSpPr>
          <p:spPr>
            <a:xfrm>
              <a:off x="693521" y="4115145"/>
              <a:ext cx="329255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回で終わるプログラムを、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回で終わるように変えたいなぁ。</a:t>
              </a: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461E2122-D945-48BA-9C36-C066846D2550}"/>
                </a:ext>
              </a:extLst>
            </p:cNvPr>
            <p:cNvSpPr txBox="1"/>
            <p:nvPr/>
          </p:nvSpPr>
          <p:spPr>
            <a:xfrm>
              <a:off x="808930" y="4195544"/>
              <a:ext cx="4428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6ACF9A41-5C23-4538-A852-7ED5BC930561}"/>
                </a:ext>
              </a:extLst>
            </p:cNvPr>
            <p:cNvSpPr txBox="1"/>
            <p:nvPr/>
          </p:nvSpPr>
          <p:spPr>
            <a:xfrm>
              <a:off x="1220007" y="4195544"/>
              <a:ext cx="4428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269B3278-CEB3-4573-899F-5B171B393074}"/>
                </a:ext>
              </a:extLst>
            </p:cNvPr>
            <p:cNvSpPr txBox="1"/>
            <p:nvPr/>
          </p:nvSpPr>
          <p:spPr>
            <a:xfrm>
              <a:off x="808930" y="4663176"/>
              <a:ext cx="4428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A5CCDB01-9068-422C-B788-CF301BB26FA9}"/>
                </a:ext>
              </a:extLst>
            </p:cNvPr>
            <p:cNvSpPr txBox="1"/>
            <p:nvPr/>
          </p:nvSpPr>
          <p:spPr>
            <a:xfrm>
              <a:off x="1220007" y="4663176"/>
              <a:ext cx="4428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CB0B3112-E8A4-4A95-9F67-3C7383F90078}"/>
                </a:ext>
              </a:extLst>
            </p:cNvPr>
            <p:cNvSpPr txBox="1"/>
            <p:nvPr/>
          </p:nvSpPr>
          <p:spPr>
            <a:xfrm>
              <a:off x="2408306" y="4657777"/>
              <a:ext cx="44282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BA4CAC1E-EC41-4470-BC51-BDDA0F4C3CAE}"/>
              </a:ext>
            </a:extLst>
          </p:cNvPr>
          <p:cNvGrpSpPr/>
          <p:nvPr/>
        </p:nvGrpSpPr>
        <p:grpSpPr>
          <a:xfrm>
            <a:off x="4872348" y="3685078"/>
            <a:ext cx="3995220" cy="577081"/>
            <a:chOff x="4525055" y="2486394"/>
            <a:chExt cx="3995220" cy="577081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956BD558-72BE-41E1-9417-78088111FA41}"/>
                </a:ext>
              </a:extLst>
            </p:cNvPr>
            <p:cNvSpPr txBox="1"/>
            <p:nvPr/>
          </p:nvSpPr>
          <p:spPr>
            <a:xfrm>
              <a:off x="4680851" y="2486394"/>
              <a:ext cx="383942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複数回判定されるように変更する。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A44D52DC-D1AD-4F3D-8A0F-8F409580C74F}"/>
                </a:ext>
              </a:extLst>
            </p:cNvPr>
            <p:cNvSpPr txBox="1"/>
            <p:nvPr/>
          </p:nvSpPr>
          <p:spPr>
            <a:xfrm>
              <a:off x="7130536" y="2528713"/>
              <a:ext cx="7061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D34F3873-FA4E-485C-A460-451F4834BD58}"/>
                </a:ext>
              </a:extLst>
            </p:cNvPr>
            <p:cNvSpPr txBox="1"/>
            <p:nvPr/>
          </p:nvSpPr>
          <p:spPr>
            <a:xfrm>
              <a:off x="4525055" y="2543698"/>
              <a:ext cx="154525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ふくすうかい はんてい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AC05DA7C-2EB4-40B2-9296-38D717BE055A}"/>
              </a:ext>
            </a:extLst>
          </p:cNvPr>
          <p:cNvGrpSpPr/>
          <p:nvPr/>
        </p:nvGrpSpPr>
        <p:grpSpPr>
          <a:xfrm>
            <a:off x="4970230" y="4387486"/>
            <a:ext cx="4083251" cy="1131079"/>
            <a:chOff x="4680851" y="3639015"/>
            <a:chExt cx="4083251" cy="1131079"/>
          </a:xfrm>
        </p:grpSpPr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ADFA7377-F0C9-4B1D-A079-535FBE417287}"/>
                </a:ext>
              </a:extLst>
            </p:cNvPr>
            <p:cNvSpPr txBox="1"/>
            <p:nvPr/>
          </p:nvSpPr>
          <p:spPr>
            <a:xfrm>
              <a:off x="4727796" y="3639015"/>
              <a:ext cx="403630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ダメージポイント＝３となった時に実行されるように変更する。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8F1FB16F-C5A2-4328-BAAE-C4BC3DD55DB7}"/>
                </a:ext>
              </a:extLst>
            </p:cNvPr>
            <p:cNvSpPr txBox="1"/>
            <p:nvPr/>
          </p:nvSpPr>
          <p:spPr>
            <a:xfrm>
              <a:off x="7908066" y="3710039"/>
              <a:ext cx="44030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058C2E43-835D-465E-8CA8-77E044BCE711}"/>
                </a:ext>
              </a:extLst>
            </p:cNvPr>
            <p:cNvSpPr txBox="1"/>
            <p:nvPr/>
          </p:nvSpPr>
          <p:spPr>
            <a:xfrm>
              <a:off x="4680851" y="4252885"/>
              <a:ext cx="72309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じっこう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DEAB59CC-B8B5-44D4-82D0-5E4279BFC7D5}"/>
                </a:ext>
              </a:extLst>
            </p:cNvPr>
            <p:cNvSpPr txBox="1"/>
            <p:nvPr/>
          </p:nvSpPr>
          <p:spPr>
            <a:xfrm>
              <a:off x="6520008" y="4252885"/>
              <a:ext cx="72309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34333A24-3684-4AF5-B56F-7A8A5C942EBF}"/>
              </a:ext>
            </a:extLst>
          </p:cNvPr>
          <p:cNvSpPr/>
          <p:nvPr/>
        </p:nvSpPr>
        <p:spPr>
          <a:xfrm>
            <a:off x="955013" y="3873355"/>
            <a:ext cx="3081271" cy="43084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556DACAB-3D9D-472F-8124-14D808B09B71}"/>
              </a:ext>
            </a:extLst>
          </p:cNvPr>
          <p:cNvSpPr/>
          <p:nvPr/>
        </p:nvSpPr>
        <p:spPr>
          <a:xfrm>
            <a:off x="955012" y="4656257"/>
            <a:ext cx="3081271" cy="43084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9662BAE6-B871-4850-8A18-B863F73022F0}"/>
              </a:ext>
            </a:extLst>
          </p:cNvPr>
          <p:cNvSpPr txBox="1"/>
          <p:nvPr/>
        </p:nvSpPr>
        <p:spPr>
          <a:xfrm>
            <a:off x="395246" y="3873354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529CFA79-A289-4B24-929F-7EA63C78B944}"/>
              </a:ext>
            </a:extLst>
          </p:cNvPr>
          <p:cNvSpPr txBox="1"/>
          <p:nvPr/>
        </p:nvSpPr>
        <p:spPr>
          <a:xfrm>
            <a:off x="395246" y="4673880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矢印: 右 51">
            <a:extLst>
              <a:ext uri="{FF2B5EF4-FFF2-40B4-BE49-F238E27FC236}">
                <a16:creationId xmlns:a16="http://schemas.microsoft.com/office/drawing/2014/main" id="{5E2302DD-767E-4172-9F46-D20AF5684816}"/>
              </a:ext>
            </a:extLst>
          </p:cNvPr>
          <p:cNvSpPr/>
          <p:nvPr/>
        </p:nvSpPr>
        <p:spPr>
          <a:xfrm>
            <a:off x="4134166" y="3643271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3" name="矢印: 右 52">
            <a:extLst>
              <a:ext uri="{FF2B5EF4-FFF2-40B4-BE49-F238E27FC236}">
                <a16:creationId xmlns:a16="http://schemas.microsoft.com/office/drawing/2014/main" id="{3EBCFB94-EDC1-40D4-861C-D97DB2ED69CF}"/>
              </a:ext>
            </a:extLst>
          </p:cNvPr>
          <p:cNvSpPr/>
          <p:nvPr/>
        </p:nvSpPr>
        <p:spPr>
          <a:xfrm>
            <a:off x="4152926" y="4590962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9936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　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1F326B4-416A-4D5F-8810-EE8674562CA9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026A9A4-CE66-408D-B863-A3133869E8F0}"/>
              </a:ext>
            </a:extLst>
          </p:cNvPr>
          <p:cNvSpPr txBox="1"/>
          <p:nvPr/>
        </p:nvSpPr>
        <p:spPr>
          <a:xfrm>
            <a:off x="612019" y="1094634"/>
            <a:ext cx="757261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①複数回判定されるように変更する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225AD7BB-44E8-4918-9287-DA67AD36EDA0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3E0699BD-072D-44BB-927C-DA8E0B780BEB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94877833-8A18-4B09-9B62-41C0C2CEFB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ED50F666-7406-4815-9F89-803121AC58FC}"/>
              </a:ext>
            </a:extLst>
          </p:cNvPr>
          <p:cNvSpPr txBox="1"/>
          <p:nvPr/>
        </p:nvSpPr>
        <p:spPr>
          <a:xfrm>
            <a:off x="7908066" y="1264523"/>
            <a:ext cx="1084828" cy="64633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ゲームオーバー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5BDC4E4-466C-4B98-A9CC-C3EAABF0BD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497" y="1813958"/>
            <a:ext cx="3790950" cy="4552950"/>
          </a:xfrm>
          <a:prstGeom prst="rect">
            <a:avLst/>
          </a:prstGeom>
        </p:spPr>
      </p:pic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8E383B01-0136-48A9-9126-9565541A2065}"/>
              </a:ext>
            </a:extLst>
          </p:cNvPr>
          <p:cNvSpPr txBox="1"/>
          <p:nvPr/>
        </p:nvSpPr>
        <p:spPr>
          <a:xfrm>
            <a:off x="3332613" y="1136953"/>
            <a:ext cx="7061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66C54AA1-8220-4690-A299-DBB4603FFC69}"/>
              </a:ext>
            </a:extLst>
          </p:cNvPr>
          <p:cNvSpPr txBox="1"/>
          <p:nvPr/>
        </p:nvSpPr>
        <p:spPr>
          <a:xfrm>
            <a:off x="727132" y="1151938"/>
            <a:ext cx="15452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ふくすうかい はんてい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D30950BF-0D46-4B21-B001-14F4A6D2B869}"/>
              </a:ext>
            </a:extLst>
          </p:cNvPr>
          <p:cNvSpPr/>
          <p:nvPr/>
        </p:nvSpPr>
        <p:spPr>
          <a:xfrm>
            <a:off x="1120259" y="3532489"/>
            <a:ext cx="3354182" cy="230819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48A3B98C-3701-4A2E-BDA8-0D1A27115CE2}"/>
              </a:ext>
            </a:extLst>
          </p:cNvPr>
          <p:cNvGrpSpPr/>
          <p:nvPr/>
        </p:nvGrpSpPr>
        <p:grpSpPr>
          <a:xfrm>
            <a:off x="38661" y="2250319"/>
            <a:ext cx="652422" cy="639195"/>
            <a:chOff x="588984" y="3725957"/>
            <a:chExt cx="652422" cy="639195"/>
          </a:xfrm>
        </p:grpSpPr>
        <p:pic>
          <p:nvPicPr>
            <p:cNvPr id="63" name="図 62">
              <a:extLst>
                <a:ext uri="{FF2B5EF4-FFF2-40B4-BE49-F238E27FC236}">
                  <a16:creationId xmlns:a16="http://schemas.microsoft.com/office/drawing/2014/main" id="{52C0BD45-BF2F-4799-A9C0-E29328C186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8939" y="3833046"/>
              <a:ext cx="571500" cy="514350"/>
            </a:xfrm>
            <a:prstGeom prst="rect">
              <a:avLst/>
            </a:prstGeom>
          </p:spPr>
        </p:pic>
        <p:sp>
          <p:nvSpPr>
            <p:cNvPr id="64" name="四角形: 角を丸くする 63">
              <a:extLst>
                <a:ext uri="{FF2B5EF4-FFF2-40B4-BE49-F238E27FC236}">
                  <a16:creationId xmlns:a16="http://schemas.microsoft.com/office/drawing/2014/main" id="{10CD6B4A-A2AB-47A3-B0D6-30DC084FD8D6}"/>
                </a:ext>
              </a:extLst>
            </p:cNvPr>
            <p:cNvSpPr/>
            <p:nvPr/>
          </p:nvSpPr>
          <p:spPr>
            <a:xfrm>
              <a:off x="588984" y="372595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65" name="直線矢印コネクタ 64">
            <a:extLst>
              <a:ext uri="{FF2B5EF4-FFF2-40B4-BE49-F238E27FC236}">
                <a16:creationId xmlns:a16="http://schemas.microsoft.com/office/drawing/2014/main" id="{4477168A-3C0E-4C15-ABCC-60F55106A0EE}"/>
              </a:ext>
            </a:extLst>
          </p:cNvPr>
          <p:cNvCxnSpPr>
            <a:cxnSpLocks/>
          </p:cNvCxnSpPr>
          <p:nvPr/>
        </p:nvCxnSpPr>
        <p:spPr>
          <a:xfrm>
            <a:off x="683501" y="2572122"/>
            <a:ext cx="213456" cy="681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グループ化 65">
            <a:extLst>
              <a:ext uri="{FF2B5EF4-FFF2-40B4-BE49-F238E27FC236}">
                <a16:creationId xmlns:a16="http://schemas.microsoft.com/office/drawing/2014/main" id="{EA406AF7-D05F-4B52-AF40-48B2DA537C52}"/>
              </a:ext>
            </a:extLst>
          </p:cNvPr>
          <p:cNvGrpSpPr/>
          <p:nvPr/>
        </p:nvGrpSpPr>
        <p:grpSpPr>
          <a:xfrm>
            <a:off x="4313428" y="2114511"/>
            <a:ext cx="3799701" cy="777307"/>
            <a:chOff x="0" y="5162102"/>
            <a:chExt cx="3799701" cy="777307"/>
          </a:xfrm>
        </p:grpSpPr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FAB3CBA1-A922-4862-8CEC-A876A8E62D40}"/>
                </a:ext>
              </a:extLst>
            </p:cNvPr>
            <p:cNvSpPr txBox="1"/>
            <p:nvPr/>
          </p:nvSpPr>
          <p:spPr>
            <a:xfrm>
              <a:off x="0" y="5251150"/>
              <a:ext cx="379970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「制御」から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925D4450-1DBE-4D45-86AC-2ACCD9443CBC}"/>
                </a:ext>
              </a:extLst>
            </p:cNvPr>
            <p:cNvSpPr txBox="1"/>
            <p:nvPr/>
          </p:nvSpPr>
          <p:spPr>
            <a:xfrm>
              <a:off x="173541" y="5304535"/>
              <a:ext cx="776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ADE85085-B97B-40ED-8046-7D46234F98B6}"/>
                </a:ext>
              </a:extLst>
            </p:cNvPr>
            <p:cNvSpPr txBox="1"/>
            <p:nvPr/>
          </p:nvSpPr>
          <p:spPr>
            <a:xfrm>
              <a:off x="2738429" y="5304535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0" name="図 69">
              <a:extLst>
                <a:ext uri="{FF2B5EF4-FFF2-40B4-BE49-F238E27FC236}">
                  <a16:creationId xmlns:a16="http://schemas.microsoft.com/office/drawing/2014/main" id="{174D6516-1CA1-41B9-B1EF-CAC6831214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52360" y="5162102"/>
              <a:ext cx="1097375" cy="777307"/>
            </a:xfrm>
            <a:prstGeom prst="rect">
              <a:avLst/>
            </a:prstGeom>
          </p:spPr>
        </p:pic>
      </p:grpSp>
      <p:grpSp>
        <p:nvGrpSpPr>
          <p:cNvPr id="76" name="グループ化 75">
            <a:extLst>
              <a:ext uri="{FF2B5EF4-FFF2-40B4-BE49-F238E27FC236}">
                <a16:creationId xmlns:a16="http://schemas.microsoft.com/office/drawing/2014/main" id="{A6F62D1C-6815-4D43-8169-AB1ED92B7CF9}"/>
              </a:ext>
            </a:extLst>
          </p:cNvPr>
          <p:cNvGrpSpPr/>
          <p:nvPr/>
        </p:nvGrpSpPr>
        <p:grpSpPr>
          <a:xfrm>
            <a:off x="4300899" y="4008517"/>
            <a:ext cx="4951500" cy="1131079"/>
            <a:chOff x="4796182" y="3371552"/>
            <a:chExt cx="4951500" cy="1131079"/>
          </a:xfrm>
        </p:grpSpPr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49F0A89A-0359-444B-8EDF-3B5409BA5C19}"/>
                </a:ext>
              </a:extLst>
            </p:cNvPr>
            <p:cNvSpPr txBox="1"/>
            <p:nvPr/>
          </p:nvSpPr>
          <p:spPr>
            <a:xfrm>
              <a:off x="4796182" y="3371552"/>
              <a:ext cx="495150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「調べる」から　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Bonfire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F66919A6-AB11-437D-9876-D76E9E278CD6}"/>
                </a:ext>
              </a:extLst>
            </p:cNvPr>
            <p:cNvSpPr txBox="1"/>
            <p:nvPr/>
          </p:nvSpPr>
          <p:spPr>
            <a:xfrm>
              <a:off x="4969724" y="3424937"/>
              <a:ext cx="4787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D4C244C3-9058-4571-9898-86A415BCFFB7}"/>
                </a:ext>
              </a:extLst>
            </p:cNvPr>
            <p:cNvSpPr txBox="1"/>
            <p:nvPr/>
          </p:nvSpPr>
          <p:spPr>
            <a:xfrm>
              <a:off x="8904624" y="3412882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0" name="図 79">
              <a:extLst>
                <a:ext uri="{FF2B5EF4-FFF2-40B4-BE49-F238E27FC236}">
                  <a16:creationId xmlns:a16="http://schemas.microsoft.com/office/drawing/2014/main" id="{B393D7D0-C44A-4AEF-B401-8535497D6EE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528842" y="3578398"/>
              <a:ext cx="2209992" cy="335309"/>
            </a:xfrm>
            <a:prstGeom prst="rect">
              <a:avLst/>
            </a:prstGeom>
          </p:spPr>
        </p:pic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57EBDAA8-4D6C-4971-898F-BE92D8EBD0CD}"/>
              </a:ext>
            </a:extLst>
          </p:cNvPr>
          <p:cNvGrpSpPr/>
          <p:nvPr/>
        </p:nvGrpSpPr>
        <p:grpSpPr>
          <a:xfrm>
            <a:off x="4313428" y="3067248"/>
            <a:ext cx="3799701" cy="819441"/>
            <a:chOff x="4650779" y="3129394"/>
            <a:chExt cx="3799701" cy="819441"/>
          </a:xfrm>
        </p:grpSpPr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FFA8C9BB-9C11-4957-BDC2-33DD34CAB03A}"/>
                </a:ext>
              </a:extLst>
            </p:cNvPr>
            <p:cNvSpPr txBox="1"/>
            <p:nvPr/>
          </p:nvSpPr>
          <p:spPr>
            <a:xfrm>
              <a:off x="4824320" y="3182779"/>
              <a:ext cx="776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28AC5506-741E-427B-8A38-02F65F280072}"/>
                </a:ext>
              </a:extLst>
            </p:cNvPr>
            <p:cNvGrpSpPr/>
            <p:nvPr/>
          </p:nvGrpSpPr>
          <p:grpSpPr>
            <a:xfrm>
              <a:off x="4650779" y="3129394"/>
              <a:ext cx="3799701" cy="819441"/>
              <a:chOff x="4650779" y="3129394"/>
              <a:chExt cx="3799701" cy="819441"/>
            </a:xfrm>
          </p:grpSpPr>
          <p:sp>
            <p:nvSpPr>
              <p:cNvPr id="72" name="テキスト ボックス 71">
                <a:extLst>
                  <a:ext uri="{FF2B5EF4-FFF2-40B4-BE49-F238E27FC236}">
                    <a16:creationId xmlns:a16="http://schemas.microsoft.com/office/drawing/2014/main" id="{449ECB51-1505-4770-8D8F-3C4F9ABD6A18}"/>
                  </a:ext>
                </a:extLst>
              </p:cNvPr>
              <p:cNvSpPr txBox="1"/>
              <p:nvPr/>
            </p:nvSpPr>
            <p:spPr>
              <a:xfrm>
                <a:off x="4650779" y="3129394"/>
                <a:ext cx="3799701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「制御」から　　　　　を選ぶ。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7A6E45B6-C57D-45A5-BFE0-E76E2358AB24}"/>
                  </a:ext>
                </a:extLst>
              </p:cNvPr>
              <p:cNvSpPr txBox="1"/>
              <p:nvPr/>
            </p:nvSpPr>
            <p:spPr>
              <a:xfrm>
                <a:off x="7389208" y="3182779"/>
                <a:ext cx="47875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えら</a:t>
                </a:r>
                <a:endPara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pic>
            <p:nvPicPr>
              <p:cNvPr id="9" name="図 8">
                <a:extLst>
                  <a:ext uri="{FF2B5EF4-FFF2-40B4-BE49-F238E27FC236}">
                    <a16:creationId xmlns:a16="http://schemas.microsoft.com/office/drawing/2014/main" id="{3A4E19DA-5CC3-4669-A4A0-540EB2C873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111012" y="3141045"/>
                <a:ext cx="1120237" cy="807790"/>
              </a:xfrm>
              <a:prstGeom prst="rect">
                <a:avLst/>
              </a:prstGeom>
            </p:spPr>
          </p:pic>
        </p:grpSp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9E389A18-2F28-466A-94A2-0C44CC77C4F3}"/>
              </a:ext>
            </a:extLst>
          </p:cNvPr>
          <p:cNvGrpSpPr/>
          <p:nvPr/>
        </p:nvGrpSpPr>
        <p:grpSpPr>
          <a:xfrm>
            <a:off x="3631646" y="5403159"/>
            <a:ext cx="5459089" cy="1131079"/>
            <a:chOff x="3596134" y="5403159"/>
            <a:chExt cx="5459089" cy="1131079"/>
          </a:xfrm>
        </p:grpSpPr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47B4A9BF-C7D7-4B32-AB51-407FC8244897}"/>
                </a:ext>
              </a:extLst>
            </p:cNvPr>
            <p:cNvSpPr txBox="1"/>
            <p:nvPr/>
          </p:nvSpPr>
          <p:spPr>
            <a:xfrm>
              <a:off x="3596134" y="5403159"/>
              <a:ext cx="545908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              を選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C-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-rocky-c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11B99A40-0FDF-402D-AD97-1AFA81CF618D}"/>
                </a:ext>
              </a:extLst>
            </p:cNvPr>
            <p:cNvSpPr txBox="1"/>
            <p:nvPr/>
          </p:nvSpPr>
          <p:spPr>
            <a:xfrm>
              <a:off x="8303329" y="545955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D85E3316-894B-42D5-861A-8EC9200875CA}"/>
                </a:ext>
              </a:extLst>
            </p:cNvPr>
            <p:cNvSpPr txBox="1"/>
            <p:nvPr/>
          </p:nvSpPr>
          <p:spPr>
            <a:xfrm>
              <a:off x="3773322" y="545752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36B8D0AD-5F07-4C85-8727-FAFF68C9A257}"/>
                </a:ext>
              </a:extLst>
            </p:cNvPr>
            <p:cNvSpPr txBox="1"/>
            <p:nvPr/>
          </p:nvSpPr>
          <p:spPr>
            <a:xfrm>
              <a:off x="4190268" y="545752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6" name="図 85">
              <a:extLst>
                <a:ext uri="{FF2B5EF4-FFF2-40B4-BE49-F238E27FC236}">
                  <a16:creationId xmlns:a16="http://schemas.microsoft.com/office/drawing/2014/main" id="{095EC89F-7E0A-4742-BB2F-CF2F2987624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338674" y="5560806"/>
              <a:ext cx="2728196" cy="464860"/>
            </a:xfrm>
            <a:prstGeom prst="rect">
              <a:avLst/>
            </a:prstGeom>
          </p:spPr>
        </p:pic>
      </p:grp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36FAC67-48BE-44D2-839B-589A6C449F4F}"/>
              </a:ext>
            </a:extLst>
          </p:cNvPr>
          <p:cNvSpPr txBox="1"/>
          <p:nvPr/>
        </p:nvSpPr>
        <p:spPr>
          <a:xfrm>
            <a:off x="6246974" y="6033730"/>
            <a:ext cx="7131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9486083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　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1F326B4-416A-4D5F-8810-EE8674562CA9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225AD7BB-44E8-4918-9287-DA67AD36EDA0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3E0699BD-072D-44BB-927C-DA8E0B780BEB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94877833-8A18-4B09-9B62-41C0C2CEFB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ED50F666-7406-4815-9F89-803121AC58FC}"/>
              </a:ext>
            </a:extLst>
          </p:cNvPr>
          <p:cNvSpPr txBox="1"/>
          <p:nvPr/>
        </p:nvSpPr>
        <p:spPr>
          <a:xfrm>
            <a:off x="7908066" y="1264523"/>
            <a:ext cx="1084828" cy="64633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ゲームオーバー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5BDC4E4-466C-4B98-A9CC-C3EAABF0BD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497" y="1813958"/>
            <a:ext cx="3790950" cy="4552950"/>
          </a:xfrm>
          <a:prstGeom prst="rect">
            <a:avLst/>
          </a:prstGeom>
        </p:spPr>
      </p:pic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D30950BF-0D46-4B21-B001-14F4A6D2B869}"/>
              </a:ext>
            </a:extLst>
          </p:cNvPr>
          <p:cNvSpPr/>
          <p:nvPr/>
        </p:nvSpPr>
        <p:spPr>
          <a:xfrm>
            <a:off x="1120259" y="4709603"/>
            <a:ext cx="3354182" cy="113107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48A3B98C-3701-4A2E-BDA8-0D1A27115CE2}"/>
              </a:ext>
            </a:extLst>
          </p:cNvPr>
          <p:cNvGrpSpPr/>
          <p:nvPr/>
        </p:nvGrpSpPr>
        <p:grpSpPr>
          <a:xfrm>
            <a:off x="62495" y="3276555"/>
            <a:ext cx="652422" cy="639195"/>
            <a:chOff x="588984" y="3725957"/>
            <a:chExt cx="652422" cy="639195"/>
          </a:xfrm>
        </p:grpSpPr>
        <p:pic>
          <p:nvPicPr>
            <p:cNvPr id="63" name="図 62">
              <a:extLst>
                <a:ext uri="{FF2B5EF4-FFF2-40B4-BE49-F238E27FC236}">
                  <a16:creationId xmlns:a16="http://schemas.microsoft.com/office/drawing/2014/main" id="{52C0BD45-BF2F-4799-A9C0-E29328C186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8939" y="3833046"/>
              <a:ext cx="571500" cy="514350"/>
            </a:xfrm>
            <a:prstGeom prst="rect">
              <a:avLst/>
            </a:prstGeom>
          </p:spPr>
        </p:pic>
        <p:sp>
          <p:nvSpPr>
            <p:cNvPr id="64" name="四角形: 角を丸くする 63">
              <a:extLst>
                <a:ext uri="{FF2B5EF4-FFF2-40B4-BE49-F238E27FC236}">
                  <a16:creationId xmlns:a16="http://schemas.microsoft.com/office/drawing/2014/main" id="{10CD6B4A-A2AB-47A3-B0D6-30DC084FD8D6}"/>
                </a:ext>
              </a:extLst>
            </p:cNvPr>
            <p:cNvSpPr/>
            <p:nvPr/>
          </p:nvSpPr>
          <p:spPr>
            <a:xfrm>
              <a:off x="588984" y="3725957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65" name="直線矢印コネクタ 64">
            <a:extLst>
              <a:ext uri="{FF2B5EF4-FFF2-40B4-BE49-F238E27FC236}">
                <a16:creationId xmlns:a16="http://schemas.microsoft.com/office/drawing/2014/main" id="{4477168A-3C0E-4C15-ABCC-60F55106A0EE}"/>
              </a:ext>
            </a:extLst>
          </p:cNvPr>
          <p:cNvCxnSpPr>
            <a:cxnSpLocks/>
          </p:cNvCxnSpPr>
          <p:nvPr/>
        </p:nvCxnSpPr>
        <p:spPr>
          <a:xfrm>
            <a:off x="714917" y="3728621"/>
            <a:ext cx="50625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9E389A18-2F28-466A-94A2-0C44CC77C4F3}"/>
              </a:ext>
            </a:extLst>
          </p:cNvPr>
          <p:cNvGrpSpPr/>
          <p:nvPr/>
        </p:nvGrpSpPr>
        <p:grpSpPr>
          <a:xfrm>
            <a:off x="3649454" y="4822681"/>
            <a:ext cx="5459089" cy="1131079"/>
            <a:chOff x="3596134" y="5403159"/>
            <a:chExt cx="5459089" cy="1131079"/>
          </a:xfrm>
        </p:grpSpPr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47B4A9BF-C7D7-4B32-AB51-407FC8244897}"/>
                </a:ext>
              </a:extLst>
            </p:cNvPr>
            <p:cNvSpPr txBox="1"/>
            <p:nvPr/>
          </p:nvSpPr>
          <p:spPr>
            <a:xfrm>
              <a:off x="3596134" y="5403159"/>
              <a:ext cx="545908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見た目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              を選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C-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-rocky-e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11B99A40-0FDF-402D-AD97-1AFA81CF618D}"/>
                </a:ext>
              </a:extLst>
            </p:cNvPr>
            <p:cNvSpPr txBox="1"/>
            <p:nvPr/>
          </p:nvSpPr>
          <p:spPr>
            <a:xfrm>
              <a:off x="8303329" y="545955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D85E3316-894B-42D5-861A-8EC9200875CA}"/>
                </a:ext>
              </a:extLst>
            </p:cNvPr>
            <p:cNvSpPr txBox="1"/>
            <p:nvPr/>
          </p:nvSpPr>
          <p:spPr>
            <a:xfrm>
              <a:off x="3773322" y="545752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36B8D0AD-5F07-4C85-8727-FAFF68C9A257}"/>
                </a:ext>
              </a:extLst>
            </p:cNvPr>
            <p:cNvSpPr txBox="1"/>
            <p:nvPr/>
          </p:nvSpPr>
          <p:spPr>
            <a:xfrm>
              <a:off x="4190268" y="545752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6" name="図 85">
              <a:extLst>
                <a:ext uri="{FF2B5EF4-FFF2-40B4-BE49-F238E27FC236}">
                  <a16:creationId xmlns:a16="http://schemas.microsoft.com/office/drawing/2014/main" id="{095EC89F-7E0A-4742-BB2F-CF2F298762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38674" y="5560806"/>
              <a:ext cx="2728196" cy="464860"/>
            </a:xfrm>
            <a:prstGeom prst="rect">
              <a:avLst/>
            </a:prstGeom>
          </p:spPr>
        </p:pic>
      </p:grp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F85B4523-6F5E-4772-8ED7-2A49E2E963FB}"/>
              </a:ext>
            </a:extLst>
          </p:cNvPr>
          <p:cNvGrpSpPr/>
          <p:nvPr/>
        </p:nvGrpSpPr>
        <p:grpSpPr>
          <a:xfrm>
            <a:off x="63235" y="3976470"/>
            <a:ext cx="652422" cy="639195"/>
            <a:chOff x="675523" y="2179135"/>
            <a:chExt cx="652422" cy="639195"/>
          </a:xfrm>
        </p:grpSpPr>
        <p:sp>
          <p:nvSpPr>
            <p:cNvPr id="41" name="四角形: 角を丸くする 40">
              <a:extLst>
                <a:ext uri="{FF2B5EF4-FFF2-40B4-BE49-F238E27FC236}">
                  <a16:creationId xmlns:a16="http://schemas.microsoft.com/office/drawing/2014/main" id="{80C1B17F-BBEE-41A5-825F-D8CE6BE20DE6}"/>
                </a:ext>
              </a:extLst>
            </p:cNvPr>
            <p:cNvSpPr/>
            <p:nvPr/>
          </p:nvSpPr>
          <p:spPr>
            <a:xfrm>
              <a:off x="675523" y="2179135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42" name="図 41">
              <a:extLst>
                <a:ext uri="{FF2B5EF4-FFF2-40B4-BE49-F238E27FC236}">
                  <a16:creationId xmlns:a16="http://schemas.microsoft.com/office/drawing/2014/main" id="{17AED380-C5C6-4377-9CCF-26AC44E901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7077" y="2242638"/>
              <a:ext cx="504825" cy="514350"/>
            </a:xfrm>
            <a:prstGeom prst="rect">
              <a:avLst/>
            </a:prstGeom>
          </p:spPr>
        </p:pic>
      </p:grpSp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EE3A2DFE-4F0E-442D-B0D8-8F7B588CDCBF}"/>
              </a:ext>
            </a:extLst>
          </p:cNvPr>
          <p:cNvCxnSpPr>
            <a:cxnSpLocks/>
          </p:cNvCxnSpPr>
          <p:nvPr/>
        </p:nvCxnSpPr>
        <p:spPr>
          <a:xfrm>
            <a:off x="717192" y="4161308"/>
            <a:ext cx="5039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2521A0C8-B4DB-4004-88EF-768464948298}"/>
              </a:ext>
            </a:extLst>
          </p:cNvPr>
          <p:cNvGrpSpPr/>
          <p:nvPr/>
        </p:nvGrpSpPr>
        <p:grpSpPr>
          <a:xfrm>
            <a:off x="4302681" y="1857847"/>
            <a:ext cx="3799701" cy="577081"/>
            <a:chOff x="4313428" y="2203559"/>
            <a:chExt cx="3799701" cy="577081"/>
          </a:xfrm>
        </p:grpSpPr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FAB3CBA1-A922-4862-8CEC-A876A8E62D40}"/>
                </a:ext>
              </a:extLst>
            </p:cNvPr>
            <p:cNvSpPr txBox="1"/>
            <p:nvPr/>
          </p:nvSpPr>
          <p:spPr>
            <a:xfrm>
              <a:off x="4313428" y="2203559"/>
              <a:ext cx="379970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「制御」から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925D4450-1DBE-4D45-86AC-2ACCD9443CBC}"/>
                </a:ext>
              </a:extLst>
            </p:cNvPr>
            <p:cNvSpPr txBox="1"/>
            <p:nvPr/>
          </p:nvSpPr>
          <p:spPr>
            <a:xfrm>
              <a:off x="4486969" y="2256944"/>
              <a:ext cx="776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ADE85085-B97B-40ED-8046-7D46234F98B6}"/>
                </a:ext>
              </a:extLst>
            </p:cNvPr>
            <p:cNvSpPr txBox="1"/>
            <p:nvPr/>
          </p:nvSpPr>
          <p:spPr>
            <a:xfrm>
              <a:off x="7051857" y="2256944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7C9BCA56-CB00-4486-B871-563294D94EF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797261" y="2308159"/>
              <a:ext cx="1127858" cy="472481"/>
            </a:xfrm>
            <a:prstGeom prst="rect">
              <a:avLst/>
            </a:prstGeom>
          </p:spPr>
        </p:pic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BB94D312-4E8C-44B6-A15F-FAE41ABA8161}"/>
              </a:ext>
            </a:extLst>
          </p:cNvPr>
          <p:cNvGrpSpPr/>
          <p:nvPr/>
        </p:nvGrpSpPr>
        <p:grpSpPr>
          <a:xfrm>
            <a:off x="4302681" y="2739711"/>
            <a:ext cx="4653498" cy="600320"/>
            <a:chOff x="4302681" y="2739711"/>
            <a:chExt cx="4653498" cy="600320"/>
          </a:xfrm>
        </p:grpSpPr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72013B5D-29C3-4EC6-A363-0D64A0E47E61}"/>
                </a:ext>
              </a:extLst>
            </p:cNvPr>
            <p:cNvSpPr txBox="1"/>
            <p:nvPr/>
          </p:nvSpPr>
          <p:spPr>
            <a:xfrm>
              <a:off x="4302681" y="2739711"/>
              <a:ext cx="465349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「変数」から　　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786320F8-50C0-43FF-9E2E-B27A44F74084}"/>
                </a:ext>
              </a:extLst>
            </p:cNvPr>
            <p:cNvSpPr txBox="1"/>
            <p:nvPr/>
          </p:nvSpPr>
          <p:spPr>
            <a:xfrm>
              <a:off x="4476222" y="2793096"/>
              <a:ext cx="776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CBF99962-394F-47CE-82AF-C6437FF6EF16}"/>
                </a:ext>
              </a:extLst>
            </p:cNvPr>
            <p:cNvSpPr txBox="1"/>
            <p:nvPr/>
          </p:nvSpPr>
          <p:spPr>
            <a:xfrm>
              <a:off x="8169965" y="2801766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6222C2D6-FCD2-4B0F-AA3B-B823EF27DFE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775490" y="2913274"/>
              <a:ext cx="2309060" cy="426757"/>
            </a:xfrm>
            <a:prstGeom prst="rect">
              <a:avLst/>
            </a:prstGeom>
          </p:spPr>
        </p:pic>
      </p:grp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D852B86-9E06-4485-AE70-7CF299688C14}"/>
              </a:ext>
            </a:extLst>
          </p:cNvPr>
          <p:cNvSpPr txBox="1"/>
          <p:nvPr/>
        </p:nvSpPr>
        <p:spPr>
          <a:xfrm>
            <a:off x="612019" y="1094634"/>
            <a:ext cx="757261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②ダメージポイント＝３となった時に実行されるように変更する。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C273CE1-D648-497F-B99C-2BA0C53E63D4}"/>
              </a:ext>
            </a:extLst>
          </p:cNvPr>
          <p:cNvSpPr txBox="1"/>
          <p:nvPr/>
        </p:nvSpPr>
        <p:spPr>
          <a:xfrm>
            <a:off x="4430897" y="1138783"/>
            <a:ext cx="7230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じっこう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BC66734-F0DF-486C-960C-D5FC24B2307F}"/>
              </a:ext>
            </a:extLst>
          </p:cNvPr>
          <p:cNvSpPr txBox="1"/>
          <p:nvPr/>
        </p:nvSpPr>
        <p:spPr>
          <a:xfrm>
            <a:off x="6318017" y="1138785"/>
            <a:ext cx="7230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6A4F6C5D-66D3-48F4-8A18-EBC680B60B4B}"/>
              </a:ext>
            </a:extLst>
          </p:cNvPr>
          <p:cNvSpPr txBox="1"/>
          <p:nvPr/>
        </p:nvSpPr>
        <p:spPr>
          <a:xfrm>
            <a:off x="4016244" y="1138784"/>
            <a:ext cx="4403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9507050D-87D0-42CD-9E2B-81DEAB96208F}"/>
              </a:ext>
            </a:extLst>
          </p:cNvPr>
          <p:cNvSpPr txBox="1"/>
          <p:nvPr/>
        </p:nvSpPr>
        <p:spPr>
          <a:xfrm>
            <a:off x="6280822" y="5453252"/>
            <a:ext cx="7228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388606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考えてみよう！　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1F326B4-416A-4D5F-8810-EE8674562CA9}"/>
              </a:ext>
            </a:extLst>
          </p:cNvPr>
          <p:cNvSpPr txBox="1"/>
          <p:nvPr/>
        </p:nvSpPr>
        <p:spPr>
          <a:xfrm>
            <a:off x="372954" y="364306"/>
            <a:ext cx="5947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かんが</a:t>
            </a: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225AD7BB-44E8-4918-9287-DA67AD36EDA0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3E0699BD-072D-44BB-927C-DA8E0B780BEB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94877833-8A18-4B09-9B62-41C0C2CEFB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ED50F666-7406-4815-9F89-803121AC58FC}"/>
              </a:ext>
            </a:extLst>
          </p:cNvPr>
          <p:cNvSpPr txBox="1"/>
          <p:nvPr/>
        </p:nvSpPr>
        <p:spPr>
          <a:xfrm>
            <a:off x="7908066" y="1264523"/>
            <a:ext cx="1084828" cy="64633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ゲームオーバー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5BDC4E4-466C-4B98-A9CC-C3EAABF0BD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497" y="1272421"/>
            <a:ext cx="3790950" cy="4552950"/>
          </a:xfrm>
          <a:prstGeom prst="rect">
            <a:avLst/>
          </a:prstGeom>
        </p:spPr>
      </p:pic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EE3A2DFE-4F0E-442D-B0D8-8F7B588CDCBF}"/>
              </a:ext>
            </a:extLst>
          </p:cNvPr>
          <p:cNvCxnSpPr>
            <a:cxnSpLocks/>
            <a:stCxn id="60" idx="3"/>
          </p:cNvCxnSpPr>
          <p:nvPr/>
        </p:nvCxnSpPr>
        <p:spPr>
          <a:xfrm>
            <a:off x="810161" y="4276718"/>
            <a:ext cx="77894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DEF59EED-5004-454B-BABF-5B4F9674C8D2}"/>
              </a:ext>
            </a:extLst>
          </p:cNvPr>
          <p:cNvGrpSpPr/>
          <p:nvPr/>
        </p:nvGrpSpPr>
        <p:grpSpPr>
          <a:xfrm>
            <a:off x="4915674" y="1937088"/>
            <a:ext cx="3799701" cy="819441"/>
            <a:chOff x="4650779" y="3129394"/>
            <a:chExt cx="3799701" cy="819441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5F6BCE8A-2167-4D61-B3CE-D9DF0D88873E}"/>
                </a:ext>
              </a:extLst>
            </p:cNvPr>
            <p:cNvSpPr txBox="1"/>
            <p:nvPr/>
          </p:nvSpPr>
          <p:spPr>
            <a:xfrm>
              <a:off x="4824320" y="3182779"/>
              <a:ext cx="776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55" name="グループ化 54">
              <a:extLst>
                <a:ext uri="{FF2B5EF4-FFF2-40B4-BE49-F238E27FC236}">
                  <a16:creationId xmlns:a16="http://schemas.microsoft.com/office/drawing/2014/main" id="{6AD1EE67-F6BF-4A50-AAEF-4E6040759BFB}"/>
                </a:ext>
              </a:extLst>
            </p:cNvPr>
            <p:cNvGrpSpPr/>
            <p:nvPr/>
          </p:nvGrpSpPr>
          <p:grpSpPr>
            <a:xfrm>
              <a:off x="4650779" y="3129394"/>
              <a:ext cx="3799701" cy="819441"/>
              <a:chOff x="4650779" y="3129394"/>
              <a:chExt cx="3799701" cy="819441"/>
            </a:xfrm>
          </p:grpSpPr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488A5D7B-4FBF-40A9-97AE-BE0A7B216912}"/>
                  </a:ext>
                </a:extLst>
              </p:cNvPr>
              <p:cNvSpPr txBox="1"/>
              <p:nvPr/>
            </p:nvSpPr>
            <p:spPr>
              <a:xfrm>
                <a:off x="4650779" y="3129394"/>
                <a:ext cx="3799701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「制御」から　　　　　を選ぶ。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EFDD9D5E-9666-4DA2-AD16-57D1BBE2E767}"/>
                  </a:ext>
                </a:extLst>
              </p:cNvPr>
              <p:cNvSpPr txBox="1"/>
              <p:nvPr/>
            </p:nvSpPr>
            <p:spPr>
              <a:xfrm>
                <a:off x="7389208" y="3182779"/>
                <a:ext cx="47875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えら</a:t>
                </a:r>
                <a:endPara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pic>
            <p:nvPicPr>
              <p:cNvPr id="58" name="図 57">
                <a:extLst>
                  <a:ext uri="{FF2B5EF4-FFF2-40B4-BE49-F238E27FC236}">
                    <a16:creationId xmlns:a16="http://schemas.microsoft.com/office/drawing/2014/main" id="{551B2B2C-C007-40B5-8EA1-5D622F91CA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11012" y="3141045"/>
                <a:ext cx="1120237" cy="807790"/>
              </a:xfrm>
              <a:prstGeom prst="rect">
                <a:avLst/>
              </a:prstGeom>
            </p:spPr>
          </p:pic>
        </p:grpSp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8FC66A5A-F1CE-424B-8417-63027DCA966B}"/>
              </a:ext>
            </a:extLst>
          </p:cNvPr>
          <p:cNvGrpSpPr/>
          <p:nvPr/>
        </p:nvGrpSpPr>
        <p:grpSpPr>
          <a:xfrm>
            <a:off x="157739" y="3957120"/>
            <a:ext cx="652422" cy="639195"/>
            <a:chOff x="5312416" y="4039973"/>
            <a:chExt cx="652422" cy="639195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648674E6-D7D7-4297-9597-AC1AFEC13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43352" y="4103770"/>
              <a:ext cx="590550" cy="533400"/>
            </a:xfrm>
            <a:prstGeom prst="rect">
              <a:avLst/>
            </a:prstGeom>
          </p:spPr>
        </p:pic>
        <p:sp>
          <p:nvSpPr>
            <p:cNvPr id="60" name="四角形: 角を丸くする 59">
              <a:extLst>
                <a:ext uri="{FF2B5EF4-FFF2-40B4-BE49-F238E27FC236}">
                  <a16:creationId xmlns:a16="http://schemas.microsoft.com/office/drawing/2014/main" id="{BAFF8FFC-7AA8-4DBC-B399-F9C73B89D462}"/>
                </a:ext>
              </a:extLst>
            </p:cNvPr>
            <p:cNvSpPr/>
            <p:nvPr/>
          </p:nvSpPr>
          <p:spPr>
            <a:xfrm>
              <a:off x="5312416" y="4039973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C719F86A-7991-41A9-B6AD-DD5B386DB00C}"/>
              </a:ext>
            </a:extLst>
          </p:cNvPr>
          <p:cNvGrpSpPr/>
          <p:nvPr/>
        </p:nvGrpSpPr>
        <p:grpSpPr>
          <a:xfrm>
            <a:off x="4915674" y="2836231"/>
            <a:ext cx="3799701" cy="1131079"/>
            <a:chOff x="4915674" y="3377768"/>
            <a:chExt cx="3799701" cy="1131079"/>
          </a:xfrm>
        </p:grpSpPr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FC308B4B-13A2-4EE2-851A-D7798C395B59}"/>
                </a:ext>
              </a:extLst>
            </p:cNvPr>
            <p:cNvSpPr txBox="1"/>
            <p:nvPr/>
          </p:nvSpPr>
          <p:spPr>
            <a:xfrm>
              <a:off x="4915674" y="3377768"/>
              <a:ext cx="379970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「演算」から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3D1FE873-FDED-4D54-99E8-19481F7877A6}"/>
                </a:ext>
              </a:extLst>
            </p:cNvPr>
            <p:cNvSpPr txBox="1"/>
            <p:nvPr/>
          </p:nvSpPr>
          <p:spPr>
            <a:xfrm>
              <a:off x="5089214" y="3445959"/>
              <a:ext cx="7766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3A561382-A6FA-407A-AB4E-BF653038B003}"/>
                </a:ext>
              </a:extLst>
            </p:cNvPr>
            <p:cNvSpPr txBox="1"/>
            <p:nvPr/>
          </p:nvSpPr>
          <p:spPr>
            <a:xfrm>
              <a:off x="7654102" y="3445959"/>
              <a:ext cx="47875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DD8BE2F3-A0C6-4A40-B844-B11C1A09BBA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414599" y="3517935"/>
              <a:ext cx="1089754" cy="449619"/>
            </a:xfrm>
            <a:prstGeom prst="rect">
              <a:avLst/>
            </a:prstGeom>
          </p:spPr>
        </p:pic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37BB40D0-022C-4F51-A812-8AF1AA0E51E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055196" y="4090433"/>
              <a:ext cx="1455546" cy="365792"/>
            </a:xfrm>
            <a:prstGeom prst="rect">
              <a:avLst/>
            </a:prstGeom>
          </p:spPr>
        </p:pic>
      </p:grpSp>
      <p:grpSp>
        <p:nvGrpSpPr>
          <p:cNvPr id="76" name="グループ化 75">
            <a:extLst>
              <a:ext uri="{FF2B5EF4-FFF2-40B4-BE49-F238E27FC236}">
                <a16:creationId xmlns:a16="http://schemas.microsoft.com/office/drawing/2014/main" id="{26721D99-2475-4F06-9116-5814CC4D1FBA}"/>
              </a:ext>
            </a:extLst>
          </p:cNvPr>
          <p:cNvGrpSpPr/>
          <p:nvPr/>
        </p:nvGrpSpPr>
        <p:grpSpPr>
          <a:xfrm>
            <a:off x="4349769" y="4168604"/>
            <a:ext cx="4794231" cy="1131079"/>
            <a:chOff x="3605393" y="4570849"/>
            <a:chExt cx="4794231" cy="1131079"/>
          </a:xfrm>
        </p:grpSpPr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B473B955-EEB7-4544-8457-54E2522FA2D5}"/>
                </a:ext>
              </a:extLst>
            </p:cNvPr>
            <p:cNvSpPr txBox="1"/>
            <p:nvPr/>
          </p:nvSpPr>
          <p:spPr>
            <a:xfrm>
              <a:off x="3605393" y="4570849"/>
              <a:ext cx="479423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メッセージを「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ゲームオーバー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8B185131-1ACA-42D8-A0E1-7018B9ACD27D}"/>
                </a:ext>
              </a:extLst>
            </p:cNvPr>
            <p:cNvSpPr txBox="1"/>
            <p:nvPr/>
          </p:nvSpPr>
          <p:spPr>
            <a:xfrm>
              <a:off x="7441174" y="464204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9" name="図 78">
              <a:extLst>
                <a:ext uri="{FF2B5EF4-FFF2-40B4-BE49-F238E27FC236}">
                  <a16:creationId xmlns:a16="http://schemas.microsoft.com/office/drawing/2014/main" id="{CCF477E2-05AE-440D-94EE-85BF0AB9DC7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590408" y="4737893"/>
              <a:ext cx="1775614" cy="449619"/>
            </a:xfrm>
            <a:prstGeom prst="rect">
              <a:avLst/>
            </a:prstGeom>
          </p:spPr>
        </p:pic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BA28E32D-F9EE-42F1-B348-0DD79441D085}"/>
              </a:ext>
            </a:extLst>
          </p:cNvPr>
          <p:cNvGrpSpPr/>
          <p:nvPr/>
        </p:nvGrpSpPr>
        <p:grpSpPr>
          <a:xfrm>
            <a:off x="40680" y="1944673"/>
            <a:ext cx="8915498" cy="3496646"/>
            <a:chOff x="40680" y="2370800"/>
            <a:chExt cx="8915498" cy="3496646"/>
          </a:xfrm>
        </p:grpSpPr>
        <p:sp>
          <p:nvSpPr>
            <p:cNvPr id="80" name="正方形/長方形 79">
              <a:extLst>
                <a:ext uri="{FF2B5EF4-FFF2-40B4-BE49-F238E27FC236}">
                  <a16:creationId xmlns:a16="http://schemas.microsoft.com/office/drawing/2014/main" id="{1EDE5DF2-BF0F-41A6-B3CB-50C67F895BF9}"/>
                </a:ext>
              </a:extLst>
            </p:cNvPr>
            <p:cNvSpPr/>
            <p:nvPr/>
          </p:nvSpPr>
          <p:spPr>
            <a:xfrm>
              <a:off x="4489651" y="2370800"/>
              <a:ext cx="4466527" cy="349664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E6179FF5-5B59-4066-BD18-27994D7D3A8E}"/>
                </a:ext>
              </a:extLst>
            </p:cNvPr>
            <p:cNvGrpSpPr/>
            <p:nvPr/>
          </p:nvGrpSpPr>
          <p:grpSpPr>
            <a:xfrm>
              <a:off x="4851409" y="3065785"/>
              <a:ext cx="3790950" cy="997891"/>
              <a:chOff x="967665" y="4692611"/>
              <a:chExt cx="3790950" cy="997891"/>
            </a:xfrm>
          </p:grpSpPr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D2D7973D-1E36-4354-B1AC-62F0697EDB41}"/>
                  </a:ext>
                </a:extLst>
              </p:cNvPr>
              <p:cNvSpPr txBox="1"/>
              <p:nvPr/>
            </p:nvSpPr>
            <p:spPr>
              <a:xfrm>
                <a:off x="967665" y="4713311"/>
                <a:ext cx="3790950" cy="9771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ja-JP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3</a:t>
                </a: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回で終わる判定、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どうすればいいのかな？</a:t>
                </a:r>
              </a:p>
            </p:txBody>
          </p:sp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8AA2FD9D-F802-49E7-9804-2350B5E507C9}"/>
                  </a:ext>
                </a:extLst>
              </p:cNvPr>
              <p:cNvSpPr txBox="1"/>
              <p:nvPr/>
            </p:nvSpPr>
            <p:spPr>
              <a:xfrm>
                <a:off x="1812442" y="4692611"/>
                <a:ext cx="486877" cy="253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かい</a:t>
                </a:r>
              </a:p>
            </p:txBody>
          </p:sp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CE399A5C-2218-4F45-84A8-8044AE318D4E}"/>
                  </a:ext>
                </a:extLst>
              </p:cNvPr>
              <p:cNvSpPr txBox="1"/>
              <p:nvPr/>
            </p:nvSpPr>
            <p:spPr>
              <a:xfrm>
                <a:off x="3093652" y="4709634"/>
                <a:ext cx="737461" cy="253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はんてい</a:t>
                </a:r>
              </a:p>
            </p:txBody>
          </p:sp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751EC44A-F58B-4B24-AACB-25C42555A2A3}"/>
                  </a:ext>
                </a:extLst>
              </p:cNvPr>
              <p:cNvSpPr txBox="1"/>
              <p:nvPr/>
            </p:nvSpPr>
            <p:spPr>
              <a:xfrm>
                <a:off x="2335828" y="4693358"/>
                <a:ext cx="486877" cy="253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お</a:t>
                </a:r>
              </a:p>
            </p:txBody>
          </p:sp>
        </p:grp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107392B9-F8B1-4343-862C-8E0FBAD54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154024" y="4549977"/>
              <a:ext cx="1342120" cy="1018718"/>
            </a:xfrm>
            <a:prstGeom prst="rect">
              <a:avLst/>
            </a:prstGeom>
          </p:spPr>
        </p:pic>
        <p:sp>
          <p:nvSpPr>
            <p:cNvPr id="35" name="正方形/長方形 34">
              <a:extLst>
                <a:ext uri="{FF2B5EF4-FFF2-40B4-BE49-F238E27FC236}">
                  <a16:creationId xmlns:a16="http://schemas.microsoft.com/office/drawing/2014/main" id="{FD520F39-63E2-4795-B763-F9DA259D40A8}"/>
                </a:ext>
              </a:extLst>
            </p:cNvPr>
            <p:cNvSpPr/>
            <p:nvPr/>
          </p:nvSpPr>
          <p:spPr>
            <a:xfrm>
              <a:off x="40680" y="4187662"/>
              <a:ext cx="4466527" cy="1679783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1" name="グループ化 80">
            <a:extLst>
              <a:ext uri="{FF2B5EF4-FFF2-40B4-BE49-F238E27FC236}">
                <a16:creationId xmlns:a16="http://schemas.microsoft.com/office/drawing/2014/main" id="{43E0DA48-AF5C-41AD-BF9E-8547044B171C}"/>
              </a:ext>
            </a:extLst>
          </p:cNvPr>
          <p:cNvGrpSpPr/>
          <p:nvPr/>
        </p:nvGrpSpPr>
        <p:grpSpPr>
          <a:xfrm>
            <a:off x="63389" y="5759131"/>
            <a:ext cx="9142754" cy="1108699"/>
            <a:chOff x="187677" y="5759131"/>
            <a:chExt cx="9142754" cy="1108699"/>
          </a:xfrm>
        </p:grpSpPr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A54DBE29-277A-4BDB-B38D-6E340A552727}"/>
                </a:ext>
              </a:extLst>
            </p:cNvPr>
            <p:cNvSpPr txBox="1"/>
            <p:nvPr/>
          </p:nvSpPr>
          <p:spPr>
            <a:xfrm>
              <a:off x="187678" y="5759131"/>
              <a:ext cx="914275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プログラムを保存しよう！（ファイル名：「（自分の名前）ステップアップ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131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」）</a:t>
              </a: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903F222B-067E-48E7-A8F9-CDE1B4390968}"/>
                </a:ext>
              </a:extLst>
            </p:cNvPr>
            <p:cNvSpPr txBox="1"/>
            <p:nvPr/>
          </p:nvSpPr>
          <p:spPr>
            <a:xfrm>
              <a:off x="1820510" y="5812399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2F98EE4B-E4E8-4A70-AECD-304B696AEBB1}"/>
                </a:ext>
              </a:extLst>
            </p:cNvPr>
            <p:cNvSpPr txBox="1"/>
            <p:nvPr/>
          </p:nvSpPr>
          <p:spPr>
            <a:xfrm>
              <a:off x="4232338" y="5819806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F6085E86-1962-4C08-A464-6C178FB8EBAA}"/>
                </a:ext>
              </a:extLst>
            </p:cNvPr>
            <p:cNvSpPr txBox="1"/>
            <p:nvPr/>
          </p:nvSpPr>
          <p:spPr>
            <a:xfrm>
              <a:off x="5249849" y="5819806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0917AD0E-5530-49DE-B0EF-489DDD27E3CC}"/>
                </a:ext>
              </a:extLst>
            </p:cNvPr>
            <p:cNvSpPr txBox="1"/>
            <p:nvPr/>
          </p:nvSpPr>
          <p:spPr>
            <a:xfrm>
              <a:off x="5930848" y="5819806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92" name="グループ化 91">
              <a:extLst>
                <a:ext uri="{FF2B5EF4-FFF2-40B4-BE49-F238E27FC236}">
                  <a16:creationId xmlns:a16="http://schemas.microsoft.com/office/drawing/2014/main" id="{FB62F7EB-4922-4696-9329-26B17BEBD80D}"/>
                </a:ext>
              </a:extLst>
            </p:cNvPr>
            <p:cNvGrpSpPr/>
            <p:nvPr/>
          </p:nvGrpSpPr>
          <p:grpSpPr>
            <a:xfrm>
              <a:off x="187677" y="6290749"/>
              <a:ext cx="8260772" cy="577081"/>
              <a:chOff x="551663" y="4869656"/>
              <a:chExt cx="8260772" cy="577081"/>
            </a:xfrm>
          </p:grpSpPr>
          <p:sp>
            <p:nvSpPr>
              <p:cNvPr id="93" name="テキスト ボックス 92">
                <a:extLst>
                  <a:ext uri="{FF2B5EF4-FFF2-40B4-BE49-F238E27FC236}">
                    <a16:creationId xmlns:a16="http://schemas.microsoft.com/office/drawing/2014/main" id="{BB7964A6-C93A-4012-8EDA-63FE1F39371B}"/>
                  </a:ext>
                </a:extLst>
              </p:cNvPr>
              <p:cNvSpPr txBox="1"/>
              <p:nvPr/>
            </p:nvSpPr>
            <p:spPr>
              <a:xfrm>
                <a:off x="551663" y="4869656"/>
                <a:ext cx="8260772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200000"/>
                  </a:lnSpc>
                  <a:buFont typeface="Wingdings" panose="05000000000000000000" pitchFamily="2" charset="2"/>
                  <a:buChar char="l"/>
                </a:pPr>
                <a:r>
                  <a:rPr lang="en-US" altLang="ja-JP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Codey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にアップロードして、動くか確かめてみよう！</a:t>
                </a:r>
              </a:p>
            </p:txBody>
          </p:sp>
          <p:sp>
            <p:nvSpPr>
              <p:cNvPr id="94" name="テキスト ボックス 93">
                <a:extLst>
                  <a:ext uri="{FF2B5EF4-FFF2-40B4-BE49-F238E27FC236}">
                    <a16:creationId xmlns:a16="http://schemas.microsoft.com/office/drawing/2014/main" id="{E5EAB56A-0D86-4AF1-A4ED-21C8D5E47A7E}"/>
                  </a:ext>
                </a:extLst>
              </p:cNvPr>
              <p:cNvSpPr txBox="1"/>
              <p:nvPr/>
            </p:nvSpPr>
            <p:spPr>
              <a:xfrm>
                <a:off x="782625" y="4951259"/>
                <a:ext cx="108104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コーディ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95" name="テキスト ボックス 94">
                <a:extLst>
                  <a:ext uri="{FF2B5EF4-FFF2-40B4-BE49-F238E27FC236}">
                    <a16:creationId xmlns:a16="http://schemas.microsoft.com/office/drawing/2014/main" id="{9D91B5F6-842A-465E-AC60-1B3E3E7DCC1B}"/>
                  </a:ext>
                </a:extLst>
              </p:cNvPr>
              <p:cNvSpPr txBox="1"/>
              <p:nvPr/>
            </p:nvSpPr>
            <p:spPr>
              <a:xfrm>
                <a:off x="3699885" y="4948486"/>
                <a:ext cx="68099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うご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96" name="テキスト ボックス 95">
                <a:extLst>
                  <a:ext uri="{FF2B5EF4-FFF2-40B4-BE49-F238E27FC236}">
                    <a16:creationId xmlns:a16="http://schemas.microsoft.com/office/drawing/2014/main" id="{7529FFE0-7549-4E51-A0AF-70E4A0098EEF}"/>
                  </a:ext>
                </a:extLst>
              </p:cNvPr>
              <p:cNvSpPr txBox="1"/>
              <p:nvPr/>
            </p:nvSpPr>
            <p:spPr>
              <a:xfrm>
                <a:off x="4380884" y="4927012"/>
                <a:ext cx="68099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たし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49317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チャレンジ！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ゲームらしい設定をしてみよう！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FB4FFF5-75EE-4E47-BAD7-4B318EBE66AA}"/>
              </a:ext>
            </a:extLst>
          </p:cNvPr>
          <p:cNvSpPr txBox="1"/>
          <p:nvPr/>
        </p:nvSpPr>
        <p:spPr>
          <a:xfrm>
            <a:off x="1445725" y="2303607"/>
            <a:ext cx="6494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</p:spTree>
    <p:extLst>
      <p:ext uri="{BB962C8B-B14F-4D97-AF65-F5344CB8AC3E}">
        <p14:creationId xmlns:p14="http://schemas.microsoft.com/office/powerpoint/2010/main" val="41477592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ABBB5FA2-E4DA-47CA-B233-A27B509D39BA}"/>
              </a:ext>
            </a:extLst>
          </p:cNvPr>
          <p:cNvSpPr txBox="1"/>
          <p:nvPr/>
        </p:nvSpPr>
        <p:spPr>
          <a:xfrm>
            <a:off x="619939" y="987995"/>
            <a:ext cx="80954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ステージに背景を設定し、ジャンプの時に音をつけよう！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EEA4058-AB82-4A37-B73D-78A4727945C3}"/>
              </a:ext>
            </a:extLst>
          </p:cNvPr>
          <p:cNvSpPr txBox="1"/>
          <p:nvPr/>
        </p:nvSpPr>
        <p:spPr>
          <a:xfrm>
            <a:off x="5344359" y="1069965"/>
            <a:ext cx="6554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おと</a:t>
            </a:r>
            <a:endParaRPr kumimoji="1" lang="en-US" altLang="ja-JP" sz="105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5C61C09-F1FF-4883-879A-51D9D42DDB57}"/>
              </a:ext>
            </a:extLst>
          </p:cNvPr>
          <p:cNvSpPr txBox="1"/>
          <p:nvPr/>
        </p:nvSpPr>
        <p:spPr>
          <a:xfrm>
            <a:off x="4765811" y="1069965"/>
            <a:ext cx="71660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976A96A4-CD65-4DF0-BB3A-C4C42A27E4B7}"/>
              </a:ext>
            </a:extLst>
          </p:cNvPr>
          <p:cNvSpPr txBox="1"/>
          <p:nvPr/>
        </p:nvSpPr>
        <p:spPr>
          <a:xfrm>
            <a:off x="1907242" y="1036720"/>
            <a:ext cx="71660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はいけい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BD7EE7A-8694-481E-8441-B57D8EC1A877}"/>
              </a:ext>
            </a:extLst>
          </p:cNvPr>
          <p:cNvSpPr txBox="1"/>
          <p:nvPr/>
        </p:nvSpPr>
        <p:spPr>
          <a:xfrm>
            <a:off x="2623847" y="1039110"/>
            <a:ext cx="71660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pic>
        <p:nvPicPr>
          <p:cNvPr id="2" name="13_03">
            <a:hlinkClick r:id="" action="ppaction://media"/>
            <a:extLst>
              <a:ext uri="{FF2B5EF4-FFF2-40B4-BE49-F238E27FC236}">
                <a16:creationId xmlns:a16="http://schemas.microsoft.com/office/drawing/2014/main" id="{B3190954-6211-4607-AFF6-7E9DE04DB15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9376" y="1804338"/>
            <a:ext cx="8605248" cy="430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89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5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EBB2BBBB-2455-48F5-998E-B899A89409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512" y="1849361"/>
            <a:ext cx="3197418" cy="346972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F6066977-EEBB-4CD3-A6B3-3CA99B2D1A87}"/>
              </a:ext>
            </a:extLst>
          </p:cNvPr>
          <p:cNvSpPr txBox="1"/>
          <p:nvPr/>
        </p:nvSpPr>
        <p:spPr>
          <a:xfrm>
            <a:off x="612019" y="1094634"/>
            <a:ext cx="757261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背景を設定しよう！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5677B85-75DC-435D-B9FB-0A1AC3687921}"/>
              </a:ext>
            </a:extLst>
          </p:cNvPr>
          <p:cNvSpPr txBox="1"/>
          <p:nvPr/>
        </p:nvSpPr>
        <p:spPr>
          <a:xfrm>
            <a:off x="606290" y="1136953"/>
            <a:ext cx="7061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はいけい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EAC1D627-5AEB-4DAF-A03E-6ABF0804F9C2}"/>
              </a:ext>
            </a:extLst>
          </p:cNvPr>
          <p:cNvSpPr txBox="1"/>
          <p:nvPr/>
        </p:nvSpPr>
        <p:spPr>
          <a:xfrm>
            <a:off x="1312448" y="1139792"/>
            <a:ext cx="7061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四角形: 角を丸くする 40">
            <a:extLst>
              <a:ext uri="{FF2B5EF4-FFF2-40B4-BE49-F238E27FC236}">
                <a16:creationId xmlns:a16="http://schemas.microsoft.com/office/drawing/2014/main" id="{64764F48-5A35-4BAC-AB48-A3BB1F8C0BD2}"/>
              </a:ext>
            </a:extLst>
          </p:cNvPr>
          <p:cNvSpPr/>
          <p:nvPr/>
        </p:nvSpPr>
        <p:spPr>
          <a:xfrm>
            <a:off x="2843414" y="1902706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47" name="直線矢印コネクタ 46">
            <a:extLst>
              <a:ext uri="{FF2B5EF4-FFF2-40B4-BE49-F238E27FC236}">
                <a16:creationId xmlns:a16="http://schemas.microsoft.com/office/drawing/2014/main" id="{39EC5D37-D90B-438B-B5F7-49272CDA00D2}"/>
              </a:ext>
            </a:extLst>
          </p:cNvPr>
          <p:cNvCxnSpPr>
            <a:cxnSpLocks/>
          </p:cNvCxnSpPr>
          <p:nvPr/>
        </p:nvCxnSpPr>
        <p:spPr>
          <a:xfrm flipH="1">
            <a:off x="2018606" y="4323859"/>
            <a:ext cx="369786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A331D2F0-6A0D-458A-8684-8798D15078C3}"/>
              </a:ext>
            </a:extLst>
          </p:cNvPr>
          <p:cNvCxnSpPr>
            <a:cxnSpLocks/>
          </p:cNvCxnSpPr>
          <p:nvPr/>
        </p:nvCxnSpPr>
        <p:spPr>
          <a:xfrm flipH="1" flipV="1">
            <a:off x="3956555" y="2145547"/>
            <a:ext cx="1470735" cy="774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1706CB31-0B50-4F29-8254-F038278BAE05}"/>
              </a:ext>
            </a:extLst>
          </p:cNvPr>
          <p:cNvGrpSpPr/>
          <p:nvPr/>
        </p:nvGrpSpPr>
        <p:grpSpPr>
          <a:xfrm>
            <a:off x="5625244" y="4003575"/>
            <a:ext cx="3712929" cy="577081"/>
            <a:chOff x="4364854" y="3564314"/>
            <a:chExt cx="3712929" cy="577081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1B9D8F1D-B070-4161-BF61-E522CB7F53D1}"/>
                </a:ext>
              </a:extLst>
            </p:cNvPr>
            <p:cNvSpPr txBox="1"/>
            <p:nvPr/>
          </p:nvSpPr>
          <p:spPr>
            <a:xfrm>
              <a:off x="4364854" y="3564314"/>
              <a:ext cx="37129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「追加」のボタンを押す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0CE859B2-7695-4233-802F-DB1BF53BCD65}"/>
                </a:ext>
              </a:extLst>
            </p:cNvPr>
            <p:cNvSpPr txBox="1"/>
            <p:nvPr/>
          </p:nvSpPr>
          <p:spPr>
            <a:xfrm>
              <a:off x="4547315" y="3638377"/>
              <a:ext cx="7368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ついか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1373F650-F903-4F46-A447-09C4E80F1ABE}"/>
                </a:ext>
              </a:extLst>
            </p:cNvPr>
            <p:cNvSpPr txBox="1"/>
            <p:nvPr/>
          </p:nvSpPr>
          <p:spPr>
            <a:xfrm>
              <a:off x="6417184" y="3638377"/>
              <a:ext cx="3881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DF6DD84B-EC10-4F81-8FE4-02D5D034F54D}"/>
              </a:ext>
            </a:extLst>
          </p:cNvPr>
          <p:cNvGrpSpPr/>
          <p:nvPr/>
        </p:nvGrpSpPr>
        <p:grpSpPr>
          <a:xfrm>
            <a:off x="5572280" y="1831413"/>
            <a:ext cx="2091496" cy="577081"/>
            <a:chOff x="4355060" y="2521265"/>
            <a:chExt cx="2091496" cy="577081"/>
          </a:xfrm>
        </p:grpSpPr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20A8DC31-9954-48DD-88AE-306386CF2D4A}"/>
                </a:ext>
              </a:extLst>
            </p:cNvPr>
            <p:cNvSpPr txBox="1"/>
            <p:nvPr/>
          </p:nvSpPr>
          <p:spPr>
            <a:xfrm>
              <a:off x="4408024" y="2521265"/>
              <a:ext cx="203853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背景のタブを選択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85DE597A-E9B4-4AEA-8B99-BA88889B8F99}"/>
                </a:ext>
              </a:extLst>
            </p:cNvPr>
            <p:cNvSpPr txBox="1"/>
            <p:nvPr/>
          </p:nvSpPr>
          <p:spPr>
            <a:xfrm>
              <a:off x="5709708" y="2562663"/>
              <a:ext cx="7368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36A079CF-AC9B-4011-B9E4-FF39A6EC7032}"/>
                </a:ext>
              </a:extLst>
            </p:cNvPr>
            <p:cNvSpPr txBox="1"/>
            <p:nvPr/>
          </p:nvSpPr>
          <p:spPr>
            <a:xfrm>
              <a:off x="4355060" y="2562663"/>
              <a:ext cx="7368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はいけい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8" name="楕円 57">
            <a:extLst>
              <a:ext uri="{FF2B5EF4-FFF2-40B4-BE49-F238E27FC236}">
                <a16:creationId xmlns:a16="http://schemas.microsoft.com/office/drawing/2014/main" id="{397B44B1-3D62-48BE-A00B-3AC5F0E4BEE6}"/>
              </a:ext>
            </a:extLst>
          </p:cNvPr>
          <p:cNvSpPr/>
          <p:nvPr/>
        </p:nvSpPr>
        <p:spPr>
          <a:xfrm>
            <a:off x="1621137" y="4067156"/>
            <a:ext cx="442701" cy="44270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4360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52E5DFF1-0A5B-4667-914D-4B0A9EF39C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57" y="1246161"/>
            <a:ext cx="9071087" cy="440108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F3412DC6-366E-47E9-8645-7C270D362D5C}"/>
              </a:ext>
            </a:extLst>
          </p:cNvPr>
          <p:cNvSpPr/>
          <p:nvPr/>
        </p:nvSpPr>
        <p:spPr>
          <a:xfrm>
            <a:off x="310173" y="2972231"/>
            <a:ext cx="1305017" cy="1286519"/>
          </a:xfrm>
          <a:prstGeom prst="roundRect">
            <a:avLst>
              <a:gd name="adj" fmla="val 492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E10A599E-B1A1-415B-87BC-37B3525D13C4}"/>
              </a:ext>
            </a:extLst>
          </p:cNvPr>
          <p:cNvSpPr/>
          <p:nvPr/>
        </p:nvSpPr>
        <p:spPr>
          <a:xfrm>
            <a:off x="7827482" y="5306577"/>
            <a:ext cx="1145220" cy="34733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59D7EFC8-291B-4DE1-AE83-0FF839DEAF72}"/>
              </a:ext>
            </a:extLst>
          </p:cNvPr>
          <p:cNvGrpSpPr/>
          <p:nvPr/>
        </p:nvGrpSpPr>
        <p:grpSpPr>
          <a:xfrm>
            <a:off x="670465" y="5306577"/>
            <a:ext cx="7709179" cy="1131079"/>
            <a:chOff x="671340" y="5164376"/>
            <a:chExt cx="7709179" cy="1131079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A37C8812-990E-44FD-8205-2AF9531A4280}"/>
                </a:ext>
              </a:extLst>
            </p:cNvPr>
            <p:cNvSpPr txBox="1"/>
            <p:nvPr/>
          </p:nvSpPr>
          <p:spPr>
            <a:xfrm>
              <a:off x="745724" y="5164376"/>
              <a:ext cx="763479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好きな背景を選択し、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OK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ボタンを押す。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（これは「自然」→「２」→「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Snow land 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を選択した例です。）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36493566-B829-4E2A-8D40-4571AF413643}"/>
                </a:ext>
              </a:extLst>
            </p:cNvPr>
            <p:cNvSpPr txBox="1"/>
            <p:nvPr/>
          </p:nvSpPr>
          <p:spPr>
            <a:xfrm flipH="1">
              <a:off x="671340" y="5241173"/>
              <a:ext cx="53602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12FD0318-04F1-4408-A326-2B71D65F0B04}"/>
                </a:ext>
              </a:extLst>
            </p:cNvPr>
            <p:cNvSpPr txBox="1"/>
            <p:nvPr/>
          </p:nvSpPr>
          <p:spPr>
            <a:xfrm flipH="1">
              <a:off x="1375708" y="5214309"/>
              <a:ext cx="724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はいけい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C7BBA780-2036-47A5-B8F8-2FC9AEBF9863}"/>
                </a:ext>
              </a:extLst>
            </p:cNvPr>
            <p:cNvSpPr txBox="1"/>
            <p:nvPr/>
          </p:nvSpPr>
          <p:spPr>
            <a:xfrm flipH="1">
              <a:off x="2055518" y="5219002"/>
              <a:ext cx="78420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52D2F29C-20F0-46D4-A26B-05599FC01575}"/>
                </a:ext>
              </a:extLst>
            </p:cNvPr>
            <p:cNvSpPr txBox="1"/>
            <p:nvPr/>
          </p:nvSpPr>
          <p:spPr>
            <a:xfrm flipH="1">
              <a:off x="4268358" y="5221022"/>
              <a:ext cx="420218" cy="255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A3B95C5A-C412-4453-9AC7-BFDA4823B417}"/>
                </a:ext>
              </a:extLst>
            </p:cNvPr>
            <p:cNvSpPr txBox="1"/>
            <p:nvPr/>
          </p:nvSpPr>
          <p:spPr>
            <a:xfrm flipH="1">
              <a:off x="1869089" y="5797949"/>
              <a:ext cx="724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しぜん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8A87ACA3-D8F8-4D73-9275-0CC71293ECFE}"/>
                </a:ext>
              </a:extLst>
            </p:cNvPr>
            <p:cNvSpPr txBox="1"/>
            <p:nvPr/>
          </p:nvSpPr>
          <p:spPr>
            <a:xfrm flipH="1">
              <a:off x="5696972" y="5797949"/>
              <a:ext cx="78420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5CCD3660-D724-49C0-88CF-1BAE57E37EE0}"/>
                </a:ext>
              </a:extLst>
            </p:cNvPr>
            <p:cNvSpPr txBox="1"/>
            <p:nvPr/>
          </p:nvSpPr>
          <p:spPr>
            <a:xfrm flipH="1">
              <a:off x="6550711" y="5797948"/>
              <a:ext cx="724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7889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F6066977-EEBB-4CD3-A6B3-3CA99B2D1A87}"/>
              </a:ext>
            </a:extLst>
          </p:cNvPr>
          <p:cNvSpPr txBox="1"/>
          <p:nvPr/>
        </p:nvSpPr>
        <p:spPr>
          <a:xfrm>
            <a:off x="612019" y="1094634"/>
            <a:ext cx="332966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音を設定しよう！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5677B85-75DC-435D-B9FB-0A1AC3687921}"/>
              </a:ext>
            </a:extLst>
          </p:cNvPr>
          <p:cNvSpPr txBox="1"/>
          <p:nvPr/>
        </p:nvSpPr>
        <p:spPr>
          <a:xfrm>
            <a:off x="606290" y="1136953"/>
            <a:ext cx="4412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おと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EAC1D627-5AEB-4DAF-A03E-6ABF0804F9C2}"/>
              </a:ext>
            </a:extLst>
          </p:cNvPr>
          <p:cNvSpPr txBox="1"/>
          <p:nvPr/>
        </p:nvSpPr>
        <p:spPr>
          <a:xfrm>
            <a:off x="1047565" y="1136953"/>
            <a:ext cx="7061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B72F5F54-A1C3-4565-A8F8-0258061AE4C7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BFF5B1A5-24DA-4677-B948-88FBF91DF665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B7E8B275-287E-4C73-8FE5-023991E646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55B31D80-4012-4491-A6A8-5015FE9386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737" y="1636203"/>
            <a:ext cx="3062796" cy="5008771"/>
          </a:xfrm>
          <a:prstGeom prst="rect">
            <a:avLst/>
          </a:prstGeom>
        </p:spPr>
      </p:pic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281E400C-2DBB-4D0A-9CF2-7833AB8442A6}"/>
              </a:ext>
            </a:extLst>
          </p:cNvPr>
          <p:cNvSpPr/>
          <p:nvPr/>
        </p:nvSpPr>
        <p:spPr>
          <a:xfrm>
            <a:off x="2010779" y="1635998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477E0CD6-F437-43D5-985D-7265EF511779}"/>
              </a:ext>
            </a:extLst>
          </p:cNvPr>
          <p:cNvSpPr/>
          <p:nvPr/>
        </p:nvSpPr>
        <p:spPr>
          <a:xfrm>
            <a:off x="1101839" y="2229794"/>
            <a:ext cx="840090" cy="79616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267A4030-A14C-4ACB-AA11-CEC820D20CBA}"/>
              </a:ext>
            </a:extLst>
          </p:cNvPr>
          <p:cNvCxnSpPr>
            <a:cxnSpLocks/>
          </p:cNvCxnSpPr>
          <p:nvPr/>
        </p:nvCxnSpPr>
        <p:spPr>
          <a:xfrm flipH="1">
            <a:off x="2002609" y="2499947"/>
            <a:ext cx="2521886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FB4C3286-26E2-4FCC-A55E-9B0350FADDE3}"/>
              </a:ext>
            </a:extLst>
          </p:cNvPr>
          <p:cNvCxnSpPr>
            <a:cxnSpLocks/>
          </p:cNvCxnSpPr>
          <p:nvPr/>
        </p:nvCxnSpPr>
        <p:spPr>
          <a:xfrm flipH="1" flipV="1">
            <a:off x="2996283" y="1788984"/>
            <a:ext cx="1470735" cy="774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C0CE527A-91DA-46B3-BE0F-2B45C25A8AA3}"/>
              </a:ext>
            </a:extLst>
          </p:cNvPr>
          <p:cNvGrpSpPr/>
          <p:nvPr/>
        </p:nvGrpSpPr>
        <p:grpSpPr>
          <a:xfrm>
            <a:off x="4572001" y="1439226"/>
            <a:ext cx="2743900" cy="577081"/>
            <a:chOff x="4572001" y="1439226"/>
            <a:chExt cx="2743900" cy="577081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D4E9BBA-4396-49BE-907D-4FC428933CAA}"/>
                </a:ext>
              </a:extLst>
            </p:cNvPr>
            <p:cNvSpPr txBox="1"/>
            <p:nvPr/>
          </p:nvSpPr>
          <p:spPr>
            <a:xfrm>
              <a:off x="4572001" y="1439226"/>
              <a:ext cx="274390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スプライトのタブを選択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99B257E5-D0AB-4F33-8840-40B9EF7C98E2}"/>
                </a:ext>
              </a:extLst>
            </p:cNvPr>
            <p:cNvSpPr txBox="1"/>
            <p:nvPr/>
          </p:nvSpPr>
          <p:spPr>
            <a:xfrm>
              <a:off x="6579053" y="1493369"/>
              <a:ext cx="7368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E33D5A1A-7D79-48BF-9AD7-7DA8B4DE6D80}"/>
              </a:ext>
            </a:extLst>
          </p:cNvPr>
          <p:cNvGrpSpPr/>
          <p:nvPr/>
        </p:nvGrpSpPr>
        <p:grpSpPr>
          <a:xfrm>
            <a:off x="4536492" y="2211406"/>
            <a:ext cx="3062796" cy="577081"/>
            <a:chOff x="4619508" y="2211406"/>
            <a:chExt cx="3062796" cy="577081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112E4D86-F4BD-40D8-B5F4-670645DA24D4}"/>
                </a:ext>
              </a:extLst>
            </p:cNvPr>
            <p:cNvSpPr txBox="1"/>
            <p:nvPr/>
          </p:nvSpPr>
          <p:spPr>
            <a:xfrm>
              <a:off x="4619508" y="2211406"/>
              <a:ext cx="306279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C-</a:t>
              </a: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-rocky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選択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C75500AD-BB40-48BA-B371-0715EC995FDF}"/>
                </a:ext>
              </a:extLst>
            </p:cNvPr>
            <p:cNvSpPr txBox="1"/>
            <p:nvPr/>
          </p:nvSpPr>
          <p:spPr>
            <a:xfrm>
              <a:off x="6852710" y="2253726"/>
              <a:ext cx="7110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9E4D356A-9521-4701-97F5-89502B2C703A}"/>
              </a:ext>
            </a:extLst>
          </p:cNvPr>
          <p:cNvSpPr/>
          <p:nvPr/>
        </p:nvSpPr>
        <p:spPr>
          <a:xfrm>
            <a:off x="2317070" y="6010195"/>
            <a:ext cx="1580224" cy="416074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72294390-0900-4D8F-BBE4-8AC9B84BB64F}"/>
              </a:ext>
            </a:extLst>
          </p:cNvPr>
          <p:cNvGrpSpPr/>
          <p:nvPr/>
        </p:nvGrpSpPr>
        <p:grpSpPr>
          <a:xfrm>
            <a:off x="4612302" y="4371644"/>
            <a:ext cx="2663298" cy="577081"/>
            <a:chOff x="4536492" y="5641151"/>
            <a:chExt cx="2663298" cy="577081"/>
          </a:xfrm>
        </p:grpSpPr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98E87789-A1D8-4DA7-9517-011F09088CD2}"/>
                </a:ext>
              </a:extLst>
            </p:cNvPr>
            <p:cNvSpPr txBox="1"/>
            <p:nvPr/>
          </p:nvSpPr>
          <p:spPr>
            <a:xfrm>
              <a:off x="4536492" y="5641151"/>
              <a:ext cx="266329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「音」を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クリックする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FE6C134-C7C9-4065-9EBA-C83FCF08B8A0}"/>
                </a:ext>
              </a:extLst>
            </p:cNvPr>
            <p:cNvSpPr txBox="1"/>
            <p:nvPr/>
          </p:nvSpPr>
          <p:spPr>
            <a:xfrm>
              <a:off x="4619508" y="5660668"/>
              <a:ext cx="7110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おと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149D503D-0733-427B-AD16-17FA400096C7}"/>
              </a:ext>
            </a:extLst>
          </p:cNvPr>
          <p:cNvCxnSpPr>
            <a:cxnSpLocks/>
          </p:cNvCxnSpPr>
          <p:nvPr/>
        </p:nvCxnSpPr>
        <p:spPr>
          <a:xfrm flipH="1">
            <a:off x="3731651" y="4856749"/>
            <a:ext cx="840349" cy="115334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834508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B72F5F54-A1C3-4565-A8F8-0258061AE4C7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BFF5B1A5-24DA-4677-B948-88FBF91DF665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B7E8B275-287E-4C73-8FE5-023991E646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954A21D9-0134-4BA6-95A7-0FC821472B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908"/>
          <a:stretch/>
        </p:blipFill>
        <p:spPr>
          <a:xfrm>
            <a:off x="183934" y="1345100"/>
            <a:ext cx="8454039" cy="4849823"/>
          </a:xfrm>
          <a:prstGeom prst="rect">
            <a:avLst/>
          </a:prstGeom>
        </p:spPr>
      </p:pic>
      <p:sp>
        <p:nvSpPr>
          <p:cNvPr id="28" name="楕円 27">
            <a:extLst>
              <a:ext uri="{FF2B5EF4-FFF2-40B4-BE49-F238E27FC236}">
                <a16:creationId xmlns:a16="http://schemas.microsoft.com/office/drawing/2014/main" id="{40A0F3D3-0488-4663-A4F2-87701864D2AF}"/>
              </a:ext>
            </a:extLst>
          </p:cNvPr>
          <p:cNvSpPr/>
          <p:nvPr/>
        </p:nvSpPr>
        <p:spPr>
          <a:xfrm>
            <a:off x="1594504" y="4386752"/>
            <a:ext cx="442701" cy="44270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41" name="直線矢印コネクタ 40">
            <a:extLst>
              <a:ext uri="{FF2B5EF4-FFF2-40B4-BE49-F238E27FC236}">
                <a16:creationId xmlns:a16="http://schemas.microsoft.com/office/drawing/2014/main" id="{8C9EF520-C235-416C-A4AC-1196D070C390}"/>
              </a:ext>
            </a:extLst>
          </p:cNvPr>
          <p:cNvCxnSpPr>
            <a:cxnSpLocks/>
          </p:cNvCxnSpPr>
          <p:nvPr/>
        </p:nvCxnSpPr>
        <p:spPr>
          <a:xfrm flipH="1" flipV="1">
            <a:off x="2037205" y="4714044"/>
            <a:ext cx="927937" cy="45831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381716BE-B2FE-41C8-B818-2DEB5C645FBB}"/>
              </a:ext>
            </a:extLst>
          </p:cNvPr>
          <p:cNvGrpSpPr/>
          <p:nvPr/>
        </p:nvGrpSpPr>
        <p:grpSpPr>
          <a:xfrm>
            <a:off x="2978679" y="4802821"/>
            <a:ext cx="3883760" cy="577081"/>
            <a:chOff x="2978679" y="4802821"/>
            <a:chExt cx="3883760" cy="577081"/>
          </a:xfrm>
        </p:grpSpPr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E22919DF-5581-41C3-B2B8-5A54D68C2D85}"/>
                </a:ext>
              </a:extLst>
            </p:cNvPr>
            <p:cNvSpPr txBox="1"/>
            <p:nvPr/>
          </p:nvSpPr>
          <p:spPr>
            <a:xfrm>
              <a:off x="2978679" y="4802821"/>
              <a:ext cx="388376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クリックすると音が再生されます。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84E3AF61-2FEA-4CEE-B3CC-84A9072ACBC7}"/>
                </a:ext>
              </a:extLst>
            </p:cNvPr>
            <p:cNvSpPr txBox="1"/>
            <p:nvPr/>
          </p:nvSpPr>
          <p:spPr>
            <a:xfrm>
              <a:off x="4449654" y="4829453"/>
              <a:ext cx="7110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おと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76777EE4-49C9-4C88-8919-A0DC6371D03E}"/>
                </a:ext>
              </a:extLst>
            </p:cNvPr>
            <p:cNvSpPr txBox="1"/>
            <p:nvPr/>
          </p:nvSpPr>
          <p:spPr>
            <a:xfrm>
              <a:off x="5020757" y="4810522"/>
              <a:ext cx="7110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2A2D8FE4-C790-4434-93AD-90C4C59FFE30}"/>
              </a:ext>
            </a:extLst>
          </p:cNvPr>
          <p:cNvSpPr/>
          <p:nvPr/>
        </p:nvSpPr>
        <p:spPr>
          <a:xfrm>
            <a:off x="334735" y="5582596"/>
            <a:ext cx="899261" cy="56625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46" name="直線矢印コネクタ 45">
            <a:extLst>
              <a:ext uri="{FF2B5EF4-FFF2-40B4-BE49-F238E27FC236}">
                <a16:creationId xmlns:a16="http://schemas.microsoft.com/office/drawing/2014/main" id="{EE9B2D45-8DCF-4213-87C7-E63221BA470A}"/>
              </a:ext>
            </a:extLst>
          </p:cNvPr>
          <p:cNvCxnSpPr>
            <a:cxnSpLocks/>
          </p:cNvCxnSpPr>
          <p:nvPr/>
        </p:nvCxnSpPr>
        <p:spPr>
          <a:xfrm flipH="1" flipV="1">
            <a:off x="1255054" y="5849899"/>
            <a:ext cx="1470735" cy="774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B4C20A98-49D0-406F-8BFB-D486E7D8C094}"/>
              </a:ext>
            </a:extLst>
          </p:cNvPr>
          <p:cNvGrpSpPr/>
          <p:nvPr/>
        </p:nvGrpSpPr>
        <p:grpSpPr>
          <a:xfrm>
            <a:off x="2965141" y="5536749"/>
            <a:ext cx="4802819" cy="577081"/>
            <a:chOff x="2965141" y="5536749"/>
            <a:chExt cx="4802819" cy="577081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2EFBAA84-A1FB-4035-8826-14635B53BD62}"/>
                </a:ext>
              </a:extLst>
            </p:cNvPr>
            <p:cNvSpPr txBox="1"/>
            <p:nvPr/>
          </p:nvSpPr>
          <p:spPr>
            <a:xfrm>
              <a:off x="2965141" y="5536749"/>
              <a:ext cx="480281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違う音を選ぶときはここをクリックします。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86BDFC2E-2512-4E57-A08F-9EFF3362C81D}"/>
                </a:ext>
              </a:extLst>
            </p:cNvPr>
            <p:cNvSpPr txBox="1"/>
            <p:nvPr/>
          </p:nvSpPr>
          <p:spPr>
            <a:xfrm>
              <a:off x="3276075" y="5573065"/>
              <a:ext cx="7110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おと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09FE475D-01AF-4102-9179-F268E4A25540}"/>
                </a:ext>
              </a:extLst>
            </p:cNvPr>
            <p:cNvSpPr txBox="1"/>
            <p:nvPr/>
          </p:nvSpPr>
          <p:spPr>
            <a:xfrm>
              <a:off x="3777059" y="5579026"/>
              <a:ext cx="7110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A229AD11-2361-463B-B9F1-3EA47FA02ECA}"/>
              </a:ext>
            </a:extLst>
          </p:cNvPr>
          <p:cNvSpPr txBox="1"/>
          <p:nvPr/>
        </p:nvSpPr>
        <p:spPr>
          <a:xfrm>
            <a:off x="2819689" y="5573065"/>
            <a:ext cx="7110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ちが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35033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B72F5F54-A1C3-4565-A8F8-0258061AE4C7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BFF5B1A5-24DA-4677-B948-88FBF91DF665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B7E8B275-287E-4C73-8FE5-023991E646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A9EBB9AC-FFB7-4921-910C-2FEB52CBCD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57373"/>
            <a:ext cx="9144000" cy="3343254"/>
          </a:xfrm>
          <a:prstGeom prst="rect">
            <a:avLst/>
          </a:prstGeom>
        </p:spPr>
      </p:pic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0E8819D4-1717-4F18-8C2B-F74C948827F4}"/>
              </a:ext>
            </a:extLst>
          </p:cNvPr>
          <p:cNvSpPr/>
          <p:nvPr/>
        </p:nvSpPr>
        <p:spPr>
          <a:xfrm>
            <a:off x="7878271" y="4753294"/>
            <a:ext cx="1145220" cy="34733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7553911-659A-4C4D-8166-3C1DE7A88357}"/>
              </a:ext>
            </a:extLst>
          </p:cNvPr>
          <p:cNvGrpSpPr/>
          <p:nvPr/>
        </p:nvGrpSpPr>
        <p:grpSpPr>
          <a:xfrm>
            <a:off x="1558232" y="5263634"/>
            <a:ext cx="5685947" cy="1131079"/>
            <a:chOff x="670465" y="5306577"/>
            <a:chExt cx="5685947" cy="1131079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F68BF5C5-54AC-42DE-A8FD-B6992E44B93B}"/>
                </a:ext>
              </a:extLst>
            </p:cNvPr>
            <p:cNvSpPr txBox="1"/>
            <p:nvPr/>
          </p:nvSpPr>
          <p:spPr>
            <a:xfrm>
              <a:off x="744849" y="5306577"/>
              <a:ext cx="561156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好きな音を選択し、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OK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ボタンを押す。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（これは「効果」→「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Jump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を選択した例です。）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C420888D-61BE-40AD-B0EA-248C358042FE}"/>
                </a:ext>
              </a:extLst>
            </p:cNvPr>
            <p:cNvSpPr txBox="1"/>
            <p:nvPr/>
          </p:nvSpPr>
          <p:spPr>
            <a:xfrm flipH="1">
              <a:off x="670465" y="5383374"/>
              <a:ext cx="53602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1FD8DFA6-A7D5-49E9-BB32-263F3814D8DA}"/>
                </a:ext>
              </a:extLst>
            </p:cNvPr>
            <p:cNvSpPr txBox="1"/>
            <p:nvPr/>
          </p:nvSpPr>
          <p:spPr>
            <a:xfrm flipH="1">
              <a:off x="1392589" y="5356510"/>
              <a:ext cx="493381" cy="255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おと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D1C019D6-16C7-4460-BDEF-93A2C6B8C32E}"/>
                </a:ext>
              </a:extLst>
            </p:cNvPr>
            <p:cNvSpPr txBox="1"/>
            <p:nvPr/>
          </p:nvSpPr>
          <p:spPr>
            <a:xfrm flipH="1">
              <a:off x="1779434" y="5361203"/>
              <a:ext cx="78420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CC306127-40EE-46D6-AD1D-5FFE770A174E}"/>
                </a:ext>
              </a:extLst>
            </p:cNvPr>
            <p:cNvSpPr txBox="1"/>
            <p:nvPr/>
          </p:nvSpPr>
          <p:spPr>
            <a:xfrm flipH="1">
              <a:off x="4267483" y="5363223"/>
              <a:ext cx="420218" cy="2551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0735350A-2869-4EBF-8553-4A0CCFD516C9}"/>
                </a:ext>
              </a:extLst>
            </p:cNvPr>
            <p:cNvSpPr txBox="1"/>
            <p:nvPr/>
          </p:nvSpPr>
          <p:spPr>
            <a:xfrm flipH="1">
              <a:off x="1868214" y="5940150"/>
              <a:ext cx="724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こうか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EA6D7814-D777-49F5-8FC8-E960B7620307}"/>
                </a:ext>
              </a:extLst>
            </p:cNvPr>
            <p:cNvSpPr txBox="1"/>
            <p:nvPr/>
          </p:nvSpPr>
          <p:spPr>
            <a:xfrm flipH="1">
              <a:off x="4018217" y="5923623"/>
              <a:ext cx="78420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7F3F6562-0448-42E0-9F26-8B465FFF2736}"/>
                </a:ext>
              </a:extLst>
            </p:cNvPr>
            <p:cNvSpPr txBox="1"/>
            <p:nvPr/>
          </p:nvSpPr>
          <p:spPr>
            <a:xfrm flipH="1">
              <a:off x="4871956" y="5923622"/>
              <a:ext cx="7242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3" name="四角形: 角を丸くする 32">
            <a:extLst>
              <a:ext uri="{FF2B5EF4-FFF2-40B4-BE49-F238E27FC236}">
                <a16:creationId xmlns:a16="http://schemas.microsoft.com/office/drawing/2014/main" id="{ABD26CE6-EC08-446E-B334-9D425FA51448}"/>
              </a:ext>
            </a:extLst>
          </p:cNvPr>
          <p:cNvSpPr/>
          <p:nvPr/>
        </p:nvSpPr>
        <p:spPr>
          <a:xfrm>
            <a:off x="6088198" y="3349100"/>
            <a:ext cx="1305017" cy="1286519"/>
          </a:xfrm>
          <a:prstGeom prst="roundRect">
            <a:avLst>
              <a:gd name="adj" fmla="val 492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15851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B72F5F54-A1C3-4565-A8F8-0258061AE4C7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BFF5B1A5-24DA-4677-B948-88FBF91DF665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B7E8B275-287E-4C73-8FE5-023991E646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CB1A074A-96E4-40BB-9AE7-813F694981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35" y="1225526"/>
            <a:ext cx="2996670" cy="4917821"/>
          </a:xfrm>
          <a:prstGeom prst="rect">
            <a:avLst/>
          </a:prstGeom>
        </p:spPr>
      </p:pic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0AC0AE31-8521-4A8C-BB3C-733B8369932E}"/>
              </a:ext>
            </a:extLst>
          </p:cNvPr>
          <p:cNvSpPr/>
          <p:nvPr/>
        </p:nvSpPr>
        <p:spPr>
          <a:xfrm>
            <a:off x="1664186" y="5504155"/>
            <a:ext cx="1514020" cy="379940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23C22877-A26B-450B-8673-B860671D8B3E}"/>
              </a:ext>
            </a:extLst>
          </p:cNvPr>
          <p:cNvGrpSpPr/>
          <p:nvPr/>
        </p:nvGrpSpPr>
        <p:grpSpPr>
          <a:xfrm>
            <a:off x="163738" y="3386265"/>
            <a:ext cx="3338664" cy="1131079"/>
            <a:chOff x="163738" y="3592818"/>
            <a:chExt cx="3338664" cy="1131079"/>
          </a:xfrm>
        </p:grpSpPr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4812AD09-E911-45A5-A274-0783A5B21028}"/>
                </a:ext>
              </a:extLst>
            </p:cNvPr>
            <p:cNvSpPr txBox="1"/>
            <p:nvPr/>
          </p:nvSpPr>
          <p:spPr>
            <a:xfrm>
              <a:off x="163738" y="3592818"/>
              <a:ext cx="3338664" cy="11310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×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」を押して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プログラムの画面を表示する。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DAB33008-E2E6-4351-A955-A98A252217F8}"/>
                </a:ext>
              </a:extLst>
            </p:cNvPr>
            <p:cNvSpPr txBox="1"/>
            <p:nvPr/>
          </p:nvSpPr>
          <p:spPr>
            <a:xfrm>
              <a:off x="2188602" y="4209394"/>
              <a:ext cx="7110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A452CFED-8503-4F74-B3A7-1CEFB0C28A89}"/>
                </a:ext>
              </a:extLst>
            </p:cNvPr>
            <p:cNvSpPr txBox="1"/>
            <p:nvPr/>
          </p:nvSpPr>
          <p:spPr>
            <a:xfrm>
              <a:off x="1504171" y="4209395"/>
              <a:ext cx="7110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がめん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8066861C-4EFE-4FD7-B482-9C9DEDA07D2A}"/>
                </a:ext>
              </a:extLst>
            </p:cNvPr>
            <p:cNvSpPr txBox="1"/>
            <p:nvPr/>
          </p:nvSpPr>
          <p:spPr>
            <a:xfrm>
              <a:off x="1096553" y="3654964"/>
              <a:ext cx="2744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41" name="コネクタ: カギ線 40">
            <a:extLst>
              <a:ext uri="{FF2B5EF4-FFF2-40B4-BE49-F238E27FC236}">
                <a16:creationId xmlns:a16="http://schemas.microsoft.com/office/drawing/2014/main" id="{4B3447D4-3A06-4E3E-B340-E21C3C9F8F8A}"/>
              </a:ext>
            </a:extLst>
          </p:cNvPr>
          <p:cNvCxnSpPr>
            <a:cxnSpLocks/>
          </p:cNvCxnSpPr>
          <p:nvPr/>
        </p:nvCxnSpPr>
        <p:spPr>
          <a:xfrm rot="16200000" flipH="1">
            <a:off x="727290" y="4695578"/>
            <a:ext cx="1115128" cy="758664"/>
          </a:xfrm>
          <a:prstGeom prst="bentConnector3">
            <a:avLst>
              <a:gd name="adj1" fmla="val 100155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図 15">
            <a:extLst>
              <a:ext uri="{FF2B5EF4-FFF2-40B4-BE49-F238E27FC236}">
                <a16:creationId xmlns:a16="http://schemas.microsoft.com/office/drawing/2014/main" id="{870167A1-6F5D-45DA-B5C2-81A60C703A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1744" y="1679212"/>
            <a:ext cx="4124325" cy="1962150"/>
          </a:xfrm>
          <a:prstGeom prst="rect">
            <a:avLst/>
          </a:prstGeom>
        </p:spPr>
      </p:pic>
      <p:cxnSp>
        <p:nvCxnSpPr>
          <p:cNvPr id="45" name="直線矢印コネクタ 44">
            <a:extLst>
              <a:ext uri="{FF2B5EF4-FFF2-40B4-BE49-F238E27FC236}">
                <a16:creationId xmlns:a16="http://schemas.microsoft.com/office/drawing/2014/main" id="{ACBF676A-6177-4251-BC91-00402C723BF6}"/>
              </a:ext>
            </a:extLst>
          </p:cNvPr>
          <p:cNvCxnSpPr>
            <a:cxnSpLocks/>
          </p:cNvCxnSpPr>
          <p:nvPr/>
        </p:nvCxnSpPr>
        <p:spPr>
          <a:xfrm>
            <a:off x="4339288" y="2528023"/>
            <a:ext cx="39382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C986F844-509F-4191-B60F-E7B635895BCF}"/>
              </a:ext>
            </a:extLst>
          </p:cNvPr>
          <p:cNvGrpSpPr/>
          <p:nvPr/>
        </p:nvGrpSpPr>
        <p:grpSpPr>
          <a:xfrm>
            <a:off x="3694448" y="2206220"/>
            <a:ext cx="652422" cy="639195"/>
            <a:chOff x="3717644" y="1966234"/>
            <a:chExt cx="652422" cy="639195"/>
          </a:xfrm>
        </p:grpSpPr>
        <p:sp>
          <p:nvSpPr>
            <p:cNvPr id="44" name="四角形: 角を丸くする 43">
              <a:extLst>
                <a:ext uri="{FF2B5EF4-FFF2-40B4-BE49-F238E27FC236}">
                  <a16:creationId xmlns:a16="http://schemas.microsoft.com/office/drawing/2014/main" id="{2D490C21-C0D7-44E5-A88D-AC71FB337790}"/>
                </a:ext>
              </a:extLst>
            </p:cNvPr>
            <p:cNvSpPr/>
            <p:nvPr/>
          </p:nvSpPr>
          <p:spPr>
            <a:xfrm>
              <a:off x="3717644" y="1966234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46" name="図 45">
              <a:extLst>
                <a:ext uri="{FF2B5EF4-FFF2-40B4-BE49-F238E27FC236}">
                  <a16:creationId xmlns:a16="http://schemas.microsoft.com/office/drawing/2014/main" id="{6A93ACB9-0631-450D-B6A9-ACDEF0B882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796530" y="2014368"/>
              <a:ext cx="504825" cy="542925"/>
            </a:xfrm>
            <a:prstGeom prst="rect">
              <a:avLst/>
            </a:prstGeom>
          </p:spPr>
        </p:pic>
      </p:grpSp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id="{E7A85FF1-10E5-4CD4-97F9-219385708838}"/>
              </a:ext>
            </a:extLst>
          </p:cNvPr>
          <p:cNvGrpSpPr/>
          <p:nvPr/>
        </p:nvGrpSpPr>
        <p:grpSpPr>
          <a:xfrm>
            <a:off x="4301355" y="4095047"/>
            <a:ext cx="4147656" cy="1131079"/>
            <a:chOff x="3650070" y="3694632"/>
            <a:chExt cx="4147656" cy="1131079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92DA0C38-7B44-4AEB-A437-B7006A36E646}"/>
                </a:ext>
              </a:extLst>
            </p:cNvPr>
            <p:cNvSpPr txBox="1"/>
            <p:nvPr/>
          </p:nvSpPr>
          <p:spPr>
            <a:xfrm>
              <a:off x="3673400" y="3694632"/>
              <a:ext cx="412432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を選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設定したい音に変更する。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24C8A3BF-1511-487C-9BD9-E6211CBE5E8D}"/>
                </a:ext>
              </a:extLst>
            </p:cNvPr>
            <p:cNvSpPr txBox="1"/>
            <p:nvPr/>
          </p:nvSpPr>
          <p:spPr>
            <a:xfrm>
              <a:off x="6832088" y="374273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92D6EEC4-395D-4F7D-8D1A-D2C0F1FD6322}"/>
                </a:ext>
              </a:extLst>
            </p:cNvPr>
            <p:cNvSpPr txBox="1"/>
            <p:nvPr/>
          </p:nvSpPr>
          <p:spPr>
            <a:xfrm>
              <a:off x="3850587" y="3748993"/>
              <a:ext cx="51189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おと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5" name="図 54">
              <a:extLst>
                <a:ext uri="{FF2B5EF4-FFF2-40B4-BE49-F238E27FC236}">
                  <a16:creationId xmlns:a16="http://schemas.microsoft.com/office/drawing/2014/main" id="{275792C3-84D0-4AB2-93DB-55128F76CCC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909573" y="3818173"/>
              <a:ext cx="1722269" cy="441998"/>
            </a:xfrm>
            <a:prstGeom prst="rect">
              <a:avLst/>
            </a:prstGeom>
          </p:spPr>
        </p:pic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E04EAC40-1459-406B-B5E1-1D0AE9B6782A}"/>
                </a:ext>
              </a:extLst>
            </p:cNvPr>
            <p:cNvSpPr txBox="1"/>
            <p:nvPr/>
          </p:nvSpPr>
          <p:spPr>
            <a:xfrm>
              <a:off x="3650070" y="4302942"/>
              <a:ext cx="6999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65E7830E-A7B0-4CD8-98D4-884DA42F66CB}"/>
                </a:ext>
              </a:extLst>
            </p:cNvPr>
            <p:cNvSpPr txBox="1"/>
            <p:nvPr/>
          </p:nvSpPr>
          <p:spPr>
            <a:xfrm>
              <a:off x="4758679" y="4302942"/>
              <a:ext cx="51189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おと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64276E61-6338-4B9D-8B15-AD0DDD25F688}"/>
                </a:ext>
              </a:extLst>
            </p:cNvPr>
            <p:cNvSpPr txBox="1"/>
            <p:nvPr/>
          </p:nvSpPr>
          <p:spPr>
            <a:xfrm>
              <a:off x="5262577" y="4302942"/>
              <a:ext cx="6999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301637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2377</Words>
  <Application>Microsoft Office PowerPoint</Application>
  <PresentationFormat>画面に合わせる (4:3)</PresentationFormat>
  <Paragraphs>721</Paragraphs>
  <Slides>52</Slides>
  <Notes>5</Notes>
  <HiddenSlides>1</HiddenSlides>
  <MMClips>3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52</vt:i4>
      </vt:variant>
    </vt:vector>
  </HeadingPairs>
  <TitlesOfParts>
    <vt:vector size="59" baseType="lpstr">
      <vt:lpstr>Meiryo UI</vt:lpstr>
      <vt:lpstr>UD デジタル 教科書体 NP-R</vt:lpstr>
      <vt:lpstr>メイリオ</vt:lpstr>
      <vt:lpstr>Arial</vt:lpstr>
      <vt:lpstr>Century Gothic</vt:lpstr>
      <vt:lpstr>Wingdings</vt:lpstr>
      <vt:lpstr>曲線</vt:lpstr>
      <vt:lpstr>第13回　ジャンピング Codey Rocky</vt:lpstr>
      <vt:lpstr>目次</vt:lpstr>
      <vt:lpstr>プログラミングの準備</vt:lpstr>
      <vt:lpstr>CodeyとRockyをつなげよう</vt:lpstr>
      <vt:lpstr>パソコンとつなげよう</vt:lpstr>
      <vt:lpstr>mBlockを起動しよう</vt:lpstr>
      <vt:lpstr>本日のミッション！</vt:lpstr>
      <vt:lpstr>ミッション：ジャンピング Codey Rocky</vt:lpstr>
      <vt:lpstr>ミッション：ジャンピング Codey Rocky</vt:lpstr>
      <vt:lpstr>ミッション：ジャンピング Codey Rocky</vt:lpstr>
      <vt:lpstr>【①初期化】　 Codey（スプライト）のプログラミング</vt:lpstr>
      <vt:lpstr>【①初期化】　 Codey（スプライト）のプログラミング</vt:lpstr>
      <vt:lpstr>【①初期化】　 Codey（スプライト）のプログラミング</vt:lpstr>
      <vt:lpstr>【①初期化】　 Codey（スプライト）のプログラミング</vt:lpstr>
      <vt:lpstr>【①初期化】　 Codey（スプライト）のプログラミング</vt:lpstr>
      <vt:lpstr>【①初期化】　 炎のプログラミング</vt:lpstr>
      <vt:lpstr>【①初期化】　 炎のプログラミング</vt:lpstr>
      <vt:lpstr>【①初期化】　 炎のプログラミング</vt:lpstr>
      <vt:lpstr>【②命令の送信】　Codey（ロボット）のプログラミング</vt:lpstr>
      <vt:lpstr>【②命令の送信】　Codey（ロボット）のプログラミング</vt:lpstr>
      <vt:lpstr>【②命令の受信】　 炎のプログラミング</vt:lpstr>
      <vt:lpstr>【②命令の受信】　 炎のプログラミング</vt:lpstr>
      <vt:lpstr>【③命令の送信】　Codey（ロボット）のプログラミング</vt:lpstr>
      <vt:lpstr>【③命令の送信】　Codey（ロボット）のプログラミング</vt:lpstr>
      <vt:lpstr>【③命令の受信】　 Codey（スプライト）のプログラミング</vt:lpstr>
      <vt:lpstr>【④命令の送信】　 Codey（スプライト）のプログラミング</vt:lpstr>
      <vt:lpstr>【④命令の送信】　 Codey（スプライト）のプログラミング</vt:lpstr>
      <vt:lpstr>【④命令の受信】　Codey（ロボット）のプログラミング</vt:lpstr>
      <vt:lpstr>ミッション：ジャンピング Codey Rocky</vt:lpstr>
      <vt:lpstr>ミッション：ジャンピング Codey Rocky</vt:lpstr>
      <vt:lpstr>ミッション：ジャンピング Codey Rocky</vt:lpstr>
      <vt:lpstr>ミッション：ジャンピング Codey Rocky</vt:lpstr>
      <vt:lpstr>ミッション：ジャンピング Codey Rocky</vt:lpstr>
      <vt:lpstr>ミッション：ジャンピング Codey Rocky</vt:lpstr>
      <vt:lpstr>ミッション：ジャンピング Codey Rocky</vt:lpstr>
      <vt:lpstr>ミッション：ジャンピング Codey Rocky</vt:lpstr>
      <vt:lpstr>ステップアップ！</vt:lpstr>
      <vt:lpstr>考えてみよう！　</vt:lpstr>
      <vt:lpstr>考えてみよう！　</vt:lpstr>
      <vt:lpstr>考えてみよう！　</vt:lpstr>
      <vt:lpstr>考えてみよう！　</vt:lpstr>
      <vt:lpstr>考えてみよう！　</vt:lpstr>
      <vt:lpstr>考えてみよう！　</vt:lpstr>
      <vt:lpstr>チャレンジ！</vt:lpstr>
      <vt:lpstr>チャレンジ！</vt:lpstr>
      <vt:lpstr>チャレンジ！</vt:lpstr>
      <vt:lpstr>チャレンジ！</vt:lpstr>
      <vt:lpstr>チャレンジ！</vt:lpstr>
      <vt:lpstr>チャレンジ！</vt:lpstr>
      <vt:lpstr>チャレンジ！</vt:lpstr>
      <vt:lpstr>チャレンジ！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2021-11-10T19:33:28Z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