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6"/>
  </p:notesMasterIdLst>
  <p:handoutMasterIdLst>
    <p:handoutMasterId r:id="rId57"/>
  </p:handoutMasterIdLst>
  <p:sldIdLst>
    <p:sldId id="256" r:id="rId5"/>
    <p:sldId id="310" r:id="rId6"/>
    <p:sldId id="346" r:id="rId7"/>
    <p:sldId id="339" r:id="rId8"/>
    <p:sldId id="347" r:id="rId9"/>
    <p:sldId id="320" r:id="rId10"/>
    <p:sldId id="259" r:id="rId11"/>
    <p:sldId id="348" r:id="rId12"/>
    <p:sldId id="385" r:id="rId13"/>
    <p:sldId id="416" r:id="rId14"/>
    <p:sldId id="467" r:id="rId15"/>
    <p:sldId id="417" r:id="rId16"/>
    <p:sldId id="468" r:id="rId17"/>
    <p:sldId id="469" r:id="rId18"/>
    <p:sldId id="470" r:id="rId19"/>
    <p:sldId id="474" r:id="rId20"/>
    <p:sldId id="475" r:id="rId21"/>
    <p:sldId id="476" r:id="rId22"/>
    <p:sldId id="478" r:id="rId23"/>
    <p:sldId id="479" r:id="rId24"/>
    <p:sldId id="482" r:id="rId25"/>
    <p:sldId id="483" r:id="rId26"/>
    <p:sldId id="362" r:id="rId27"/>
    <p:sldId id="392" r:id="rId28"/>
    <p:sldId id="420" r:id="rId29"/>
    <p:sldId id="330" r:id="rId30"/>
    <p:sldId id="338" r:id="rId31"/>
    <p:sldId id="337" r:id="rId32"/>
    <p:sldId id="331" r:id="rId33"/>
    <p:sldId id="332" r:id="rId34"/>
    <p:sldId id="490" r:id="rId35"/>
    <p:sldId id="492" r:id="rId36"/>
    <p:sldId id="491" r:id="rId37"/>
    <p:sldId id="471" r:id="rId38"/>
    <p:sldId id="472" r:id="rId39"/>
    <p:sldId id="473" r:id="rId40"/>
    <p:sldId id="486" r:id="rId41"/>
    <p:sldId id="484" r:id="rId42"/>
    <p:sldId id="485" r:id="rId43"/>
    <p:sldId id="488" r:id="rId44"/>
    <p:sldId id="489" r:id="rId45"/>
    <p:sldId id="493" r:id="rId46"/>
    <p:sldId id="355" r:id="rId47"/>
    <p:sldId id="495" r:id="rId48"/>
    <p:sldId id="497" r:id="rId49"/>
    <p:sldId id="496" r:id="rId50"/>
    <p:sldId id="498" r:id="rId51"/>
    <p:sldId id="499" r:id="rId52"/>
    <p:sldId id="500" r:id="rId53"/>
    <p:sldId id="502" r:id="rId54"/>
    <p:sldId id="335" r:id="rId55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79AE02"/>
    <a:srgbClr val="0C596D"/>
    <a:srgbClr val="85D4E7"/>
    <a:srgbClr val="01C6FD"/>
    <a:srgbClr val="145C72"/>
    <a:srgbClr val="014E52"/>
    <a:srgbClr val="03556D"/>
    <a:srgbClr val="067F9C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2" autoAdjust="0"/>
    <p:restoredTop sz="95244" autoAdjust="0"/>
  </p:normalViewPr>
  <p:slideViewPr>
    <p:cSldViewPr snapToGrid="0">
      <p:cViewPr varScale="1">
        <p:scale>
          <a:sx n="113" d="100"/>
          <a:sy n="113" d="100"/>
        </p:scale>
        <p:origin x="16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commentAuthors" Target="commentAuthors.xml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32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7.png"/><Relationship Id="rId7" Type="http://schemas.openxmlformats.org/officeDocument/2006/relationships/image" Target="../media/image5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7.png"/><Relationship Id="rId7" Type="http://schemas.openxmlformats.org/officeDocument/2006/relationships/image" Target="../media/image5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46.png"/><Relationship Id="rId4" Type="http://schemas.openxmlformats.org/officeDocument/2006/relationships/image" Target="../media/image48.png"/><Relationship Id="rId9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64.PNG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4.PNG"/><Relationship Id="rId7" Type="http://schemas.openxmlformats.org/officeDocument/2006/relationships/image" Target="../media/image6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6.png"/><Relationship Id="rId7" Type="http://schemas.openxmlformats.org/officeDocument/2006/relationships/image" Target="../media/image88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26.PNG"/><Relationship Id="rId4" Type="http://schemas.openxmlformats.org/officeDocument/2006/relationships/image" Target="../media/image6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6.PNG"/><Relationship Id="rId7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66.png"/><Relationship Id="rId9" Type="http://schemas.openxmlformats.org/officeDocument/2006/relationships/image" Target="../media/image9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49.png"/><Relationship Id="rId4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15.png"/><Relationship Id="rId7" Type="http://schemas.openxmlformats.org/officeDocument/2006/relationships/image" Target="../media/image58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6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png"/><Relationship Id="rId4" Type="http://schemas.openxmlformats.org/officeDocument/2006/relationships/image" Target="../media/image6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26.PNG"/><Relationship Id="rId7" Type="http://schemas.openxmlformats.org/officeDocument/2006/relationships/image" Target="../media/image46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49.png"/><Relationship Id="rId4" Type="http://schemas.openxmlformats.org/officeDocument/2006/relationships/image" Target="../media/image66.png"/><Relationship Id="rId9" Type="http://schemas.openxmlformats.org/officeDocument/2006/relationships/image" Target="../media/image101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12</a:t>
            </a:r>
            <a:r>
              <a:rPr lang="ja-JP" altLang="en-US" dirty="0"/>
              <a:t>回　信号を見て渡ろう！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4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2490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306006" y="4864403"/>
            <a:ext cx="7551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CC5A74C-F954-4532-98E0-AB2CDAC55981}"/>
              </a:ext>
            </a:extLst>
          </p:cNvPr>
          <p:cNvSpPr txBox="1"/>
          <p:nvPr/>
        </p:nvSpPr>
        <p:spPr>
          <a:xfrm>
            <a:off x="3446626" y="4850573"/>
            <a:ext cx="400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み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D57DC36-F39A-423C-B689-7A8445B7FD35}"/>
              </a:ext>
            </a:extLst>
          </p:cNvPr>
          <p:cNvSpPr txBox="1"/>
          <p:nvPr/>
        </p:nvSpPr>
        <p:spPr>
          <a:xfrm>
            <a:off x="4147158" y="4855524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わた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stCxn id="37" idx="0"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89597" y="3564501"/>
            <a:ext cx="1526470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3444950" y="3618506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ミッション：信号の色を変えよう！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5"/>
            <a:ext cx="8524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ロボットの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が見た色を、信号に表示する。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FB9FC9A-D771-4BF2-9446-B4C39DE9A174}"/>
              </a:ext>
            </a:extLst>
          </p:cNvPr>
          <p:cNvSpPr txBox="1"/>
          <p:nvPr/>
        </p:nvSpPr>
        <p:spPr>
          <a:xfrm>
            <a:off x="4959503" y="1073471"/>
            <a:ext cx="7769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97C32B-1592-4F1A-BE3C-AF7828747830}"/>
              </a:ext>
            </a:extLst>
          </p:cNvPr>
          <p:cNvSpPr txBox="1"/>
          <p:nvPr/>
        </p:nvSpPr>
        <p:spPr>
          <a:xfrm>
            <a:off x="2006633" y="1073471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2991775" y="1073471"/>
            <a:ext cx="3728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C70C11C-07AD-49E5-8668-39A5A678DAB3}"/>
              </a:ext>
            </a:extLst>
          </p:cNvPr>
          <p:cNvSpPr txBox="1"/>
          <p:nvPr/>
        </p:nvSpPr>
        <p:spPr>
          <a:xfrm>
            <a:off x="3434338" y="1073471"/>
            <a:ext cx="5435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FDE53AB-4F12-49AD-8822-C68456DC93FE}"/>
              </a:ext>
            </a:extLst>
          </p:cNvPr>
          <p:cNvSpPr txBox="1"/>
          <p:nvPr/>
        </p:nvSpPr>
        <p:spPr>
          <a:xfrm>
            <a:off x="4167503" y="1073471"/>
            <a:ext cx="7769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しんごう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1939978" y="392257"/>
            <a:ext cx="72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1E7CCBA-B7F3-44EB-80F7-7B073AF49C1E}"/>
              </a:ext>
            </a:extLst>
          </p:cNvPr>
          <p:cNvSpPr txBox="1"/>
          <p:nvPr/>
        </p:nvSpPr>
        <p:spPr>
          <a:xfrm>
            <a:off x="2902999" y="392257"/>
            <a:ext cx="4687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FD6C8E4-2E07-4A92-814B-46F1EE125278}"/>
              </a:ext>
            </a:extLst>
          </p:cNvPr>
          <p:cNvSpPr txBox="1"/>
          <p:nvPr/>
        </p:nvSpPr>
        <p:spPr>
          <a:xfrm>
            <a:off x="3466176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pic>
        <p:nvPicPr>
          <p:cNvPr id="2" name="12_01">
            <a:hlinkClick r:id="" action="ppaction://media"/>
            <a:extLst>
              <a:ext uri="{FF2B5EF4-FFF2-40B4-BE49-F238E27FC236}">
                <a16:creationId xmlns:a16="http://schemas.microsoft.com/office/drawing/2014/main" id="{2901A3D1-D94C-4A3E-8C6D-01C11CAFC7D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1577" y="1937676"/>
            <a:ext cx="8480846" cy="417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ミッション：信号の色を変えよう！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24556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今回の操作方法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D2E78C0-8162-4D21-AFD3-00997D755944}"/>
              </a:ext>
            </a:extLst>
          </p:cNvPr>
          <p:cNvSpPr txBox="1"/>
          <p:nvPr/>
        </p:nvSpPr>
        <p:spPr>
          <a:xfrm>
            <a:off x="1149519" y="1287589"/>
            <a:ext cx="1151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62106DB-AD96-40D6-AACC-D173703E9083}"/>
              </a:ext>
            </a:extLst>
          </p:cNvPr>
          <p:cNvSpPr txBox="1"/>
          <p:nvPr/>
        </p:nvSpPr>
        <p:spPr>
          <a:xfrm>
            <a:off x="447308" y="1287589"/>
            <a:ext cx="724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7C37858-FCC6-48F8-927C-FB48BBC09AFB}"/>
              </a:ext>
            </a:extLst>
          </p:cNvPr>
          <p:cNvSpPr txBox="1"/>
          <p:nvPr/>
        </p:nvSpPr>
        <p:spPr>
          <a:xfrm>
            <a:off x="678075" y="1809770"/>
            <a:ext cx="81640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が見た色によって、</a:t>
            </a:r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のスプライトに送るメッセージを変える。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C4F7D66-A11F-42B2-BFE0-6EBD0B3FF242}"/>
              </a:ext>
            </a:extLst>
          </p:cNvPr>
          <p:cNvSpPr txBox="1"/>
          <p:nvPr/>
        </p:nvSpPr>
        <p:spPr>
          <a:xfrm>
            <a:off x="3396007" y="1865776"/>
            <a:ext cx="1059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エムブロック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5C55729-76E3-4EBA-B99D-8D8A228D2411}"/>
              </a:ext>
            </a:extLst>
          </p:cNvPr>
          <p:cNvSpPr txBox="1"/>
          <p:nvPr/>
        </p:nvSpPr>
        <p:spPr>
          <a:xfrm>
            <a:off x="627163" y="1865776"/>
            <a:ext cx="1059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6EFF9A6-CD59-4CD8-91AB-51761FFDA6AB}"/>
              </a:ext>
            </a:extLst>
          </p:cNvPr>
          <p:cNvSpPr txBox="1"/>
          <p:nvPr/>
        </p:nvSpPr>
        <p:spPr>
          <a:xfrm>
            <a:off x="5823789" y="1865776"/>
            <a:ext cx="4462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5F0B85D-90A0-466B-81D0-A1F48CD0D6B8}"/>
              </a:ext>
            </a:extLst>
          </p:cNvPr>
          <p:cNvSpPr txBox="1"/>
          <p:nvPr/>
        </p:nvSpPr>
        <p:spPr>
          <a:xfrm>
            <a:off x="363238" y="2639851"/>
            <a:ext cx="18801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①色を判定する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DD947D6-74D4-4237-9C3E-D5A8761CBBE9}"/>
              </a:ext>
            </a:extLst>
          </p:cNvPr>
          <p:cNvGrpSpPr/>
          <p:nvPr/>
        </p:nvGrpSpPr>
        <p:grpSpPr>
          <a:xfrm>
            <a:off x="3059157" y="2662810"/>
            <a:ext cx="2224435" cy="577081"/>
            <a:chOff x="4156258" y="2622761"/>
            <a:chExt cx="2224435" cy="577081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B04E0FF0-909A-4545-9F4C-945675C30FFE}"/>
                </a:ext>
              </a:extLst>
            </p:cNvPr>
            <p:cNvSpPr txBox="1"/>
            <p:nvPr/>
          </p:nvSpPr>
          <p:spPr>
            <a:xfrm>
              <a:off x="4156258" y="2622761"/>
              <a:ext cx="22244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②メッセージ送信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23A1CC0-DDCE-4B01-9A24-084D680C2F88}"/>
                </a:ext>
              </a:extLst>
            </p:cNvPr>
            <p:cNvSpPr txBox="1"/>
            <p:nvPr/>
          </p:nvSpPr>
          <p:spPr>
            <a:xfrm>
              <a:off x="5431292" y="2658175"/>
              <a:ext cx="805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1F8DBC3-F102-4FDB-922A-DE1FCC07F704}"/>
              </a:ext>
            </a:extLst>
          </p:cNvPr>
          <p:cNvSpPr txBox="1"/>
          <p:nvPr/>
        </p:nvSpPr>
        <p:spPr>
          <a:xfrm>
            <a:off x="3515376" y="3318838"/>
            <a:ext cx="1359867" cy="647664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tIns="0" bIns="10800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endParaRPr kumimoji="1" lang="ja-JP" altLang="en-US" sz="2000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28A58E28-1B25-4535-98CE-2037160077A7}"/>
              </a:ext>
            </a:extLst>
          </p:cNvPr>
          <p:cNvGrpSpPr/>
          <p:nvPr/>
        </p:nvGrpSpPr>
        <p:grpSpPr>
          <a:xfrm>
            <a:off x="6205194" y="2617942"/>
            <a:ext cx="2224435" cy="577081"/>
            <a:chOff x="4156258" y="2622761"/>
            <a:chExt cx="2224435" cy="577081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93DF898-AC15-4418-BD62-C1BC606458A6}"/>
                </a:ext>
              </a:extLst>
            </p:cNvPr>
            <p:cNvSpPr txBox="1"/>
            <p:nvPr/>
          </p:nvSpPr>
          <p:spPr>
            <a:xfrm>
              <a:off x="4156258" y="2622761"/>
              <a:ext cx="22244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③メッセージ受信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34AAF20-FF1A-451B-8147-B3F6977500C4}"/>
                </a:ext>
              </a:extLst>
            </p:cNvPr>
            <p:cNvSpPr txBox="1"/>
            <p:nvPr/>
          </p:nvSpPr>
          <p:spPr>
            <a:xfrm>
              <a:off x="5431292" y="2658175"/>
              <a:ext cx="805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2" name="矢印: 右 61">
            <a:extLst>
              <a:ext uri="{FF2B5EF4-FFF2-40B4-BE49-F238E27FC236}">
                <a16:creationId xmlns:a16="http://schemas.microsoft.com/office/drawing/2014/main" id="{BD46C349-BE13-41CD-A0D7-40DFB515F90B}"/>
              </a:ext>
            </a:extLst>
          </p:cNvPr>
          <p:cNvSpPr/>
          <p:nvPr/>
        </p:nvSpPr>
        <p:spPr>
          <a:xfrm>
            <a:off x="2727994" y="326740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矢印: 右 62">
            <a:extLst>
              <a:ext uri="{FF2B5EF4-FFF2-40B4-BE49-F238E27FC236}">
                <a16:creationId xmlns:a16="http://schemas.microsoft.com/office/drawing/2014/main" id="{EECE5B29-BDC4-4BB3-927B-E76CE72EC97B}"/>
              </a:ext>
            </a:extLst>
          </p:cNvPr>
          <p:cNvSpPr/>
          <p:nvPr/>
        </p:nvSpPr>
        <p:spPr>
          <a:xfrm>
            <a:off x="5129657" y="326563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AF71145-CA48-45A8-861E-7E66BE383E0B}"/>
              </a:ext>
            </a:extLst>
          </p:cNvPr>
          <p:cNvGrpSpPr/>
          <p:nvPr/>
        </p:nvGrpSpPr>
        <p:grpSpPr>
          <a:xfrm>
            <a:off x="1128574" y="5669928"/>
            <a:ext cx="6759112" cy="1131079"/>
            <a:chOff x="1483681" y="5767582"/>
            <a:chExt cx="6759112" cy="1131079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BEB5F32-1F3E-47F7-83B0-54F2799AD3E1}"/>
                </a:ext>
              </a:extLst>
            </p:cNvPr>
            <p:cNvSpPr txBox="1"/>
            <p:nvPr/>
          </p:nvSpPr>
          <p:spPr>
            <a:xfrm>
              <a:off x="1483681" y="5767582"/>
              <a:ext cx="675911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（命令を送信する）・スプライト（命令を受信する）</a:t>
              </a:r>
              <a:r>
                <a:rPr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両方のプログラムが必要です！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37C4637-0170-446B-BABA-12674F8315EC}"/>
                </a:ext>
              </a:extLst>
            </p:cNvPr>
            <p:cNvSpPr txBox="1"/>
            <p:nvPr/>
          </p:nvSpPr>
          <p:spPr>
            <a:xfrm>
              <a:off x="6016649" y="5850427"/>
              <a:ext cx="701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1C96762-576B-42E2-A794-D13126805D83}"/>
                </a:ext>
              </a:extLst>
            </p:cNvPr>
            <p:cNvSpPr txBox="1"/>
            <p:nvPr/>
          </p:nvSpPr>
          <p:spPr>
            <a:xfrm>
              <a:off x="3086927" y="6401754"/>
              <a:ext cx="8224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りょうほう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F301505-9E90-4A3B-993B-555C52C9ADB7}"/>
                </a:ext>
              </a:extLst>
            </p:cNvPr>
            <p:cNvSpPr txBox="1"/>
            <p:nvPr/>
          </p:nvSpPr>
          <p:spPr>
            <a:xfrm>
              <a:off x="6696572" y="5850427"/>
              <a:ext cx="7015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FD46E33-AB72-4BF4-BB12-E36EDEF2E23D}"/>
                </a:ext>
              </a:extLst>
            </p:cNvPr>
            <p:cNvSpPr txBox="1"/>
            <p:nvPr/>
          </p:nvSpPr>
          <p:spPr>
            <a:xfrm>
              <a:off x="2575743" y="5850427"/>
              <a:ext cx="701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5C98AD32-9120-47A9-BFA0-6932CF2C6453}"/>
                </a:ext>
              </a:extLst>
            </p:cNvPr>
            <p:cNvSpPr txBox="1"/>
            <p:nvPr/>
          </p:nvSpPr>
          <p:spPr>
            <a:xfrm>
              <a:off x="3289087" y="5850427"/>
              <a:ext cx="7015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7DDBBA3-4A5D-4690-BF4D-3875B20709EA}"/>
                </a:ext>
              </a:extLst>
            </p:cNvPr>
            <p:cNvSpPr txBox="1"/>
            <p:nvPr/>
          </p:nvSpPr>
          <p:spPr>
            <a:xfrm>
              <a:off x="5144468" y="6401754"/>
              <a:ext cx="8224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ひつよう</a:t>
              </a:r>
            </a:p>
          </p:txBody>
        </p:sp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71B0C2-920F-4DE5-B944-72D1E8A47282}"/>
              </a:ext>
            </a:extLst>
          </p:cNvPr>
          <p:cNvSpPr txBox="1"/>
          <p:nvPr/>
        </p:nvSpPr>
        <p:spPr>
          <a:xfrm>
            <a:off x="1431889" y="5752773"/>
            <a:ext cx="70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18" name="グラフィックス 17" descr="感嘆符">
            <a:extLst>
              <a:ext uri="{FF2B5EF4-FFF2-40B4-BE49-F238E27FC236}">
                <a16:creationId xmlns:a16="http://schemas.microsoft.com/office/drawing/2014/main" id="{8B147B93-1B7C-4BAC-B3DD-E4301259B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33138" y="2146966"/>
            <a:ext cx="710862" cy="710862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A74BA87-482A-4E1D-A7C7-CF9611A179B6}"/>
              </a:ext>
            </a:extLst>
          </p:cNvPr>
          <p:cNvSpPr txBox="1"/>
          <p:nvPr/>
        </p:nvSpPr>
        <p:spPr>
          <a:xfrm>
            <a:off x="1630847" y="1865776"/>
            <a:ext cx="351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0504076-0A04-4963-BF48-52892EA1EFA1}"/>
              </a:ext>
            </a:extLst>
          </p:cNvPr>
          <p:cNvSpPr txBox="1"/>
          <p:nvPr/>
        </p:nvSpPr>
        <p:spPr>
          <a:xfrm>
            <a:off x="576593" y="2697959"/>
            <a:ext cx="444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80EED1CE-16B0-4AA3-B2A3-8D93BED008BF}"/>
              </a:ext>
            </a:extLst>
          </p:cNvPr>
          <p:cNvSpPr txBox="1"/>
          <p:nvPr/>
        </p:nvSpPr>
        <p:spPr>
          <a:xfrm>
            <a:off x="2051416" y="1865776"/>
            <a:ext cx="4462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1C84AFE4-7D51-4A56-A251-11355A2777CB}"/>
              </a:ext>
            </a:extLst>
          </p:cNvPr>
          <p:cNvSpPr txBox="1"/>
          <p:nvPr/>
        </p:nvSpPr>
        <p:spPr>
          <a:xfrm>
            <a:off x="7689852" y="1865776"/>
            <a:ext cx="351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FF5B69A3-0C16-41B9-8CD2-CDEE4B42F24F}"/>
              </a:ext>
            </a:extLst>
          </p:cNvPr>
          <p:cNvSpPr txBox="1"/>
          <p:nvPr/>
        </p:nvSpPr>
        <p:spPr>
          <a:xfrm>
            <a:off x="1035813" y="2697959"/>
            <a:ext cx="712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452F9AE4-5F6F-4104-BD7D-55FB79986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34" y="3539367"/>
            <a:ext cx="1514244" cy="1380991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AB07BF9D-7446-46FF-90BB-E1119A842AC0}"/>
              </a:ext>
            </a:extLst>
          </p:cNvPr>
          <p:cNvSpPr txBox="1"/>
          <p:nvPr/>
        </p:nvSpPr>
        <p:spPr>
          <a:xfrm>
            <a:off x="3515376" y="4657010"/>
            <a:ext cx="1359867" cy="647664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tIns="0" bIns="10800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endParaRPr kumimoji="1" lang="ja-JP" altLang="en-US" sz="2000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698A588-E69C-42EF-BB99-DEF46AFC20AF}"/>
              </a:ext>
            </a:extLst>
          </p:cNvPr>
          <p:cNvSpPr/>
          <p:nvPr/>
        </p:nvSpPr>
        <p:spPr>
          <a:xfrm>
            <a:off x="1981987" y="3426114"/>
            <a:ext cx="479904" cy="47990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0340C68-35EB-4AB2-8DDA-1E78D969CD5A}"/>
              </a:ext>
            </a:extLst>
          </p:cNvPr>
          <p:cNvGrpSpPr/>
          <p:nvPr/>
        </p:nvGrpSpPr>
        <p:grpSpPr>
          <a:xfrm>
            <a:off x="6004110" y="3376011"/>
            <a:ext cx="1056443" cy="496585"/>
            <a:chOff x="6551720" y="3318838"/>
            <a:chExt cx="1056443" cy="496585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9494FF05-A2B5-4863-9600-B5AF0AC2708F}"/>
                </a:ext>
              </a:extLst>
            </p:cNvPr>
            <p:cNvSpPr/>
            <p:nvPr/>
          </p:nvSpPr>
          <p:spPr>
            <a:xfrm>
              <a:off x="6551720" y="3318838"/>
              <a:ext cx="1056443" cy="49658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楕円 6">
              <a:extLst>
                <a:ext uri="{FF2B5EF4-FFF2-40B4-BE49-F238E27FC236}">
                  <a16:creationId xmlns:a16="http://schemas.microsoft.com/office/drawing/2014/main" id="{4FDD745E-1149-47DE-89F1-C8500B96C2A3}"/>
                </a:ext>
              </a:extLst>
            </p:cNvPr>
            <p:cNvSpPr/>
            <p:nvPr/>
          </p:nvSpPr>
          <p:spPr>
            <a:xfrm>
              <a:off x="6625776" y="3372846"/>
              <a:ext cx="390618" cy="39061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楕円 69">
              <a:extLst>
                <a:ext uri="{FF2B5EF4-FFF2-40B4-BE49-F238E27FC236}">
                  <a16:creationId xmlns:a16="http://schemas.microsoft.com/office/drawing/2014/main" id="{44070652-821E-44EC-982D-FE17A145587A}"/>
                </a:ext>
              </a:extLst>
            </p:cNvPr>
            <p:cNvSpPr/>
            <p:nvPr/>
          </p:nvSpPr>
          <p:spPr>
            <a:xfrm>
              <a:off x="7123579" y="3371821"/>
              <a:ext cx="390618" cy="39061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5" name="矢印: 右 74">
            <a:extLst>
              <a:ext uri="{FF2B5EF4-FFF2-40B4-BE49-F238E27FC236}">
                <a16:creationId xmlns:a16="http://schemas.microsoft.com/office/drawing/2014/main" id="{3F114F06-62B5-41BE-A794-9BFCB9DA7203}"/>
              </a:ext>
            </a:extLst>
          </p:cNvPr>
          <p:cNvSpPr/>
          <p:nvPr/>
        </p:nvSpPr>
        <p:spPr>
          <a:xfrm>
            <a:off x="2719139" y="461144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6" name="矢印: 右 75">
            <a:extLst>
              <a:ext uri="{FF2B5EF4-FFF2-40B4-BE49-F238E27FC236}">
                <a16:creationId xmlns:a16="http://schemas.microsoft.com/office/drawing/2014/main" id="{65A6646D-6612-4AE0-BC1F-9571326BE030}"/>
              </a:ext>
            </a:extLst>
          </p:cNvPr>
          <p:cNvSpPr/>
          <p:nvPr/>
        </p:nvSpPr>
        <p:spPr>
          <a:xfrm>
            <a:off x="5120802" y="460967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1BC70EE7-9703-4A31-9944-4F1913437DC6}"/>
              </a:ext>
            </a:extLst>
          </p:cNvPr>
          <p:cNvSpPr/>
          <p:nvPr/>
        </p:nvSpPr>
        <p:spPr>
          <a:xfrm>
            <a:off x="1973132" y="4770151"/>
            <a:ext cx="479904" cy="47990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4B62E28A-F382-4871-8D75-BC538C686B29}"/>
              </a:ext>
            </a:extLst>
          </p:cNvPr>
          <p:cNvGrpSpPr/>
          <p:nvPr/>
        </p:nvGrpSpPr>
        <p:grpSpPr>
          <a:xfrm>
            <a:off x="5995255" y="4720048"/>
            <a:ext cx="1056443" cy="496585"/>
            <a:chOff x="6551720" y="3318838"/>
            <a:chExt cx="1056443" cy="496585"/>
          </a:xfrm>
        </p:grpSpPr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D075774E-D849-486E-97CB-13D61ED12263}"/>
                </a:ext>
              </a:extLst>
            </p:cNvPr>
            <p:cNvSpPr/>
            <p:nvPr/>
          </p:nvSpPr>
          <p:spPr>
            <a:xfrm>
              <a:off x="6551720" y="3318838"/>
              <a:ext cx="1056443" cy="49658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楕円 79">
              <a:extLst>
                <a:ext uri="{FF2B5EF4-FFF2-40B4-BE49-F238E27FC236}">
                  <a16:creationId xmlns:a16="http://schemas.microsoft.com/office/drawing/2014/main" id="{34A27BBB-77B0-4760-8A67-39CF174DCF79}"/>
                </a:ext>
              </a:extLst>
            </p:cNvPr>
            <p:cNvSpPr/>
            <p:nvPr/>
          </p:nvSpPr>
          <p:spPr>
            <a:xfrm>
              <a:off x="6625776" y="3372846"/>
              <a:ext cx="390618" cy="39061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1" name="楕円 80">
              <a:extLst>
                <a:ext uri="{FF2B5EF4-FFF2-40B4-BE49-F238E27FC236}">
                  <a16:creationId xmlns:a16="http://schemas.microsoft.com/office/drawing/2014/main" id="{A8F53FB6-F557-430D-B364-70610E980746}"/>
                </a:ext>
              </a:extLst>
            </p:cNvPr>
            <p:cNvSpPr/>
            <p:nvPr/>
          </p:nvSpPr>
          <p:spPr>
            <a:xfrm>
              <a:off x="7123579" y="3371821"/>
              <a:ext cx="390618" cy="390618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B2E353CD-77B8-4F71-B7A4-2BEF70A16F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7045" y="3685239"/>
            <a:ext cx="762937" cy="661841"/>
          </a:xfrm>
          <a:prstGeom prst="rect">
            <a:avLst/>
          </a:prstGeom>
        </p:spPr>
      </p:pic>
      <p:pic>
        <p:nvPicPr>
          <p:cNvPr id="82" name="図 81">
            <a:extLst>
              <a:ext uri="{FF2B5EF4-FFF2-40B4-BE49-F238E27FC236}">
                <a16:creationId xmlns:a16="http://schemas.microsoft.com/office/drawing/2014/main" id="{B87DB2E8-F7E8-4AEF-97E4-F878ADB218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4260" y="4885712"/>
            <a:ext cx="762937" cy="661841"/>
          </a:xfrm>
          <a:prstGeom prst="rect">
            <a:avLst/>
          </a:prstGeom>
        </p:spPr>
      </p:pic>
      <p:sp>
        <p:nvSpPr>
          <p:cNvPr id="83" name="吹き出し: 角を丸めた四角形 82">
            <a:extLst>
              <a:ext uri="{FF2B5EF4-FFF2-40B4-BE49-F238E27FC236}">
                <a16:creationId xmlns:a16="http://schemas.microsoft.com/office/drawing/2014/main" id="{3988F0EB-8C25-40B5-9CF2-46C127A21E6F}"/>
              </a:ext>
            </a:extLst>
          </p:cNvPr>
          <p:cNvSpPr/>
          <p:nvPr/>
        </p:nvSpPr>
        <p:spPr>
          <a:xfrm>
            <a:off x="7272068" y="3277701"/>
            <a:ext cx="1526470" cy="408370"/>
          </a:xfrm>
          <a:prstGeom prst="wedgeRoundRectCallout">
            <a:avLst>
              <a:gd name="adj1" fmla="val -2711"/>
              <a:gd name="adj2" fmla="val 75937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ストップ！</a:t>
            </a:r>
          </a:p>
        </p:txBody>
      </p:sp>
      <p:sp>
        <p:nvSpPr>
          <p:cNvPr id="85" name="吹き出し: 角を丸めた四角形 84">
            <a:extLst>
              <a:ext uri="{FF2B5EF4-FFF2-40B4-BE49-F238E27FC236}">
                <a16:creationId xmlns:a16="http://schemas.microsoft.com/office/drawing/2014/main" id="{1C86089A-9DB9-4A72-BD8A-D290F845D6E1}"/>
              </a:ext>
            </a:extLst>
          </p:cNvPr>
          <p:cNvSpPr/>
          <p:nvPr/>
        </p:nvSpPr>
        <p:spPr>
          <a:xfrm>
            <a:off x="7272068" y="4379603"/>
            <a:ext cx="1014060" cy="408370"/>
          </a:xfrm>
          <a:prstGeom prst="wedgeRoundRectCallout">
            <a:avLst>
              <a:gd name="adj1" fmla="val -10272"/>
              <a:gd name="adj2" fmla="val 82459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進め！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9D1BA7F6-670C-4C8C-BC23-441AA34A9DCA}"/>
              </a:ext>
            </a:extLst>
          </p:cNvPr>
          <p:cNvSpPr txBox="1"/>
          <p:nvPr/>
        </p:nvSpPr>
        <p:spPr>
          <a:xfrm>
            <a:off x="7339156" y="4379603"/>
            <a:ext cx="4684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302D64FA-28D6-4A96-B3B1-FF296924ECEB}"/>
              </a:ext>
            </a:extLst>
          </p:cNvPr>
          <p:cNvGrpSpPr/>
          <p:nvPr/>
        </p:nvGrpSpPr>
        <p:grpSpPr>
          <a:xfrm>
            <a:off x="8272308" y="5250055"/>
            <a:ext cx="567674" cy="231450"/>
            <a:chOff x="3639845" y="2210022"/>
            <a:chExt cx="1080000" cy="192350"/>
          </a:xfrm>
        </p:grpSpPr>
        <p:cxnSp>
          <p:nvCxnSpPr>
            <p:cNvPr id="87" name="直線コネクタ 86">
              <a:extLst>
                <a:ext uri="{FF2B5EF4-FFF2-40B4-BE49-F238E27FC236}">
                  <a16:creationId xmlns:a16="http://schemas.microsoft.com/office/drawing/2014/main" id="{D5A70831-C80B-4CDB-AAAF-F4F383DE789E}"/>
                </a:ext>
              </a:extLst>
            </p:cNvPr>
            <p:cNvCxnSpPr/>
            <p:nvPr/>
          </p:nvCxnSpPr>
          <p:spPr>
            <a:xfrm>
              <a:off x="3639845" y="2402372"/>
              <a:ext cx="108000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直線コネクタ 87">
              <a:extLst>
                <a:ext uri="{FF2B5EF4-FFF2-40B4-BE49-F238E27FC236}">
                  <a16:creationId xmlns:a16="http://schemas.microsoft.com/office/drawing/2014/main" id="{F53B095E-AE2E-4819-9E6E-B330BE5A5612}"/>
                </a:ext>
              </a:extLst>
            </p:cNvPr>
            <p:cNvCxnSpPr/>
            <p:nvPr/>
          </p:nvCxnSpPr>
          <p:spPr>
            <a:xfrm>
              <a:off x="3639845" y="2306197"/>
              <a:ext cx="72000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直線コネクタ 88">
              <a:extLst>
                <a:ext uri="{FF2B5EF4-FFF2-40B4-BE49-F238E27FC236}">
                  <a16:creationId xmlns:a16="http://schemas.microsoft.com/office/drawing/2014/main" id="{AFA01F13-A3BD-4511-A454-43E44CA7D518}"/>
                </a:ext>
              </a:extLst>
            </p:cNvPr>
            <p:cNvCxnSpPr/>
            <p:nvPr/>
          </p:nvCxnSpPr>
          <p:spPr>
            <a:xfrm>
              <a:off x="3639845" y="2210022"/>
              <a:ext cx="36000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9593543-3113-4AC0-B40F-CDF918B3E04B}"/>
              </a:ext>
            </a:extLst>
          </p:cNvPr>
          <p:cNvSpPr txBox="1"/>
          <p:nvPr/>
        </p:nvSpPr>
        <p:spPr>
          <a:xfrm>
            <a:off x="1939978" y="392257"/>
            <a:ext cx="72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9480779-177F-4D15-BF05-76F50955F973}"/>
              </a:ext>
            </a:extLst>
          </p:cNvPr>
          <p:cNvSpPr txBox="1"/>
          <p:nvPr/>
        </p:nvSpPr>
        <p:spPr>
          <a:xfrm>
            <a:off x="2902999" y="392257"/>
            <a:ext cx="4687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1C11706-8349-4998-A73E-09C8B922178C}"/>
              </a:ext>
            </a:extLst>
          </p:cNvPr>
          <p:cNvSpPr txBox="1"/>
          <p:nvPr/>
        </p:nvSpPr>
        <p:spPr>
          <a:xfrm>
            <a:off x="3466176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2881418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CF1D4EE-A275-4CB9-A91D-D310C5068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32425"/>
            <a:ext cx="9144000" cy="104088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準備①</a:t>
            </a:r>
            <a:r>
              <a:rPr lang="en-US" altLang="ja-JP" dirty="0"/>
              <a:t>】</a:t>
            </a:r>
            <a:r>
              <a:rPr lang="ja-JP" altLang="en-US" dirty="0"/>
              <a:t>　信号のスプライトを作る</a:t>
            </a:r>
            <a:r>
              <a:rPr lang="en-US" altLang="ja-JP" dirty="0"/>
              <a:t>-1</a:t>
            </a:r>
            <a:endParaRPr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4549149" y="390291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16E761B-0090-44F8-89DB-52E72BC33F9E}"/>
              </a:ext>
            </a:extLst>
          </p:cNvPr>
          <p:cNvSpPr txBox="1"/>
          <p:nvPr/>
        </p:nvSpPr>
        <p:spPr>
          <a:xfrm>
            <a:off x="1979721" y="391938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A182F947-F3E5-4A0A-9EF6-8670C86091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5114"/>
          <a:stretch/>
        </p:blipFill>
        <p:spPr>
          <a:xfrm>
            <a:off x="768587" y="2167725"/>
            <a:ext cx="3191077" cy="2362167"/>
          </a:xfrm>
          <a:prstGeom prst="rect">
            <a:avLst/>
          </a:prstGeom>
        </p:spPr>
      </p:pic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C8E1B432-6252-45AB-A0F9-E3ACC5A50D40}"/>
              </a:ext>
            </a:extLst>
          </p:cNvPr>
          <p:cNvSpPr/>
          <p:nvPr/>
        </p:nvSpPr>
        <p:spPr>
          <a:xfrm>
            <a:off x="1851138" y="221672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320E2533-5119-420D-A00C-CA91FB05B8D8}"/>
              </a:ext>
            </a:extLst>
          </p:cNvPr>
          <p:cNvSpPr/>
          <p:nvPr/>
        </p:nvSpPr>
        <p:spPr>
          <a:xfrm>
            <a:off x="887924" y="3733732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「スプライト」タブに信号のスプライトを作ろう！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C083824-DB5B-4BEB-BC37-BC47FD2351DC}"/>
              </a:ext>
            </a:extLst>
          </p:cNvPr>
          <p:cNvSpPr txBox="1"/>
          <p:nvPr/>
        </p:nvSpPr>
        <p:spPr>
          <a:xfrm>
            <a:off x="2704849" y="1290382"/>
            <a:ext cx="810707" cy="252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しんごう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448D950F-EEF3-46F3-98C3-1B9834BEDF5A}"/>
              </a:ext>
            </a:extLst>
          </p:cNvPr>
          <p:cNvCxnSpPr>
            <a:cxnSpLocks/>
          </p:cNvCxnSpPr>
          <p:nvPr/>
        </p:nvCxnSpPr>
        <p:spPr>
          <a:xfrm flipH="1">
            <a:off x="1785491" y="391037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3EB422A5-35B7-4E7A-91B3-126AD06DC72C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C241FCF8-A053-4373-906B-8B2D756BA921}"/>
              </a:ext>
            </a:extLst>
          </p:cNvPr>
          <p:cNvSpPr/>
          <p:nvPr/>
        </p:nvSpPr>
        <p:spPr>
          <a:xfrm>
            <a:off x="6347366" y="5208055"/>
            <a:ext cx="988941" cy="353150"/>
          </a:xfrm>
          <a:prstGeom prst="roundRect">
            <a:avLst>
              <a:gd name="adj" fmla="val 3643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4144CD7E-8DB5-44C4-BFD4-8BE17308A6B9}"/>
              </a:ext>
            </a:extLst>
          </p:cNvPr>
          <p:cNvGrpSpPr/>
          <p:nvPr/>
        </p:nvGrpSpPr>
        <p:grpSpPr>
          <a:xfrm>
            <a:off x="4401251" y="2139525"/>
            <a:ext cx="3712929" cy="577081"/>
            <a:chOff x="4401251" y="2139525"/>
            <a:chExt cx="3712929" cy="577081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059C541-F83A-4EBB-9781-2AA0A30368C6}"/>
                </a:ext>
              </a:extLst>
            </p:cNvPr>
            <p:cNvSpPr txBox="1"/>
            <p:nvPr/>
          </p:nvSpPr>
          <p:spPr>
            <a:xfrm>
              <a:off x="4401251" y="2139525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スプライトのタブを選択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655CC5D-568E-4C6A-8CEB-86B4BDD23738}"/>
                </a:ext>
              </a:extLst>
            </p:cNvPr>
            <p:cNvSpPr txBox="1"/>
            <p:nvPr/>
          </p:nvSpPr>
          <p:spPr>
            <a:xfrm>
              <a:off x="6443816" y="2193668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B55B2CD0-D815-4AE9-AB14-892866167C36}"/>
              </a:ext>
            </a:extLst>
          </p:cNvPr>
          <p:cNvGrpSpPr/>
          <p:nvPr/>
        </p:nvGrpSpPr>
        <p:grpSpPr>
          <a:xfrm>
            <a:off x="4364854" y="3564314"/>
            <a:ext cx="3712929" cy="577081"/>
            <a:chOff x="4364854" y="3564314"/>
            <a:chExt cx="3712929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360CF4E-4DDE-4744-8560-A38CB33EC423}"/>
                </a:ext>
              </a:extLst>
            </p:cNvPr>
            <p:cNvSpPr txBox="1"/>
            <p:nvPr/>
          </p:nvSpPr>
          <p:spPr>
            <a:xfrm>
              <a:off x="4364854" y="3564314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「追加」のボタンを押す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0730C754-57D9-4EF8-B958-01FB38B19EEB}"/>
                </a:ext>
              </a:extLst>
            </p:cNvPr>
            <p:cNvSpPr txBox="1"/>
            <p:nvPr/>
          </p:nvSpPr>
          <p:spPr>
            <a:xfrm>
              <a:off x="4547315" y="3638377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71DA930-629B-460D-B11A-42233781E8F2}"/>
                </a:ext>
              </a:extLst>
            </p:cNvPr>
            <p:cNvSpPr txBox="1"/>
            <p:nvPr/>
          </p:nvSpPr>
          <p:spPr>
            <a:xfrm>
              <a:off x="6417184" y="3638377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A749277F-C0A8-4814-8E34-CA47AD9C957D}"/>
              </a:ext>
            </a:extLst>
          </p:cNvPr>
          <p:cNvGrpSpPr/>
          <p:nvPr/>
        </p:nvGrpSpPr>
        <p:grpSpPr>
          <a:xfrm>
            <a:off x="4364854" y="4404322"/>
            <a:ext cx="3310329" cy="577081"/>
            <a:chOff x="4364854" y="4404322"/>
            <a:chExt cx="3310329" cy="577081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A408C15A-9064-439E-AAFF-4C9B13ED9A66}"/>
                </a:ext>
              </a:extLst>
            </p:cNvPr>
            <p:cNvSpPr txBox="1"/>
            <p:nvPr/>
          </p:nvSpPr>
          <p:spPr>
            <a:xfrm>
              <a:off x="4364854" y="4404322"/>
              <a:ext cx="33103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「ペイント」を押す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6DF8E042-9775-46FD-BA2B-DEEF8C55F773}"/>
                </a:ext>
              </a:extLst>
            </p:cNvPr>
            <p:cNvSpPr txBox="1"/>
            <p:nvPr/>
          </p:nvSpPr>
          <p:spPr>
            <a:xfrm>
              <a:off x="5996321" y="4473275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E68D51A4-5335-4DE1-9A20-EDA5414B9F14}"/>
              </a:ext>
            </a:extLst>
          </p:cNvPr>
          <p:cNvCxnSpPr>
            <a:cxnSpLocks/>
          </p:cNvCxnSpPr>
          <p:nvPr/>
        </p:nvCxnSpPr>
        <p:spPr>
          <a:xfrm>
            <a:off x="6949837" y="4794323"/>
            <a:ext cx="0" cy="4137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5C64BC73-3354-48AF-A166-FBC92861DF18}"/>
              </a:ext>
            </a:extLst>
          </p:cNvPr>
          <p:cNvCxnSpPr>
            <a:cxnSpLocks/>
          </p:cNvCxnSpPr>
          <p:nvPr/>
        </p:nvCxnSpPr>
        <p:spPr>
          <a:xfrm flipH="1">
            <a:off x="6733837" y="4794323"/>
            <a:ext cx="216000" cy="0"/>
          </a:xfrm>
          <a:prstGeom prst="straightConnector1">
            <a:avLst/>
          </a:prstGeom>
          <a:ln w="28575">
            <a:solidFill>
              <a:srgbClr val="FF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F447E41-CACC-48DF-8FED-0F1329245550}"/>
              </a:ext>
            </a:extLst>
          </p:cNvPr>
          <p:cNvSpPr txBox="1"/>
          <p:nvPr/>
        </p:nvSpPr>
        <p:spPr>
          <a:xfrm>
            <a:off x="4775925" y="1291169"/>
            <a:ext cx="522223" cy="252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CA2B02D2-8DBC-4E49-9F34-B2DFEBB66A82}"/>
              </a:ext>
            </a:extLst>
          </p:cNvPr>
          <p:cNvCxnSpPr/>
          <p:nvPr/>
        </p:nvCxnSpPr>
        <p:spPr>
          <a:xfrm>
            <a:off x="126124" y="5132425"/>
            <a:ext cx="8912773" cy="0"/>
          </a:xfrm>
          <a:prstGeom prst="line">
            <a:avLst/>
          </a:prstGeom>
          <a:ln>
            <a:solidFill>
              <a:srgbClr val="575E7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312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9394CDED-EE0D-4DC7-A52F-EE947CEB7D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670"/>
          <a:stretch/>
        </p:blipFill>
        <p:spPr>
          <a:xfrm>
            <a:off x="511202" y="1387644"/>
            <a:ext cx="7731714" cy="526760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準備①</a:t>
            </a:r>
            <a:r>
              <a:rPr lang="en-US" altLang="ja-JP" dirty="0"/>
              <a:t>】</a:t>
            </a:r>
            <a:r>
              <a:rPr lang="ja-JP" altLang="en-US" dirty="0"/>
              <a:t>　信号のスプライトを作る</a:t>
            </a:r>
            <a:r>
              <a:rPr lang="en-US" altLang="ja-JP" dirty="0"/>
              <a:t>-2</a:t>
            </a:r>
            <a:endParaRPr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617003" y="4241746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29B4ED3-BAFA-4C8F-A48A-867E6818732A}"/>
              </a:ext>
            </a:extLst>
          </p:cNvPr>
          <p:cNvSpPr/>
          <p:nvPr/>
        </p:nvSpPr>
        <p:spPr>
          <a:xfrm>
            <a:off x="511203" y="1821025"/>
            <a:ext cx="820450" cy="364168"/>
          </a:xfrm>
          <a:prstGeom prst="roundRect">
            <a:avLst>
              <a:gd name="adj" fmla="val 2067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156394" y="419299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78644-826A-47F1-88D1-900BC9752FB5}"/>
              </a:ext>
            </a:extLst>
          </p:cNvPr>
          <p:cNvSpPr txBox="1"/>
          <p:nvPr/>
        </p:nvSpPr>
        <p:spPr>
          <a:xfrm>
            <a:off x="677579" y="2192409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3311099" y="396216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DA5B24D-BBA2-426E-91AF-D29B890B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37735" y="4140659"/>
            <a:ext cx="577081" cy="577081"/>
          </a:xfrm>
          <a:prstGeom prst="rect">
            <a:avLst/>
          </a:prstGeom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1DAB855-E745-45F8-9ACB-5A82D6472107}"/>
              </a:ext>
            </a:extLst>
          </p:cNvPr>
          <p:cNvCxnSpPr>
            <a:cxnSpLocks/>
          </p:cNvCxnSpPr>
          <p:nvPr/>
        </p:nvCxnSpPr>
        <p:spPr>
          <a:xfrm>
            <a:off x="4275830" y="4295508"/>
            <a:ext cx="894354" cy="3389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9772218-F56A-4986-9356-971F0D12DB5F}"/>
              </a:ext>
            </a:extLst>
          </p:cNvPr>
          <p:cNvSpPr txBox="1"/>
          <p:nvPr/>
        </p:nvSpPr>
        <p:spPr>
          <a:xfrm>
            <a:off x="1476105" y="2177792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B061659-DBDE-413D-B8AB-93B93473435E}"/>
              </a:ext>
            </a:extLst>
          </p:cNvPr>
          <p:cNvSpPr txBox="1"/>
          <p:nvPr/>
        </p:nvSpPr>
        <p:spPr>
          <a:xfrm>
            <a:off x="4549149" y="390291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179DA7F-4EA4-44E8-8E69-682C1E200DC8}"/>
              </a:ext>
            </a:extLst>
          </p:cNvPr>
          <p:cNvSpPr txBox="1"/>
          <p:nvPr/>
        </p:nvSpPr>
        <p:spPr>
          <a:xfrm>
            <a:off x="1979721" y="391938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8291974-567C-40A5-B1B5-6C997B0D0663}"/>
              </a:ext>
            </a:extLst>
          </p:cNvPr>
          <p:cNvGrpSpPr/>
          <p:nvPr/>
        </p:nvGrpSpPr>
        <p:grpSpPr>
          <a:xfrm>
            <a:off x="2824774" y="988769"/>
            <a:ext cx="5900335" cy="2793072"/>
            <a:chOff x="3652038" y="1131127"/>
            <a:chExt cx="5900335" cy="2793072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20E551C-9661-473D-845A-488003A72E04}"/>
                </a:ext>
              </a:extLst>
            </p:cNvPr>
            <p:cNvSpPr txBox="1"/>
            <p:nvPr/>
          </p:nvSpPr>
          <p:spPr>
            <a:xfrm>
              <a:off x="3652038" y="1131127"/>
              <a:ext cx="5900335" cy="279307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①「四角形」を選択する。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②「充填」の ▼を押し、色調整パネルを開く。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 　　　　の 〇 を移動して、色を灰色にする。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 同様に「外形」の色を黒にする。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④マウスをクリックしたまま移動させ、四角形を描く。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06579A8-B263-4707-8DB9-67B9BD7C48B1}"/>
                </a:ext>
              </a:extLst>
            </p:cNvPr>
            <p:cNvSpPr txBox="1"/>
            <p:nvPr/>
          </p:nvSpPr>
          <p:spPr>
            <a:xfrm>
              <a:off x="5191894" y="1177800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26A9AF3-17AF-4D65-AB57-18E20727BA0C}"/>
                </a:ext>
              </a:extLst>
            </p:cNvPr>
            <p:cNvSpPr txBox="1"/>
            <p:nvPr/>
          </p:nvSpPr>
          <p:spPr>
            <a:xfrm>
              <a:off x="3944874" y="2851950"/>
              <a:ext cx="7098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どうよう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3994FC69-81FA-4055-B9C9-D8E15240EF01}"/>
                </a:ext>
              </a:extLst>
            </p:cNvPr>
            <p:cNvSpPr txBox="1"/>
            <p:nvPr/>
          </p:nvSpPr>
          <p:spPr>
            <a:xfrm>
              <a:off x="4091866" y="1192287"/>
              <a:ext cx="828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しかくけい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21B5540D-E5BC-410E-BB69-BA4CFC351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3040" y="2443478"/>
              <a:ext cx="609653" cy="365792"/>
            </a:xfrm>
            <a:prstGeom prst="rect">
              <a:avLst/>
            </a:prstGeom>
          </p:spPr>
        </p:pic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154C844-138A-469D-A22B-4FB8BE3C4291}"/>
                </a:ext>
              </a:extLst>
            </p:cNvPr>
            <p:cNvSpPr txBox="1"/>
            <p:nvPr/>
          </p:nvSpPr>
          <p:spPr>
            <a:xfrm>
              <a:off x="4014771" y="1757485"/>
              <a:ext cx="828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じゅうてん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024268A-EC09-4838-A61F-8B2D47D69777}"/>
                </a:ext>
              </a:extLst>
            </p:cNvPr>
            <p:cNvSpPr txBox="1"/>
            <p:nvPr/>
          </p:nvSpPr>
          <p:spPr>
            <a:xfrm>
              <a:off x="5505589" y="1757485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83FD192-B0D5-43CF-8924-37AD5915F494}"/>
                </a:ext>
              </a:extLst>
            </p:cNvPr>
            <p:cNvSpPr txBox="1"/>
            <p:nvPr/>
          </p:nvSpPr>
          <p:spPr>
            <a:xfrm>
              <a:off x="6101205" y="1757485"/>
              <a:ext cx="11903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いろちょうせい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BB6D537-B2DC-4C4C-9EC8-EB5666EE0EC6}"/>
                </a:ext>
              </a:extLst>
            </p:cNvPr>
            <p:cNvSpPr txBox="1"/>
            <p:nvPr/>
          </p:nvSpPr>
          <p:spPr>
            <a:xfrm>
              <a:off x="7795673" y="1757485"/>
              <a:ext cx="4847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30729E69-05EC-427B-B5C3-67624F607357}"/>
                </a:ext>
              </a:extLst>
            </p:cNvPr>
            <p:cNvSpPr txBox="1"/>
            <p:nvPr/>
          </p:nvSpPr>
          <p:spPr>
            <a:xfrm>
              <a:off x="5644085" y="2296061"/>
              <a:ext cx="7394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AF48C2C6-C50C-4291-A176-EF5657DF6F3C}"/>
                </a:ext>
              </a:extLst>
            </p:cNvPr>
            <p:cNvSpPr txBox="1"/>
            <p:nvPr/>
          </p:nvSpPr>
          <p:spPr>
            <a:xfrm>
              <a:off x="6789736" y="2320367"/>
              <a:ext cx="5544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62A3E354-5221-4B2B-B1DC-3829070BB49D}"/>
                </a:ext>
              </a:extLst>
            </p:cNvPr>
            <p:cNvSpPr txBox="1"/>
            <p:nvPr/>
          </p:nvSpPr>
          <p:spPr>
            <a:xfrm>
              <a:off x="7253785" y="2320367"/>
              <a:ext cx="7252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はいいろ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82E8B5C6-52B7-4F37-B047-CC7988DCF18E}"/>
                </a:ext>
              </a:extLst>
            </p:cNvPr>
            <p:cNvSpPr txBox="1"/>
            <p:nvPr/>
          </p:nvSpPr>
          <p:spPr>
            <a:xfrm>
              <a:off x="4852588" y="2851950"/>
              <a:ext cx="7098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がいけい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9D9B4E8D-55E9-4063-8E4E-63DCDA5C3F5B}"/>
                </a:ext>
              </a:extLst>
            </p:cNvPr>
            <p:cNvSpPr txBox="1"/>
            <p:nvPr/>
          </p:nvSpPr>
          <p:spPr>
            <a:xfrm>
              <a:off x="5733005" y="2851950"/>
              <a:ext cx="5544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35032D6C-972A-4795-A4B1-07E099787EFA}"/>
                </a:ext>
              </a:extLst>
            </p:cNvPr>
            <p:cNvSpPr txBox="1"/>
            <p:nvPr/>
          </p:nvSpPr>
          <p:spPr>
            <a:xfrm>
              <a:off x="6187565" y="2851950"/>
              <a:ext cx="5544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04CC478C-0DE6-4A1E-BA7C-D547212261D5}"/>
              </a:ext>
            </a:extLst>
          </p:cNvPr>
          <p:cNvSpPr/>
          <p:nvPr/>
        </p:nvSpPr>
        <p:spPr>
          <a:xfrm>
            <a:off x="1379509" y="1841656"/>
            <a:ext cx="753347" cy="364168"/>
          </a:xfrm>
          <a:prstGeom prst="roundRect">
            <a:avLst>
              <a:gd name="adj" fmla="val 2067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6FEF5AE8-BDC2-4290-99F2-0CAB3CBF79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7450" y="4826191"/>
            <a:ext cx="1322348" cy="2107306"/>
          </a:xfrm>
          <a:prstGeom prst="rect">
            <a:avLst/>
          </a:prstGeom>
        </p:spPr>
      </p:pic>
      <p:sp>
        <p:nvSpPr>
          <p:cNvPr id="68" name="吹き出し: 角を丸めた四角形 67">
            <a:extLst>
              <a:ext uri="{FF2B5EF4-FFF2-40B4-BE49-F238E27FC236}">
                <a16:creationId xmlns:a16="http://schemas.microsoft.com/office/drawing/2014/main" id="{01274775-47CF-4BB4-AE64-FFE87BC4F0EB}"/>
              </a:ext>
            </a:extLst>
          </p:cNvPr>
          <p:cNvSpPr/>
          <p:nvPr/>
        </p:nvSpPr>
        <p:spPr>
          <a:xfrm>
            <a:off x="2596055" y="5483423"/>
            <a:ext cx="4127134" cy="1138958"/>
          </a:xfrm>
          <a:prstGeom prst="wedgeRoundRectCallout">
            <a:avLst>
              <a:gd name="adj1" fmla="val 57670"/>
              <a:gd name="adj2" fmla="val -8826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2FB16C6-99F2-4361-8BE6-5394B94EE86C}"/>
              </a:ext>
            </a:extLst>
          </p:cNvPr>
          <p:cNvSpPr txBox="1"/>
          <p:nvPr/>
        </p:nvSpPr>
        <p:spPr>
          <a:xfrm>
            <a:off x="2704850" y="5568971"/>
            <a:ext cx="4006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鮮やかさを</a:t>
            </a:r>
            <a:r>
              <a:rPr kumimoji="1" lang="en-US" altLang="ja-JP" dirty="0"/>
              <a:t>0</a:t>
            </a:r>
            <a:r>
              <a:rPr kumimoji="1" lang="ja-JP" altLang="en-US" dirty="0"/>
              <a:t>にして、明るくすると</a:t>
            </a:r>
            <a:endParaRPr kumimoji="1" lang="en-US" altLang="ja-JP" dirty="0"/>
          </a:p>
          <a:p>
            <a:r>
              <a:rPr kumimoji="1" lang="ja-JP" altLang="en-US" dirty="0"/>
              <a:t>灰色になるよ！</a:t>
            </a:r>
            <a:endParaRPr kumimoji="1" lang="en-US" altLang="ja-JP" dirty="0"/>
          </a:p>
          <a:p>
            <a:r>
              <a:rPr kumimoji="1" lang="ja-JP" altLang="en-US" dirty="0"/>
              <a:t>明るさを</a:t>
            </a:r>
            <a:r>
              <a:rPr kumimoji="1" lang="en-US" altLang="ja-JP" dirty="0"/>
              <a:t>0</a:t>
            </a:r>
            <a:r>
              <a:rPr kumimoji="1" lang="ja-JP" altLang="en-US" dirty="0"/>
              <a:t>にすると黒になるんだね！</a:t>
            </a:r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39787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47454056-14F5-4B8F-86F8-A4680315C2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23" b="13342"/>
          <a:stretch/>
        </p:blipFill>
        <p:spPr>
          <a:xfrm>
            <a:off x="647831" y="1166917"/>
            <a:ext cx="7848336" cy="544694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準備①</a:t>
            </a:r>
            <a:r>
              <a:rPr lang="en-US" altLang="ja-JP" dirty="0"/>
              <a:t>】</a:t>
            </a:r>
            <a:r>
              <a:rPr lang="ja-JP" altLang="en-US" dirty="0"/>
              <a:t>　信号のスプライトを作る</a:t>
            </a:r>
            <a:r>
              <a:rPr lang="en-US" altLang="ja-JP" dirty="0"/>
              <a:t>-3</a:t>
            </a:r>
            <a:endParaRPr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1239576" y="3706325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29B4ED3-BAFA-4C8F-A48A-867E6818732A}"/>
              </a:ext>
            </a:extLst>
          </p:cNvPr>
          <p:cNvSpPr/>
          <p:nvPr/>
        </p:nvSpPr>
        <p:spPr>
          <a:xfrm>
            <a:off x="647833" y="1631836"/>
            <a:ext cx="820450" cy="364168"/>
          </a:xfrm>
          <a:prstGeom prst="roundRect">
            <a:avLst>
              <a:gd name="adj" fmla="val 2067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1170434" y="408439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⑤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78644-826A-47F1-88D1-900BC9752FB5}"/>
              </a:ext>
            </a:extLst>
          </p:cNvPr>
          <p:cNvSpPr txBox="1"/>
          <p:nvPr/>
        </p:nvSpPr>
        <p:spPr>
          <a:xfrm>
            <a:off x="814209" y="200322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⑥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3151484" y="4401592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⑧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DA5B24D-BBA2-426E-91AF-D29B890B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71604" y="4570086"/>
            <a:ext cx="577081" cy="577081"/>
          </a:xfrm>
          <a:prstGeom prst="rect">
            <a:avLst/>
          </a:prstGeom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1DAB855-E745-45F8-9ACB-5A82D6472107}"/>
              </a:ext>
            </a:extLst>
          </p:cNvPr>
          <p:cNvCxnSpPr>
            <a:cxnSpLocks/>
          </p:cNvCxnSpPr>
          <p:nvPr/>
        </p:nvCxnSpPr>
        <p:spPr>
          <a:xfrm>
            <a:off x="3967866" y="4733799"/>
            <a:ext cx="366408" cy="2732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9772218-F56A-4986-9356-971F0D12DB5F}"/>
              </a:ext>
            </a:extLst>
          </p:cNvPr>
          <p:cNvSpPr txBox="1"/>
          <p:nvPr/>
        </p:nvSpPr>
        <p:spPr>
          <a:xfrm>
            <a:off x="1719266" y="1988603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⑦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C93740C-BB75-497A-920C-795A89DFA8F1}"/>
              </a:ext>
            </a:extLst>
          </p:cNvPr>
          <p:cNvGrpSpPr/>
          <p:nvPr/>
        </p:nvGrpSpPr>
        <p:grpSpPr>
          <a:xfrm>
            <a:off x="3009181" y="5735967"/>
            <a:ext cx="5900329" cy="577081"/>
            <a:chOff x="3009182" y="5086407"/>
            <a:chExt cx="5900329" cy="577081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ECD0D716-D95B-4D2F-AED9-ADFDAECF02F2}"/>
                </a:ext>
              </a:extLst>
            </p:cNvPr>
            <p:cNvSpPr txBox="1"/>
            <p:nvPr/>
          </p:nvSpPr>
          <p:spPr>
            <a:xfrm>
              <a:off x="3009182" y="5086407"/>
              <a:ext cx="5900329" cy="5770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⑧マウスをクリックしたまま移動させ、円を描く。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F414B335-3A3C-4CDB-AA3E-0E66A62F1746}"/>
                </a:ext>
              </a:extLst>
            </p:cNvPr>
            <p:cNvSpPr txBox="1"/>
            <p:nvPr/>
          </p:nvSpPr>
          <p:spPr>
            <a:xfrm>
              <a:off x="5912691" y="5137604"/>
              <a:ext cx="741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D046CEA-1E24-46D5-92A6-6AB90CB33A3F}"/>
                </a:ext>
              </a:extLst>
            </p:cNvPr>
            <p:cNvSpPr txBox="1"/>
            <p:nvPr/>
          </p:nvSpPr>
          <p:spPr>
            <a:xfrm>
              <a:off x="7067062" y="5145984"/>
              <a:ext cx="5000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AD3E288-4527-4526-B65B-F91A5C8B7BB3}"/>
                </a:ext>
              </a:extLst>
            </p:cNvPr>
            <p:cNvSpPr txBox="1"/>
            <p:nvPr/>
          </p:nvSpPr>
          <p:spPr>
            <a:xfrm>
              <a:off x="7512901" y="5145984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B061659-DBDE-413D-B8AB-93B93473435E}"/>
              </a:ext>
            </a:extLst>
          </p:cNvPr>
          <p:cNvSpPr txBox="1"/>
          <p:nvPr/>
        </p:nvSpPr>
        <p:spPr>
          <a:xfrm>
            <a:off x="4549149" y="390291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179DA7F-4EA4-44E8-8E69-682C1E200DC8}"/>
              </a:ext>
            </a:extLst>
          </p:cNvPr>
          <p:cNvSpPr txBox="1"/>
          <p:nvPr/>
        </p:nvSpPr>
        <p:spPr>
          <a:xfrm>
            <a:off x="1979721" y="391938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8291974-567C-40A5-B1B5-6C997B0D0663}"/>
              </a:ext>
            </a:extLst>
          </p:cNvPr>
          <p:cNvGrpSpPr/>
          <p:nvPr/>
        </p:nvGrpSpPr>
        <p:grpSpPr>
          <a:xfrm>
            <a:off x="3010313" y="1198455"/>
            <a:ext cx="5900335" cy="2239074"/>
            <a:chOff x="3652038" y="1131127"/>
            <a:chExt cx="5900335" cy="2239074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20E551C-9661-473D-845A-488003A72E04}"/>
                </a:ext>
              </a:extLst>
            </p:cNvPr>
            <p:cNvSpPr txBox="1"/>
            <p:nvPr/>
          </p:nvSpPr>
          <p:spPr>
            <a:xfrm>
              <a:off x="3652038" y="1131127"/>
              <a:ext cx="5900335" cy="223907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⑤「円」を選択する。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⑥「充填」の ▼を押し、色調整パネルを開く。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 　　　　の 〇 を移動して、色を赤にする。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⑦ 同様に「外形」の色を黒にする。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06579A8-B263-4707-8DB9-67B9BD7C48B1}"/>
                </a:ext>
              </a:extLst>
            </p:cNvPr>
            <p:cNvSpPr txBox="1"/>
            <p:nvPr/>
          </p:nvSpPr>
          <p:spPr>
            <a:xfrm>
              <a:off x="4746792" y="1212294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26A9AF3-17AF-4D65-AB57-18E20727BA0C}"/>
                </a:ext>
              </a:extLst>
            </p:cNvPr>
            <p:cNvSpPr txBox="1"/>
            <p:nvPr/>
          </p:nvSpPr>
          <p:spPr>
            <a:xfrm>
              <a:off x="3944874" y="2851950"/>
              <a:ext cx="7098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どうよう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3994FC69-81FA-4055-B9C9-D8E15240EF01}"/>
                </a:ext>
              </a:extLst>
            </p:cNvPr>
            <p:cNvSpPr txBox="1"/>
            <p:nvPr/>
          </p:nvSpPr>
          <p:spPr>
            <a:xfrm>
              <a:off x="4074111" y="1192287"/>
              <a:ext cx="4471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21B5540D-E5BC-410E-BB69-BA4CFC351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3040" y="2443478"/>
              <a:ext cx="609653" cy="365792"/>
            </a:xfrm>
            <a:prstGeom prst="rect">
              <a:avLst/>
            </a:prstGeom>
          </p:spPr>
        </p:pic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154C844-138A-469D-A22B-4FB8BE3C4291}"/>
                </a:ext>
              </a:extLst>
            </p:cNvPr>
            <p:cNvSpPr txBox="1"/>
            <p:nvPr/>
          </p:nvSpPr>
          <p:spPr>
            <a:xfrm>
              <a:off x="4014771" y="1757485"/>
              <a:ext cx="828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じゅうてん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024268A-EC09-4838-A61F-8B2D47D69777}"/>
                </a:ext>
              </a:extLst>
            </p:cNvPr>
            <p:cNvSpPr txBox="1"/>
            <p:nvPr/>
          </p:nvSpPr>
          <p:spPr>
            <a:xfrm>
              <a:off x="5505589" y="1757485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83FD192-B0D5-43CF-8924-37AD5915F494}"/>
                </a:ext>
              </a:extLst>
            </p:cNvPr>
            <p:cNvSpPr txBox="1"/>
            <p:nvPr/>
          </p:nvSpPr>
          <p:spPr>
            <a:xfrm>
              <a:off x="6101205" y="1757485"/>
              <a:ext cx="11903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いろちょうせい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BB6D537-B2DC-4C4C-9EC8-EB5666EE0EC6}"/>
                </a:ext>
              </a:extLst>
            </p:cNvPr>
            <p:cNvSpPr txBox="1"/>
            <p:nvPr/>
          </p:nvSpPr>
          <p:spPr>
            <a:xfrm>
              <a:off x="7795673" y="1757485"/>
              <a:ext cx="4847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30729E69-05EC-427B-B5C3-67624F607357}"/>
                </a:ext>
              </a:extLst>
            </p:cNvPr>
            <p:cNvSpPr txBox="1"/>
            <p:nvPr/>
          </p:nvSpPr>
          <p:spPr>
            <a:xfrm>
              <a:off x="5644085" y="2296061"/>
              <a:ext cx="7394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AF48C2C6-C50C-4291-A176-EF5657DF6F3C}"/>
                </a:ext>
              </a:extLst>
            </p:cNvPr>
            <p:cNvSpPr txBox="1"/>
            <p:nvPr/>
          </p:nvSpPr>
          <p:spPr>
            <a:xfrm>
              <a:off x="6789736" y="2320367"/>
              <a:ext cx="5544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62A3E354-5221-4B2B-B1DC-3829070BB49D}"/>
                </a:ext>
              </a:extLst>
            </p:cNvPr>
            <p:cNvSpPr txBox="1"/>
            <p:nvPr/>
          </p:nvSpPr>
          <p:spPr>
            <a:xfrm>
              <a:off x="7253786" y="2320367"/>
              <a:ext cx="5996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82E8B5C6-52B7-4F37-B047-CC7988DCF18E}"/>
                </a:ext>
              </a:extLst>
            </p:cNvPr>
            <p:cNvSpPr txBox="1"/>
            <p:nvPr/>
          </p:nvSpPr>
          <p:spPr>
            <a:xfrm>
              <a:off x="4852588" y="2851950"/>
              <a:ext cx="7098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がいけい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9D9B4E8D-55E9-4063-8E4E-63DCDA5C3F5B}"/>
                </a:ext>
              </a:extLst>
            </p:cNvPr>
            <p:cNvSpPr txBox="1"/>
            <p:nvPr/>
          </p:nvSpPr>
          <p:spPr>
            <a:xfrm>
              <a:off x="5733005" y="2851950"/>
              <a:ext cx="5544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35032D6C-972A-4795-A4B1-07E099787EFA}"/>
                </a:ext>
              </a:extLst>
            </p:cNvPr>
            <p:cNvSpPr txBox="1"/>
            <p:nvPr/>
          </p:nvSpPr>
          <p:spPr>
            <a:xfrm>
              <a:off x="6187565" y="2851950"/>
              <a:ext cx="5544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04CC478C-0DE6-4A1E-BA7C-D547212261D5}"/>
              </a:ext>
            </a:extLst>
          </p:cNvPr>
          <p:cNvSpPr/>
          <p:nvPr/>
        </p:nvSpPr>
        <p:spPr>
          <a:xfrm>
            <a:off x="1516139" y="1652467"/>
            <a:ext cx="820450" cy="364168"/>
          </a:xfrm>
          <a:prstGeom prst="roundRect">
            <a:avLst>
              <a:gd name="adj" fmla="val 2067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339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1F06BD65-C09F-4410-896B-BEDC18761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67" y="1113691"/>
            <a:ext cx="8065807" cy="440219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準備①</a:t>
            </a:r>
            <a:r>
              <a:rPr lang="en-US" altLang="ja-JP" dirty="0"/>
              <a:t>】</a:t>
            </a:r>
            <a:r>
              <a:rPr lang="ja-JP" altLang="en-US" dirty="0"/>
              <a:t>　信号のスプライトを作る</a:t>
            </a:r>
            <a:r>
              <a:rPr lang="en-US" altLang="ja-JP" dirty="0"/>
              <a:t>-4</a:t>
            </a:r>
            <a:endParaRPr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1371005" y="3772975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852692" y="3759528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⑩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3447729" y="377297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⑫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DA5B24D-BBA2-426E-91AF-D29B890B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74365" y="3951470"/>
            <a:ext cx="577081" cy="577081"/>
          </a:xfrm>
          <a:prstGeom prst="rect">
            <a:avLst/>
          </a:prstGeom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1DAB855-E745-45F8-9ACB-5A82D6472107}"/>
              </a:ext>
            </a:extLst>
          </p:cNvPr>
          <p:cNvCxnSpPr>
            <a:cxnSpLocks/>
          </p:cNvCxnSpPr>
          <p:nvPr/>
        </p:nvCxnSpPr>
        <p:spPr>
          <a:xfrm>
            <a:off x="4412460" y="4106319"/>
            <a:ext cx="894354" cy="3389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9772218-F56A-4986-9356-971F0D12DB5F}"/>
              </a:ext>
            </a:extLst>
          </p:cNvPr>
          <p:cNvSpPr txBox="1"/>
          <p:nvPr/>
        </p:nvSpPr>
        <p:spPr>
          <a:xfrm>
            <a:off x="1260791" y="1109332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⑬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B061659-DBDE-413D-B8AB-93B93473435E}"/>
              </a:ext>
            </a:extLst>
          </p:cNvPr>
          <p:cNvSpPr txBox="1"/>
          <p:nvPr/>
        </p:nvSpPr>
        <p:spPr>
          <a:xfrm>
            <a:off x="4549149" y="390291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179DA7F-4EA4-44E8-8E69-682C1E200DC8}"/>
              </a:ext>
            </a:extLst>
          </p:cNvPr>
          <p:cNvSpPr txBox="1"/>
          <p:nvPr/>
        </p:nvSpPr>
        <p:spPr>
          <a:xfrm>
            <a:off x="1979721" y="391938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04CC478C-0DE6-4A1E-BA7C-D547212261D5}"/>
              </a:ext>
            </a:extLst>
          </p:cNvPr>
          <p:cNvSpPr/>
          <p:nvPr/>
        </p:nvSpPr>
        <p:spPr>
          <a:xfrm>
            <a:off x="1686158" y="1113691"/>
            <a:ext cx="1918175" cy="364168"/>
          </a:xfrm>
          <a:prstGeom prst="roundRect">
            <a:avLst>
              <a:gd name="adj" fmla="val 2067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D0E0004-E961-4C1B-9B5E-43909101CD1A}"/>
              </a:ext>
            </a:extLst>
          </p:cNvPr>
          <p:cNvGrpSpPr/>
          <p:nvPr/>
        </p:nvGrpSpPr>
        <p:grpSpPr>
          <a:xfrm>
            <a:off x="3010313" y="1580193"/>
            <a:ext cx="5900335" cy="2239074"/>
            <a:chOff x="3010313" y="1198455"/>
            <a:chExt cx="5900335" cy="2239074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20E551C-9661-473D-845A-488003A72E04}"/>
                </a:ext>
              </a:extLst>
            </p:cNvPr>
            <p:cNvSpPr txBox="1"/>
            <p:nvPr/>
          </p:nvSpPr>
          <p:spPr>
            <a:xfrm>
              <a:off x="3010313" y="1198455"/>
              <a:ext cx="5900335" cy="223907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⑨「円」を選択する。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⑩「充填」の ▼を押し、色調整パネルを開く。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 　　　を押して、色を透明にする。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⑪ 同様に「外形」の色を黒にする。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06579A8-B263-4707-8DB9-67B9BD7C48B1}"/>
                </a:ext>
              </a:extLst>
            </p:cNvPr>
            <p:cNvSpPr txBox="1"/>
            <p:nvPr/>
          </p:nvSpPr>
          <p:spPr>
            <a:xfrm>
              <a:off x="4148521" y="1255020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26A9AF3-17AF-4D65-AB57-18E20727BA0C}"/>
                </a:ext>
              </a:extLst>
            </p:cNvPr>
            <p:cNvSpPr txBox="1"/>
            <p:nvPr/>
          </p:nvSpPr>
          <p:spPr>
            <a:xfrm>
              <a:off x="3303149" y="2919278"/>
              <a:ext cx="7098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どうよう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3994FC69-81FA-4055-B9C9-D8E15240EF01}"/>
                </a:ext>
              </a:extLst>
            </p:cNvPr>
            <p:cNvSpPr txBox="1"/>
            <p:nvPr/>
          </p:nvSpPr>
          <p:spPr>
            <a:xfrm>
              <a:off x="3450142" y="1259615"/>
              <a:ext cx="4584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154C844-138A-469D-A22B-4FB8BE3C4291}"/>
                </a:ext>
              </a:extLst>
            </p:cNvPr>
            <p:cNvSpPr txBox="1"/>
            <p:nvPr/>
          </p:nvSpPr>
          <p:spPr>
            <a:xfrm>
              <a:off x="3373046" y="1824813"/>
              <a:ext cx="828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じゅうてん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024268A-EC09-4838-A61F-8B2D47D69777}"/>
                </a:ext>
              </a:extLst>
            </p:cNvPr>
            <p:cNvSpPr txBox="1"/>
            <p:nvPr/>
          </p:nvSpPr>
          <p:spPr>
            <a:xfrm>
              <a:off x="4863864" y="1824813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83FD192-B0D5-43CF-8924-37AD5915F494}"/>
                </a:ext>
              </a:extLst>
            </p:cNvPr>
            <p:cNvSpPr txBox="1"/>
            <p:nvPr/>
          </p:nvSpPr>
          <p:spPr>
            <a:xfrm>
              <a:off x="5459480" y="1824813"/>
              <a:ext cx="11903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いろちょうせい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BB6D537-B2DC-4C4C-9EC8-EB5666EE0EC6}"/>
                </a:ext>
              </a:extLst>
            </p:cNvPr>
            <p:cNvSpPr txBox="1"/>
            <p:nvPr/>
          </p:nvSpPr>
          <p:spPr>
            <a:xfrm>
              <a:off x="7153948" y="1824813"/>
              <a:ext cx="4847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30729E69-05EC-427B-B5C3-67624F607357}"/>
                </a:ext>
              </a:extLst>
            </p:cNvPr>
            <p:cNvSpPr txBox="1"/>
            <p:nvPr/>
          </p:nvSpPr>
          <p:spPr>
            <a:xfrm>
              <a:off x="4225073" y="2372046"/>
              <a:ext cx="4289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AF48C2C6-C50C-4291-A176-EF5657DF6F3C}"/>
                </a:ext>
              </a:extLst>
            </p:cNvPr>
            <p:cNvSpPr txBox="1"/>
            <p:nvPr/>
          </p:nvSpPr>
          <p:spPr>
            <a:xfrm>
              <a:off x="5086182" y="2382097"/>
              <a:ext cx="5544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62A3E354-5221-4B2B-B1DC-3829070BB49D}"/>
                </a:ext>
              </a:extLst>
            </p:cNvPr>
            <p:cNvSpPr txBox="1"/>
            <p:nvPr/>
          </p:nvSpPr>
          <p:spPr>
            <a:xfrm>
              <a:off x="5545839" y="2378332"/>
              <a:ext cx="7296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とうめい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82E8B5C6-52B7-4F37-B047-CC7988DCF18E}"/>
                </a:ext>
              </a:extLst>
            </p:cNvPr>
            <p:cNvSpPr txBox="1"/>
            <p:nvPr/>
          </p:nvSpPr>
          <p:spPr>
            <a:xfrm>
              <a:off x="4210863" y="2919278"/>
              <a:ext cx="7098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がいけい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9D9B4E8D-55E9-4063-8E4E-63DCDA5C3F5B}"/>
                </a:ext>
              </a:extLst>
            </p:cNvPr>
            <p:cNvSpPr txBox="1"/>
            <p:nvPr/>
          </p:nvSpPr>
          <p:spPr>
            <a:xfrm>
              <a:off x="5091280" y="2919278"/>
              <a:ext cx="5544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35032D6C-972A-4795-A4B1-07E099787EFA}"/>
                </a:ext>
              </a:extLst>
            </p:cNvPr>
            <p:cNvSpPr txBox="1"/>
            <p:nvPr/>
          </p:nvSpPr>
          <p:spPr>
            <a:xfrm>
              <a:off x="5545840" y="2919278"/>
              <a:ext cx="5544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CA834F7-D496-4F6B-90BA-4CF61DA01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84112" y="2445104"/>
              <a:ext cx="476250" cy="438150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CC5EC2A1-9B41-4C8B-A55F-82CA26E5251D}"/>
              </a:ext>
            </a:extLst>
          </p:cNvPr>
          <p:cNvGrpSpPr/>
          <p:nvPr/>
        </p:nvGrpSpPr>
        <p:grpSpPr>
          <a:xfrm>
            <a:off x="3009181" y="5141165"/>
            <a:ext cx="5900329" cy="1131079"/>
            <a:chOff x="3009181" y="5735967"/>
            <a:chExt cx="5900329" cy="1131079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ECD0D716-D95B-4D2F-AED9-ADFDAECF02F2}"/>
                </a:ext>
              </a:extLst>
            </p:cNvPr>
            <p:cNvSpPr txBox="1"/>
            <p:nvPr/>
          </p:nvSpPr>
          <p:spPr>
            <a:xfrm>
              <a:off x="3009181" y="5735967"/>
              <a:ext cx="5900329" cy="113107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⑫マウスをクリックしたまま移動させ、円を描く。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⑬コスチュームの名前を「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信号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赤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F414B335-3A3C-4CDB-AA3E-0E66A62F1746}"/>
                </a:ext>
              </a:extLst>
            </p:cNvPr>
            <p:cNvSpPr txBox="1"/>
            <p:nvPr/>
          </p:nvSpPr>
          <p:spPr>
            <a:xfrm>
              <a:off x="5912690" y="5787164"/>
              <a:ext cx="741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D046CEA-1E24-46D5-92A6-6AB90CB33A3F}"/>
                </a:ext>
              </a:extLst>
            </p:cNvPr>
            <p:cNvSpPr txBox="1"/>
            <p:nvPr/>
          </p:nvSpPr>
          <p:spPr>
            <a:xfrm>
              <a:off x="7093695" y="5795544"/>
              <a:ext cx="5000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AD3E288-4527-4526-B65B-F91A5C8B7BB3}"/>
                </a:ext>
              </a:extLst>
            </p:cNvPr>
            <p:cNvSpPr txBox="1"/>
            <p:nvPr/>
          </p:nvSpPr>
          <p:spPr>
            <a:xfrm>
              <a:off x="7527325" y="5795544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63A9259-786D-4195-BE17-BADA642AABDB}"/>
                </a:ext>
              </a:extLst>
            </p:cNvPr>
            <p:cNvSpPr txBox="1"/>
            <p:nvPr/>
          </p:nvSpPr>
          <p:spPr>
            <a:xfrm>
              <a:off x="4800709" y="6344598"/>
              <a:ext cx="741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0CAF05F9-AE2A-4EDC-AE58-8918E7ACAA2D}"/>
                </a:ext>
              </a:extLst>
            </p:cNvPr>
            <p:cNvSpPr txBox="1"/>
            <p:nvPr/>
          </p:nvSpPr>
          <p:spPr>
            <a:xfrm>
              <a:off x="5703075" y="6357062"/>
              <a:ext cx="741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しんごう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033629D-89F8-4344-832D-AEA9F072DB25}"/>
                </a:ext>
              </a:extLst>
            </p:cNvPr>
            <p:cNvSpPr txBox="1"/>
            <p:nvPr/>
          </p:nvSpPr>
          <p:spPr>
            <a:xfrm>
              <a:off x="6249917" y="6357061"/>
              <a:ext cx="5000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1986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準備①</a:t>
            </a:r>
            <a:r>
              <a:rPr lang="en-US" altLang="ja-JP" dirty="0"/>
              <a:t>】</a:t>
            </a:r>
            <a:r>
              <a:rPr lang="ja-JP" altLang="en-US" dirty="0"/>
              <a:t>　信号のスプライトを作る</a:t>
            </a:r>
            <a:r>
              <a:rPr lang="en-US" altLang="ja-JP" dirty="0"/>
              <a:t>-5</a:t>
            </a:r>
            <a:endParaRPr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B061659-DBDE-413D-B8AB-93B93473435E}"/>
              </a:ext>
            </a:extLst>
          </p:cNvPr>
          <p:cNvSpPr txBox="1"/>
          <p:nvPr/>
        </p:nvSpPr>
        <p:spPr>
          <a:xfrm>
            <a:off x="4549149" y="390291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179DA7F-4EA4-44E8-8E69-682C1E200DC8}"/>
              </a:ext>
            </a:extLst>
          </p:cNvPr>
          <p:cNvSpPr txBox="1"/>
          <p:nvPr/>
        </p:nvSpPr>
        <p:spPr>
          <a:xfrm>
            <a:off x="1979721" y="391938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385D74E-011B-421A-ADC5-D7F338FA4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729" y="1293203"/>
            <a:ext cx="2389415" cy="1807267"/>
          </a:xfrm>
          <a:prstGeom prst="rect">
            <a:avLst/>
          </a:prstGeom>
        </p:spPr>
      </p:pic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04CC478C-0DE6-4A1E-BA7C-D547212261D5}"/>
              </a:ext>
            </a:extLst>
          </p:cNvPr>
          <p:cNvSpPr/>
          <p:nvPr/>
        </p:nvSpPr>
        <p:spPr>
          <a:xfrm>
            <a:off x="1474738" y="2221549"/>
            <a:ext cx="1339483" cy="364168"/>
          </a:xfrm>
          <a:prstGeom prst="roundRect">
            <a:avLst>
              <a:gd name="adj" fmla="val 2067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9159513-F2DD-40D4-B71E-AAC37C2A7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2775" y="1287273"/>
            <a:ext cx="3498026" cy="1961510"/>
          </a:xfrm>
          <a:prstGeom prst="rect">
            <a:avLst/>
          </a:prstGeom>
        </p:spPr>
      </p:pic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6442255" y="1295877"/>
            <a:ext cx="2098546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9772218-F56A-4986-9356-971F0D12DB5F}"/>
              </a:ext>
            </a:extLst>
          </p:cNvPr>
          <p:cNvSpPr txBox="1"/>
          <p:nvPr/>
        </p:nvSpPr>
        <p:spPr>
          <a:xfrm>
            <a:off x="853009" y="222607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⑭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6348665" y="92721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⑮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63F8B973-6148-418A-8F8E-4A9B072471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3178" y="4057062"/>
            <a:ext cx="3458663" cy="1961510"/>
          </a:xfrm>
          <a:prstGeom prst="rect">
            <a:avLst/>
          </a:prstGeom>
        </p:spPr>
      </p:pic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1900593B-6451-49F9-8B37-75C25FB54B04}"/>
              </a:ext>
            </a:extLst>
          </p:cNvPr>
          <p:cNvSpPr/>
          <p:nvPr/>
        </p:nvSpPr>
        <p:spPr>
          <a:xfrm>
            <a:off x="6437440" y="4113626"/>
            <a:ext cx="2098546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E045F78-1F1E-4E2C-A6B9-377C7AF7FC54}"/>
              </a:ext>
            </a:extLst>
          </p:cNvPr>
          <p:cNvGrpSpPr/>
          <p:nvPr/>
        </p:nvGrpSpPr>
        <p:grpSpPr>
          <a:xfrm>
            <a:off x="154400" y="4206631"/>
            <a:ext cx="4817095" cy="1131079"/>
            <a:chOff x="-2615433" y="3772975"/>
            <a:chExt cx="4817095" cy="1131079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20E551C-9661-473D-845A-488003A72E04}"/>
                </a:ext>
              </a:extLst>
            </p:cNvPr>
            <p:cNvSpPr txBox="1"/>
            <p:nvPr/>
          </p:nvSpPr>
          <p:spPr>
            <a:xfrm>
              <a:off x="-2615433" y="3772975"/>
              <a:ext cx="4817095" cy="113107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⑭コスチュームを右クリックして複製する。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⑮コスチュームの名前を「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信号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06579A8-B263-4707-8DB9-67B9BD7C48B1}"/>
                </a:ext>
              </a:extLst>
            </p:cNvPr>
            <p:cNvSpPr txBox="1"/>
            <p:nvPr/>
          </p:nvSpPr>
          <p:spPr>
            <a:xfrm>
              <a:off x="787164" y="3829540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ふくせい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3994FC69-81FA-4055-B9C9-D8E15240EF01}"/>
                </a:ext>
              </a:extLst>
            </p:cNvPr>
            <p:cNvSpPr txBox="1"/>
            <p:nvPr/>
          </p:nvSpPr>
          <p:spPr>
            <a:xfrm>
              <a:off x="-783325" y="3834135"/>
              <a:ext cx="4584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94081A86-EA86-4025-8F73-0A4CE083D01E}"/>
                </a:ext>
              </a:extLst>
            </p:cNvPr>
            <p:cNvSpPr txBox="1"/>
            <p:nvPr/>
          </p:nvSpPr>
          <p:spPr>
            <a:xfrm>
              <a:off x="-829606" y="4362862"/>
              <a:ext cx="741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0800B5DE-7AA6-433B-B15F-796BE8B6BBD5}"/>
                </a:ext>
              </a:extLst>
            </p:cNvPr>
            <p:cNvSpPr txBox="1"/>
            <p:nvPr/>
          </p:nvSpPr>
          <p:spPr>
            <a:xfrm>
              <a:off x="72760" y="4375326"/>
              <a:ext cx="741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しんごう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FB30457B-1CC6-4DB2-8454-16BE7839A548}"/>
                </a:ext>
              </a:extLst>
            </p:cNvPr>
            <p:cNvSpPr txBox="1"/>
            <p:nvPr/>
          </p:nvSpPr>
          <p:spPr>
            <a:xfrm>
              <a:off x="646236" y="4375325"/>
              <a:ext cx="5000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3" name="矢印: 右 62">
            <a:extLst>
              <a:ext uri="{FF2B5EF4-FFF2-40B4-BE49-F238E27FC236}">
                <a16:creationId xmlns:a16="http://schemas.microsoft.com/office/drawing/2014/main" id="{67674078-BDBE-4610-BEFF-FA7FF835BD3F}"/>
              </a:ext>
            </a:extLst>
          </p:cNvPr>
          <p:cNvSpPr/>
          <p:nvPr/>
        </p:nvSpPr>
        <p:spPr>
          <a:xfrm>
            <a:off x="3928944" y="193721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矢印: 右 63">
            <a:extLst>
              <a:ext uri="{FF2B5EF4-FFF2-40B4-BE49-F238E27FC236}">
                <a16:creationId xmlns:a16="http://schemas.microsoft.com/office/drawing/2014/main" id="{9031240F-5A8D-4589-AE30-410D1DAA7125}"/>
              </a:ext>
            </a:extLst>
          </p:cNvPr>
          <p:cNvSpPr/>
          <p:nvPr/>
        </p:nvSpPr>
        <p:spPr>
          <a:xfrm rot="5400000">
            <a:off x="6748531" y="326404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561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122AB6A-B0D5-4D67-B238-0F8414EEE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68" y="1033865"/>
            <a:ext cx="7861784" cy="534918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準備①</a:t>
            </a:r>
            <a:r>
              <a:rPr lang="en-US" altLang="ja-JP" dirty="0"/>
              <a:t>】</a:t>
            </a:r>
            <a:r>
              <a:rPr lang="ja-JP" altLang="en-US" dirty="0"/>
              <a:t>　信号のスプライトを作る</a:t>
            </a:r>
            <a:r>
              <a:rPr lang="en-US" altLang="ja-JP" dirty="0"/>
              <a:t>-6</a:t>
            </a:r>
            <a:endParaRPr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1799787" y="2201947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1326155" y="2384031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⑯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6444113" y="395147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⑰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9772218-F56A-4986-9356-971F0D12DB5F}"/>
              </a:ext>
            </a:extLst>
          </p:cNvPr>
          <p:cNvSpPr txBox="1"/>
          <p:nvPr/>
        </p:nvSpPr>
        <p:spPr>
          <a:xfrm>
            <a:off x="1302418" y="1470021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⑰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B061659-DBDE-413D-B8AB-93B93473435E}"/>
              </a:ext>
            </a:extLst>
          </p:cNvPr>
          <p:cNvSpPr txBox="1"/>
          <p:nvPr/>
        </p:nvSpPr>
        <p:spPr>
          <a:xfrm>
            <a:off x="4549149" y="390291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179DA7F-4EA4-44E8-8E69-682C1E200DC8}"/>
              </a:ext>
            </a:extLst>
          </p:cNvPr>
          <p:cNvSpPr txBox="1"/>
          <p:nvPr/>
        </p:nvSpPr>
        <p:spPr>
          <a:xfrm>
            <a:off x="1979721" y="391938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04CC478C-0DE6-4A1E-BA7C-D547212261D5}"/>
              </a:ext>
            </a:extLst>
          </p:cNvPr>
          <p:cNvSpPr/>
          <p:nvPr/>
        </p:nvSpPr>
        <p:spPr>
          <a:xfrm>
            <a:off x="1736501" y="1539907"/>
            <a:ext cx="811390" cy="297112"/>
          </a:xfrm>
          <a:prstGeom prst="roundRect">
            <a:avLst>
              <a:gd name="adj" fmla="val 2067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18FA533-7DCA-4502-8C6A-6779AD2165CD}"/>
              </a:ext>
            </a:extLst>
          </p:cNvPr>
          <p:cNvGrpSpPr/>
          <p:nvPr/>
        </p:nvGrpSpPr>
        <p:grpSpPr>
          <a:xfrm>
            <a:off x="2886026" y="2207777"/>
            <a:ext cx="5900335" cy="1131079"/>
            <a:chOff x="3010313" y="1580193"/>
            <a:chExt cx="5900335" cy="1131079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DD0E0004-E961-4C1B-9B5E-43909101CD1A}"/>
                </a:ext>
              </a:extLst>
            </p:cNvPr>
            <p:cNvGrpSpPr/>
            <p:nvPr/>
          </p:nvGrpSpPr>
          <p:grpSpPr>
            <a:xfrm>
              <a:off x="3010313" y="1580193"/>
              <a:ext cx="5900335" cy="1131079"/>
              <a:chOff x="3010313" y="1198455"/>
              <a:chExt cx="5900335" cy="1131079"/>
            </a:xfrm>
          </p:grpSpPr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20E551C-9661-473D-845A-488003A72E04}"/>
                  </a:ext>
                </a:extLst>
              </p:cNvPr>
              <p:cNvSpPr txBox="1"/>
              <p:nvPr/>
            </p:nvSpPr>
            <p:spPr>
              <a:xfrm>
                <a:off x="3010313" y="1198455"/>
                <a:ext cx="5900335" cy="113107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575E7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⑯「選択ツール」を選択する。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⑰変更したい形を選び、「充填」から色を設定する。</a:t>
                </a:r>
                <a:endPara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106579A8-B263-4707-8DB9-67B9BD7C48B1}"/>
                  </a:ext>
                </a:extLst>
              </p:cNvPr>
              <p:cNvSpPr txBox="1"/>
              <p:nvPr/>
            </p:nvSpPr>
            <p:spPr>
              <a:xfrm>
                <a:off x="5014470" y="1262934"/>
                <a:ext cx="741038" cy="2508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せんたく</a:t>
                </a:r>
                <a:endParaRPr kumimoji="1" lang="en-US" altLang="ja-JP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3994FC69-81FA-4055-B9C9-D8E15240EF01}"/>
                  </a:ext>
                </a:extLst>
              </p:cNvPr>
              <p:cNvSpPr txBox="1"/>
              <p:nvPr/>
            </p:nvSpPr>
            <p:spPr>
              <a:xfrm>
                <a:off x="3450141" y="1259615"/>
                <a:ext cx="69837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せんたく</a:t>
                </a:r>
                <a:endParaRPr kumimoji="1" lang="en-US" altLang="ja-JP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B154C844-138A-469D-A22B-4FB8BE3C4291}"/>
                  </a:ext>
                </a:extLst>
              </p:cNvPr>
              <p:cNvSpPr txBox="1"/>
              <p:nvPr/>
            </p:nvSpPr>
            <p:spPr>
              <a:xfrm>
                <a:off x="3193348" y="1807057"/>
                <a:ext cx="69837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へんこう</a:t>
                </a:r>
                <a:endParaRPr kumimoji="1" lang="en-US" altLang="ja-JP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A024268A-EC09-4838-A61F-8B2D47D69777}"/>
                  </a:ext>
                </a:extLst>
              </p:cNvPr>
              <p:cNvSpPr txBox="1"/>
              <p:nvPr/>
            </p:nvSpPr>
            <p:spPr>
              <a:xfrm>
                <a:off x="4800709" y="1798838"/>
                <a:ext cx="52112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えら</a:t>
                </a:r>
                <a:endParaRPr kumimoji="1" lang="en-US" altLang="ja-JP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B83FD192-B0D5-43CF-8924-37AD5915F494}"/>
                  </a:ext>
                </a:extLst>
              </p:cNvPr>
              <p:cNvSpPr txBox="1"/>
              <p:nvPr/>
            </p:nvSpPr>
            <p:spPr>
              <a:xfrm>
                <a:off x="4245259" y="1807057"/>
                <a:ext cx="64103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かたち</a:t>
                </a:r>
                <a:endParaRPr kumimoji="1" lang="en-US" altLang="ja-JP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4BB6D537-B2DC-4C4C-9EC8-EB5666EE0EC6}"/>
                  </a:ext>
                </a:extLst>
              </p:cNvPr>
              <p:cNvSpPr txBox="1"/>
              <p:nvPr/>
            </p:nvSpPr>
            <p:spPr>
              <a:xfrm>
                <a:off x="6869844" y="1816220"/>
                <a:ext cx="48477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いろ</a:t>
                </a:r>
                <a:endParaRPr kumimoji="1" lang="en-US" altLang="ja-JP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62A3E354-5221-4B2B-B1DC-3829070BB49D}"/>
                  </a:ext>
                </a:extLst>
              </p:cNvPr>
              <p:cNvSpPr txBox="1"/>
              <p:nvPr/>
            </p:nvSpPr>
            <p:spPr>
              <a:xfrm>
                <a:off x="5649673" y="1812604"/>
                <a:ext cx="85940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じゅうてん</a:t>
                </a:r>
                <a:endParaRPr kumimoji="1" lang="en-US" altLang="ja-JP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E7FB2C47-1DE1-457E-9C8A-25E8B0AA7C30}"/>
                </a:ext>
              </a:extLst>
            </p:cNvPr>
            <p:cNvSpPr txBox="1"/>
            <p:nvPr/>
          </p:nvSpPr>
          <p:spPr>
            <a:xfrm>
              <a:off x="7243050" y="2197958"/>
              <a:ext cx="85940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59" name="図 58">
            <a:extLst>
              <a:ext uri="{FF2B5EF4-FFF2-40B4-BE49-F238E27FC236}">
                <a16:creationId xmlns:a16="http://schemas.microsoft.com/office/drawing/2014/main" id="{C6234BD3-3D13-424F-8EB5-2D4C1CEBE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690" y="4942123"/>
            <a:ext cx="1090465" cy="1847439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C062055-B5E5-4599-B3DE-5D3709091A67}"/>
              </a:ext>
            </a:extLst>
          </p:cNvPr>
          <p:cNvGrpSpPr/>
          <p:nvPr/>
        </p:nvGrpSpPr>
        <p:grpSpPr>
          <a:xfrm>
            <a:off x="1577634" y="5113082"/>
            <a:ext cx="7429958" cy="631227"/>
            <a:chOff x="1577634" y="5113082"/>
            <a:chExt cx="7429958" cy="631227"/>
          </a:xfrm>
        </p:grpSpPr>
        <p:sp>
          <p:nvSpPr>
            <p:cNvPr id="61" name="吹き出し: 角を丸めた四角形 60">
              <a:extLst>
                <a:ext uri="{FF2B5EF4-FFF2-40B4-BE49-F238E27FC236}">
                  <a16:creationId xmlns:a16="http://schemas.microsoft.com/office/drawing/2014/main" id="{D67C6BBC-2248-4D50-A812-5E12B9C528DC}"/>
                </a:ext>
              </a:extLst>
            </p:cNvPr>
            <p:cNvSpPr/>
            <p:nvPr/>
          </p:nvSpPr>
          <p:spPr>
            <a:xfrm>
              <a:off x="1577634" y="5113082"/>
              <a:ext cx="7429958" cy="6312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9FB19796-BDC9-4C46-BDB1-0D9DCF42ADF0}"/>
                </a:ext>
              </a:extLst>
            </p:cNvPr>
            <p:cNvSpPr txBox="1"/>
            <p:nvPr/>
          </p:nvSpPr>
          <p:spPr>
            <a:xfrm>
              <a:off x="1686158" y="5171002"/>
              <a:ext cx="73214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選択されている形（「オブジェクト」と言います）は、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縁が青色に変わるよ！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2D5A5E2-59DB-4259-ADC3-446D4F208020}"/>
                </a:ext>
              </a:extLst>
            </p:cNvPr>
            <p:cNvSpPr txBox="1"/>
            <p:nvPr/>
          </p:nvSpPr>
          <p:spPr>
            <a:xfrm>
              <a:off x="7791905" y="5211190"/>
              <a:ext cx="3283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0D639805-517D-4358-995B-8A8869E6AC41}"/>
                </a:ext>
              </a:extLst>
            </p:cNvPr>
            <p:cNvSpPr txBox="1"/>
            <p:nvPr/>
          </p:nvSpPr>
          <p:spPr>
            <a:xfrm>
              <a:off x="3041280" y="5211190"/>
              <a:ext cx="53101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かたち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1D03203F-CEF6-46F2-85C7-970670E5CDDF}"/>
                </a:ext>
              </a:extLst>
            </p:cNvPr>
            <p:cNvSpPr txBox="1"/>
            <p:nvPr/>
          </p:nvSpPr>
          <p:spPr>
            <a:xfrm>
              <a:off x="5305364" y="5211190"/>
              <a:ext cx="44004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B202AE81-4B37-4F15-B0E9-C0AB07AB6F6E}"/>
                </a:ext>
              </a:extLst>
            </p:cNvPr>
            <p:cNvSpPr txBox="1"/>
            <p:nvPr/>
          </p:nvSpPr>
          <p:spPr>
            <a:xfrm>
              <a:off x="7165763" y="5211190"/>
              <a:ext cx="6718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あおいろ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A40208DF-FB3B-4D40-8BB3-118ABD02BD39}"/>
                </a:ext>
              </a:extLst>
            </p:cNvPr>
            <p:cNvSpPr txBox="1"/>
            <p:nvPr/>
          </p:nvSpPr>
          <p:spPr>
            <a:xfrm>
              <a:off x="1670421" y="5211190"/>
              <a:ext cx="6718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EAC59EF6-B8AA-4DD4-87C5-589BA84E8983}"/>
                </a:ext>
              </a:extLst>
            </p:cNvPr>
            <p:cNvSpPr txBox="1"/>
            <p:nvPr/>
          </p:nvSpPr>
          <p:spPr>
            <a:xfrm>
              <a:off x="6728354" y="5211190"/>
              <a:ext cx="48676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ふち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8429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準備②</a:t>
            </a:r>
            <a:r>
              <a:rPr lang="en-US" altLang="ja-JP" dirty="0"/>
              <a:t>】</a:t>
            </a:r>
            <a:r>
              <a:rPr lang="ja-JP" altLang="en-US" dirty="0"/>
              <a:t>　スプライトをステージに配置する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5001523" y="3792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はいち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545ED88-E939-49C5-B5D9-1466D1C4E5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763"/>
          <a:stretch/>
        </p:blipFill>
        <p:spPr>
          <a:xfrm>
            <a:off x="334735" y="1177016"/>
            <a:ext cx="2438354" cy="1823636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06803C2-5A64-4DB2-B1B7-00F752278E25}"/>
              </a:ext>
            </a:extLst>
          </p:cNvPr>
          <p:cNvGrpSpPr/>
          <p:nvPr/>
        </p:nvGrpSpPr>
        <p:grpSpPr>
          <a:xfrm>
            <a:off x="3499688" y="1190283"/>
            <a:ext cx="5556610" cy="577081"/>
            <a:chOff x="3499688" y="1190283"/>
            <a:chExt cx="5556610" cy="577081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DF78A9A-05CE-4A8F-BAE6-C66BC07CEA63}"/>
                </a:ext>
              </a:extLst>
            </p:cNvPr>
            <p:cNvSpPr txBox="1"/>
            <p:nvPr/>
          </p:nvSpPr>
          <p:spPr>
            <a:xfrm>
              <a:off x="3499688" y="1190283"/>
              <a:ext cx="555661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Panda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」のスプライトを削除する。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D1B7974-D9D6-4891-8DBF-EADB7C7030B1}"/>
                </a:ext>
              </a:extLst>
            </p:cNvPr>
            <p:cNvSpPr txBox="1"/>
            <p:nvPr/>
          </p:nvSpPr>
          <p:spPr>
            <a:xfrm flipH="1">
              <a:off x="3814023" y="1276114"/>
              <a:ext cx="6658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パンダ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AFEAAA0-9FC3-4935-BF74-0CF66BB573AE}"/>
                </a:ext>
              </a:extLst>
            </p:cNvPr>
            <p:cNvSpPr txBox="1"/>
            <p:nvPr/>
          </p:nvSpPr>
          <p:spPr>
            <a:xfrm flipH="1">
              <a:off x="6136616" y="1232602"/>
              <a:ext cx="7816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さくじょ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349B18F3-C7A6-4454-99E9-E3D40ABF8681}"/>
              </a:ext>
            </a:extLst>
          </p:cNvPr>
          <p:cNvSpPr/>
          <p:nvPr/>
        </p:nvSpPr>
        <p:spPr>
          <a:xfrm>
            <a:off x="398515" y="1611473"/>
            <a:ext cx="720072" cy="709889"/>
          </a:xfrm>
          <a:prstGeom prst="roundRect">
            <a:avLst>
              <a:gd name="adj" fmla="val 492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C497B2C4-EE94-4D94-915D-6470619327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2494"/>
          <a:stretch/>
        </p:blipFill>
        <p:spPr>
          <a:xfrm>
            <a:off x="334735" y="3148842"/>
            <a:ext cx="2506119" cy="1298871"/>
          </a:xfrm>
          <a:prstGeom prst="rect">
            <a:avLst/>
          </a:prstGeom>
        </p:spPr>
      </p:pic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4F93FA48-F223-4734-88DE-ED6A4F1CBDAC}"/>
              </a:ext>
            </a:extLst>
          </p:cNvPr>
          <p:cNvSpPr/>
          <p:nvPr/>
        </p:nvSpPr>
        <p:spPr>
          <a:xfrm>
            <a:off x="1483069" y="3870664"/>
            <a:ext cx="1197987" cy="239697"/>
          </a:xfrm>
          <a:prstGeom prst="roundRect">
            <a:avLst>
              <a:gd name="adj" fmla="val 4605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3C425425-406F-4039-A466-4A9D6EC3E867}"/>
              </a:ext>
            </a:extLst>
          </p:cNvPr>
          <p:cNvGrpSpPr/>
          <p:nvPr/>
        </p:nvGrpSpPr>
        <p:grpSpPr>
          <a:xfrm>
            <a:off x="3499688" y="3148842"/>
            <a:ext cx="5556610" cy="577081"/>
            <a:chOff x="3499688" y="3148842"/>
            <a:chExt cx="5556610" cy="57708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7CE8731E-DDFB-44F8-A42B-FB43BE2FBBC1}"/>
                </a:ext>
              </a:extLst>
            </p:cNvPr>
            <p:cNvSpPr txBox="1"/>
            <p:nvPr/>
          </p:nvSpPr>
          <p:spPr>
            <a:xfrm>
              <a:off x="3499688" y="3148842"/>
              <a:ext cx="555661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Empty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」のスプライト名を「信号」に変更する。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0C1790F6-229E-4866-AC9F-A4F472B7E2CC}"/>
                </a:ext>
              </a:extLst>
            </p:cNvPr>
            <p:cNvSpPr txBox="1"/>
            <p:nvPr/>
          </p:nvSpPr>
          <p:spPr>
            <a:xfrm flipH="1">
              <a:off x="3754631" y="3202941"/>
              <a:ext cx="855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エンプティ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A1CC793-2E2B-47F7-B851-2E7B5D9D2B00}"/>
                </a:ext>
              </a:extLst>
            </p:cNvPr>
            <p:cNvSpPr txBox="1"/>
            <p:nvPr/>
          </p:nvSpPr>
          <p:spPr>
            <a:xfrm flipH="1">
              <a:off x="6030084" y="3202941"/>
              <a:ext cx="479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D184196-06EA-4B64-B16A-6F8817EC5E0B}"/>
                </a:ext>
              </a:extLst>
            </p:cNvPr>
            <p:cNvSpPr txBox="1"/>
            <p:nvPr/>
          </p:nvSpPr>
          <p:spPr>
            <a:xfrm flipH="1">
              <a:off x="6671395" y="3202941"/>
              <a:ext cx="7816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しんごう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7FBC8D7-B2BD-4031-9649-8C94B834AC57}"/>
                </a:ext>
              </a:extLst>
            </p:cNvPr>
            <p:cNvSpPr txBox="1"/>
            <p:nvPr/>
          </p:nvSpPr>
          <p:spPr>
            <a:xfrm flipH="1">
              <a:off x="7601632" y="3202941"/>
              <a:ext cx="7816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02F4A76-0206-4850-9F72-CB16D73518F4}"/>
              </a:ext>
            </a:extLst>
          </p:cNvPr>
          <p:cNvGrpSpPr/>
          <p:nvPr/>
        </p:nvGrpSpPr>
        <p:grpSpPr>
          <a:xfrm>
            <a:off x="3582123" y="4921323"/>
            <a:ext cx="4533124" cy="577081"/>
            <a:chOff x="3926471" y="4450807"/>
            <a:chExt cx="4533124" cy="577081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7E804BDE-6129-457C-8394-DD9333436C34}"/>
                </a:ext>
              </a:extLst>
            </p:cNvPr>
            <p:cNvSpPr txBox="1"/>
            <p:nvPr/>
          </p:nvSpPr>
          <p:spPr>
            <a:xfrm>
              <a:off x="3926471" y="4450807"/>
              <a:ext cx="453312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ステージ上で、信号を中央上に配置する。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DB71D7A9-5C9E-4CFA-9F8A-17BFB4D6CDED}"/>
                </a:ext>
              </a:extLst>
            </p:cNvPr>
            <p:cNvSpPr txBox="1"/>
            <p:nvPr/>
          </p:nvSpPr>
          <p:spPr>
            <a:xfrm flipH="1">
              <a:off x="4759721" y="4504906"/>
              <a:ext cx="592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0B3CCCBB-57B5-49DC-9AA8-AA42929D526F}"/>
                </a:ext>
              </a:extLst>
            </p:cNvPr>
            <p:cNvSpPr txBox="1"/>
            <p:nvPr/>
          </p:nvSpPr>
          <p:spPr>
            <a:xfrm flipH="1">
              <a:off x="5437824" y="4504906"/>
              <a:ext cx="7816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しんごう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E487A1BA-2C9A-42D7-B4AA-D57C96C71C97}"/>
                </a:ext>
              </a:extLst>
            </p:cNvPr>
            <p:cNvSpPr txBox="1"/>
            <p:nvPr/>
          </p:nvSpPr>
          <p:spPr>
            <a:xfrm flipH="1">
              <a:off x="6028064" y="4504906"/>
              <a:ext cx="11885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ちゅうおううえ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656CCB6-49C6-499D-93AB-C1A7F7A43F79}"/>
                </a:ext>
              </a:extLst>
            </p:cNvPr>
            <p:cNvSpPr txBox="1"/>
            <p:nvPr/>
          </p:nvSpPr>
          <p:spPr>
            <a:xfrm flipH="1">
              <a:off x="7104455" y="4513775"/>
              <a:ext cx="604216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はいち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0B7C4E79-69E6-48A7-9AA5-0FF0506C5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35" y="4540373"/>
            <a:ext cx="3028348" cy="228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55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（ロボット）のプログラミング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0E4E155-652C-4B93-A034-D66DCCB1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8CD97DF-DDFE-45D6-B26C-F74F28A51544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E988B00-A7E8-4CD8-B97A-A71D8758F16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134A9FD-0930-48BB-A011-5AA983209F89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26F1C5B-B636-496A-9337-3399674425D1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6998F6A-E8C7-43BA-B24B-732DF95844BB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493076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（ロボット）のプログラミング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ボタンが押されたら、色の判定を始める。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D2E78C0-8162-4D21-AFD3-00997D755944}"/>
              </a:ext>
            </a:extLst>
          </p:cNvPr>
          <p:cNvSpPr txBox="1"/>
          <p:nvPr/>
        </p:nvSpPr>
        <p:spPr>
          <a:xfrm>
            <a:off x="1650236" y="1288149"/>
            <a:ext cx="2939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D5D045A-4B61-4846-9A1C-CF1CF2074077}"/>
              </a:ext>
            </a:extLst>
          </p:cNvPr>
          <p:cNvSpPr txBox="1"/>
          <p:nvPr/>
        </p:nvSpPr>
        <p:spPr>
          <a:xfrm>
            <a:off x="3411791" y="1288149"/>
            <a:ext cx="716325" cy="245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6998F6A-E8C7-43BA-B24B-732DF95844BB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F9E5C8E-0921-4BC8-9C0F-EF3AAC7522FE}"/>
              </a:ext>
            </a:extLst>
          </p:cNvPr>
          <p:cNvSpPr txBox="1"/>
          <p:nvPr/>
        </p:nvSpPr>
        <p:spPr>
          <a:xfrm>
            <a:off x="2953860" y="1288149"/>
            <a:ext cx="457931" cy="245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4B62C33-16B7-4285-9DEE-FE4CA95324DD}"/>
              </a:ext>
            </a:extLst>
          </p:cNvPr>
          <p:cNvSpPr txBox="1"/>
          <p:nvPr/>
        </p:nvSpPr>
        <p:spPr>
          <a:xfrm>
            <a:off x="4061012" y="1288149"/>
            <a:ext cx="457931" cy="245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7B7BBD6-60BC-45FD-BC27-48566FA08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131" y="2609150"/>
            <a:ext cx="2352675" cy="2314575"/>
          </a:xfrm>
          <a:prstGeom prst="rect">
            <a:avLst/>
          </a:prstGeom>
        </p:spPr>
      </p:pic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E0835244-A4EB-47B4-8157-8789EFB6C337}"/>
              </a:ext>
            </a:extLst>
          </p:cNvPr>
          <p:cNvGrpSpPr/>
          <p:nvPr/>
        </p:nvGrpSpPr>
        <p:grpSpPr>
          <a:xfrm>
            <a:off x="272589" y="3621967"/>
            <a:ext cx="652422" cy="639195"/>
            <a:chOff x="588875" y="3127860"/>
            <a:chExt cx="652422" cy="639195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798C840C-40CD-4C75-B867-AF4CEAEB9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46" name="四角形: 角を丸くする 45">
              <a:extLst>
                <a:ext uri="{FF2B5EF4-FFF2-40B4-BE49-F238E27FC236}">
                  <a16:creationId xmlns:a16="http://schemas.microsoft.com/office/drawing/2014/main" id="{9EFA21FA-A3A0-4E55-9947-C6A5615ABA75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FBA1624A-8557-4E2B-B1CE-B677360E2145}"/>
              </a:ext>
            </a:extLst>
          </p:cNvPr>
          <p:cNvCxnSpPr>
            <a:cxnSpLocks/>
          </p:cNvCxnSpPr>
          <p:nvPr/>
        </p:nvCxnSpPr>
        <p:spPr>
          <a:xfrm>
            <a:off x="925011" y="3927548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38DF0BF6-BB5B-49F4-8061-640EEFA2E9DE}"/>
              </a:ext>
            </a:extLst>
          </p:cNvPr>
          <p:cNvCxnSpPr>
            <a:cxnSpLocks/>
          </p:cNvCxnSpPr>
          <p:nvPr/>
        </p:nvCxnSpPr>
        <p:spPr>
          <a:xfrm>
            <a:off x="925011" y="3397016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3D1E7C4A-DB3F-4E64-8566-ED46308157DD}"/>
              </a:ext>
            </a:extLst>
          </p:cNvPr>
          <p:cNvGrpSpPr/>
          <p:nvPr/>
        </p:nvGrpSpPr>
        <p:grpSpPr>
          <a:xfrm>
            <a:off x="263222" y="2236853"/>
            <a:ext cx="652422" cy="639195"/>
            <a:chOff x="220334" y="1125062"/>
            <a:chExt cx="652422" cy="639195"/>
          </a:xfrm>
        </p:grpSpPr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23F874A0-E21F-40E9-BCC7-963485558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8796" y="1167894"/>
              <a:ext cx="590632" cy="543001"/>
            </a:xfrm>
            <a:prstGeom prst="rect">
              <a:avLst/>
            </a:prstGeom>
          </p:spPr>
        </p:pic>
        <p:sp>
          <p:nvSpPr>
            <p:cNvPr id="51" name="四角形: 角を丸くする 50">
              <a:extLst>
                <a:ext uri="{FF2B5EF4-FFF2-40B4-BE49-F238E27FC236}">
                  <a16:creationId xmlns:a16="http://schemas.microsoft.com/office/drawing/2014/main" id="{3EE4875A-3363-4892-A0CB-0905ABA8A43B}"/>
                </a:ext>
              </a:extLst>
            </p:cNvPr>
            <p:cNvSpPr/>
            <p:nvPr/>
          </p:nvSpPr>
          <p:spPr>
            <a:xfrm>
              <a:off x="220334" y="112506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3C41E81-9BE9-4046-B5DF-CE4879C19C0A}"/>
              </a:ext>
            </a:extLst>
          </p:cNvPr>
          <p:cNvGrpSpPr/>
          <p:nvPr/>
        </p:nvGrpSpPr>
        <p:grpSpPr>
          <a:xfrm>
            <a:off x="272589" y="2929410"/>
            <a:ext cx="652422" cy="639195"/>
            <a:chOff x="2547469" y="4661465"/>
            <a:chExt cx="652422" cy="639195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FFA7913F-B6B1-468E-8085-951258F2B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20620" y="4714733"/>
              <a:ext cx="523875" cy="542925"/>
            </a:xfrm>
            <a:prstGeom prst="rect">
              <a:avLst/>
            </a:prstGeom>
          </p:spPr>
        </p:pic>
        <p:sp>
          <p:nvSpPr>
            <p:cNvPr id="54" name="四角形: 角を丸くする 53">
              <a:extLst>
                <a:ext uri="{FF2B5EF4-FFF2-40B4-BE49-F238E27FC236}">
                  <a16:creationId xmlns:a16="http://schemas.microsoft.com/office/drawing/2014/main" id="{244CF1A0-FA68-4085-BDD7-E38079A6144E}"/>
                </a:ext>
              </a:extLst>
            </p:cNvPr>
            <p:cNvSpPr/>
            <p:nvPr/>
          </p:nvSpPr>
          <p:spPr>
            <a:xfrm>
              <a:off x="2547469" y="466146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5" name="コネクタ: カギ線 54">
            <a:extLst>
              <a:ext uri="{FF2B5EF4-FFF2-40B4-BE49-F238E27FC236}">
                <a16:creationId xmlns:a16="http://schemas.microsoft.com/office/drawing/2014/main" id="{57CF4339-3D5B-46F7-BDDE-1702449925F4}"/>
              </a:ext>
            </a:extLst>
          </p:cNvPr>
          <p:cNvCxnSpPr>
            <a:cxnSpLocks/>
          </p:cNvCxnSpPr>
          <p:nvPr/>
        </p:nvCxnSpPr>
        <p:spPr>
          <a:xfrm>
            <a:off x="925011" y="2568048"/>
            <a:ext cx="503975" cy="413657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0766EC46-46D3-4295-972A-69BBE2E5FB87}"/>
              </a:ext>
            </a:extLst>
          </p:cNvPr>
          <p:cNvGrpSpPr/>
          <p:nvPr/>
        </p:nvGrpSpPr>
        <p:grpSpPr>
          <a:xfrm>
            <a:off x="272806" y="4311013"/>
            <a:ext cx="652422" cy="639195"/>
            <a:chOff x="588984" y="3725957"/>
            <a:chExt cx="652422" cy="639195"/>
          </a:xfrm>
        </p:grpSpPr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9533FB00-2386-45B6-AAF7-05FEE15BA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1316D808-8550-4932-96F7-7678F1180CFE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15A398C1-EA71-47E5-A86A-41B04C35EF52}"/>
              </a:ext>
            </a:extLst>
          </p:cNvPr>
          <p:cNvCxnSpPr>
            <a:cxnSpLocks/>
          </p:cNvCxnSpPr>
          <p:nvPr/>
        </p:nvCxnSpPr>
        <p:spPr>
          <a:xfrm>
            <a:off x="925011" y="4603730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31B32026-D0DC-4931-BF25-687C5D604B0B}"/>
              </a:ext>
            </a:extLst>
          </p:cNvPr>
          <p:cNvGrpSpPr/>
          <p:nvPr/>
        </p:nvGrpSpPr>
        <p:grpSpPr>
          <a:xfrm>
            <a:off x="3930499" y="2201789"/>
            <a:ext cx="4784876" cy="592590"/>
            <a:chOff x="3665604" y="2043610"/>
            <a:chExt cx="4784876" cy="592590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6BF3D762-0AEE-45AA-A67E-C2D12115E2F0}"/>
                </a:ext>
              </a:extLst>
            </p:cNvPr>
            <p:cNvSpPr txBox="1"/>
            <p:nvPr/>
          </p:nvSpPr>
          <p:spPr>
            <a:xfrm>
              <a:off x="3665604" y="2043610"/>
              <a:ext cx="478487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「イベント」から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7D2851A8-17F0-46AF-82A2-84E1A7AB92BD}"/>
                </a:ext>
              </a:extLst>
            </p:cNvPr>
            <p:cNvSpPr txBox="1"/>
            <p:nvPr/>
          </p:nvSpPr>
          <p:spPr>
            <a:xfrm>
              <a:off x="7546517" y="2121441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5" name="図 64">
              <a:extLst>
                <a:ext uri="{FF2B5EF4-FFF2-40B4-BE49-F238E27FC236}">
                  <a16:creationId xmlns:a16="http://schemas.microsoft.com/office/drawing/2014/main" id="{49927DA4-03C8-41C4-BD23-4105F7A0D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62071" y="2064650"/>
              <a:ext cx="1828958" cy="571550"/>
            </a:xfrm>
            <a:prstGeom prst="rect">
              <a:avLst/>
            </a:prstGeom>
          </p:spPr>
        </p:pic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293919EB-8C8F-4EC4-A648-5A4395C56438}"/>
              </a:ext>
            </a:extLst>
          </p:cNvPr>
          <p:cNvGrpSpPr/>
          <p:nvPr/>
        </p:nvGrpSpPr>
        <p:grpSpPr>
          <a:xfrm>
            <a:off x="3885784" y="3525603"/>
            <a:ext cx="4784876" cy="632083"/>
            <a:chOff x="3885784" y="3525603"/>
            <a:chExt cx="4784876" cy="632083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933EBDEB-6F12-495E-8DAB-28CA1195FCA3}"/>
                </a:ext>
              </a:extLst>
            </p:cNvPr>
            <p:cNvSpPr txBox="1"/>
            <p:nvPr/>
          </p:nvSpPr>
          <p:spPr>
            <a:xfrm>
              <a:off x="3885784" y="3525603"/>
              <a:ext cx="478487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DD02DA73-C7F0-4561-80CE-61D1E643CE5F}"/>
                </a:ext>
              </a:extLst>
            </p:cNvPr>
            <p:cNvSpPr txBox="1"/>
            <p:nvPr/>
          </p:nvSpPr>
          <p:spPr>
            <a:xfrm>
              <a:off x="7502449" y="357996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1EF19A36-ED9F-43AE-A644-D19E0FD85F14}"/>
                </a:ext>
              </a:extLst>
            </p:cNvPr>
            <p:cNvSpPr txBox="1"/>
            <p:nvPr/>
          </p:nvSpPr>
          <p:spPr>
            <a:xfrm>
              <a:off x="4062972" y="357996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601A09DA-EB3A-4F1F-B992-8A6D8EB54D3D}"/>
                </a:ext>
              </a:extLst>
            </p:cNvPr>
            <p:cNvSpPr txBox="1"/>
            <p:nvPr/>
          </p:nvSpPr>
          <p:spPr>
            <a:xfrm>
              <a:off x="4479918" y="357996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CBEC0741-262A-4D57-9849-80C5607B7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19441" y="3639481"/>
              <a:ext cx="1798476" cy="518205"/>
            </a:xfrm>
            <a:prstGeom prst="rect">
              <a:avLst/>
            </a:prstGeom>
          </p:spPr>
        </p:pic>
      </p:grp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6F9C2686-5101-435B-82FD-D7DF8C767065}"/>
              </a:ext>
            </a:extLst>
          </p:cNvPr>
          <p:cNvGrpSpPr/>
          <p:nvPr/>
        </p:nvGrpSpPr>
        <p:grpSpPr>
          <a:xfrm>
            <a:off x="3885784" y="4334666"/>
            <a:ext cx="4829591" cy="777307"/>
            <a:chOff x="3885784" y="4334666"/>
            <a:chExt cx="4829591" cy="777307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14974D7C-FEAE-442B-AAF7-891D60283FE7}"/>
                </a:ext>
              </a:extLst>
            </p:cNvPr>
            <p:cNvSpPr txBox="1"/>
            <p:nvPr/>
          </p:nvSpPr>
          <p:spPr>
            <a:xfrm>
              <a:off x="3885784" y="4358185"/>
              <a:ext cx="48295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EE395783-67FC-4271-BD58-6AD2C2C5807E}"/>
                </a:ext>
              </a:extLst>
            </p:cNvPr>
            <p:cNvSpPr txBox="1"/>
            <p:nvPr/>
          </p:nvSpPr>
          <p:spPr>
            <a:xfrm>
              <a:off x="4059325" y="4436016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E38AD0B9-86EE-406D-8A06-1AAC39D5528C}"/>
                </a:ext>
              </a:extLst>
            </p:cNvPr>
            <p:cNvSpPr txBox="1"/>
            <p:nvPr/>
          </p:nvSpPr>
          <p:spPr>
            <a:xfrm>
              <a:off x="6846393" y="4427138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3" name="図 82">
              <a:extLst>
                <a:ext uri="{FF2B5EF4-FFF2-40B4-BE49-F238E27FC236}">
                  <a16:creationId xmlns:a16="http://schemas.microsoft.com/office/drawing/2014/main" id="{7EB95675-3B67-4A13-9386-271682B23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97006" y="4334666"/>
              <a:ext cx="1097375" cy="777307"/>
            </a:xfrm>
            <a:prstGeom prst="rect">
              <a:avLst/>
            </a:prstGeom>
          </p:spPr>
        </p:pic>
      </p:grpSp>
      <p:sp>
        <p:nvSpPr>
          <p:cNvPr id="86" name="吹き出し: 角を丸めた四角形 85">
            <a:extLst>
              <a:ext uri="{FF2B5EF4-FFF2-40B4-BE49-F238E27FC236}">
                <a16:creationId xmlns:a16="http://schemas.microsoft.com/office/drawing/2014/main" id="{3F59C071-20F9-44C3-8D29-3B343866B6AA}"/>
              </a:ext>
            </a:extLst>
          </p:cNvPr>
          <p:cNvSpPr/>
          <p:nvPr/>
        </p:nvSpPr>
        <p:spPr>
          <a:xfrm>
            <a:off x="1290651" y="5306938"/>
            <a:ext cx="5362113" cy="1360684"/>
          </a:xfrm>
          <a:prstGeom prst="wedgeRoundRectCallout">
            <a:avLst>
              <a:gd name="adj1" fmla="val 57670"/>
              <a:gd name="adj2" fmla="val -8826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2" name="図 91">
            <a:extLst>
              <a:ext uri="{FF2B5EF4-FFF2-40B4-BE49-F238E27FC236}">
                <a16:creationId xmlns:a16="http://schemas.microsoft.com/office/drawing/2014/main" id="{12869BE8-DEBF-4056-8DB3-ACB496DDB8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95712" y="5193508"/>
            <a:ext cx="1044479" cy="1664492"/>
          </a:xfrm>
          <a:prstGeom prst="rect">
            <a:avLst/>
          </a:prstGeom>
        </p:spPr>
      </p:pic>
      <p:grpSp>
        <p:nvGrpSpPr>
          <p:cNvPr id="97" name="グループ化 96">
            <a:extLst>
              <a:ext uri="{FF2B5EF4-FFF2-40B4-BE49-F238E27FC236}">
                <a16:creationId xmlns:a16="http://schemas.microsoft.com/office/drawing/2014/main" id="{23C59859-29A9-4B3A-8807-F3576E2AF3FD}"/>
              </a:ext>
            </a:extLst>
          </p:cNvPr>
          <p:cNvGrpSpPr/>
          <p:nvPr/>
        </p:nvGrpSpPr>
        <p:grpSpPr>
          <a:xfrm>
            <a:off x="1565859" y="5404690"/>
            <a:ext cx="4986932" cy="1177428"/>
            <a:chOff x="1047565" y="5364045"/>
            <a:chExt cx="4986932" cy="1177428"/>
          </a:xfrm>
        </p:grpSpPr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100F1A2F-70D5-4B46-ABE5-0A58711A178F}"/>
                </a:ext>
              </a:extLst>
            </p:cNvPr>
            <p:cNvSpPr txBox="1"/>
            <p:nvPr/>
          </p:nvSpPr>
          <p:spPr>
            <a:xfrm>
              <a:off x="1047565" y="5525810"/>
              <a:ext cx="49869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に囲まれた命令は、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プログラムが終了するまで連続して実行されるよ！</a:t>
              </a: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B79AD7F8-3763-4438-9049-F88C2661B468}"/>
                </a:ext>
              </a:extLst>
            </p:cNvPr>
            <p:cNvSpPr txBox="1"/>
            <p:nvPr/>
          </p:nvSpPr>
          <p:spPr>
            <a:xfrm>
              <a:off x="3481683" y="6074309"/>
              <a:ext cx="6464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れんぞく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C440B300-7DBB-44B9-9BD4-5A63028A77BF}"/>
                </a:ext>
              </a:extLst>
            </p:cNvPr>
            <p:cNvSpPr txBox="1"/>
            <p:nvPr/>
          </p:nvSpPr>
          <p:spPr>
            <a:xfrm>
              <a:off x="2144035" y="6074309"/>
              <a:ext cx="7993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しゅうりょう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07A9C6B4-8F5B-451F-970B-97F6A0A35693}"/>
                </a:ext>
              </a:extLst>
            </p:cNvPr>
            <p:cNvSpPr txBox="1"/>
            <p:nvPr/>
          </p:nvSpPr>
          <p:spPr>
            <a:xfrm>
              <a:off x="4280594" y="6088905"/>
              <a:ext cx="6464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4" name="図 93">
              <a:extLst>
                <a:ext uri="{FF2B5EF4-FFF2-40B4-BE49-F238E27FC236}">
                  <a16:creationId xmlns:a16="http://schemas.microsoft.com/office/drawing/2014/main" id="{B5B60637-734B-47AF-9A84-541D6C4D6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01548" y="5364045"/>
              <a:ext cx="1097375" cy="777307"/>
            </a:xfrm>
            <a:prstGeom prst="rect">
              <a:avLst/>
            </a:prstGeom>
          </p:spPr>
        </p:pic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81259168-651C-46FB-886C-C5C106B84138}"/>
                </a:ext>
              </a:extLst>
            </p:cNvPr>
            <p:cNvSpPr txBox="1"/>
            <p:nvPr/>
          </p:nvSpPr>
          <p:spPr>
            <a:xfrm>
              <a:off x="2425616" y="5576317"/>
              <a:ext cx="45514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6AA931F0-F3BB-4FAF-A621-88FF16071EA2}"/>
                </a:ext>
              </a:extLst>
            </p:cNvPr>
            <p:cNvSpPr txBox="1"/>
            <p:nvPr/>
          </p:nvSpPr>
          <p:spPr>
            <a:xfrm>
              <a:off x="3239351" y="5577853"/>
              <a:ext cx="6464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852F1F1-DAD6-40B3-8632-9C20F40E1326}"/>
              </a:ext>
            </a:extLst>
          </p:cNvPr>
          <p:cNvGrpSpPr/>
          <p:nvPr/>
        </p:nvGrpSpPr>
        <p:grpSpPr>
          <a:xfrm>
            <a:off x="3930499" y="2822686"/>
            <a:ext cx="4784876" cy="585813"/>
            <a:chOff x="3930499" y="2822686"/>
            <a:chExt cx="4784876" cy="585813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C043C538-DF85-4591-88FE-911F46016D7F}"/>
                </a:ext>
              </a:extLst>
            </p:cNvPr>
            <p:cNvSpPr txBox="1"/>
            <p:nvPr/>
          </p:nvSpPr>
          <p:spPr>
            <a:xfrm>
              <a:off x="3930499" y="2822686"/>
              <a:ext cx="478487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「光」から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E0BA1F38-19D0-425C-96F4-A1DAB6C85088}"/>
                </a:ext>
              </a:extLst>
            </p:cNvPr>
            <p:cNvSpPr txBox="1"/>
            <p:nvPr/>
          </p:nvSpPr>
          <p:spPr>
            <a:xfrm>
              <a:off x="6870379" y="2865005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758412F1-55B7-4E1C-8A85-898C6EB9C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224934" y="2974121"/>
              <a:ext cx="1516511" cy="434378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ABDBA233-82F6-4E6E-95B2-37AAC5C4337A}"/>
                </a:ext>
              </a:extLst>
            </p:cNvPr>
            <p:cNvSpPr txBox="1"/>
            <p:nvPr/>
          </p:nvSpPr>
          <p:spPr>
            <a:xfrm>
              <a:off x="4060125" y="2882022"/>
              <a:ext cx="6306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ひかり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6083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（ロボット）のプログラミング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6998F6A-E8C7-43BA-B24B-732DF95844BB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BD82F21-34BE-457B-87F3-DE811985163D}"/>
              </a:ext>
            </a:extLst>
          </p:cNvPr>
          <p:cNvGrpSpPr/>
          <p:nvPr/>
        </p:nvGrpSpPr>
        <p:grpSpPr>
          <a:xfrm>
            <a:off x="500575" y="1041084"/>
            <a:ext cx="7862189" cy="577081"/>
            <a:chOff x="500575" y="1245270"/>
            <a:chExt cx="786218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500575" y="1245270"/>
              <a:ext cx="786218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色を検出したら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LED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の赤を点灯させ、「赤」のメッセージを送る。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7118859" y="1282883"/>
              <a:ext cx="457931" cy="253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1331386" y="1282883"/>
              <a:ext cx="8905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けんしゅつ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F9E5C8E-0921-4BC8-9C0F-EF3AAC7522FE}"/>
                </a:ext>
              </a:extLst>
            </p:cNvPr>
            <p:cNvSpPr txBox="1"/>
            <p:nvPr/>
          </p:nvSpPr>
          <p:spPr>
            <a:xfrm>
              <a:off x="933567" y="1282883"/>
              <a:ext cx="457931" cy="245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4B62C33-16B7-4285-9DEE-FE4CA95324DD}"/>
                </a:ext>
              </a:extLst>
            </p:cNvPr>
            <p:cNvSpPr txBox="1"/>
            <p:nvPr/>
          </p:nvSpPr>
          <p:spPr>
            <a:xfrm flipH="1">
              <a:off x="5057463" y="1282883"/>
              <a:ext cx="4579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73469D2C-4913-4C10-8242-DD82B77A8D9E}"/>
                </a:ext>
              </a:extLst>
            </p:cNvPr>
            <p:cNvSpPr/>
            <p:nvPr/>
          </p:nvSpPr>
          <p:spPr>
            <a:xfrm>
              <a:off x="605017" y="1405690"/>
              <a:ext cx="362564" cy="36256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ABFA652C-2EF3-489E-B3A1-CB626DC3C723}"/>
                </a:ext>
              </a:extLst>
            </p:cNvPr>
            <p:cNvSpPr txBox="1"/>
            <p:nvPr/>
          </p:nvSpPr>
          <p:spPr>
            <a:xfrm flipH="1">
              <a:off x="3239964" y="1282883"/>
              <a:ext cx="4579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F55BE00E-8D2D-4EFA-BEEE-F2499F95DA13}"/>
                </a:ext>
              </a:extLst>
            </p:cNvPr>
            <p:cNvSpPr txBox="1"/>
            <p:nvPr/>
          </p:nvSpPr>
          <p:spPr>
            <a:xfrm flipH="1">
              <a:off x="3638175" y="1282883"/>
              <a:ext cx="796427" cy="245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てんとう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ED41AC2-08FA-4614-A182-C1B73C18C2B8}"/>
              </a:ext>
            </a:extLst>
          </p:cNvPr>
          <p:cNvGrpSpPr/>
          <p:nvPr/>
        </p:nvGrpSpPr>
        <p:grpSpPr>
          <a:xfrm>
            <a:off x="500575" y="1474795"/>
            <a:ext cx="8137397" cy="577081"/>
            <a:chOff x="500575" y="1838782"/>
            <a:chExt cx="8137397" cy="577081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37923B87-4923-40FD-987B-247ABFD31A35}"/>
                </a:ext>
              </a:extLst>
            </p:cNvPr>
            <p:cNvSpPr txBox="1"/>
            <p:nvPr/>
          </p:nvSpPr>
          <p:spPr>
            <a:xfrm>
              <a:off x="500575" y="1838782"/>
              <a:ext cx="813739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色を検出したら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LED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の緑を点灯させ、「青」のメッセージを送る。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7708B783-E09A-476F-8B16-CE44778A28E4}"/>
                </a:ext>
              </a:extLst>
            </p:cNvPr>
            <p:cNvSpPr txBox="1"/>
            <p:nvPr/>
          </p:nvSpPr>
          <p:spPr>
            <a:xfrm>
              <a:off x="7132336" y="1872048"/>
              <a:ext cx="457931" cy="253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DE113CBB-95EC-4ADD-9FDA-92A677F2BD0F}"/>
                </a:ext>
              </a:extLst>
            </p:cNvPr>
            <p:cNvSpPr txBox="1"/>
            <p:nvPr/>
          </p:nvSpPr>
          <p:spPr>
            <a:xfrm>
              <a:off x="1331386" y="1872048"/>
              <a:ext cx="8905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けんしゅつ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0B7CDDBF-3F5B-4B0B-A1CA-5EC1BF341B57}"/>
                </a:ext>
              </a:extLst>
            </p:cNvPr>
            <p:cNvSpPr txBox="1"/>
            <p:nvPr/>
          </p:nvSpPr>
          <p:spPr>
            <a:xfrm>
              <a:off x="933567" y="1872048"/>
              <a:ext cx="457931" cy="245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50685772-D449-443A-8DC6-CE824BF818DA}"/>
                </a:ext>
              </a:extLst>
            </p:cNvPr>
            <p:cNvSpPr txBox="1"/>
            <p:nvPr/>
          </p:nvSpPr>
          <p:spPr>
            <a:xfrm flipH="1">
              <a:off x="5070940" y="1872048"/>
              <a:ext cx="4579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63920BB4-7758-4C05-BA2D-2BB46EF4706A}"/>
                </a:ext>
              </a:extLst>
            </p:cNvPr>
            <p:cNvSpPr/>
            <p:nvPr/>
          </p:nvSpPr>
          <p:spPr>
            <a:xfrm>
              <a:off x="605017" y="1999202"/>
              <a:ext cx="362564" cy="36256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6269926F-0C09-42E0-87B4-693386C1C97D}"/>
                </a:ext>
              </a:extLst>
            </p:cNvPr>
            <p:cNvSpPr txBox="1"/>
            <p:nvPr/>
          </p:nvSpPr>
          <p:spPr>
            <a:xfrm flipH="1">
              <a:off x="3625021" y="1872048"/>
              <a:ext cx="796427" cy="245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てんとう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1D989D17-4007-425F-A824-68D7C35C37EC}"/>
                </a:ext>
              </a:extLst>
            </p:cNvPr>
            <p:cNvSpPr txBox="1"/>
            <p:nvPr/>
          </p:nvSpPr>
          <p:spPr>
            <a:xfrm flipH="1">
              <a:off x="3178208" y="1872048"/>
              <a:ext cx="5954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みどり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2655D2C-60B0-4151-AF72-77078DF973A8}"/>
              </a:ext>
            </a:extLst>
          </p:cNvPr>
          <p:cNvGrpSpPr/>
          <p:nvPr/>
        </p:nvGrpSpPr>
        <p:grpSpPr>
          <a:xfrm>
            <a:off x="500575" y="1925277"/>
            <a:ext cx="7586981" cy="577081"/>
            <a:chOff x="500575" y="2484573"/>
            <a:chExt cx="7586981" cy="577081"/>
          </a:xfrm>
        </p:grpSpPr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4261E240-99E5-4F3A-B011-836548D46272}"/>
                </a:ext>
              </a:extLst>
            </p:cNvPr>
            <p:cNvSpPr txBox="1"/>
            <p:nvPr/>
          </p:nvSpPr>
          <p:spPr>
            <a:xfrm>
              <a:off x="500575" y="2484573"/>
              <a:ext cx="758698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それ以外の場合は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LED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を消灯させ、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に画像を表示する。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3487CDA9-DF9F-44D7-A866-4309B6B549C6}"/>
                </a:ext>
              </a:extLst>
            </p:cNvPr>
            <p:cNvSpPr txBox="1"/>
            <p:nvPr/>
          </p:nvSpPr>
          <p:spPr>
            <a:xfrm>
              <a:off x="5082180" y="2539343"/>
              <a:ext cx="6544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5D81A00A-5799-428C-8A5B-287EB7957848}"/>
                </a:ext>
              </a:extLst>
            </p:cNvPr>
            <p:cNvSpPr txBox="1"/>
            <p:nvPr/>
          </p:nvSpPr>
          <p:spPr>
            <a:xfrm>
              <a:off x="1648828" y="2539343"/>
              <a:ext cx="6544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ばあい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EE0CC431-6B34-403A-BE18-7991F70704B1}"/>
                </a:ext>
              </a:extLst>
            </p:cNvPr>
            <p:cNvSpPr txBox="1"/>
            <p:nvPr/>
          </p:nvSpPr>
          <p:spPr>
            <a:xfrm>
              <a:off x="933567" y="2539343"/>
              <a:ext cx="7152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いがい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031B416F-08A7-458C-9F1F-7FF619989FBA}"/>
                </a:ext>
              </a:extLst>
            </p:cNvPr>
            <p:cNvSpPr txBox="1"/>
            <p:nvPr/>
          </p:nvSpPr>
          <p:spPr>
            <a:xfrm flipH="1">
              <a:off x="2826882" y="2539343"/>
              <a:ext cx="8710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しょうとう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FE11FEF1-278D-4121-A4E4-1A76BA03D317}"/>
                </a:ext>
              </a:extLst>
            </p:cNvPr>
            <p:cNvSpPr txBox="1"/>
            <p:nvPr/>
          </p:nvSpPr>
          <p:spPr>
            <a:xfrm flipH="1">
              <a:off x="5692211" y="2539343"/>
              <a:ext cx="8710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089283FB-3BB2-438A-806A-F16BAFD01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9621" y="2472693"/>
            <a:ext cx="3552825" cy="2609850"/>
          </a:xfrm>
          <a:prstGeom prst="rect">
            <a:avLst/>
          </a:prstGeom>
        </p:spPr>
      </p:pic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F6F55BD6-C7F6-47A0-97D3-B19270FB112A}"/>
              </a:ext>
            </a:extLst>
          </p:cNvPr>
          <p:cNvGrpSpPr/>
          <p:nvPr/>
        </p:nvGrpSpPr>
        <p:grpSpPr>
          <a:xfrm>
            <a:off x="1635520" y="2553395"/>
            <a:ext cx="652422" cy="639195"/>
            <a:chOff x="588984" y="3725957"/>
            <a:chExt cx="652422" cy="639195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7C4DE899-A03E-452D-A245-52B1C9B43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273F865C-28C6-4128-BA67-FCD6956A81DD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9E7A4963-2940-4D64-AC6A-11C5C55990C2}"/>
              </a:ext>
            </a:extLst>
          </p:cNvPr>
          <p:cNvCxnSpPr>
            <a:cxnSpLocks/>
          </p:cNvCxnSpPr>
          <p:nvPr/>
        </p:nvCxnSpPr>
        <p:spPr>
          <a:xfrm>
            <a:off x="2287725" y="2846112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コネクタ: カギ線 43">
            <a:extLst>
              <a:ext uri="{FF2B5EF4-FFF2-40B4-BE49-F238E27FC236}">
                <a16:creationId xmlns:a16="http://schemas.microsoft.com/office/drawing/2014/main" id="{375BC43A-BB4A-4F65-98E4-E246D24D54FC}"/>
              </a:ext>
            </a:extLst>
          </p:cNvPr>
          <p:cNvCxnSpPr>
            <a:cxnSpLocks/>
            <a:stCxn id="41" idx="2"/>
          </p:cNvCxnSpPr>
          <p:nvPr/>
        </p:nvCxnSpPr>
        <p:spPr>
          <a:xfrm rot="16200000" flipH="1">
            <a:off x="2124163" y="3030158"/>
            <a:ext cx="678234" cy="1003098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FDE1985E-2D03-44E8-82E1-2496EBF005BF}"/>
              </a:ext>
            </a:extLst>
          </p:cNvPr>
          <p:cNvGrpSpPr/>
          <p:nvPr/>
        </p:nvGrpSpPr>
        <p:grpSpPr>
          <a:xfrm>
            <a:off x="6935873" y="2512114"/>
            <a:ext cx="652422" cy="639195"/>
            <a:chOff x="992573" y="1793408"/>
            <a:chExt cx="652422" cy="639195"/>
          </a:xfrm>
        </p:grpSpPr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E60A6292-3D34-481C-95EC-7095043D2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01450" y="1872004"/>
              <a:ext cx="609685" cy="504895"/>
            </a:xfrm>
            <a:prstGeom prst="rect">
              <a:avLst/>
            </a:prstGeom>
          </p:spPr>
        </p:pic>
        <p:sp>
          <p:nvSpPr>
            <p:cNvPr id="52" name="四角形: 角を丸くする 51">
              <a:extLst>
                <a:ext uri="{FF2B5EF4-FFF2-40B4-BE49-F238E27FC236}">
                  <a16:creationId xmlns:a16="http://schemas.microsoft.com/office/drawing/2014/main" id="{A9B2B539-EAC8-4947-ADFA-FB48BD120524}"/>
                </a:ext>
              </a:extLst>
            </p:cNvPr>
            <p:cNvSpPr/>
            <p:nvPr/>
          </p:nvSpPr>
          <p:spPr>
            <a:xfrm>
              <a:off x="992573" y="179340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8DDFF01C-CFDD-4B44-B52C-7005353115A5}"/>
              </a:ext>
            </a:extLst>
          </p:cNvPr>
          <p:cNvCxnSpPr>
            <a:cxnSpLocks/>
            <a:stCxn id="51" idx="1"/>
          </p:cNvCxnSpPr>
          <p:nvPr/>
        </p:nvCxnSpPr>
        <p:spPr>
          <a:xfrm flipH="1" flipV="1">
            <a:off x="6112015" y="2843157"/>
            <a:ext cx="832735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コネクタ: カギ線 61">
            <a:extLst>
              <a:ext uri="{FF2B5EF4-FFF2-40B4-BE49-F238E27FC236}">
                <a16:creationId xmlns:a16="http://schemas.microsoft.com/office/drawing/2014/main" id="{B448D636-1898-42C4-9526-B83A2D7E293E}"/>
              </a:ext>
            </a:extLst>
          </p:cNvPr>
          <p:cNvCxnSpPr>
            <a:cxnSpLocks/>
            <a:stCxn id="52" idx="2"/>
          </p:cNvCxnSpPr>
          <p:nvPr/>
        </p:nvCxnSpPr>
        <p:spPr>
          <a:xfrm rot="5400000">
            <a:off x="6433775" y="2829550"/>
            <a:ext cx="506550" cy="1150069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EDEB9122-7C42-4A6D-8A02-DF6C87105A45}"/>
              </a:ext>
            </a:extLst>
          </p:cNvPr>
          <p:cNvGrpSpPr/>
          <p:nvPr/>
        </p:nvGrpSpPr>
        <p:grpSpPr>
          <a:xfrm>
            <a:off x="0" y="4987817"/>
            <a:ext cx="9433538" cy="1289204"/>
            <a:chOff x="0" y="4987817"/>
            <a:chExt cx="9433538" cy="1289204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49D0222C-9F8D-4027-8D92-55EC912D2D0C}"/>
                </a:ext>
              </a:extLst>
            </p:cNvPr>
            <p:cNvSpPr txBox="1"/>
            <p:nvPr/>
          </p:nvSpPr>
          <p:spPr>
            <a:xfrm>
              <a:off x="0" y="5251150"/>
              <a:ext cx="943353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を選び、「でなければ」の条件にもう一つ　　　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3623A317-D39D-4685-8899-F0E50A619F30}"/>
                </a:ext>
              </a:extLst>
            </p:cNvPr>
            <p:cNvSpPr txBox="1"/>
            <p:nvPr/>
          </p:nvSpPr>
          <p:spPr>
            <a:xfrm>
              <a:off x="173541" y="5304535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E1A0A040-7424-417E-B798-59BBE979E9BD}"/>
                </a:ext>
              </a:extLst>
            </p:cNvPr>
            <p:cNvSpPr txBox="1"/>
            <p:nvPr/>
          </p:nvSpPr>
          <p:spPr>
            <a:xfrm>
              <a:off x="2738429" y="5304535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F29169EE-F931-4936-9E1C-BAB34319C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91270" y="5034853"/>
              <a:ext cx="1150720" cy="1242168"/>
            </a:xfrm>
            <a:prstGeom prst="rect">
              <a:avLst/>
            </a:prstGeom>
          </p:spPr>
        </p:pic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07FAE13A-54FD-4515-9B47-46F1A3F38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16941" y="4987817"/>
              <a:ext cx="1150720" cy="1242168"/>
            </a:xfrm>
            <a:prstGeom prst="rect">
              <a:avLst/>
            </a:prstGeom>
          </p:spPr>
        </p:pic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EF74F08F-8CA9-4FA9-B9E9-B3C257ED4A47}"/>
                </a:ext>
              </a:extLst>
            </p:cNvPr>
            <p:cNvSpPr txBox="1"/>
            <p:nvPr/>
          </p:nvSpPr>
          <p:spPr>
            <a:xfrm>
              <a:off x="5067739" y="5304535"/>
              <a:ext cx="9500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71662116-2271-460B-81B4-F3DDE936CF4F}"/>
                </a:ext>
              </a:extLst>
            </p:cNvPr>
            <p:cNvSpPr txBox="1"/>
            <p:nvPr/>
          </p:nvSpPr>
          <p:spPr>
            <a:xfrm>
              <a:off x="8183170" y="5304535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9A482920-2E38-4004-80CE-62221AD0ADBF}"/>
                </a:ext>
              </a:extLst>
            </p:cNvPr>
            <p:cNvSpPr txBox="1"/>
            <p:nvPr/>
          </p:nvSpPr>
          <p:spPr>
            <a:xfrm>
              <a:off x="6387403" y="5308899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AC5F788A-7E44-4C69-8FBD-4387DCC00AF6}"/>
              </a:ext>
            </a:extLst>
          </p:cNvPr>
          <p:cNvGrpSpPr/>
          <p:nvPr/>
        </p:nvGrpSpPr>
        <p:grpSpPr>
          <a:xfrm>
            <a:off x="20712" y="6135343"/>
            <a:ext cx="8972182" cy="577081"/>
            <a:chOff x="20712" y="6135343"/>
            <a:chExt cx="8972182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63F1B6A2-0EB9-4ED9-B6BB-8E5828C49B26}"/>
                </a:ext>
              </a:extLst>
            </p:cNvPr>
            <p:cNvSpPr txBox="1"/>
            <p:nvPr/>
          </p:nvSpPr>
          <p:spPr>
            <a:xfrm>
              <a:off x="20712" y="6135343"/>
              <a:ext cx="897218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検出された色が赤色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」を選ぶ。一つは「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緑色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6CDD39A-85E9-4BE9-81F2-A67CA8A46D26}"/>
                </a:ext>
              </a:extLst>
            </p:cNvPr>
            <p:cNvSpPr txBox="1"/>
            <p:nvPr/>
          </p:nvSpPr>
          <p:spPr>
            <a:xfrm>
              <a:off x="2031198" y="6215524"/>
              <a:ext cx="8220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けんしゅつ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D8FD4C16-5A15-4600-89AF-3098FD06F560}"/>
                </a:ext>
              </a:extLst>
            </p:cNvPr>
            <p:cNvSpPr txBox="1"/>
            <p:nvPr/>
          </p:nvSpPr>
          <p:spPr>
            <a:xfrm>
              <a:off x="4539059" y="621552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C452286-6E90-4F89-9369-198FC8B9A9F0}"/>
                </a:ext>
              </a:extLst>
            </p:cNvPr>
            <p:cNvSpPr txBox="1"/>
            <p:nvPr/>
          </p:nvSpPr>
          <p:spPr>
            <a:xfrm>
              <a:off x="3188121" y="621552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EB8AB9CD-3BC7-4ECA-816C-B016617FC15F}"/>
                </a:ext>
              </a:extLst>
            </p:cNvPr>
            <p:cNvSpPr txBox="1"/>
            <p:nvPr/>
          </p:nvSpPr>
          <p:spPr>
            <a:xfrm>
              <a:off x="3626095" y="6215524"/>
              <a:ext cx="7465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あかいろ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4115567E-21EC-4789-8495-3140134DCF5F}"/>
                </a:ext>
              </a:extLst>
            </p:cNvPr>
            <p:cNvSpPr txBox="1"/>
            <p:nvPr/>
          </p:nvSpPr>
          <p:spPr>
            <a:xfrm>
              <a:off x="6064148" y="6215524"/>
              <a:ext cx="8757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みどりいろ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E1B80148-D4F5-4FC9-8BD9-55E500144D54}"/>
                </a:ext>
              </a:extLst>
            </p:cNvPr>
            <p:cNvSpPr txBox="1"/>
            <p:nvPr/>
          </p:nvSpPr>
          <p:spPr>
            <a:xfrm>
              <a:off x="5253139" y="6215524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3BBA0EB-23C2-2F44-ABDE-943A0FFFFBAD}"/>
              </a:ext>
            </a:extLst>
          </p:cNvPr>
          <p:cNvSpPr txBox="1"/>
          <p:nvPr/>
        </p:nvSpPr>
        <p:spPr>
          <a:xfrm flipH="1">
            <a:off x="4204912" y="1969486"/>
            <a:ext cx="796427" cy="245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014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（ロボット）のプログラミング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6998F6A-E8C7-43BA-B24B-732DF95844BB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2BA70CF3-9E96-4A0C-B813-72E661C3F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337" y="1924900"/>
            <a:ext cx="3088501" cy="3822653"/>
          </a:xfrm>
          <a:prstGeom prst="rect">
            <a:avLst/>
          </a:prstGeom>
        </p:spPr>
      </p:pic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7202E758-94C8-44C8-95D8-A3D6A13235AC}"/>
              </a:ext>
            </a:extLst>
          </p:cNvPr>
          <p:cNvCxnSpPr>
            <a:cxnSpLocks/>
          </p:cNvCxnSpPr>
          <p:nvPr/>
        </p:nvCxnSpPr>
        <p:spPr>
          <a:xfrm>
            <a:off x="1022719" y="2500799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EB841770-B53B-4E64-B395-CA05701A9AF7}"/>
              </a:ext>
            </a:extLst>
          </p:cNvPr>
          <p:cNvGrpSpPr/>
          <p:nvPr/>
        </p:nvGrpSpPr>
        <p:grpSpPr>
          <a:xfrm>
            <a:off x="367689" y="1998978"/>
            <a:ext cx="652422" cy="639195"/>
            <a:chOff x="2547469" y="4661465"/>
            <a:chExt cx="652422" cy="639195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2FCC9981-7223-4043-A018-8EA7775C6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20620" y="4714733"/>
              <a:ext cx="523875" cy="542925"/>
            </a:xfrm>
            <a:prstGeom prst="rect">
              <a:avLst/>
            </a:prstGeom>
          </p:spPr>
        </p:pic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0F0678CD-8C9B-4301-A6B6-0F19133FF23C}"/>
                </a:ext>
              </a:extLst>
            </p:cNvPr>
            <p:cNvSpPr/>
            <p:nvPr/>
          </p:nvSpPr>
          <p:spPr>
            <a:xfrm>
              <a:off x="2547469" y="466146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9010435-1711-429B-B887-EC8047C5E4B0}"/>
              </a:ext>
            </a:extLst>
          </p:cNvPr>
          <p:cNvSpPr/>
          <p:nvPr/>
        </p:nvSpPr>
        <p:spPr>
          <a:xfrm>
            <a:off x="1526694" y="3231471"/>
            <a:ext cx="2932143" cy="2219418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C1D54F59-8C2E-4ECE-8B6B-70262626B884}"/>
              </a:ext>
            </a:extLst>
          </p:cNvPr>
          <p:cNvCxnSpPr>
            <a:cxnSpLocks/>
          </p:cNvCxnSpPr>
          <p:nvPr/>
        </p:nvCxnSpPr>
        <p:spPr>
          <a:xfrm>
            <a:off x="1022719" y="2865252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8F61428E-4425-4EC9-ABF0-EAE6110597F4}"/>
              </a:ext>
            </a:extLst>
          </p:cNvPr>
          <p:cNvGrpSpPr/>
          <p:nvPr/>
        </p:nvGrpSpPr>
        <p:grpSpPr>
          <a:xfrm>
            <a:off x="367689" y="2691441"/>
            <a:ext cx="652422" cy="639195"/>
            <a:chOff x="220334" y="1125062"/>
            <a:chExt cx="652422" cy="639195"/>
          </a:xfrm>
        </p:grpSpPr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1142AC73-1029-4EB6-B9BD-7EE5A8D14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8796" y="1167894"/>
              <a:ext cx="590632" cy="543001"/>
            </a:xfrm>
            <a:prstGeom prst="rect">
              <a:avLst/>
            </a:prstGeom>
          </p:spPr>
        </p:pic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9D9134D2-5552-47B8-81B1-5F25DAF9BB69}"/>
                </a:ext>
              </a:extLst>
            </p:cNvPr>
            <p:cNvSpPr/>
            <p:nvPr/>
          </p:nvSpPr>
          <p:spPr>
            <a:xfrm>
              <a:off x="220334" y="112506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B57A226-0844-423A-8EC9-E51A051FF25F}"/>
              </a:ext>
            </a:extLst>
          </p:cNvPr>
          <p:cNvGrpSpPr/>
          <p:nvPr/>
        </p:nvGrpSpPr>
        <p:grpSpPr>
          <a:xfrm>
            <a:off x="4431471" y="2052246"/>
            <a:ext cx="4488464" cy="596727"/>
            <a:chOff x="4806456" y="2148460"/>
            <a:chExt cx="4488464" cy="596727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C7CAFEEF-07F3-4516-9E5A-528DA0651B27}"/>
                </a:ext>
              </a:extLst>
            </p:cNvPr>
            <p:cNvSpPr txBox="1"/>
            <p:nvPr/>
          </p:nvSpPr>
          <p:spPr>
            <a:xfrm>
              <a:off x="4806456" y="2148460"/>
              <a:ext cx="448846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「光」から　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5D6F800-7E57-4F56-851A-020625FB420B}"/>
                </a:ext>
              </a:extLst>
            </p:cNvPr>
            <p:cNvSpPr txBox="1"/>
            <p:nvPr/>
          </p:nvSpPr>
          <p:spPr>
            <a:xfrm>
              <a:off x="8450480" y="2190778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AD7CCEE1-241C-4B20-8242-14567A7E1C89}"/>
                </a:ext>
              </a:extLst>
            </p:cNvPr>
            <p:cNvSpPr txBox="1"/>
            <p:nvPr/>
          </p:nvSpPr>
          <p:spPr>
            <a:xfrm>
              <a:off x="4939015" y="2190778"/>
              <a:ext cx="6306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ひかり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AAC6D9F5-2958-4DBA-86D9-E121250A6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06543" y="2303189"/>
              <a:ext cx="2118544" cy="441998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C93B26F-1806-4CD5-A01B-A8DCC2D83113}"/>
              </a:ext>
            </a:extLst>
          </p:cNvPr>
          <p:cNvGrpSpPr/>
          <p:nvPr/>
        </p:nvGrpSpPr>
        <p:grpSpPr>
          <a:xfrm>
            <a:off x="4458837" y="2959861"/>
            <a:ext cx="4534057" cy="1131079"/>
            <a:chOff x="4458837" y="2959861"/>
            <a:chExt cx="4534057" cy="1131079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811EF03-2EBA-4E4C-AB6B-F9C203262710}"/>
                </a:ext>
              </a:extLst>
            </p:cNvPr>
            <p:cNvSpPr txBox="1"/>
            <p:nvPr/>
          </p:nvSpPr>
          <p:spPr>
            <a:xfrm>
              <a:off x="4458837" y="2959861"/>
              <a:ext cx="453405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赤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9C398743-E64E-4BC2-8A83-C411F0C1ED5C}"/>
                </a:ext>
              </a:extLst>
            </p:cNvPr>
            <p:cNvSpPr txBox="1"/>
            <p:nvPr/>
          </p:nvSpPr>
          <p:spPr>
            <a:xfrm>
              <a:off x="8294618" y="303105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B18EC875-E6A6-4548-B399-7C93118D6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43852" y="3126905"/>
              <a:ext cx="1775614" cy="449619"/>
            </a:xfrm>
            <a:prstGeom prst="rect">
              <a:avLst/>
            </a:prstGeom>
          </p:spPr>
        </p:pic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DF8AD57-0C67-4436-B31E-E5BA13E75FB4}"/>
                </a:ext>
              </a:extLst>
            </p:cNvPr>
            <p:cNvSpPr txBox="1"/>
            <p:nvPr/>
          </p:nvSpPr>
          <p:spPr>
            <a:xfrm>
              <a:off x="5990045" y="35900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D03BAAF6-6D3B-412F-9D7B-D9C8E2E5F269}"/>
              </a:ext>
            </a:extLst>
          </p:cNvPr>
          <p:cNvGrpSpPr/>
          <p:nvPr/>
        </p:nvGrpSpPr>
        <p:grpSpPr>
          <a:xfrm>
            <a:off x="500575" y="1041084"/>
            <a:ext cx="7862189" cy="577081"/>
            <a:chOff x="500575" y="1245270"/>
            <a:chExt cx="7862189" cy="577081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3A930CB-F2A8-4F8E-B80B-71943AB409B5}"/>
                </a:ext>
              </a:extLst>
            </p:cNvPr>
            <p:cNvSpPr txBox="1"/>
            <p:nvPr/>
          </p:nvSpPr>
          <p:spPr>
            <a:xfrm>
              <a:off x="500575" y="1245270"/>
              <a:ext cx="786218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色を検出したら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LED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の赤を点灯させ、「赤」のメッセージを送る。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DE57A02C-6E64-45B8-8746-EE8E78C61894}"/>
                </a:ext>
              </a:extLst>
            </p:cNvPr>
            <p:cNvSpPr txBox="1"/>
            <p:nvPr/>
          </p:nvSpPr>
          <p:spPr>
            <a:xfrm>
              <a:off x="7118859" y="1282883"/>
              <a:ext cx="457931" cy="253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59F57C10-9415-4FD9-9922-EBC4FF9DEBE3}"/>
                </a:ext>
              </a:extLst>
            </p:cNvPr>
            <p:cNvSpPr txBox="1"/>
            <p:nvPr/>
          </p:nvSpPr>
          <p:spPr>
            <a:xfrm>
              <a:off x="1331386" y="1282883"/>
              <a:ext cx="8905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けんしゅつ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53190390-457D-4873-959F-31FFD0EB069D}"/>
                </a:ext>
              </a:extLst>
            </p:cNvPr>
            <p:cNvSpPr txBox="1"/>
            <p:nvPr/>
          </p:nvSpPr>
          <p:spPr>
            <a:xfrm>
              <a:off x="933567" y="1282883"/>
              <a:ext cx="457931" cy="245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597D1C38-7BB4-4D9F-93C0-8C1903C27248}"/>
                </a:ext>
              </a:extLst>
            </p:cNvPr>
            <p:cNvSpPr txBox="1"/>
            <p:nvPr/>
          </p:nvSpPr>
          <p:spPr>
            <a:xfrm flipH="1">
              <a:off x="5057463" y="1282883"/>
              <a:ext cx="4579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CE709CCA-7A44-4B47-B4D8-3F735B7EA19E}"/>
                </a:ext>
              </a:extLst>
            </p:cNvPr>
            <p:cNvSpPr/>
            <p:nvPr/>
          </p:nvSpPr>
          <p:spPr>
            <a:xfrm>
              <a:off x="605017" y="1405690"/>
              <a:ext cx="362564" cy="36256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298AF76F-FDED-485D-BF0C-A041482AA727}"/>
                </a:ext>
              </a:extLst>
            </p:cNvPr>
            <p:cNvSpPr txBox="1"/>
            <p:nvPr/>
          </p:nvSpPr>
          <p:spPr>
            <a:xfrm flipH="1">
              <a:off x="3239964" y="1282883"/>
              <a:ext cx="4579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E8CDAD65-082E-457F-B8DD-D1D82926C5C2}"/>
                </a:ext>
              </a:extLst>
            </p:cNvPr>
            <p:cNvSpPr txBox="1"/>
            <p:nvPr/>
          </p:nvSpPr>
          <p:spPr>
            <a:xfrm flipH="1">
              <a:off x="3638175" y="1282883"/>
              <a:ext cx="796427" cy="245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てんとう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5433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B989C99A-D740-4A4F-ADB6-E047E5F64C20}"/>
              </a:ext>
            </a:extLst>
          </p:cNvPr>
          <p:cNvGrpSpPr/>
          <p:nvPr/>
        </p:nvGrpSpPr>
        <p:grpSpPr>
          <a:xfrm>
            <a:off x="504209" y="1039632"/>
            <a:ext cx="8137397" cy="577081"/>
            <a:chOff x="500575" y="1838782"/>
            <a:chExt cx="8137397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805D919A-A385-4222-8B4A-2D22A583298C}"/>
                </a:ext>
              </a:extLst>
            </p:cNvPr>
            <p:cNvSpPr txBox="1"/>
            <p:nvPr/>
          </p:nvSpPr>
          <p:spPr>
            <a:xfrm>
              <a:off x="500575" y="1838782"/>
              <a:ext cx="813739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色を検出したら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LED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の緑を点灯させ、「青」のメッセージを送る。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14A59E8D-9B5E-4A74-B7CC-BC5B09C66568}"/>
                </a:ext>
              </a:extLst>
            </p:cNvPr>
            <p:cNvSpPr txBox="1"/>
            <p:nvPr/>
          </p:nvSpPr>
          <p:spPr>
            <a:xfrm>
              <a:off x="7132336" y="1872048"/>
              <a:ext cx="457931" cy="253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9ADC75E9-1678-4CC4-93EB-CB1C10811827}"/>
                </a:ext>
              </a:extLst>
            </p:cNvPr>
            <p:cNvSpPr txBox="1"/>
            <p:nvPr/>
          </p:nvSpPr>
          <p:spPr>
            <a:xfrm>
              <a:off x="1331386" y="1872048"/>
              <a:ext cx="8905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けんしゅつ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4EE69E08-9CFC-4874-83A5-B6B1AE002410}"/>
                </a:ext>
              </a:extLst>
            </p:cNvPr>
            <p:cNvSpPr txBox="1"/>
            <p:nvPr/>
          </p:nvSpPr>
          <p:spPr>
            <a:xfrm>
              <a:off x="933567" y="1872048"/>
              <a:ext cx="457931" cy="245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28F7959-CDD3-4B34-9637-69A4BB0F3221}"/>
                </a:ext>
              </a:extLst>
            </p:cNvPr>
            <p:cNvSpPr txBox="1"/>
            <p:nvPr/>
          </p:nvSpPr>
          <p:spPr>
            <a:xfrm flipH="1">
              <a:off x="5070940" y="1872048"/>
              <a:ext cx="4579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29C6F158-E106-4F8A-891D-F8D0725CCC0B}"/>
                </a:ext>
              </a:extLst>
            </p:cNvPr>
            <p:cNvSpPr/>
            <p:nvPr/>
          </p:nvSpPr>
          <p:spPr>
            <a:xfrm>
              <a:off x="605017" y="1999202"/>
              <a:ext cx="362564" cy="36256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046CA391-2C49-4AAA-982D-7E78C5D09229}"/>
                </a:ext>
              </a:extLst>
            </p:cNvPr>
            <p:cNvSpPr txBox="1"/>
            <p:nvPr/>
          </p:nvSpPr>
          <p:spPr>
            <a:xfrm flipH="1">
              <a:off x="3625021" y="1872048"/>
              <a:ext cx="796427" cy="245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てんとう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6E75B57A-C041-40C2-97CB-6758BF0AABD6}"/>
                </a:ext>
              </a:extLst>
            </p:cNvPr>
            <p:cNvSpPr txBox="1"/>
            <p:nvPr/>
          </p:nvSpPr>
          <p:spPr>
            <a:xfrm flipH="1">
              <a:off x="3178208" y="1872048"/>
              <a:ext cx="5954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みどり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（ロボット）のプログラミング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6998F6A-E8C7-43BA-B24B-732DF95844BB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2BA70CF3-9E96-4A0C-B813-72E661C3F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337" y="1924900"/>
            <a:ext cx="3088501" cy="3822653"/>
          </a:xfrm>
          <a:prstGeom prst="rect">
            <a:avLst/>
          </a:prstGeom>
        </p:spPr>
      </p:pic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7202E758-94C8-44C8-95D8-A3D6A13235AC}"/>
              </a:ext>
            </a:extLst>
          </p:cNvPr>
          <p:cNvCxnSpPr>
            <a:cxnSpLocks/>
          </p:cNvCxnSpPr>
          <p:nvPr/>
        </p:nvCxnSpPr>
        <p:spPr>
          <a:xfrm>
            <a:off x="1117269" y="3779095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EB841770-B53B-4E64-B395-CA05701A9AF7}"/>
              </a:ext>
            </a:extLst>
          </p:cNvPr>
          <p:cNvGrpSpPr/>
          <p:nvPr/>
        </p:nvGrpSpPr>
        <p:grpSpPr>
          <a:xfrm>
            <a:off x="462239" y="3277274"/>
            <a:ext cx="652422" cy="639195"/>
            <a:chOff x="2547469" y="4661465"/>
            <a:chExt cx="652422" cy="639195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2FCC9981-7223-4043-A018-8EA7775C6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20620" y="4714733"/>
              <a:ext cx="523875" cy="542925"/>
            </a:xfrm>
            <a:prstGeom prst="rect">
              <a:avLst/>
            </a:prstGeom>
          </p:spPr>
        </p:pic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0F0678CD-8C9B-4301-A6B6-0F19133FF23C}"/>
                </a:ext>
              </a:extLst>
            </p:cNvPr>
            <p:cNvSpPr/>
            <p:nvPr/>
          </p:nvSpPr>
          <p:spPr>
            <a:xfrm>
              <a:off x="2547469" y="466146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9010435-1711-429B-B887-EC8047C5E4B0}"/>
              </a:ext>
            </a:extLst>
          </p:cNvPr>
          <p:cNvSpPr/>
          <p:nvPr/>
        </p:nvSpPr>
        <p:spPr>
          <a:xfrm>
            <a:off x="1526694" y="4465753"/>
            <a:ext cx="2932143" cy="985136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C1D54F59-8C2E-4ECE-8B6B-70262626B884}"/>
              </a:ext>
            </a:extLst>
          </p:cNvPr>
          <p:cNvCxnSpPr>
            <a:cxnSpLocks/>
          </p:cNvCxnSpPr>
          <p:nvPr/>
        </p:nvCxnSpPr>
        <p:spPr>
          <a:xfrm>
            <a:off x="1117269" y="4143548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8F61428E-4425-4EC9-ABF0-EAE6110597F4}"/>
              </a:ext>
            </a:extLst>
          </p:cNvPr>
          <p:cNvGrpSpPr/>
          <p:nvPr/>
        </p:nvGrpSpPr>
        <p:grpSpPr>
          <a:xfrm>
            <a:off x="462239" y="3969737"/>
            <a:ext cx="652422" cy="639195"/>
            <a:chOff x="220334" y="1125062"/>
            <a:chExt cx="652422" cy="639195"/>
          </a:xfrm>
        </p:grpSpPr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1142AC73-1029-4EB6-B9BD-7EE5A8D14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8796" y="1167894"/>
              <a:ext cx="590632" cy="543001"/>
            </a:xfrm>
            <a:prstGeom prst="rect">
              <a:avLst/>
            </a:prstGeom>
          </p:spPr>
        </p:pic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9D9134D2-5552-47B8-81B1-5F25DAF9BB69}"/>
                </a:ext>
              </a:extLst>
            </p:cNvPr>
            <p:cNvSpPr/>
            <p:nvPr/>
          </p:nvSpPr>
          <p:spPr>
            <a:xfrm>
              <a:off x="220334" y="112506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C93B26F-1806-4CD5-A01B-A8DCC2D83113}"/>
              </a:ext>
            </a:extLst>
          </p:cNvPr>
          <p:cNvGrpSpPr/>
          <p:nvPr/>
        </p:nvGrpSpPr>
        <p:grpSpPr>
          <a:xfrm>
            <a:off x="4525055" y="5586222"/>
            <a:ext cx="4534057" cy="1131079"/>
            <a:chOff x="4458837" y="2959861"/>
            <a:chExt cx="4534057" cy="1131079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811EF03-2EBA-4E4C-AB6B-F9C203262710}"/>
                </a:ext>
              </a:extLst>
            </p:cNvPr>
            <p:cNvSpPr txBox="1"/>
            <p:nvPr/>
          </p:nvSpPr>
          <p:spPr>
            <a:xfrm>
              <a:off x="4458837" y="2959861"/>
              <a:ext cx="453405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9C398743-E64E-4BC2-8A83-C411F0C1ED5C}"/>
                </a:ext>
              </a:extLst>
            </p:cNvPr>
            <p:cNvSpPr txBox="1"/>
            <p:nvPr/>
          </p:nvSpPr>
          <p:spPr>
            <a:xfrm>
              <a:off x="8294618" y="303105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B18EC875-E6A6-4548-B399-7C93118D6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43852" y="3126905"/>
              <a:ext cx="1775614" cy="449619"/>
            </a:xfrm>
            <a:prstGeom prst="rect">
              <a:avLst/>
            </a:prstGeom>
          </p:spPr>
        </p:pic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DF8AD57-0C67-4436-B31E-E5BA13E75FB4}"/>
                </a:ext>
              </a:extLst>
            </p:cNvPr>
            <p:cNvSpPr txBox="1"/>
            <p:nvPr/>
          </p:nvSpPr>
          <p:spPr>
            <a:xfrm>
              <a:off x="5990045" y="35900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3A261DA-9D01-4C8D-9B4C-97224DEFC96E}"/>
              </a:ext>
            </a:extLst>
          </p:cNvPr>
          <p:cNvGrpSpPr/>
          <p:nvPr/>
        </p:nvGrpSpPr>
        <p:grpSpPr>
          <a:xfrm>
            <a:off x="4425082" y="1710101"/>
            <a:ext cx="4516230" cy="3740788"/>
            <a:chOff x="4403705" y="2052246"/>
            <a:chExt cx="4516230" cy="3740788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C7CAFEEF-07F3-4516-9E5A-528DA0651B27}"/>
                </a:ext>
              </a:extLst>
            </p:cNvPr>
            <p:cNvSpPr txBox="1"/>
            <p:nvPr/>
          </p:nvSpPr>
          <p:spPr>
            <a:xfrm>
              <a:off x="4431471" y="2052246"/>
              <a:ext cx="4488464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「光」から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色をクリックして、色調整パネルを開く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色を緑色に変更する。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5D6F800-7E57-4F56-851A-020625FB420B}"/>
                </a:ext>
              </a:extLst>
            </p:cNvPr>
            <p:cNvSpPr txBox="1"/>
            <p:nvPr/>
          </p:nvSpPr>
          <p:spPr>
            <a:xfrm>
              <a:off x="8075495" y="2094564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AD7CCEE1-241C-4B20-8242-14567A7E1C89}"/>
                </a:ext>
              </a:extLst>
            </p:cNvPr>
            <p:cNvSpPr txBox="1"/>
            <p:nvPr/>
          </p:nvSpPr>
          <p:spPr>
            <a:xfrm>
              <a:off x="4564030" y="2094564"/>
              <a:ext cx="6306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ひかり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AAC6D9F5-2958-4DBA-86D9-E121250A6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31558" y="2206975"/>
              <a:ext cx="2118544" cy="441998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6515DE9E-B327-4286-AAE4-8BC2A116C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31689" y="3340887"/>
              <a:ext cx="1782795" cy="2452147"/>
            </a:xfrm>
            <a:prstGeom prst="rect">
              <a:avLst/>
            </a:prstGeom>
          </p:spPr>
        </p:pic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7AD941CA-EFE1-4DE8-B494-BCFE6F20F604}"/>
                </a:ext>
              </a:extLst>
            </p:cNvPr>
            <p:cNvSpPr txBox="1"/>
            <p:nvPr/>
          </p:nvSpPr>
          <p:spPr>
            <a:xfrm>
              <a:off x="4403705" y="2675197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ED7E35C0-CF22-45DB-B484-6C3FA3243868}"/>
                </a:ext>
              </a:extLst>
            </p:cNvPr>
            <p:cNvSpPr txBox="1"/>
            <p:nvPr/>
          </p:nvSpPr>
          <p:spPr>
            <a:xfrm>
              <a:off x="4417955" y="3205396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E63ABF00-B6D7-4F7A-B33D-E21F9DDCAD97}"/>
                </a:ext>
              </a:extLst>
            </p:cNvPr>
            <p:cNvSpPr txBox="1"/>
            <p:nvPr/>
          </p:nvSpPr>
          <p:spPr>
            <a:xfrm>
              <a:off x="6320901" y="2675197"/>
              <a:ext cx="11990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いろちょうせい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196DA315-75C8-4D1A-9D23-B99C9AA7D1BE}"/>
                </a:ext>
              </a:extLst>
            </p:cNvPr>
            <p:cNvSpPr txBox="1"/>
            <p:nvPr/>
          </p:nvSpPr>
          <p:spPr>
            <a:xfrm>
              <a:off x="8062810" y="2675197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B601D7E-73DB-4161-9E1A-ABD7C7DDD022}"/>
                </a:ext>
              </a:extLst>
            </p:cNvPr>
            <p:cNvSpPr txBox="1"/>
            <p:nvPr/>
          </p:nvSpPr>
          <p:spPr>
            <a:xfrm>
              <a:off x="4835198" y="3213018"/>
              <a:ext cx="81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みどりいろ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49E1321A-C2EB-41BE-8400-E2205F2A86C8}"/>
                </a:ext>
              </a:extLst>
            </p:cNvPr>
            <p:cNvSpPr txBox="1"/>
            <p:nvPr/>
          </p:nvSpPr>
          <p:spPr>
            <a:xfrm>
              <a:off x="5495578" y="3205396"/>
              <a:ext cx="81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7212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0C75470F-A92F-41D8-AF56-934F1D3CEEE9}"/>
              </a:ext>
            </a:extLst>
          </p:cNvPr>
          <p:cNvGrpSpPr/>
          <p:nvPr/>
        </p:nvGrpSpPr>
        <p:grpSpPr>
          <a:xfrm>
            <a:off x="502394" y="1036343"/>
            <a:ext cx="7586981" cy="577081"/>
            <a:chOff x="500575" y="2484573"/>
            <a:chExt cx="7586981" cy="577081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E978C570-F33A-42A7-87E4-2405188A81A5}"/>
                </a:ext>
              </a:extLst>
            </p:cNvPr>
            <p:cNvSpPr txBox="1"/>
            <p:nvPr/>
          </p:nvSpPr>
          <p:spPr>
            <a:xfrm>
              <a:off x="500575" y="2484573"/>
              <a:ext cx="758698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それ以外の場合は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LED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を消灯させ、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に画像を表示する。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2021BDE4-4620-4600-BDAB-9BF1D91CC2AC}"/>
                </a:ext>
              </a:extLst>
            </p:cNvPr>
            <p:cNvSpPr txBox="1"/>
            <p:nvPr/>
          </p:nvSpPr>
          <p:spPr>
            <a:xfrm>
              <a:off x="5082180" y="2539343"/>
              <a:ext cx="6544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2F23DA3D-D039-4767-AE8A-8B423873EC1E}"/>
                </a:ext>
              </a:extLst>
            </p:cNvPr>
            <p:cNvSpPr txBox="1"/>
            <p:nvPr/>
          </p:nvSpPr>
          <p:spPr>
            <a:xfrm>
              <a:off x="1648828" y="2539343"/>
              <a:ext cx="6544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ばあい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3EB8D064-76CF-4A81-BF51-5482F430C68E}"/>
                </a:ext>
              </a:extLst>
            </p:cNvPr>
            <p:cNvSpPr txBox="1"/>
            <p:nvPr/>
          </p:nvSpPr>
          <p:spPr>
            <a:xfrm>
              <a:off x="933567" y="2539343"/>
              <a:ext cx="7152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いがい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DF1EB513-0CEA-4D08-9DD3-EB27BC6190A8}"/>
                </a:ext>
              </a:extLst>
            </p:cNvPr>
            <p:cNvSpPr txBox="1"/>
            <p:nvPr/>
          </p:nvSpPr>
          <p:spPr>
            <a:xfrm flipH="1">
              <a:off x="2826882" y="2539343"/>
              <a:ext cx="8710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しょうとう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81D28FF7-D6EC-4EA3-B17F-FCF390B2E557}"/>
                </a:ext>
              </a:extLst>
            </p:cNvPr>
            <p:cNvSpPr txBox="1"/>
            <p:nvPr/>
          </p:nvSpPr>
          <p:spPr>
            <a:xfrm flipH="1">
              <a:off x="5692211" y="2539343"/>
              <a:ext cx="8710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（ロボット）のプログラミング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6998F6A-E8C7-43BA-B24B-732DF95844BB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2BA70CF3-9E96-4A0C-B813-72E661C3F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337" y="1924900"/>
            <a:ext cx="3088501" cy="3822653"/>
          </a:xfrm>
          <a:prstGeom prst="rect">
            <a:avLst/>
          </a:prstGeom>
        </p:spPr>
      </p:pic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7202E758-94C8-44C8-95D8-A3D6A13235AC}"/>
              </a:ext>
            </a:extLst>
          </p:cNvPr>
          <p:cNvCxnSpPr>
            <a:cxnSpLocks/>
          </p:cNvCxnSpPr>
          <p:nvPr/>
        </p:nvCxnSpPr>
        <p:spPr>
          <a:xfrm>
            <a:off x="1146672" y="4666862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EB841770-B53B-4E64-B395-CA05701A9AF7}"/>
              </a:ext>
            </a:extLst>
          </p:cNvPr>
          <p:cNvGrpSpPr/>
          <p:nvPr/>
        </p:nvGrpSpPr>
        <p:grpSpPr>
          <a:xfrm>
            <a:off x="491642" y="4165041"/>
            <a:ext cx="652422" cy="639195"/>
            <a:chOff x="2547469" y="4661465"/>
            <a:chExt cx="652422" cy="639195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2FCC9981-7223-4043-A018-8EA7775C6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20620" y="4714733"/>
              <a:ext cx="523875" cy="542925"/>
            </a:xfrm>
            <a:prstGeom prst="rect">
              <a:avLst/>
            </a:prstGeom>
          </p:spPr>
        </p:pic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0F0678CD-8C9B-4301-A6B6-0F19133FF23C}"/>
                </a:ext>
              </a:extLst>
            </p:cNvPr>
            <p:cNvSpPr/>
            <p:nvPr/>
          </p:nvSpPr>
          <p:spPr>
            <a:xfrm>
              <a:off x="2547469" y="466146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C1D54F59-8C2E-4ECE-8B6B-70262626B884}"/>
              </a:ext>
            </a:extLst>
          </p:cNvPr>
          <p:cNvCxnSpPr>
            <a:cxnSpLocks/>
          </p:cNvCxnSpPr>
          <p:nvPr/>
        </p:nvCxnSpPr>
        <p:spPr>
          <a:xfrm>
            <a:off x="1146672" y="5031315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F8EDC6B0-6D08-472C-9A0F-7CA727614AAE}"/>
              </a:ext>
            </a:extLst>
          </p:cNvPr>
          <p:cNvGrpSpPr/>
          <p:nvPr/>
        </p:nvGrpSpPr>
        <p:grpSpPr>
          <a:xfrm>
            <a:off x="491642" y="4857504"/>
            <a:ext cx="652422" cy="639195"/>
            <a:chOff x="588875" y="3127860"/>
            <a:chExt cx="652422" cy="639195"/>
          </a:xfrm>
        </p:grpSpPr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F5D0B802-7EB6-4DAB-BA87-56C017DFA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7D7B25E3-BDF0-4939-A195-7A28357C8DC2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BFA8E88-2B9C-450E-8382-054405A986E5}"/>
              </a:ext>
            </a:extLst>
          </p:cNvPr>
          <p:cNvGrpSpPr/>
          <p:nvPr/>
        </p:nvGrpSpPr>
        <p:grpSpPr>
          <a:xfrm>
            <a:off x="4414448" y="2882984"/>
            <a:ext cx="4640447" cy="632083"/>
            <a:chOff x="4458838" y="2882984"/>
            <a:chExt cx="4640447" cy="632083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D6A47599-259C-4F17-8C8A-4F41E8D5435A}"/>
                </a:ext>
              </a:extLst>
            </p:cNvPr>
            <p:cNvSpPr txBox="1"/>
            <p:nvPr/>
          </p:nvSpPr>
          <p:spPr>
            <a:xfrm>
              <a:off x="4458838" y="2882984"/>
              <a:ext cx="464044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98046810-7CF0-4F43-B78B-FD7B043C7D5B}"/>
                </a:ext>
              </a:extLst>
            </p:cNvPr>
            <p:cNvSpPr txBox="1"/>
            <p:nvPr/>
          </p:nvSpPr>
          <p:spPr>
            <a:xfrm>
              <a:off x="8075503" y="29373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2021A75D-8D94-4F12-B037-2CCD1B07FF64}"/>
                </a:ext>
              </a:extLst>
            </p:cNvPr>
            <p:cNvSpPr txBox="1"/>
            <p:nvPr/>
          </p:nvSpPr>
          <p:spPr>
            <a:xfrm>
              <a:off x="4636026" y="29373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5D172369-5E89-438F-8D3D-698B3D780B20}"/>
                </a:ext>
              </a:extLst>
            </p:cNvPr>
            <p:cNvSpPr txBox="1"/>
            <p:nvPr/>
          </p:nvSpPr>
          <p:spPr>
            <a:xfrm>
              <a:off x="5052972" y="29373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816719B4-113F-447C-A0E4-685DF8B8E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92495" y="2996862"/>
              <a:ext cx="1798476" cy="518205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E064104-35B8-4A3C-8EFD-37F7B7EF93C7}"/>
              </a:ext>
            </a:extLst>
          </p:cNvPr>
          <p:cNvGrpSpPr/>
          <p:nvPr/>
        </p:nvGrpSpPr>
        <p:grpSpPr>
          <a:xfrm>
            <a:off x="4459163" y="2180067"/>
            <a:ext cx="4640447" cy="585813"/>
            <a:chOff x="4503553" y="2180067"/>
            <a:chExt cx="4640447" cy="585813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ECA19A2A-C2D4-4931-9621-6E721FF86441}"/>
                </a:ext>
              </a:extLst>
            </p:cNvPr>
            <p:cNvSpPr txBox="1"/>
            <p:nvPr/>
          </p:nvSpPr>
          <p:spPr>
            <a:xfrm>
              <a:off x="4503553" y="2180067"/>
              <a:ext cx="464044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「光」から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EAB3C54A-CE11-4BCC-A65F-15DACDD5E18B}"/>
                </a:ext>
              </a:extLst>
            </p:cNvPr>
            <p:cNvSpPr txBox="1"/>
            <p:nvPr/>
          </p:nvSpPr>
          <p:spPr>
            <a:xfrm>
              <a:off x="7443433" y="2222386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D58EC766-71D1-4E7A-8D93-23111C08F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97988" y="2331502"/>
              <a:ext cx="1516511" cy="434378"/>
            </a:xfrm>
            <a:prstGeom prst="rect">
              <a:avLst/>
            </a:prstGeom>
          </p:spPr>
        </p:pic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6F7C01B4-A89B-4A5E-AFFD-C79525D66930}"/>
                </a:ext>
              </a:extLst>
            </p:cNvPr>
            <p:cNvSpPr txBox="1"/>
            <p:nvPr/>
          </p:nvSpPr>
          <p:spPr>
            <a:xfrm>
              <a:off x="4633179" y="2239403"/>
              <a:ext cx="6306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ひかり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90" name="図 89">
            <a:extLst>
              <a:ext uri="{FF2B5EF4-FFF2-40B4-BE49-F238E27FC236}">
                <a16:creationId xmlns:a16="http://schemas.microsoft.com/office/drawing/2014/main" id="{DE27F18B-B8C2-4FC5-9064-B094A02840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2604" y="4680385"/>
            <a:ext cx="2043790" cy="2010692"/>
          </a:xfrm>
          <a:prstGeom prst="rect">
            <a:avLst/>
          </a:prstGeom>
        </p:spPr>
      </p:pic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CC02EFB2-4651-4D21-9599-0F4140423F85}"/>
              </a:ext>
            </a:extLst>
          </p:cNvPr>
          <p:cNvSpPr/>
          <p:nvPr/>
        </p:nvSpPr>
        <p:spPr>
          <a:xfrm>
            <a:off x="6439871" y="6122905"/>
            <a:ext cx="1037277" cy="36398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00F9BB6-E61E-4A24-B663-19D0D83AEA6A}"/>
              </a:ext>
            </a:extLst>
          </p:cNvPr>
          <p:cNvGrpSpPr/>
          <p:nvPr/>
        </p:nvGrpSpPr>
        <p:grpSpPr>
          <a:xfrm>
            <a:off x="4480665" y="3674003"/>
            <a:ext cx="4618945" cy="777307"/>
            <a:chOff x="4525055" y="3674003"/>
            <a:chExt cx="4618945" cy="777307"/>
          </a:xfrm>
        </p:grpSpPr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7B1D3880-61AE-485B-8C94-A916C9D14182}"/>
                </a:ext>
              </a:extLst>
            </p:cNvPr>
            <p:cNvSpPr txBox="1"/>
            <p:nvPr/>
          </p:nvSpPr>
          <p:spPr>
            <a:xfrm>
              <a:off x="4525055" y="3747483"/>
              <a:ext cx="461894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の部分にブロックを入れる。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21364CE9-F317-4616-9AB6-C560A5A134B6}"/>
                </a:ext>
              </a:extLst>
            </p:cNvPr>
            <p:cNvSpPr txBox="1"/>
            <p:nvPr/>
          </p:nvSpPr>
          <p:spPr>
            <a:xfrm>
              <a:off x="5804151" y="3816435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6B2F2819-FAAB-4E44-A0CC-3199A8D064B4}"/>
                </a:ext>
              </a:extLst>
            </p:cNvPr>
            <p:cNvSpPr txBox="1"/>
            <p:nvPr/>
          </p:nvSpPr>
          <p:spPr>
            <a:xfrm>
              <a:off x="7668690" y="3789802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6" name="図 95">
              <a:extLst>
                <a:ext uri="{FF2B5EF4-FFF2-40B4-BE49-F238E27FC236}">
                  <a16:creationId xmlns:a16="http://schemas.microsoft.com/office/drawing/2014/main" id="{4BAE2973-31D5-4B17-93E9-E3D142210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62462" y="3674003"/>
              <a:ext cx="1097375" cy="777307"/>
            </a:xfrm>
            <a:prstGeom prst="rect">
              <a:avLst/>
            </a:prstGeom>
          </p:spPr>
        </p:pic>
      </p:grp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D04BAB3-4B50-45B4-AC53-AAA65AD2DFAD}"/>
              </a:ext>
            </a:extLst>
          </p:cNvPr>
          <p:cNvSpPr/>
          <p:nvPr/>
        </p:nvSpPr>
        <p:spPr>
          <a:xfrm>
            <a:off x="204187" y="1875418"/>
            <a:ext cx="4329354" cy="389146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6EAE0409-DC91-4E44-A97B-7C7473746238}"/>
              </a:ext>
            </a:extLst>
          </p:cNvPr>
          <p:cNvCxnSpPr>
            <a:cxnSpLocks/>
          </p:cNvCxnSpPr>
          <p:nvPr/>
        </p:nvCxnSpPr>
        <p:spPr>
          <a:xfrm>
            <a:off x="4533541" y="5007306"/>
            <a:ext cx="1906330" cy="126032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61E4D2B-B78D-0944-8690-1D9400D6104B}"/>
              </a:ext>
            </a:extLst>
          </p:cNvPr>
          <p:cNvSpPr txBox="1"/>
          <p:nvPr/>
        </p:nvSpPr>
        <p:spPr>
          <a:xfrm flipH="1">
            <a:off x="4201865" y="1027045"/>
            <a:ext cx="8710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956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562907E3-69F5-4EA1-8DAF-CAE16DDC8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499" y="1669541"/>
            <a:ext cx="3129898" cy="517603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信号のプログラミング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44038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信号のプログラミングをしよう！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62003C4-1FE9-4192-97B6-78F69424DD57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94EC9800-6B54-4A72-B836-1B6E95A720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087" b="65905"/>
          <a:stretch/>
        </p:blipFill>
        <p:spPr>
          <a:xfrm>
            <a:off x="4868397" y="3726112"/>
            <a:ext cx="3346458" cy="2692657"/>
          </a:xfrm>
          <a:prstGeom prst="rect">
            <a:avLst/>
          </a:prstGeom>
        </p:spPr>
      </p:pic>
      <p:sp>
        <p:nvSpPr>
          <p:cNvPr id="62" name="矢印: 右 61">
            <a:extLst>
              <a:ext uri="{FF2B5EF4-FFF2-40B4-BE49-F238E27FC236}">
                <a16:creationId xmlns:a16="http://schemas.microsoft.com/office/drawing/2014/main" id="{A6CDE493-B23E-4D0C-8663-EFF98556749D}"/>
              </a:ext>
            </a:extLst>
          </p:cNvPr>
          <p:cNvSpPr/>
          <p:nvPr/>
        </p:nvSpPr>
        <p:spPr>
          <a:xfrm>
            <a:off x="3979048" y="425665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AC38C6C4-63BF-4C38-844F-C2E64DA74D43}"/>
              </a:ext>
            </a:extLst>
          </p:cNvPr>
          <p:cNvSpPr/>
          <p:nvPr/>
        </p:nvSpPr>
        <p:spPr>
          <a:xfrm>
            <a:off x="1900552" y="5745610"/>
            <a:ext cx="1624234" cy="42247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611E4C1-BC65-400B-8616-181B21C3B3C1}"/>
              </a:ext>
            </a:extLst>
          </p:cNvPr>
          <p:cNvSpPr txBox="1"/>
          <p:nvPr/>
        </p:nvSpPr>
        <p:spPr>
          <a:xfrm>
            <a:off x="4175393" y="1405384"/>
            <a:ext cx="4820573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スプライトのタブから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「信号」のスプライトを選択して、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を押します。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プログラムの画面が表示されます。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628C721-B580-4C57-A0DA-8C0043F04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7249" y="2673692"/>
            <a:ext cx="1619476" cy="362001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640A3B42-7458-4BC1-927E-78FF2126B3D2}"/>
              </a:ext>
            </a:extLst>
          </p:cNvPr>
          <p:cNvSpPr txBox="1"/>
          <p:nvPr/>
        </p:nvSpPr>
        <p:spPr>
          <a:xfrm>
            <a:off x="4255859" y="2009547"/>
            <a:ext cx="893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しんごう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17778D69-1138-426A-9A02-4D2947E7C4DB}"/>
              </a:ext>
            </a:extLst>
          </p:cNvPr>
          <p:cNvSpPr txBox="1"/>
          <p:nvPr/>
        </p:nvSpPr>
        <p:spPr>
          <a:xfrm>
            <a:off x="6662917" y="2009547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E7E1E10-87B0-418F-8F9B-CB23D63855A1}"/>
              </a:ext>
            </a:extLst>
          </p:cNvPr>
          <p:cNvSpPr txBox="1"/>
          <p:nvPr/>
        </p:nvSpPr>
        <p:spPr>
          <a:xfrm>
            <a:off x="6276372" y="2543240"/>
            <a:ext cx="3093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4E1B4AA-3252-490D-865F-58073B986739}"/>
              </a:ext>
            </a:extLst>
          </p:cNvPr>
          <p:cNvSpPr txBox="1"/>
          <p:nvPr/>
        </p:nvSpPr>
        <p:spPr>
          <a:xfrm>
            <a:off x="5477545" y="3117347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11EC5F2E-3BD4-4533-B1A9-16475D4D4323}"/>
              </a:ext>
            </a:extLst>
          </p:cNvPr>
          <p:cNvSpPr txBox="1"/>
          <p:nvPr/>
        </p:nvSpPr>
        <p:spPr>
          <a:xfrm>
            <a:off x="6193172" y="3116814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CE70AC6-3FD0-4016-8AE5-866B7B8F176D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8A61A4C-2D78-4005-AFCC-E6BB5B43DA47}"/>
              </a:ext>
            </a:extLst>
          </p:cNvPr>
          <p:cNvSpPr txBox="1"/>
          <p:nvPr/>
        </p:nvSpPr>
        <p:spPr>
          <a:xfrm>
            <a:off x="586489" y="1136953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しんごう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89A29AF7-597E-42C2-BE15-608F57D6BAD9}"/>
              </a:ext>
            </a:extLst>
          </p:cNvPr>
          <p:cNvSpPr/>
          <p:nvPr/>
        </p:nvSpPr>
        <p:spPr>
          <a:xfrm>
            <a:off x="1573385" y="1702011"/>
            <a:ext cx="1018629" cy="511273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E769A6B-0FC4-4BB6-8553-4DA5978D89D3}"/>
              </a:ext>
            </a:extLst>
          </p:cNvPr>
          <p:cNvSpPr txBox="1"/>
          <p:nvPr/>
        </p:nvSpPr>
        <p:spPr>
          <a:xfrm>
            <a:off x="2609504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D99C325A-AFBF-489F-8818-7BA4606EFE21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BE166937-D00D-4AA1-85ED-1C014E99A3D1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3B5F630-CEEA-4095-BE86-5CBC7446B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4858" y="481838"/>
              <a:ext cx="1049803" cy="388174"/>
            </a:xfrm>
            <a:prstGeom prst="rect">
              <a:avLst/>
            </a:prstGeom>
          </p:spPr>
        </p:pic>
      </p:grp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7FD69341-689E-45BF-AB68-16FB7CC41BD5}"/>
              </a:ext>
            </a:extLst>
          </p:cNvPr>
          <p:cNvSpPr/>
          <p:nvPr/>
        </p:nvSpPr>
        <p:spPr>
          <a:xfrm>
            <a:off x="616837" y="2213284"/>
            <a:ext cx="956547" cy="903530"/>
          </a:xfrm>
          <a:prstGeom prst="roundRect">
            <a:avLst>
              <a:gd name="adj" fmla="val 713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46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23FCDC3-70D1-4AFF-91F6-44ACCF7AD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8723" y="1930560"/>
            <a:ext cx="2790825" cy="20002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信号のプログラミング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をクリックした時のプログラミングをしよう！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70AE4D4-0E0B-4DA9-ACB4-35E6C0A587FD}"/>
              </a:ext>
            </a:extLst>
          </p:cNvPr>
          <p:cNvSpPr txBox="1"/>
          <p:nvPr/>
        </p:nvSpPr>
        <p:spPr>
          <a:xfrm>
            <a:off x="2524901" y="1136953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EF3D8DA-566B-4D65-BFF7-D5EE72024135}"/>
              </a:ext>
            </a:extLst>
          </p:cNvPr>
          <p:cNvCxnSpPr>
            <a:cxnSpLocks/>
          </p:cNvCxnSpPr>
          <p:nvPr/>
        </p:nvCxnSpPr>
        <p:spPr>
          <a:xfrm flipV="1">
            <a:off x="2822670" y="2287829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2656A7AC-7C29-4E68-A352-86CA5CB017C7}"/>
              </a:ext>
            </a:extLst>
          </p:cNvPr>
          <p:cNvGrpSpPr/>
          <p:nvPr/>
        </p:nvGrpSpPr>
        <p:grpSpPr>
          <a:xfrm>
            <a:off x="2149382" y="1849186"/>
            <a:ext cx="667899" cy="650331"/>
            <a:chOff x="475743" y="2747684"/>
            <a:chExt cx="667899" cy="650331"/>
          </a:xfrm>
        </p:grpSpPr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4FD4E930-17BB-4B48-8D42-95A7FF952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148120E8-B918-4303-B375-5D3BA22AD4E7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D172896-8DD2-4D1D-9313-ABCA6CFA09E1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C7356D1-887D-4E37-858E-1633A9DF3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473" y="1195456"/>
            <a:ext cx="488799" cy="488799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CA86731-8A4C-441D-B731-05700E410B88}"/>
              </a:ext>
            </a:extLst>
          </p:cNvPr>
          <p:cNvGrpSpPr/>
          <p:nvPr/>
        </p:nvGrpSpPr>
        <p:grpSpPr>
          <a:xfrm>
            <a:off x="969921" y="4139424"/>
            <a:ext cx="5730352" cy="601756"/>
            <a:chOff x="2157904" y="2069568"/>
            <a:chExt cx="5730352" cy="601756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2157904" y="2069568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　　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が押された時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6463186" y="211188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AC281EE-FAEC-4185-8319-C5D3123EB009}"/>
                </a:ext>
              </a:extLst>
            </p:cNvPr>
            <p:cNvSpPr txBox="1"/>
            <p:nvPr/>
          </p:nvSpPr>
          <p:spPr>
            <a:xfrm>
              <a:off x="4834970" y="210711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431F25E-2FC1-4F3E-90DB-CBD9ADA11445}"/>
                </a:ext>
              </a:extLst>
            </p:cNvPr>
            <p:cNvSpPr txBox="1"/>
            <p:nvPr/>
          </p:nvSpPr>
          <p:spPr>
            <a:xfrm>
              <a:off x="5774264" y="2111887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059BEC62-E410-4302-8A5D-3F574F4C9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0655" y="2182525"/>
              <a:ext cx="488799" cy="488799"/>
            </a:xfrm>
            <a:prstGeom prst="rect">
              <a:avLst/>
            </a:prstGeom>
          </p:spPr>
        </p:pic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7A3D0BB-AE0B-448C-AD05-73323AD7F62C}"/>
              </a:ext>
            </a:extLst>
          </p:cNvPr>
          <p:cNvSpPr txBox="1"/>
          <p:nvPr/>
        </p:nvSpPr>
        <p:spPr>
          <a:xfrm>
            <a:off x="2609504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335C6ED5-D7D3-48B0-A989-95E3B16433C6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5AEFB834-99C7-45A4-9193-9C3008284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4858" y="481838"/>
              <a:ext cx="1049803" cy="388174"/>
            </a:xfrm>
            <a:prstGeom prst="rect">
              <a:avLst/>
            </a:prstGeom>
          </p:spPr>
        </p:pic>
      </p:grp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0218881E-6972-4DAD-B988-8A622041ACDB}"/>
              </a:ext>
            </a:extLst>
          </p:cNvPr>
          <p:cNvSpPr/>
          <p:nvPr/>
        </p:nvSpPr>
        <p:spPr>
          <a:xfrm>
            <a:off x="4640565" y="2550642"/>
            <a:ext cx="962771" cy="36616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3506B9DB-030A-4DB0-83F4-62DEB4636F40}"/>
              </a:ext>
            </a:extLst>
          </p:cNvPr>
          <p:cNvSpPr/>
          <p:nvPr/>
        </p:nvSpPr>
        <p:spPr>
          <a:xfrm>
            <a:off x="4146867" y="3511781"/>
            <a:ext cx="1962496" cy="266162"/>
          </a:xfrm>
          <a:prstGeom prst="roundRect">
            <a:avLst>
              <a:gd name="adj" fmla="val 25755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B523432C-CE87-45AE-A126-7A399EEBF55E}"/>
              </a:ext>
            </a:extLst>
          </p:cNvPr>
          <p:cNvCxnSpPr>
            <a:cxnSpLocks/>
          </p:cNvCxnSpPr>
          <p:nvPr/>
        </p:nvCxnSpPr>
        <p:spPr>
          <a:xfrm>
            <a:off x="2836103" y="2753212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6E23C19F-E022-4E43-BD0C-5DB4C2594B09}"/>
              </a:ext>
            </a:extLst>
          </p:cNvPr>
          <p:cNvGrpSpPr/>
          <p:nvPr/>
        </p:nvGrpSpPr>
        <p:grpSpPr>
          <a:xfrm>
            <a:off x="2181073" y="2579401"/>
            <a:ext cx="652422" cy="639195"/>
            <a:chOff x="588875" y="3127860"/>
            <a:chExt cx="652422" cy="639195"/>
          </a:xfrm>
        </p:grpSpPr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A97359B0-DDF4-4F1A-9BDF-EAEB9202F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F602AE4E-AC91-43A5-BD88-89C29064CB2C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5166A2D6-0155-45C6-B9C0-C307215B07B3}"/>
              </a:ext>
            </a:extLst>
          </p:cNvPr>
          <p:cNvGrpSpPr/>
          <p:nvPr/>
        </p:nvGrpSpPr>
        <p:grpSpPr>
          <a:xfrm>
            <a:off x="1014409" y="4866433"/>
            <a:ext cx="7700966" cy="634711"/>
            <a:chOff x="1014409" y="4866433"/>
            <a:chExt cx="7700966" cy="63471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8009D843-7BE1-4FDE-9F76-E5C0BD2334E7}"/>
                </a:ext>
              </a:extLst>
            </p:cNvPr>
            <p:cNvSpPr txBox="1"/>
            <p:nvPr/>
          </p:nvSpPr>
          <p:spPr>
            <a:xfrm>
              <a:off x="1014409" y="4866433"/>
              <a:ext cx="770096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を選び、「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信号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712E3ACE-4617-4D62-B96E-F58161527D49}"/>
                </a:ext>
              </a:extLst>
            </p:cNvPr>
            <p:cNvSpPr txBox="1"/>
            <p:nvPr/>
          </p:nvSpPr>
          <p:spPr>
            <a:xfrm>
              <a:off x="5091053" y="492079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9F672951-93EE-488D-8C1B-730AB19A4F7F}"/>
                </a:ext>
              </a:extLst>
            </p:cNvPr>
            <p:cNvSpPr txBox="1"/>
            <p:nvPr/>
          </p:nvSpPr>
          <p:spPr>
            <a:xfrm>
              <a:off x="1191597" y="492079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34590A08-7447-4D15-BFF3-B1D42FB484B7}"/>
                </a:ext>
              </a:extLst>
            </p:cNvPr>
            <p:cNvSpPr txBox="1"/>
            <p:nvPr/>
          </p:nvSpPr>
          <p:spPr>
            <a:xfrm>
              <a:off x="1608543" y="492079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F676B208-94A4-433B-85F4-0F29B9477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35273" y="5043904"/>
              <a:ext cx="2164268" cy="457240"/>
            </a:xfrm>
            <a:prstGeom prst="rect">
              <a:avLst/>
            </a:prstGeom>
          </p:spPr>
        </p:pic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6C026C5F-A607-4E5D-A98E-5F0E15356024}"/>
                </a:ext>
              </a:extLst>
            </p:cNvPr>
            <p:cNvSpPr txBox="1"/>
            <p:nvPr/>
          </p:nvSpPr>
          <p:spPr>
            <a:xfrm>
              <a:off x="5941455" y="4920794"/>
              <a:ext cx="7742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しんごう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659E2541-1D3C-4C03-B8E5-BC85B4255521}"/>
                </a:ext>
              </a:extLst>
            </p:cNvPr>
            <p:cNvSpPr txBox="1"/>
            <p:nvPr/>
          </p:nvSpPr>
          <p:spPr>
            <a:xfrm>
              <a:off x="6549985" y="492079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1886B74A-7792-42BD-B207-BE955FD68FC2}"/>
                </a:ext>
              </a:extLst>
            </p:cNvPr>
            <p:cNvSpPr txBox="1"/>
            <p:nvPr/>
          </p:nvSpPr>
          <p:spPr>
            <a:xfrm>
              <a:off x="7212408" y="4920794"/>
              <a:ext cx="7742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3531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信号のプログラミング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8" y="1094634"/>
            <a:ext cx="79993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メッセージを受信した時のプログラミングをしよう！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5DA30A2F-99BC-49B1-A728-475D7CB902FD}"/>
              </a:ext>
            </a:extLst>
          </p:cNvPr>
          <p:cNvSpPr txBox="1"/>
          <p:nvPr/>
        </p:nvSpPr>
        <p:spPr>
          <a:xfrm>
            <a:off x="1956808" y="1152091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70AE4D4-0E0B-4DA9-ACB4-35E6C0A587FD}"/>
              </a:ext>
            </a:extLst>
          </p:cNvPr>
          <p:cNvSpPr txBox="1"/>
          <p:nvPr/>
        </p:nvSpPr>
        <p:spPr>
          <a:xfrm>
            <a:off x="2764731" y="1152091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pic>
        <p:nvPicPr>
          <p:cNvPr id="97" name="図 96">
            <a:extLst>
              <a:ext uri="{FF2B5EF4-FFF2-40B4-BE49-F238E27FC236}">
                <a16:creationId xmlns:a16="http://schemas.microsoft.com/office/drawing/2014/main" id="{9498BEB3-03F0-47A2-B2DD-F3B43E04D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999" y="5158443"/>
            <a:ext cx="1062095" cy="1692565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277F0ED4-E7EC-49EB-8428-1DB8C9C46C68}"/>
              </a:ext>
            </a:extLst>
          </p:cNvPr>
          <p:cNvGrpSpPr/>
          <p:nvPr/>
        </p:nvGrpSpPr>
        <p:grpSpPr>
          <a:xfrm>
            <a:off x="1008741" y="5645829"/>
            <a:ext cx="5996226" cy="681346"/>
            <a:chOff x="519985" y="6031382"/>
            <a:chExt cx="5996226" cy="681346"/>
          </a:xfrm>
        </p:grpSpPr>
        <p:sp>
          <p:nvSpPr>
            <p:cNvPr id="91" name="吹き出し: 角を丸めた四角形 90">
              <a:extLst>
                <a:ext uri="{FF2B5EF4-FFF2-40B4-BE49-F238E27FC236}">
                  <a16:creationId xmlns:a16="http://schemas.microsoft.com/office/drawing/2014/main" id="{AC478BDD-E8BB-487E-AD8A-0941C6B905CF}"/>
                </a:ext>
              </a:extLst>
            </p:cNvPr>
            <p:cNvSpPr/>
            <p:nvPr/>
          </p:nvSpPr>
          <p:spPr>
            <a:xfrm>
              <a:off x="519985" y="6031382"/>
              <a:ext cx="5996226" cy="681346"/>
            </a:xfrm>
            <a:prstGeom prst="wedgeRoundRectCallout">
              <a:avLst>
                <a:gd name="adj1" fmla="val 53920"/>
                <a:gd name="adj2" fmla="val -40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BBA720D5-3A78-4086-95D3-A93C09523937}"/>
                </a:ext>
              </a:extLst>
            </p:cNvPr>
            <p:cNvSpPr txBox="1"/>
            <p:nvPr/>
          </p:nvSpPr>
          <p:spPr>
            <a:xfrm>
              <a:off x="681229" y="6080997"/>
              <a:ext cx="5622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デバイス（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Codey)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で設定したメッセージが選択できるよ！</a:t>
              </a: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542A60FB-C3A5-4603-AD2F-519EF236279C}"/>
                </a:ext>
              </a:extLst>
            </p:cNvPr>
            <p:cNvSpPr txBox="1"/>
            <p:nvPr/>
          </p:nvSpPr>
          <p:spPr>
            <a:xfrm>
              <a:off x="2576762" y="6127163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C28EB9C-4213-4689-8D88-E55B2AF40A49}"/>
                </a:ext>
              </a:extLst>
            </p:cNvPr>
            <p:cNvSpPr txBox="1"/>
            <p:nvPr/>
          </p:nvSpPr>
          <p:spPr>
            <a:xfrm>
              <a:off x="1798391" y="6138450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72A06720-961B-44C2-8D86-9B0A4D1BAEE9}"/>
                </a:ext>
              </a:extLst>
            </p:cNvPr>
            <p:cNvSpPr txBox="1"/>
            <p:nvPr/>
          </p:nvSpPr>
          <p:spPr>
            <a:xfrm>
              <a:off x="4618139" y="6127163"/>
              <a:ext cx="6578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D172896-8DD2-4D1D-9313-ABCA6CFA09E1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3AB415D-345F-4C39-A927-A1BB0D2509BA}"/>
              </a:ext>
            </a:extLst>
          </p:cNvPr>
          <p:cNvSpPr txBox="1"/>
          <p:nvPr/>
        </p:nvSpPr>
        <p:spPr>
          <a:xfrm>
            <a:off x="2609504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BDA73C43-4729-42FB-A9D8-0A92394E7A3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1DB431E1-0763-40CB-B884-07A204D32A8B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6C3C0A77-E656-4946-BE33-77290C0B6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34858" y="481838"/>
              <a:ext cx="1049803" cy="388174"/>
            </a:xfrm>
            <a:prstGeom prst="rect">
              <a:avLst/>
            </a:prstGeom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140325A0-0855-4BAC-80A6-F487BE9E4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2181" y="2330915"/>
            <a:ext cx="2705100" cy="1114425"/>
          </a:xfrm>
          <a:prstGeom prst="rect">
            <a:avLst/>
          </a:prstGeom>
        </p:spPr>
      </p:pic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0A0475C0-1C49-49ED-8185-718EB7E04942}"/>
              </a:ext>
            </a:extLst>
          </p:cNvPr>
          <p:cNvSpPr/>
          <p:nvPr/>
        </p:nvSpPr>
        <p:spPr>
          <a:xfrm>
            <a:off x="1466536" y="1938878"/>
            <a:ext cx="362564" cy="3625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0BBD592-2DEE-4195-8724-0E348A39A7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1934" y="2285830"/>
            <a:ext cx="2762250" cy="1162050"/>
          </a:xfrm>
          <a:prstGeom prst="rect">
            <a:avLst/>
          </a:prstGeom>
        </p:spPr>
      </p:pic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F3287B0C-4275-475E-8B83-FAB6F942C3CD}"/>
              </a:ext>
            </a:extLst>
          </p:cNvPr>
          <p:cNvSpPr/>
          <p:nvPr/>
        </p:nvSpPr>
        <p:spPr>
          <a:xfrm>
            <a:off x="5948140" y="1968351"/>
            <a:ext cx="362564" cy="36256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DE1EDC8-2EA7-4F1E-93A4-C8C5D951AB2E}"/>
              </a:ext>
            </a:extLst>
          </p:cNvPr>
          <p:cNvGrpSpPr/>
          <p:nvPr/>
        </p:nvGrpSpPr>
        <p:grpSpPr>
          <a:xfrm>
            <a:off x="420125" y="3767716"/>
            <a:ext cx="8662273" cy="577081"/>
            <a:chOff x="331021" y="5007076"/>
            <a:chExt cx="8662273" cy="577081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331021" y="5007076"/>
              <a:ext cx="866227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○○を受け取った時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」を選び、受信メッセージを設定する。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4849369" y="506715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AC281EE-FAEC-4185-8319-C5D3123EB009}"/>
                </a:ext>
              </a:extLst>
            </p:cNvPr>
            <p:cNvSpPr txBox="1"/>
            <p:nvPr/>
          </p:nvSpPr>
          <p:spPr>
            <a:xfrm>
              <a:off x="2980033" y="5067151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431F25E-2FC1-4F3E-90DB-CBD9ADA11445}"/>
                </a:ext>
              </a:extLst>
            </p:cNvPr>
            <p:cNvSpPr txBox="1"/>
            <p:nvPr/>
          </p:nvSpPr>
          <p:spPr>
            <a:xfrm>
              <a:off x="4151569" y="5067151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7943D0C0-F0FF-455C-B6FA-533478B5434B}"/>
                </a:ext>
              </a:extLst>
            </p:cNvPr>
            <p:cNvSpPr txBox="1"/>
            <p:nvPr/>
          </p:nvSpPr>
          <p:spPr>
            <a:xfrm>
              <a:off x="3453780" y="5067151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17BBD136-9EAD-4056-9DA2-613C7F1CFC5C}"/>
                </a:ext>
              </a:extLst>
            </p:cNvPr>
            <p:cNvSpPr txBox="1"/>
            <p:nvPr/>
          </p:nvSpPr>
          <p:spPr>
            <a:xfrm>
              <a:off x="5547724" y="5081023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78B42702-5189-4963-BE9B-F50AFCA30B78}"/>
                </a:ext>
              </a:extLst>
            </p:cNvPr>
            <p:cNvSpPr txBox="1"/>
            <p:nvPr/>
          </p:nvSpPr>
          <p:spPr>
            <a:xfrm>
              <a:off x="7356784" y="5065908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C7C7B428-F0AC-4B1A-88D4-10B689B260D0}"/>
              </a:ext>
            </a:extLst>
          </p:cNvPr>
          <p:cNvGrpSpPr/>
          <p:nvPr/>
        </p:nvGrpSpPr>
        <p:grpSpPr>
          <a:xfrm>
            <a:off x="420125" y="4390963"/>
            <a:ext cx="6458407" cy="1131079"/>
            <a:chOff x="450911" y="4628839"/>
            <a:chExt cx="6458407" cy="1131079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8F3EB7B-8FA9-4AF4-B0AE-F908222BC0A3}"/>
                </a:ext>
              </a:extLst>
            </p:cNvPr>
            <p:cNvSpPr txBox="1"/>
            <p:nvPr/>
          </p:nvSpPr>
          <p:spPr>
            <a:xfrm>
              <a:off x="474549" y="4628839"/>
              <a:ext cx="643476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受信メッセージに合わせたコスチュームを設定する。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398A5BF1-E44A-4650-B9F2-9FDF13E9C7FD}"/>
                </a:ext>
              </a:extLst>
            </p:cNvPr>
            <p:cNvSpPr txBox="1"/>
            <p:nvPr/>
          </p:nvSpPr>
          <p:spPr>
            <a:xfrm>
              <a:off x="4551193" y="468320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ECB07827-D20A-411D-86C1-43DE881CFFEE}"/>
                </a:ext>
              </a:extLst>
            </p:cNvPr>
            <p:cNvSpPr txBox="1"/>
            <p:nvPr/>
          </p:nvSpPr>
          <p:spPr>
            <a:xfrm>
              <a:off x="651737" y="468320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E509E486-EAFA-4C63-A89C-45924E74227E}"/>
                </a:ext>
              </a:extLst>
            </p:cNvPr>
            <p:cNvSpPr txBox="1"/>
            <p:nvPr/>
          </p:nvSpPr>
          <p:spPr>
            <a:xfrm>
              <a:off x="1068683" y="468320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65A9478C-C657-4709-A74D-D63E4938A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95413" y="4806310"/>
              <a:ext cx="2164268" cy="457240"/>
            </a:xfrm>
            <a:prstGeom prst="rect">
              <a:avLst/>
            </a:prstGeom>
          </p:spPr>
        </p:pic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452EC616-02A2-40FD-ABFD-6D644E81DEB8}"/>
                </a:ext>
              </a:extLst>
            </p:cNvPr>
            <p:cNvSpPr txBox="1"/>
            <p:nvPr/>
          </p:nvSpPr>
          <p:spPr>
            <a:xfrm>
              <a:off x="2234682" y="526355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4B3D53B2-2A18-44F2-9C91-6E569625F58A}"/>
                </a:ext>
              </a:extLst>
            </p:cNvPr>
            <p:cNvSpPr txBox="1"/>
            <p:nvPr/>
          </p:nvSpPr>
          <p:spPr>
            <a:xfrm>
              <a:off x="450911" y="5263550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656BA749-6096-4537-9AB7-BEBD816CDBBD}"/>
                </a:ext>
              </a:extLst>
            </p:cNvPr>
            <p:cNvSpPr txBox="1"/>
            <p:nvPr/>
          </p:nvSpPr>
          <p:spPr>
            <a:xfrm>
              <a:off x="4755450" y="5259649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84" name="直線矢印コネクタ 83">
            <a:extLst>
              <a:ext uri="{FF2B5EF4-FFF2-40B4-BE49-F238E27FC236}">
                <a16:creationId xmlns:a16="http://schemas.microsoft.com/office/drawing/2014/main" id="{D1CD7DB1-05CA-444E-96A5-C42287E2038D}"/>
              </a:ext>
            </a:extLst>
          </p:cNvPr>
          <p:cNvCxnSpPr>
            <a:cxnSpLocks/>
          </p:cNvCxnSpPr>
          <p:nvPr/>
        </p:nvCxnSpPr>
        <p:spPr>
          <a:xfrm flipV="1">
            <a:off x="870018" y="2718730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3CBC0B37-05D3-46DA-8CCF-68840C338207}"/>
              </a:ext>
            </a:extLst>
          </p:cNvPr>
          <p:cNvGrpSpPr/>
          <p:nvPr/>
        </p:nvGrpSpPr>
        <p:grpSpPr>
          <a:xfrm>
            <a:off x="196730" y="2280087"/>
            <a:ext cx="667899" cy="650331"/>
            <a:chOff x="475743" y="2747684"/>
            <a:chExt cx="667899" cy="650331"/>
          </a:xfrm>
        </p:grpSpPr>
        <p:pic>
          <p:nvPicPr>
            <p:cNvPr id="86" name="図 85">
              <a:extLst>
                <a:ext uri="{FF2B5EF4-FFF2-40B4-BE49-F238E27FC236}">
                  <a16:creationId xmlns:a16="http://schemas.microsoft.com/office/drawing/2014/main" id="{290A23C4-41B8-408E-A6D1-064A109E3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87" name="四角形: 角を丸くする 86">
              <a:extLst>
                <a:ext uri="{FF2B5EF4-FFF2-40B4-BE49-F238E27FC236}">
                  <a16:creationId xmlns:a16="http://schemas.microsoft.com/office/drawing/2014/main" id="{5F90A781-C496-4632-8133-D6B0E17C904A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8" name="直線矢印コネクタ 87">
            <a:extLst>
              <a:ext uri="{FF2B5EF4-FFF2-40B4-BE49-F238E27FC236}">
                <a16:creationId xmlns:a16="http://schemas.microsoft.com/office/drawing/2014/main" id="{CC79AFDA-0B87-4E78-B803-2BA00B216C76}"/>
              </a:ext>
            </a:extLst>
          </p:cNvPr>
          <p:cNvCxnSpPr>
            <a:cxnSpLocks/>
          </p:cNvCxnSpPr>
          <p:nvPr/>
        </p:nvCxnSpPr>
        <p:spPr>
          <a:xfrm>
            <a:off x="883451" y="3184113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191C0045-988F-4A40-A4A8-12429408FFD4}"/>
              </a:ext>
            </a:extLst>
          </p:cNvPr>
          <p:cNvGrpSpPr/>
          <p:nvPr/>
        </p:nvGrpSpPr>
        <p:grpSpPr>
          <a:xfrm>
            <a:off x="228421" y="3010302"/>
            <a:ext cx="652422" cy="639195"/>
            <a:chOff x="588875" y="3127860"/>
            <a:chExt cx="652422" cy="639195"/>
          </a:xfrm>
        </p:grpSpPr>
        <p:pic>
          <p:nvPicPr>
            <p:cNvPr id="90" name="図 89">
              <a:extLst>
                <a:ext uri="{FF2B5EF4-FFF2-40B4-BE49-F238E27FC236}">
                  <a16:creationId xmlns:a16="http://schemas.microsoft.com/office/drawing/2014/main" id="{278DD2D1-E758-44CB-9429-96B660341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94" name="四角形: 角を丸くする 93">
              <a:extLst>
                <a:ext uri="{FF2B5EF4-FFF2-40B4-BE49-F238E27FC236}">
                  <a16:creationId xmlns:a16="http://schemas.microsoft.com/office/drawing/2014/main" id="{4A5B6BE5-F80F-41D4-9A00-C0B5F9F35195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5" name="直線矢印コネクタ 94">
            <a:extLst>
              <a:ext uri="{FF2B5EF4-FFF2-40B4-BE49-F238E27FC236}">
                <a16:creationId xmlns:a16="http://schemas.microsoft.com/office/drawing/2014/main" id="{E248A404-79A3-4D85-A270-2DA8D188DB34}"/>
              </a:ext>
            </a:extLst>
          </p:cNvPr>
          <p:cNvCxnSpPr>
            <a:cxnSpLocks/>
          </p:cNvCxnSpPr>
          <p:nvPr/>
        </p:nvCxnSpPr>
        <p:spPr>
          <a:xfrm flipV="1">
            <a:off x="5383891" y="2724222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AEF571B3-6E1E-4725-B68E-ECBD697A402A}"/>
              </a:ext>
            </a:extLst>
          </p:cNvPr>
          <p:cNvGrpSpPr/>
          <p:nvPr/>
        </p:nvGrpSpPr>
        <p:grpSpPr>
          <a:xfrm>
            <a:off x="4710603" y="2285579"/>
            <a:ext cx="667899" cy="650331"/>
            <a:chOff x="475743" y="2747684"/>
            <a:chExt cx="667899" cy="650331"/>
          </a:xfrm>
        </p:grpSpPr>
        <p:pic>
          <p:nvPicPr>
            <p:cNvPr id="99" name="図 98">
              <a:extLst>
                <a:ext uri="{FF2B5EF4-FFF2-40B4-BE49-F238E27FC236}">
                  <a16:creationId xmlns:a16="http://schemas.microsoft.com/office/drawing/2014/main" id="{07A11D4D-B960-41FA-A75C-615497186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100" name="四角形: 角を丸くする 99">
              <a:extLst>
                <a:ext uri="{FF2B5EF4-FFF2-40B4-BE49-F238E27FC236}">
                  <a16:creationId xmlns:a16="http://schemas.microsoft.com/office/drawing/2014/main" id="{3B7A1245-823C-43FB-94F2-49D09914E80F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01" name="直線矢印コネクタ 100">
            <a:extLst>
              <a:ext uri="{FF2B5EF4-FFF2-40B4-BE49-F238E27FC236}">
                <a16:creationId xmlns:a16="http://schemas.microsoft.com/office/drawing/2014/main" id="{2F86DF61-7690-494E-9F74-0FB1449FFD84}"/>
              </a:ext>
            </a:extLst>
          </p:cNvPr>
          <p:cNvCxnSpPr>
            <a:cxnSpLocks/>
          </p:cNvCxnSpPr>
          <p:nvPr/>
        </p:nvCxnSpPr>
        <p:spPr>
          <a:xfrm>
            <a:off x="5397324" y="3189605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2231FEB1-BE98-493F-A8EA-2E179A14CD7B}"/>
              </a:ext>
            </a:extLst>
          </p:cNvPr>
          <p:cNvGrpSpPr/>
          <p:nvPr/>
        </p:nvGrpSpPr>
        <p:grpSpPr>
          <a:xfrm>
            <a:off x="4742294" y="3015794"/>
            <a:ext cx="652422" cy="639195"/>
            <a:chOff x="588875" y="3127860"/>
            <a:chExt cx="652422" cy="639195"/>
          </a:xfrm>
        </p:grpSpPr>
        <p:pic>
          <p:nvPicPr>
            <p:cNvPr id="103" name="図 102">
              <a:extLst>
                <a:ext uri="{FF2B5EF4-FFF2-40B4-BE49-F238E27FC236}">
                  <a16:creationId xmlns:a16="http://schemas.microsoft.com/office/drawing/2014/main" id="{A70E87C3-7540-41E4-A24C-4D1A64319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104" name="四角形: 角を丸くする 103">
              <a:extLst>
                <a:ext uri="{FF2B5EF4-FFF2-40B4-BE49-F238E27FC236}">
                  <a16:creationId xmlns:a16="http://schemas.microsoft.com/office/drawing/2014/main" id="{3500037B-D40D-4E21-8D7D-5A849452A8F7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05" name="四角形: 角を丸くする 104">
            <a:extLst>
              <a:ext uri="{FF2B5EF4-FFF2-40B4-BE49-F238E27FC236}">
                <a16:creationId xmlns:a16="http://schemas.microsoft.com/office/drawing/2014/main" id="{76B3A5C2-E059-4881-A2F9-17E36079B817}"/>
              </a:ext>
            </a:extLst>
          </p:cNvPr>
          <p:cNvSpPr/>
          <p:nvPr/>
        </p:nvSpPr>
        <p:spPr>
          <a:xfrm>
            <a:off x="2575254" y="2962948"/>
            <a:ext cx="962771" cy="31727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7" name="四角形: 角を丸くする 106">
            <a:extLst>
              <a:ext uri="{FF2B5EF4-FFF2-40B4-BE49-F238E27FC236}">
                <a16:creationId xmlns:a16="http://schemas.microsoft.com/office/drawing/2014/main" id="{1D9C0D3F-0C2B-4143-A40D-F7D37C67B2C4}"/>
              </a:ext>
            </a:extLst>
          </p:cNvPr>
          <p:cNvSpPr/>
          <p:nvPr/>
        </p:nvSpPr>
        <p:spPr>
          <a:xfrm>
            <a:off x="7068226" y="2954070"/>
            <a:ext cx="962771" cy="31727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8" name="四角形: 角を丸くする 107">
            <a:extLst>
              <a:ext uri="{FF2B5EF4-FFF2-40B4-BE49-F238E27FC236}">
                <a16:creationId xmlns:a16="http://schemas.microsoft.com/office/drawing/2014/main" id="{E16A818D-8A4B-4894-A0B8-C2853FD0AD5B}"/>
              </a:ext>
            </a:extLst>
          </p:cNvPr>
          <p:cNvSpPr/>
          <p:nvPr/>
        </p:nvSpPr>
        <p:spPr>
          <a:xfrm>
            <a:off x="1466536" y="2560984"/>
            <a:ext cx="594623" cy="347163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9" name="四角形: 角を丸くする 108">
            <a:extLst>
              <a:ext uri="{FF2B5EF4-FFF2-40B4-BE49-F238E27FC236}">
                <a16:creationId xmlns:a16="http://schemas.microsoft.com/office/drawing/2014/main" id="{7817C600-E34E-4EDF-B477-0C53514D1975}"/>
              </a:ext>
            </a:extLst>
          </p:cNvPr>
          <p:cNvSpPr/>
          <p:nvPr/>
        </p:nvSpPr>
        <p:spPr>
          <a:xfrm>
            <a:off x="5966233" y="2545148"/>
            <a:ext cx="594623" cy="347163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082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ミッション：信号の色を変えよう！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AC55AB1-22DD-4D9A-85B4-888095B55E69}"/>
              </a:ext>
            </a:extLst>
          </p:cNvPr>
          <p:cNvSpPr txBox="1"/>
          <p:nvPr/>
        </p:nvSpPr>
        <p:spPr>
          <a:xfrm>
            <a:off x="1939978" y="392257"/>
            <a:ext cx="72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7137824-50B9-486C-85F1-584A1AE2BF1C}"/>
              </a:ext>
            </a:extLst>
          </p:cNvPr>
          <p:cNvSpPr txBox="1"/>
          <p:nvPr/>
        </p:nvSpPr>
        <p:spPr>
          <a:xfrm>
            <a:off x="2902999" y="392257"/>
            <a:ext cx="4687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F35F602-4244-4850-AFA4-53BE3044E8B5}"/>
              </a:ext>
            </a:extLst>
          </p:cNvPr>
          <p:cNvSpPr txBox="1"/>
          <p:nvPr/>
        </p:nvSpPr>
        <p:spPr>
          <a:xfrm>
            <a:off x="3466176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ミッション：信号の色を変えよう！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2078898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じぶんのなまえ）１２しんごう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2078898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373AEEF-06DC-4E71-8CE5-7FE20B58323D}"/>
              </a:ext>
            </a:extLst>
          </p:cNvPr>
          <p:cNvGrpSpPr/>
          <p:nvPr/>
        </p:nvGrpSpPr>
        <p:grpSpPr>
          <a:xfrm>
            <a:off x="594804" y="1525035"/>
            <a:ext cx="8549196" cy="577081"/>
            <a:chOff x="594804" y="1329726"/>
            <a:chExt cx="8549196" cy="577081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ファイル名を「（自分の名前）１２しんごう」にして「保存」ボタンを押す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238191" y="1397376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7793433" y="1397376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26E6201-6BD3-443D-A23E-20E2FAE4B151}"/>
              </a:ext>
            </a:extLst>
          </p:cNvPr>
          <p:cNvSpPr txBox="1"/>
          <p:nvPr/>
        </p:nvSpPr>
        <p:spPr>
          <a:xfrm>
            <a:off x="1939978" y="392257"/>
            <a:ext cx="72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F9A4504-027C-4417-90BA-A12F68E87FCB}"/>
              </a:ext>
            </a:extLst>
          </p:cNvPr>
          <p:cNvSpPr txBox="1"/>
          <p:nvPr/>
        </p:nvSpPr>
        <p:spPr>
          <a:xfrm>
            <a:off x="2902999" y="392257"/>
            <a:ext cx="4687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7737C44-7F99-4E88-A6B4-32989D90EE47}"/>
              </a:ext>
            </a:extLst>
          </p:cNvPr>
          <p:cNvSpPr txBox="1"/>
          <p:nvPr/>
        </p:nvSpPr>
        <p:spPr>
          <a:xfrm>
            <a:off x="3466176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6110F5B-23D7-42DB-9491-DA25375E7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151" y="1605907"/>
            <a:ext cx="4610743" cy="5048955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6237952" cy="1131079"/>
            <a:chOff x="4688163" y="2475477"/>
            <a:chExt cx="4010879" cy="1131079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アップロードモードをオフにし、接続ボタンを押す。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7003096" y="2525883"/>
              <a:ext cx="6522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7802140" y="2533632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3933319" y="6166401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269A05F0-51DC-4534-8302-56E3BCD70F0E}"/>
              </a:ext>
            </a:extLst>
          </p:cNvPr>
          <p:cNvSpPr/>
          <p:nvPr/>
        </p:nvSpPr>
        <p:spPr>
          <a:xfrm>
            <a:off x="4555098" y="5728422"/>
            <a:ext cx="928960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D50281B-9A20-4AD1-9E1A-32C8263CB1A7}"/>
              </a:ext>
            </a:extLst>
          </p:cNvPr>
          <p:cNvGrpSpPr/>
          <p:nvPr/>
        </p:nvGrpSpPr>
        <p:grpSpPr>
          <a:xfrm>
            <a:off x="5563489" y="3622552"/>
            <a:ext cx="3706046" cy="1015663"/>
            <a:chOff x="4608271" y="1476702"/>
            <a:chExt cx="3706046" cy="1015663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1401361-310C-4F05-ACF4-2B059B73753C}"/>
                </a:ext>
              </a:extLst>
            </p:cNvPr>
            <p:cNvSpPr txBox="1"/>
            <p:nvPr/>
          </p:nvSpPr>
          <p:spPr>
            <a:xfrm>
              <a:off x="4608271" y="1476702"/>
              <a:ext cx="370604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スプライトを操作するために、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アップロードモードをオフにします。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1DB1967-6056-4D6A-A9BF-F6B4F1B02DCC}"/>
                </a:ext>
              </a:extLst>
            </p:cNvPr>
            <p:cNvSpPr txBox="1"/>
            <p:nvPr/>
          </p:nvSpPr>
          <p:spPr>
            <a:xfrm>
              <a:off x="5661397" y="1535735"/>
              <a:ext cx="9174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74DE5445-5101-405A-B910-7B34F377BAEF}"/>
              </a:ext>
            </a:extLst>
          </p:cNvPr>
          <p:cNvCxnSpPr>
            <a:cxnSpLocks/>
          </p:cNvCxnSpPr>
          <p:nvPr/>
        </p:nvCxnSpPr>
        <p:spPr>
          <a:xfrm flipH="1">
            <a:off x="5255699" y="4549892"/>
            <a:ext cx="840995" cy="11785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タイトル 4">
            <a:extLst>
              <a:ext uri="{FF2B5EF4-FFF2-40B4-BE49-F238E27FC236}">
                <a16:creationId xmlns:a16="http://schemas.microsoft.com/office/drawing/2014/main" id="{09D06F5A-3B84-4D03-BB43-DF7EFAE38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ミッション：信号の色を変えよう！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99E24B2-E45B-49B2-A334-3F9178016F7A}"/>
              </a:ext>
            </a:extLst>
          </p:cNvPr>
          <p:cNvSpPr txBox="1"/>
          <p:nvPr/>
        </p:nvSpPr>
        <p:spPr>
          <a:xfrm>
            <a:off x="1939978" y="392257"/>
            <a:ext cx="72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3802C51-8F74-4024-A09A-2340924C4752}"/>
              </a:ext>
            </a:extLst>
          </p:cNvPr>
          <p:cNvSpPr txBox="1"/>
          <p:nvPr/>
        </p:nvSpPr>
        <p:spPr>
          <a:xfrm>
            <a:off x="2902999" y="392257"/>
            <a:ext cx="4687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1C40879-2E86-41DA-9946-7B68280E3E14}"/>
              </a:ext>
            </a:extLst>
          </p:cNvPr>
          <p:cNvSpPr txBox="1"/>
          <p:nvPr/>
        </p:nvSpPr>
        <p:spPr>
          <a:xfrm>
            <a:off x="3466176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ミッション：信号の色を変えよう！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をせつぞく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618636" y="1074738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8679066-E00E-413F-B407-13D4E79D413B}"/>
              </a:ext>
            </a:extLst>
          </p:cNvPr>
          <p:cNvSpPr txBox="1"/>
          <p:nvPr/>
        </p:nvSpPr>
        <p:spPr>
          <a:xfrm>
            <a:off x="1939978" y="392257"/>
            <a:ext cx="72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FEACE85-DEA1-4C5A-8574-48956299D90D}"/>
              </a:ext>
            </a:extLst>
          </p:cNvPr>
          <p:cNvSpPr txBox="1"/>
          <p:nvPr/>
        </p:nvSpPr>
        <p:spPr>
          <a:xfrm>
            <a:off x="2902999" y="392257"/>
            <a:ext cx="4687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8021238-5E68-4123-A8B2-341818BC45E5}"/>
              </a:ext>
            </a:extLst>
          </p:cNvPr>
          <p:cNvSpPr txBox="1"/>
          <p:nvPr/>
        </p:nvSpPr>
        <p:spPr>
          <a:xfrm>
            <a:off x="3466176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ミッション：信号の色を変えよう！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E30E2A2-0135-4167-A441-29ED36C9B395}"/>
              </a:ext>
            </a:extLst>
          </p:cNvPr>
          <p:cNvSpPr txBox="1"/>
          <p:nvPr/>
        </p:nvSpPr>
        <p:spPr>
          <a:xfrm>
            <a:off x="1939978" y="392257"/>
            <a:ext cx="72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5322292-0C80-4167-AF5C-29DE5F99B9FA}"/>
              </a:ext>
            </a:extLst>
          </p:cNvPr>
          <p:cNvSpPr txBox="1"/>
          <p:nvPr/>
        </p:nvSpPr>
        <p:spPr>
          <a:xfrm>
            <a:off x="2902999" y="392257"/>
            <a:ext cx="4687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B8A8EF6-F80D-4509-A897-EF3532804C08}"/>
              </a:ext>
            </a:extLst>
          </p:cNvPr>
          <p:cNvSpPr txBox="1"/>
          <p:nvPr/>
        </p:nvSpPr>
        <p:spPr>
          <a:xfrm>
            <a:off x="3466176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ミッション：信号の色を変えよう！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329133" cy="577081"/>
            <a:chOff x="2042510" y="2334088"/>
            <a:chExt cx="6329133" cy="57708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ボタンを押し、ステージを大きくして操作しよう！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813F475-F94A-46FA-B56D-A516605520B8}"/>
                </a:ext>
              </a:extLst>
            </p:cNvPr>
            <p:cNvSpPr txBox="1"/>
            <p:nvPr/>
          </p:nvSpPr>
          <p:spPr>
            <a:xfrm>
              <a:off x="3722420" y="2377034"/>
              <a:ext cx="588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3B53A54-51DA-418D-9D7F-741F7707BB56}"/>
                </a:ext>
              </a:extLst>
            </p:cNvPr>
            <p:cNvSpPr txBox="1"/>
            <p:nvPr/>
          </p:nvSpPr>
          <p:spPr>
            <a:xfrm>
              <a:off x="5589785" y="2424182"/>
              <a:ext cx="480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6EA1421-FC38-4CA4-9E40-F172707119AA}"/>
                </a:ext>
              </a:extLst>
            </p:cNvPr>
            <p:cNvSpPr txBox="1"/>
            <p:nvPr/>
          </p:nvSpPr>
          <p:spPr>
            <a:xfrm>
              <a:off x="6800295" y="2401524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7BEBE551-337C-4362-934A-1981456884D8}"/>
              </a:ext>
            </a:extLst>
          </p:cNvPr>
          <p:cNvGrpSpPr/>
          <p:nvPr/>
        </p:nvGrpSpPr>
        <p:grpSpPr>
          <a:xfrm>
            <a:off x="1490358" y="1730692"/>
            <a:ext cx="6329134" cy="577081"/>
            <a:chOff x="1490358" y="1730692"/>
            <a:chExt cx="6329134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1B4CA62-6B7A-4B51-AC9B-F6842D9B247C}"/>
                </a:ext>
              </a:extLst>
            </p:cNvPr>
            <p:cNvSpPr txBox="1"/>
            <p:nvPr/>
          </p:nvSpPr>
          <p:spPr>
            <a:xfrm>
              <a:off x="1490358" y="1730692"/>
              <a:ext cx="63291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アップロードしたプログラムが動くか確かめよう！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E83C6A6-2C16-43BB-AABA-70937F78DC74}"/>
                </a:ext>
              </a:extLst>
            </p:cNvPr>
            <p:cNvSpPr txBox="1"/>
            <p:nvPr/>
          </p:nvSpPr>
          <p:spPr>
            <a:xfrm>
              <a:off x="4589753" y="1784709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804A654-B889-469F-8B1B-9FEF7A108D61}"/>
                </a:ext>
              </a:extLst>
            </p:cNvPr>
            <p:cNvSpPr txBox="1"/>
            <p:nvPr/>
          </p:nvSpPr>
          <p:spPr>
            <a:xfrm>
              <a:off x="5319643" y="1784709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9F518DF-BFBF-4CA6-98FA-C78214684FB0}"/>
              </a:ext>
            </a:extLst>
          </p:cNvPr>
          <p:cNvSpPr txBox="1"/>
          <p:nvPr/>
        </p:nvSpPr>
        <p:spPr>
          <a:xfrm>
            <a:off x="1939978" y="392257"/>
            <a:ext cx="721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A564524-D0AE-4C74-BB79-485CB94A90D1}"/>
              </a:ext>
            </a:extLst>
          </p:cNvPr>
          <p:cNvSpPr txBox="1"/>
          <p:nvPr/>
        </p:nvSpPr>
        <p:spPr>
          <a:xfrm>
            <a:off x="2902999" y="392257"/>
            <a:ext cx="4687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F6F183D-623A-4CF6-87B9-E2CD01AAD469}"/>
              </a:ext>
            </a:extLst>
          </p:cNvPr>
          <p:cNvSpPr txBox="1"/>
          <p:nvPr/>
        </p:nvSpPr>
        <p:spPr>
          <a:xfrm>
            <a:off x="3466176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7195887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11754741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5"/>
            <a:ext cx="8524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は、信号を見て動くようにしよう！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8466650-3651-43DA-B2A1-70B94BB342D4}"/>
              </a:ext>
            </a:extLst>
          </p:cNvPr>
          <p:cNvSpPr txBox="1"/>
          <p:nvPr/>
        </p:nvSpPr>
        <p:spPr>
          <a:xfrm>
            <a:off x="4687751" y="1076419"/>
            <a:ext cx="5435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007FA59-6499-44B4-89A8-2FC992F5D506}"/>
              </a:ext>
            </a:extLst>
          </p:cNvPr>
          <p:cNvSpPr txBox="1"/>
          <p:nvPr/>
        </p:nvSpPr>
        <p:spPr>
          <a:xfrm>
            <a:off x="2259373" y="1076419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1103313-32FB-4920-9C6F-C49E7233A0D9}"/>
              </a:ext>
            </a:extLst>
          </p:cNvPr>
          <p:cNvSpPr txBox="1"/>
          <p:nvPr/>
        </p:nvSpPr>
        <p:spPr>
          <a:xfrm>
            <a:off x="3442466" y="1076419"/>
            <a:ext cx="7769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しんごう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A14734A-894B-460F-B705-ED63EAB87F23}"/>
              </a:ext>
            </a:extLst>
          </p:cNvPr>
          <p:cNvSpPr txBox="1"/>
          <p:nvPr/>
        </p:nvSpPr>
        <p:spPr>
          <a:xfrm>
            <a:off x="4276282" y="1076419"/>
            <a:ext cx="3728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2" name="12_02">
            <a:hlinkClick r:id="" action="ppaction://media"/>
            <a:extLst>
              <a:ext uri="{FF2B5EF4-FFF2-40B4-BE49-F238E27FC236}">
                <a16:creationId xmlns:a16="http://schemas.microsoft.com/office/drawing/2014/main" id="{FF80A0C5-0E1B-4D60-B18F-61B1A9D2AB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4735" y="1866700"/>
            <a:ext cx="8545804" cy="42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準備③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のスプライトを追加する</a:t>
            </a:r>
            <a:r>
              <a:rPr lang="en-US" altLang="ja-JP" dirty="0"/>
              <a:t>-1</a:t>
            </a:r>
            <a:endParaRPr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5001523" y="3792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ついか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16E761B-0090-44F8-89DB-52E72BC33F9E}"/>
              </a:ext>
            </a:extLst>
          </p:cNvPr>
          <p:cNvSpPr txBox="1"/>
          <p:nvPr/>
        </p:nvSpPr>
        <p:spPr>
          <a:xfrm>
            <a:off x="2170881" y="449150"/>
            <a:ext cx="725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A182F947-F3E5-4A0A-9EF6-8670C86091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14"/>
          <a:stretch/>
        </p:blipFill>
        <p:spPr>
          <a:xfrm>
            <a:off x="775359" y="2549465"/>
            <a:ext cx="3191077" cy="2362167"/>
          </a:xfrm>
          <a:prstGeom prst="rect">
            <a:avLst/>
          </a:prstGeom>
        </p:spPr>
      </p:pic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C8E1B432-6252-45AB-A0F9-E3ACC5A50D40}"/>
              </a:ext>
            </a:extLst>
          </p:cNvPr>
          <p:cNvSpPr/>
          <p:nvPr/>
        </p:nvSpPr>
        <p:spPr>
          <a:xfrm>
            <a:off x="1857910" y="259846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320E2533-5119-420D-A00C-CA91FB05B8D8}"/>
              </a:ext>
            </a:extLst>
          </p:cNvPr>
          <p:cNvSpPr/>
          <p:nvPr/>
        </p:nvSpPr>
        <p:spPr>
          <a:xfrm>
            <a:off x="894696" y="4115472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「スプライト」タブに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のスプライトを追加しよう！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C083824-DB5B-4BEB-BC37-BC47FD2351DC}"/>
              </a:ext>
            </a:extLst>
          </p:cNvPr>
          <p:cNvSpPr txBox="1"/>
          <p:nvPr/>
        </p:nvSpPr>
        <p:spPr>
          <a:xfrm>
            <a:off x="2784749" y="1334772"/>
            <a:ext cx="10504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コーディー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448D950F-EEF3-46F3-98C3-1B9834BEDF5A}"/>
              </a:ext>
            </a:extLst>
          </p:cNvPr>
          <p:cNvCxnSpPr>
            <a:cxnSpLocks/>
          </p:cNvCxnSpPr>
          <p:nvPr/>
        </p:nvCxnSpPr>
        <p:spPr>
          <a:xfrm flipH="1">
            <a:off x="1792263" y="429211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3EB422A5-35B7-4E7A-91B3-126AD06DC72C}"/>
              </a:ext>
            </a:extLst>
          </p:cNvPr>
          <p:cNvCxnSpPr>
            <a:cxnSpLocks/>
          </p:cNvCxnSpPr>
          <p:nvPr/>
        </p:nvCxnSpPr>
        <p:spPr>
          <a:xfrm flipH="1" flipV="1">
            <a:off x="2843414" y="282162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4144CD7E-8DB5-44C4-BFD4-8BE17308A6B9}"/>
              </a:ext>
            </a:extLst>
          </p:cNvPr>
          <p:cNvGrpSpPr/>
          <p:nvPr/>
        </p:nvGrpSpPr>
        <p:grpSpPr>
          <a:xfrm>
            <a:off x="4408023" y="2521265"/>
            <a:ext cx="3712929" cy="577081"/>
            <a:chOff x="4401251" y="2139525"/>
            <a:chExt cx="3712929" cy="577081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059C541-F83A-4EBB-9781-2AA0A30368C6}"/>
                </a:ext>
              </a:extLst>
            </p:cNvPr>
            <p:cNvSpPr txBox="1"/>
            <p:nvPr/>
          </p:nvSpPr>
          <p:spPr>
            <a:xfrm>
              <a:off x="4401251" y="2139525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スプライトのタブを選択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655CC5D-568E-4C6A-8CEB-86B4BDD23738}"/>
                </a:ext>
              </a:extLst>
            </p:cNvPr>
            <p:cNvSpPr txBox="1"/>
            <p:nvPr/>
          </p:nvSpPr>
          <p:spPr>
            <a:xfrm>
              <a:off x="6443816" y="2193668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B55B2CD0-D815-4AE9-AB14-892866167C36}"/>
              </a:ext>
            </a:extLst>
          </p:cNvPr>
          <p:cNvGrpSpPr/>
          <p:nvPr/>
        </p:nvGrpSpPr>
        <p:grpSpPr>
          <a:xfrm>
            <a:off x="4371626" y="3946054"/>
            <a:ext cx="3712929" cy="577081"/>
            <a:chOff x="4364854" y="3564314"/>
            <a:chExt cx="3712929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360CF4E-4DDE-4744-8560-A38CB33EC423}"/>
                </a:ext>
              </a:extLst>
            </p:cNvPr>
            <p:cNvSpPr txBox="1"/>
            <p:nvPr/>
          </p:nvSpPr>
          <p:spPr>
            <a:xfrm>
              <a:off x="4364854" y="3564314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「追加」のボタンを押す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0730C754-57D9-4EF8-B958-01FB38B19EEB}"/>
                </a:ext>
              </a:extLst>
            </p:cNvPr>
            <p:cNvSpPr txBox="1"/>
            <p:nvPr/>
          </p:nvSpPr>
          <p:spPr>
            <a:xfrm>
              <a:off x="4547315" y="3638377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71DA930-629B-460D-B11A-42233781E8F2}"/>
                </a:ext>
              </a:extLst>
            </p:cNvPr>
            <p:cNvSpPr txBox="1"/>
            <p:nvPr/>
          </p:nvSpPr>
          <p:spPr>
            <a:xfrm>
              <a:off x="6417184" y="3638377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F447E41-CACC-48DF-8FED-0F1329245550}"/>
              </a:ext>
            </a:extLst>
          </p:cNvPr>
          <p:cNvSpPr txBox="1"/>
          <p:nvPr/>
        </p:nvSpPr>
        <p:spPr>
          <a:xfrm>
            <a:off x="5111432" y="1318387"/>
            <a:ext cx="650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49441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準備③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のスプライトを追加する</a:t>
            </a:r>
            <a:r>
              <a:rPr lang="en-US" altLang="ja-JP" dirty="0"/>
              <a:t>-2</a:t>
            </a:r>
            <a:endParaRPr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5001523" y="3792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ついか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16E761B-0090-44F8-89DB-52E72BC33F9E}"/>
              </a:ext>
            </a:extLst>
          </p:cNvPr>
          <p:cNvSpPr txBox="1"/>
          <p:nvPr/>
        </p:nvSpPr>
        <p:spPr>
          <a:xfrm>
            <a:off x="2170881" y="449150"/>
            <a:ext cx="725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336428F-76EA-41E2-8A6B-283931B7E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3896"/>
            <a:ext cx="9144000" cy="3950208"/>
          </a:xfrm>
          <a:prstGeom prst="rect">
            <a:avLst/>
          </a:prstGeom>
        </p:spPr>
      </p:pic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C241FCF8-A053-4373-906B-8B2D756BA921}"/>
              </a:ext>
            </a:extLst>
          </p:cNvPr>
          <p:cNvSpPr/>
          <p:nvPr/>
        </p:nvSpPr>
        <p:spPr>
          <a:xfrm>
            <a:off x="221942" y="1961229"/>
            <a:ext cx="1748901" cy="391354"/>
          </a:xfrm>
          <a:prstGeom prst="roundRect">
            <a:avLst>
              <a:gd name="adj" fmla="val 2134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F26B52CD-662C-4E75-A8FB-B1D6B73A3AF1}"/>
              </a:ext>
            </a:extLst>
          </p:cNvPr>
          <p:cNvSpPr/>
          <p:nvPr/>
        </p:nvSpPr>
        <p:spPr>
          <a:xfrm>
            <a:off x="1748900" y="3569566"/>
            <a:ext cx="1305017" cy="1286519"/>
          </a:xfrm>
          <a:prstGeom prst="roundRect">
            <a:avLst>
              <a:gd name="adj" fmla="val 492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5069C38F-4A4B-405A-8F63-9725834F9ED4}"/>
              </a:ext>
            </a:extLst>
          </p:cNvPr>
          <p:cNvSpPr/>
          <p:nvPr/>
        </p:nvSpPr>
        <p:spPr>
          <a:xfrm>
            <a:off x="7892248" y="5065649"/>
            <a:ext cx="1145220" cy="347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3812E55-ED64-4DF6-B4C1-3F9E86081272}"/>
              </a:ext>
            </a:extLst>
          </p:cNvPr>
          <p:cNvGrpSpPr/>
          <p:nvPr/>
        </p:nvGrpSpPr>
        <p:grpSpPr>
          <a:xfrm>
            <a:off x="1793695" y="5164376"/>
            <a:ext cx="5556610" cy="1131079"/>
            <a:chOff x="515716" y="5495987"/>
            <a:chExt cx="5556610" cy="1131079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A408C15A-9064-439E-AAFF-4C9B13ED9A66}"/>
                </a:ext>
              </a:extLst>
            </p:cNvPr>
            <p:cNvSpPr txBox="1"/>
            <p:nvPr/>
          </p:nvSpPr>
          <p:spPr>
            <a:xfrm>
              <a:off x="515716" y="5495987"/>
              <a:ext cx="555661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の部分に「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」と入力する。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6DF8E042-9775-46FD-BA2B-DEEF8C55F773}"/>
                </a:ext>
              </a:extLst>
            </p:cNvPr>
            <p:cNvSpPr txBox="1"/>
            <p:nvPr/>
          </p:nvSpPr>
          <p:spPr>
            <a:xfrm flipH="1">
              <a:off x="963219" y="5565634"/>
              <a:ext cx="6658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25101AB-489D-4995-8A5B-4CB6E6E91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5716" y="5688745"/>
              <a:ext cx="285750" cy="323850"/>
            </a:xfrm>
            <a:prstGeom prst="rect">
              <a:avLst/>
            </a:prstGeom>
          </p:spPr>
        </p:pic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A6405166-0A2C-403D-8E7D-C1572216A55C}"/>
                </a:ext>
              </a:extLst>
            </p:cNvPr>
            <p:cNvSpPr txBox="1"/>
            <p:nvPr/>
          </p:nvSpPr>
          <p:spPr>
            <a:xfrm flipH="1">
              <a:off x="2896011" y="5565634"/>
              <a:ext cx="9587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1BF86230-83D8-40AC-8196-CFA19CA48D42}"/>
                </a:ext>
              </a:extLst>
            </p:cNvPr>
            <p:cNvSpPr txBox="1"/>
            <p:nvPr/>
          </p:nvSpPr>
          <p:spPr>
            <a:xfrm flipH="1">
              <a:off x="2731352" y="6105227"/>
              <a:ext cx="7842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83C9174B-1D7E-4643-A00A-45A2E1E2F2BC}"/>
                </a:ext>
              </a:extLst>
            </p:cNvPr>
            <p:cNvSpPr txBox="1"/>
            <p:nvPr/>
          </p:nvSpPr>
          <p:spPr>
            <a:xfrm flipH="1">
              <a:off x="4959651" y="6105227"/>
              <a:ext cx="420218" cy="255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DA65A8A-DEAD-48A1-AFB5-FFA429211D36}"/>
                </a:ext>
              </a:extLst>
            </p:cNvPr>
            <p:cNvSpPr txBox="1"/>
            <p:nvPr/>
          </p:nvSpPr>
          <p:spPr>
            <a:xfrm flipH="1">
              <a:off x="1966394" y="5582953"/>
              <a:ext cx="7842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4CBE924-54FE-4CC0-8322-0D98F1FA6548}"/>
                </a:ext>
              </a:extLst>
            </p:cNvPr>
            <p:cNvSpPr txBox="1"/>
            <p:nvPr/>
          </p:nvSpPr>
          <p:spPr>
            <a:xfrm flipH="1">
              <a:off x="546368" y="6105227"/>
              <a:ext cx="21779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シー　コーディ　ロッキー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59124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準備③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のスプライトを追加する</a:t>
            </a:r>
            <a:r>
              <a:rPr lang="en-US" altLang="ja-JP" dirty="0"/>
              <a:t>-2</a:t>
            </a:r>
            <a:endParaRPr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5001523" y="3792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ついか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16E761B-0090-44F8-89DB-52E72BC33F9E}"/>
              </a:ext>
            </a:extLst>
          </p:cNvPr>
          <p:cNvSpPr txBox="1"/>
          <p:nvPr/>
        </p:nvSpPr>
        <p:spPr>
          <a:xfrm>
            <a:off x="2170881" y="449150"/>
            <a:ext cx="725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6569FCB-F22F-4832-ACD1-F05072F1D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762" y="1185208"/>
            <a:ext cx="7963270" cy="5005666"/>
          </a:xfrm>
          <a:prstGeom prst="rect">
            <a:avLst/>
          </a:prstGeom>
        </p:spPr>
      </p:pic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B0000F1C-0868-40C8-8FE3-71856766A9CE}"/>
              </a:ext>
            </a:extLst>
          </p:cNvPr>
          <p:cNvSpPr/>
          <p:nvPr/>
        </p:nvSpPr>
        <p:spPr>
          <a:xfrm>
            <a:off x="452763" y="1971585"/>
            <a:ext cx="843369" cy="4219289"/>
          </a:xfrm>
          <a:prstGeom prst="roundRect">
            <a:avLst>
              <a:gd name="adj" fmla="val 492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吹き出し: 角を丸めた四角形 21">
            <a:extLst>
              <a:ext uri="{FF2B5EF4-FFF2-40B4-BE49-F238E27FC236}">
                <a16:creationId xmlns:a16="http://schemas.microsoft.com/office/drawing/2014/main" id="{BFB120DD-5D64-42B3-AD29-C2FD700D8EE0}"/>
              </a:ext>
            </a:extLst>
          </p:cNvPr>
          <p:cNvSpPr/>
          <p:nvPr/>
        </p:nvSpPr>
        <p:spPr>
          <a:xfrm>
            <a:off x="1563725" y="1971584"/>
            <a:ext cx="1596725" cy="1457415"/>
          </a:xfrm>
          <a:prstGeom prst="wedgeRoundRectCallout">
            <a:avLst>
              <a:gd name="adj1" fmla="val -67267"/>
              <a:gd name="adj2" fmla="val -1646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endParaRPr kumimoji="1" lang="ja-JP" altLang="en-US" sz="16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6FDFAD03-EE97-45DD-9530-9E3F92C22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615" y="2124028"/>
            <a:ext cx="1171575" cy="1152525"/>
          </a:xfrm>
          <a:prstGeom prst="rect">
            <a:avLst/>
          </a:prstGeom>
        </p:spPr>
      </p:pic>
      <p:sp>
        <p:nvSpPr>
          <p:cNvPr id="25" name="楕円 24">
            <a:extLst>
              <a:ext uri="{FF2B5EF4-FFF2-40B4-BE49-F238E27FC236}">
                <a16:creationId xmlns:a16="http://schemas.microsoft.com/office/drawing/2014/main" id="{26D40352-3E01-4753-9319-9B41BA2A9523}"/>
              </a:ext>
            </a:extLst>
          </p:cNvPr>
          <p:cNvSpPr/>
          <p:nvPr/>
        </p:nvSpPr>
        <p:spPr>
          <a:xfrm>
            <a:off x="2616186" y="2049244"/>
            <a:ext cx="411099" cy="4110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BABE7EE-DF83-4E9D-A6D1-DBD9868CF6F7}"/>
              </a:ext>
            </a:extLst>
          </p:cNvPr>
          <p:cNvGrpSpPr/>
          <p:nvPr/>
        </p:nvGrpSpPr>
        <p:grpSpPr>
          <a:xfrm>
            <a:off x="1789615" y="5909010"/>
            <a:ext cx="5900335" cy="577081"/>
            <a:chOff x="1484229" y="4922381"/>
            <a:chExt cx="5900335" cy="577081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0DA59CEE-FE2A-4EF3-96C1-C8145E06CAB6}"/>
                </a:ext>
              </a:extLst>
            </p:cNvPr>
            <p:cNvSpPr txBox="1"/>
            <p:nvPr/>
          </p:nvSpPr>
          <p:spPr>
            <a:xfrm>
              <a:off x="1484229" y="4922381"/>
              <a:ext cx="5900335" cy="5770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コスチューム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-rocky-a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）以外を削除する。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D1863B81-8632-4A5A-B671-CA35DD9DC075}"/>
                </a:ext>
              </a:extLst>
            </p:cNvPr>
            <p:cNvSpPr txBox="1"/>
            <p:nvPr/>
          </p:nvSpPr>
          <p:spPr>
            <a:xfrm>
              <a:off x="5243909" y="5008479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いがい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833CCD70-69C0-4A7A-B3C4-27DEEB2A1FF4}"/>
                </a:ext>
              </a:extLst>
            </p:cNvPr>
            <p:cNvSpPr txBox="1"/>
            <p:nvPr/>
          </p:nvSpPr>
          <p:spPr>
            <a:xfrm>
              <a:off x="3197099" y="5003884"/>
              <a:ext cx="21430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シー　コーディ　ロッキー　エー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2CBC2F8-B5F0-48C0-AACB-5C21596A2359}"/>
                </a:ext>
              </a:extLst>
            </p:cNvPr>
            <p:cNvSpPr txBox="1"/>
            <p:nvPr/>
          </p:nvSpPr>
          <p:spPr>
            <a:xfrm>
              <a:off x="5946902" y="5003884"/>
              <a:ext cx="741038" cy="250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さくじょ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12869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準備③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のスプライトを追加する</a:t>
            </a:r>
            <a:r>
              <a:rPr lang="en-US" altLang="ja-JP" dirty="0"/>
              <a:t>-3</a:t>
            </a:r>
            <a:endParaRPr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5001523" y="3792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ついか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16E761B-0090-44F8-89DB-52E72BC33F9E}"/>
              </a:ext>
            </a:extLst>
          </p:cNvPr>
          <p:cNvSpPr txBox="1"/>
          <p:nvPr/>
        </p:nvSpPr>
        <p:spPr>
          <a:xfrm>
            <a:off x="2170881" y="449150"/>
            <a:ext cx="725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35296C0-0153-4BC8-822B-F61A6C315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74" y="3784368"/>
            <a:ext cx="2968794" cy="266746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DE0D950-A891-4598-A17A-520FFFBFC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834" y="3784368"/>
            <a:ext cx="3066328" cy="277965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02C68B3-9486-4860-8A05-029B5D908C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567" y="1271669"/>
            <a:ext cx="5584471" cy="1654658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5A00AA30-BA02-4B9A-B779-28D6DF61A126}"/>
              </a:ext>
            </a:extLst>
          </p:cNvPr>
          <p:cNvGrpSpPr/>
          <p:nvPr/>
        </p:nvGrpSpPr>
        <p:grpSpPr>
          <a:xfrm>
            <a:off x="2170881" y="2360787"/>
            <a:ext cx="6039552" cy="1131079"/>
            <a:chOff x="2170881" y="2360787"/>
            <a:chExt cx="6039552" cy="1131079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0B33ECFE-623D-4E06-8843-D20CE5E36C58}"/>
                </a:ext>
              </a:extLst>
            </p:cNvPr>
            <p:cNvSpPr txBox="1"/>
            <p:nvPr/>
          </p:nvSpPr>
          <p:spPr>
            <a:xfrm>
              <a:off x="2170881" y="2360787"/>
              <a:ext cx="6039552" cy="113107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①「選択ツール」を選択し、コスチューム全部を選ぶ。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②「水平方向に反転する」をクリックする。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6C02D9B-1451-43DB-B129-663D7AE34F24}"/>
                </a:ext>
              </a:extLst>
            </p:cNvPr>
            <p:cNvSpPr txBox="1"/>
            <p:nvPr/>
          </p:nvSpPr>
          <p:spPr>
            <a:xfrm>
              <a:off x="4175038" y="2421947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966C1F1-A164-417B-ABCA-EA825E867C9C}"/>
                </a:ext>
              </a:extLst>
            </p:cNvPr>
            <p:cNvSpPr txBox="1"/>
            <p:nvPr/>
          </p:nvSpPr>
          <p:spPr>
            <a:xfrm>
              <a:off x="2610709" y="2421947"/>
              <a:ext cx="6983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73A7926D-519C-4799-A4F0-320F90153D2E}"/>
                </a:ext>
              </a:extLst>
            </p:cNvPr>
            <p:cNvSpPr txBox="1"/>
            <p:nvPr/>
          </p:nvSpPr>
          <p:spPr>
            <a:xfrm>
              <a:off x="2535010" y="2972608"/>
              <a:ext cx="12688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すいへいほうこう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246763A6-291A-41B0-9CEA-AF0142D3C110}"/>
                </a:ext>
              </a:extLst>
            </p:cNvPr>
            <p:cNvSpPr txBox="1"/>
            <p:nvPr/>
          </p:nvSpPr>
          <p:spPr>
            <a:xfrm>
              <a:off x="3699168" y="2973743"/>
              <a:ext cx="787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はんてん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E6E36272-EA36-4508-B059-83DCDE634D0F}"/>
                </a:ext>
              </a:extLst>
            </p:cNvPr>
            <p:cNvSpPr txBox="1"/>
            <p:nvPr/>
          </p:nvSpPr>
          <p:spPr>
            <a:xfrm>
              <a:off x="6456886" y="2421947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ぜんぶ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E70B77D8-D41D-4EE2-BAD7-BCD6E57595A9}"/>
                </a:ext>
              </a:extLst>
            </p:cNvPr>
            <p:cNvSpPr txBox="1"/>
            <p:nvPr/>
          </p:nvSpPr>
          <p:spPr>
            <a:xfrm>
              <a:off x="7161985" y="2421947"/>
              <a:ext cx="4914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E8DE025C-C02A-419D-A143-7DF76F157DB6}"/>
              </a:ext>
            </a:extLst>
          </p:cNvPr>
          <p:cNvSpPr/>
          <p:nvPr/>
        </p:nvSpPr>
        <p:spPr>
          <a:xfrm>
            <a:off x="1072290" y="2421947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3A30640-1FEF-4452-A415-FB0EEE1CFF61}"/>
              </a:ext>
            </a:extLst>
          </p:cNvPr>
          <p:cNvSpPr txBox="1"/>
          <p:nvPr/>
        </p:nvSpPr>
        <p:spPr>
          <a:xfrm>
            <a:off x="598658" y="2604031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D20682E7-DB71-4507-ACA8-D842DB940FA8}"/>
              </a:ext>
            </a:extLst>
          </p:cNvPr>
          <p:cNvSpPr/>
          <p:nvPr/>
        </p:nvSpPr>
        <p:spPr>
          <a:xfrm>
            <a:off x="5019279" y="1732813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96D8120-9C49-4963-89A5-94B00A692E0D}"/>
              </a:ext>
            </a:extLst>
          </p:cNvPr>
          <p:cNvSpPr txBox="1"/>
          <p:nvPr/>
        </p:nvSpPr>
        <p:spPr>
          <a:xfrm>
            <a:off x="4587792" y="1732813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矢印: 右 47">
            <a:extLst>
              <a:ext uri="{FF2B5EF4-FFF2-40B4-BE49-F238E27FC236}">
                <a16:creationId xmlns:a16="http://schemas.microsoft.com/office/drawing/2014/main" id="{5459669F-131E-4F3B-8779-F0826A48CF11}"/>
              </a:ext>
            </a:extLst>
          </p:cNvPr>
          <p:cNvSpPr/>
          <p:nvPr/>
        </p:nvSpPr>
        <p:spPr>
          <a:xfrm>
            <a:off x="4281097" y="474283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8745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9469"/>
            <a:ext cx="8380640" cy="452432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 dirty="0"/>
              <a:t>命令の受信</a:t>
            </a:r>
            <a:r>
              <a:rPr lang="en-US" altLang="ja-JP" sz="2600" dirty="0"/>
              <a:t>】</a:t>
            </a:r>
            <a:r>
              <a:rPr lang="ja-JP" altLang="en-US" sz="2600" dirty="0"/>
              <a:t>　</a:t>
            </a:r>
            <a:r>
              <a:rPr lang="en-US" altLang="ja-JP" sz="2600" dirty="0"/>
              <a:t> Codey</a:t>
            </a:r>
            <a:r>
              <a:rPr lang="ja-JP" altLang="en-US" sz="2600" dirty="0"/>
              <a:t>（スプライト）のプログラミング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544369" y="406114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D172896-8DD2-4D1D-9313-ABCA6CFA09E1}"/>
              </a:ext>
            </a:extLst>
          </p:cNvPr>
          <p:cNvSpPr txBox="1"/>
          <p:nvPr/>
        </p:nvSpPr>
        <p:spPr>
          <a:xfrm>
            <a:off x="1496207" y="40611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C7E865C-6846-446B-AFF5-935BF0F905B5}"/>
              </a:ext>
            </a:extLst>
          </p:cNvPr>
          <p:cNvSpPr txBox="1"/>
          <p:nvPr/>
        </p:nvSpPr>
        <p:spPr>
          <a:xfrm>
            <a:off x="2826882" y="40611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pic>
        <p:nvPicPr>
          <p:cNvPr id="52" name="図 51">
            <a:extLst>
              <a:ext uri="{FF2B5EF4-FFF2-40B4-BE49-F238E27FC236}">
                <a16:creationId xmlns:a16="http://schemas.microsoft.com/office/drawing/2014/main" id="{F9FC8979-F597-4758-80D2-A1AF3A864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99" y="1669541"/>
            <a:ext cx="3129898" cy="5176036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1D013687-1F95-412A-940B-DE468E267C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3087" b="65905"/>
          <a:stretch/>
        </p:blipFill>
        <p:spPr>
          <a:xfrm>
            <a:off x="4868397" y="3726112"/>
            <a:ext cx="3346458" cy="2692657"/>
          </a:xfrm>
          <a:prstGeom prst="rect">
            <a:avLst/>
          </a:prstGeom>
        </p:spPr>
      </p:pic>
      <p:sp>
        <p:nvSpPr>
          <p:cNvPr id="54" name="矢印: 右 53">
            <a:extLst>
              <a:ext uri="{FF2B5EF4-FFF2-40B4-BE49-F238E27FC236}">
                <a16:creationId xmlns:a16="http://schemas.microsoft.com/office/drawing/2014/main" id="{5C08686D-50CB-4200-86A1-C9907D64CD07}"/>
              </a:ext>
            </a:extLst>
          </p:cNvPr>
          <p:cNvSpPr/>
          <p:nvPr/>
        </p:nvSpPr>
        <p:spPr>
          <a:xfrm>
            <a:off x="3979048" y="425665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C0FFABDC-89DA-4881-AD14-DA1A40566EC5}"/>
              </a:ext>
            </a:extLst>
          </p:cNvPr>
          <p:cNvSpPr/>
          <p:nvPr/>
        </p:nvSpPr>
        <p:spPr>
          <a:xfrm>
            <a:off x="1900552" y="5745610"/>
            <a:ext cx="1624234" cy="42247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6E74F89-CED4-4380-BF4C-98C97ED40EEE}"/>
              </a:ext>
            </a:extLst>
          </p:cNvPr>
          <p:cNvSpPr txBox="1"/>
          <p:nvPr/>
        </p:nvSpPr>
        <p:spPr>
          <a:xfrm>
            <a:off x="4175393" y="1405384"/>
            <a:ext cx="4820573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スプライトのタブから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</a:t>
            </a:r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-rocky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」のスプライトを選択して、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を押します。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プログラムの画面が表示されます。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112E18A8-5F0B-4D96-BD5D-B06E700380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7249" y="2673692"/>
            <a:ext cx="1619476" cy="362001"/>
          </a:xfrm>
          <a:prstGeom prst="rect">
            <a:avLst/>
          </a:prstGeom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395D8CE1-7231-4D17-9ED1-2462672B2481}"/>
              </a:ext>
            </a:extLst>
          </p:cNvPr>
          <p:cNvSpPr txBox="1"/>
          <p:nvPr/>
        </p:nvSpPr>
        <p:spPr>
          <a:xfrm>
            <a:off x="7795377" y="2012741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9252C89-C465-439B-A10F-62D7BC306AC0}"/>
              </a:ext>
            </a:extLst>
          </p:cNvPr>
          <p:cNvSpPr txBox="1"/>
          <p:nvPr/>
        </p:nvSpPr>
        <p:spPr>
          <a:xfrm>
            <a:off x="6276372" y="2543240"/>
            <a:ext cx="3093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68E642C-1CCE-4A7A-A97A-0F1912EF3DA5}"/>
              </a:ext>
            </a:extLst>
          </p:cNvPr>
          <p:cNvSpPr txBox="1"/>
          <p:nvPr/>
        </p:nvSpPr>
        <p:spPr>
          <a:xfrm>
            <a:off x="5477545" y="3117347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1D3A479-4A53-4989-A4D4-F8DFF25766FB}"/>
              </a:ext>
            </a:extLst>
          </p:cNvPr>
          <p:cNvSpPr txBox="1"/>
          <p:nvPr/>
        </p:nvSpPr>
        <p:spPr>
          <a:xfrm>
            <a:off x="6193172" y="3116814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C245A327-73B5-4B1D-B91A-582A8E91802F}"/>
              </a:ext>
            </a:extLst>
          </p:cNvPr>
          <p:cNvSpPr/>
          <p:nvPr/>
        </p:nvSpPr>
        <p:spPr>
          <a:xfrm>
            <a:off x="1573385" y="1702011"/>
            <a:ext cx="1018629" cy="511273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1846B161-7195-4CE2-B7D2-02C06164E364}"/>
              </a:ext>
            </a:extLst>
          </p:cNvPr>
          <p:cNvSpPr/>
          <p:nvPr/>
        </p:nvSpPr>
        <p:spPr>
          <a:xfrm>
            <a:off x="616838" y="3116814"/>
            <a:ext cx="879369" cy="913160"/>
          </a:xfrm>
          <a:prstGeom prst="roundRect">
            <a:avLst>
              <a:gd name="adj" fmla="val 713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FEDAA093-2B38-4E3F-A42D-1263FCF8C42B}"/>
              </a:ext>
            </a:extLst>
          </p:cNvPr>
          <p:cNvSpPr txBox="1"/>
          <p:nvPr/>
        </p:nvSpPr>
        <p:spPr>
          <a:xfrm>
            <a:off x="4398560" y="2068137"/>
            <a:ext cx="1775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シー　コーディ　ロッキー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42690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92A6B6A5-57C5-4B4A-BA4D-70571881F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579" y="2217655"/>
            <a:ext cx="3162300" cy="11144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9469"/>
            <a:ext cx="8380640" cy="452432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 dirty="0"/>
              <a:t>命令の受信</a:t>
            </a:r>
            <a:r>
              <a:rPr lang="en-US" altLang="ja-JP" sz="2600" dirty="0"/>
              <a:t>】</a:t>
            </a:r>
            <a:r>
              <a:rPr lang="ja-JP" altLang="en-US" sz="2600" dirty="0"/>
              <a:t>　</a:t>
            </a:r>
            <a:r>
              <a:rPr lang="en-US" altLang="ja-JP" sz="2600" dirty="0"/>
              <a:t> Codey</a:t>
            </a:r>
            <a:r>
              <a:rPr lang="ja-JP" altLang="en-US" sz="2600" dirty="0"/>
              <a:t>（スプライト）のプログラミング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をクリックした時のプログラミングをしよう！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70AE4D4-0E0B-4DA9-ACB4-35E6C0A587FD}"/>
              </a:ext>
            </a:extLst>
          </p:cNvPr>
          <p:cNvSpPr txBox="1"/>
          <p:nvPr/>
        </p:nvSpPr>
        <p:spPr>
          <a:xfrm>
            <a:off x="2524901" y="1136953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EF3D8DA-566B-4D65-BFF7-D5EE72024135}"/>
              </a:ext>
            </a:extLst>
          </p:cNvPr>
          <p:cNvCxnSpPr>
            <a:cxnSpLocks/>
          </p:cNvCxnSpPr>
          <p:nvPr/>
        </p:nvCxnSpPr>
        <p:spPr>
          <a:xfrm flipV="1">
            <a:off x="2624467" y="2530284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2656A7AC-7C29-4E68-A352-86CA5CB017C7}"/>
              </a:ext>
            </a:extLst>
          </p:cNvPr>
          <p:cNvGrpSpPr/>
          <p:nvPr/>
        </p:nvGrpSpPr>
        <p:grpSpPr>
          <a:xfrm>
            <a:off x="1951179" y="2091641"/>
            <a:ext cx="667899" cy="650331"/>
            <a:chOff x="475743" y="2747684"/>
            <a:chExt cx="667899" cy="650331"/>
          </a:xfrm>
        </p:grpSpPr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4FD4E930-17BB-4B48-8D42-95A7FF952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148120E8-B918-4303-B375-5D3BA22AD4E7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544369" y="406114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D172896-8DD2-4D1D-9313-ABCA6CFA09E1}"/>
              </a:ext>
            </a:extLst>
          </p:cNvPr>
          <p:cNvSpPr txBox="1"/>
          <p:nvPr/>
        </p:nvSpPr>
        <p:spPr>
          <a:xfrm>
            <a:off x="1496207" y="40611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C7356D1-887D-4E37-858E-1633A9DF3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473" y="1195456"/>
            <a:ext cx="488799" cy="488799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CA86731-8A4C-441D-B731-05700E410B88}"/>
              </a:ext>
            </a:extLst>
          </p:cNvPr>
          <p:cNvGrpSpPr/>
          <p:nvPr/>
        </p:nvGrpSpPr>
        <p:grpSpPr>
          <a:xfrm>
            <a:off x="969921" y="3597885"/>
            <a:ext cx="5730352" cy="601756"/>
            <a:chOff x="2157904" y="2069568"/>
            <a:chExt cx="5730352" cy="601756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2157904" y="2069568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　　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が押された時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6463186" y="211188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AC281EE-FAEC-4185-8319-C5D3123EB009}"/>
                </a:ext>
              </a:extLst>
            </p:cNvPr>
            <p:cNvSpPr txBox="1"/>
            <p:nvPr/>
          </p:nvSpPr>
          <p:spPr>
            <a:xfrm>
              <a:off x="4834970" y="210711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431F25E-2FC1-4F3E-90DB-CBD9ADA11445}"/>
                </a:ext>
              </a:extLst>
            </p:cNvPr>
            <p:cNvSpPr txBox="1"/>
            <p:nvPr/>
          </p:nvSpPr>
          <p:spPr>
            <a:xfrm>
              <a:off x="5774264" y="2111887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059BEC62-E410-4302-8A5D-3F574F4C9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0655" y="2182525"/>
              <a:ext cx="488799" cy="488799"/>
            </a:xfrm>
            <a:prstGeom prst="rect">
              <a:avLst/>
            </a:prstGeom>
          </p:spPr>
        </p:pic>
      </p:grp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B523432C-CE87-45AE-A126-7A399EEBF55E}"/>
              </a:ext>
            </a:extLst>
          </p:cNvPr>
          <p:cNvCxnSpPr>
            <a:cxnSpLocks/>
          </p:cNvCxnSpPr>
          <p:nvPr/>
        </p:nvCxnSpPr>
        <p:spPr>
          <a:xfrm>
            <a:off x="2637900" y="2995667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C7E865C-6846-446B-AFF5-935BF0F905B5}"/>
              </a:ext>
            </a:extLst>
          </p:cNvPr>
          <p:cNvSpPr txBox="1"/>
          <p:nvPr/>
        </p:nvSpPr>
        <p:spPr>
          <a:xfrm>
            <a:off x="2826882" y="40611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AFCADCBF-753F-45B3-8D1D-B71D2762523C}"/>
              </a:ext>
            </a:extLst>
          </p:cNvPr>
          <p:cNvGrpSpPr/>
          <p:nvPr/>
        </p:nvGrpSpPr>
        <p:grpSpPr>
          <a:xfrm>
            <a:off x="1966656" y="2801502"/>
            <a:ext cx="652422" cy="639195"/>
            <a:chOff x="991935" y="2007140"/>
            <a:chExt cx="652422" cy="639195"/>
          </a:xfrm>
        </p:grpSpPr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8D881F54-C6C8-43FC-AF9A-1DF066537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2878" y="2060038"/>
              <a:ext cx="561975" cy="533400"/>
            </a:xfrm>
            <a:prstGeom prst="rect">
              <a:avLst/>
            </a:prstGeom>
          </p:spPr>
        </p:pic>
        <p:sp>
          <p:nvSpPr>
            <p:cNvPr id="53" name="四角形: 角を丸くする 52">
              <a:extLst>
                <a:ext uri="{FF2B5EF4-FFF2-40B4-BE49-F238E27FC236}">
                  <a16:creationId xmlns:a16="http://schemas.microsoft.com/office/drawing/2014/main" id="{B9A07FD3-F6F9-486D-AE8E-3CA02289744D}"/>
                </a:ext>
              </a:extLst>
            </p:cNvPr>
            <p:cNvSpPr/>
            <p:nvPr/>
          </p:nvSpPr>
          <p:spPr>
            <a:xfrm>
              <a:off x="991935" y="200714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EC905D6-38AF-469C-9BF3-2C4DB5C50F87}"/>
              </a:ext>
            </a:extLst>
          </p:cNvPr>
          <p:cNvGrpSpPr/>
          <p:nvPr/>
        </p:nvGrpSpPr>
        <p:grpSpPr>
          <a:xfrm>
            <a:off x="970381" y="4348481"/>
            <a:ext cx="7880656" cy="596504"/>
            <a:chOff x="970381" y="4890020"/>
            <a:chExt cx="7880656" cy="596504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9862D387-29F6-4C53-A33D-47A7EE3D0F98}"/>
                </a:ext>
              </a:extLst>
            </p:cNvPr>
            <p:cNvSpPr txBox="1"/>
            <p:nvPr/>
          </p:nvSpPr>
          <p:spPr>
            <a:xfrm>
              <a:off x="970381" y="4890020"/>
              <a:ext cx="788065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を選び、スタート位置を設定する。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65580EFC-D091-4EEF-AFF4-79B700F8D7B9}"/>
                </a:ext>
              </a:extLst>
            </p:cNvPr>
            <p:cNvSpPr txBox="1"/>
            <p:nvPr/>
          </p:nvSpPr>
          <p:spPr>
            <a:xfrm>
              <a:off x="4793999" y="495897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910811D4-79FA-4C77-A13E-4249DBEED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05410" y="5021664"/>
              <a:ext cx="2232853" cy="464860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7E1E37D-4DCE-4E57-9928-D5EEEC34BA6D}"/>
                </a:ext>
              </a:extLst>
            </p:cNvPr>
            <p:cNvSpPr txBox="1"/>
            <p:nvPr/>
          </p:nvSpPr>
          <p:spPr>
            <a:xfrm>
              <a:off x="1158272" y="495897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02F625D6-E891-4E8A-BB22-4B863C4ECDA8}"/>
                </a:ext>
              </a:extLst>
            </p:cNvPr>
            <p:cNvSpPr txBox="1"/>
            <p:nvPr/>
          </p:nvSpPr>
          <p:spPr>
            <a:xfrm>
              <a:off x="6524230" y="495897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14DF521-67A8-47CD-AFD0-B536B7951D2E}"/>
                </a:ext>
              </a:extLst>
            </p:cNvPr>
            <p:cNvSpPr txBox="1"/>
            <p:nvPr/>
          </p:nvSpPr>
          <p:spPr>
            <a:xfrm>
              <a:off x="7065069" y="4958973"/>
              <a:ext cx="7616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74" name="図 73">
            <a:extLst>
              <a:ext uri="{FF2B5EF4-FFF2-40B4-BE49-F238E27FC236}">
                <a16:creationId xmlns:a16="http://schemas.microsoft.com/office/drawing/2014/main" id="{9D3814F2-A22D-471E-A3C0-A7A62ABBF2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3138" y="5026657"/>
            <a:ext cx="1090465" cy="1847439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6EC44CA-4D85-47E8-9380-F848B59F4F44}"/>
              </a:ext>
            </a:extLst>
          </p:cNvPr>
          <p:cNvGrpSpPr/>
          <p:nvPr/>
        </p:nvGrpSpPr>
        <p:grpSpPr>
          <a:xfrm>
            <a:off x="2637900" y="5236999"/>
            <a:ext cx="3714979" cy="631227"/>
            <a:chOff x="1619859" y="5320999"/>
            <a:chExt cx="3714979" cy="631227"/>
          </a:xfrm>
        </p:grpSpPr>
        <p:sp>
          <p:nvSpPr>
            <p:cNvPr id="79" name="吹き出し: 角を丸めた四角形 78">
              <a:extLst>
                <a:ext uri="{FF2B5EF4-FFF2-40B4-BE49-F238E27FC236}">
                  <a16:creationId xmlns:a16="http://schemas.microsoft.com/office/drawing/2014/main" id="{4060A491-F58C-4E6B-8060-1658350663EA}"/>
                </a:ext>
              </a:extLst>
            </p:cNvPr>
            <p:cNvSpPr/>
            <p:nvPr/>
          </p:nvSpPr>
          <p:spPr>
            <a:xfrm>
              <a:off x="1619859" y="5320999"/>
              <a:ext cx="3714979" cy="6312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6C9BF5AF-FE4F-4DFA-B066-DBE294EEBBCA}"/>
                </a:ext>
              </a:extLst>
            </p:cNvPr>
            <p:cNvSpPr txBox="1"/>
            <p:nvPr/>
          </p:nvSpPr>
          <p:spPr>
            <a:xfrm>
              <a:off x="1728383" y="5378919"/>
              <a:ext cx="34384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座標と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座標を数字で指定してね。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3C8841FA-D4BB-40AA-A4A4-28EF129C8B9F}"/>
                </a:ext>
              </a:extLst>
            </p:cNvPr>
            <p:cNvSpPr txBox="1"/>
            <p:nvPr/>
          </p:nvSpPr>
          <p:spPr>
            <a:xfrm>
              <a:off x="3235381" y="5419107"/>
              <a:ext cx="53101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すうじ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91EEE078-D864-49B7-AF39-E37595F22DC5}"/>
                </a:ext>
              </a:extLst>
            </p:cNvPr>
            <p:cNvSpPr txBox="1"/>
            <p:nvPr/>
          </p:nvSpPr>
          <p:spPr>
            <a:xfrm>
              <a:off x="3845547" y="5420105"/>
              <a:ext cx="53101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AAF9B594-1DDA-48BF-B77A-504846EB701A}"/>
                </a:ext>
              </a:extLst>
            </p:cNvPr>
            <p:cNvSpPr txBox="1"/>
            <p:nvPr/>
          </p:nvSpPr>
          <p:spPr>
            <a:xfrm>
              <a:off x="1846077" y="5419107"/>
              <a:ext cx="6718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410C4495-CCD7-4A3D-9356-B235AF3B5D2F}"/>
                </a:ext>
              </a:extLst>
            </p:cNvPr>
            <p:cNvSpPr txBox="1"/>
            <p:nvPr/>
          </p:nvSpPr>
          <p:spPr>
            <a:xfrm>
              <a:off x="2566788" y="5419107"/>
              <a:ext cx="6718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id="{C33C65E0-8B6E-443D-9919-19931EA96367}"/>
              </a:ext>
            </a:extLst>
          </p:cNvPr>
          <p:cNvSpPr/>
          <p:nvPr/>
        </p:nvSpPr>
        <p:spPr>
          <a:xfrm>
            <a:off x="3840331" y="2818169"/>
            <a:ext cx="589625" cy="35115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9" name="四角形: 角を丸くする 88">
            <a:extLst>
              <a:ext uri="{FF2B5EF4-FFF2-40B4-BE49-F238E27FC236}">
                <a16:creationId xmlns:a16="http://schemas.microsoft.com/office/drawing/2014/main" id="{8C968ED7-AFDE-487D-8A94-BA62BD4A06EF}"/>
              </a:ext>
            </a:extLst>
          </p:cNvPr>
          <p:cNvSpPr/>
          <p:nvPr/>
        </p:nvSpPr>
        <p:spPr>
          <a:xfrm>
            <a:off x="5141850" y="2811317"/>
            <a:ext cx="589625" cy="35115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4256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5332ECB-0AB0-43F8-9964-3BAB1BF0F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492" y="2361652"/>
            <a:ext cx="2590800" cy="24669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9469"/>
            <a:ext cx="8380640" cy="452432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 dirty="0"/>
              <a:t>命令の受信</a:t>
            </a:r>
            <a:r>
              <a:rPr lang="en-US" altLang="ja-JP" sz="2600" dirty="0"/>
              <a:t>】</a:t>
            </a:r>
            <a:r>
              <a:rPr lang="ja-JP" altLang="en-US" sz="2600" dirty="0"/>
              <a:t>　</a:t>
            </a:r>
            <a:r>
              <a:rPr lang="en-US" altLang="ja-JP" sz="2600" dirty="0"/>
              <a:t> Codey</a:t>
            </a:r>
            <a:r>
              <a:rPr lang="ja-JP" altLang="en-US" sz="2600" dirty="0"/>
              <a:t>（スプライト）のプログラミング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544369" y="406114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D172896-8DD2-4D1D-9313-ABCA6CFA09E1}"/>
              </a:ext>
            </a:extLst>
          </p:cNvPr>
          <p:cNvSpPr txBox="1"/>
          <p:nvPr/>
        </p:nvSpPr>
        <p:spPr>
          <a:xfrm>
            <a:off x="1496207" y="40611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C7E865C-6846-446B-AFF5-935BF0F905B5}"/>
              </a:ext>
            </a:extLst>
          </p:cNvPr>
          <p:cNvSpPr txBox="1"/>
          <p:nvPr/>
        </p:nvSpPr>
        <p:spPr>
          <a:xfrm>
            <a:off x="2826882" y="40611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222CD1BF-739E-4339-B140-2BAD642D5CC0}"/>
              </a:ext>
            </a:extLst>
          </p:cNvPr>
          <p:cNvSpPr txBox="1"/>
          <p:nvPr/>
        </p:nvSpPr>
        <p:spPr>
          <a:xfrm>
            <a:off x="612018" y="1094634"/>
            <a:ext cx="79993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メッセージを受信した時のプログラミングをしよう！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9292AEB7-3B83-4887-805A-B340F5A55550}"/>
              </a:ext>
            </a:extLst>
          </p:cNvPr>
          <p:cNvSpPr txBox="1"/>
          <p:nvPr/>
        </p:nvSpPr>
        <p:spPr>
          <a:xfrm>
            <a:off x="1956808" y="1152091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8C2E6607-3A15-4B5E-9E4F-767F2A4C8AEE}"/>
              </a:ext>
            </a:extLst>
          </p:cNvPr>
          <p:cNvSpPr txBox="1"/>
          <p:nvPr/>
        </p:nvSpPr>
        <p:spPr>
          <a:xfrm>
            <a:off x="2764731" y="1152091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2" name="正方形/長方形 131">
            <a:extLst>
              <a:ext uri="{FF2B5EF4-FFF2-40B4-BE49-F238E27FC236}">
                <a16:creationId xmlns:a16="http://schemas.microsoft.com/office/drawing/2014/main" id="{17290A15-D57B-413F-8BB0-E5007A49AD9C}"/>
              </a:ext>
            </a:extLst>
          </p:cNvPr>
          <p:cNvSpPr/>
          <p:nvPr/>
        </p:nvSpPr>
        <p:spPr>
          <a:xfrm>
            <a:off x="1466536" y="1938878"/>
            <a:ext cx="362564" cy="3625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346E6FF-8AB2-4E96-988F-201761D0ACBB}"/>
              </a:ext>
            </a:extLst>
          </p:cNvPr>
          <p:cNvGrpSpPr/>
          <p:nvPr/>
        </p:nvGrpSpPr>
        <p:grpSpPr>
          <a:xfrm>
            <a:off x="3757999" y="1876128"/>
            <a:ext cx="5396268" cy="1131079"/>
            <a:chOff x="4342537" y="1959449"/>
            <a:chExt cx="5396268" cy="1131079"/>
          </a:xfrm>
        </p:grpSpPr>
        <p:sp>
          <p:nvSpPr>
            <p:cNvPr id="136" name="テキスト ボックス 135">
              <a:extLst>
                <a:ext uri="{FF2B5EF4-FFF2-40B4-BE49-F238E27FC236}">
                  <a16:creationId xmlns:a16="http://schemas.microsoft.com/office/drawing/2014/main" id="{568AA65C-967B-464D-AA2C-5C41F57E4E75}"/>
                </a:ext>
              </a:extLst>
            </p:cNvPr>
            <p:cNvSpPr txBox="1"/>
            <p:nvPr/>
          </p:nvSpPr>
          <p:spPr>
            <a:xfrm>
              <a:off x="4384239" y="1959449"/>
              <a:ext cx="535456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○○を受け取った時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受信メッセージを設定する。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7" name="テキスト ボックス 136">
              <a:extLst>
                <a:ext uri="{FF2B5EF4-FFF2-40B4-BE49-F238E27FC236}">
                  <a16:creationId xmlns:a16="http://schemas.microsoft.com/office/drawing/2014/main" id="{BEB14E1D-F617-45B7-BA6B-E0112E7A8871}"/>
                </a:ext>
              </a:extLst>
            </p:cNvPr>
            <p:cNvSpPr txBox="1"/>
            <p:nvPr/>
          </p:nvSpPr>
          <p:spPr>
            <a:xfrm>
              <a:off x="8902586" y="201952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96BB72A6-ABE9-4503-8381-C15B2287112C}"/>
                </a:ext>
              </a:extLst>
            </p:cNvPr>
            <p:cNvSpPr txBox="1"/>
            <p:nvPr/>
          </p:nvSpPr>
          <p:spPr>
            <a:xfrm>
              <a:off x="7033250" y="201952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9" name="テキスト ボックス 138">
              <a:extLst>
                <a:ext uri="{FF2B5EF4-FFF2-40B4-BE49-F238E27FC236}">
                  <a16:creationId xmlns:a16="http://schemas.microsoft.com/office/drawing/2014/main" id="{BA9BB33F-7B3F-403D-A380-E3A48BD79463}"/>
                </a:ext>
              </a:extLst>
            </p:cNvPr>
            <p:cNvSpPr txBox="1"/>
            <p:nvPr/>
          </p:nvSpPr>
          <p:spPr>
            <a:xfrm>
              <a:off x="8204786" y="2019524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0" name="テキスト ボックス 139">
              <a:extLst>
                <a:ext uri="{FF2B5EF4-FFF2-40B4-BE49-F238E27FC236}">
                  <a16:creationId xmlns:a16="http://schemas.microsoft.com/office/drawing/2014/main" id="{2D0E4803-96BF-430E-B396-04C08C7CB846}"/>
                </a:ext>
              </a:extLst>
            </p:cNvPr>
            <p:cNvSpPr txBox="1"/>
            <p:nvPr/>
          </p:nvSpPr>
          <p:spPr>
            <a:xfrm>
              <a:off x="7506997" y="201952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1" name="テキスト ボックス 140">
              <a:extLst>
                <a:ext uri="{FF2B5EF4-FFF2-40B4-BE49-F238E27FC236}">
                  <a16:creationId xmlns:a16="http://schemas.microsoft.com/office/drawing/2014/main" id="{458580B2-A12D-4E74-8FAF-0E221E3C8214}"/>
                </a:ext>
              </a:extLst>
            </p:cNvPr>
            <p:cNvSpPr txBox="1"/>
            <p:nvPr/>
          </p:nvSpPr>
          <p:spPr>
            <a:xfrm>
              <a:off x="4342537" y="2576099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91DA27DC-6C8D-4E61-8D40-DE7F1C7F96A5}"/>
                </a:ext>
              </a:extLst>
            </p:cNvPr>
            <p:cNvSpPr txBox="1"/>
            <p:nvPr/>
          </p:nvSpPr>
          <p:spPr>
            <a:xfrm>
              <a:off x="6151597" y="2560984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52" name="直線矢印コネクタ 151">
            <a:extLst>
              <a:ext uri="{FF2B5EF4-FFF2-40B4-BE49-F238E27FC236}">
                <a16:creationId xmlns:a16="http://schemas.microsoft.com/office/drawing/2014/main" id="{817D016D-C17B-4A5C-AD85-0D6275B2D20C}"/>
              </a:ext>
            </a:extLst>
          </p:cNvPr>
          <p:cNvCxnSpPr>
            <a:cxnSpLocks/>
          </p:cNvCxnSpPr>
          <p:nvPr/>
        </p:nvCxnSpPr>
        <p:spPr>
          <a:xfrm flipV="1">
            <a:off x="887774" y="2718730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" name="グループ化 152">
            <a:extLst>
              <a:ext uri="{FF2B5EF4-FFF2-40B4-BE49-F238E27FC236}">
                <a16:creationId xmlns:a16="http://schemas.microsoft.com/office/drawing/2014/main" id="{A0363383-8B01-4982-A0DE-097C717515CD}"/>
              </a:ext>
            </a:extLst>
          </p:cNvPr>
          <p:cNvGrpSpPr/>
          <p:nvPr/>
        </p:nvGrpSpPr>
        <p:grpSpPr>
          <a:xfrm>
            <a:off x="223364" y="2280087"/>
            <a:ext cx="667899" cy="650331"/>
            <a:chOff x="475743" y="2747684"/>
            <a:chExt cx="667899" cy="650331"/>
          </a:xfrm>
        </p:grpSpPr>
        <p:pic>
          <p:nvPicPr>
            <p:cNvPr id="154" name="図 153">
              <a:extLst>
                <a:ext uri="{FF2B5EF4-FFF2-40B4-BE49-F238E27FC236}">
                  <a16:creationId xmlns:a16="http://schemas.microsoft.com/office/drawing/2014/main" id="{A3F83EBB-DCCD-458B-944D-1A24AADA7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155" name="四角形: 角を丸くする 154">
              <a:extLst>
                <a:ext uri="{FF2B5EF4-FFF2-40B4-BE49-F238E27FC236}">
                  <a16:creationId xmlns:a16="http://schemas.microsoft.com/office/drawing/2014/main" id="{2BB36620-353A-4110-8FCF-43541C174698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56" name="直線矢印コネクタ 155">
            <a:extLst>
              <a:ext uri="{FF2B5EF4-FFF2-40B4-BE49-F238E27FC236}">
                <a16:creationId xmlns:a16="http://schemas.microsoft.com/office/drawing/2014/main" id="{263FACEE-3671-4DBE-8B0F-9C610774385A}"/>
              </a:ext>
            </a:extLst>
          </p:cNvPr>
          <p:cNvCxnSpPr>
            <a:cxnSpLocks/>
          </p:cNvCxnSpPr>
          <p:nvPr/>
        </p:nvCxnSpPr>
        <p:spPr>
          <a:xfrm>
            <a:off x="883451" y="3184113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四角形: 角を丸くする 169">
            <a:extLst>
              <a:ext uri="{FF2B5EF4-FFF2-40B4-BE49-F238E27FC236}">
                <a16:creationId xmlns:a16="http://schemas.microsoft.com/office/drawing/2014/main" id="{BA8DBA66-130F-4BE7-9E70-CBE09E6D3929}"/>
              </a:ext>
            </a:extLst>
          </p:cNvPr>
          <p:cNvSpPr/>
          <p:nvPr/>
        </p:nvSpPr>
        <p:spPr>
          <a:xfrm>
            <a:off x="1466536" y="2560984"/>
            <a:ext cx="594623" cy="347163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72" name="グループ化 171">
            <a:extLst>
              <a:ext uri="{FF2B5EF4-FFF2-40B4-BE49-F238E27FC236}">
                <a16:creationId xmlns:a16="http://schemas.microsoft.com/office/drawing/2014/main" id="{5469AF5E-1AC3-4B93-A575-2B76E668B749}"/>
              </a:ext>
            </a:extLst>
          </p:cNvPr>
          <p:cNvGrpSpPr/>
          <p:nvPr/>
        </p:nvGrpSpPr>
        <p:grpSpPr>
          <a:xfrm>
            <a:off x="231029" y="3007207"/>
            <a:ext cx="652422" cy="639195"/>
            <a:chOff x="991935" y="2007140"/>
            <a:chExt cx="652422" cy="639195"/>
          </a:xfrm>
        </p:grpSpPr>
        <p:pic>
          <p:nvPicPr>
            <p:cNvPr id="173" name="図 172">
              <a:extLst>
                <a:ext uri="{FF2B5EF4-FFF2-40B4-BE49-F238E27FC236}">
                  <a16:creationId xmlns:a16="http://schemas.microsoft.com/office/drawing/2014/main" id="{65D2EA65-2354-42F9-B871-FAC747C01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2878" y="2060038"/>
              <a:ext cx="561975" cy="533400"/>
            </a:xfrm>
            <a:prstGeom prst="rect">
              <a:avLst/>
            </a:prstGeom>
          </p:spPr>
        </p:pic>
        <p:sp>
          <p:nvSpPr>
            <p:cNvPr id="174" name="四角形: 角を丸くする 173">
              <a:extLst>
                <a:ext uri="{FF2B5EF4-FFF2-40B4-BE49-F238E27FC236}">
                  <a16:creationId xmlns:a16="http://schemas.microsoft.com/office/drawing/2014/main" id="{3607E598-BB5D-4DD3-BFE9-6360B42E36D9}"/>
                </a:ext>
              </a:extLst>
            </p:cNvPr>
            <p:cNvSpPr/>
            <p:nvPr/>
          </p:nvSpPr>
          <p:spPr>
            <a:xfrm>
              <a:off x="991935" y="200714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75" name="コネクタ: カギ線 174">
            <a:extLst>
              <a:ext uri="{FF2B5EF4-FFF2-40B4-BE49-F238E27FC236}">
                <a16:creationId xmlns:a16="http://schemas.microsoft.com/office/drawing/2014/main" id="{DE954AC8-5E7D-4DEA-9919-C91F34D2B869}"/>
              </a:ext>
            </a:extLst>
          </p:cNvPr>
          <p:cNvCxnSpPr>
            <a:cxnSpLocks/>
          </p:cNvCxnSpPr>
          <p:nvPr/>
        </p:nvCxnSpPr>
        <p:spPr>
          <a:xfrm>
            <a:off x="877984" y="3343941"/>
            <a:ext cx="769834" cy="585370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6" name="グループ化 175">
            <a:extLst>
              <a:ext uri="{FF2B5EF4-FFF2-40B4-BE49-F238E27FC236}">
                <a16:creationId xmlns:a16="http://schemas.microsoft.com/office/drawing/2014/main" id="{9D0CE0DA-4556-4575-A605-A2BC495D03B8}"/>
              </a:ext>
            </a:extLst>
          </p:cNvPr>
          <p:cNvGrpSpPr/>
          <p:nvPr/>
        </p:nvGrpSpPr>
        <p:grpSpPr>
          <a:xfrm>
            <a:off x="271972" y="4082196"/>
            <a:ext cx="652422" cy="639195"/>
            <a:chOff x="588984" y="3725957"/>
            <a:chExt cx="652422" cy="639195"/>
          </a:xfrm>
        </p:grpSpPr>
        <p:pic>
          <p:nvPicPr>
            <p:cNvPr id="177" name="図 176">
              <a:extLst>
                <a:ext uri="{FF2B5EF4-FFF2-40B4-BE49-F238E27FC236}">
                  <a16:creationId xmlns:a16="http://schemas.microsoft.com/office/drawing/2014/main" id="{DF33D92E-1509-4BE4-AE3B-61FE1BBE5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178" name="四角形: 角を丸くする 177">
              <a:extLst>
                <a:ext uri="{FF2B5EF4-FFF2-40B4-BE49-F238E27FC236}">
                  <a16:creationId xmlns:a16="http://schemas.microsoft.com/office/drawing/2014/main" id="{0B3F968F-0E7B-4D2A-A157-1218807B82DA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79" name="直線矢印コネクタ 178">
            <a:extLst>
              <a:ext uri="{FF2B5EF4-FFF2-40B4-BE49-F238E27FC236}">
                <a16:creationId xmlns:a16="http://schemas.microsoft.com/office/drawing/2014/main" id="{304BD3AE-5F96-4355-A0C2-24D2D87C314B}"/>
              </a:ext>
            </a:extLst>
          </p:cNvPr>
          <p:cNvCxnSpPr>
            <a:cxnSpLocks/>
          </p:cNvCxnSpPr>
          <p:nvPr/>
        </p:nvCxnSpPr>
        <p:spPr>
          <a:xfrm>
            <a:off x="924177" y="4374913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3345E74C-A484-4EDB-891C-543F08DBAFAE}"/>
              </a:ext>
            </a:extLst>
          </p:cNvPr>
          <p:cNvGrpSpPr/>
          <p:nvPr/>
        </p:nvGrpSpPr>
        <p:grpSpPr>
          <a:xfrm>
            <a:off x="3774919" y="3097890"/>
            <a:ext cx="4940456" cy="577081"/>
            <a:chOff x="3774919" y="3097890"/>
            <a:chExt cx="4940456" cy="577081"/>
          </a:xfrm>
        </p:grpSpPr>
        <p:sp>
          <p:nvSpPr>
            <p:cNvPr id="181" name="テキスト ボックス 180">
              <a:extLst>
                <a:ext uri="{FF2B5EF4-FFF2-40B4-BE49-F238E27FC236}">
                  <a16:creationId xmlns:a16="http://schemas.microsoft.com/office/drawing/2014/main" id="{708BF69E-AC6C-4685-AFA7-A48DCDF9FA42}"/>
                </a:ext>
              </a:extLst>
            </p:cNvPr>
            <p:cNvSpPr txBox="1"/>
            <p:nvPr/>
          </p:nvSpPr>
          <p:spPr>
            <a:xfrm>
              <a:off x="3774919" y="3097890"/>
              <a:ext cx="494045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2" name="テキスト ボックス 181">
              <a:extLst>
                <a:ext uri="{FF2B5EF4-FFF2-40B4-BE49-F238E27FC236}">
                  <a16:creationId xmlns:a16="http://schemas.microsoft.com/office/drawing/2014/main" id="{6EE1423C-4E32-480E-849D-28F785B5FC99}"/>
                </a:ext>
              </a:extLst>
            </p:cNvPr>
            <p:cNvSpPr txBox="1"/>
            <p:nvPr/>
          </p:nvSpPr>
          <p:spPr>
            <a:xfrm>
              <a:off x="7404745" y="31668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4" name="テキスト ボックス 183">
              <a:extLst>
                <a:ext uri="{FF2B5EF4-FFF2-40B4-BE49-F238E27FC236}">
                  <a16:creationId xmlns:a16="http://schemas.microsoft.com/office/drawing/2014/main" id="{F468793C-6334-4BE5-BD37-366E89FE12FE}"/>
                </a:ext>
              </a:extLst>
            </p:cNvPr>
            <p:cNvSpPr txBox="1"/>
            <p:nvPr/>
          </p:nvSpPr>
          <p:spPr>
            <a:xfrm>
              <a:off x="3962810" y="316684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B1442E17-6531-45C9-9343-4082BE161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95176" y="3222720"/>
              <a:ext cx="2027096" cy="449619"/>
            </a:xfrm>
            <a:prstGeom prst="rect">
              <a:avLst/>
            </a:prstGeom>
          </p:spPr>
        </p:pic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571ECFD-2951-4366-888C-98871714646A}"/>
              </a:ext>
            </a:extLst>
          </p:cNvPr>
          <p:cNvGrpSpPr/>
          <p:nvPr/>
        </p:nvGrpSpPr>
        <p:grpSpPr>
          <a:xfrm>
            <a:off x="3757999" y="3842112"/>
            <a:ext cx="3799701" cy="777307"/>
            <a:chOff x="0" y="5162102"/>
            <a:chExt cx="3799701" cy="777307"/>
          </a:xfrm>
        </p:grpSpPr>
        <p:sp>
          <p:nvSpPr>
            <p:cNvPr id="188" name="テキスト ボックス 187">
              <a:extLst>
                <a:ext uri="{FF2B5EF4-FFF2-40B4-BE49-F238E27FC236}">
                  <a16:creationId xmlns:a16="http://schemas.microsoft.com/office/drawing/2014/main" id="{0E599FD4-D290-4136-81E3-14EF763F7552}"/>
                </a:ext>
              </a:extLst>
            </p:cNvPr>
            <p:cNvSpPr txBox="1"/>
            <p:nvPr/>
          </p:nvSpPr>
          <p:spPr>
            <a:xfrm>
              <a:off x="0" y="5251150"/>
              <a:ext cx="379970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9" name="テキスト ボックス 188">
              <a:extLst>
                <a:ext uri="{FF2B5EF4-FFF2-40B4-BE49-F238E27FC236}">
                  <a16:creationId xmlns:a16="http://schemas.microsoft.com/office/drawing/2014/main" id="{E1DB6599-F091-423A-98AF-75FE6F346794}"/>
                </a:ext>
              </a:extLst>
            </p:cNvPr>
            <p:cNvSpPr txBox="1"/>
            <p:nvPr/>
          </p:nvSpPr>
          <p:spPr>
            <a:xfrm>
              <a:off x="173541" y="5304535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0" name="テキスト ボックス 189">
              <a:extLst>
                <a:ext uri="{FF2B5EF4-FFF2-40B4-BE49-F238E27FC236}">
                  <a16:creationId xmlns:a16="http://schemas.microsoft.com/office/drawing/2014/main" id="{F69A6054-0913-4C2D-B794-386F0AFF6428}"/>
                </a:ext>
              </a:extLst>
            </p:cNvPr>
            <p:cNvSpPr txBox="1"/>
            <p:nvPr/>
          </p:nvSpPr>
          <p:spPr>
            <a:xfrm>
              <a:off x="2738429" y="5304535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05FD32DC-AE26-4F19-8688-5CC205F9B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52360" y="5162102"/>
              <a:ext cx="1097375" cy="777307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F0029E6-D51C-4A99-ADAF-4CAB2FDEE6FB}"/>
              </a:ext>
            </a:extLst>
          </p:cNvPr>
          <p:cNvGrpSpPr/>
          <p:nvPr/>
        </p:nvGrpSpPr>
        <p:grpSpPr>
          <a:xfrm>
            <a:off x="356653" y="5109496"/>
            <a:ext cx="5884349" cy="627084"/>
            <a:chOff x="356653" y="5109496"/>
            <a:chExt cx="5884349" cy="627084"/>
          </a:xfrm>
        </p:grpSpPr>
        <p:sp>
          <p:nvSpPr>
            <p:cNvPr id="197" name="テキスト ボックス 196">
              <a:extLst>
                <a:ext uri="{FF2B5EF4-FFF2-40B4-BE49-F238E27FC236}">
                  <a16:creationId xmlns:a16="http://schemas.microsoft.com/office/drawing/2014/main" id="{3E3F273B-7CB3-4E24-926F-1AF7B1AB2B36}"/>
                </a:ext>
              </a:extLst>
            </p:cNvPr>
            <p:cNvSpPr txBox="1"/>
            <p:nvPr/>
          </p:nvSpPr>
          <p:spPr>
            <a:xfrm>
              <a:off x="356653" y="5109496"/>
              <a:ext cx="58843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を選び、「５」に変更する。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8" name="テキスト ボックス 197">
              <a:extLst>
                <a:ext uri="{FF2B5EF4-FFF2-40B4-BE49-F238E27FC236}">
                  <a16:creationId xmlns:a16="http://schemas.microsoft.com/office/drawing/2014/main" id="{591203A8-0E4A-4B25-9A14-D17F6ED9ECD9}"/>
                </a:ext>
              </a:extLst>
            </p:cNvPr>
            <p:cNvSpPr txBox="1"/>
            <p:nvPr/>
          </p:nvSpPr>
          <p:spPr>
            <a:xfrm>
              <a:off x="3281590" y="517844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9" name="テキスト ボックス 198">
              <a:extLst>
                <a:ext uri="{FF2B5EF4-FFF2-40B4-BE49-F238E27FC236}">
                  <a16:creationId xmlns:a16="http://schemas.microsoft.com/office/drawing/2014/main" id="{3BA3F201-58B2-4AD6-B8C2-A102C56C2F15}"/>
                </a:ext>
              </a:extLst>
            </p:cNvPr>
            <p:cNvSpPr txBox="1"/>
            <p:nvPr/>
          </p:nvSpPr>
          <p:spPr>
            <a:xfrm>
              <a:off x="544545" y="517844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4209ECF9-3B05-428C-A283-CF988CF05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891986" y="5271720"/>
              <a:ext cx="1287892" cy="464860"/>
            </a:xfrm>
            <a:prstGeom prst="rect">
              <a:avLst/>
            </a:prstGeom>
          </p:spPr>
        </p:pic>
        <p:sp>
          <p:nvSpPr>
            <p:cNvPr id="201" name="テキスト ボックス 200">
              <a:extLst>
                <a:ext uri="{FF2B5EF4-FFF2-40B4-BE49-F238E27FC236}">
                  <a16:creationId xmlns:a16="http://schemas.microsoft.com/office/drawing/2014/main" id="{EE2B4EB7-1623-4934-B939-8AC0F7EF31ED}"/>
                </a:ext>
              </a:extLst>
            </p:cNvPr>
            <p:cNvSpPr txBox="1"/>
            <p:nvPr/>
          </p:nvSpPr>
          <p:spPr>
            <a:xfrm>
              <a:off x="4848713" y="5178399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EAA8B215-06F7-42B9-A1B2-81A3200DABBE}"/>
              </a:ext>
            </a:extLst>
          </p:cNvPr>
          <p:cNvGrpSpPr/>
          <p:nvPr/>
        </p:nvGrpSpPr>
        <p:grpSpPr>
          <a:xfrm>
            <a:off x="360101" y="5824802"/>
            <a:ext cx="4348126" cy="616208"/>
            <a:chOff x="360101" y="5824802"/>
            <a:chExt cx="4348126" cy="616208"/>
          </a:xfrm>
        </p:grpSpPr>
        <p:sp>
          <p:nvSpPr>
            <p:cNvPr id="203" name="テキスト ボックス 202">
              <a:extLst>
                <a:ext uri="{FF2B5EF4-FFF2-40B4-BE49-F238E27FC236}">
                  <a16:creationId xmlns:a16="http://schemas.microsoft.com/office/drawing/2014/main" id="{87289D14-A1AC-4D45-93D6-38F21E8AC227}"/>
                </a:ext>
              </a:extLst>
            </p:cNvPr>
            <p:cNvSpPr txBox="1"/>
            <p:nvPr/>
          </p:nvSpPr>
          <p:spPr>
            <a:xfrm>
              <a:off x="360101" y="5824802"/>
              <a:ext cx="434812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4" name="テキスト ボックス 203">
              <a:extLst>
                <a:ext uri="{FF2B5EF4-FFF2-40B4-BE49-F238E27FC236}">
                  <a16:creationId xmlns:a16="http://schemas.microsoft.com/office/drawing/2014/main" id="{8529D329-E4BD-4B7D-B262-822D1C5BD939}"/>
                </a:ext>
              </a:extLst>
            </p:cNvPr>
            <p:cNvSpPr txBox="1"/>
            <p:nvPr/>
          </p:nvSpPr>
          <p:spPr>
            <a:xfrm>
              <a:off x="3733354" y="588399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5" name="テキスト ボックス 204">
              <a:extLst>
                <a:ext uri="{FF2B5EF4-FFF2-40B4-BE49-F238E27FC236}">
                  <a16:creationId xmlns:a16="http://schemas.microsoft.com/office/drawing/2014/main" id="{0F8825BD-642F-4792-8C0D-E3DCB18A901A}"/>
                </a:ext>
              </a:extLst>
            </p:cNvPr>
            <p:cNvSpPr txBox="1"/>
            <p:nvPr/>
          </p:nvSpPr>
          <p:spPr>
            <a:xfrm>
              <a:off x="547992" y="589375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EF10E45E-22AF-480C-B52F-62DA8C1EF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80734" y="5968529"/>
              <a:ext cx="1767993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68673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55232C9-8CB8-4128-9282-DC0303095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770" y="1720656"/>
            <a:ext cx="4343400" cy="22574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9469"/>
            <a:ext cx="8380640" cy="452432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 dirty="0"/>
              <a:t>命令の受信</a:t>
            </a:r>
            <a:r>
              <a:rPr lang="en-US" altLang="ja-JP" sz="2600" dirty="0"/>
              <a:t>】</a:t>
            </a:r>
            <a:r>
              <a:rPr lang="ja-JP" altLang="en-US" sz="2600" dirty="0"/>
              <a:t>　</a:t>
            </a:r>
            <a:r>
              <a:rPr lang="en-US" altLang="ja-JP" sz="2600" dirty="0"/>
              <a:t> Codey</a:t>
            </a:r>
            <a:r>
              <a:rPr lang="ja-JP" altLang="en-US" sz="2600" dirty="0"/>
              <a:t>（スプライト）のプログラミング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544369" y="406114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D172896-8DD2-4D1D-9313-ABCA6CFA09E1}"/>
              </a:ext>
            </a:extLst>
          </p:cNvPr>
          <p:cNvSpPr txBox="1"/>
          <p:nvPr/>
        </p:nvSpPr>
        <p:spPr>
          <a:xfrm>
            <a:off x="1496207" y="40611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C7E865C-6846-446B-AFF5-935BF0F905B5}"/>
              </a:ext>
            </a:extLst>
          </p:cNvPr>
          <p:cNvSpPr txBox="1"/>
          <p:nvPr/>
        </p:nvSpPr>
        <p:spPr>
          <a:xfrm>
            <a:off x="2826882" y="40611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134" name="正方形/長方形 133">
            <a:extLst>
              <a:ext uri="{FF2B5EF4-FFF2-40B4-BE49-F238E27FC236}">
                <a16:creationId xmlns:a16="http://schemas.microsoft.com/office/drawing/2014/main" id="{3E450ECA-AE38-473B-BDD5-ECCB4F4B3D0C}"/>
              </a:ext>
            </a:extLst>
          </p:cNvPr>
          <p:cNvSpPr/>
          <p:nvPr/>
        </p:nvSpPr>
        <p:spPr>
          <a:xfrm>
            <a:off x="2217965" y="1375323"/>
            <a:ext cx="362564" cy="36256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35" name="グループ化 134">
            <a:extLst>
              <a:ext uri="{FF2B5EF4-FFF2-40B4-BE49-F238E27FC236}">
                <a16:creationId xmlns:a16="http://schemas.microsoft.com/office/drawing/2014/main" id="{ADA5FFF5-8FAF-44CF-82EA-F98CADFBA383}"/>
              </a:ext>
            </a:extLst>
          </p:cNvPr>
          <p:cNvGrpSpPr/>
          <p:nvPr/>
        </p:nvGrpSpPr>
        <p:grpSpPr>
          <a:xfrm>
            <a:off x="481727" y="4065092"/>
            <a:ext cx="8662273" cy="577081"/>
            <a:chOff x="331021" y="5007076"/>
            <a:chExt cx="8662273" cy="577081"/>
          </a:xfrm>
        </p:grpSpPr>
        <p:sp>
          <p:nvSpPr>
            <p:cNvPr id="136" name="テキスト ボックス 135">
              <a:extLst>
                <a:ext uri="{FF2B5EF4-FFF2-40B4-BE49-F238E27FC236}">
                  <a16:creationId xmlns:a16="http://schemas.microsoft.com/office/drawing/2014/main" id="{568AA65C-967B-464D-AA2C-5C41F57E4E75}"/>
                </a:ext>
              </a:extLst>
            </p:cNvPr>
            <p:cNvSpPr txBox="1"/>
            <p:nvPr/>
          </p:nvSpPr>
          <p:spPr>
            <a:xfrm>
              <a:off x="331021" y="5007076"/>
              <a:ext cx="866227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○○を受け取った時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」を選び、受信メッセージを設定する。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7" name="テキスト ボックス 136">
              <a:extLst>
                <a:ext uri="{FF2B5EF4-FFF2-40B4-BE49-F238E27FC236}">
                  <a16:creationId xmlns:a16="http://schemas.microsoft.com/office/drawing/2014/main" id="{BEB14E1D-F617-45B7-BA6B-E0112E7A8871}"/>
                </a:ext>
              </a:extLst>
            </p:cNvPr>
            <p:cNvSpPr txBox="1"/>
            <p:nvPr/>
          </p:nvSpPr>
          <p:spPr>
            <a:xfrm>
              <a:off x="4849369" y="506715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96BB72A6-ABE9-4503-8381-C15B2287112C}"/>
                </a:ext>
              </a:extLst>
            </p:cNvPr>
            <p:cNvSpPr txBox="1"/>
            <p:nvPr/>
          </p:nvSpPr>
          <p:spPr>
            <a:xfrm>
              <a:off x="2980033" y="5067151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9" name="テキスト ボックス 138">
              <a:extLst>
                <a:ext uri="{FF2B5EF4-FFF2-40B4-BE49-F238E27FC236}">
                  <a16:creationId xmlns:a16="http://schemas.microsoft.com/office/drawing/2014/main" id="{BA9BB33F-7B3F-403D-A380-E3A48BD79463}"/>
                </a:ext>
              </a:extLst>
            </p:cNvPr>
            <p:cNvSpPr txBox="1"/>
            <p:nvPr/>
          </p:nvSpPr>
          <p:spPr>
            <a:xfrm>
              <a:off x="4151569" y="5067151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0" name="テキスト ボックス 139">
              <a:extLst>
                <a:ext uri="{FF2B5EF4-FFF2-40B4-BE49-F238E27FC236}">
                  <a16:creationId xmlns:a16="http://schemas.microsoft.com/office/drawing/2014/main" id="{2D0E4803-96BF-430E-B396-04C08C7CB846}"/>
                </a:ext>
              </a:extLst>
            </p:cNvPr>
            <p:cNvSpPr txBox="1"/>
            <p:nvPr/>
          </p:nvSpPr>
          <p:spPr>
            <a:xfrm>
              <a:off x="3453780" y="5067151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1" name="テキスト ボックス 140">
              <a:extLst>
                <a:ext uri="{FF2B5EF4-FFF2-40B4-BE49-F238E27FC236}">
                  <a16:creationId xmlns:a16="http://schemas.microsoft.com/office/drawing/2014/main" id="{458580B2-A12D-4E74-8FAF-0E221E3C8214}"/>
                </a:ext>
              </a:extLst>
            </p:cNvPr>
            <p:cNvSpPr txBox="1"/>
            <p:nvPr/>
          </p:nvSpPr>
          <p:spPr>
            <a:xfrm>
              <a:off x="5547724" y="5081023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91DA27DC-6C8D-4E61-8D40-DE7F1C7F96A5}"/>
                </a:ext>
              </a:extLst>
            </p:cNvPr>
            <p:cNvSpPr txBox="1"/>
            <p:nvPr/>
          </p:nvSpPr>
          <p:spPr>
            <a:xfrm>
              <a:off x="7356784" y="5065908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60" name="直線矢印コネクタ 159">
            <a:extLst>
              <a:ext uri="{FF2B5EF4-FFF2-40B4-BE49-F238E27FC236}">
                <a16:creationId xmlns:a16="http://schemas.microsoft.com/office/drawing/2014/main" id="{D93AD0D3-4FAF-4151-8FBF-4F2D1406AF8E}"/>
              </a:ext>
            </a:extLst>
          </p:cNvPr>
          <p:cNvCxnSpPr>
            <a:cxnSpLocks/>
          </p:cNvCxnSpPr>
          <p:nvPr/>
        </p:nvCxnSpPr>
        <p:spPr>
          <a:xfrm flipV="1">
            <a:off x="1653716" y="2131194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1" name="グループ化 160">
            <a:extLst>
              <a:ext uri="{FF2B5EF4-FFF2-40B4-BE49-F238E27FC236}">
                <a16:creationId xmlns:a16="http://schemas.microsoft.com/office/drawing/2014/main" id="{2C581ED8-F63A-4026-AA96-4B1EEFCE365C}"/>
              </a:ext>
            </a:extLst>
          </p:cNvPr>
          <p:cNvGrpSpPr/>
          <p:nvPr/>
        </p:nvGrpSpPr>
        <p:grpSpPr>
          <a:xfrm>
            <a:off x="980428" y="1692551"/>
            <a:ext cx="667899" cy="650331"/>
            <a:chOff x="475743" y="2747684"/>
            <a:chExt cx="667899" cy="650331"/>
          </a:xfrm>
        </p:grpSpPr>
        <p:pic>
          <p:nvPicPr>
            <p:cNvPr id="162" name="図 161">
              <a:extLst>
                <a:ext uri="{FF2B5EF4-FFF2-40B4-BE49-F238E27FC236}">
                  <a16:creationId xmlns:a16="http://schemas.microsoft.com/office/drawing/2014/main" id="{64045376-1CCB-4330-B86E-9FAC8C732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163" name="四角形: 角を丸くする 162">
              <a:extLst>
                <a:ext uri="{FF2B5EF4-FFF2-40B4-BE49-F238E27FC236}">
                  <a16:creationId xmlns:a16="http://schemas.microsoft.com/office/drawing/2014/main" id="{700CEB22-AC9C-4A5C-B456-F26E272BAF78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64" name="直線矢印コネクタ 163">
            <a:extLst>
              <a:ext uri="{FF2B5EF4-FFF2-40B4-BE49-F238E27FC236}">
                <a16:creationId xmlns:a16="http://schemas.microsoft.com/office/drawing/2014/main" id="{D21D3710-C413-401A-B9CA-989E6116F975}"/>
              </a:ext>
            </a:extLst>
          </p:cNvPr>
          <p:cNvCxnSpPr>
            <a:cxnSpLocks/>
          </p:cNvCxnSpPr>
          <p:nvPr/>
        </p:nvCxnSpPr>
        <p:spPr>
          <a:xfrm>
            <a:off x="1667149" y="2596577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四角形: 角を丸くする 170">
            <a:extLst>
              <a:ext uri="{FF2B5EF4-FFF2-40B4-BE49-F238E27FC236}">
                <a16:creationId xmlns:a16="http://schemas.microsoft.com/office/drawing/2014/main" id="{22114EEC-51EB-4ADA-8010-72A699E9F0CE}"/>
              </a:ext>
            </a:extLst>
          </p:cNvPr>
          <p:cNvSpPr/>
          <p:nvPr/>
        </p:nvSpPr>
        <p:spPr>
          <a:xfrm>
            <a:off x="2236058" y="1952120"/>
            <a:ext cx="594623" cy="347163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434B0260-7CC3-4349-864A-AED1F2E84FA0}"/>
              </a:ext>
            </a:extLst>
          </p:cNvPr>
          <p:cNvGrpSpPr/>
          <p:nvPr/>
        </p:nvGrpSpPr>
        <p:grpSpPr>
          <a:xfrm>
            <a:off x="1005261" y="2385471"/>
            <a:ext cx="652422" cy="639195"/>
            <a:chOff x="588984" y="3725957"/>
            <a:chExt cx="652422" cy="639195"/>
          </a:xfrm>
        </p:grpSpPr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DF02EA69-C2CB-421A-A5F5-1D2F7B2E7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64" name="四角形: 角を丸くする 63">
              <a:extLst>
                <a:ext uri="{FF2B5EF4-FFF2-40B4-BE49-F238E27FC236}">
                  <a16:creationId xmlns:a16="http://schemas.microsoft.com/office/drawing/2014/main" id="{12C53C3F-D1D2-4F03-8728-A1898A3A3189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5" name="四角形: 角を丸くする 64">
            <a:extLst>
              <a:ext uri="{FF2B5EF4-FFF2-40B4-BE49-F238E27FC236}">
                <a16:creationId xmlns:a16="http://schemas.microsoft.com/office/drawing/2014/main" id="{BB106776-C948-4623-99E3-B9DB9782FA4E}"/>
              </a:ext>
            </a:extLst>
          </p:cNvPr>
          <p:cNvSpPr/>
          <p:nvPr/>
        </p:nvSpPr>
        <p:spPr>
          <a:xfrm>
            <a:off x="1980811" y="3504823"/>
            <a:ext cx="4118148" cy="345892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C043922-8B2D-4206-91C6-7F132C1C6CC6}"/>
              </a:ext>
            </a:extLst>
          </p:cNvPr>
          <p:cNvGrpSpPr/>
          <p:nvPr/>
        </p:nvGrpSpPr>
        <p:grpSpPr>
          <a:xfrm>
            <a:off x="481727" y="4518550"/>
            <a:ext cx="7659096" cy="1131079"/>
            <a:chOff x="481727" y="5370806"/>
            <a:chExt cx="7659096" cy="1131079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90B6FCF7-C87C-4BF4-B52E-D9DB9C520E79}"/>
                </a:ext>
              </a:extLst>
            </p:cNvPr>
            <p:cNvSpPr txBox="1"/>
            <p:nvPr/>
          </p:nvSpPr>
          <p:spPr>
            <a:xfrm>
              <a:off x="481727" y="5370806"/>
              <a:ext cx="76590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スプライトの他のスクリプトを止める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CE3596DA-9138-4EDB-B555-E916283056D4}"/>
                </a:ext>
              </a:extLst>
            </p:cNvPr>
            <p:cNvSpPr txBox="1"/>
            <p:nvPr/>
          </p:nvSpPr>
          <p:spPr>
            <a:xfrm>
              <a:off x="655268" y="5424191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B5F24C8-B713-4835-8700-3825C14FB841}"/>
                </a:ext>
              </a:extLst>
            </p:cNvPr>
            <p:cNvSpPr txBox="1"/>
            <p:nvPr/>
          </p:nvSpPr>
          <p:spPr>
            <a:xfrm>
              <a:off x="3671579" y="5424191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30FB511E-59F4-4411-A4EB-781385997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42088" y="5547233"/>
              <a:ext cx="1417443" cy="396274"/>
            </a:xfrm>
            <a:prstGeom prst="rect">
              <a:avLst/>
            </a:prstGeom>
          </p:spPr>
        </p:pic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2B005184-3448-4AB3-BBA8-CE68636B1653}"/>
                </a:ext>
              </a:extLst>
            </p:cNvPr>
            <p:cNvSpPr txBox="1"/>
            <p:nvPr/>
          </p:nvSpPr>
          <p:spPr>
            <a:xfrm>
              <a:off x="3432203" y="5967797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ほか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193394CF-294A-4A61-9EF9-BF0D291D52CE}"/>
                </a:ext>
              </a:extLst>
            </p:cNvPr>
            <p:cNvSpPr txBox="1"/>
            <p:nvPr/>
          </p:nvSpPr>
          <p:spPr>
            <a:xfrm>
              <a:off x="5252193" y="5994662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53AA94C-208F-4453-8432-6FB63022DEF0}"/>
              </a:ext>
            </a:extLst>
          </p:cNvPr>
          <p:cNvGrpSpPr/>
          <p:nvPr/>
        </p:nvGrpSpPr>
        <p:grpSpPr>
          <a:xfrm>
            <a:off x="63389" y="5759131"/>
            <a:ext cx="9142754" cy="1108699"/>
            <a:chOff x="187677" y="5759131"/>
            <a:chExt cx="9142754" cy="1108699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71015762-B97B-4E13-84DD-D5CE967DA602}"/>
                </a:ext>
              </a:extLst>
            </p:cNvPr>
            <p:cNvSpPr txBox="1"/>
            <p:nvPr/>
          </p:nvSpPr>
          <p:spPr>
            <a:xfrm>
              <a:off x="187678" y="5759131"/>
              <a:ext cx="91427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プログラムを保存しよう！（ファイル名：「（自分の名前）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36877163-3232-4640-88B0-9C8A5F65AE10}"/>
                </a:ext>
              </a:extLst>
            </p:cNvPr>
            <p:cNvSpPr txBox="1"/>
            <p:nvPr/>
          </p:nvSpPr>
          <p:spPr>
            <a:xfrm>
              <a:off x="1820510" y="5812399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F3F75133-4F8D-452D-9075-3BEEF1B90071}"/>
                </a:ext>
              </a:extLst>
            </p:cNvPr>
            <p:cNvSpPr txBox="1"/>
            <p:nvPr/>
          </p:nvSpPr>
          <p:spPr>
            <a:xfrm>
              <a:off x="4232338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0D73781B-DC79-4F7D-AA19-EB3759937B4A}"/>
                </a:ext>
              </a:extLst>
            </p:cNvPr>
            <p:cNvSpPr txBox="1"/>
            <p:nvPr/>
          </p:nvSpPr>
          <p:spPr>
            <a:xfrm>
              <a:off x="5249849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B6AFC2AD-74B5-46BE-BC80-763C8C774CBD}"/>
                </a:ext>
              </a:extLst>
            </p:cNvPr>
            <p:cNvSpPr txBox="1"/>
            <p:nvPr/>
          </p:nvSpPr>
          <p:spPr>
            <a:xfrm>
              <a:off x="5930848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9B87A960-FC55-4C13-9A42-B4023B3EB87C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43F9612E-6006-40F7-8E94-8AE23F9B5B9E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にアップロードして、動くか確かめてみよう！</a:t>
                </a: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60FB3479-AE49-4397-8CEA-0F18314F2BB0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6AD4D681-00A9-4AD7-9C65-EDD60E6A131F}"/>
                  </a:ext>
                </a:extLst>
              </p:cNvPr>
              <p:cNvSpPr txBox="1"/>
              <p:nvPr/>
            </p:nvSpPr>
            <p:spPr>
              <a:xfrm>
                <a:off x="3699885" y="4948486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0DE7FE03-6195-463E-8F58-942C963761EC}"/>
                  </a:ext>
                </a:extLst>
              </p:cNvPr>
              <p:cNvSpPr txBox="1"/>
              <p:nvPr/>
            </p:nvSpPr>
            <p:spPr>
              <a:xfrm>
                <a:off x="4380884" y="4927012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235311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ちょっと難しいよ！よく観察しよう！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100184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2133176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</p:spTree>
    <p:extLst>
      <p:ext uri="{BB962C8B-B14F-4D97-AF65-F5344CB8AC3E}">
        <p14:creationId xmlns:p14="http://schemas.microsoft.com/office/powerpoint/2010/main" val="41477592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BBB5FA2-E4DA-47CA-B233-A27B509D39BA}"/>
              </a:ext>
            </a:extLst>
          </p:cNvPr>
          <p:cNvSpPr txBox="1"/>
          <p:nvPr/>
        </p:nvSpPr>
        <p:spPr>
          <a:xfrm>
            <a:off x="619939" y="987995"/>
            <a:ext cx="809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黄色の判定を追加しよう！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EEA4058-AB82-4A37-B73D-78A4727945C3}"/>
              </a:ext>
            </a:extLst>
          </p:cNvPr>
          <p:cNvSpPr txBox="1"/>
          <p:nvPr/>
        </p:nvSpPr>
        <p:spPr>
          <a:xfrm>
            <a:off x="2139520" y="1049550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5C61C09-F1FF-4883-879A-51D9D42DDB57}"/>
              </a:ext>
            </a:extLst>
          </p:cNvPr>
          <p:cNvSpPr txBox="1"/>
          <p:nvPr/>
        </p:nvSpPr>
        <p:spPr>
          <a:xfrm>
            <a:off x="619939" y="1049550"/>
            <a:ext cx="7166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きいろ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76A96A4-CD65-4DF0-BB3A-C4C42A27E4B7}"/>
              </a:ext>
            </a:extLst>
          </p:cNvPr>
          <p:cNvSpPr txBox="1"/>
          <p:nvPr/>
        </p:nvSpPr>
        <p:spPr>
          <a:xfrm>
            <a:off x="1384623" y="1030232"/>
            <a:ext cx="7166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</a:t>
            </a:r>
          </a:p>
        </p:txBody>
      </p:sp>
      <p:pic>
        <p:nvPicPr>
          <p:cNvPr id="3" name="12_03">
            <a:hlinkClick r:id="" action="ppaction://media"/>
            <a:extLst>
              <a:ext uri="{FF2B5EF4-FFF2-40B4-BE49-F238E27FC236}">
                <a16:creationId xmlns:a16="http://schemas.microsoft.com/office/drawing/2014/main" id="{CC335E4B-CB2D-47DE-A623-6B5F20405F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975" y="1732857"/>
            <a:ext cx="8944049" cy="440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0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準備④</a:t>
            </a:r>
            <a:r>
              <a:rPr lang="en-US" altLang="ja-JP" dirty="0"/>
              <a:t>】</a:t>
            </a:r>
            <a:r>
              <a:rPr lang="ja-JP" altLang="en-US" dirty="0"/>
              <a:t>　信号のスプライトに黄色を追加する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CEEF25A-DA45-4415-80CD-B875079A3C69}"/>
              </a:ext>
            </a:extLst>
          </p:cNvPr>
          <p:cNvSpPr txBox="1"/>
          <p:nvPr/>
        </p:nvSpPr>
        <p:spPr>
          <a:xfrm>
            <a:off x="5525306" y="37805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ついか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4CCE453-A1EC-4AD4-B741-22AF1D3BC21F}"/>
              </a:ext>
            </a:extLst>
          </p:cNvPr>
          <p:cNvSpPr txBox="1"/>
          <p:nvPr/>
        </p:nvSpPr>
        <p:spPr>
          <a:xfrm>
            <a:off x="4572000" y="37805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きいろ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159BD0B-781B-4C14-BB16-AB6B02BB36AA}"/>
              </a:ext>
            </a:extLst>
          </p:cNvPr>
          <p:cNvSpPr txBox="1"/>
          <p:nvPr/>
        </p:nvSpPr>
        <p:spPr>
          <a:xfrm>
            <a:off x="1975718" y="37805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E4F708F-713A-4E22-8FA8-04676896D1CB}"/>
              </a:ext>
            </a:extLst>
          </p:cNvPr>
          <p:cNvSpPr txBox="1"/>
          <p:nvPr/>
        </p:nvSpPr>
        <p:spPr>
          <a:xfrm>
            <a:off x="571003" y="37805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7DF85F2-A305-4BB2-AB00-B4FEE6700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02" y="1213318"/>
            <a:ext cx="8572997" cy="4220856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DFC416CD-5C89-4D5F-BD0A-AE5BB142C095}"/>
              </a:ext>
            </a:extLst>
          </p:cNvPr>
          <p:cNvSpPr/>
          <p:nvPr/>
        </p:nvSpPr>
        <p:spPr>
          <a:xfrm>
            <a:off x="1975718" y="1229295"/>
            <a:ext cx="1095956" cy="28878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A38CD2F-EE75-44D1-9D35-2F5FF11A1B89}"/>
              </a:ext>
            </a:extLst>
          </p:cNvPr>
          <p:cNvGrpSpPr/>
          <p:nvPr/>
        </p:nvGrpSpPr>
        <p:grpSpPr>
          <a:xfrm>
            <a:off x="2428332" y="1970170"/>
            <a:ext cx="6538113" cy="1131079"/>
            <a:chOff x="2605886" y="1970170"/>
            <a:chExt cx="6538113" cy="1131079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EA26EF9D-9239-4552-961E-84073F3F3473}"/>
                </a:ext>
              </a:extLst>
            </p:cNvPr>
            <p:cNvSpPr txBox="1"/>
            <p:nvPr/>
          </p:nvSpPr>
          <p:spPr>
            <a:xfrm>
              <a:off x="2605886" y="1970170"/>
              <a:ext cx="6538113" cy="113107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３種類の色を表示する信号機のコスチュームを作る。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「信号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2-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赤」 「信号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2-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青」 「信号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2-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黄」 と名前を変更する。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D58D6AEA-6072-49FE-921E-F14A42891BDC}"/>
                </a:ext>
              </a:extLst>
            </p:cNvPr>
            <p:cNvSpPr txBox="1"/>
            <p:nvPr/>
          </p:nvSpPr>
          <p:spPr>
            <a:xfrm>
              <a:off x="3915193" y="2042161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238E482-70D0-4B2E-A645-535E1236F9B7}"/>
                </a:ext>
              </a:extLst>
            </p:cNvPr>
            <p:cNvSpPr txBox="1"/>
            <p:nvPr/>
          </p:nvSpPr>
          <p:spPr>
            <a:xfrm>
              <a:off x="2845459" y="2042161"/>
              <a:ext cx="6983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しゅるい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FC79E80A-DD1B-4466-A0BB-84096C7B8F50}"/>
                </a:ext>
              </a:extLst>
            </p:cNvPr>
            <p:cNvSpPr txBox="1"/>
            <p:nvPr/>
          </p:nvSpPr>
          <p:spPr>
            <a:xfrm>
              <a:off x="2789693" y="2588506"/>
              <a:ext cx="6983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しんごう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C1EABDA4-CDAF-49FC-BA8E-5D8CBEB4C215}"/>
                </a:ext>
              </a:extLst>
            </p:cNvPr>
            <p:cNvSpPr txBox="1"/>
            <p:nvPr/>
          </p:nvSpPr>
          <p:spPr>
            <a:xfrm>
              <a:off x="7819567" y="2588506"/>
              <a:ext cx="787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B13A3C08-CD89-423F-BFF0-6F6A0DFA40FD}"/>
                </a:ext>
              </a:extLst>
            </p:cNvPr>
            <p:cNvSpPr txBox="1"/>
            <p:nvPr/>
          </p:nvSpPr>
          <p:spPr>
            <a:xfrm>
              <a:off x="7315199" y="2042161"/>
              <a:ext cx="5434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E21F764-8F50-451C-91CE-6ED9FA7D00A3}"/>
                </a:ext>
              </a:extLst>
            </p:cNvPr>
            <p:cNvSpPr txBox="1"/>
            <p:nvPr/>
          </p:nvSpPr>
          <p:spPr>
            <a:xfrm>
              <a:off x="3486430" y="2042161"/>
              <a:ext cx="4914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134AE26-F92B-4C75-8F0F-660DAF0834A1}"/>
                </a:ext>
              </a:extLst>
            </p:cNvPr>
            <p:cNvSpPr txBox="1"/>
            <p:nvPr/>
          </p:nvSpPr>
          <p:spPr>
            <a:xfrm>
              <a:off x="4816035" y="2042161"/>
              <a:ext cx="9296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しんごうき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822867B6-CC3F-4A95-A403-5C4488A822EC}"/>
                </a:ext>
              </a:extLst>
            </p:cNvPr>
            <p:cNvSpPr txBox="1"/>
            <p:nvPr/>
          </p:nvSpPr>
          <p:spPr>
            <a:xfrm>
              <a:off x="3504186" y="2588506"/>
              <a:ext cx="4678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DA7689D4-61F5-477D-BA81-3FD5C23E5F6A}"/>
                </a:ext>
              </a:extLst>
            </p:cNvPr>
            <p:cNvSpPr txBox="1"/>
            <p:nvPr/>
          </p:nvSpPr>
          <p:spPr>
            <a:xfrm>
              <a:off x="4259239" y="2588506"/>
              <a:ext cx="6983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しんごう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0162B8A1-5FB3-452E-B4E5-2307C251C501}"/>
                </a:ext>
              </a:extLst>
            </p:cNvPr>
            <p:cNvSpPr txBox="1"/>
            <p:nvPr/>
          </p:nvSpPr>
          <p:spPr>
            <a:xfrm>
              <a:off x="4973732" y="2588506"/>
              <a:ext cx="4678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265DC6AC-3F70-41DE-882D-AD24DDC7047E}"/>
                </a:ext>
              </a:extLst>
            </p:cNvPr>
            <p:cNvSpPr txBox="1"/>
            <p:nvPr/>
          </p:nvSpPr>
          <p:spPr>
            <a:xfrm>
              <a:off x="5728785" y="2588506"/>
              <a:ext cx="6983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しんごう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66BA2B58-0C00-45E4-B7A8-6CE6C401B11F}"/>
                </a:ext>
              </a:extLst>
            </p:cNvPr>
            <p:cNvSpPr txBox="1"/>
            <p:nvPr/>
          </p:nvSpPr>
          <p:spPr>
            <a:xfrm>
              <a:off x="6443278" y="2588506"/>
              <a:ext cx="4678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7F513DB0-CD7F-40AB-A2F1-D655CC38E084}"/>
                </a:ext>
              </a:extLst>
            </p:cNvPr>
            <p:cNvSpPr txBox="1"/>
            <p:nvPr/>
          </p:nvSpPr>
          <p:spPr>
            <a:xfrm>
              <a:off x="7198331" y="2588506"/>
              <a:ext cx="6983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0" name="図 29">
            <a:extLst>
              <a:ext uri="{FF2B5EF4-FFF2-40B4-BE49-F238E27FC236}">
                <a16:creationId xmlns:a16="http://schemas.microsoft.com/office/drawing/2014/main" id="{F14C23C2-FBF9-4714-AEA2-89D7D112D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957" y="5010561"/>
            <a:ext cx="1090465" cy="1847439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4AB9A5F-3CB0-426D-86E4-DF4EE0AE4830}"/>
              </a:ext>
            </a:extLst>
          </p:cNvPr>
          <p:cNvGrpSpPr/>
          <p:nvPr/>
        </p:nvGrpSpPr>
        <p:grpSpPr>
          <a:xfrm>
            <a:off x="2284450" y="5518552"/>
            <a:ext cx="6145351" cy="1041789"/>
            <a:chOff x="2100447" y="5518552"/>
            <a:chExt cx="6145351" cy="1041789"/>
          </a:xfrm>
        </p:grpSpPr>
        <p:sp>
          <p:nvSpPr>
            <p:cNvPr id="32" name="吹き出し: 角を丸めた四角形 31">
              <a:extLst>
                <a:ext uri="{FF2B5EF4-FFF2-40B4-BE49-F238E27FC236}">
                  <a16:creationId xmlns:a16="http://schemas.microsoft.com/office/drawing/2014/main" id="{BBD588ED-DD40-42C4-94F7-69CE31A4A367}"/>
                </a:ext>
              </a:extLst>
            </p:cNvPr>
            <p:cNvSpPr/>
            <p:nvPr/>
          </p:nvSpPr>
          <p:spPr>
            <a:xfrm>
              <a:off x="2100447" y="5518552"/>
              <a:ext cx="6145351" cy="1015289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9EC54B06-2A31-4D39-83CC-AFFA2A26938D}"/>
                </a:ext>
              </a:extLst>
            </p:cNvPr>
            <p:cNvSpPr txBox="1"/>
            <p:nvPr/>
          </p:nvSpPr>
          <p:spPr>
            <a:xfrm>
              <a:off x="2102575" y="5544678"/>
              <a:ext cx="600146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コスチュームの作り方はわかるかな？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ミッションで作ったコスチュームを複製して変更してみよう！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6AF4184D-0712-4C6F-A605-562385FF276C}"/>
                </a:ext>
              </a:extLst>
            </p:cNvPr>
            <p:cNvSpPr txBox="1"/>
            <p:nvPr/>
          </p:nvSpPr>
          <p:spPr>
            <a:xfrm>
              <a:off x="3495699" y="5607478"/>
              <a:ext cx="41236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671E7E4-DD8D-4ACA-BB39-7D5F9FEEEE6D}"/>
                </a:ext>
              </a:extLst>
            </p:cNvPr>
            <p:cNvSpPr txBox="1"/>
            <p:nvPr/>
          </p:nvSpPr>
          <p:spPr>
            <a:xfrm>
              <a:off x="3951349" y="5607478"/>
              <a:ext cx="41236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4F12A6F6-E543-4697-B769-010A09504364}"/>
                </a:ext>
              </a:extLst>
            </p:cNvPr>
            <p:cNvSpPr txBox="1"/>
            <p:nvPr/>
          </p:nvSpPr>
          <p:spPr>
            <a:xfrm>
              <a:off x="3289518" y="6102244"/>
              <a:ext cx="41236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4D903F18-EEF0-46B9-ACD7-A7D1416C708C}"/>
                </a:ext>
              </a:extLst>
            </p:cNvPr>
            <p:cNvSpPr txBox="1"/>
            <p:nvPr/>
          </p:nvSpPr>
          <p:spPr>
            <a:xfrm>
              <a:off x="5297129" y="6101369"/>
              <a:ext cx="7370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ふくせい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1E9FDAED-C74F-4F27-AC8F-CF2C3A3F40AF}"/>
                </a:ext>
              </a:extLst>
            </p:cNvPr>
            <p:cNvSpPr txBox="1"/>
            <p:nvPr/>
          </p:nvSpPr>
          <p:spPr>
            <a:xfrm>
              <a:off x="6093589" y="6101369"/>
              <a:ext cx="7370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60D8CC3D-E79E-419B-81FE-093CF41DEDE9}"/>
              </a:ext>
            </a:extLst>
          </p:cNvPr>
          <p:cNvSpPr/>
          <p:nvPr/>
        </p:nvSpPr>
        <p:spPr>
          <a:xfrm>
            <a:off x="285501" y="2757192"/>
            <a:ext cx="886350" cy="2417768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4360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B91C8FB3-6240-4D73-81AE-56992C37A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940" y="2131918"/>
            <a:ext cx="3219450" cy="1485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（ロボット）のプログラミング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6998F6A-E8C7-43BA-B24B-732DF95844BB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F6F55BD6-C7F6-47A0-97D3-B19270FB112A}"/>
              </a:ext>
            </a:extLst>
          </p:cNvPr>
          <p:cNvGrpSpPr/>
          <p:nvPr/>
        </p:nvGrpSpPr>
        <p:grpSpPr>
          <a:xfrm>
            <a:off x="1648064" y="2080738"/>
            <a:ext cx="652422" cy="639195"/>
            <a:chOff x="588984" y="3725957"/>
            <a:chExt cx="652422" cy="639195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7C4DE899-A03E-452D-A245-52B1C9B43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273F865C-28C6-4128-BA67-FCD6956A81DD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9E7A4963-2940-4D64-AC6A-11C5C55990C2}"/>
              </a:ext>
            </a:extLst>
          </p:cNvPr>
          <p:cNvCxnSpPr>
            <a:cxnSpLocks/>
          </p:cNvCxnSpPr>
          <p:nvPr/>
        </p:nvCxnSpPr>
        <p:spPr>
          <a:xfrm>
            <a:off x="2300269" y="2373455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FDE1985E-2D03-44E8-82E1-2496EBF005BF}"/>
              </a:ext>
            </a:extLst>
          </p:cNvPr>
          <p:cNvGrpSpPr/>
          <p:nvPr/>
        </p:nvGrpSpPr>
        <p:grpSpPr>
          <a:xfrm>
            <a:off x="6726827" y="2053857"/>
            <a:ext cx="652422" cy="639195"/>
            <a:chOff x="992573" y="1793408"/>
            <a:chExt cx="652422" cy="639195"/>
          </a:xfrm>
        </p:grpSpPr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E60A6292-3D34-481C-95EC-7095043D2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01450" y="1872004"/>
              <a:ext cx="609685" cy="504895"/>
            </a:xfrm>
            <a:prstGeom prst="rect">
              <a:avLst/>
            </a:prstGeom>
          </p:spPr>
        </p:pic>
        <p:sp>
          <p:nvSpPr>
            <p:cNvPr id="52" name="四角形: 角を丸くする 51">
              <a:extLst>
                <a:ext uri="{FF2B5EF4-FFF2-40B4-BE49-F238E27FC236}">
                  <a16:creationId xmlns:a16="http://schemas.microsoft.com/office/drawing/2014/main" id="{A9B2B539-EAC8-4947-ADFA-FB48BD120524}"/>
                </a:ext>
              </a:extLst>
            </p:cNvPr>
            <p:cNvSpPr/>
            <p:nvPr/>
          </p:nvSpPr>
          <p:spPr>
            <a:xfrm>
              <a:off x="992573" y="179340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8DDFF01C-CFDD-4B44-B52C-7005353115A5}"/>
              </a:ext>
            </a:extLst>
          </p:cNvPr>
          <p:cNvCxnSpPr>
            <a:cxnSpLocks/>
            <a:stCxn id="51" idx="1"/>
          </p:cNvCxnSpPr>
          <p:nvPr/>
        </p:nvCxnSpPr>
        <p:spPr>
          <a:xfrm flipH="1" flipV="1">
            <a:off x="5902969" y="2384900"/>
            <a:ext cx="832735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9B275F2-700E-4F37-AAE7-7BF1B9753BCF}"/>
              </a:ext>
            </a:extLst>
          </p:cNvPr>
          <p:cNvGrpSpPr/>
          <p:nvPr/>
        </p:nvGrpSpPr>
        <p:grpSpPr>
          <a:xfrm>
            <a:off x="2565140" y="3828514"/>
            <a:ext cx="4296792" cy="1242168"/>
            <a:chOff x="0" y="5034853"/>
            <a:chExt cx="4296792" cy="1242168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49D0222C-9F8D-4027-8D92-55EC912D2D0C}"/>
                </a:ext>
              </a:extLst>
            </p:cNvPr>
            <p:cNvSpPr txBox="1"/>
            <p:nvPr/>
          </p:nvSpPr>
          <p:spPr>
            <a:xfrm>
              <a:off x="0" y="5251150"/>
              <a:ext cx="429679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3623A317-D39D-4685-8899-F0E50A619F30}"/>
                </a:ext>
              </a:extLst>
            </p:cNvPr>
            <p:cNvSpPr txBox="1"/>
            <p:nvPr/>
          </p:nvSpPr>
          <p:spPr>
            <a:xfrm>
              <a:off x="173541" y="5304535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E1A0A040-7424-417E-B798-59BBE979E9BD}"/>
                </a:ext>
              </a:extLst>
            </p:cNvPr>
            <p:cNvSpPr txBox="1"/>
            <p:nvPr/>
          </p:nvSpPr>
          <p:spPr>
            <a:xfrm>
              <a:off x="2738429" y="5304535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F29169EE-F931-4936-9E1C-BAB34319C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91270" y="5034853"/>
              <a:ext cx="1150720" cy="1242168"/>
            </a:xfrm>
            <a:prstGeom prst="rect">
              <a:avLst/>
            </a:prstGeom>
          </p:spPr>
        </p:pic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081CA62-DADD-4DBF-917B-39367E0FF83E}"/>
              </a:ext>
            </a:extLst>
          </p:cNvPr>
          <p:cNvGrpSpPr/>
          <p:nvPr/>
        </p:nvGrpSpPr>
        <p:grpSpPr>
          <a:xfrm>
            <a:off x="1296132" y="5341979"/>
            <a:ext cx="7092090" cy="577081"/>
            <a:chOff x="20712" y="6135343"/>
            <a:chExt cx="709209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63F1B6A2-0EB9-4ED9-B6BB-8E5828C49B26}"/>
                </a:ext>
              </a:extLst>
            </p:cNvPr>
            <p:cNvSpPr txBox="1"/>
            <p:nvPr/>
          </p:nvSpPr>
          <p:spPr>
            <a:xfrm>
              <a:off x="20712" y="6135343"/>
              <a:ext cx="709209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検出された色が赤色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」を選び、「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黄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6CDD39A-85E9-4BE9-81F2-A67CA8A46D26}"/>
                </a:ext>
              </a:extLst>
            </p:cNvPr>
            <p:cNvSpPr txBox="1"/>
            <p:nvPr/>
          </p:nvSpPr>
          <p:spPr>
            <a:xfrm>
              <a:off x="2031198" y="6215524"/>
              <a:ext cx="8220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けんしゅつ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D8FD4C16-5A15-4600-89AF-3098FD06F560}"/>
                </a:ext>
              </a:extLst>
            </p:cNvPr>
            <p:cNvSpPr txBox="1"/>
            <p:nvPr/>
          </p:nvSpPr>
          <p:spPr>
            <a:xfrm>
              <a:off x="4539059" y="621552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C452286-6E90-4F89-9369-198FC8B9A9F0}"/>
                </a:ext>
              </a:extLst>
            </p:cNvPr>
            <p:cNvSpPr txBox="1"/>
            <p:nvPr/>
          </p:nvSpPr>
          <p:spPr>
            <a:xfrm>
              <a:off x="3188121" y="621552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EB8AB9CD-3BC7-4ECA-816C-B016617FC15F}"/>
                </a:ext>
              </a:extLst>
            </p:cNvPr>
            <p:cNvSpPr txBox="1"/>
            <p:nvPr/>
          </p:nvSpPr>
          <p:spPr>
            <a:xfrm>
              <a:off x="3626095" y="6215524"/>
              <a:ext cx="7465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あかいろ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4115567E-21EC-4789-8495-3140134DCF5F}"/>
                </a:ext>
              </a:extLst>
            </p:cNvPr>
            <p:cNvSpPr txBox="1"/>
            <p:nvPr/>
          </p:nvSpPr>
          <p:spPr>
            <a:xfrm>
              <a:off x="5508179" y="6207802"/>
              <a:ext cx="361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817DCA2E-D216-4FAC-8990-C22AE4B268BE}"/>
              </a:ext>
            </a:extLst>
          </p:cNvPr>
          <p:cNvGrpSpPr/>
          <p:nvPr/>
        </p:nvGrpSpPr>
        <p:grpSpPr>
          <a:xfrm>
            <a:off x="504209" y="1039632"/>
            <a:ext cx="8137397" cy="577081"/>
            <a:chOff x="500575" y="1838782"/>
            <a:chExt cx="8137397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F1BB5D16-642C-4E00-B005-9880B4D89A6C}"/>
                </a:ext>
              </a:extLst>
            </p:cNvPr>
            <p:cNvSpPr txBox="1"/>
            <p:nvPr/>
          </p:nvSpPr>
          <p:spPr>
            <a:xfrm>
              <a:off x="500575" y="1838782"/>
              <a:ext cx="813739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色を検出したら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LED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の黄色を点灯させ、「黄」のメッセージを送る。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1C2E9EF-9D1C-422D-8FBE-A847380CFBA9}"/>
                </a:ext>
              </a:extLst>
            </p:cNvPr>
            <p:cNvSpPr txBox="1"/>
            <p:nvPr/>
          </p:nvSpPr>
          <p:spPr>
            <a:xfrm>
              <a:off x="7354278" y="1872048"/>
              <a:ext cx="457931" cy="253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31AAD5F4-95F0-4378-97E2-51F27EC035A8}"/>
                </a:ext>
              </a:extLst>
            </p:cNvPr>
            <p:cNvSpPr txBox="1"/>
            <p:nvPr/>
          </p:nvSpPr>
          <p:spPr>
            <a:xfrm>
              <a:off x="1331386" y="1872048"/>
              <a:ext cx="8905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けんしゅつ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12A076E5-5B49-4945-B4E3-CCAC8D2451B0}"/>
                </a:ext>
              </a:extLst>
            </p:cNvPr>
            <p:cNvSpPr txBox="1"/>
            <p:nvPr/>
          </p:nvSpPr>
          <p:spPr>
            <a:xfrm>
              <a:off x="933567" y="1872048"/>
              <a:ext cx="457931" cy="245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7275BD6B-FEFC-4F51-ACA8-65DF248C6B2E}"/>
                </a:ext>
              </a:extLst>
            </p:cNvPr>
            <p:cNvSpPr txBox="1"/>
            <p:nvPr/>
          </p:nvSpPr>
          <p:spPr>
            <a:xfrm flipH="1">
              <a:off x="5292882" y="1872048"/>
              <a:ext cx="4579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85EF8D75-E290-4C38-ADDF-CAF5CFE5C137}"/>
                </a:ext>
              </a:extLst>
            </p:cNvPr>
            <p:cNvSpPr/>
            <p:nvPr/>
          </p:nvSpPr>
          <p:spPr>
            <a:xfrm>
              <a:off x="605017" y="1999202"/>
              <a:ext cx="362564" cy="36256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9A0BF44D-C6D4-4874-B3FE-AFDEF0852F8C}"/>
                </a:ext>
              </a:extLst>
            </p:cNvPr>
            <p:cNvSpPr txBox="1"/>
            <p:nvPr/>
          </p:nvSpPr>
          <p:spPr>
            <a:xfrm flipH="1">
              <a:off x="3846965" y="1872048"/>
              <a:ext cx="796427" cy="245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てんとう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FACB6628-7EF4-4A69-9825-C59F3153C2C4}"/>
                </a:ext>
              </a:extLst>
            </p:cNvPr>
            <p:cNvSpPr txBox="1"/>
            <p:nvPr/>
          </p:nvSpPr>
          <p:spPr>
            <a:xfrm flipH="1">
              <a:off x="3284742" y="1872048"/>
              <a:ext cx="5954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3461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26C275E8-0817-4D25-9F1F-2750F37ED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142" y="1979770"/>
            <a:ext cx="3201913" cy="198962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（ロボット）のプログラミング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6998F6A-E8C7-43BA-B24B-732DF95844BB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7202E758-94C8-44C8-95D8-A3D6A13235AC}"/>
              </a:ext>
            </a:extLst>
          </p:cNvPr>
          <p:cNvCxnSpPr>
            <a:cxnSpLocks/>
          </p:cNvCxnSpPr>
          <p:nvPr/>
        </p:nvCxnSpPr>
        <p:spPr>
          <a:xfrm>
            <a:off x="884319" y="2599163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EB841770-B53B-4E64-B395-CA05701A9AF7}"/>
              </a:ext>
            </a:extLst>
          </p:cNvPr>
          <p:cNvGrpSpPr/>
          <p:nvPr/>
        </p:nvGrpSpPr>
        <p:grpSpPr>
          <a:xfrm>
            <a:off x="229289" y="2097342"/>
            <a:ext cx="652422" cy="639195"/>
            <a:chOff x="2547469" y="4661465"/>
            <a:chExt cx="652422" cy="639195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2FCC9981-7223-4043-A018-8EA7775C6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20620" y="4714733"/>
              <a:ext cx="523875" cy="542925"/>
            </a:xfrm>
            <a:prstGeom prst="rect">
              <a:avLst/>
            </a:prstGeom>
          </p:spPr>
        </p:pic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0F0678CD-8C9B-4301-A6B6-0F19133FF23C}"/>
                </a:ext>
              </a:extLst>
            </p:cNvPr>
            <p:cNvSpPr/>
            <p:nvPr/>
          </p:nvSpPr>
          <p:spPr>
            <a:xfrm>
              <a:off x="2547469" y="466146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C1D54F59-8C2E-4ECE-8B6B-70262626B884}"/>
              </a:ext>
            </a:extLst>
          </p:cNvPr>
          <p:cNvCxnSpPr>
            <a:cxnSpLocks/>
          </p:cNvCxnSpPr>
          <p:nvPr/>
        </p:nvCxnSpPr>
        <p:spPr>
          <a:xfrm>
            <a:off x="884319" y="2963616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8F61428E-4425-4EC9-ABF0-EAE6110597F4}"/>
              </a:ext>
            </a:extLst>
          </p:cNvPr>
          <p:cNvGrpSpPr/>
          <p:nvPr/>
        </p:nvGrpSpPr>
        <p:grpSpPr>
          <a:xfrm>
            <a:off x="229289" y="2789805"/>
            <a:ext cx="652422" cy="639195"/>
            <a:chOff x="220334" y="1125062"/>
            <a:chExt cx="652422" cy="639195"/>
          </a:xfrm>
        </p:grpSpPr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1142AC73-1029-4EB6-B9BD-7EE5A8D14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8796" y="1167894"/>
              <a:ext cx="590632" cy="543001"/>
            </a:xfrm>
            <a:prstGeom prst="rect">
              <a:avLst/>
            </a:prstGeom>
          </p:spPr>
        </p:pic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9D9134D2-5552-47B8-81B1-5F25DAF9BB69}"/>
                </a:ext>
              </a:extLst>
            </p:cNvPr>
            <p:cNvSpPr/>
            <p:nvPr/>
          </p:nvSpPr>
          <p:spPr>
            <a:xfrm>
              <a:off x="220334" y="112506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C93B26F-1806-4CD5-A01B-A8DCC2D83113}"/>
              </a:ext>
            </a:extLst>
          </p:cNvPr>
          <p:cNvGrpSpPr/>
          <p:nvPr/>
        </p:nvGrpSpPr>
        <p:grpSpPr>
          <a:xfrm>
            <a:off x="1385666" y="4834009"/>
            <a:ext cx="4534057" cy="1131079"/>
            <a:chOff x="4458837" y="2959861"/>
            <a:chExt cx="4534057" cy="1131079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811EF03-2EBA-4E4C-AB6B-F9C203262710}"/>
                </a:ext>
              </a:extLst>
            </p:cNvPr>
            <p:cNvSpPr txBox="1"/>
            <p:nvPr/>
          </p:nvSpPr>
          <p:spPr>
            <a:xfrm>
              <a:off x="4458837" y="2959861"/>
              <a:ext cx="453405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黄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9C398743-E64E-4BC2-8A83-C411F0C1ED5C}"/>
                </a:ext>
              </a:extLst>
            </p:cNvPr>
            <p:cNvSpPr txBox="1"/>
            <p:nvPr/>
          </p:nvSpPr>
          <p:spPr>
            <a:xfrm>
              <a:off x="8294618" y="303105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B18EC875-E6A6-4548-B399-7C93118D6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43852" y="3126905"/>
              <a:ext cx="1775614" cy="449619"/>
            </a:xfrm>
            <a:prstGeom prst="rect">
              <a:avLst/>
            </a:prstGeom>
          </p:spPr>
        </p:pic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DF8AD57-0C67-4436-B31E-E5BA13E75FB4}"/>
                </a:ext>
              </a:extLst>
            </p:cNvPr>
            <p:cNvSpPr txBox="1"/>
            <p:nvPr/>
          </p:nvSpPr>
          <p:spPr>
            <a:xfrm>
              <a:off x="5990045" y="35900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7CAFEEF-07F3-4516-9E5A-528DA0651B27}"/>
              </a:ext>
            </a:extLst>
          </p:cNvPr>
          <p:cNvSpPr txBox="1"/>
          <p:nvPr/>
        </p:nvSpPr>
        <p:spPr>
          <a:xfrm>
            <a:off x="4452848" y="1710101"/>
            <a:ext cx="4488464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「光」から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色をクリックして、色調整パネルを開く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色を黄色に変更する。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5D6F800-7E57-4F56-851A-020625FB420B}"/>
              </a:ext>
            </a:extLst>
          </p:cNvPr>
          <p:cNvSpPr txBox="1"/>
          <p:nvPr/>
        </p:nvSpPr>
        <p:spPr>
          <a:xfrm>
            <a:off x="8096872" y="1752419"/>
            <a:ext cx="4787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D7CCEE1-241C-4B20-8242-14567A7E1C89}"/>
              </a:ext>
            </a:extLst>
          </p:cNvPr>
          <p:cNvSpPr txBox="1"/>
          <p:nvPr/>
        </p:nvSpPr>
        <p:spPr>
          <a:xfrm>
            <a:off x="4585407" y="1752419"/>
            <a:ext cx="6306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AC6D9F5-2958-4DBA-86D9-E121250A6A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2935" y="1864830"/>
            <a:ext cx="2118544" cy="441998"/>
          </a:xfrm>
          <a:prstGeom prst="rect">
            <a:avLst/>
          </a:prstGeom>
        </p:spPr>
      </p:pic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7AD941CA-EFE1-4DE8-B494-BCFE6F20F604}"/>
              </a:ext>
            </a:extLst>
          </p:cNvPr>
          <p:cNvSpPr txBox="1"/>
          <p:nvPr/>
        </p:nvSpPr>
        <p:spPr>
          <a:xfrm>
            <a:off x="4425082" y="2333052"/>
            <a:ext cx="4787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ED7E35C0-CF22-45DB-B484-6C3FA3243868}"/>
              </a:ext>
            </a:extLst>
          </p:cNvPr>
          <p:cNvSpPr txBox="1"/>
          <p:nvPr/>
        </p:nvSpPr>
        <p:spPr>
          <a:xfrm>
            <a:off x="4439332" y="2863251"/>
            <a:ext cx="4787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63ABF00-B6D7-4F7A-B33D-E21F9DDCAD97}"/>
              </a:ext>
            </a:extLst>
          </p:cNvPr>
          <p:cNvSpPr txBox="1"/>
          <p:nvPr/>
        </p:nvSpPr>
        <p:spPr>
          <a:xfrm>
            <a:off x="6342278" y="2333052"/>
            <a:ext cx="11990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いろちょうせい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196DA315-75C8-4D1A-9D23-B99C9AA7D1BE}"/>
              </a:ext>
            </a:extLst>
          </p:cNvPr>
          <p:cNvSpPr txBox="1"/>
          <p:nvPr/>
        </p:nvSpPr>
        <p:spPr>
          <a:xfrm>
            <a:off x="8084187" y="2333052"/>
            <a:ext cx="4787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6B601D7E-73DB-4161-9E1A-ABD7C7DDD022}"/>
              </a:ext>
            </a:extLst>
          </p:cNvPr>
          <p:cNvSpPr txBox="1"/>
          <p:nvPr/>
        </p:nvSpPr>
        <p:spPr>
          <a:xfrm>
            <a:off x="4856575" y="2870873"/>
            <a:ext cx="8198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きいろ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49E1321A-C2EB-41BE-8400-E2205F2A86C8}"/>
              </a:ext>
            </a:extLst>
          </p:cNvPr>
          <p:cNvSpPr txBox="1"/>
          <p:nvPr/>
        </p:nvSpPr>
        <p:spPr>
          <a:xfrm>
            <a:off x="5516955" y="2863251"/>
            <a:ext cx="8198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E2BC204-73A2-4C0B-A22D-98780FF54C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3342" y="2881398"/>
            <a:ext cx="1965622" cy="273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2454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（ロボット）のプログラミング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6998F6A-E8C7-43BA-B24B-732DF95844BB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2BA70CF3-9E96-4A0C-B813-72E661C3F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771" y="1694209"/>
            <a:ext cx="3088501" cy="3822653"/>
          </a:xfrm>
          <a:prstGeom prst="rect">
            <a:avLst/>
          </a:prstGeom>
        </p:spPr>
      </p:pic>
      <p:pic>
        <p:nvPicPr>
          <p:cNvPr id="90" name="図 89">
            <a:extLst>
              <a:ext uri="{FF2B5EF4-FFF2-40B4-BE49-F238E27FC236}">
                <a16:creationId xmlns:a16="http://schemas.microsoft.com/office/drawing/2014/main" id="{DE27F18B-B8C2-4FC5-9064-B094A0284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54" y="1450672"/>
            <a:ext cx="1485257" cy="1461204"/>
          </a:xfrm>
          <a:prstGeom prst="rect">
            <a:avLst/>
          </a:prstGeom>
        </p:spPr>
      </p:pic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6EAE0409-DC91-4E44-A97B-7C7473746238}"/>
              </a:ext>
            </a:extLst>
          </p:cNvPr>
          <p:cNvCxnSpPr>
            <a:cxnSpLocks/>
          </p:cNvCxnSpPr>
          <p:nvPr/>
        </p:nvCxnSpPr>
        <p:spPr>
          <a:xfrm>
            <a:off x="660846" y="2652110"/>
            <a:ext cx="823684" cy="40180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>
            <a:extLst>
              <a:ext uri="{FF2B5EF4-FFF2-40B4-BE49-F238E27FC236}">
                <a16:creationId xmlns:a16="http://schemas.microsoft.com/office/drawing/2014/main" id="{47E0111F-534A-4417-861B-3F81D8DE33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4652" y="1694155"/>
            <a:ext cx="3088502" cy="5163845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D04BAB3-4B50-45B4-AC53-AAA65AD2DFAD}"/>
              </a:ext>
            </a:extLst>
          </p:cNvPr>
          <p:cNvSpPr/>
          <p:nvPr/>
        </p:nvSpPr>
        <p:spPr>
          <a:xfrm>
            <a:off x="1811045" y="4270159"/>
            <a:ext cx="2760955" cy="69245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95F50C84-68B4-4D14-BF29-77639E0EFFED}"/>
              </a:ext>
            </a:extLst>
          </p:cNvPr>
          <p:cNvSpPr/>
          <p:nvPr/>
        </p:nvSpPr>
        <p:spPr>
          <a:xfrm>
            <a:off x="5674315" y="4200198"/>
            <a:ext cx="2808837" cy="209525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3FF4CE32-1BB5-45BF-9A17-27702939532C}"/>
              </a:ext>
            </a:extLst>
          </p:cNvPr>
          <p:cNvSpPr/>
          <p:nvPr/>
        </p:nvSpPr>
        <p:spPr>
          <a:xfrm>
            <a:off x="4699513" y="427015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17955715-EDAD-490B-B849-F7F83A3B1ADD}"/>
              </a:ext>
            </a:extLst>
          </p:cNvPr>
          <p:cNvGrpSpPr/>
          <p:nvPr/>
        </p:nvGrpSpPr>
        <p:grpSpPr>
          <a:xfrm>
            <a:off x="97654" y="1497454"/>
            <a:ext cx="8948692" cy="5360546"/>
            <a:chOff x="97654" y="1497454"/>
            <a:chExt cx="8948692" cy="5360546"/>
          </a:xfrm>
        </p:grpSpPr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FE760ED9-C0D9-4DC2-9E3E-D05F1E6BA4D5}"/>
                </a:ext>
              </a:extLst>
            </p:cNvPr>
            <p:cNvSpPr/>
            <p:nvPr/>
          </p:nvSpPr>
          <p:spPr>
            <a:xfrm>
              <a:off x="97654" y="1497454"/>
              <a:ext cx="8948692" cy="536054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3B189D48-3F7A-402A-866B-D0D46283E1E9}"/>
                </a:ext>
              </a:extLst>
            </p:cNvPr>
            <p:cNvGrpSpPr/>
            <p:nvPr/>
          </p:nvGrpSpPr>
          <p:grpSpPr>
            <a:xfrm>
              <a:off x="1072688" y="2560064"/>
              <a:ext cx="7227343" cy="2732547"/>
              <a:chOff x="1072688" y="2560064"/>
              <a:chExt cx="7227343" cy="2732547"/>
            </a:xfrm>
          </p:grpSpPr>
          <p:pic>
            <p:nvPicPr>
              <p:cNvPr id="54" name="図 53">
                <a:extLst>
                  <a:ext uri="{FF2B5EF4-FFF2-40B4-BE49-F238E27FC236}">
                    <a16:creationId xmlns:a16="http://schemas.microsoft.com/office/drawing/2014/main" id="{E19DFD94-DD06-4182-A70E-B3055DBDD5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36974" y="4273893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941DA6F8-6C45-4523-998E-B4B1E7CF61BA}"/>
                  </a:ext>
                </a:extLst>
              </p:cNvPr>
              <p:cNvSpPr txBox="1"/>
              <p:nvPr/>
            </p:nvSpPr>
            <p:spPr>
              <a:xfrm>
                <a:off x="1072688" y="2596990"/>
                <a:ext cx="7227343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追加したブロックはどこに入れるといいのかな？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赤、青のメッセージを送信する部分</a:t>
                </a: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…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かな？</a:t>
                </a:r>
              </a:p>
            </p:txBody>
          </p:sp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1F2732A7-880F-4C2A-BAE2-CD2C4AAA03A5}"/>
                  </a:ext>
                </a:extLst>
              </p:cNvPr>
              <p:cNvSpPr txBox="1"/>
              <p:nvPr/>
            </p:nvSpPr>
            <p:spPr>
              <a:xfrm>
                <a:off x="4699873" y="2560064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</a:t>
                </a:r>
              </a:p>
            </p:txBody>
          </p:sp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E38DF9A8-ACC7-4DAE-BADF-98C4859E9F4D}"/>
                  </a:ext>
                </a:extLst>
              </p:cNvPr>
              <p:cNvSpPr txBox="1"/>
              <p:nvPr/>
            </p:nvSpPr>
            <p:spPr>
              <a:xfrm>
                <a:off x="1809918" y="2565125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ついか</a:t>
                </a:r>
              </a:p>
            </p:txBody>
          </p:sp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08182C5F-7204-456B-8449-0D6D412B5F39}"/>
                  </a:ext>
                </a:extLst>
              </p:cNvPr>
              <p:cNvSpPr txBox="1"/>
              <p:nvPr/>
            </p:nvSpPr>
            <p:spPr>
              <a:xfrm>
                <a:off x="1905250" y="3037114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あか</a:t>
                </a:r>
              </a:p>
            </p:txBody>
          </p:sp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A63502A9-73B4-4929-B4F4-769402BE0522}"/>
                  </a:ext>
                </a:extLst>
              </p:cNvPr>
              <p:cNvSpPr txBox="1"/>
              <p:nvPr/>
            </p:nvSpPr>
            <p:spPr>
              <a:xfrm>
                <a:off x="4535624" y="3027220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そうしん</a:t>
                </a:r>
              </a:p>
            </p:txBody>
          </p:sp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C1CED380-DF72-415B-A3C2-595B185B03E2}"/>
                  </a:ext>
                </a:extLst>
              </p:cNvPr>
              <p:cNvSpPr txBox="1"/>
              <p:nvPr/>
            </p:nvSpPr>
            <p:spPr>
              <a:xfrm>
                <a:off x="5609488" y="3017391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ぶぶん</a:t>
                </a:r>
              </a:p>
            </p:txBody>
          </p:sp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D60E285D-BF27-42C6-9C22-EA286DD27F50}"/>
                  </a:ext>
                </a:extLst>
              </p:cNvPr>
              <p:cNvSpPr txBox="1"/>
              <p:nvPr/>
            </p:nvSpPr>
            <p:spPr>
              <a:xfrm>
                <a:off x="2424649" y="3038032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あお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971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860511B-D3B9-4896-94FE-6EDF15A5C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8308" y="1972069"/>
            <a:ext cx="2905125" cy="28194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信号のプログラミング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をクリックした時のプログラミングをしよう！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70AE4D4-0E0B-4DA9-ACB4-35E6C0A587FD}"/>
              </a:ext>
            </a:extLst>
          </p:cNvPr>
          <p:cNvSpPr txBox="1"/>
          <p:nvPr/>
        </p:nvSpPr>
        <p:spPr>
          <a:xfrm>
            <a:off x="2524901" y="1136953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D172896-8DD2-4D1D-9313-ABCA6CFA09E1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C7356D1-887D-4E37-858E-1633A9DF3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73" y="1195456"/>
            <a:ext cx="488799" cy="488799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7A3D0BB-AE0B-448C-AD05-73323AD7F62C}"/>
              </a:ext>
            </a:extLst>
          </p:cNvPr>
          <p:cNvSpPr txBox="1"/>
          <p:nvPr/>
        </p:nvSpPr>
        <p:spPr>
          <a:xfrm>
            <a:off x="2609504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335C6ED5-D7D3-48B0-A989-95E3B16433C6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5AEFB834-99C7-45A4-9193-9C3008284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4858" y="481838"/>
              <a:ext cx="1049803" cy="388174"/>
            </a:xfrm>
            <a:prstGeom prst="rect">
              <a:avLst/>
            </a:prstGeom>
          </p:spPr>
        </p:pic>
      </p:grp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0218881E-6972-4DAD-B988-8A622041ACDB}"/>
              </a:ext>
            </a:extLst>
          </p:cNvPr>
          <p:cNvSpPr/>
          <p:nvPr/>
        </p:nvSpPr>
        <p:spPr>
          <a:xfrm>
            <a:off x="4640565" y="2550642"/>
            <a:ext cx="1076654" cy="35235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3506B9DB-030A-4DB0-83F4-62DEB4636F40}"/>
              </a:ext>
            </a:extLst>
          </p:cNvPr>
          <p:cNvSpPr/>
          <p:nvPr/>
        </p:nvSpPr>
        <p:spPr>
          <a:xfrm>
            <a:off x="4140702" y="4090462"/>
            <a:ext cx="2091422" cy="277351"/>
          </a:xfrm>
          <a:prstGeom prst="roundRect">
            <a:avLst>
              <a:gd name="adj" fmla="val 25755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B523432C-CE87-45AE-A126-7A399EEBF55E}"/>
              </a:ext>
            </a:extLst>
          </p:cNvPr>
          <p:cNvCxnSpPr>
            <a:cxnSpLocks/>
          </p:cNvCxnSpPr>
          <p:nvPr/>
        </p:nvCxnSpPr>
        <p:spPr>
          <a:xfrm>
            <a:off x="2836103" y="2753212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6E23C19F-E022-4E43-BD0C-5DB4C2594B09}"/>
              </a:ext>
            </a:extLst>
          </p:cNvPr>
          <p:cNvGrpSpPr/>
          <p:nvPr/>
        </p:nvGrpSpPr>
        <p:grpSpPr>
          <a:xfrm>
            <a:off x="2181073" y="2579401"/>
            <a:ext cx="652422" cy="639195"/>
            <a:chOff x="588875" y="3127860"/>
            <a:chExt cx="652422" cy="639195"/>
          </a:xfrm>
        </p:grpSpPr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A97359B0-DDF4-4F1A-9BDF-EAEB9202F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F602AE4E-AC91-43A5-BD88-89C29064CB2C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F28D97D-46A9-4978-8BCF-EA483778DCBF}"/>
              </a:ext>
            </a:extLst>
          </p:cNvPr>
          <p:cNvGrpSpPr/>
          <p:nvPr/>
        </p:nvGrpSpPr>
        <p:grpSpPr>
          <a:xfrm>
            <a:off x="2046920" y="4953063"/>
            <a:ext cx="4702810" cy="577081"/>
            <a:chOff x="1014409" y="4866433"/>
            <a:chExt cx="4702810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8009D843-7BE1-4FDE-9F76-E5C0BD2334E7}"/>
                </a:ext>
              </a:extLst>
            </p:cNvPr>
            <p:cNvSpPr txBox="1"/>
            <p:nvPr/>
          </p:nvSpPr>
          <p:spPr>
            <a:xfrm>
              <a:off x="1014409" y="4866433"/>
              <a:ext cx="470281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コスチュームを、「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信号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2-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6C026C5F-A607-4E5D-A98E-5F0E15356024}"/>
                </a:ext>
              </a:extLst>
            </p:cNvPr>
            <p:cNvSpPr txBox="1"/>
            <p:nvPr/>
          </p:nvSpPr>
          <p:spPr>
            <a:xfrm>
              <a:off x="3038457" y="4928619"/>
              <a:ext cx="7742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しんごう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659E2541-1D3C-4C03-B8E5-BC85B4255521}"/>
                </a:ext>
              </a:extLst>
            </p:cNvPr>
            <p:cNvSpPr txBox="1"/>
            <p:nvPr/>
          </p:nvSpPr>
          <p:spPr>
            <a:xfrm>
              <a:off x="3709133" y="492861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1886B74A-7792-42BD-B207-BE955FD68FC2}"/>
                </a:ext>
              </a:extLst>
            </p:cNvPr>
            <p:cNvSpPr txBox="1"/>
            <p:nvPr/>
          </p:nvSpPr>
          <p:spPr>
            <a:xfrm>
              <a:off x="4371556" y="4928619"/>
              <a:ext cx="7742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99045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FD1A5EDC-0FBC-421F-A5BA-9BD5D2C41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986" y="3086529"/>
            <a:ext cx="2781300" cy="105727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2F5B658-9621-4717-A94A-1D3429985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185" y="3077168"/>
            <a:ext cx="2781300" cy="10953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信号のプログラミング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8" y="1094634"/>
            <a:ext cx="79993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メッセージを受信した時のプログラミングをしよう！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5DA30A2F-99BC-49B1-A728-475D7CB902FD}"/>
              </a:ext>
            </a:extLst>
          </p:cNvPr>
          <p:cNvSpPr txBox="1"/>
          <p:nvPr/>
        </p:nvSpPr>
        <p:spPr>
          <a:xfrm>
            <a:off x="1956808" y="1152091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70AE4D4-0E0B-4DA9-ACB4-35E6C0A587FD}"/>
              </a:ext>
            </a:extLst>
          </p:cNvPr>
          <p:cNvSpPr txBox="1"/>
          <p:nvPr/>
        </p:nvSpPr>
        <p:spPr>
          <a:xfrm>
            <a:off x="2764731" y="1152091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D172896-8DD2-4D1D-9313-ABCA6CFA09E1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3AB415D-345F-4C39-A927-A1BB0D2509BA}"/>
              </a:ext>
            </a:extLst>
          </p:cNvPr>
          <p:cNvSpPr txBox="1"/>
          <p:nvPr/>
        </p:nvSpPr>
        <p:spPr>
          <a:xfrm>
            <a:off x="2609504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</a:t>
            </a: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BDA73C43-4729-42FB-A9D8-0A92394E7A3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1DB431E1-0763-40CB-B884-07A204D32A8B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6C3C0A77-E656-4946-BE33-77290C0B6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4858" y="481838"/>
              <a:ext cx="1049803" cy="388174"/>
            </a:xfrm>
            <a:prstGeom prst="rect">
              <a:avLst/>
            </a:prstGeom>
          </p:spPr>
        </p:pic>
      </p:grp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0A0475C0-1C49-49ED-8185-718EB7E04942}"/>
              </a:ext>
            </a:extLst>
          </p:cNvPr>
          <p:cNvSpPr/>
          <p:nvPr/>
        </p:nvSpPr>
        <p:spPr>
          <a:xfrm>
            <a:off x="3311149" y="2692279"/>
            <a:ext cx="362564" cy="3625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F3287B0C-4275-475E-8B83-FAB6F942C3CD}"/>
              </a:ext>
            </a:extLst>
          </p:cNvPr>
          <p:cNvSpPr/>
          <p:nvPr/>
        </p:nvSpPr>
        <p:spPr>
          <a:xfrm>
            <a:off x="334735" y="2698250"/>
            <a:ext cx="362564" cy="36256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50E1B23-E5F2-4B83-9901-467E61F7E4D4}"/>
              </a:ext>
            </a:extLst>
          </p:cNvPr>
          <p:cNvGrpSpPr/>
          <p:nvPr/>
        </p:nvGrpSpPr>
        <p:grpSpPr>
          <a:xfrm>
            <a:off x="1840553" y="4991226"/>
            <a:ext cx="6458407" cy="577081"/>
            <a:chOff x="420125" y="4390963"/>
            <a:chExt cx="6458407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8F3EB7B-8FA9-4AF4-B0AE-F908222BC0A3}"/>
                </a:ext>
              </a:extLst>
            </p:cNvPr>
            <p:cNvSpPr txBox="1"/>
            <p:nvPr/>
          </p:nvSpPr>
          <p:spPr>
            <a:xfrm>
              <a:off x="443763" y="4390963"/>
              <a:ext cx="643476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受信メッセージに合わせたコスチュームを設定する。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452EC616-02A2-40FD-ABFD-6D644E81DEB8}"/>
                </a:ext>
              </a:extLst>
            </p:cNvPr>
            <p:cNvSpPr txBox="1"/>
            <p:nvPr/>
          </p:nvSpPr>
          <p:spPr>
            <a:xfrm>
              <a:off x="2203896" y="445750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4B3D53B2-2A18-44F2-9C91-6E569625F58A}"/>
                </a:ext>
              </a:extLst>
            </p:cNvPr>
            <p:cNvSpPr txBox="1"/>
            <p:nvPr/>
          </p:nvSpPr>
          <p:spPr>
            <a:xfrm>
              <a:off x="420125" y="4457503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656BA749-6096-4537-9AB7-BEBD816CDBBD}"/>
                </a:ext>
              </a:extLst>
            </p:cNvPr>
            <p:cNvSpPr txBox="1"/>
            <p:nvPr/>
          </p:nvSpPr>
          <p:spPr>
            <a:xfrm>
              <a:off x="4724664" y="4453602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05" name="四角形: 角を丸くする 104">
            <a:extLst>
              <a:ext uri="{FF2B5EF4-FFF2-40B4-BE49-F238E27FC236}">
                <a16:creationId xmlns:a16="http://schemas.microsoft.com/office/drawing/2014/main" id="{76B3A5C2-E059-4881-A2F9-17E36079B817}"/>
              </a:ext>
            </a:extLst>
          </p:cNvPr>
          <p:cNvSpPr/>
          <p:nvPr/>
        </p:nvSpPr>
        <p:spPr>
          <a:xfrm>
            <a:off x="4455123" y="3679266"/>
            <a:ext cx="962771" cy="31727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7" name="四角形: 角を丸くする 106">
            <a:extLst>
              <a:ext uri="{FF2B5EF4-FFF2-40B4-BE49-F238E27FC236}">
                <a16:creationId xmlns:a16="http://schemas.microsoft.com/office/drawing/2014/main" id="{1D9C0D3F-0C2B-4143-A40D-F7D37C67B2C4}"/>
              </a:ext>
            </a:extLst>
          </p:cNvPr>
          <p:cNvSpPr/>
          <p:nvPr/>
        </p:nvSpPr>
        <p:spPr>
          <a:xfrm>
            <a:off x="1454821" y="3683969"/>
            <a:ext cx="962771" cy="31727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8" name="四角形: 角を丸くする 107">
            <a:extLst>
              <a:ext uri="{FF2B5EF4-FFF2-40B4-BE49-F238E27FC236}">
                <a16:creationId xmlns:a16="http://schemas.microsoft.com/office/drawing/2014/main" id="{E16A818D-8A4B-4894-A0B8-C2853FD0AD5B}"/>
              </a:ext>
            </a:extLst>
          </p:cNvPr>
          <p:cNvSpPr/>
          <p:nvPr/>
        </p:nvSpPr>
        <p:spPr>
          <a:xfrm>
            <a:off x="3311149" y="3288188"/>
            <a:ext cx="594623" cy="347163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9" name="四角形: 角を丸くする 108">
            <a:extLst>
              <a:ext uri="{FF2B5EF4-FFF2-40B4-BE49-F238E27FC236}">
                <a16:creationId xmlns:a16="http://schemas.microsoft.com/office/drawing/2014/main" id="{7817C600-E34E-4EDF-B477-0C53514D1975}"/>
              </a:ext>
            </a:extLst>
          </p:cNvPr>
          <p:cNvSpPr/>
          <p:nvPr/>
        </p:nvSpPr>
        <p:spPr>
          <a:xfrm>
            <a:off x="352828" y="3275047"/>
            <a:ext cx="594623" cy="347163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EE3F446-8837-4CFD-A563-9973B41026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795" y="3077168"/>
            <a:ext cx="2809875" cy="1076325"/>
          </a:xfrm>
          <a:prstGeom prst="rect">
            <a:avLst/>
          </a:prstGeom>
        </p:spPr>
      </p:pic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D0D78D64-2D59-43E2-BC2C-3FE95DD2D317}"/>
              </a:ext>
            </a:extLst>
          </p:cNvPr>
          <p:cNvSpPr/>
          <p:nvPr/>
        </p:nvSpPr>
        <p:spPr>
          <a:xfrm>
            <a:off x="6203937" y="2692279"/>
            <a:ext cx="362564" cy="36256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FADA4726-D255-4E07-8239-A0F44CB2B500}"/>
              </a:ext>
            </a:extLst>
          </p:cNvPr>
          <p:cNvSpPr/>
          <p:nvPr/>
        </p:nvSpPr>
        <p:spPr>
          <a:xfrm>
            <a:off x="7413655" y="3682016"/>
            <a:ext cx="962771" cy="31727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5" name="四角形: 角を丸くする 64">
            <a:extLst>
              <a:ext uri="{FF2B5EF4-FFF2-40B4-BE49-F238E27FC236}">
                <a16:creationId xmlns:a16="http://schemas.microsoft.com/office/drawing/2014/main" id="{910C7902-69E9-475B-800C-AAA3C7E1C2E4}"/>
              </a:ext>
            </a:extLst>
          </p:cNvPr>
          <p:cNvSpPr/>
          <p:nvPr/>
        </p:nvSpPr>
        <p:spPr>
          <a:xfrm>
            <a:off x="6213501" y="3253683"/>
            <a:ext cx="594623" cy="347163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7460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0612C86D-C741-48CB-BE96-290884504F29}"/>
              </a:ext>
            </a:extLst>
          </p:cNvPr>
          <p:cNvSpPr/>
          <p:nvPr/>
        </p:nvSpPr>
        <p:spPr>
          <a:xfrm>
            <a:off x="3302985" y="1741597"/>
            <a:ext cx="362564" cy="36256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C47BF41-9920-4F2C-80A1-D20DE6EB6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4534" y="2171948"/>
            <a:ext cx="3419475" cy="14668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9469"/>
            <a:ext cx="8380640" cy="452432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 dirty="0"/>
              <a:t>命令の受信</a:t>
            </a:r>
            <a:r>
              <a:rPr lang="en-US" altLang="ja-JP" sz="2600" dirty="0"/>
              <a:t>】</a:t>
            </a:r>
            <a:r>
              <a:rPr lang="ja-JP" altLang="en-US" sz="2600" dirty="0"/>
              <a:t>　</a:t>
            </a:r>
            <a:r>
              <a:rPr lang="en-US" altLang="ja-JP" sz="2600" dirty="0"/>
              <a:t> Codey</a:t>
            </a:r>
            <a:r>
              <a:rPr lang="ja-JP" altLang="en-US" sz="2600" dirty="0"/>
              <a:t>（スプライト）のプログラミング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544369" y="406114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D172896-8DD2-4D1D-9313-ABCA6CFA09E1}"/>
              </a:ext>
            </a:extLst>
          </p:cNvPr>
          <p:cNvSpPr txBox="1"/>
          <p:nvPr/>
        </p:nvSpPr>
        <p:spPr>
          <a:xfrm>
            <a:off x="1496207" y="40611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C7E865C-6846-446B-AFF5-935BF0F905B5}"/>
              </a:ext>
            </a:extLst>
          </p:cNvPr>
          <p:cNvSpPr txBox="1"/>
          <p:nvPr/>
        </p:nvSpPr>
        <p:spPr>
          <a:xfrm>
            <a:off x="2826882" y="40611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222CD1BF-739E-4339-B140-2BAD642D5CC0}"/>
              </a:ext>
            </a:extLst>
          </p:cNvPr>
          <p:cNvSpPr txBox="1"/>
          <p:nvPr/>
        </p:nvSpPr>
        <p:spPr>
          <a:xfrm>
            <a:off x="612018" y="1094634"/>
            <a:ext cx="79993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メッセージを受信した時のプログラミングをしよう！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9292AEB7-3B83-4887-805A-B340F5A55550}"/>
              </a:ext>
            </a:extLst>
          </p:cNvPr>
          <p:cNvSpPr txBox="1"/>
          <p:nvPr/>
        </p:nvSpPr>
        <p:spPr>
          <a:xfrm>
            <a:off x="1956808" y="1152091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8C2E6607-3A15-4B5E-9E4F-767F2A4C8AEE}"/>
              </a:ext>
            </a:extLst>
          </p:cNvPr>
          <p:cNvSpPr txBox="1"/>
          <p:nvPr/>
        </p:nvSpPr>
        <p:spPr>
          <a:xfrm>
            <a:off x="2764731" y="1152091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52" name="直線矢印コネクタ 151">
            <a:extLst>
              <a:ext uri="{FF2B5EF4-FFF2-40B4-BE49-F238E27FC236}">
                <a16:creationId xmlns:a16="http://schemas.microsoft.com/office/drawing/2014/main" id="{817D016D-C17B-4A5C-AD85-0D6275B2D20C}"/>
              </a:ext>
            </a:extLst>
          </p:cNvPr>
          <p:cNvCxnSpPr>
            <a:cxnSpLocks/>
          </p:cNvCxnSpPr>
          <p:nvPr/>
        </p:nvCxnSpPr>
        <p:spPr>
          <a:xfrm flipV="1">
            <a:off x="2724223" y="2523102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" name="グループ化 152">
            <a:extLst>
              <a:ext uri="{FF2B5EF4-FFF2-40B4-BE49-F238E27FC236}">
                <a16:creationId xmlns:a16="http://schemas.microsoft.com/office/drawing/2014/main" id="{A0363383-8B01-4982-A0DE-097C717515CD}"/>
              </a:ext>
            </a:extLst>
          </p:cNvPr>
          <p:cNvGrpSpPr/>
          <p:nvPr/>
        </p:nvGrpSpPr>
        <p:grpSpPr>
          <a:xfrm>
            <a:off x="2059813" y="2084459"/>
            <a:ext cx="667899" cy="650331"/>
            <a:chOff x="475743" y="2747684"/>
            <a:chExt cx="667899" cy="650331"/>
          </a:xfrm>
        </p:grpSpPr>
        <p:pic>
          <p:nvPicPr>
            <p:cNvPr id="154" name="図 153">
              <a:extLst>
                <a:ext uri="{FF2B5EF4-FFF2-40B4-BE49-F238E27FC236}">
                  <a16:creationId xmlns:a16="http://schemas.microsoft.com/office/drawing/2014/main" id="{A3F83EBB-DCCD-458B-944D-1A24AADA7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155" name="四角形: 角を丸くする 154">
              <a:extLst>
                <a:ext uri="{FF2B5EF4-FFF2-40B4-BE49-F238E27FC236}">
                  <a16:creationId xmlns:a16="http://schemas.microsoft.com/office/drawing/2014/main" id="{2BB36620-353A-4110-8FCF-43541C174698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56" name="直線矢印コネクタ 155">
            <a:extLst>
              <a:ext uri="{FF2B5EF4-FFF2-40B4-BE49-F238E27FC236}">
                <a16:creationId xmlns:a16="http://schemas.microsoft.com/office/drawing/2014/main" id="{263FACEE-3671-4DBE-8B0F-9C610774385A}"/>
              </a:ext>
            </a:extLst>
          </p:cNvPr>
          <p:cNvCxnSpPr>
            <a:cxnSpLocks/>
          </p:cNvCxnSpPr>
          <p:nvPr/>
        </p:nvCxnSpPr>
        <p:spPr>
          <a:xfrm>
            <a:off x="2719900" y="2988485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四角形: 角を丸くする 169">
            <a:extLst>
              <a:ext uri="{FF2B5EF4-FFF2-40B4-BE49-F238E27FC236}">
                <a16:creationId xmlns:a16="http://schemas.microsoft.com/office/drawing/2014/main" id="{BA8DBA66-130F-4BE7-9E70-CBE09E6D3929}"/>
              </a:ext>
            </a:extLst>
          </p:cNvPr>
          <p:cNvSpPr/>
          <p:nvPr/>
        </p:nvSpPr>
        <p:spPr>
          <a:xfrm>
            <a:off x="3302985" y="2365356"/>
            <a:ext cx="594623" cy="347163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75" name="コネクタ: カギ線 174">
            <a:extLst>
              <a:ext uri="{FF2B5EF4-FFF2-40B4-BE49-F238E27FC236}">
                <a16:creationId xmlns:a16="http://schemas.microsoft.com/office/drawing/2014/main" id="{DE954AC8-5E7D-4DEA-9919-C91F34D2B869}"/>
              </a:ext>
            </a:extLst>
          </p:cNvPr>
          <p:cNvCxnSpPr>
            <a:cxnSpLocks/>
            <a:stCxn id="178" idx="3"/>
          </p:cNvCxnSpPr>
          <p:nvPr/>
        </p:nvCxnSpPr>
        <p:spPr>
          <a:xfrm flipV="1">
            <a:off x="2714433" y="3361274"/>
            <a:ext cx="574376" cy="517007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6" name="グループ化 175">
            <a:extLst>
              <a:ext uri="{FF2B5EF4-FFF2-40B4-BE49-F238E27FC236}">
                <a16:creationId xmlns:a16="http://schemas.microsoft.com/office/drawing/2014/main" id="{9D0CE0DA-4556-4575-A605-A2BC495D03B8}"/>
              </a:ext>
            </a:extLst>
          </p:cNvPr>
          <p:cNvGrpSpPr/>
          <p:nvPr/>
        </p:nvGrpSpPr>
        <p:grpSpPr>
          <a:xfrm>
            <a:off x="2062011" y="3558683"/>
            <a:ext cx="652422" cy="639195"/>
            <a:chOff x="588984" y="3725957"/>
            <a:chExt cx="652422" cy="639195"/>
          </a:xfrm>
        </p:grpSpPr>
        <p:pic>
          <p:nvPicPr>
            <p:cNvPr id="177" name="図 176">
              <a:extLst>
                <a:ext uri="{FF2B5EF4-FFF2-40B4-BE49-F238E27FC236}">
                  <a16:creationId xmlns:a16="http://schemas.microsoft.com/office/drawing/2014/main" id="{DF33D92E-1509-4BE4-AE3B-61FE1BBE5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178" name="四角形: 角を丸くする 177">
              <a:extLst>
                <a:ext uri="{FF2B5EF4-FFF2-40B4-BE49-F238E27FC236}">
                  <a16:creationId xmlns:a16="http://schemas.microsoft.com/office/drawing/2014/main" id="{0B3F968F-0E7B-4D2A-A157-1218807B82DA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BDAE3202-F9BB-4DFD-8861-DA41502A5C74}"/>
              </a:ext>
            </a:extLst>
          </p:cNvPr>
          <p:cNvGrpSpPr/>
          <p:nvPr/>
        </p:nvGrpSpPr>
        <p:grpSpPr>
          <a:xfrm>
            <a:off x="490605" y="4131804"/>
            <a:ext cx="8662273" cy="577081"/>
            <a:chOff x="331021" y="5007076"/>
            <a:chExt cx="8662273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CEA1C235-3B1D-488A-A6D5-0A7BA2C8A3D3}"/>
                </a:ext>
              </a:extLst>
            </p:cNvPr>
            <p:cNvSpPr txBox="1"/>
            <p:nvPr/>
          </p:nvSpPr>
          <p:spPr>
            <a:xfrm>
              <a:off x="331021" y="5007076"/>
              <a:ext cx="866227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○○を受け取った時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」を選び、受信メッセージを設定する。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217B766C-E54D-4514-9240-FDA8260B5ECE}"/>
                </a:ext>
              </a:extLst>
            </p:cNvPr>
            <p:cNvSpPr txBox="1"/>
            <p:nvPr/>
          </p:nvSpPr>
          <p:spPr>
            <a:xfrm>
              <a:off x="4849369" y="506715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ACC57A73-CEC9-4039-B152-C3A5415A54A5}"/>
                </a:ext>
              </a:extLst>
            </p:cNvPr>
            <p:cNvSpPr txBox="1"/>
            <p:nvPr/>
          </p:nvSpPr>
          <p:spPr>
            <a:xfrm>
              <a:off x="2980033" y="5067151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AB73F99A-5D12-4D17-AE30-4550E5FC7F43}"/>
                </a:ext>
              </a:extLst>
            </p:cNvPr>
            <p:cNvSpPr txBox="1"/>
            <p:nvPr/>
          </p:nvSpPr>
          <p:spPr>
            <a:xfrm>
              <a:off x="4151569" y="5067151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880459AE-7EEE-4437-B154-7F4062E25F7B}"/>
                </a:ext>
              </a:extLst>
            </p:cNvPr>
            <p:cNvSpPr txBox="1"/>
            <p:nvPr/>
          </p:nvSpPr>
          <p:spPr>
            <a:xfrm>
              <a:off x="3453780" y="5067151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0CEF0E5D-D499-403C-A3BB-DC836BEBCB13}"/>
                </a:ext>
              </a:extLst>
            </p:cNvPr>
            <p:cNvSpPr txBox="1"/>
            <p:nvPr/>
          </p:nvSpPr>
          <p:spPr>
            <a:xfrm>
              <a:off x="5547724" y="5081023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93AA066C-4865-4657-AD35-CAD438AB1F73}"/>
                </a:ext>
              </a:extLst>
            </p:cNvPr>
            <p:cNvSpPr txBox="1"/>
            <p:nvPr/>
          </p:nvSpPr>
          <p:spPr>
            <a:xfrm>
              <a:off x="7356784" y="5065908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2595DEE4-E549-4F2E-9103-BDA82ECA1843}"/>
              </a:ext>
            </a:extLst>
          </p:cNvPr>
          <p:cNvGrpSpPr/>
          <p:nvPr/>
        </p:nvGrpSpPr>
        <p:grpSpPr>
          <a:xfrm>
            <a:off x="481727" y="5697736"/>
            <a:ext cx="7659096" cy="1131079"/>
            <a:chOff x="481727" y="5370806"/>
            <a:chExt cx="7659096" cy="1131079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8F1CB11D-3D60-4AEB-AF7F-5EC337A42904}"/>
                </a:ext>
              </a:extLst>
            </p:cNvPr>
            <p:cNvSpPr txBox="1"/>
            <p:nvPr/>
          </p:nvSpPr>
          <p:spPr>
            <a:xfrm>
              <a:off x="481727" y="5370806"/>
              <a:ext cx="76590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スプライトの他のスクリプトを止める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FEABF9E6-FCE0-40DF-8EB0-BF535FAD3CE9}"/>
                </a:ext>
              </a:extLst>
            </p:cNvPr>
            <p:cNvSpPr txBox="1"/>
            <p:nvPr/>
          </p:nvSpPr>
          <p:spPr>
            <a:xfrm>
              <a:off x="655268" y="5424191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7A50E3F8-F3C2-4D00-A3B1-291D156E01E4}"/>
                </a:ext>
              </a:extLst>
            </p:cNvPr>
            <p:cNvSpPr txBox="1"/>
            <p:nvPr/>
          </p:nvSpPr>
          <p:spPr>
            <a:xfrm>
              <a:off x="3671579" y="5424191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763A307F-FDDC-465C-9F03-AB6F9F8CF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42088" y="5547233"/>
              <a:ext cx="1417443" cy="396274"/>
            </a:xfrm>
            <a:prstGeom prst="rect">
              <a:avLst/>
            </a:prstGeom>
          </p:spPr>
        </p:pic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E8983972-2554-49F3-8A75-538F0511FB75}"/>
                </a:ext>
              </a:extLst>
            </p:cNvPr>
            <p:cNvSpPr txBox="1"/>
            <p:nvPr/>
          </p:nvSpPr>
          <p:spPr>
            <a:xfrm>
              <a:off x="3432203" y="5967797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ほか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76A5A54B-E37E-40E4-9A49-7F79BD1E53D7}"/>
                </a:ext>
              </a:extLst>
            </p:cNvPr>
            <p:cNvSpPr txBox="1"/>
            <p:nvPr/>
          </p:nvSpPr>
          <p:spPr>
            <a:xfrm>
              <a:off x="5252193" y="5994662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48E3F330-15B9-4712-9272-70F7D107763C}"/>
              </a:ext>
            </a:extLst>
          </p:cNvPr>
          <p:cNvGrpSpPr/>
          <p:nvPr/>
        </p:nvGrpSpPr>
        <p:grpSpPr>
          <a:xfrm>
            <a:off x="2064870" y="2814674"/>
            <a:ext cx="652422" cy="639195"/>
            <a:chOff x="588875" y="3127860"/>
            <a:chExt cx="652422" cy="639195"/>
          </a:xfrm>
        </p:grpSpPr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F9D466ED-B1F0-488B-8CAC-7874BB2FA7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81" name="四角形: 角を丸くする 80">
              <a:extLst>
                <a:ext uri="{FF2B5EF4-FFF2-40B4-BE49-F238E27FC236}">
                  <a16:creationId xmlns:a16="http://schemas.microsoft.com/office/drawing/2014/main" id="{F5060B7B-3000-4454-8FA7-AB78C941C9D6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C522AE48-1330-491E-944E-53425442AA48}"/>
              </a:ext>
            </a:extLst>
          </p:cNvPr>
          <p:cNvGrpSpPr/>
          <p:nvPr/>
        </p:nvGrpSpPr>
        <p:grpSpPr>
          <a:xfrm>
            <a:off x="505365" y="4717879"/>
            <a:ext cx="7440219" cy="1131079"/>
            <a:chOff x="505365" y="4717879"/>
            <a:chExt cx="7440219" cy="1131079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F7E0B9DE-7F27-4FC5-B5C9-08F764B37519}"/>
                </a:ext>
              </a:extLst>
            </p:cNvPr>
            <p:cNvSpPr txBox="1"/>
            <p:nvPr/>
          </p:nvSpPr>
          <p:spPr>
            <a:xfrm>
              <a:off x="505365" y="4717879"/>
              <a:ext cx="744021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黄色は止まれだよ！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D9A8ABD2-31E2-4E02-BEE1-87FCF5F33BBD}"/>
                </a:ext>
              </a:extLst>
            </p:cNvPr>
            <p:cNvSpPr txBox="1"/>
            <p:nvPr/>
          </p:nvSpPr>
          <p:spPr>
            <a:xfrm>
              <a:off x="4582009" y="477224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F049CCC9-737F-48D2-AA97-3BEF0CF82A0B}"/>
                </a:ext>
              </a:extLst>
            </p:cNvPr>
            <p:cNvSpPr txBox="1"/>
            <p:nvPr/>
          </p:nvSpPr>
          <p:spPr>
            <a:xfrm>
              <a:off x="682553" y="477224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5D819A02-E698-43D2-B210-D17989E1F2DB}"/>
                </a:ext>
              </a:extLst>
            </p:cNvPr>
            <p:cNvSpPr txBox="1"/>
            <p:nvPr/>
          </p:nvSpPr>
          <p:spPr>
            <a:xfrm>
              <a:off x="1099499" y="477224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40AE125A-8FFB-40E7-B9D8-736712307AAA}"/>
                </a:ext>
              </a:extLst>
            </p:cNvPr>
            <p:cNvSpPr txBox="1"/>
            <p:nvPr/>
          </p:nvSpPr>
          <p:spPr>
            <a:xfrm>
              <a:off x="4539153" y="533189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6D3847A2-CD5E-4EDC-AB2A-CA8F0D910389}"/>
                </a:ext>
              </a:extLst>
            </p:cNvPr>
            <p:cNvSpPr txBox="1"/>
            <p:nvPr/>
          </p:nvSpPr>
          <p:spPr>
            <a:xfrm>
              <a:off x="3854145" y="5331897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0658247F-876C-4B40-A1AC-1D6434A1EF28}"/>
                </a:ext>
              </a:extLst>
            </p:cNvPr>
            <p:cNvSpPr txBox="1"/>
            <p:nvPr/>
          </p:nvSpPr>
          <p:spPr>
            <a:xfrm>
              <a:off x="6386827" y="5331897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321A2698-D801-495B-BE61-89A801809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65498" y="4859605"/>
              <a:ext cx="2118544" cy="441998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E7E0D7BB-D672-480F-8E11-7DF7870DFAAC}"/>
              </a:ext>
            </a:extLst>
          </p:cNvPr>
          <p:cNvGrpSpPr/>
          <p:nvPr/>
        </p:nvGrpSpPr>
        <p:grpSpPr>
          <a:xfrm>
            <a:off x="87646" y="2752830"/>
            <a:ext cx="8958700" cy="4075984"/>
            <a:chOff x="87646" y="2752830"/>
            <a:chExt cx="8958700" cy="4075984"/>
          </a:xfrm>
        </p:grpSpPr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2050838-3348-4C1C-A4C6-C54C082B8E64}"/>
                </a:ext>
              </a:extLst>
            </p:cNvPr>
            <p:cNvSpPr/>
            <p:nvPr/>
          </p:nvSpPr>
          <p:spPr>
            <a:xfrm>
              <a:off x="97654" y="2752830"/>
              <a:ext cx="8948692" cy="146739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9F186162-74A2-4E16-9B9B-28989EFC5E77}"/>
                </a:ext>
              </a:extLst>
            </p:cNvPr>
            <p:cNvSpPr/>
            <p:nvPr/>
          </p:nvSpPr>
          <p:spPr>
            <a:xfrm>
              <a:off x="87646" y="4788997"/>
              <a:ext cx="8948692" cy="203981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5C5AED2F-36B0-461F-9159-D4D549C22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924749" y="5399015"/>
              <a:ext cx="1342120" cy="1018718"/>
            </a:xfrm>
            <a:prstGeom prst="rect">
              <a:avLst/>
            </a:prstGeom>
          </p:spPr>
        </p:pic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74749EB3-4F68-478E-BB39-5036F1E33894}"/>
                </a:ext>
              </a:extLst>
            </p:cNvPr>
            <p:cNvSpPr txBox="1"/>
            <p:nvPr/>
          </p:nvSpPr>
          <p:spPr>
            <a:xfrm>
              <a:off x="982138" y="3054279"/>
              <a:ext cx="7227343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「黄」のメッセージを受け取った時、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</a:t>
              </a: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はどんな動きをしたかな？</a:t>
              </a: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652CEB40-CF14-4729-8FB9-01D43FCE5E97}"/>
                </a:ext>
              </a:extLst>
            </p:cNvPr>
            <p:cNvSpPr txBox="1"/>
            <p:nvPr/>
          </p:nvSpPr>
          <p:spPr>
            <a:xfrm>
              <a:off x="4910631" y="3007069"/>
              <a:ext cx="36874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5CD22E26-DAE3-4F5F-ABE3-F6DE5F60CBCB}"/>
                </a:ext>
              </a:extLst>
            </p:cNvPr>
            <p:cNvSpPr txBox="1"/>
            <p:nvPr/>
          </p:nvSpPr>
          <p:spPr>
            <a:xfrm>
              <a:off x="2445806" y="3007069"/>
              <a:ext cx="737461" cy="253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FD831956-89E1-42A1-9B49-A62A03382711}"/>
                </a:ext>
              </a:extLst>
            </p:cNvPr>
            <p:cNvSpPr txBox="1"/>
            <p:nvPr/>
          </p:nvSpPr>
          <p:spPr>
            <a:xfrm>
              <a:off x="4987838" y="3483680"/>
              <a:ext cx="737461" cy="253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2CC4D3E3-1882-4411-9A7B-1E6C236B10FC}"/>
                </a:ext>
              </a:extLst>
            </p:cNvPr>
            <p:cNvSpPr txBox="1"/>
            <p:nvPr/>
          </p:nvSpPr>
          <p:spPr>
            <a:xfrm>
              <a:off x="5433579" y="3007069"/>
              <a:ext cx="36874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DDF694EF-20ED-4151-BD97-8FB97FAC1CD0}"/>
                </a:ext>
              </a:extLst>
            </p:cNvPr>
            <p:cNvSpPr txBox="1"/>
            <p:nvPr/>
          </p:nvSpPr>
          <p:spPr>
            <a:xfrm>
              <a:off x="6137667" y="3007069"/>
              <a:ext cx="4673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229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2837</Words>
  <Application>Microsoft Office PowerPoint</Application>
  <PresentationFormat>画面に合わせる (4:3)</PresentationFormat>
  <Paragraphs>813</Paragraphs>
  <Slides>51</Slides>
  <Notes>5</Notes>
  <HiddenSlides>1</HiddenSlides>
  <MMClips>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51</vt:i4>
      </vt:variant>
    </vt:vector>
  </HeadingPairs>
  <TitlesOfParts>
    <vt:vector size="58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第12回　信号を見て渡ろう！</vt:lpstr>
      <vt:lpstr>目次</vt:lpstr>
      <vt:lpstr>プログラミングの準備</vt:lpstr>
      <vt:lpstr>CodeyとRockyをつなげよう</vt:lpstr>
      <vt:lpstr>パソコンとつなげよう</vt:lpstr>
      <vt:lpstr>mBlockを起動しよう</vt:lpstr>
      <vt:lpstr>本日のミッション！</vt:lpstr>
      <vt:lpstr>ミッション：信号の色を変えよう！</vt:lpstr>
      <vt:lpstr>ミッション：信号の色を変えよう！</vt:lpstr>
      <vt:lpstr>【準備①】　信号のスプライトを作る-1</vt:lpstr>
      <vt:lpstr>【準備①】　信号のスプライトを作る-2</vt:lpstr>
      <vt:lpstr>【準備①】　信号のスプライトを作る-3</vt:lpstr>
      <vt:lpstr>【準備①】　信号のスプライトを作る-4</vt:lpstr>
      <vt:lpstr>【準備①】　信号のスプライトを作る-5</vt:lpstr>
      <vt:lpstr>【準備①】　信号のスプライトを作る-6</vt:lpstr>
      <vt:lpstr>【準備②】　スプライトをステージに配置する</vt:lpstr>
      <vt:lpstr>【命令の送信】　Codey（ロボット）のプログラミング</vt:lpstr>
      <vt:lpstr>【命令の送信】　Codey（ロボット）のプログラミング</vt:lpstr>
      <vt:lpstr>【命令の送信】　Codey（ロボット）のプログラミング</vt:lpstr>
      <vt:lpstr>【命令の送信】　Codey（ロボット）のプログラミング</vt:lpstr>
      <vt:lpstr>【命令の送信】　Codey（ロボット）のプログラミング</vt:lpstr>
      <vt:lpstr>【命令の送信】　Codey（ロボット）のプログラミング</vt:lpstr>
      <vt:lpstr>【命令の受信】　信号のプログラミング</vt:lpstr>
      <vt:lpstr>【命令の受信】　信号のプログラミング</vt:lpstr>
      <vt:lpstr>【命令の受信】　信号のプログラミング</vt:lpstr>
      <vt:lpstr>ミッション：信号の色を変えよう！</vt:lpstr>
      <vt:lpstr>ミッション：信号の色を変えよう！</vt:lpstr>
      <vt:lpstr>ミッション：信号の色を変えよう！</vt:lpstr>
      <vt:lpstr>ミッション：信号の色を変えよう！</vt:lpstr>
      <vt:lpstr>ミッション：信号の色を変えよう！</vt:lpstr>
      <vt:lpstr>ミッション：信号の色を変えよう！</vt:lpstr>
      <vt:lpstr>ステップアップ！</vt:lpstr>
      <vt:lpstr>考えてみよう！　</vt:lpstr>
      <vt:lpstr>【準備③】　Codeyのスプライトを追加する-1</vt:lpstr>
      <vt:lpstr>【準備③】　Codeyのスプライトを追加する-2</vt:lpstr>
      <vt:lpstr>【準備③】　Codeyのスプライトを追加する-2</vt:lpstr>
      <vt:lpstr>【準備③】　Codeyのスプライトを追加する-3</vt:lpstr>
      <vt:lpstr>【命令の受信】　 Codey（スプライト）のプログラミング</vt:lpstr>
      <vt:lpstr>【命令の受信】　 Codey（スプライト）のプログラミング</vt:lpstr>
      <vt:lpstr>【命令の受信】　 Codey（スプライト）のプログラミング</vt:lpstr>
      <vt:lpstr>【命令の受信】　 Codey（スプライト）のプログラミング</vt:lpstr>
      <vt:lpstr>チャレンジ！</vt:lpstr>
      <vt:lpstr>チャレンジ！</vt:lpstr>
      <vt:lpstr>【準備④】　信号のスプライトに黄色を追加する</vt:lpstr>
      <vt:lpstr>【命令の送信】　Codey（ロボット）のプログラミング</vt:lpstr>
      <vt:lpstr>【命令の送信】　Codey（ロボット）のプログラミング</vt:lpstr>
      <vt:lpstr>【命令の送信】　Codey（ロボット）のプログラミング</vt:lpstr>
      <vt:lpstr>【命令の受信】　信号のプログラミング</vt:lpstr>
      <vt:lpstr>【命令の受信】　信号のプログラミング</vt:lpstr>
      <vt:lpstr>【命令の受信】　 Codey（スプライト）のプログラミング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2021-11-10T19:33:00Z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