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397" r:id="rId13"/>
    <p:sldId id="431" r:id="rId14"/>
    <p:sldId id="454" r:id="rId15"/>
    <p:sldId id="455" r:id="rId16"/>
    <p:sldId id="456" r:id="rId17"/>
    <p:sldId id="457" r:id="rId18"/>
    <p:sldId id="462" r:id="rId19"/>
    <p:sldId id="459" r:id="rId20"/>
    <p:sldId id="460" r:id="rId21"/>
    <p:sldId id="461" r:id="rId22"/>
    <p:sldId id="458" r:id="rId23"/>
    <p:sldId id="463" r:id="rId24"/>
    <p:sldId id="466" r:id="rId25"/>
    <p:sldId id="465" r:id="rId26"/>
    <p:sldId id="330" r:id="rId27"/>
    <p:sldId id="338" r:id="rId28"/>
    <p:sldId id="331" r:id="rId29"/>
    <p:sldId id="337" r:id="rId30"/>
    <p:sldId id="332" r:id="rId31"/>
    <p:sldId id="399" r:id="rId32"/>
    <p:sldId id="333" r:id="rId33"/>
    <p:sldId id="354" r:id="rId34"/>
    <p:sldId id="404" r:id="rId35"/>
    <p:sldId id="441" r:id="rId36"/>
    <p:sldId id="442" r:id="rId37"/>
    <p:sldId id="443" r:id="rId38"/>
    <p:sldId id="359" r:id="rId39"/>
    <p:sldId id="355" r:id="rId40"/>
    <p:sldId id="408" r:id="rId41"/>
    <p:sldId id="415" r:id="rId42"/>
    <p:sldId id="451" r:id="rId43"/>
    <p:sldId id="335" r:id="rId4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79AE02"/>
    <a:srgbClr val="0C596D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54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6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8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29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7.png"/><Relationship Id="rId5" Type="http://schemas.openxmlformats.org/officeDocument/2006/relationships/image" Target="../media/image42.PNG"/><Relationship Id="rId10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2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2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9.PNG"/><Relationship Id="rId5" Type="http://schemas.openxmlformats.org/officeDocument/2006/relationships/image" Target="../media/image35.png"/><Relationship Id="rId10" Type="http://schemas.openxmlformats.org/officeDocument/2006/relationships/image" Target="../media/image52.PNG"/><Relationship Id="rId4" Type="http://schemas.openxmlformats.org/officeDocument/2006/relationships/image" Target="../media/image29.pn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3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58.PNG"/><Relationship Id="rId5" Type="http://schemas.openxmlformats.org/officeDocument/2006/relationships/image" Target="../media/image28.png"/><Relationship Id="rId10" Type="http://schemas.openxmlformats.org/officeDocument/2006/relationships/image" Target="../media/image57.PNG"/><Relationship Id="rId4" Type="http://schemas.openxmlformats.org/officeDocument/2006/relationships/image" Target="../media/image37.png"/><Relationship Id="rId9" Type="http://schemas.openxmlformats.org/officeDocument/2006/relationships/image" Target="../media/image56.PNG"/><Relationship Id="rId1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4.PNG"/><Relationship Id="rId3" Type="http://schemas.openxmlformats.org/officeDocument/2006/relationships/image" Target="../media/image53.PNG"/><Relationship Id="rId7" Type="http://schemas.openxmlformats.org/officeDocument/2006/relationships/image" Target="../media/image54.png"/><Relationship Id="rId12" Type="http://schemas.openxmlformats.org/officeDocument/2006/relationships/image" Target="../media/image6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62.PNG"/><Relationship Id="rId5" Type="http://schemas.openxmlformats.org/officeDocument/2006/relationships/image" Target="../media/image28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37.png"/><Relationship Id="rId9" Type="http://schemas.openxmlformats.org/officeDocument/2006/relationships/image" Target="../media/image49.png"/><Relationship Id="rId1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11</a:t>
            </a:r>
            <a:r>
              <a:rPr lang="ja-JP" altLang="en-US" dirty="0"/>
              <a:t>回　消えた青い点を探せ！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0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306006" y="4864403"/>
            <a:ext cx="332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CC5A74C-F954-4532-98E0-AB2CDAC55981}"/>
              </a:ext>
            </a:extLst>
          </p:cNvPr>
          <p:cNvSpPr txBox="1"/>
          <p:nvPr/>
        </p:nvSpPr>
        <p:spPr>
          <a:xfrm>
            <a:off x="3325934" y="485057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D57DC36-F39A-423C-B689-7A8445B7FD35}"/>
              </a:ext>
            </a:extLst>
          </p:cNvPr>
          <p:cNvSpPr txBox="1"/>
          <p:nvPr/>
        </p:nvSpPr>
        <p:spPr>
          <a:xfrm>
            <a:off x="4111646" y="4864402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81AEF92-0D7B-436C-AD0E-C7752C89BAA8}"/>
              </a:ext>
            </a:extLst>
          </p:cNvPr>
          <p:cNvSpPr txBox="1"/>
          <p:nvPr/>
        </p:nvSpPr>
        <p:spPr>
          <a:xfrm>
            <a:off x="4866815" y="4864402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23D68BEB-3388-40EC-B769-679699C6AB2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428625" y="943222"/>
            <a:ext cx="8715375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すと、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の画面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のランダム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な位置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に青い点が表示される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。すこし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すると消えて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、「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GO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！」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という文字で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ゲームスタート。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ボタンを操作して、消えた点の位置を探し出す。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操作する点は進むことはできるが、戻ることはできない。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7546698" y="1008565"/>
            <a:ext cx="7769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2821948" y="1043534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3785621" y="1038984"/>
            <a:ext cx="6075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F5051BD-1047-4F05-AAC8-C610B9C2756C}"/>
              </a:ext>
            </a:extLst>
          </p:cNvPr>
          <p:cNvSpPr txBox="1"/>
          <p:nvPr/>
        </p:nvSpPr>
        <p:spPr>
          <a:xfrm>
            <a:off x="5918360" y="2210457"/>
            <a:ext cx="3957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3572340-7DFD-4C38-90A0-80C61C927EAD}"/>
              </a:ext>
            </a:extLst>
          </p:cNvPr>
          <p:cNvSpPr txBox="1"/>
          <p:nvPr/>
        </p:nvSpPr>
        <p:spPr>
          <a:xfrm>
            <a:off x="2117464" y="2202681"/>
            <a:ext cx="6174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494ACDA-C096-43DE-A343-B1CB5315488E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C482BA0-0A07-4180-88C3-CB3AC9921731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AAEB6C1-E1AF-4D60-808C-D3892BE8305D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C70C11C-07AD-49E5-8668-39A5A678DAB3}"/>
              </a:ext>
            </a:extLst>
          </p:cNvPr>
          <p:cNvSpPr txBox="1"/>
          <p:nvPr/>
        </p:nvSpPr>
        <p:spPr>
          <a:xfrm>
            <a:off x="6469661" y="996777"/>
            <a:ext cx="543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C665CAF-DD74-41A0-ABF7-84489071E309}"/>
              </a:ext>
            </a:extLst>
          </p:cNvPr>
          <p:cNvSpPr txBox="1"/>
          <p:nvPr/>
        </p:nvSpPr>
        <p:spPr>
          <a:xfrm>
            <a:off x="6966482" y="998007"/>
            <a:ext cx="543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C159C38-338A-4C56-9253-2B7ACFD313B9}"/>
              </a:ext>
            </a:extLst>
          </p:cNvPr>
          <p:cNvSpPr txBox="1"/>
          <p:nvPr/>
        </p:nvSpPr>
        <p:spPr>
          <a:xfrm>
            <a:off x="4028496" y="2210457"/>
            <a:ext cx="543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8542F05-7B38-4C84-8BF9-2510E24E1AC4}"/>
              </a:ext>
            </a:extLst>
          </p:cNvPr>
          <p:cNvSpPr txBox="1"/>
          <p:nvPr/>
        </p:nvSpPr>
        <p:spPr>
          <a:xfrm>
            <a:off x="4661394" y="2210457"/>
            <a:ext cx="559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8466650-3651-43DA-B2A1-70B94BB342D4}"/>
              </a:ext>
            </a:extLst>
          </p:cNvPr>
          <p:cNvSpPr txBox="1"/>
          <p:nvPr/>
        </p:nvSpPr>
        <p:spPr>
          <a:xfrm>
            <a:off x="5297653" y="2210457"/>
            <a:ext cx="543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さが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7DA092B-37A5-4B4A-B997-961F0BA6FCD9}"/>
              </a:ext>
            </a:extLst>
          </p:cNvPr>
          <p:cNvSpPr txBox="1"/>
          <p:nvPr/>
        </p:nvSpPr>
        <p:spPr>
          <a:xfrm>
            <a:off x="5866067" y="1000091"/>
            <a:ext cx="559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6327816-7AC8-4A49-8236-C5B232F04EB9}"/>
              </a:ext>
            </a:extLst>
          </p:cNvPr>
          <p:cNvSpPr txBox="1"/>
          <p:nvPr/>
        </p:nvSpPr>
        <p:spPr>
          <a:xfrm>
            <a:off x="428625" y="2848319"/>
            <a:ext cx="6174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F318F86-DD6D-4FA8-82E3-179AB3D1128A}"/>
              </a:ext>
            </a:extLst>
          </p:cNvPr>
          <p:cNvSpPr txBox="1"/>
          <p:nvPr/>
        </p:nvSpPr>
        <p:spPr>
          <a:xfrm>
            <a:off x="1382647" y="2840874"/>
            <a:ext cx="543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8CA7468-5A0F-46D0-99BD-D68BCF62FEDF}"/>
              </a:ext>
            </a:extLst>
          </p:cNvPr>
          <p:cNvSpPr txBox="1"/>
          <p:nvPr/>
        </p:nvSpPr>
        <p:spPr>
          <a:xfrm>
            <a:off x="1892508" y="2840699"/>
            <a:ext cx="543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201F0F1-F2CA-4D98-8E9C-A92F5465F078}"/>
              </a:ext>
            </a:extLst>
          </p:cNvPr>
          <p:cNvSpPr txBox="1"/>
          <p:nvPr/>
        </p:nvSpPr>
        <p:spPr>
          <a:xfrm>
            <a:off x="4469850" y="2849898"/>
            <a:ext cx="543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pic>
        <p:nvPicPr>
          <p:cNvPr id="3" name="11_01">
            <a:hlinkClick r:id="" action="ppaction://media"/>
            <a:extLst>
              <a:ext uri="{FF2B5EF4-FFF2-40B4-BE49-F238E27FC236}">
                <a16:creationId xmlns:a16="http://schemas.microsoft.com/office/drawing/2014/main" id="{D8CF31C7-5ADB-4BAF-9D69-4452A8EDDD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16970"/>
          <a:stretch/>
        </p:blipFill>
        <p:spPr>
          <a:xfrm>
            <a:off x="832277" y="3429000"/>
            <a:ext cx="7124488" cy="3327469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0FDA492-F141-497F-9614-81C11866FD61}"/>
              </a:ext>
            </a:extLst>
          </p:cNvPr>
          <p:cNvSpPr txBox="1"/>
          <p:nvPr/>
        </p:nvSpPr>
        <p:spPr>
          <a:xfrm>
            <a:off x="4940922" y="1635445"/>
            <a:ext cx="559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FA81C24-6B51-4A5D-9E2D-912B74678C19}"/>
              </a:ext>
            </a:extLst>
          </p:cNvPr>
          <p:cNvSpPr txBox="1"/>
          <p:nvPr/>
        </p:nvSpPr>
        <p:spPr>
          <a:xfrm>
            <a:off x="1892508" y="1620959"/>
            <a:ext cx="559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F1214F3-A221-A34C-8303-D094F4CD61DF}"/>
              </a:ext>
            </a:extLst>
          </p:cNvPr>
          <p:cNvSpPr txBox="1"/>
          <p:nvPr/>
        </p:nvSpPr>
        <p:spPr>
          <a:xfrm>
            <a:off x="1513907" y="951261"/>
            <a:ext cx="559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9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6622557-426B-4E29-8517-3BC6A3E09DF5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07435B6-CB8C-4C11-9843-4B9D2CB9846E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377CA66-54BB-4B7E-A168-69AACC0C6124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55DCD48-A2F4-4F82-8265-5463A6DA3C20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6050AEF-B105-42ED-9419-9B2190B41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64" y="2598382"/>
            <a:ext cx="6848475" cy="3543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ボタンを押して、ランダムな位置に青い点を表示する。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3685510" y="1295901"/>
            <a:ext cx="535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346E5BE-95EB-4F8A-8765-671213017D3C}"/>
              </a:ext>
            </a:extLst>
          </p:cNvPr>
          <p:cNvSpPr txBox="1"/>
          <p:nvPr/>
        </p:nvSpPr>
        <p:spPr>
          <a:xfrm>
            <a:off x="4276495" y="1295901"/>
            <a:ext cx="497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44C1E52-40BC-426F-ABF1-31BC4C17BBFB}"/>
              </a:ext>
            </a:extLst>
          </p:cNvPr>
          <p:cNvSpPr txBox="1"/>
          <p:nvPr/>
        </p:nvSpPr>
        <p:spPr>
          <a:xfrm>
            <a:off x="1681121" y="129590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AC3BC2-958D-459F-AD1E-CB599ADD0509}"/>
              </a:ext>
            </a:extLst>
          </p:cNvPr>
          <p:cNvSpPr txBox="1"/>
          <p:nvPr/>
        </p:nvSpPr>
        <p:spPr>
          <a:xfrm>
            <a:off x="5163422" y="1295901"/>
            <a:ext cx="692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5A57941-CB47-449D-A7F9-F6D5FD6D75E5}"/>
              </a:ext>
            </a:extLst>
          </p:cNvPr>
          <p:cNvSpPr txBox="1"/>
          <p:nvPr/>
        </p:nvSpPr>
        <p:spPr>
          <a:xfrm>
            <a:off x="4724271" y="1295901"/>
            <a:ext cx="497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71F265F-A1B2-4235-970A-E9793F36B8FC}"/>
              </a:ext>
            </a:extLst>
          </p:cNvPr>
          <p:cNvSpPr txBox="1"/>
          <p:nvPr/>
        </p:nvSpPr>
        <p:spPr>
          <a:xfrm>
            <a:off x="2006634" y="1723812"/>
            <a:ext cx="53646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点滅させる位置は「</a:t>
            </a:r>
            <a:r>
              <a:rPr lang="ja-JP" altLang="en-US" sz="2000" b="1" i="0" u="sng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座標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」で指定します。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B4C6A9B3-5A59-4F6D-B72B-9C8C61D6E198}"/>
              </a:ext>
            </a:extLst>
          </p:cNvPr>
          <p:cNvCxnSpPr>
            <a:cxnSpLocks/>
          </p:cNvCxnSpPr>
          <p:nvPr/>
        </p:nvCxnSpPr>
        <p:spPr>
          <a:xfrm>
            <a:off x="856585" y="2461739"/>
            <a:ext cx="692025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26F5F1E-07B0-4018-9150-65A69163A34D}"/>
              </a:ext>
            </a:extLst>
          </p:cNvPr>
          <p:cNvSpPr txBox="1"/>
          <p:nvPr/>
        </p:nvSpPr>
        <p:spPr>
          <a:xfrm>
            <a:off x="7991917" y="2038795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7BF8AD92-39E4-4A8F-99D8-4CBA271B9B43}"/>
              </a:ext>
            </a:extLst>
          </p:cNvPr>
          <p:cNvCxnSpPr>
            <a:cxnSpLocks/>
          </p:cNvCxnSpPr>
          <p:nvPr/>
        </p:nvCxnSpPr>
        <p:spPr>
          <a:xfrm>
            <a:off x="856585" y="2461739"/>
            <a:ext cx="0" cy="4040768"/>
          </a:xfrm>
          <a:prstGeom prst="straightConnector1">
            <a:avLst/>
          </a:prstGeom>
          <a:ln w="571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3344682-B39D-47B4-9B2C-1BFBE443699F}"/>
              </a:ext>
            </a:extLst>
          </p:cNvPr>
          <p:cNvSpPr txBox="1"/>
          <p:nvPr/>
        </p:nvSpPr>
        <p:spPr>
          <a:xfrm>
            <a:off x="-5430" y="5741457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B92BA592-E2BF-4431-BDCF-FA25210AED03}"/>
              </a:ext>
            </a:extLst>
          </p:cNvPr>
          <p:cNvSpPr txBox="1"/>
          <p:nvPr/>
        </p:nvSpPr>
        <p:spPr>
          <a:xfrm>
            <a:off x="1976128" y="1810768"/>
            <a:ext cx="704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てんめつ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EF695E2-F3F3-46E8-AFF1-06CEE2075E32}"/>
              </a:ext>
            </a:extLst>
          </p:cNvPr>
          <p:cNvSpPr txBox="1"/>
          <p:nvPr/>
        </p:nvSpPr>
        <p:spPr>
          <a:xfrm>
            <a:off x="3222591" y="1810768"/>
            <a:ext cx="525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F3CBEF82-9EC0-45FF-A499-EE312CA65E8E}"/>
              </a:ext>
            </a:extLst>
          </p:cNvPr>
          <p:cNvSpPr txBox="1"/>
          <p:nvPr/>
        </p:nvSpPr>
        <p:spPr>
          <a:xfrm>
            <a:off x="4047420" y="1810768"/>
            <a:ext cx="704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98BAFA31-6743-4E8C-B7CA-9A9CF564BC8F}"/>
              </a:ext>
            </a:extLst>
          </p:cNvPr>
          <p:cNvSpPr txBox="1"/>
          <p:nvPr/>
        </p:nvSpPr>
        <p:spPr>
          <a:xfrm>
            <a:off x="4972832" y="1810768"/>
            <a:ext cx="6378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859108DA-0DD5-409D-A8E2-994557110AF2}"/>
              </a:ext>
            </a:extLst>
          </p:cNvPr>
          <p:cNvCxnSpPr>
            <a:cxnSpLocks/>
          </p:cNvCxnSpPr>
          <p:nvPr/>
        </p:nvCxnSpPr>
        <p:spPr>
          <a:xfrm flipV="1">
            <a:off x="5136788" y="2870196"/>
            <a:ext cx="0" cy="1302307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703558FC-6E0A-4DDF-AEB1-D35EA6E8E810}"/>
              </a:ext>
            </a:extLst>
          </p:cNvPr>
          <p:cNvCxnSpPr>
            <a:cxnSpLocks/>
          </p:cNvCxnSpPr>
          <p:nvPr/>
        </p:nvCxnSpPr>
        <p:spPr>
          <a:xfrm flipH="1">
            <a:off x="1357504" y="4234579"/>
            <a:ext cx="3779284" cy="0"/>
          </a:xfrm>
          <a:prstGeom prst="straightConnector1">
            <a:avLst/>
          </a:prstGeom>
          <a:ln w="28575">
            <a:solidFill>
              <a:srgbClr val="0070C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図 95">
            <a:extLst>
              <a:ext uri="{FF2B5EF4-FFF2-40B4-BE49-F238E27FC236}">
                <a16:creationId xmlns:a16="http://schemas.microsoft.com/office/drawing/2014/main" id="{7EC18B30-89AF-4C81-9782-1CE739B6D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67" y="4973176"/>
            <a:ext cx="1090465" cy="1847439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B542A93D-0C46-48F4-9633-E2C54E3B9E8D}"/>
              </a:ext>
            </a:extLst>
          </p:cNvPr>
          <p:cNvGrpSpPr/>
          <p:nvPr/>
        </p:nvGrpSpPr>
        <p:grpSpPr>
          <a:xfrm>
            <a:off x="2734646" y="5113082"/>
            <a:ext cx="6405551" cy="1131504"/>
            <a:chOff x="2734646" y="5113082"/>
            <a:chExt cx="6405551" cy="1131504"/>
          </a:xfrm>
        </p:grpSpPr>
        <p:sp>
          <p:nvSpPr>
            <p:cNvPr id="101" name="吹き出し: 角を丸めた四角形 100">
              <a:extLst>
                <a:ext uri="{FF2B5EF4-FFF2-40B4-BE49-F238E27FC236}">
                  <a16:creationId xmlns:a16="http://schemas.microsoft.com/office/drawing/2014/main" id="{F182DFF4-3CD6-4A4C-9FFA-4AAA42870AB5}"/>
                </a:ext>
              </a:extLst>
            </p:cNvPr>
            <p:cNvSpPr/>
            <p:nvPr/>
          </p:nvSpPr>
          <p:spPr>
            <a:xfrm>
              <a:off x="2734646" y="5113082"/>
              <a:ext cx="6272945" cy="1131504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D88A0476-9022-48A5-8233-3CFA285E50BC}"/>
                </a:ext>
              </a:extLst>
            </p:cNvPr>
            <p:cNvSpPr txBox="1"/>
            <p:nvPr/>
          </p:nvSpPr>
          <p:spPr>
            <a:xfrm>
              <a:off x="2753739" y="5171002"/>
              <a:ext cx="63864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第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7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回で、車の位置を指定した時は、ステージの座標を使ったね！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にも座標があるんだよ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7EF4FD2E-FFDC-4D3A-B1BA-E33DC65948DD}"/>
                </a:ext>
              </a:extLst>
            </p:cNvPr>
            <p:cNvSpPr txBox="1"/>
            <p:nvPr/>
          </p:nvSpPr>
          <p:spPr>
            <a:xfrm>
              <a:off x="7649861" y="5220069"/>
              <a:ext cx="584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AA7BE84B-41C4-42AD-A6C2-A4F97A5FE2D2}"/>
                </a:ext>
              </a:extLst>
            </p:cNvPr>
            <p:cNvSpPr txBox="1"/>
            <p:nvPr/>
          </p:nvSpPr>
          <p:spPr>
            <a:xfrm>
              <a:off x="2744956" y="5220069"/>
              <a:ext cx="4400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266C19B6-249B-4A36-A40C-2499176346B5}"/>
                </a:ext>
              </a:extLst>
            </p:cNvPr>
            <p:cNvSpPr txBox="1"/>
            <p:nvPr/>
          </p:nvSpPr>
          <p:spPr>
            <a:xfrm>
              <a:off x="3067914" y="5220069"/>
              <a:ext cx="4400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8FECF84B-4DD3-46C3-97E8-90E267B642EF}"/>
                </a:ext>
              </a:extLst>
            </p:cNvPr>
            <p:cNvSpPr txBox="1"/>
            <p:nvPr/>
          </p:nvSpPr>
          <p:spPr>
            <a:xfrm>
              <a:off x="3598926" y="5220069"/>
              <a:ext cx="5604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81C6503B-104F-475E-BC11-94D1C7F2950B}"/>
                </a:ext>
              </a:extLst>
            </p:cNvPr>
            <p:cNvSpPr txBox="1"/>
            <p:nvPr/>
          </p:nvSpPr>
          <p:spPr>
            <a:xfrm>
              <a:off x="4156022" y="5220069"/>
              <a:ext cx="47812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50815B44-3FC8-4D7B-A45D-F16B565AE392}"/>
                </a:ext>
              </a:extLst>
            </p:cNvPr>
            <p:cNvSpPr txBox="1"/>
            <p:nvPr/>
          </p:nvSpPr>
          <p:spPr>
            <a:xfrm>
              <a:off x="4738620" y="5220069"/>
              <a:ext cx="5604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DA19F3A4-DFF8-4F17-8056-B8CFCB55299C}"/>
                </a:ext>
              </a:extLst>
            </p:cNvPr>
            <p:cNvSpPr txBox="1"/>
            <p:nvPr/>
          </p:nvSpPr>
          <p:spPr>
            <a:xfrm>
              <a:off x="5509699" y="5220069"/>
              <a:ext cx="4400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8C95028D-0458-4B5E-9D6E-462D75CD7945}"/>
                </a:ext>
              </a:extLst>
            </p:cNvPr>
            <p:cNvSpPr txBox="1"/>
            <p:nvPr/>
          </p:nvSpPr>
          <p:spPr>
            <a:xfrm>
              <a:off x="7113851" y="5220069"/>
              <a:ext cx="6718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65AD29FD-1C16-442B-BE94-5A364AB1902A}"/>
                </a:ext>
              </a:extLst>
            </p:cNvPr>
            <p:cNvSpPr txBox="1"/>
            <p:nvPr/>
          </p:nvSpPr>
          <p:spPr>
            <a:xfrm>
              <a:off x="2831765" y="5725744"/>
              <a:ext cx="6718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F8738B89-E6AA-44E7-87CC-B7E25E88F6E8}"/>
                </a:ext>
              </a:extLst>
            </p:cNvPr>
            <p:cNvSpPr txBox="1"/>
            <p:nvPr/>
          </p:nvSpPr>
          <p:spPr>
            <a:xfrm>
              <a:off x="3730127" y="5725744"/>
              <a:ext cx="6718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DB41C3E-9DA6-4B0B-856D-A92B888ADC09}"/>
              </a:ext>
            </a:extLst>
          </p:cNvPr>
          <p:cNvGrpSpPr/>
          <p:nvPr/>
        </p:nvGrpSpPr>
        <p:grpSpPr>
          <a:xfrm>
            <a:off x="5784198" y="3402320"/>
            <a:ext cx="2135941" cy="1376468"/>
            <a:chOff x="5784198" y="3402320"/>
            <a:chExt cx="2135941" cy="1376468"/>
          </a:xfrm>
        </p:grpSpPr>
        <p:sp>
          <p:nvSpPr>
            <p:cNvPr id="92" name="吹き出し: 角を丸めた四角形 91">
              <a:extLst>
                <a:ext uri="{FF2B5EF4-FFF2-40B4-BE49-F238E27FC236}">
                  <a16:creationId xmlns:a16="http://schemas.microsoft.com/office/drawing/2014/main" id="{AA4D7B8D-E415-4CC0-BAD8-08CE1CF096A5}"/>
                </a:ext>
              </a:extLst>
            </p:cNvPr>
            <p:cNvSpPr/>
            <p:nvPr/>
          </p:nvSpPr>
          <p:spPr>
            <a:xfrm>
              <a:off x="5784198" y="3402320"/>
              <a:ext cx="2135941" cy="1376468"/>
            </a:xfrm>
            <a:prstGeom prst="wedgeRoundRectCallout">
              <a:avLst>
                <a:gd name="adj1" fmla="val -62292"/>
                <a:gd name="adj2" fmla="val -4738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>
                <a:lnSpc>
                  <a:spcPct val="150000"/>
                </a:lnSpc>
              </a:pP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この位置は</a:t>
              </a:r>
              <a:endPara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endPara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endPara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A59C02D3-1403-4334-8A14-5547C3C9BC44}"/>
                </a:ext>
              </a:extLst>
            </p:cNvPr>
            <p:cNvSpPr txBox="1"/>
            <p:nvPr/>
          </p:nvSpPr>
          <p:spPr>
            <a:xfrm>
              <a:off x="6704117" y="3557810"/>
              <a:ext cx="4956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260048BB-F1E1-4FF3-BB41-8754508AACA6}"/>
                </a:ext>
              </a:extLst>
            </p:cNvPr>
            <p:cNvSpPr txBox="1"/>
            <p:nvPr/>
          </p:nvSpPr>
          <p:spPr>
            <a:xfrm>
              <a:off x="6440653" y="3935254"/>
              <a:ext cx="6718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8378B40C-E18C-446A-A640-5404E87F681A}"/>
                </a:ext>
              </a:extLst>
            </p:cNvPr>
            <p:cNvSpPr txBox="1"/>
            <p:nvPr/>
          </p:nvSpPr>
          <p:spPr>
            <a:xfrm>
              <a:off x="6441987" y="4306885"/>
              <a:ext cx="6718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5372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0FEBE2A-C323-4C44-9153-A4A70010B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05" y="1933592"/>
            <a:ext cx="4143375" cy="1790700"/>
          </a:xfrm>
          <a:prstGeom prst="rect">
            <a:avLst/>
          </a:prstGeom>
        </p:spPr>
      </p:pic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1CAC9BE2-924E-4DBC-8A1E-3E1709070720}"/>
              </a:ext>
            </a:extLst>
          </p:cNvPr>
          <p:cNvGrpSpPr/>
          <p:nvPr/>
        </p:nvGrpSpPr>
        <p:grpSpPr>
          <a:xfrm>
            <a:off x="143559" y="3059865"/>
            <a:ext cx="652422" cy="639195"/>
            <a:chOff x="675523" y="2179135"/>
            <a:chExt cx="652422" cy="639195"/>
          </a:xfrm>
        </p:grpSpPr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0301A259-E125-4158-97ED-89D9954BE1B6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4CD4A436-184E-4E6A-8716-8479D02D0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1C7ABCC-A74D-4ADA-8996-5F6840B6C7F0}"/>
              </a:ext>
            </a:extLst>
          </p:cNvPr>
          <p:cNvGrpSpPr/>
          <p:nvPr/>
        </p:nvGrpSpPr>
        <p:grpSpPr>
          <a:xfrm>
            <a:off x="143560" y="2386178"/>
            <a:ext cx="652422" cy="639195"/>
            <a:chOff x="588875" y="3127860"/>
            <a:chExt cx="652422" cy="639195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D1E73B68-16A2-44BD-A322-6738EB7F1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52" name="四角形: 角を丸くする 51">
              <a:extLst>
                <a:ext uri="{FF2B5EF4-FFF2-40B4-BE49-F238E27FC236}">
                  <a16:creationId xmlns:a16="http://schemas.microsoft.com/office/drawing/2014/main" id="{5AADA9EF-A037-459D-B503-F540429E2A66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96EDFD60-4AA2-4952-BF23-6A547496C614}"/>
              </a:ext>
            </a:extLst>
          </p:cNvPr>
          <p:cNvGrpSpPr/>
          <p:nvPr/>
        </p:nvGrpSpPr>
        <p:grpSpPr>
          <a:xfrm>
            <a:off x="143559" y="3727563"/>
            <a:ext cx="652422" cy="639195"/>
            <a:chOff x="1486996" y="3429000"/>
            <a:chExt cx="652422" cy="639195"/>
          </a:xfrm>
        </p:grpSpPr>
        <p:sp>
          <p:nvSpPr>
            <p:cNvPr id="55" name="四角形: 角を丸くする 54">
              <a:extLst>
                <a:ext uri="{FF2B5EF4-FFF2-40B4-BE49-F238E27FC236}">
                  <a16:creationId xmlns:a16="http://schemas.microsoft.com/office/drawing/2014/main" id="{47C84357-BE85-401F-9F64-3EABBF1CDD9C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ED4AE1D9-E474-4044-B8DB-4BF8C3908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007BD2A1-7EEA-4EB4-ABBC-59CA90095B6C}"/>
              </a:ext>
            </a:extLst>
          </p:cNvPr>
          <p:cNvCxnSpPr>
            <a:cxnSpLocks/>
          </p:cNvCxnSpPr>
          <p:nvPr/>
        </p:nvCxnSpPr>
        <p:spPr>
          <a:xfrm>
            <a:off x="795982" y="2691759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16AAC133-1560-4D93-9710-9B4AD951D55B}"/>
              </a:ext>
            </a:extLst>
          </p:cNvPr>
          <p:cNvCxnSpPr>
            <a:cxnSpLocks/>
          </p:cNvCxnSpPr>
          <p:nvPr/>
        </p:nvCxnSpPr>
        <p:spPr>
          <a:xfrm>
            <a:off x="795982" y="2178334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D6E4F820-FD55-4038-95EA-EEA1259F303C}"/>
              </a:ext>
            </a:extLst>
          </p:cNvPr>
          <p:cNvCxnSpPr>
            <a:cxnSpLocks/>
          </p:cNvCxnSpPr>
          <p:nvPr/>
        </p:nvCxnSpPr>
        <p:spPr>
          <a:xfrm>
            <a:off x="795982" y="3217022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コネクタ: カギ線 67">
            <a:extLst>
              <a:ext uri="{FF2B5EF4-FFF2-40B4-BE49-F238E27FC236}">
                <a16:creationId xmlns:a16="http://schemas.microsoft.com/office/drawing/2014/main" id="{487ECDA7-E475-4E0B-A293-30EAA05797AD}"/>
              </a:ext>
            </a:extLst>
          </p:cNvPr>
          <p:cNvCxnSpPr>
            <a:cxnSpLocks/>
            <a:stCxn id="55" idx="3"/>
          </p:cNvCxnSpPr>
          <p:nvPr/>
        </p:nvCxnSpPr>
        <p:spPr>
          <a:xfrm flipV="1">
            <a:off x="795981" y="3684145"/>
            <a:ext cx="2403102" cy="363016"/>
          </a:xfrm>
          <a:prstGeom prst="bentConnector3">
            <a:avLst>
              <a:gd name="adj1" fmla="val 99872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3C89082-B8D8-49D6-9B45-8C5A1D31BC30}"/>
              </a:ext>
            </a:extLst>
          </p:cNvPr>
          <p:cNvGrpSpPr/>
          <p:nvPr/>
        </p:nvGrpSpPr>
        <p:grpSpPr>
          <a:xfrm>
            <a:off x="4213634" y="1750184"/>
            <a:ext cx="4784876" cy="1131079"/>
            <a:chOff x="2681245" y="1175734"/>
            <a:chExt cx="4784876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3FCCC8BE-CCD2-403C-9690-E158EF40CEC1}"/>
                </a:ext>
              </a:extLst>
            </p:cNvPr>
            <p:cNvSpPr txBox="1"/>
            <p:nvPr/>
          </p:nvSpPr>
          <p:spPr>
            <a:xfrm>
              <a:off x="2681245" y="1175734"/>
              <a:ext cx="47848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「イベント」から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E1ECE0AC-FEC4-44D3-BA82-5BE2FE7FD117}"/>
                </a:ext>
              </a:extLst>
            </p:cNvPr>
            <p:cNvSpPr txBox="1"/>
            <p:nvPr/>
          </p:nvSpPr>
          <p:spPr>
            <a:xfrm>
              <a:off x="6562158" y="125356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F51C232D-CDFA-468C-A899-B33D7B080D32}"/>
                </a:ext>
              </a:extLst>
            </p:cNvPr>
            <p:cNvSpPr txBox="1"/>
            <p:nvPr/>
          </p:nvSpPr>
          <p:spPr>
            <a:xfrm>
              <a:off x="3447166" y="1803888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B7A949DE-9362-4A4C-A1B3-D7C031274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7712" y="1196774"/>
              <a:ext cx="1828958" cy="571550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10433097-2C20-49EB-9C61-C45AC2284DB3}"/>
              </a:ext>
            </a:extLst>
          </p:cNvPr>
          <p:cNvGrpSpPr/>
          <p:nvPr/>
        </p:nvGrpSpPr>
        <p:grpSpPr>
          <a:xfrm>
            <a:off x="5185471" y="2899074"/>
            <a:ext cx="3699244" cy="603679"/>
            <a:chOff x="872757" y="4795957"/>
            <a:chExt cx="3699244" cy="603679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F8EDF79F-1976-4038-82FF-EE19B5959E3B}"/>
                </a:ext>
              </a:extLst>
            </p:cNvPr>
            <p:cNvSpPr txBox="1"/>
            <p:nvPr/>
          </p:nvSpPr>
          <p:spPr>
            <a:xfrm>
              <a:off x="872757" y="4795957"/>
              <a:ext cx="369924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F2D874E6-C104-4D9C-8B56-3600092498A3}"/>
                </a:ext>
              </a:extLst>
            </p:cNvPr>
            <p:cNvSpPr txBox="1"/>
            <p:nvPr/>
          </p:nvSpPr>
          <p:spPr>
            <a:xfrm>
              <a:off x="3786153" y="486807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02504272-5EA7-4F81-821E-C553BE90DD78}"/>
                </a:ext>
              </a:extLst>
            </p:cNvPr>
            <p:cNvSpPr txBox="1"/>
            <p:nvPr/>
          </p:nvSpPr>
          <p:spPr>
            <a:xfrm>
              <a:off x="1049945" y="485031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89E3D530-8AA4-4E6B-9135-CFDC24A516F7}"/>
                </a:ext>
              </a:extLst>
            </p:cNvPr>
            <p:cNvSpPr txBox="1"/>
            <p:nvPr/>
          </p:nvSpPr>
          <p:spPr>
            <a:xfrm>
              <a:off x="1466891" y="485031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38C22EBA-3855-4C22-94B4-2581F195F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76871" y="4942396"/>
              <a:ext cx="1005927" cy="457240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932EF46-B91B-4328-ACC2-467442947206}"/>
              </a:ext>
            </a:extLst>
          </p:cNvPr>
          <p:cNvGrpSpPr/>
          <p:nvPr/>
        </p:nvGrpSpPr>
        <p:grpSpPr>
          <a:xfrm>
            <a:off x="97362" y="4602742"/>
            <a:ext cx="5288817" cy="1131079"/>
            <a:chOff x="948400" y="5229591"/>
            <a:chExt cx="5288817" cy="1131079"/>
          </a:xfrm>
        </p:grpSpPr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E2A6AD2D-27CB-41F4-82F3-F9CB4F23FC46}"/>
                </a:ext>
              </a:extLst>
            </p:cNvPr>
            <p:cNvSpPr txBox="1"/>
            <p:nvPr/>
          </p:nvSpPr>
          <p:spPr>
            <a:xfrm>
              <a:off x="948400" y="5229591"/>
              <a:ext cx="528881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点灯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 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点灯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1C766F02-6C7E-4422-A465-04EE468B4FAB}"/>
                </a:ext>
              </a:extLst>
            </p:cNvPr>
            <p:cNvSpPr txBox="1"/>
            <p:nvPr/>
          </p:nvSpPr>
          <p:spPr>
            <a:xfrm>
              <a:off x="2476087" y="529743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960446A4-5877-4ACE-86BC-4AECF5259F03}"/>
                </a:ext>
              </a:extLst>
            </p:cNvPr>
            <p:cNvSpPr txBox="1"/>
            <p:nvPr/>
          </p:nvSpPr>
          <p:spPr>
            <a:xfrm>
              <a:off x="4090544" y="52974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3715D30B-92B2-4054-BCA9-B67EDB5AE5C5}"/>
                </a:ext>
              </a:extLst>
            </p:cNvPr>
            <p:cNvSpPr txBox="1"/>
            <p:nvPr/>
          </p:nvSpPr>
          <p:spPr>
            <a:xfrm>
              <a:off x="1101834" y="529743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0B90FC4E-76D7-48F4-AD90-F42A361B538C}"/>
                </a:ext>
              </a:extLst>
            </p:cNvPr>
            <p:cNvSpPr txBox="1"/>
            <p:nvPr/>
          </p:nvSpPr>
          <p:spPr>
            <a:xfrm>
              <a:off x="3126754" y="5297439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B06D1372-C4CB-4343-A1BF-5D67DA85DE51}"/>
                </a:ext>
              </a:extLst>
            </p:cNvPr>
            <p:cNvSpPr txBox="1"/>
            <p:nvPr/>
          </p:nvSpPr>
          <p:spPr>
            <a:xfrm>
              <a:off x="1101834" y="583793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58B79753-4C26-4E50-8DCE-40044895C361}"/>
                </a:ext>
              </a:extLst>
            </p:cNvPr>
            <p:cNvSpPr txBox="1"/>
            <p:nvPr/>
          </p:nvSpPr>
          <p:spPr>
            <a:xfrm>
              <a:off x="4491916" y="583793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71F572B7-8A6D-4ADE-803D-13C6FE751EE4}"/>
                </a:ext>
              </a:extLst>
            </p:cNvPr>
            <p:cNvSpPr txBox="1"/>
            <p:nvPr/>
          </p:nvSpPr>
          <p:spPr>
            <a:xfrm>
              <a:off x="3833087" y="583793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C4D923BA-38B5-42B0-AFF2-547EB64AC4DE}"/>
                </a:ext>
              </a:extLst>
            </p:cNvPr>
            <p:cNvSpPr txBox="1"/>
            <p:nvPr/>
          </p:nvSpPr>
          <p:spPr>
            <a:xfrm>
              <a:off x="5167249" y="5837932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0075251B-EAE2-445E-9536-C1C1DA669553}"/>
                </a:ext>
              </a:extLst>
            </p:cNvPr>
            <p:cNvSpPr txBox="1"/>
            <p:nvPr/>
          </p:nvSpPr>
          <p:spPr>
            <a:xfrm>
              <a:off x="2242503" y="583793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CC2DEFA3-F2B8-47DA-958C-91207C02BD32}"/>
              </a:ext>
            </a:extLst>
          </p:cNvPr>
          <p:cNvGrpSpPr/>
          <p:nvPr/>
        </p:nvGrpSpPr>
        <p:grpSpPr>
          <a:xfrm>
            <a:off x="115414" y="5726921"/>
            <a:ext cx="6026167" cy="1131079"/>
            <a:chOff x="1155868" y="5284722"/>
            <a:chExt cx="6026167" cy="1131079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DD08CBD8-FB50-49BB-A855-67BA02AC61D2}"/>
                </a:ext>
              </a:extLst>
            </p:cNvPr>
            <p:cNvSpPr txBox="1"/>
            <p:nvPr/>
          </p:nvSpPr>
          <p:spPr>
            <a:xfrm>
              <a:off x="1155868" y="5284722"/>
              <a:ext cx="602616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「点灯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」は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14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「点灯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」は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6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C9BA1659-7DBC-40B7-8D44-57E502971443}"/>
                </a:ext>
              </a:extLst>
            </p:cNvPr>
            <p:cNvSpPr txBox="1"/>
            <p:nvPr/>
          </p:nvSpPr>
          <p:spPr>
            <a:xfrm>
              <a:off x="4520733" y="535288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78AED074-1D01-4306-9854-6A5C795072EB}"/>
                </a:ext>
              </a:extLst>
            </p:cNvPr>
            <p:cNvSpPr txBox="1"/>
            <p:nvPr/>
          </p:nvSpPr>
          <p:spPr>
            <a:xfrm>
              <a:off x="1332464" y="5352880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A81599DA-2400-48F2-A895-10AE4B28C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31240" y="5454462"/>
              <a:ext cx="1684166" cy="350550"/>
            </a:xfrm>
            <a:prstGeom prst="rect">
              <a:avLst/>
            </a:prstGeom>
          </p:spPr>
        </p:pic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E20AE7CE-2BD4-4031-9ADB-8CC29EB43C4F}"/>
                </a:ext>
              </a:extLst>
            </p:cNvPr>
            <p:cNvSpPr txBox="1"/>
            <p:nvPr/>
          </p:nvSpPr>
          <p:spPr>
            <a:xfrm>
              <a:off x="1319261" y="588791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A42037EF-9395-4ADE-84D5-E280A559A12F}"/>
                </a:ext>
              </a:extLst>
            </p:cNvPr>
            <p:cNvSpPr txBox="1"/>
            <p:nvPr/>
          </p:nvSpPr>
          <p:spPr>
            <a:xfrm>
              <a:off x="3747133" y="589777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BD321614-A277-431C-A94E-7092BD4B3A37}"/>
                </a:ext>
              </a:extLst>
            </p:cNvPr>
            <p:cNvSpPr txBox="1"/>
            <p:nvPr/>
          </p:nvSpPr>
          <p:spPr>
            <a:xfrm>
              <a:off x="5893505" y="589777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AFE7756E-B208-432F-885B-AD581B88185B}"/>
              </a:ext>
            </a:extLst>
          </p:cNvPr>
          <p:cNvGrpSpPr/>
          <p:nvPr/>
        </p:nvGrpSpPr>
        <p:grpSpPr>
          <a:xfrm>
            <a:off x="5223342" y="4011290"/>
            <a:ext cx="3805244" cy="2012337"/>
            <a:chOff x="5135704" y="3594404"/>
            <a:chExt cx="3805244" cy="2012337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0A0868F8-1E81-40BC-B90F-A4D8D945B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35704" y="3594404"/>
              <a:ext cx="3805244" cy="2012337"/>
            </a:xfrm>
            <a:prstGeom prst="rect">
              <a:avLst/>
            </a:prstGeom>
          </p:spPr>
        </p:pic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C1495A1C-6637-42F1-ACC7-4302C1C5C472}"/>
                </a:ext>
              </a:extLst>
            </p:cNvPr>
            <p:cNvSpPr/>
            <p:nvPr/>
          </p:nvSpPr>
          <p:spPr>
            <a:xfrm>
              <a:off x="5478445" y="3941685"/>
              <a:ext cx="3191334" cy="1367162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140" name="コネクタ: カギ線 139">
            <a:extLst>
              <a:ext uri="{FF2B5EF4-FFF2-40B4-BE49-F238E27FC236}">
                <a16:creationId xmlns:a16="http://schemas.microsoft.com/office/drawing/2014/main" id="{E355F190-F7F0-41D4-89B5-1BAE34177C9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082590" y="5448310"/>
            <a:ext cx="1315112" cy="1125728"/>
          </a:xfrm>
          <a:prstGeom prst="bentConnector3">
            <a:avLst>
              <a:gd name="adj1" fmla="val -62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82415A9E-AE6B-489D-91C3-A161B45D5EDD}"/>
              </a:ext>
            </a:extLst>
          </p:cNvPr>
          <p:cNvGrpSpPr/>
          <p:nvPr/>
        </p:nvGrpSpPr>
        <p:grpSpPr>
          <a:xfrm>
            <a:off x="5530382" y="4740241"/>
            <a:ext cx="3354333" cy="523220"/>
            <a:chOff x="5887321" y="2468525"/>
            <a:chExt cx="3354333" cy="523220"/>
          </a:xfrm>
        </p:grpSpPr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09413C44-FCF6-4B37-8663-FFAE65767A1D}"/>
                </a:ext>
              </a:extLst>
            </p:cNvPr>
            <p:cNvSpPr txBox="1"/>
            <p:nvPr/>
          </p:nvSpPr>
          <p:spPr>
            <a:xfrm>
              <a:off x="5887321" y="2468525"/>
              <a:ext cx="33543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この範囲のどこかに点灯させます</a:t>
              </a:r>
              <a:r>
                <a:rPr lang="ja-JP" altLang="en-US" sz="1600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16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16DD9470-7026-4C07-B8B1-6287F9A82BC8}"/>
                </a:ext>
              </a:extLst>
            </p:cNvPr>
            <p:cNvSpPr txBox="1"/>
            <p:nvPr/>
          </p:nvSpPr>
          <p:spPr>
            <a:xfrm>
              <a:off x="6226938" y="2510132"/>
              <a:ext cx="7172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はんい</a:t>
              </a:r>
            </a:p>
          </p:txBody>
        </p:sp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ECEB4FAE-FDB5-4680-9269-A9C2DAA2D490}"/>
                </a:ext>
              </a:extLst>
            </p:cNvPr>
            <p:cNvSpPr txBox="1"/>
            <p:nvPr/>
          </p:nvSpPr>
          <p:spPr>
            <a:xfrm>
              <a:off x="7655054" y="2516211"/>
              <a:ext cx="7172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E1C1F48A-A385-4B74-BC2E-E2D350003A89}"/>
              </a:ext>
            </a:extLst>
          </p:cNvPr>
          <p:cNvGrpSpPr/>
          <p:nvPr/>
        </p:nvGrpSpPr>
        <p:grpSpPr>
          <a:xfrm>
            <a:off x="143559" y="1707352"/>
            <a:ext cx="652422" cy="639195"/>
            <a:chOff x="220334" y="1125062"/>
            <a:chExt cx="652422" cy="639195"/>
          </a:xfrm>
        </p:grpSpPr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A5737786-5712-4993-90AD-4D5222D68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F6C458FA-E0D8-47CB-881F-A3F5843119FE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8118E15-529C-4AC1-8342-04B1422E434D}"/>
              </a:ext>
            </a:extLst>
          </p:cNvPr>
          <p:cNvSpPr txBox="1"/>
          <p:nvPr/>
        </p:nvSpPr>
        <p:spPr>
          <a:xfrm>
            <a:off x="207832" y="998636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ボタンが押されたとき、青い点の位置をきめる</a:t>
            </a:r>
            <a:endParaRPr lang="en-US" altLang="ja-JP" b="1" i="0" u="sng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2F39C17-2DE6-4A9E-9157-078B48C65E56}"/>
              </a:ext>
            </a:extLst>
          </p:cNvPr>
          <p:cNvSpPr txBox="1"/>
          <p:nvPr/>
        </p:nvSpPr>
        <p:spPr>
          <a:xfrm>
            <a:off x="3875716" y="1031874"/>
            <a:ext cx="535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F13AD99-49BA-4CA9-BD56-2DAF8FD4A180}"/>
              </a:ext>
            </a:extLst>
          </p:cNvPr>
          <p:cNvSpPr txBox="1"/>
          <p:nvPr/>
        </p:nvSpPr>
        <p:spPr>
          <a:xfrm>
            <a:off x="2828599" y="1031965"/>
            <a:ext cx="497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6A5FEB1-66CB-4801-8B36-94A49C967533}"/>
              </a:ext>
            </a:extLst>
          </p:cNvPr>
          <p:cNvSpPr txBox="1"/>
          <p:nvPr/>
        </p:nvSpPr>
        <p:spPr>
          <a:xfrm>
            <a:off x="3312026" y="1035878"/>
            <a:ext cx="497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755BFA4-A5C1-4A26-9562-A1DBB71242C6}"/>
              </a:ext>
            </a:extLst>
          </p:cNvPr>
          <p:cNvSpPr txBox="1"/>
          <p:nvPr/>
        </p:nvSpPr>
        <p:spPr>
          <a:xfrm>
            <a:off x="1262809" y="1022387"/>
            <a:ext cx="497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9131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4E39616-4016-4A82-BB19-472674DA66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106"/>
          <a:stretch/>
        </p:blipFill>
        <p:spPr>
          <a:xfrm>
            <a:off x="924813" y="2886857"/>
            <a:ext cx="4351861" cy="242000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1CAC9BE2-924E-4DBC-8A1E-3E1709070720}"/>
              </a:ext>
            </a:extLst>
          </p:cNvPr>
          <p:cNvGrpSpPr/>
          <p:nvPr/>
        </p:nvGrpSpPr>
        <p:grpSpPr>
          <a:xfrm>
            <a:off x="4196774" y="3567068"/>
            <a:ext cx="653693" cy="634671"/>
            <a:chOff x="675523" y="2179135"/>
            <a:chExt cx="652422" cy="639195"/>
          </a:xfrm>
        </p:grpSpPr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0301A259-E125-4158-97ED-89D9954BE1B6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4CD4A436-184E-4E6A-8716-8479D02D0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1C7ABCC-A74D-4ADA-8996-5F6840B6C7F0}"/>
              </a:ext>
            </a:extLst>
          </p:cNvPr>
          <p:cNvGrpSpPr/>
          <p:nvPr/>
        </p:nvGrpSpPr>
        <p:grpSpPr>
          <a:xfrm>
            <a:off x="4227411" y="2826153"/>
            <a:ext cx="653693" cy="634671"/>
            <a:chOff x="588875" y="3127860"/>
            <a:chExt cx="652422" cy="639195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D1E73B68-16A2-44BD-A322-6738EB7F1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52" name="四角形: 角を丸くする 51">
              <a:extLst>
                <a:ext uri="{FF2B5EF4-FFF2-40B4-BE49-F238E27FC236}">
                  <a16:creationId xmlns:a16="http://schemas.microsoft.com/office/drawing/2014/main" id="{5AADA9EF-A037-459D-B503-F540429E2A66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DEBD82B9-0B44-4A03-877B-CEB0721D2E6E}"/>
              </a:ext>
            </a:extLst>
          </p:cNvPr>
          <p:cNvGrpSpPr/>
          <p:nvPr/>
        </p:nvGrpSpPr>
        <p:grpSpPr>
          <a:xfrm>
            <a:off x="-41254" y="2653528"/>
            <a:ext cx="653693" cy="634671"/>
            <a:chOff x="588984" y="3725957"/>
            <a:chExt cx="652422" cy="639195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EC2FB0E4-D1A6-4A4A-BA70-23C15D3F0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F6C458FA-E0D8-47CB-881F-A3F5843119FE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16AAC133-1560-4D93-9710-9B4AD951D55B}"/>
              </a:ext>
            </a:extLst>
          </p:cNvPr>
          <p:cNvCxnSpPr>
            <a:cxnSpLocks/>
          </p:cNvCxnSpPr>
          <p:nvPr/>
        </p:nvCxnSpPr>
        <p:spPr>
          <a:xfrm>
            <a:off x="638733" y="3017792"/>
            <a:ext cx="31193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739DC6A-59F0-42BB-98A3-34EA7A65DA82}"/>
              </a:ext>
            </a:extLst>
          </p:cNvPr>
          <p:cNvGrpSpPr/>
          <p:nvPr/>
        </p:nvGrpSpPr>
        <p:grpSpPr>
          <a:xfrm>
            <a:off x="5072465" y="1707226"/>
            <a:ext cx="3866785" cy="1131079"/>
            <a:chOff x="3324128" y="1464982"/>
            <a:chExt cx="3866785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3FCCC8BE-CCD2-403C-9690-E158EF40CEC1}"/>
                </a:ext>
              </a:extLst>
            </p:cNvPr>
            <p:cNvSpPr txBox="1"/>
            <p:nvPr/>
          </p:nvSpPr>
          <p:spPr>
            <a:xfrm>
              <a:off x="3324128" y="1464982"/>
              <a:ext cx="386678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4DDD1D57-5E95-4AB0-9E33-B2B6F300DA6E}"/>
                </a:ext>
              </a:extLst>
            </p:cNvPr>
            <p:cNvSpPr txBox="1"/>
            <p:nvPr/>
          </p:nvSpPr>
          <p:spPr>
            <a:xfrm>
              <a:off x="3497669" y="1542813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E1ECE0AC-FEC4-44D3-BA82-5BE2FE7FD117}"/>
                </a:ext>
              </a:extLst>
            </p:cNvPr>
            <p:cNvSpPr txBox="1"/>
            <p:nvPr/>
          </p:nvSpPr>
          <p:spPr>
            <a:xfrm>
              <a:off x="6512947" y="1542813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F51C232D-CDFA-468C-A899-B33D7B080D32}"/>
                </a:ext>
              </a:extLst>
            </p:cNvPr>
            <p:cNvSpPr txBox="1"/>
            <p:nvPr/>
          </p:nvSpPr>
          <p:spPr>
            <a:xfrm>
              <a:off x="4067171" y="2066817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01020D8E-E18A-4A2C-95DF-BBA19C19C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36768" y="1474683"/>
              <a:ext cx="1364098" cy="792549"/>
            </a:xfrm>
            <a:prstGeom prst="rect">
              <a:avLst/>
            </a:prstGeom>
          </p:spPr>
        </p:pic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C1254EF-3912-4DE4-874B-FB48F4247A90}"/>
              </a:ext>
            </a:extLst>
          </p:cNvPr>
          <p:cNvGrpSpPr/>
          <p:nvPr/>
        </p:nvGrpSpPr>
        <p:grpSpPr>
          <a:xfrm>
            <a:off x="5072465" y="2925679"/>
            <a:ext cx="4007415" cy="1685077"/>
            <a:chOff x="5633735" y="2968402"/>
            <a:chExt cx="4007415" cy="1685077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F8EDF79F-1976-4038-82FF-EE19B5959E3B}"/>
                </a:ext>
              </a:extLst>
            </p:cNvPr>
            <p:cNvSpPr txBox="1"/>
            <p:nvPr/>
          </p:nvSpPr>
          <p:spPr>
            <a:xfrm>
              <a:off x="5633735" y="2968402"/>
              <a:ext cx="400741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「変数」の　　　と　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F2D874E6-C104-4D9C-8B56-3600092498A3}"/>
                </a:ext>
              </a:extLst>
            </p:cNvPr>
            <p:cNvSpPr txBox="1"/>
            <p:nvPr/>
          </p:nvSpPr>
          <p:spPr>
            <a:xfrm>
              <a:off x="7881380" y="35971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02504272-5EA7-4F81-821E-C553BE90DD78}"/>
                </a:ext>
              </a:extLst>
            </p:cNvPr>
            <p:cNvSpPr txBox="1"/>
            <p:nvPr/>
          </p:nvSpPr>
          <p:spPr>
            <a:xfrm>
              <a:off x="5810924" y="302276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89E3D530-8AA4-4E6B-9135-CFDC24A516F7}"/>
                </a:ext>
              </a:extLst>
            </p:cNvPr>
            <p:cNvSpPr txBox="1"/>
            <p:nvPr/>
          </p:nvSpPr>
          <p:spPr>
            <a:xfrm>
              <a:off x="6254504" y="303164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521039C6-4F2C-4730-8279-357949DED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27519" y="3670104"/>
              <a:ext cx="1935648" cy="441998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46365B82-8A94-4556-A3E6-5467C7729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64155" y="4275316"/>
              <a:ext cx="533446" cy="320068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0AF0FF9-A9C1-4ED6-A841-BFFE11FCE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81380" y="4261258"/>
              <a:ext cx="510584" cy="342930"/>
            </a:xfrm>
            <a:prstGeom prst="rect">
              <a:avLst/>
            </a:prstGeom>
          </p:spPr>
        </p:pic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22DF630-4F9E-463B-B5E6-9CAC29210799}"/>
                </a:ext>
              </a:extLst>
            </p:cNvPr>
            <p:cNvSpPr txBox="1"/>
            <p:nvPr/>
          </p:nvSpPr>
          <p:spPr>
            <a:xfrm>
              <a:off x="5803689" y="415872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8D129F50-6C7C-439D-88C4-F74B9A91DC2F}"/>
                </a:ext>
              </a:extLst>
            </p:cNvPr>
            <p:cNvSpPr txBox="1"/>
            <p:nvPr/>
          </p:nvSpPr>
          <p:spPr>
            <a:xfrm>
              <a:off x="8703220" y="4139151"/>
              <a:ext cx="2153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81" name="コネクタ: カギ線 80">
            <a:extLst>
              <a:ext uri="{FF2B5EF4-FFF2-40B4-BE49-F238E27FC236}">
                <a16:creationId xmlns:a16="http://schemas.microsoft.com/office/drawing/2014/main" id="{DA3196E1-5719-4AF5-B3A4-862BC88091AC}"/>
              </a:ext>
            </a:extLst>
          </p:cNvPr>
          <p:cNvCxnSpPr>
            <a:cxnSpLocks/>
            <a:stCxn id="50" idx="1"/>
          </p:cNvCxnSpPr>
          <p:nvPr/>
        </p:nvCxnSpPr>
        <p:spPr>
          <a:xfrm rot="10800000" flipV="1">
            <a:off x="3847312" y="3186553"/>
            <a:ext cx="405098" cy="254183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コネクタ: カギ線 88">
            <a:extLst>
              <a:ext uri="{FF2B5EF4-FFF2-40B4-BE49-F238E27FC236}">
                <a16:creationId xmlns:a16="http://schemas.microsoft.com/office/drawing/2014/main" id="{24076ED3-0196-4FCE-AB1C-0926C3C50F53}"/>
              </a:ext>
            </a:extLst>
          </p:cNvPr>
          <p:cNvCxnSpPr>
            <a:cxnSpLocks/>
            <a:stCxn id="47" idx="1"/>
          </p:cNvCxnSpPr>
          <p:nvPr/>
        </p:nvCxnSpPr>
        <p:spPr>
          <a:xfrm rot="10800000">
            <a:off x="3069958" y="3567068"/>
            <a:ext cx="1126817" cy="31733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コネクタ: カギ線 98">
            <a:extLst>
              <a:ext uri="{FF2B5EF4-FFF2-40B4-BE49-F238E27FC236}">
                <a16:creationId xmlns:a16="http://schemas.microsoft.com/office/drawing/2014/main" id="{ADB8D0FE-D10D-48D6-867C-DA3AB7F7DC6F}"/>
              </a:ext>
            </a:extLst>
          </p:cNvPr>
          <p:cNvCxnSpPr>
            <a:cxnSpLocks/>
            <a:stCxn id="64" idx="2"/>
          </p:cNvCxnSpPr>
          <p:nvPr/>
        </p:nvCxnSpPr>
        <p:spPr>
          <a:xfrm rot="16200000" flipH="1">
            <a:off x="591567" y="2982224"/>
            <a:ext cx="571566" cy="1183515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B8071FAF-6DDB-4B35-8165-CB2ADAC3FA6A}"/>
              </a:ext>
            </a:extLst>
          </p:cNvPr>
          <p:cNvGrpSpPr/>
          <p:nvPr/>
        </p:nvGrpSpPr>
        <p:grpSpPr>
          <a:xfrm>
            <a:off x="5073014" y="4915642"/>
            <a:ext cx="5944160" cy="1131079"/>
            <a:chOff x="3344893" y="5568710"/>
            <a:chExt cx="5944160" cy="1131079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1C602259-FB68-433C-B6CB-366872ED1C60}"/>
                </a:ext>
              </a:extLst>
            </p:cNvPr>
            <p:cNvSpPr txBox="1"/>
            <p:nvPr/>
          </p:nvSpPr>
          <p:spPr>
            <a:xfrm>
              <a:off x="3344893" y="5568710"/>
              <a:ext cx="594416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2C37C33A-CB2A-4600-8B67-A0A0EF25B324}"/>
                </a:ext>
              </a:extLst>
            </p:cNvPr>
            <p:cNvSpPr txBox="1"/>
            <p:nvPr/>
          </p:nvSpPr>
          <p:spPr>
            <a:xfrm>
              <a:off x="3518434" y="5646541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79162B44-D5CF-4957-9201-EBB4A50CD9C2}"/>
                </a:ext>
              </a:extLst>
            </p:cNvPr>
            <p:cNvSpPr txBox="1"/>
            <p:nvPr/>
          </p:nvSpPr>
          <p:spPr>
            <a:xfrm>
              <a:off x="6063197" y="5646541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CA8D0DB5-4906-4E7F-8836-1CBE3DD98685}"/>
                </a:ext>
              </a:extLst>
            </p:cNvPr>
            <p:cNvSpPr txBox="1"/>
            <p:nvPr/>
          </p:nvSpPr>
          <p:spPr>
            <a:xfrm>
              <a:off x="4351265" y="6191688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2907F4FB-4CCE-412C-AA3B-9ACCE2CF1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40003" y="5684387"/>
              <a:ext cx="1127858" cy="472481"/>
            </a:xfrm>
            <a:prstGeom prst="rect">
              <a:avLst/>
            </a:prstGeom>
          </p:spPr>
        </p:pic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589EE959-346E-468D-A28B-1231EBD20D13}"/>
              </a:ext>
            </a:extLst>
          </p:cNvPr>
          <p:cNvGrpSpPr/>
          <p:nvPr/>
        </p:nvGrpSpPr>
        <p:grpSpPr>
          <a:xfrm>
            <a:off x="1097256" y="6138362"/>
            <a:ext cx="6598726" cy="577081"/>
            <a:chOff x="973926" y="5540633"/>
            <a:chExt cx="6598726" cy="577081"/>
          </a:xfrm>
        </p:grpSpPr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114E4B0B-47EA-4BE7-8361-8ED8B4FC40CF}"/>
                </a:ext>
              </a:extLst>
            </p:cNvPr>
            <p:cNvSpPr txBox="1"/>
            <p:nvPr/>
          </p:nvSpPr>
          <p:spPr>
            <a:xfrm>
              <a:off x="1127330" y="5540633"/>
              <a:ext cx="64453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消灯は　　　　　　　　　を選び、点灯と同じように作る。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DA9A6EB3-3622-4FAC-BCF9-95C31501A9CC}"/>
                </a:ext>
              </a:extLst>
            </p:cNvPr>
            <p:cNvSpPr txBox="1"/>
            <p:nvPr/>
          </p:nvSpPr>
          <p:spPr>
            <a:xfrm>
              <a:off x="973926" y="5603117"/>
              <a:ext cx="9261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C1B0F535-86BD-4256-ACF5-AEDAA407E453}"/>
                </a:ext>
              </a:extLst>
            </p:cNvPr>
            <p:cNvSpPr txBox="1"/>
            <p:nvPr/>
          </p:nvSpPr>
          <p:spPr>
            <a:xfrm>
              <a:off x="4678833" y="5603117"/>
              <a:ext cx="9261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2C168DF2-436B-4064-A8B5-C2A256426131}"/>
                </a:ext>
              </a:extLst>
            </p:cNvPr>
            <p:cNvSpPr txBox="1"/>
            <p:nvPr/>
          </p:nvSpPr>
          <p:spPr>
            <a:xfrm>
              <a:off x="4061292" y="560311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D489CFDF-57BE-4908-99CB-B86D2281138E}"/>
                </a:ext>
              </a:extLst>
            </p:cNvPr>
            <p:cNvSpPr txBox="1"/>
            <p:nvPr/>
          </p:nvSpPr>
          <p:spPr>
            <a:xfrm>
              <a:off x="5420044" y="560311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BE39193E-36EE-4F9A-90EB-7BF92A7EE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53505" y="5668568"/>
              <a:ext cx="1920406" cy="441998"/>
            </a:xfrm>
            <a:prstGeom prst="rect">
              <a:avLst/>
            </a:prstGeom>
          </p:spPr>
        </p:pic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298C84A6-A58D-425A-8F1A-B8C6FD943485}"/>
                </a:ext>
              </a:extLst>
            </p:cNvPr>
            <p:cNvSpPr txBox="1"/>
            <p:nvPr/>
          </p:nvSpPr>
          <p:spPr>
            <a:xfrm>
              <a:off x="6561697" y="5603117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7676D04B-A20B-4695-99B9-8977BDD61E34}"/>
              </a:ext>
            </a:extLst>
          </p:cNvPr>
          <p:cNvGrpSpPr/>
          <p:nvPr/>
        </p:nvGrpSpPr>
        <p:grpSpPr>
          <a:xfrm>
            <a:off x="233646" y="1032179"/>
            <a:ext cx="7613605" cy="577081"/>
            <a:chOff x="233646" y="1032179"/>
            <a:chExt cx="7613605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80A8FCE-1CDB-49B9-9B22-65DF442BF201}"/>
                </a:ext>
              </a:extLst>
            </p:cNvPr>
            <p:cNvSpPr txBox="1"/>
            <p:nvPr/>
          </p:nvSpPr>
          <p:spPr>
            <a:xfrm>
              <a:off x="233646" y="1032179"/>
              <a:ext cx="76136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位置をきめた青い点を表示する</a:t>
              </a:r>
              <a:endPara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8827563D-8D2D-4DAC-9D46-9F27A0E14244}"/>
                </a:ext>
              </a:extLst>
            </p:cNvPr>
            <p:cNvSpPr txBox="1"/>
            <p:nvPr/>
          </p:nvSpPr>
          <p:spPr>
            <a:xfrm>
              <a:off x="2554319" y="1083490"/>
              <a:ext cx="827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431FAD3-A7AA-43E7-98D5-B2AFB7D3788B}"/>
                </a:ext>
              </a:extLst>
            </p:cNvPr>
            <p:cNvSpPr txBox="1"/>
            <p:nvPr/>
          </p:nvSpPr>
          <p:spPr>
            <a:xfrm>
              <a:off x="1560079" y="1076003"/>
              <a:ext cx="497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18E28EB6-9748-494B-91F1-CC4ED508A1FB}"/>
                </a:ext>
              </a:extLst>
            </p:cNvPr>
            <p:cNvSpPr txBox="1"/>
            <p:nvPr/>
          </p:nvSpPr>
          <p:spPr>
            <a:xfrm>
              <a:off x="2006634" y="1096410"/>
              <a:ext cx="497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7" name="図 66">
            <a:extLst>
              <a:ext uri="{FF2B5EF4-FFF2-40B4-BE49-F238E27FC236}">
                <a16:creationId xmlns:a16="http://schemas.microsoft.com/office/drawing/2014/main" id="{752885C3-CC22-41E4-86EF-4D14DCAAF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699"/>
          <a:stretch/>
        </p:blipFill>
        <p:spPr>
          <a:xfrm>
            <a:off x="941397" y="1896792"/>
            <a:ext cx="2504359" cy="99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43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4E39616-4016-4A82-BB19-472674DA6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87" y="1506278"/>
            <a:ext cx="1810059" cy="173861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1C7ABCC-A74D-4ADA-8996-5F6840B6C7F0}"/>
              </a:ext>
            </a:extLst>
          </p:cNvPr>
          <p:cNvGrpSpPr/>
          <p:nvPr/>
        </p:nvGrpSpPr>
        <p:grpSpPr>
          <a:xfrm>
            <a:off x="24791" y="3781702"/>
            <a:ext cx="652422" cy="639195"/>
            <a:chOff x="588875" y="3127860"/>
            <a:chExt cx="652422" cy="639195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D1E73B68-16A2-44BD-A322-6738EB7F1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52" name="四角形: 角を丸くする 51">
              <a:extLst>
                <a:ext uri="{FF2B5EF4-FFF2-40B4-BE49-F238E27FC236}">
                  <a16:creationId xmlns:a16="http://schemas.microsoft.com/office/drawing/2014/main" id="{5AADA9EF-A037-459D-B503-F540429E2A66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85E34D8-06B7-4877-AFC7-FB7E9854E9B2}"/>
              </a:ext>
            </a:extLst>
          </p:cNvPr>
          <p:cNvGrpSpPr/>
          <p:nvPr/>
        </p:nvGrpSpPr>
        <p:grpSpPr>
          <a:xfrm>
            <a:off x="4101282" y="1426106"/>
            <a:ext cx="4218929" cy="1131079"/>
            <a:chOff x="3220558" y="1196897"/>
            <a:chExt cx="4218929" cy="1131079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F8EDF79F-1976-4038-82FF-EE19B5959E3B}"/>
                </a:ext>
              </a:extLst>
            </p:cNvPr>
            <p:cNvSpPr txBox="1"/>
            <p:nvPr/>
          </p:nvSpPr>
          <p:spPr>
            <a:xfrm>
              <a:off x="3220558" y="1196897"/>
              <a:ext cx="421892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 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GO!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F2D874E6-C104-4D9C-8B56-3600092498A3}"/>
                </a:ext>
              </a:extLst>
            </p:cNvPr>
            <p:cNvSpPr txBox="1"/>
            <p:nvPr/>
          </p:nvSpPr>
          <p:spPr>
            <a:xfrm>
              <a:off x="6588066" y="125982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02504272-5EA7-4F81-821E-C553BE90DD78}"/>
                </a:ext>
              </a:extLst>
            </p:cNvPr>
            <p:cNvSpPr txBox="1"/>
            <p:nvPr/>
          </p:nvSpPr>
          <p:spPr>
            <a:xfrm>
              <a:off x="3397747" y="12512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89E3D530-8AA4-4E6B-9135-CFDC24A516F7}"/>
                </a:ext>
              </a:extLst>
            </p:cNvPr>
            <p:cNvSpPr txBox="1"/>
            <p:nvPr/>
          </p:nvSpPr>
          <p:spPr>
            <a:xfrm>
              <a:off x="3841327" y="126013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6FDB1D66-C1ED-440B-8D80-03EF64880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39496" y="1314997"/>
              <a:ext cx="1623201" cy="548688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5719F0F-8F84-443F-AD22-023E89C3E73A}"/>
                </a:ext>
              </a:extLst>
            </p:cNvPr>
            <p:cNvSpPr txBox="1"/>
            <p:nvPr/>
          </p:nvSpPr>
          <p:spPr>
            <a:xfrm>
              <a:off x="4271433" y="1796283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69B8FA7-25A6-469B-9659-6F765F96DE31}"/>
              </a:ext>
            </a:extLst>
          </p:cNvPr>
          <p:cNvGrpSpPr/>
          <p:nvPr/>
        </p:nvGrpSpPr>
        <p:grpSpPr>
          <a:xfrm>
            <a:off x="4132337" y="2568262"/>
            <a:ext cx="3578498" cy="588158"/>
            <a:chOff x="4056298" y="2610713"/>
            <a:chExt cx="3578498" cy="588158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1C602259-FB68-433C-B6CB-366872ED1C60}"/>
                </a:ext>
              </a:extLst>
            </p:cNvPr>
            <p:cNvSpPr txBox="1"/>
            <p:nvPr/>
          </p:nvSpPr>
          <p:spPr>
            <a:xfrm>
              <a:off x="4056298" y="2610713"/>
              <a:ext cx="357849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2C37C33A-CB2A-4600-8B67-A0A0EF25B324}"/>
                </a:ext>
              </a:extLst>
            </p:cNvPr>
            <p:cNvSpPr txBox="1"/>
            <p:nvPr/>
          </p:nvSpPr>
          <p:spPr>
            <a:xfrm>
              <a:off x="4229839" y="2688544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79162B44-D5CF-4957-9201-EBB4A50CD9C2}"/>
                </a:ext>
              </a:extLst>
            </p:cNvPr>
            <p:cNvSpPr txBox="1"/>
            <p:nvPr/>
          </p:nvSpPr>
          <p:spPr>
            <a:xfrm>
              <a:off x="6774602" y="2688544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2907F4FB-4CCE-412C-AA3B-9ACCE2CF1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51408" y="2726390"/>
              <a:ext cx="1127858" cy="472481"/>
            </a:xfrm>
            <a:prstGeom prst="rect">
              <a:avLst/>
            </a:prstGeom>
          </p:spPr>
        </p:pic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F5704E57-EC8A-44B9-9891-1CB7262922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478" y="3038148"/>
            <a:ext cx="2797888" cy="2664165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7D028C4-5D27-40C2-92B2-D19B0506CD62}"/>
              </a:ext>
            </a:extLst>
          </p:cNvPr>
          <p:cNvGrpSpPr/>
          <p:nvPr/>
        </p:nvGrpSpPr>
        <p:grpSpPr>
          <a:xfrm>
            <a:off x="4128572" y="3392034"/>
            <a:ext cx="4266899" cy="1685077"/>
            <a:chOff x="4453767" y="3292499"/>
            <a:chExt cx="4266899" cy="1685077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8D0D47E2-DCA0-480B-A182-08E4C2EA4435}"/>
                </a:ext>
              </a:extLst>
            </p:cNvPr>
            <p:cNvSpPr txBox="1"/>
            <p:nvPr/>
          </p:nvSpPr>
          <p:spPr>
            <a:xfrm>
              <a:off x="4453767" y="3292499"/>
              <a:ext cx="4266899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 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 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7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EC4616C-39F2-443C-91B5-A60D6002DA0E}"/>
                </a:ext>
              </a:extLst>
            </p:cNvPr>
            <p:cNvSpPr txBox="1"/>
            <p:nvPr/>
          </p:nvSpPr>
          <p:spPr>
            <a:xfrm>
              <a:off x="5981454" y="336034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19C60217-254E-4A13-B601-149AB41C177D}"/>
                </a:ext>
              </a:extLst>
            </p:cNvPr>
            <p:cNvSpPr txBox="1"/>
            <p:nvPr/>
          </p:nvSpPr>
          <p:spPr>
            <a:xfrm>
              <a:off x="7595911" y="336034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5478A2AE-86DB-4C5B-AA49-7DF76CD702D5}"/>
                </a:ext>
              </a:extLst>
            </p:cNvPr>
            <p:cNvSpPr txBox="1"/>
            <p:nvPr/>
          </p:nvSpPr>
          <p:spPr>
            <a:xfrm>
              <a:off x="4607201" y="336034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616503CD-3976-4F41-917C-39F12C32AF0C}"/>
                </a:ext>
              </a:extLst>
            </p:cNvPr>
            <p:cNvSpPr txBox="1"/>
            <p:nvPr/>
          </p:nvSpPr>
          <p:spPr>
            <a:xfrm>
              <a:off x="6632121" y="3360347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BC966175-241E-4F08-AB4D-3410522A7490}"/>
                </a:ext>
              </a:extLst>
            </p:cNvPr>
            <p:cNvSpPr txBox="1"/>
            <p:nvPr/>
          </p:nvSpPr>
          <p:spPr>
            <a:xfrm>
              <a:off x="7056251" y="3900840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BCAA99DA-D9A9-49C6-B201-24EF329C151F}"/>
                </a:ext>
              </a:extLst>
            </p:cNvPr>
            <p:cNvSpPr txBox="1"/>
            <p:nvPr/>
          </p:nvSpPr>
          <p:spPr>
            <a:xfrm>
              <a:off x="6397422" y="3900840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08D076EB-BDD3-4B38-A7C6-8E418F7E11BD}"/>
                </a:ext>
              </a:extLst>
            </p:cNvPr>
            <p:cNvSpPr txBox="1"/>
            <p:nvPr/>
          </p:nvSpPr>
          <p:spPr>
            <a:xfrm>
              <a:off x="7731584" y="3900840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5AD9FED6-89B1-4D65-9104-16EECD26CE77}"/>
                </a:ext>
              </a:extLst>
            </p:cNvPr>
            <p:cNvSpPr txBox="1"/>
            <p:nvPr/>
          </p:nvSpPr>
          <p:spPr>
            <a:xfrm>
              <a:off x="6837948" y="4452389"/>
              <a:ext cx="9239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1CAC9BE2-924E-4DBC-8A1E-3E1709070720}"/>
              </a:ext>
            </a:extLst>
          </p:cNvPr>
          <p:cNvGrpSpPr/>
          <p:nvPr/>
        </p:nvGrpSpPr>
        <p:grpSpPr>
          <a:xfrm>
            <a:off x="3504903" y="4264493"/>
            <a:ext cx="652422" cy="639195"/>
            <a:chOff x="675523" y="2179135"/>
            <a:chExt cx="652422" cy="639195"/>
          </a:xfrm>
        </p:grpSpPr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0301A259-E125-4158-97ED-89D9954BE1B6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4CD4A436-184E-4E6A-8716-8479D02D0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DEBD82B9-0B44-4A03-877B-CEB0721D2E6E}"/>
              </a:ext>
            </a:extLst>
          </p:cNvPr>
          <p:cNvGrpSpPr/>
          <p:nvPr/>
        </p:nvGrpSpPr>
        <p:grpSpPr>
          <a:xfrm>
            <a:off x="3519725" y="2648652"/>
            <a:ext cx="652422" cy="639195"/>
            <a:chOff x="588984" y="3725957"/>
            <a:chExt cx="652422" cy="639195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EC2FB0E4-D1A6-4A4A-BA70-23C15D3F0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F6C458FA-E0D8-47CB-881F-A3F5843119FE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22" name="直線矢印コネクタ 121">
            <a:extLst>
              <a:ext uri="{FF2B5EF4-FFF2-40B4-BE49-F238E27FC236}">
                <a16:creationId xmlns:a16="http://schemas.microsoft.com/office/drawing/2014/main" id="{2B8AC18A-0A57-4E15-B814-0B11DF5E4D18}"/>
              </a:ext>
            </a:extLst>
          </p:cNvPr>
          <p:cNvCxnSpPr>
            <a:cxnSpLocks/>
          </p:cNvCxnSpPr>
          <p:nvPr/>
        </p:nvCxnSpPr>
        <p:spPr>
          <a:xfrm flipH="1">
            <a:off x="2999675" y="4505057"/>
            <a:ext cx="5052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線矢印コネクタ 123">
            <a:extLst>
              <a:ext uri="{FF2B5EF4-FFF2-40B4-BE49-F238E27FC236}">
                <a16:creationId xmlns:a16="http://schemas.microsoft.com/office/drawing/2014/main" id="{384B9989-E5AB-4972-89C4-D83352F6CB3F}"/>
              </a:ext>
            </a:extLst>
          </p:cNvPr>
          <p:cNvCxnSpPr>
            <a:cxnSpLocks/>
          </p:cNvCxnSpPr>
          <p:nvPr/>
        </p:nvCxnSpPr>
        <p:spPr>
          <a:xfrm flipH="1">
            <a:off x="2999675" y="4780577"/>
            <a:ext cx="5052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C6A1C630-DED3-4E7A-969E-6A54E7D328E7}"/>
              </a:ext>
            </a:extLst>
          </p:cNvPr>
          <p:cNvGrpSpPr/>
          <p:nvPr/>
        </p:nvGrpSpPr>
        <p:grpSpPr>
          <a:xfrm>
            <a:off x="249442" y="5645619"/>
            <a:ext cx="4778913" cy="1131079"/>
            <a:chOff x="54133" y="6069192"/>
            <a:chExt cx="4778913" cy="1131079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128F156-FEAD-4C18-8EC4-C308DCB6CA25}"/>
                </a:ext>
              </a:extLst>
            </p:cNvPr>
            <p:cNvSpPr txBox="1"/>
            <p:nvPr/>
          </p:nvSpPr>
          <p:spPr>
            <a:xfrm>
              <a:off x="54133" y="6069192"/>
              <a:ext cx="477891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「変数」の　　と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437050E9-F1AC-4CBB-B36F-EB8BDA8832BF}"/>
                </a:ext>
              </a:extLst>
            </p:cNvPr>
            <p:cNvSpPr txBox="1"/>
            <p:nvPr/>
          </p:nvSpPr>
          <p:spPr>
            <a:xfrm>
              <a:off x="3910929" y="61235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ABF2B4F0-FE01-493F-A8DB-FC42B675D9B9}"/>
                </a:ext>
              </a:extLst>
            </p:cNvPr>
            <p:cNvSpPr txBox="1"/>
            <p:nvPr/>
          </p:nvSpPr>
          <p:spPr>
            <a:xfrm>
              <a:off x="231322" y="61235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754FD477-D965-44B7-A64B-9D684D63DFC4}"/>
                </a:ext>
              </a:extLst>
            </p:cNvPr>
            <p:cNvSpPr txBox="1"/>
            <p:nvPr/>
          </p:nvSpPr>
          <p:spPr>
            <a:xfrm>
              <a:off x="674902" y="61235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0D72079A-A938-43AE-B335-9527EB519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36510" y="6204603"/>
              <a:ext cx="1935648" cy="441998"/>
            </a:xfrm>
            <a:prstGeom prst="rect">
              <a:avLst/>
            </a:prstGeom>
          </p:spPr>
        </p:pic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E0B802EE-471A-44BA-B0C1-DFF8C65ADFF4}"/>
                </a:ext>
              </a:extLst>
            </p:cNvPr>
            <p:cNvSpPr txBox="1"/>
            <p:nvPr/>
          </p:nvSpPr>
          <p:spPr>
            <a:xfrm>
              <a:off x="190532" y="6677551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CB5D325F-C043-44DE-BC4B-ECA8BB98C924}"/>
                </a:ext>
              </a:extLst>
            </p:cNvPr>
            <p:cNvSpPr txBox="1"/>
            <p:nvPr/>
          </p:nvSpPr>
          <p:spPr>
            <a:xfrm>
              <a:off x="2646180" y="6677551"/>
              <a:ext cx="2153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10C06344-C3C6-4EB7-A8C3-873580B106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r="53515" b="-20627"/>
            <a:stretch/>
          </p:blipFill>
          <p:spPr>
            <a:xfrm>
              <a:off x="1338618" y="6823376"/>
              <a:ext cx="368419" cy="376895"/>
            </a:xfrm>
            <a:prstGeom prst="rect">
              <a:avLst/>
            </a:prstGeom>
          </p:spPr>
        </p:pic>
        <p:pic>
          <p:nvPicPr>
            <p:cNvPr id="125" name="図 124">
              <a:extLst>
                <a:ext uri="{FF2B5EF4-FFF2-40B4-BE49-F238E27FC236}">
                  <a16:creationId xmlns:a16="http://schemas.microsoft.com/office/drawing/2014/main" id="{AE635F91-BEFD-4FC6-86FB-6DD9DB68DD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53018" t="-5840" r="497" b="-14789"/>
            <a:stretch/>
          </p:blipFill>
          <p:spPr>
            <a:xfrm>
              <a:off x="2008861" y="6808420"/>
              <a:ext cx="368419" cy="376895"/>
            </a:xfrm>
            <a:prstGeom prst="rect">
              <a:avLst/>
            </a:prstGeom>
          </p:spPr>
        </p:pic>
      </p:grpSp>
      <p:cxnSp>
        <p:nvCxnSpPr>
          <p:cNvPr id="126" name="コネクタ: カギ線 125">
            <a:extLst>
              <a:ext uri="{FF2B5EF4-FFF2-40B4-BE49-F238E27FC236}">
                <a16:creationId xmlns:a16="http://schemas.microsoft.com/office/drawing/2014/main" id="{F542230F-37BE-4509-B86C-CD74F3C5D224}"/>
              </a:ext>
            </a:extLst>
          </p:cNvPr>
          <p:cNvCxnSpPr>
            <a:cxnSpLocks/>
            <a:stCxn id="64" idx="1"/>
          </p:cNvCxnSpPr>
          <p:nvPr/>
        </p:nvCxnSpPr>
        <p:spPr>
          <a:xfrm rot="10800000" flipV="1">
            <a:off x="2431541" y="2968250"/>
            <a:ext cx="1088185" cy="734796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図 30">
            <a:extLst>
              <a:ext uri="{FF2B5EF4-FFF2-40B4-BE49-F238E27FC236}">
                <a16:creationId xmlns:a16="http://schemas.microsoft.com/office/drawing/2014/main" id="{0803FA97-D200-4860-9D6A-E462CD3A2F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1249" y="5093912"/>
            <a:ext cx="3235328" cy="166557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0FE335E-EF29-4F1F-825E-6D139CF5BCC9}"/>
              </a:ext>
            </a:extLst>
          </p:cNvPr>
          <p:cNvGrpSpPr/>
          <p:nvPr/>
        </p:nvGrpSpPr>
        <p:grpSpPr>
          <a:xfrm>
            <a:off x="5721431" y="6372721"/>
            <a:ext cx="1739856" cy="386769"/>
            <a:chOff x="5718414" y="6302787"/>
            <a:chExt cx="1739856" cy="386769"/>
          </a:xfrm>
        </p:grpSpPr>
        <p:sp>
          <p:nvSpPr>
            <p:cNvPr id="128" name="吹き出し: 角を丸めた四角形 127">
              <a:extLst>
                <a:ext uri="{FF2B5EF4-FFF2-40B4-BE49-F238E27FC236}">
                  <a16:creationId xmlns:a16="http://schemas.microsoft.com/office/drawing/2014/main" id="{D9D76031-5998-490B-B52A-D5FC6AE84173}"/>
                </a:ext>
              </a:extLst>
            </p:cNvPr>
            <p:cNvSpPr/>
            <p:nvPr/>
          </p:nvSpPr>
          <p:spPr>
            <a:xfrm>
              <a:off x="5718414" y="6302787"/>
              <a:ext cx="1739856" cy="386769"/>
            </a:xfrm>
            <a:prstGeom prst="wedgeRoundRectCallout">
              <a:avLst>
                <a:gd name="adj1" fmla="val -57189"/>
                <a:gd name="adj2" fmla="val -7033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>
                <a:lnSpc>
                  <a:spcPct val="150000"/>
                </a:lnSpc>
              </a:pP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スタート位置</a:t>
              </a: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318EA1FA-969C-4508-8D44-917FC7EFCAA0}"/>
                </a:ext>
              </a:extLst>
            </p:cNvPr>
            <p:cNvSpPr txBox="1"/>
            <p:nvPr/>
          </p:nvSpPr>
          <p:spPr>
            <a:xfrm>
              <a:off x="6728039" y="6355589"/>
              <a:ext cx="441747" cy="220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A6792376-45CC-4E45-BAD8-3CC41C6A82CC}"/>
              </a:ext>
            </a:extLst>
          </p:cNvPr>
          <p:cNvGrpSpPr/>
          <p:nvPr/>
        </p:nvGrpSpPr>
        <p:grpSpPr>
          <a:xfrm>
            <a:off x="202950" y="922489"/>
            <a:ext cx="7613605" cy="577081"/>
            <a:chOff x="233646" y="1032179"/>
            <a:chExt cx="7613605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38DCCB24-3744-4DFB-BEE0-CBB9068984E0}"/>
                </a:ext>
              </a:extLst>
            </p:cNvPr>
            <p:cNvSpPr txBox="1"/>
            <p:nvPr/>
          </p:nvSpPr>
          <p:spPr>
            <a:xfrm>
              <a:off x="233646" y="1032179"/>
              <a:ext cx="76136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GO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！」を表示したあと、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スタート位置に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点を表示する</a:t>
              </a:r>
              <a:endPara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DEE350FC-002A-485D-B8DB-A0FAD91537A8}"/>
                </a:ext>
              </a:extLst>
            </p:cNvPr>
            <p:cNvSpPr txBox="1"/>
            <p:nvPr/>
          </p:nvSpPr>
          <p:spPr>
            <a:xfrm>
              <a:off x="5182853" y="1090933"/>
              <a:ext cx="827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8B03AE5-A01D-4BFE-830F-CEC863362E15}"/>
                </a:ext>
              </a:extLst>
            </p:cNvPr>
            <p:cNvSpPr txBox="1"/>
            <p:nvPr/>
          </p:nvSpPr>
          <p:spPr>
            <a:xfrm>
              <a:off x="1411050" y="1067534"/>
              <a:ext cx="8714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8BD7A1AF-2938-424E-868B-80715251EA4E}"/>
                </a:ext>
              </a:extLst>
            </p:cNvPr>
            <p:cNvSpPr txBox="1"/>
            <p:nvPr/>
          </p:nvSpPr>
          <p:spPr>
            <a:xfrm>
              <a:off x="4118339" y="1104355"/>
              <a:ext cx="4971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97BE38AE-8B88-4B28-BC92-C9A64467122D}"/>
              </a:ext>
            </a:extLst>
          </p:cNvPr>
          <p:cNvSpPr txBox="1"/>
          <p:nvPr/>
        </p:nvSpPr>
        <p:spPr>
          <a:xfrm>
            <a:off x="4628289" y="987790"/>
            <a:ext cx="497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1040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1D42C8D0-F765-4C86-A34F-D1AFEB0E7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48" y="2180838"/>
            <a:ext cx="6724650" cy="3533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5" name="楕円 24">
            <a:extLst>
              <a:ext uri="{FF2B5EF4-FFF2-40B4-BE49-F238E27FC236}">
                <a16:creationId xmlns:a16="http://schemas.microsoft.com/office/drawing/2014/main" id="{A5B6BDE1-1013-43DB-99E3-76C448275002}"/>
              </a:ext>
            </a:extLst>
          </p:cNvPr>
          <p:cNvSpPr/>
          <p:nvPr/>
        </p:nvSpPr>
        <p:spPr>
          <a:xfrm>
            <a:off x="1352612" y="5319178"/>
            <a:ext cx="165769" cy="165769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ボタンを押すと、探索する青い点の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座標の位置を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ずつ変える。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5241717" y="1290566"/>
            <a:ext cx="535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346E5BE-95EB-4F8A-8765-671213017D3C}"/>
              </a:ext>
            </a:extLst>
          </p:cNvPr>
          <p:cNvSpPr txBox="1"/>
          <p:nvPr/>
        </p:nvSpPr>
        <p:spPr>
          <a:xfrm>
            <a:off x="3379955" y="1287589"/>
            <a:ext cx="497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44C1E52-40BC-426F-ABF1-31BC4C17BBFB}"/>
              </a:ext>
            </a:extLst>
          </p:cNvPr>
          <p:cNvSpPr txBox="1"/>
          <p:nvPr/>
        </p:nvSpPr>
        <p:spPr>
          <a:xfrm>
            <a:off x="1681121" y="129590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AC3BC2-958D-459F-AD1E-CB599ADD0509}"/>
              </a:ext>
            </a:extLst>
          </p:cNvPr>
          <p:cNvSpPr txBox="1"/>
          <p:nvPr/>
        </p:nvSpPr>
        <p:spPr>
          <a:xfrm>
            <a:off x="6514190" y="1310444"/>
            <a:ext cx="3576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5A57941-CB47-449D-A7F9-F6D5FD6D75E5}"/>
              </a:ext>
            </a:extLst>
          </p:cNvPr>
          <p:cNvSpPr txBox="1"/>
          <p:nvPr/>
        </p:nvSpPr>
        <p:spPr>
          <a:xfrm>
            <a:off x="3840773" y="1295901"/>
            <a:ext cx="497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DA616F6-0069-4B39-9C7C-0C3F31B4CBF3}"/>
              </a:ext>
            </a:extLst>
          </p:cNvPr>
          <p:cNvSpPr txBox="1"/>
          <p:nvPr/>
        </p:nvSpPr>
        <p:spPr>
          <a:xfrm>
            <a:off x="2475143" y="1297055"/>
            <a:ext cx="692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たんさく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4158098-90CD-4249-9AB3-F35C2421E18F}"/>
              </a:ext>
            </a:extLst>
          </p:cNvPr>
          <p:cNvSpPr txBox="1"/>
          <p:nvPr/>
        </p:nvSpPr>
        <p:spPr>
          <a:xfrm>
            <a:off x="4460389" y="1290567"/>
            <a:ext cx="692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円弧 5">
            <a:extLst>
              <a:ext uri="{FF2B5EF4-FFF2-40B4-BE49-F238E27FC236}">
                <a16:creationId xmlns:a16="http://schemas.microsoft.com/office/drawing/2014/main" id="{96547247-0C7D-4076-8044-DCEF5B7E77E5}"/>
              </a:ext>
            </a:extLst>
          </p:cNvPr>
          <p:cNvSpPr/>
          <p:nvPr/>
        </p:nvSpPr>
        <p:spPr>
          <a:xfrm>
            <a:off x="1429304" y="5193438"/>
            <a:ext cx="408811" cy="435007"/>
          </a:xfrm>
          <a:prstGeom prst="arc">
            <a:avLst>
              <a:gd name="adj1" fmla="val 10735142"/>
              <a:gd name="adj2" fmla="val 391239"/>
            </a:avLst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円弧 53">
            <a:extLst>
              <a:ext uri="{FF2B5EF4-FFF2-40B4-BE49-F238E27FC236}">
                <a16:creationId xmlns:a16="http://schemas.microsoft.com/office/drawing/2014/main" id="{9BECAD0D-A600-4B92-9CA3-B8D5D97E9B1D}"/>
              </a:ext>
            </a:extLst>
          </p:cNvPr>
          <p:cNvSpPr/>
          <p:nvPr/>
        </p:nvSpPr>
        <p:spPr>
          <a:xfrm>
            <a:off x="1840800" y="5193438"/>
            <a:ext cx="408811" cy="435007"/>
          </a:xfrm>
          <a:prstGeom prst="arc">
            <a:avLst>
              <a:gd name="adj1" fmla="val 10735142"/>
              <a:gd name="adj2" fmla="val 391239"/>
            </a:avLst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円弧 54">
            <a:extLst>
              <a:ext uri="{FF2B5EF4-FFF2-40B4-BE49-F238E27FC236}">
                <a16:creationId xmlns:a16="http://schemas.microsoft.com/office/drawing/2014/main" id="{EF630AED-48E8-4E2E-9D97-5987848A17EC}"/>
              </a:ext>
            </a:extLst>
          </p:cNvPr>
          <p:cNvSpPr/>
          <p:nvPr/>
        </p:nvSpPr>
        <p:spPr>
          <a:xfrm>
            <a:off x="2249611" y="5193438"/>
            <a:ext cx="408811" cy="435007"/>
          </a:xfrm>
          <a:prstGeom prst="arc">
            <a:avLst>
              <a:gd name="adj1" fmla="val 10735142"/>
              <a:gd name="adj2" fmla="val 391239"/>
            </a:avLst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1CBD02F4-1D53-4B69-BF5E-07D2A0B9D1C7}"/>
              </a:ext>
            </a:extLst>
          </p:cNvPr>
          <p:cNvCxnSpPr>
            <a:cxnSpLocks/>
          </p:cNvCxnSpPr>
          <p:nvPr/>
        </p:nvCxnSpPr>
        <p:spPr>
          <a:xfrm>
            <a:off x="1064928" y="2044488"/>
            <a:ext cx="692025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AEAE134-9018-459B-9714-81733A91167B}"/>
              </a:ext>
            </a:extLst>
          </p:cNvPr>
          <p:cNvSpPr txBox="1"/>
          <p:nvPr/>
        </p:nvSpPr>
        <p:spPr>
          <a:xfrm>
            <a:off x="8200260" y="1621544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50F8AEB-EE0E-46BB-B286-78E2681C0BBC}"/>
              </a:ext>
            </a:extLst>
          </p:cNvPr>
          <p:cNvGrpSpPr/>
          <p:nvPr/>
        </p:nvGrpSpPr>
        <p:grpSpPr>
          <a:xfrm>
            <a:off x="3877075" y="4148009"/>
            <a:ext cx="3114611" cy="1262932"/>
            <a:chOff x="3757255" y="2965447"/>
            <a:chExt cx="3114611" cy="1262932"/>
          </a:xfrm>
        </p:grpSpPr>
        <p:sp>
          <p:nvSpPr>
            <p:cNvPr id="28" name="吹き出し: 角を丸めた四角形 27">
              <a:extLst>
                <a:ext uri="{FF2B5EF4-FFF2-40B4-BE49-F238E27FC236}">
                  <a16:creationId xmlns:a16="http://schemas.microsoft.com/office/drawing/2014/main" id="{419FBFE3-7FFA-4029-AF70-93023ACEEEF1}"/>
                </a:ext>
              </a:extLst>
            </p:cNvPr>
            <p:cNvSpPr/>
            <p:nvPr/>
          </p:nvSpPr>
          <p:spPr>
            <a:xfrm>
              <a:off x="3757256" y="2965447"/>
              <a:ext cx="3114610" cy="1262932"/>
            </a:xfrm>
            <a:prstGeom prst="wedgeRoundRectCallout">
              <a:avLst>
                <a:gd name="adj1" fmla="val 57008"/>
                <a:gd name="adj2" fmla="val -205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510AAD3-602B-4CFD-8831-4E5588B926E3}"/>
                </a:ext>
              </a:extLst>
            </p:cNvPr>
            <p:cNvSpPr txBox="1"/>
            <p:nvPr/>
          </p:nvSpPr>
          <p:spPr>
            <a:xfrm>
              <a:off x="3757255" y="3081352"/>
              <a:ext cx="311461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位置が変わると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」の座標は</a:t>
              </a:r>
              <a:r>
                <a:rPr kumimoji="1" lang="en-US" altLang="ja-JP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ずつ増える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ね。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47C11B2-C42F-4980-888A-5C208EC38EE2}"/>
                </a:ext>
              </a:extLst>
            </p:cNvPr>
            <p:cNvSpPr txBox="1"/>
            <p:nvPr/>
          </p:nvSpPr>
          <p:spPr>
            <a:xfrm>
              <a:off x="5697440" y="3627447"/>
              <a:ext cx="3109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0C11196-61DF-4DA5-8699-043A8A58F456}"/>
                </a:ext>
              </a:extLst>
            </p:cNvPr>
            <p:cNvSpPr txBox="1"/>
            <p:nvPr/>
          </p:nvSpPr>
          <p:spPr>
            <a:xfrm>
              <a:off x="4328206" y="3154152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55FA681-2532-4B8F-9454-5CA397796FC2}"/>
                </a:ext>
              </a:extLst>
            </p:cNvPr>
            <p:cNvSpPr txBox="1"/>
            <p:nvPr/>
          </p:nvSpPr>
          <p:spPr>
            <a:xfrm>
              <a:off x="3805262" y="3154152"/>
              <a:ext cx="4971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8A8207F-5609-4E45-9701-5C70FCAA3179}"/>
                </a:ext>
              </a:extLst>
            </p:cNvPr>
            <p:cNvSpPr txBox="1"/>
            <p:nvPr/>
          </p:nvSpPr>
          <p:spPr>
            <a:xfrm>
              <a:off x="4460389" y="3627447"/>
              <a:ext cx="75655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0" name="図 39">
            <a:extLst>
              <a:ext uri="{FF2B5EF4-FFF2-40B4-BE49-F238E27FC236}">
                <a16:creationId xmlns:a16="http://schemas.microsoft.com/office/drawing/2014/main" id="{D1D382CD-CFAE-4683-915C-818AA7E03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473" y="3947725"/>
            <a:ext cx="1317212" cy="209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64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1D42C8D0-F765-4C86-A34F-D1AFEB0E7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48" y="2180838"/>
            <a:ext cx="6724650" cy="3533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5" name="楕円 24">
            <a:extLst>
              <a:ext uri="{FF2B5EF4-FFF2-40B4-BE49-F238E27FC236}">
                <a16:creationId xmlns:a16="http://schemas.microsoft.com/office/drawing/2014/main" id="{A5B6BDE1-1013-43DB-99E3-76C448275002}"/>
              </a:ext>
            </a:extLst>
          </p:cNvPr>
          <p:cNvSpPr/>
          <p:nvPr/>
        </p:nvSpPr>
        <p:spPr>
          <a:xfrm>
            <a:off x="1352612" y="5319178"/>
            <a:ext cx="165769" cy="165769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ボタンを押すと、探索する青い点の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座標の位置を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ずつ変える。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5241717" y="1290566"/>
            <a:ext cx="535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346E5BE-95EB-4F8A-8765-671213017D3C}"/>
              </a:ext>
            </a:extLst>
          </p:cNvPr>
          <p:cNvSpPr txBox="1"/>
          <p:nvPr/>
        </p:nvSpPr>
        <p:spPr>
          <a:xfrm>
            <a:off x="3379955" y="1287589"/>
            <a:ext cx="497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44C1E52-40BC-426F-ABF1-31BC4C17BBFB}"/>
              </a:ext>
            </a:extLst>
          </p:cNvPr>
          <p:cNvSpPr txBox="1"/>
          <p:nvPr/>
        </p:nvSpPr>
        <p:spPr>
          <a:xfrm>
            <a:off x="1681121" y="129590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AC3BC2-958D-459F-AD1E-CB599ADD0509}"/>
              </a:ext>
            </a:extLst>
          </p:cNvPr>
          <p:cNvSpPr txBox="1"/>
          <p:nvPr/>
        </p:nvSpPr>
        <p:spPr>
          <a:xfrm>
            <a:off x="6514190" y="1310444"/>
            <a:ext cx="3576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5A57941-CB47-449D-A7F9-F6D5FD6D75E5}"/>
              </a:ext>
            </a:extLst>
          </p:cNvPr>
          <p:cNvSpPr txBox="1"/>
          <p:nvPr/>
        </p:nvSpPr>
        <p:spPr>
          <a:xfrm>
            <a:off x="3840773" y="1295901"/>
            <a:ext cx="497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DA616F6-0069-4B39-9C7C-0C3F31B4CBF3}"/>
              </a:ext>
            </a:extLst>
          </p:cNvPr>
          <p:cNvSpPr txBox="1"/>
          <p:nvPr/>
        </p:nvSpPr>
        <p:spPr>
          <a:xfrm>
            <a:off x="2475143" y="1297055"/>
            <a:ext cx="692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たんさく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4158098-90CD-4249-9AB3-F35C2421E18F}"/>
              </a:ext>
            </a:extLst>
          </p:cNvPr>
          <p:cNvSpPr txBox="1"/>
          <p:nvPr/>
        </p:nvSpPr>
        <p:spPr>
          <a:xfrm>
            <a:off x="4460389" y="1290567"/>
            <a:ext cx="692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E8FE57B-1939-42B8-B18B-EE2428A4619F}"/>
              </a:ext>
            </a:extLst>
          </p:cNvPr>
          <p:cNvGrpSpPr/>
          <p:nvPr/>
        </p:nvGrpSpPr>
        <p:grpSpPr>
          <a:xfrm rot="5400000" flipH="1">
            <a:off x="855854" y="4569999"/>
            <a:ext cx="1229118" cy="435007"/>
            <a:chOff x="1429304" y="5193438"/>
            <a:chExt cx="1229118" cy="435007"/>
          </a:xfrm>
        </p:grpSpPr>
        <p:sp>
          <p:nvSpPr>
            <p:cNvPr id="6" name="円弧 5">
              <a:extLst>
                <a:ext uri="{FF2B5EF4-FFF2-40B4-BE49-F238E27FC236}">
                  <a16:creationId xmlns:a16="http://schemas.microsoft.com/office/drawing/2014/main" id="{96547247-0C7D-4076-8044-DCEF5B7E77E5}"/>
                </a:ext>
              </a:extLst>
            </p:cNvPr>
            <p:cNvSpPr/>
            <p:nvPr/>
          </p:nvSpPr>
          <p:spPr>
            <a:xfrm>
              <a:off x="1429304" y="5193438"/>
              <a:ext cx="408811" cy="435007"/>
            </a:xfrm>
            <a:prstGeom prst="arc">
              <a:avLst>
                <a:gd name="adj1" fmla="val 10735142"/>
                <a:gd name="adj2" fmla="val 391239"/>
              </a:avLst>
            </a:prstGeom>
            <a:ln w="28575">
              <a:solidFill>
                <a:schemeClr val="accent6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円弧 53">
              <a:extLst>
                <a:ext uri="{FF2B5EF4-FFF2-40B4-BE49-F238E27FC236}">
                  <a16:creationId xmlns:a16="http://schemas.microsoft.com/office/drawing/2014/main" id="{9BECAD0D-A600-4B92-9CA3-B8D5D97E9B1D}"/>
                </a:ext>
              </a:extLst>
            </p:cNvPr>
            <p:cNvSpPr/>
            <p:nvPr/>
          </p:nvSpPr>
          <p:spPr>
            <a:xfrm>
              <a:off x="1840800" y="5193438"/>
              <a:ext cx="408811" cy="435007"/>
            </a:xfrm>
            <a:prstGeom prst="arc">
              <a:avLst>
                <a:gd name="adj1" fmla="val 10735142"/>
                <a:gd name="adj2" fmla="val 391239"/>
              </a:avLst>
            </a:prstGeom>
            <a:ln w="28575">
              <a:solidFill>
                <a:schemeClr val="accent6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円弧 54">
              <a:extLst>
                <a:ext uri="{FF2B5EF4-FFF2-40B4-BE49-F238E27FC236}">
                  <a16:creationId xmlns:a16="http://schemas.microsoft.com/office/drawing/2014/main" id="{EF630AED-48E8-4E2E-9D97-5987848A17EC}"/>
                </a:ext>
              </a:extLst>
            </p:cNvPr>
            <p:cNvSpPr/>
            <p:nvPr/>
          </p:nvSpPr>
          <p:spPr>
            <a:xfrm>
              <a:off x="2249611" y="5193438"/>
              <a:ext cx="408811" cy="435007"/>
            </a:xfrm>
            <a:prstGeom prst="arc">
              <a:avLst>
                <a:gd name="adj1" fmla="val 10735142"/>
                <a:gd name="adj2" fmla="val 391239"/>
              </a:avLst>
            </a:prstGeom>
            <a:ln w="28575">
              <a:solidFill>
                <a:schemeClr val="accent6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50F8AEB-EE0E-46BB-B286-78E2681C0BBC}"/>
              </a:ext>
            </a:extLst>
          </p:cNvPr>
          <p:cNvGrpSpPr/>
          <p:nvPr/>
        </p:nvGrpSpPr>
        <p:grpSpPr>
          <a:xfrm>
            <a:off x="3877075" y="4148009"/>
            <a:ext cx="3114611" cy="1262932"/>
            <a:chOff x="3757255" y="2965447"/>
            <a:chExt cx="3114611" cy="1262932"/>
          </a:xfrm>
        </p:grpSpPr>
        <p:sp>
          <p:nvSpPr>
            <p:cNvPr id="28" name="吹き出し: 角を丸めた四角形 27">
              <a:extLst>
                <a:ext uri="{FF2B5EF4-FFF2-40B4-BE49-F238E27FC236}">
                  <a16:creationId xmlns:a16="http://schemas.microsoft.com/office/drawing/2014/main" id="{419FBFE3-7FFA-4029-AF70-93023ACEEEF1}"/>
                </a:ext>
              </a:extLst>
            </p:cNvPr>
            <p:cNvSpPr/>
            <p:nvPr/>
          </p:nvSpPr>
          <p:spPr>
            <a:xfrm>
              <a:off x="3757256" y="2965447"/>
              <a:ext cx="3114610" cy="1262932"/>
            </a:xfrm>
            <a:prstGeom prst="wedgeRoundRectCallout">
              <a:avLst>
                <a:gd name="adj1" fmla="val 57008"/>
                <a:gd name="adj2" fmla="val -205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510AAD3-602B-4CFD-8831-4E5588B926E3}"/>
                </a:ext>
              </a:extLst>
            </p:cNvPr>
            <p:cNvSpPr txBox="1"/>
            <p:nvPr/>
          </p:nvSpPr>
          <p:spPr>
            <a:xfrm>
              <a:off x="3757255" y="3081352"/>
              <a:ext cx="311461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位置が変わると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」の座標は</a:t>
              </a:r>
              <a:r>
                <a:rPr kumimoji="1" lang="en-US" altLang="ja-JP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ずつ減る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ね。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147C11B2-C42F-4980-888A-5C208EC38EE2}"/>
                </a:ext>
              </a:extLst>
            </p:cNvPr>
            <p:cNvSpPr txBox="1"/>
            <p:nvPr/>
          </p:nvSpPr>
          <p:spPr>
            <a:xfrm>
              <a:off x="5697440" y="3627447"/>
              <a:ext cx="3109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0C11196-61DF-4DA5-8699-043A8A58F456}"/>
                </a:ext>
              </a:extLst>
            </p:cNvPr>
            <p:cNvSpPr txBox="1"/>
            <p:nvPr/>
          </p:nvSpPr>
          <p:spPr>
            <a:xfrm>
              <a:off x="4328206" y="3154152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55FA681-2532-4B8F-9454-5CA397796FC2}"/>
                </a:ext>
              </a:extLst>
            </p:cNvPr>
            <p:cNvSpPr txBox="1"/>
            <p:nvPr/>
          </p:nvSpPr>
          <p:spPr>
            <a:xfrm>
              <a:off x="3805262" y="3154152"/>
              <a:ext cx="4971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8A8207F-5609-4E45-9701-5C70FCAA3179}"/>
                </a:ext>
              </a:extLst>
            </p:cNvPr>
            <p:cNvSpPr txBox="1"/>
            <p:nvPr/>
          </p:nvSpPr>
          <p:spPr>
            <a:xfrm>
              <a:off x="4460389" y="3627447"/>
              <a:ext cx="75655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0" name="図 39">
            <a:extLst>
              <a:ext uri="{FF2B5EF4-FFF2-40B4-BE49-F238E27FC236}">
                <a16:creationId xmlns:a16="http://schemas.microsoft.com/office/drawing/2014/main" id="{D1D382CD-CFAE-4683-915C-818AA7E03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473" y="3947725"/>
            <a:ext cx="1317212" cy="2099122"/>
          </a:xfrm>
          <a:prstGeom prst="rect">
            <a:avLst/>
          </a:prstGeom>
        </p:spPr>
      </p:pic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46B3B333-22AE-476E-AF34-FC31400A0787}"/>
              </a:ext>
            </a:extLst>
          </p:cNvPr>
          <p:cNvCxnSpPr>
            <a:cxnSpLocks/>
          </p:cNvCxnSpPr>
          <p:nvPr/>
        </p:nvCxnSpPr>
        <p:spPr>
          <a:xfrm flipV="1">
            <a:off x="931392" y="2131223"/>
            <a:ext cx="0" cy="3583390"/>
          </a:xfrm>
          <a:prstGeom prst="straightConnector1">
            <a:avLst/>
          </a:prstGeom>
          <a:ln w="571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DB9B7AA-0969-407D-91DB-EC76E18E2CCA}"/>
              </a:ext>
            </a:extLst>
          </p:cNvPr>
          <p:cNvSpPr txBox="1"/>
          <p:nvPr/>
        </p:nvSpPr>
        <p:spPr>
          <a:xfrm>
            <a:off x="69377" y="5410941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767609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FEFE174-D836-4CFB-8A04-79FD842D0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48" y="2180838"/>
            <a:ext cx="6724650" cy="3533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止まった位置が、最初に点滅した位置と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一致　→　「正解」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1493730" y="1288177"/>
            <a:ext cx="535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346E5BE-95EB-4F8A-8765-671213017D3C}"/>
              </a:ext>
            </a:extLst>
          </p:cNvPr>
          <p:cNvSpPr txBox="1"/>
          <p:nvPr/>
        </p:nvSpPr>
        <p:spPr>
          <a:xfrm>
            <a:off x="2987337" y="1315664"/>
            <a:ext cx="692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てんめつ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44C1E52-40BC-426F-ABF1-31BC4C17BBFB}"/>
              </a:ext>
            </a:extLst>
          </p:cNvPr>
          <p:cNvSpPr txBox="1"/>
          <p:nvPr/>
        </p:nvSpPr>
        <p:spPr>
          <a:xfrm>
            <a:off x="580511" y="1284138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5A57941-CB47-449D-A7F9-F6D5FD6D75E5}"/>
              </a:ext>
            </a:extLst>
          </p:cNvPr>
          <p:cNvSpPr txBox="1"/>
          <p:nvPr/>
        </p:nvSpPr>
        <p:spPr>
          <a:xfrm>
            <a:off x="5927818" y="1315664"/>
            <a:ext cx="692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DA616F6-0069-4B39-9C7C-0C3F31B4CBF3}"/>
              </a:ext>
            </a:extLst>
          </p:cNvPr>
          <p:cNvSpPr txBox="1"/>
          <p:nvPr/>
        </p:nvSpPr>
        <p:spPr>
          <a:xfrm>
            <a:off x="2337406" y="1290566"/>
            <a:ext cx="692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4158098-90CD-4249-9AB3-F35C2421E18F}"/>
              </a:ext>
            </a:extLst>
          </p:cNvPr>
          <p:cNvSpPr txBox="1"/>
          <p:nvPr/>
        </p:nvSpPr>
        <p:spPr>
          <a:xfrm>
            <a:off x="4568383" y="1316864"/>
            <a:ext cx="692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26E4FBF-D400-4B1A-896F-68786876460E}"/>
              </a:ext>
            </a:extLst>
          </p:cNvPr>
          <p:cNvSpPr txBox="1"/>
          <p:nvPr/>
        </p:nvSpPr>
        <p:spPr>
          <a:xfrm>
            <a:off x="3999908" y="1307985"/>
            <a:ext cx="535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7C707EA-F26E-4B1A-97BB-3E4A3800518B}"/>
              </a:ext>
            </a:extLst>
          </p:cNvPr>
          <p:cNvGrpSpPr/>
          <p:nvPr/>
        </p:nvGrpSpPr>
        <p:grpSpPr>
          <a:xfrm>
            <a:off x="3679890" y="3592321"/>
            <a:ext cx="401322" cy="401322"/>
            <a:chOff x="3679890" y="4808563"/>
            <a:chExt cx="401322" cy="401322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DD44FAA-0220-40E9-A3AB-6DE87E7D5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9890" y="4808563"/>
              <a:ext cx="401322" cy="401322"/>
            </a:xfrm>
            <a:prstGeom prst="rect">
              <a:avLst/>
            </a:prstGeom>
          </p:spPr>
        </p:pic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CCDA5B84-68FB-4284-BB3F-DA80F3F7D63B}"/>
                </a:ext>
              </a:extLst>
            </p:cNvPr>
            <p:cNvSpPr/>
            <p:nvPr/>
          </p:nvSpPr>
          <p:spPr>
            <a:xfrm>
              <a:off x="3798078" y="4917461"/>
              <a:ext cx="165769" cy="165769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16C3C86-BB9A-436F-B5EF-6C3470296D86}"/>
              </a:ext>
            </a:extLst>
          </p:cNvPr>
          <p:cNvGrpSpPr/>
          <p:nvPr/>
        </p:nvGrpSpPr>
        <p:grpSpPr>
          <a:xfrm>
            <a:off x="4355363" y="2962083"/>
            <a:ext cx="1679638" cy="475975"/>
            <a:chOff x="2037048" y="6099122"/>
            <a:chExt cx="1679638" cy="475975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FD1A020-C579-479D-B363-695A3E3E259C}"/>
                </a:ext>
              </a:extLst>
            </p:cNvPr>
            <p:cNvSpPr txBox="1"/>
            <p:nvPr/>
          </p:nvSpPr>
          <p:spPr>
            <a:xfrm>
              <a:off x="2037048" y="6108000"/>
              <a:ext cx="1679638" cy="369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solidFill>
                    <a:srgbClr val="0C596D"/>
                  </a:solidFill>
                </a:rPr>
                <a:t>　　＝</a:t>
              </a:r>
            </a:p>
          </p:txBody>
        </p: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95502904-C7AD-472D-BA0E-36C1CACD1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10149" y="6099122"/>
              <a:ext cx="673681" cy="404209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E982CDB8-29D5-4F38-A089-298B6DCF29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3515" b="-20627"/>
            <a:stretch/>
          </p:blipFill>
          <p:spPr>
            <a:xfrm>
              <a:off x="2126123" y="6099122"/>
              <a:ext cx="465271" cy="475975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2AAF8F3-C730-4590-B6E4-827040E53E08}"/>
              </a:ext>
            </a:extLst>
          </p:cNvPr>
          <p:cNvGrpSpPr/>
          <p:nvPr/>
        </p:nvGrpSpPr>
        <p:grpSpPr>
          <a:xfrm>
            <a:off x="4355363" y="3517708"/>
            <a:ext cx="1679638" cy="475975"/>
            <a:chOff x="3581299" y="3168306"/>
            <a:chExt cx="1679638" cy="475975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4541FAD5-408F-45CA-991A-A77AFF681CCB}"/>
                </a:ext>
              </a:extLst>
            </p:cNvPr>
            <p:cNvSpPr txBox="1"/>
            <p:nvPr/>
          </p:nvSpPr>
          <p:spPr>
            <a:xfrm>
              <a:off x="3581299" y="3196608"/>
              <a:ext cx="1679638" cy="3693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solidFill>
                    <a:srgbClr val="0C596D"/>
                  </a:solidFill>
                </a:rPr>
                <a:t>　　＝</a:t>
              </a: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C5D358B4-A681-4D34-8749-A9A17F4DD6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3018" t="-5840" r="497" b="-14789"/>
            <a:stretch/>
          </p:blipFill>
          <p:spPr>
            <a:xfrm>
              <a:off x="3656793" y="3168306"/>
              <a:ext cx="465271" cy="475975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19C2367A-0CE4-415E-8ED9-4BC2283FE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74759" y="3171719"/>
              <a:ext cx="644809" cy="433081"/>
            </a:xfrm>
            <a:prstGeom prst="rect">
              <a:avLst/>
            </a:prstGeom>
          </p:spPr>
        </p:pic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E137ABED-9044-4190-851D-A7C721FB4A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50" y="4518710"/>
            <a:ext cx="1090465" cy="1847439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FFD9882-011C-4B28-8722-9195763FA9C1}"/>
              </a:ext>
            </a:extLst>
          </p:cNvPr>
          <p:cNvGrpSpPr/>
          <p:nvPr/>
        </p:nvGrpSpPr>
        <p:grpSpPr>
          <a:xfrm>
            <a:off x="2074138" y="4947109"/>
            <a:ext cx="5969030" cy="1188159"/>
            <a:chOff x="2828741" y="4947109"/>
            <a:chExt cx="5969030" cy="1188159"/>
          </a:xfrm>
        </p:grpSpPr>
        <p:sp>
          <p:nvSpPr>
            <p:cNvPr id="52" name="吹き出し: 角を丸めた四角形 51">
              <a:extLst>
                <a:ext uri="{FF2B5EF4-FFF2-40B4-BE49-F238E27FC236}">
                  <a16:creationId xmlns:a16="http://schemas.microsoft.com/office/drawing/2014/main" id="{C317D004-B2D6-48CE-BF72-76C3E9716219}"/>
                </a:ext>
              </a:extLst>
            </p:cNvPr>
            <p:cNvSpPr/>
            <p:nvPr/>
          </p:nvSpPr>
          <p:spPr>
            <a:xfrm>
              <a:off x="2828741" y="4947109"/>
              <a:ext cx="5969030" cy="1188159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8D9D2A33-D71F-46E7-8C3B-A6B7B6C8DA93}"/>
                </a:ext>
              </a:extLst>
            </p:cNvPr>
            <p:cNvSpPr txBox="1"/>
            <p:nvPr/>
          </p:nvSpPr>
          <p:spPr>
            <a:xfrm>
              <a:off x="3120873" y="5069695"/>
              <a:ext cx="56768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」と「点灯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の値、「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」と「点灯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」の値を使えば、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位置を判定することができるね！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CB5A2023-1A70-4D97-B4E8-DDDE782B9C50}"/>
                </a:ext>
              </a:extLst>
            </p:cNvPr>
            <p:cNvSpPr txBox="1"/>
            <p:nvPr/>
          </p:nvSpPr>
          <p:spPr>
            <a:xfrm>
              <a:off x="3976783" y="5122960"/>
              <a:ext cx="7304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6A82971-1E9D-4FDA-BC50-3400031770F6}"/>
                </a:ext>
              </a:extLst>
            </p:cNvPr>
            <p:cNvSpPr txBox="1"/>
            <p:nvPr/>
          </p:nvSpPr>
          <p:spPr>
            <a:xfrm>
              <a:off x="4995777" y="5116672"/>
              <a:ext cx="584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3D8EA1E-B305-46B0-869E-7E48D4C2A167}"/>
                </a:ext>
              </a:extLst>
            </p:cNvPr>
            <p:cNvSpPr txBox="1"/>
            <p:nvPr/>
          </p:nvSpPr>
          <p:spPr>
            <a:xfrm>
              <a:off x="6322464" y="5122960"/>
              <a:ext cx="7304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E50D582-420F-4A3D-B356-15E89AA9EAB5}"/>
                </a:ext>
              </a:extLst>
            </p:cNvPr>
            <p:cNvSpPr txBox="1"/>
            <p:nvPr/>
          </p:nvSpPr>
          <p:spPr>
            <a:xfrm>
              <a:off x="7297064" y="5116672"/>
              <a:ext cx="584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66E272B4-7ABC-470D-91F7-FD87CC8C01D3}"/>
                </a:ext>
              </a:extLst>
            </p:cNvPr>
            <p:cNvSpPr txBox="1"/>
            <p:nvPr/>
          </p:nvSpPr>
          <p:spPr>
            <a:xfrm>
              <a:off x="7670734" y="5116672"/>
              <a:ext cx="584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1DEFBCFB-F56D-4F53-A4AE-114DB8DC3DB8}"/>
                </a:ext>
              </a:extLst>
            </p:cNvPr>
            <p:cNvSpPr txBox="1"/>
            <p:nvPr/>
          </p:nvSpPr>
          <p:spPr>
            <a:xfrm>
              <a:off x="3151897" y="5603710"/>
              <a:ext cx="52221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F480799A-C69C-49EA-A185-A5A1E4903DEA}"/>
                </a:ext>
              </a:extLst>
            </p:cNvPr>
            <p:cNvSpPr txBox="1"/>
            <p:nvPr/>
          </p:nvSpPr>
          <p:spPr>
            <a:xfrm>
              <a:off x="3667811" y="5594035"/>
              <a:ext cx="7304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92AAFCA9-8FFC-40FD-BEA8-44563F5B74EF}"/>
              </a:ext>
            </a:extLst>
          </p:cNvPr>
          <p:cNvGrpSpPr/>
          <p:nvPr/>
        </p:nvGrpSpPr>
        <p:grpSpPr>
          <a:xfrm>
            <a:off x="2189404" y="3403911"/>
            <a:ext cx="1235395" cy="905649"/>
            <a:chOff x="4197739" y="4294958"/>
            <a:chExt cx="1235395" cy="905649"/>
          </a:xfrm>
        </p:grpSpPr>
        <p:sp>
          <p:nvSpPr>
            <p:cNvPr id="76" name="吹き出し: 角を丸めた四角形 75">
              <a:extLst>
                <a:ext uri="{FF2B5EF4-FFF2-40B4-BE49-F238E27FC236}">
                  <a16:creationId xmlns:a16="http://schemas.microsoft.com/office/drawing/2014/main" id="{D55718BC-4CFD-4EA0-AD67-DB65400104D6}"/>
                </a:ext>
              </a:extLst>
            </p:cNvPr>
            <p:cNvSpPr/>
            <p:nvPr/>
          </p:nvSpPr>
          <p:spPr>
            <a:xfrm>
              <a:off x="4197739" y="4294958"/>
              <a:ext cx="1235395" cy="879933"/>
            </a:xfrm>
            <a:prstGeom prst="wedgeRoundRectCallout">
              <a:avLst>
                <a:gd name="adj1" fmla="val 63976"/>
                <a:gd name="adj2" fmla="val -7869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r">
                <a:lnSpc>
                  <a:spcPct val="150000"/>
                </a:lnSpc>
              </a:pP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＝</a:t>
              </a:r>
              <a:r>
                <a:rPr kumimoji="1" lang="en-US" altLang="ja-JP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6</a:t>
              </a:r>
            </a:p>
            <a:p>
              <a:pPr algn="r">
                <a:lnSpc>
                  <a:spcPct val="150000"/>
                </a:lnSpc>
              </a:pP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＝</a:t>
              </a:r>
              <a:r>
                <a:rPr kumimoji="1" lang="en-US" altLang="ja-JP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endPara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0F15D9ED-47F7-4423-BF7E-B2EE22B3B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21691" y="4491643"/>
              <a:ext cx="632562" cy="379538"/>
            </a:xfrm>
            <a:prstGeom prst="rect">
              <a:avLst/>
            </a:prstGeom>
          </p:spPr>
        </p:pic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BACA9209-E45E-4CB2-ADFB-B011707F6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35246" y="4793960"/>
              <a:ext cx="605452" cy="4066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5039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FEFE174-D836-4CFB-8A04-79FD842D0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48" y="2180838"/>
            <a:ext cx="6724650" cy="3533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止まった位置が、最初に点滅した位置を通り過ぎる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→　「不正解」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143AE0A-ADF6-4D59-A1E5-B1177138D252}"/>
              </a:ext>
            </a:extLst>
          </p:cNvPr>
          <p:cNvSpPr txBox="1"/>
          <p:nvPr/>
        </p:nvSpPr>
        <p:spPr>
          <a:xfrm>
            <a:off x="1493730" y="1288177"/>
            <a:ext cx="535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346E5BE-95EB-4F8A-8765-671213017D3C}"/>
              </a:ext>
            </a:extLst>
          </p:cNvPr>
          <p:cNvSpPr txBox="1"/>
          <p:nvPr/>
        </p:nvSpPr>
        <p:spPr>
          <a:xfrm>
            <a:off x="2987337" y="1315664"/>
            <a:ext cx="692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てんめつ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44C1E52-40BC-426F-ABF1-31BC4C17BBFB}"/>
              </a:ext>
            </a:extLst>
          </p:cNvPr>
          <p:cNvSpPr txBox="1"/>
          <p:nvPr/>
        </p:nvSpPr>
        <p:spPr>
          <a:xfrm>
            <a:off x="580511" y="1284138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5A57941-CB47-449D-A7F9-F6D5FD6D75E5}"/>
              </a:ext>
            </a:extLst>
          </p:cNvPr>
          <p:cNvSpPr txBox="1"/>
          <p:nvPr/>
        </p:nvSpPr>
        <p:spPr>
          <a:xfrm>
            <a:off x="6742003" y="1315664"/>
            <a:ext cx="8395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ふせいかい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DA616F6-0069-4B39-9C7C-0C3F31B4CBF3}"/>
              </a:ext>
            </a:extLst>
          </p:cNvPr>
          <p:cNvSpPr txBox="1"/>
          <p:nvPr/>
        </p:nvSpPr>
        <p:spPr>
          <a:xfrm>
            <a:off x="2337406" y="1290566"/>
            <a:ext cx="6925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4158098-90CD-4249-9AB3-F35C2421E18F}"/>
              </a:ext>
            </a:extLst>
          </p:cNvPr>
          <p:cNvSpPr txBox="1"/>
          <p:nvPr/>
        </p:nvSpPr>
        <p:spPr>
          <a:xfrm>
            <a:off x="4577261" y="1307986"/>
            <a:ext cx="503453" cy="245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26E4FBF-D400-4B1A-896F-68786876460E}"/>
              </a:ext>
            </a:extLst>
          </p:cNvPr>
          <p:cNvSpPr txBox="1"/>
          <p:nvPr/>
        </p:nvSpPr>
        <p:spPr>
          <a:xfrm>
            <a:off x="3999908" y="1307985"/>
            <a:ext cx="535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DD44FAA-0220-40E9-A3AB-6DE87E7D5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890" y="3592321"/>
            <a:ext cx="401322" cy="401322"/>
          </a:xfrm>
          <a:prstGeom prst="rect">
            <a:avLst/>
          </a:prstGeom>
        </p:spPr>
      </p:pic>
      <p:sp>
        <p:nvSpPr>
          <p:cNvPr id="27" name="楕円 26">
            <a:extLst>
              <a:ext uri="{FF2B5EF4-FFF2-40B4-BE49-F238E27FC236}">
                <a16:creationId xmlns:a16="http://schemas.microsoft.com/office/drawing/2014/main" id="{CCDA5B84-68FB-4284-BB3F-DA80F3F7D63B}"/>
              </a:ext>
            </a:extLst>
          </p:cNvPr>
          <p:cNvSpPr/>
          <p:nvPr/>
        </p:nvSpPr>
        <p:spPr>
          <a:xfrm>
            <a:off x="3797666" y="3311519"/>
            <a:ext cx="165769" cy="165769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74D1A85-D0F3-4A52-85D4-610F8C1BD4DC}"/>
              </a:ext>
            </a:extLst>
          </p:cNvPr>
          <p:cNvSpPr txBox="1"/>
          <p:nvPr/>
        </p:nvSpPr>
        <p:spPr>
          <a:xfrm>
            <a:off x="5042614" y="1316764"/>
            <a:ext cx="503453" cy="245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66CDE16D-7AB7-458A-84DB-90436C1C0C2A}"/>
              </a:ext>
            </a:extLst>
          </p:cNvPr>
          <p:cNvGrpSpPr/>
          <p:nvPr/>
        </p:nvGrpSpPr>
        <p:grpSpPr>
          <a:xfrm>
            <a:off x="2189404" y="3403911"/>
            <a:ext cx="1235395" cy="905649"/>
            <a:chOff x="4197739" y="4294958"/>
            <a:chExt cx="1235395" cy="905649"/>
          </a:xfrm>
        </p:grpSpPr>
        <p:sp>
          <p:nvSpPr>
            <p:cNvPr id="70" name="吹き出し: 角を丸めた四角形 69">
              <a:extLst>
                <a:ext uri="{FF2B5EF4-FFF2-40B4-BE49-F238E27FC236}">
                  <a16:creationId xmlns:a16="http://schemas.microsoft.com/office/drawing/2014/main" id="{B6DB979E-C772-4C0C-BF4E-F0B4A47C9451}"/>
                </a:ext>
              </a:extLst>
            </p:cNvPr>
            <p:cNvSpPr/>
            <p:nvPr/>
          </p:nvSpPr>
          <p:spPr>
            <a:xfrm>
              <a:off x="4197739" y="4294958"/>
              <a:ext cx="1235395" cy="879933"/>
            </a:xfrm>
            <a:prstGeom prst="wedgeRoundRectCallout">
              <a:avLst>
                <a:gd name="adj1" fmla="val 63976"/>
                <a:gd name="adj2" fmla="val -7869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r">
                <a:lnSpc>
                  <a:spcPct val="150000"/>
                </a:lnSpc>
              </a:pP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＝</a:t>
              </a:r>
              <a:r>
                <a:rPr kumimoji="1" lang="en-US" altLang="ja-JP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6</a:t>
              </a:r>
            </a:p>
            <a:p>
              <a:pPr algn="r">
                <a:lnSpc>
                  <a:spcPct val="150000"/>
                </a:lnSpc>
              </a:pP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＝</a:t>
              </a:r>
              <a:r>
                <a:rPr kumimoji="1" lang="en-US" altLang="ja-JP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endPara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364FDDC1-1A0F-481F-894B-CB4E6A33F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21691" y="4491643"/>
              <a:ext cx="632562" cy="379538"/>
            </a:xfrm>
            <a:prstGeom prst="rect">
              <a:avLst/>
            </a:prstGeom>
          </p:spPr>
        </p:pic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B4FDE8E3-BAA6-4F94-BD79-942A4D386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5246" y="4793960"/>
              <a:ext cx="605452" cy="406647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370BE10-211D-4D8C-849C-AFEDD2612D9F}"/>
              </a:ext>
            </a:extLst>
          </p:cNvPr>
          <p:cNvGrpSpPr/>
          <p:nvPr/>
        </p:nvGrpSpPr>
        <p:grpSpPr>
          <a:xfrm>
            <a:off x="4452107" y="2823210"/>
            <a:ext cx="4630623" cy="2239074"/>
            <a:chOff x="4283431" y="2796576"/>
            <a:chExt cx="4630623" cy="2239074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C6D791E-8D7D-47C6-8509-59C61E69D307}"/>
                </a:ext>
              </a:extLst>
            </p:cNvPr>
            <p:cNvSpPr txBox="1"/>
            <p:nvPr/>
          </p:nvSpPr>
          <p:spPr>
            <a:xfrm>
              <a:off x="4283431" y="2796576"/>
              <a:ext cx="4630623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＝６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=2</a:t>
              </a: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が通り過ぎている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の値が点灯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より小さくなっている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34C154D9-F79B-4354-8C7D-6219BFCE144C}"/>
                </a:ext>
              </a:extLst>
            </p:cNvPr>
            <p:cNvGrpSpPr/>
            <p:nvPr/>
          </p:nvGrpSpPr>
          <p:grpSpPr>
            <a:xfrm>
              <a:off x="4979379" y="4547375"/>
              <a:ext cx="1679638" cy="475975"/>
              <a:chOff x="3581299" y="3168306"/>
              <a:chExt cx="1679638" cy="475975"/>
            </a:xfrm>
          </p:grpSpPr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CB6371D4-3F58-461D-A148-AC26BD8EF7E7}"/>
                  </a:ext>
                </a:extLst>
              </p:cNvPr>
              <p:cNvSpPr txBox="1"/>
              <p:nvPr/>
            </p:nvSpPr>
            <p:spPr>
              <a:xfrm>
                <a:off x="3581299" y="3196608"/>
                <a:ext cx="1679638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ja-JP" altLang="en-US" dirty="0">
                    <a:solidFill>
                      <a:srgbClr val="0C596D"/>
                    </a:solidFill>
                  </a:rPr>
                  <a:t>　　＜</a:t>
                </a:r>
              </a:p>
            </p:txBody>
          </p:sp>
          <p:pic>
            <p:nvPicPr>
              <p:cNvPr id="77" name="図 76">
                <a:extLst>
                  <a:ext uri="{FF2B5EF4-FFF2-40B4-BE49-F238E27FC236}">
                    <a16:creationId xmlns:a16="http://schemas.microsoft.com/office/drawing/2014/main" id="{C2F77E17-6B0D-4E47-B75F-B53F5A1B35D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3018" t="-5840" r="497" b="-14789"/>
              <a:stretch/>
            </p:blipFill>
            <p:spPr>
              <a:xfrm>
                <a:off x="3656793" y="3168306"/>
                <a:ext cx="465271" cy="475975"/>
              </a:xfrm>
              <a:prstGeom prst="rect">
                <a:avLst/>
              </a:prstGeom>
            </p:spPr>
          </p:pic>
          <p:pic>
            <p:nvPicPr>
              <p:cNvPr id="78" name="図 77">
                <a:extLst>
                  <a:ext uri="{FF2B5EF4-FFF2-40B4-BE49-F238E27FC236}">
                    <a16:creationId xmlns:a16="http://schemas.microsoft.com/office/drawing/2014/main" id="{BFC75EC8-9981-4F20-A0D0-6B89559D19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74759" y="3171719"/>
                <a:ext cx="644809" cy="433081"/>
              </a:xfrm>
              <a:prstGeom prst="rect">
                <a:avLst/>
              </a:prstGeom>
            </p:spPr>
          </p:pic>
        </p:grp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32566284-E74A-4360-8F14-820CE9DC8B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53515" b="-20627"/>
            <a:stretch/>
          </p:blipFill>
          <p:spPr>
            <a:xfrm>
              <a:off x="4616236" y="2964805"/>
              <a:ext cx="465271" cy="475975"/>
            </a:xfrm>
            <a:prstGeom prst="rect">
              <a:avLst/>
            </a:prstGeom>
          </p:spPr>
        </p:pic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3B22C1B3-5E3F-433B-8990-B412BF7E8C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3018" t="-5840" r="497" b="-14789"/>
            <a:stretch/>
          </p:blipFill>
          <p:spPr>
            <a:xfrm>
              <a:off x="5512403" y="2939747"/>
              <a:ext cx="465271" cy="475975"/>
            </a:xfrm>
            <a:prstGeom prst="rect">
              <a:avLst/>
            </a:prstGeom>
          </p:spPr>
        </p:pic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2E11253-72C5-42C5-A6FE-AE5328D37657}"/>
                </a:ext>
              </a:extLst>
            </p:cNvPr>
            <p:cNvSpPr txBox="1"/>
            <p:nvPr/>
          </p:nvSpPr>
          <p:spPr>
            <a:xfrm>
              <a:off x="5243314" y="3411603"/>
              <a:ext cx="629525" cy="255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42AC663C-DEA5-48FE-BE15-23277D9D663A}"/>
                </a:ext>
              </a:extLst>
            </p:cNvPr>
            <p:cNvSpPr txBox="1"/>
            <p:nvPr/>
          </p:nvSpPr>
          <p:spPr>
            <a:xfrm>
              <a:off x="5722276" y="3411603"/>
              <a:ext cx="629525" cy="255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387465A8-7421-4CE3-AE76-9380E0330175}"/>
                </a:ext>
              </a:extLst>
            </p:cNvPr>
            <p:cNvSpPr txBox="1"/>
            <p:nvPr/>
          </p:nvSpPr>
          <p:spPr>
            <a:xfrm>
              <a:off x="5243314" y="3974133"/>
              <a:ext cx="629525" cy="255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5A32EAFF-C897-4B04-942E-9961D265E40F}"/>
                </a:ext>
              </a:extLst>
            </p:cNvPr>
            <p:cNvSpPr txBox="1"/>
            <p:nvPr/>
          </p:nvSpPr>
          <p:spPr>
            <a:xfrm>
              <a:off x="5757052" y="3974133"/>
              <a:ext cx="7128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CB2C3B6A-3F32-47B7-BD54-717439A87B7B}"/>
                </a:ext>
              </a:extLst>
            </p:cNvPr>
            <p:cNvSpPr txBox="1"/>
            <p:nvPr/>
          </p:nvSpPr>
          <p:spPr>
            <a:xfrm>
              <a:off x="6844114" y="3988043"/>
              <a:ext cx="461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9773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FEFE174-D836-4CFB-8A04-79FD842D0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48" y="2180838"/>
            <a:ext cx="6724650" cy="35337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DD44FAA-0220-40E9-A3AB-6DE87E7D5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890" y="3592321"/>
            <a:ext cx="401322" cy="401322"/>
          </a:xfrm>
          <a:prstGeom prst="rect">
            <a:avLst/>
          </a:prstGeom>
        </p:spPr>
      </p:pic>
      <p:sp>
        <p:nvSpPr>
          <p:cNvPr id="27" name="楕円 26">
            <a:extLst>
              <a:ext uri="{FF2B5EF4-FFF2-40B4-BE49-F238E27FC236}">
                <a16:creationId xmlns:a16="http://schemas.microsoft.com/office/drawing/2014/main" id="{CCDA5B84-68FB-4284-BB3F-DA80F3F7D63B}"/>
              </a:ext>
            </a:extLst>
          </p:cNvPr>
          <p:cNvSpPr/>
          <p:nvPr/>
        </p:nvSpPr>
        <p:spPr>
          <a:xfrm>
            <a:off x="4204693" y="3707480"/>
            <a:ext cx="165769" cy="165769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5193D2B3-43F4-435B-AED7-5C65E3DBB9A7}"/>
              </a:ext>
            </a:extLst>
          </p:cNvPr>
          <p:cNvGrpSpPr/>
          <p:nvPr/>
        </p:nvGrpSpPr>
        <p:grpSpPr>
          <a:xfrm>
            <a:off x="2189404" y="3403911"/>
            <a:ext cx="1235395" cy="905649"/>
            <a:chOff x="4197739" y="4294958"/>
            <a:chExt cx="1235395" cy="905649"/>
          </a:xfrm>
        </p:grpSpPr>
        <p:sp>
          <p:nvSpPr>
            <p:cNvPr id="45" name="吹き出し: 角を丸めた四角形 44">
              <a:extLst>
                <a:ext uri="{FF2B5EF4-FFF2-40B4-BE49-F238E27FC236}">
                  <a16:creationId xmlns:a16="http://schemas.microsoft.com/office/drawing/2014/main" id="{F3E287CA-9359-4188-A7D6-CE9CCFD01726}"/>
                </a:ext>
              </a:extLst>
            </p:cNvPr>
            <p:cNvSpPr/>
            <p:nvPr/>
          </p:nvSpPr>
          <p:spPr>
            <a:xfrm>
              <a:off x="4197739" y="4294958"/>
              <a:ext cx="1235395" cy="879933"/>
            </a:xfrm>
            <a:prstGeom prst="wedgeRoundRectCallout">
              <a:avLst>
                <a:gd name="adj1" fmla="val 63976"/>
                <a:gd name="adj2" fmla="val -7869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r">
                <a:lnSpc>
                  <a:spcPct val="150000"/>
                </a:lnSpc>
              </a:pP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＝</a:t>
              </a:r>
              <a:r>
                <a:rPr kumimoji="1" lang="en-US" altLang="ja-JP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6</a:t>
              </a:r>
            </a:p>
            <a:p>
              <a:pPr algn="r">
                <a:lnSpc>
                  <a:spcPct val="150000"/>
                </a:lnSpc>
              </a:pPr>
              <a:r>
                <a:rPr kumimoji="1"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＝</a:t>
              </a:r>
              <a:r>
                <a:rPr kumimoji="1" lang="en-US" altLang="ja-JP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endPara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EEFF3D4C-B297-4C4E-BC50-5E8DC0E75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21691" y="4491643"/>
              <a:ext cx="632562" cy="379538"/>
            </a:xfrm>
            <a:prstGeom prst="rect">
              <a:avLst/>
            </a:prstGeom>
          </p:spPr>
        </p:pic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839DF865-C8E4-4EC1-9F5A-0351880C6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5246" y="4793960"/>
              <a:ext cx="605452" cy="406647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5BC4D10-E73C-465B-BFDC-93937525ED56}"/>
              </a:ext>
            </a:extLst>
          </p:cNvPr>
          <p:cNvGrpSpPr/>
          <p:nvPr/>
        </p:nvGrpSpPr>
        <p:grpSpPr>
          <a:xfrm>
            <a:off x="4448434" y="2820264"/>
            <a:ext cx="4677808" cy="2254922"/>
            <a:chOff x="4554970" y="2820264"/>
            <a:chExt cx="4677808" cy="2254922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C6D791E-8D7D-47C6-8509-59C61E69D307}"/>
                </a:ext>
              </a:extLst>
            </p:cNvPr>
            <p:cNvSpPr txBox="1"/>
            <p:nvPr/>
          </p:nvSpPr>
          <p:spPr>
            <a:xfrm>
              <a:off x="4554970" y="2820264"/>
              <a:ext cx="4677808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＝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7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=3</a:t>
              </a: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が通り過ぎている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の値が点灯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より大きくなっている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→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32566284-E74A-4360-8F14-820CE9DC8B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53515" b="-20627"/>
            <a:stretch/>
          </p:blipFill>
          <p:spPr>
            <a:xfrm>
              <a:off x="4887774" y="2988493"/>
              <a:ext cx="465271" cy="475975"/>
            </a:xfrm>
            <a:prstGeom prst="rect">
              <a:avLst/>
            </a:prstGeom>
          </p:spPr>
        </p:pic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3B22C1B3-5E3F-433B-8990-B412BF7E8C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3018" t="-5840" r="497" b="-14789"/>
            <a:stretch/>
          </p:blipFill>
          <p:spPr>
            <a:xfrm>
              <a:off x="5783941" y="2963435"/>
              <a:ext cx="465271" cy="475975"/>
            </a:xfrm>
            <a:prstGeom prst="rect">
              <a:avLst/>
            </a:prstGeom>
          </p:spPr>
        </p:pic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2E11253-72C5-42C5-A6FE-AE5328D37657}"/>
                </a:ext>
              </a:extLst>
            </p:cNvPr>
            <p:cNvSpPr txBox="1"/>
            <p:nvPr/>
          </p:nvSpPr>
          <p:spPr>
            <a:xfrm>
              <a:off x="5514852" y="3435291"/>
              <a:ext cx="629525" cy="255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42AC663C-DEA5-48FE-BE15-23277D9D663A}"/>
                </a:ext>
              </a:extLst>
            </p:cNvPr>
            <p:cNvSpPr txBox="1"/>
            <p:nvPr/>
          </p:nvSpPr>
          <p:spPr>
            <a:xfrm>
              <a:off x="5993814" y="3435291"/>
              <a:ext cx="629525" cy="255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387465A8-7421-4CE3-AE76-9380E0330175}"/>
                </a:ext>
              </a:extLst>
            </p:cNvPr>
            <p:cNvSpPr txBox="1"/>
            <p:nvPr/>
          </p:nvSpPr>
          <p:spPr>
            <a:xfrm>
              <a:off x="5514852" y="3997821"/>
              <a:ext cx="629525" cy="255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5A32EAFF-C897-4B04-942E-9961D265E40F}"/>
                </a:ext>
              </a:extLst>
            </p:cNvPr>
            <p:cNvSpPr txBox="1"/>
            <p:nvPr/>
          </p:nvSpPr>
          <p:spPr>
            <a:xfrm>
              <a:off x="6028590" y="3997821"/>
              <a:ext cx="7128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E734E45D-1188-49CA-A912-D1A87B6C65FF}"/>
                </a:ext>
              </a:extLst>
            </p:cNvPr>
            <p:cNvSpPr txBox="1"/>
            <p:nvPr/>
          </p:nvSpPr>
          <p:spPr>
            <a:xfrm>
              <a:off x="7115652" y="4011731"/>
              <a:ext cx="4610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14FEBD5C-A500-4994-BB05-17DDFC471A1B}"/>
                </a:ext>
              </a:extLst>
            </p:cNvPr>
            <p:cNvGrpSpPr/>
            <p:nvPr/>
          </p:nvGrpSpPr>
          <p:grpSpPr>
            <a:xfrm>
              <a:off x="5252459" y="4599211"/>
              <a:ext cx="1679638" cy="475975"/>
              <a:chOff x="2037048" y="6099122"/>
              <a:chExt cx="1679638" cy="475975"/>
            </a:xfrm>
          </p:grpSpPr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1FB5A4E6-5AD7-4E80-85E1-66E0FAA6B42E}"/>
                  </a:ext>
                </a:extLst>
              </p:cNvPr>
              <p:cNvSpPr txBox="1"/>
              <p:nvPr/>
            </p:nvSpPr>
            <p:spPr>
              <a:xfrm>
                <a:off x="2037048" y="6108000"/>
                <a:ext cx="1679638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ja-JP" altLang="en-US" dirty="0">
                    <a:solidFill>
                      <a:srgbClr val="0C596D"/>
                    </a:solidFill>
                  </a:rPr>
                  <a:t>　　＞</a:t>
                </a:r>
              </a:p>
            </p:txBody>
          </p:sp>
          <p:pic>
            <p:nvPicPr>
              <p:cNvPr id="56" name="図 55">
                <a:extLst>
                  <a:ext uri="{FF2B5EF4-FFF2-40B4-BE49-F238E27FC236}">
                    <a16:creationId xmlns:a16="http://schemas.microsoft.com/office/drawing/2014/main" id="{6008FA5E-4C3F-4612-BF09-416F634792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10149" y="6099122"/>
                <a:ext cx="673681" cy="404209"/>
              </a:xfrm>
              <a:prstGeom prst="rect">
                <a:avLst/>
              </a:prstGeom>
            </p:spPr>
          </p:pic>
          <p:pic>
            <p:nvPicPr>
              <p:cNvPr id="57" name="図 56">
                <a:extLst>
                  <a:ext uri="{FF2B5EF4-FFF2-40B4-BE49-F238E27FC236}">
                    <a16:creationId xmlns:a16="http://schemas.microsoft.com/office/drawing/2014/main" id="{CB4C9EB5-930D-4B5C-9077-C22714A230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53515" b="-20627"/>
              <a:stretch/>
            </p:blipFill>
            <p:spPr>
              <a:xfrm>
                <a:off x="2126123" y="6099122"/>
                <a:ext cx="465271" cy="475975"/>
              </a:xfrm>
              <a:prstGeom prst="rect">
                <a:avLst/>
              </a:prstGeom>
            </p:spPr>
          </p:pic>
        </p:grp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C87ED38-2CC9-4DE7-B222-72B5336115F6}"/>
              </a:ext>
            </a:extLst>
          </p:cNvPr>
          <p:cNvGrpSpPr/>
          <p:nvPr/>
        </p:nvGrpSpPr>
        <p:grpSpPr>
          <a:xfrm>
            <a:off x="615677" y="5019186"/>
            <a:ext cx="6699523" cy="1847439"/>
            <a:chOff x="615677" y="5019186"/>
            <a:chExt cx="6699523" cy="1847439"/>
          </a:xfrm>
        </p:grpSpPr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FA5DC7B4-1FA4-45EE-8CFA-25F4B61EC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5677" y="5019186"/>
              <a:ext cx="1090465" cy="1847439"/>
            </a:xfrm>
            <a:prstGeom prst="rect">
              <a:avLst/>
            </a:prstGeom>
          </p:spPr>
        </p:pic>
        <p:sp>
          <p:nvSpPr>
            <p:cNvPr id="63" name="吹き出し: 角を丸めた四角形 62">
              <a:extLst>
                <a:ext uri="{FF2B5EF4-FFF2-40B4-BE49-F238E27FC236}">
                  <a16:creationId xmlns:a16="http://schemas.microsoft.com/office/drawing/2014/main" id="{11AFD60D-14C1-4A13-93C9-B85563F3204F}"/>
                </a:ext>
              </a:extLst>
            </p:cNvPr>
            <p:cNvSpPr/>
            <p:nvPr/>
          </p:nvSpPr>
          <p:spPr>
            <a:xfrm>
              <a:off x="1974753" y="5357724"/>
              <a:ext cx="5340447" cy="1188159"/>
            </a:xfrm>
            <a:prstGeom prst="wedgeRoundRectCallout">
              <a:avLst>
                <a:gd name="adj1" fmla="val -55536"/>
                <a:gd name="adj2" fmla="val -1920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CC6209B8-1387-42C4-BE54-CA34D5407544}"/>
                </a:ext>
              </a:extLst>
            </p:cNvPr>
            <p:cNvSpPr txBox="1"/>
            <p:nvPr/>
          </p:nvSpPr>
          <p:spPr>
            <a:xfrm>
              <a:off x="2266886" y="5480310"/>
              <a:ext cx="504831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または　　　　　　　　　の時は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不正解になるんだね！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77C83AD3-C15D-4C3A-A5C8-64DACF537F92}"/>
                </a:ext>
              </a:extLst>
            </p:cNvPr>
            <p:cNvSpPr txBox="1"/>
            <p:nvPr/>
          </p:nvSpPr>
          <p:spPr>
            <a:xfrm>
              <a:off x="2297910" y="6014325"/>
              <a:ext cx="8259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ふせいかい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99C4A47D-31DD-4AAB-A9B1-A1C209B657A0}"/>
                </a:ext>
              </a:extLst>
            </p:cNvPr>
            <p:cNvSpPr txBox="1"/>
            <p:nvPr/>
          </p:nvSpPr>
          <p:spPr>
            <a:xfrm>
              <a:off x="6464787" y="5516913"/>
              <a:ext cx="51885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516C3C86-BB9A-436F-B5EF-6C3470296D86}"/>
                </a:ext>
              </a:extLst>
            </p:cNvPr>
            <p:cNvGrpSpPr/>
            <p:nvPr/>
          </p:nvGrpSpPr>
          <p:grpSpPr>
            <a:xfrm>
              <a:off x="2266886" y="5599211"/>
              <a:ext cx="1679638" cy="475975"/>
              <a:chOff x="2037048" y="6099122"/>
              <a:chExt cx="1679638" cy="475975"/>
            </a:xfrm>
          </p:grpSpPr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FD1A020-C579-479D-B363-695A3E3E259C}"/>
                  </a:ext>
                </a:extLst>
              </p:cNvPr>
              <p:cNvSpPr txBox="1"/>
              <p:nvPr/>
            </p:nvSpPr>
            <p:spPr>
              <a:xfrm>
                <a:off x="2037048" y="6108000"/>
                <a:ext cx="1679638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ja-JP" altLang="en-US" dirty="0">
                    <a:solidFill>
                      <a:srgbClr val="0C596D"/>
                    </a:solidFill>
                  </a:rPr>
                  <a:t>　　＞</a:t>
                </a:r>
              </a:p>
            </p:txBody>
          </p:sp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95502904-C7AD-472D-BA0E-36C1CACD1A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10149" y="6099122"/>
                <a:ext cx="673681" cy="404209"/>
              </a:xfrm>
              <a:prstGeom prst="rect">
                <a:avLst/>
              </a:prstGeom>
            </p:spPr>
          </p:pic>
          <p:pic>
            <p:nvPicPr>
              <p:cNvPr id="31" name="図 30">
                <a:extLst>
                  <a:ext uri="{FF2B5EF4-FFF2-40B4-BE49-F238E27FC236}">
                    <a16:creationId xmlns:a16="http://schemas.microsoft.com/office/drawing/2014/main" id="{E982CDB8-29D5-4F38-A089-298B6DCF29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53515" b="-20627"/>
              <a:stretch/>
            </p:blipFill>
            <p:spPr>
              <a:xfrm>
                <a:off x="2126123" y="6099122"/>
                <a:ext cx="465271" cy="475975"/>
              </a:xfrm>
              <a:prstGeom prst="rect">
                <a:avLst/>
              </a:prstGeom>
            </p:spPr>
          </p:pic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62AAF8F3-C730-4590-B6E4-827040E53E08}"/>
                </a:ext>
              </a:extLst>
            </p:cNvPr>
            <p:cNvGrpSpPr/>
            <p:nvPr/>
          </p:nvGrpSpPr>
          <p:grpSpPr>
            <a:xfrm>
              <a:off x="4643132" y="5584064"/>
              <a:ext cx="1679638" cy="475975"/>
              <a:chOff x="3581299" y="3168306"/>
              <a:chExt cx="1679638" cy="475975"/>
            </a:xfrm>
          </p:grpSpPr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541FAD5-408F-45CA-991A-A77AFF681CCB}"/>
                  </a:ext>
                </a:extLst>
              </p:cNvPr>
              <p:cNvSpPr txBox="1"/>
              <p:nvPr/>
            </p:nvSpPr>
            <p:spPr>
              <a:xfrm>
                <a:off x="3581299" y="3196608"/>
                <a:ext cx="1679638" cy="36933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ja-JP" altLang="en-US" dirty="0">
                    <a:solidFill>
                      <a:srgbClr val="0C596D"/>
                    </a:solidFill>
                  </a:rPr>
                  <a:t>　　＜</a:t>
                </a:r>
              </a:p>
            </p:txBody>
          </p:sp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C5D358B4-A681-4D34-8749-A9A17F4DD6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3018" t="-5840" r="497" b="-14789"/>
              <a:stretch/>
            </p:blipFill>
            <p:spPr>
              <a:xfrm>
                <a:off x="3656793" y="3168306"/>
                <a:ext cx="465271" cy="475975"/>
              </a:xfrm>
              <a:prstGeom prst="rect">
                <a:avLst/>
              </a:prstGeom>
            </p:spPr>
          </p:pic>
          <p:pic>
            <p:nvPicPr>
              <p:cNvPr id="30" name="図 29">
                <a:extLst>
                  <a:ext uri="{FF2B5EF4-FFF2-40B4-BE49-F238E27FC236}">
                    <a16:creationId xmlns:a16="http://schemas.microsoft.com/office/drawing/2014/main" id="{19C2367A-0CE4-415E-8ED9-4BC2283FE0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74759" y="3171719"/>
                <a:ext cx="644809" cy="43308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31640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F2AFD59-F93F-4174-8970-9B3C876B7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549" y="2193337"/>
            <a:ext cx="2533650" cy="1828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7A69D8CE-2E4B-4771-B45F-F9CCE2699150}"/>
              </a:ext>
            </a:extLst>
          </p:cNvPr>
          <p:cNvGrpSpPr/>
          <p:nvPr/>
        </p:nvGrpSpPr>
        <p:grpSpPr>
          <a:xfrm>
            <a:off x="220334" y="3427485"/>
            <a:ext cx="652422" cy="639195"/>
            <a:chOff x="675523" y="2179135"/>
            <a:chExt cx="652422" cy="639195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B1DEBAF1-B68F-4A69-BED3-85FA7E685F13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D0F2C98F-229E-4A01-954A-30FF61897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E753BC2-82AA-4AE1-BA40-3288DA4F114E}"/>
              </a:ext>
            </a:extLst>
          </p:cNvPr>
          <p:cNvGrpSpPr/>
          <p:nvPr/>
        </p:nvGrpSpPr>
        <p:grpSpPr>
          <a:xfrm>
            <a:off x="220335" y="2753798"/>
            <a:ext cx="652422" cy="639195"/>
            <a:chOff x="588875" y="3127860"/>
            <a:chExt cx="652422" cy="639195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B17778C4-8EFE-431C-A5DA-64DF37853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28" name="四角形: 角を丸くする 27">
              <a:extLst>
                <a:ext uri="{FF2B5EF4-FFF2-40B4-BE49-F238E27FC236}">
                  <a16:creationId xmlns:a16="http://schemas.microsoft.com/office/drawing/2014/main" id="{018A4475-9F35-435F-BB23-2ED0A74A8DC8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3626AA7F-2FF5-423A-9BB8-D25B78A891F3}"/>
              </a:ext>
            </a:extLst>
          </p:cNvPr>
          <p:cNvCxnSpPr>
            <a:cxnSpLocks/>
          </p:cNvCxnSpPr>
          <p:nvPr/>
        </p:nvCxnSpPr>
        <p:spPr>
          <a:xfrm>
            <a:off x="872756" y="2970602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13757474-C1F9-4389-AB01-4DAF06AD91DD}"/>
              </a:ext>
            </a:extLst>
          </p:cNvPr>
          <p:cNvCxnSpPr>
            <a:cxnSpLocks/>
          </p:cNvCxnSpPr>
          <p:nvPr/>
        </p:nvCxnSpPr>
        <p:spPr>
          <a:xfrm>
            <a:off x="872757" y="2545954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E4EB0732-68B9-4E5C-82D1-D7FFC80481A6}"/>
              </a:ext>
            </a:extLst>
          </p:cNvPr>
          <p:cNvGrpSpPr/>
          <p:nvPr/>
        </p:nvGrpSpPr>
        <p:grpSpPr>
          <a:xfrm>
            <a:off x="220334" y="2074972"/>
            <a:ext cx="652422" cy="639195"/>
            <a:chOff x="220334" y="1125062"/>
            <a:chExt cx="652422" cy="639195"/>
          </a:xfrm>
        </p:grpSpPr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AECF9C5C-2172-46A8-ACBE-553C367D0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34" name="四角形: 角を丸くする 33">
              <a:extLst>
                <a:ext uri="{FF2B5EF4-FFF2-40B4-BE49-F238E27FC236}">
                  <a16:creationId xmlns:a16="http://schemas.microsoft.com/office/drawing/2014/main" id="{0F1BFCF9-1CFF-490C-86BD-BAB28E1E8653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5" name="コネクタ: カギ線 34">
            <a:extLst>
              <a:ext uri="{FF2B5EF4-FFF2-40B4-BE49-F238E27FC236}">
                <a16:creationId xmlns:a16="http://schemas.microsoft.com/office/drawing/2014/main" id="{CDDBDCEE-FB39-4EDA-8F33-90D0C487D59F}"/>
              </a:ext>
            </a:extLst>
          </p:cNvPr>
          <p:cNvCxnSpPr>
            <a:cxnSpLocks/>
            <a:stCxn id="24" idx="3"/>
          </p:cNvCxnSpPr>
          <p:nvPr/>
        </p:nvCxnSpPr>
        <p:spPr>
          <a:xfrm flipV="1">
            <a:off x="872756" y="3320249"/>
            <a:ext cx="503975" cy="426834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61F17B7-F715-4CE2-9198-BF575E55A73F}"/>
              </a:ext>
            </a:extLst>
          </p:cNvPr>
          <p:cNvGrpSpPr/>
          <p:nvPr/>
        </p:nvGrpSpPr>
        <p:grpSpPr>
          <a:xfrm>
            <a:off x="4008775" y="2161208"/>
            <a:ext cx="4706600" cy="592590"/>
            <a:chOff x="3682799" y="1360801"/>
            <a:chExt cx="4706600" cy="592590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43B7C9E-FA75-4DD1-8BCE-899E15FBE7C0}"/>
                </a:ext>
              </a:extLst>
            </p:cNvPr>
            <p:cNvSpPr txBox="1"/>
            <p:nvPr/>
          </p:nvSpPr>
          <p:spPr>
            <a:xfrm>
              <a:off x="3682799" y="1360801"/>
              <a:ext cx="470660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「イベント」から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5F884664-CB0A-4E1B-B3B3-9AC97D9D354E}"/>
                </a:ext>
              </a:extLst>
            </p:cNvPr>
            <p:cNvSpPr txBox="1"/>
            <p:nvPr/>
          </p:nvSpPr>
          <p:spPr>
            <a:xfrm>
              <a:off x="7563712" y="1438632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703097F7-B9CE-4F31-BCDF-771F239EA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79266" y="1381841"/>
              <a:ext cx="1828958" cy="571550"/>
            </a:xfrm>
            <a:prstGeom prst="rect">
              <a:avLst/>
            </a:prstGeom>
          </p:spPr>
        </p:pic>
      </p:grpSp>
      <p:sp>
        <p:nvSpPr>
          <p:cNvPr id="68" name="吹き出し: 角を丸めた四角形 67">
            <a:extLst>
              <a:ext uri="{FF2B5EF4-FFF2-40B4-BE49-F238E27FC236}">
                <a16:creationId xmlns:a16="http://schemas.microsoft.com/office/drawing/2014/main" id="{CFA33B61-391D-4CA3-8FBC-314DC23C3395}"/>
              </a:ext>
            </a:extLst>
          </p:cNvPr>
          <p:cNvSpPr/>
          <p:nvPr/>
        </p:nvSpPr>
        <p:spPr>
          <a:xfrm>
            <a:off x="4130117" y="3134122"/>
            <a:ext cx="3655039" cy="1262932"/>
          </a:xfrm>
          <a:prstGeom prst="wedgeRoundRectCallout">
            <a:avLst>
              <a:gd name="adj1" fmla="val 57008"/>
              <a:gd name="adj2" fmla="val -2057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A921B5AC-405D-4D8F-8AA3-416C3290B1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1581" y="2998102"/>
            <a:ext cx="1062095" cy="169256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40D9D6A-1ACC-41BE-BF5C-BDA812259509}"/>
              </a:ext>
            </a:extLst>
          </p:cNvPr>
          <p:cNvGrpSpPr/>
          <p:nvPr/>
        </p:nvGrpSpPr>
        <p:grpSpPr>
          <a:xfrm>
            <a:off x="4076297" y="3250027"/>
            <a:ext cx="3882376" cy="1015663"/>
            <a:chOff x="538704" y="3375389"/>
            <a:chExt cx="3882376" cy="1015663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DE5D545-BD2A-4A23-8BA9-82E3AE3A93D9}"/>
                </a:ext>
              </a:extLst>
            </p:cNvPr>
            <p:cNvSpPr txBox="1"/>
            <p:nvPr/>
          </p:nvSpPr>
          <p:spPr>
            <a:xfrm>
              <a:off x="592524" y="3375389"/>
              <a:ext cx="382855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」は、探索する青い点の、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現在の位置を代入するための変数だね。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5C29E9AD-3F7F-4A6E-9F87-1DEAFF6D6861}"/>
                </a:ext>
              </a:extLst>
            </p:cNvPr>
            <p:cNvSpPr txBox="1"/>
            <p:nvPr/>
          </p:nvSpPr>
          <p:spPr>
            <a:xfrm>
              <a:off x="2068014" y="3421555"/>
              <a:ext cx="62191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たんさく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EE28E170-D7F3-4A8E-B0C6-FA1B35D4C51F}"/>
                </a:ext>
              </a:extLst>
            </p:cNvPr>
            <p:cNvSpPr txBox="1"/>
            <p:nvPr/>
          </p:nvSpPr>
          <p:spPr>
            <a:xfrm>
              <a:off x="3249225" y="3421555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D49512E-A2BB-46FC-B923-9EE14DE02CF5}"/>
                </a:ext>
              </a:extLst>
            </p:cNvPr>
            <p:cNvSpPr txBox="1"/>
            <p:nvPr/>
          </p:nvSpPr>
          <p:spPr>
            <a:xfrm>
              <a:off x="2852858" y="3421555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EADA86CE-7408-41D5-85E6-9E78EA48B9BF}"/>
                </a:ext>
              </a:extLst>
            </p:cNvPr>
            <p:cNvSpPr txBox="1"/>
            <p:nvPr/>
          </p:nvSpPr>
          <p:spPr>
            <a:xfrm>
              <a:off x="538704" y="3921484"/>
              <a:ext cx="662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6E39D252-9AED-4B77-9068-898906BBCAE0}"/>
                </a:ext>
              </a:extLst>
            </p:cNvPr>
            <p:cNvSpPr txBox="1"/>
            <p:nvPr/>
          </p:nvSpPr>
          <p:spPr>
            <a:xfrm>
              <a:off x="1240134" y="3921484"/>
              <a:ext cx="4663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E57B560F-14EB-420F-9B0C-63482D961CEF}"/>
                </a:ext>
              </a:extLst>
            </p:cNvPr>
            <p:cNvSpPr txBox="1"/>
            <p:nvPr/>
          </p:nvSpPr>
          <p:spPr>
            <a:xfrm>
              <a:off x="1716784" y="3921484"/>
              <a:ext cx="75655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246FEDC5-FDDB-443A-9527-B567CCD03F5C}"/>
                </a:ext>
              </a:extLst>
            </p:cNvPr>
            <p:cNvSpPr txBox="1"/>
            <p:nvPr/>
          </p:nvSpPr>
          <p:spPr>
            <a:xfrm>
              <a:off x="3160620" y="3921484"/>
              <a:ext cx="75655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CA7B67A-AA65-46EB-89CB-12328566DDE7}"/>
              </a:ext>
            </a:extLst>
          </p:cNvPr>
          <p:cNvGrpSpPr/>
          <p:nvPr/>
        </p:nvGrpSpPr>
        <p:grpSpPr>
          <a:xfrm>
            <a:off x="334735" y="4638335"/>
            <a:ext cx="8627960" cy="592303"/>
            <a:chOff x="87415" y="3519228"/>
            <a:chExt cx="8627960" cy="592303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DDFCA9B6-CC4A-4C96-8C5F-F64C9702A08E}"/>
                </a:ext>
              </a:extLst>
            </p:cNvPr>
            <p:cNvSpPr txBox="1"/>
            <p:nvPr/>
          </p:nvSpPr>
          <p:spPr>
            <a:xfrm>
              <a:off x="87415" y="3519228"/>
              <a:ext cx="86279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「変数」の　　と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423851FF-EC82-46A0-8F25-70091471BBD9}"/>
                </a:ext>
              </a:extLst>
            </p:cNvPr>
            <p:cNvSpPr txBox="1"/>
            <p:nvPr/>
          </p:nvSpPr>
          <p:spPr>
            <a:xfrm>
              <a:off x="3921814" y="357208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E230677A-1832-433A-99CB-1D741EC3CFB1}"/>
                </a:ext>
              </a:extLst>
            </p:cNvPr>
            <p:cNvSpPr txBox="1"/>
            <p:nvPr/>
          </p:nvSpPr>
          <p:spPr>
            <a:xfrm>
              <a:off x="264604" y="357208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79DA86AE-30B1-4EB9-A404-E8195169FA12}"/>
                </a:ext>
              </a:extLst>
            </p:cNvPr>
            <p:cNvSpPr txBox="1"/>
            <p:nvPr/>
          </p:nvSpPr>
          <p:spPr>
            <a:xfrm>
              <a:off x="708184" y="357208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794B29B-A098-4CC2-8854-0A425648D92C}"/>
                </a:ext>
              </a:extLst>
            </p:cNvPr>
            <p:cNvSpPr txBox="1"/>
            <p:nvPr/>
          </p:nvSpPr>
          <p:spPr>
            <a:xfrm>
              <a:off x="4834669" y="3572081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5614496F-2453-42CF-9FA1-2309878BBD64}"/>
                </a:ext>
              </a:extLst>
            </p:cNvPr>
            <p:cNvSpPr txBox="1"/>
            <p:nvPr/>
          </p:nvSpPr>
          <p:spPr>
            <a:xfrm>
              <a:off x="7258559" y="3572081"/>
              <a:ext cx="2153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D037264-B62A-4EDB-AE7D-5430D8EB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85441" y="3669533"/>
              <a:ext cx="1920406" cy="441998"/>
            </a:xfrm>
            <a:prstGeom prst="rect">
              <a:avLst/>
            </a:prstGeom>
          </p:spPr>
        </p:pic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EC1FAB34-E208-4032-9637-73A711A24C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53515" b="-20627"/>
            <a:stretch/>
          </p:blipFill>
          <p:spPr>
            <a:xfrm>
              <a:off x="5950121" y="3733194"/>
              <a:ext cx="368419" cy="376895"/>
            </a:xfrm>
            <a:prstGeom prst="rect">
              <a:avLst/>
            </a:prstGeom>
          </p:spPr>
        </p:pic>
        <p:pic>
          <p:nvPicPr>
            <p:cNvPr id="94" name="図 93">
              <a:extLst>
                <a:ext uri="{FF2B5EF4-FFF2-40B4-BE49-F238E27FC236}">
                  <a16:creationId xmlns:a16="http://schemas.microsoft.com/office/drawing/2014/main" id="{7C2ABC51-C974-4169-982F-F14E04366C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3018" t="-5840" r="497" b="-14789"/>
            <a:stretch/>
          </p:blipFill>
          <p:spPr>
            <a:xfrm>
              <a:off x="6620364" y="3718238"/>
              <a:ext cx="368419" cy="376895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4627A82-0C7E-43A1-8C8F-B0F469A20A2A}"/>
              </a:ext>
            </a:extLst>
          </p:cNvPr>
          <p:cNvGrpSpPr/>
          <p:nvPr/>
        </p:nvGrpSpPr>
        <p:grpSpPr>
          <a:xfrm>
            <a:off x="334735" y="5197673"/>
            <a:ext cx="4375238" cy="591327"/>
            <a:chOff x="334735" y="4505214"/>
            <a:chExt cx="4375238" cy="591327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ABC8B31F-D7D0-44A3-81A8-FFB5CA3CAE51}"/>
                </a:ext>
              </a:extLst>
            </p:cNvPr>
            <p:cNvSpPr txBox="1"/>
            <p:nvPr/>
          </p:nvSpPr>
          <p:spPr>
            <a:xfrm>
              <a:off x="334735" y="4505214"/>
              <a:ext cx="437523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DCF8F1E2-9AD1-4458-9018-FA941DE78A2E}"/>
                </a:ext>
              </a:extLst>
            </p:cNvPr>
            <p:cNvSpPr txBox="1"/>
            <p:nvPr/>
          </p:nvSpPr>
          <p:spPr>
            <a:xfrm>
              <a:off x="3957583" y="45468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B86402B2-4934-45AD-9F8F-02D6D16F0940}"/>
                </a:ext>
              </a:extLst>
            </p:cNvPr>
            <p:cNvSpPr txBox="1"/>
            <p:nvPr/>
          </p:nvSpPr>
          <p:spPr>
            <a:xfrm>
              <a:off x="494168" y="4558067"/>
              <a:ext cx="7874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F3BABF23-9E39-4D3F-ADD8-3857753E0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85422" y="4654543"/>
              <a:ext cx="1912786" cy="441998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6082C947-4497-4EDC-9CAC-49A16DBC10D3}"/>
              </a:ext>
            </a:extLst>
          </p:cNvPr>
          <p:cNvGrpSpPr/>
          <p:nvPr/>
        </p:nvGrpSpPr>
        <p:grpSpPr>
          <a:xfrm>
            <a:off x="334735" y="5715292"/>
            <a:ext cx="8627960" cy="608456"/>
            <a:chOff x="334735" y="5715292"/>
            <a:chExt cx="8627960" cy="608456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04CC3733-F0B5-403A-B662-BC0F1541B9E0}"/>
                </a:ext>
              </a:extLst>
            </p:cNvPr>
            <p:cNvSpPr txBox="1"/>
            <p:nvPr/>
          </p:nvSpPr>
          <p:spPr>
            <a:xfrm>
              <a:off x="334735" y="5715292"/>
              <a:ext cx="86279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「変数」の　　と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4B0CD044-6D05-406A-93F5-20F9DB800B94}"/>
                </a:ext>
              </a:extLst>
            </p:cNvPr>
            <p:cNvSpPr txBox="1"/>
            <p:nvPr/>
          </p:nvSpPr>
          <p:spPr>
            <a:xfrm>
              <a:off x="4169134" y="57681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D098740B-CC61-4AAE-8C63-00D0D4924302}"/>
                </a:ext>
              </a:extLst>
            </p:cNvPr>
            <p:cNvSpPr txBox="1"/>
            <p:nvPr/>
          </p:nvSpPr>
          <p:spPr>
            <a:xfrm>
              <a:off x="511924" y="57681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3B04869B-250E-463B-A557-62E78E8CA334}"/>
                </a:ext>
              </a:extLst>
            </p:cNvPr>
            <p:cNvSpPr txBox="1"/>
            <p:nvPr/>
          </p:nvSpPr>
          <p:spPr>
            <a:xfrm>
              <a:off x="955504" y="57681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777E9FBA-46F7-46FB-A312-0EFD71595067}"/>
                </a:ext>
              </a:extLst>
            </p:cNvPr>
            <p:cNvSpPr txBox="1"/>
            <p:nvPr/>
          </p:nvSpPr>
          <p:spPr>
            <a:xfrm>
              <a:off x="5081989" y="576814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90402C84-128B-408A-B25C-6AD677C2E4DA}"/>
                </a:ext>
              </a:extLst>
            </p:cNvPr>
            <p:cNvSpPr txBox="1"/>
            <p:nvPr/>
          </p:nvSpPr>
          <p:spPr>
            <a:xfrm>
              <a:off x="7505879" y="5768145"/>
              <a:ext cx="2153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3" name="図 112">
              <a:extLst>
                <a:ext uri="{FF2B5EF4-FFF2-40B4-BE49-F238E27FC236}">
                  <a16:creationId xmlns:a16="http://schemas.microsoft.com/office/drawing/2014/main" id="{D606E91E-15A6-4CA1-AEB9-AFB50E853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53515" b="-20627"/>
            <a:stretch/>
          </p:blipFill>
          <p:spPr>
            <a:xfrm>
              <a:off x="6197441" y="5929258"/>
              <a:ext cx="368419" cy="376895"/>
            </a:xfrm>
            <a:prstGeom prst="rect">
              <a:avLst/>
            </a:prstGeom>
          </p:spPr>
        </p:pic>
        <p:pic>
          <p:nvPicPr>
            <p:cNvPr id="114" name="図 113">
              <a:extLst>
                <a:ext uri="{FF2B5EF4-FFF2-40B4-BE49-F238E27FC236}">
                  <a16:creationId xmlns:a16="http://schemas.microsoft.com/office/drawing/2014/main" id="{E7155E64-E088-41D1-A70B-BEEBD88EB5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3018" t="-5840" r="497" b="-14789"/>
            <a:stretch/>
          </p:blipFill>
          <p:spPr>
            <a:xfrm>
              <a:off x="6867684" y="5914302"/>
              <a:ext cx="368419" cy="376895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221818FF-DB26-4DF2-B7A0-AAB96F1DD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101304" y="5881750"/>
              <a:ext cx="1935648" cy="441998"/>
            </a:xfrm>
            <a:prstGeom prst="rect">
              <a:avLst/>
            </a:prstGeom>
          </p:spPr>
        </p:pic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62B33FF-5BD2-4A2C-8655-99CC25708379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ボタンを押したときのプログラムを作ろう！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B1B34E7-62F8-4371-BFCB-48EEFD408B2F}"/>
              </a:ext>
            </a:extLst>
          </p:cNvPr>
          <p:cNvSpPr txBox="1"/>
          <p:nvPr/>
        </p:nvSpPr>
        <p:spPr>
          <a:xfrm>
            <a:off x="1681121" y="129590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A93EF79-07CC-41DE-9217-8D56AD066FD3}"/>
              </a:ext>
            </a:extLst>
          </p:cNvPr>
          <p:cNvSpPr txBox="1"/>
          <p:nvPr/>
        </p:nvSpPr>
        <p:spPr>
          <a:xfrm>
            <a:off x="4311655" y="1304773"/>
            <a:ext cx="466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9885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図 90">
            <a:extLst>
              <a:ext uri="{FF2B5EF4-FFF2-40B4-BE49-F238E27FC236}">
                <a16:creationId xmlns:a16="http://schemas.microsoft.com/office/drawing/2014/main" id="{1CB61F53-5BB7-4B2A-84E7-82F85BC12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018" y="1463523"/>
            <a:ext cx="1287186" cy="92909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A04F913-10B8-4C9A-9E26-55A377A4E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58" y="2308890"/>
            <a:ext cx="4340201" cy="217433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9B1F247-F142-4A0B-AF93-85E7380AE97A}"/>
              </a:ext>
            </a:extLst>
          </p:cNvPr>
          <p:cNvGrpSpPr/>
          <p:nvPr/>
        </p:nvGrpSpPr>
        <p:grpSpPr>
          <a:xfrm>
            <a:off x="121981" y="1989293"/>
            <a:ext cx="652422" cy="639195"/>
            <a:chOff x="588984" y="3725957"/>
            <a:chExt cx="652422" cy="639195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B7E7F793-0846-455E-8B15-FE38E5CAF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9544528A-4340-45EC-A1C6-79CAA89CF47A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A15AE7E4-3254-46CD-9CFE-5A73340E2AE5}"/>
              </a:ext>
            </a:extLst>
          </p:cNvPr>
          <p:cNvCxnSpPr>
            <a:cxnSpLocks/>
          </p:cNvCxnSpPr>
          <p:nvPr/>
        </p:nvCxnSpPr>
        <p:spPr>
          <a:xfrm>
            <a:off x="774403" y="2459811"/>
            <a:ext cx="3313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D534129-663E-4FAB-9727-18A3329CCED2}"/>
              </a:ext>
            </a:extLst>
          </p:cNvPr>
          <p:cNvGrpSpPr/>
          <p:nvPr/>
        </p:nvGrpSpPr>
        <p:grpSpPr>
          <a:xfrm>
            <a:off x="3682798" y="1594620"/>
            <a:ext cx="652422" cy="639195"/>
            <a:chOff x="675523" y="2179135"/>
            <a:chExt cx="652422" cy="639195"/>
          </a:xfrm>
        </p:grpSpPr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E2EE31C2-A4BA-4CCF-A7AA-DC8DC24E4565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141CD196-4861-4290-835F-5649571C4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75A5A97-DE50-40F6-8373-E00F001296F4}"/>
              </a:ext>
            </a:extLst>
          </p:cNvPr>
          <p:cNvGrpSpPr/>
          <p:nvPr/>
        </p:nvGrpSpPr>
        <p:grpSpPr>
          <a:xfrm>
            <a:off x="2913150" y="1607487"/>
            <a:ext cx="652422" cy="639195"/>
            <a:chOff x="1486996" y="3429000"/>
            <a:chExt cx="652422" cy="639195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11B6E3BF-FF6F-43BD-AB65-E7E3CB3A81CB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DE35949B-53DF-4C55-930A-F2B754525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FF74231-FF00-4F6C-BCAB-F798FEA34978}"/>
              </a:ext>
            </a:extLst>
          </p:cNvPr>
          <p:cNvGrpSpPr/>
          <p:nvPr/>
        </p:nvGrpSpPr>
        <p:grpSpPr>
          <a:xfrm>
            <a:off x="122597" y="2682310"/>
            <a:ext cx="652422" cy="639195"/>
            <a:chOff x="100261" y="4783874"/>
            <a:chExt cx="652422" cy="639195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F9EF3F51-8199-4DC3-A3F8-9D9B4B9F4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6368" y="4864860"/>
              <a:ext cx="581025" cy="552450"/>
            </a:xfrm>
            <a:prstGeom prst="rect">
              <a:avLst/>
            </a:prstGeom>
          </p:spPr>
        </p:pic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FF5DF54F-234A-4A4B-BB6B-BAB380F67E1E}"/>
                </a:ext>
              </a:extLst>
            </p:cNvPr>
            <p:cNvSpPr/>
            <p:nvPr/>
          </p:nvSpPr>
          <p:spPr>
            <a:xfrm>
              <a:off x="100261" y="478387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F7177EDE-307A-49BE-AEC0-24CFB71BEEA3}"/>
              </a:ext>
            </a:extLst>
          </p:cNvPr>
          <p:cNvCxnSpPr>
            <a:cxnSpLocks/>
          </p:cNvCxnSpPr>
          <p:nvPr/>
        </p:nvCxnSpPr>
        <p:spPr>
          <a:xfrm>
            <a:off x="792159" y="2940685"/>
            <a:ext cx="3313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75DE9BC-E84E-49B2-9826-ED88E5A4E50C}"/>
              </a:ext>
            </a:extLst>
          </p:cNvPr>
          <p:cNvGrpSpPr/>
          <p:nvPr/>
        </p:nvGrpSpPr>
        <p:grpSpPr>
          <a:xfrm>
            <a:off x="5270984" y="1538532"/>
            <a:ext cx="3982194" cy="807790"/>
            <a:chOff x="5161806" y="1186247"/>
            <a:chExt cx="3982194" cy="807790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18D0300B-3A36-4084-B0F6-0D2792ED6CDF}"/>
                </a:ext>
              </a:extLst>
            </p:cNvPr>
            <p:cNvSpPr txBox="1"/>
            <p:nvPr/>
          </p:nvSpPr>
          <p:spPr>
            <a:xfrm>
              <a:off x="5161806" y="1199114"/>
              <a:ext cx="398219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851B495-6D76-45A7-912C-F64F5119010B}"/>
                </a:ext>
              </a:extLst>
            </p:cNvPr>
            <p:cNvSpPr txBox="1"/>
            <p:nvPr/>
          </p:nvSpPr>
          <p:spPr>
            <a:xfrm>
              <a:off x="5335347" y="127694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AC2EE06-0511-4221-B2CE-3EB11E9345BA}"/>
                </a:ext>
              </a:extLst>
            </p:cNvPr>
            <p:cNvSpPr txBox="1"/>
            <p:nvPr/>
          </p:nvSpPr>
          <p:spPr>
            <a:xfrm>
              <a:off x="8128680" y="127694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500008F5-D16B-4FDF-9D30-0775F3722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47895" y="1186247"/>
              <a:ext cx="1120237" cy="807790"/>
            </a:xfrm>
            <a:prstGeom prst="rect">
              <a:avLst/>
            </a:prstGeom>
          </p:spPr>
        </p:pic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C1854485-ECD3-4864-BDEA-D01CEC17979A}"/>
              </a:ext>
            </a:extLst>
          </p:cNvPr>
          <p:cNvGrpSpPr/>
          <p:nvPr/>
        </p:nvGrpSpPr>
        <p:grpSpPr>
          <a:xfrm>
            <a:off x="5270984" y="2493096"/>
            <a:ext cx="3750419" cy="1685077"/>
            <a:chOff x="5260416" y="3357583"/>
            <a:chExt cx="3750419" cy="1685077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80792B6F-AA0E-4878-BBDE-9511D587A52B}"/>
                </a:ext>
              </a:extLst>
            </p:cNvPr>
            <p:cNvSpPr txBox="1"/>
            <p:nvPr/>
          </p:nvSpPr>
          <p:spPr>
            <a:xfrm>
              <a:off x="5260416" y="3357583"/>
              <a:ext cx="3750419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「変数」を入れて　　　　　　と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0ACB227-AC1B-43BB-A9CD-BF03649CD58C}"/>
                </a:ext>
              </a:extLst>
            </p:cNvPr>
            <p:cNvSpPr txBox="1"/>
            <p:nvPr/>
          </p:nvSpPr>
          <p:spPr>
            <a:xfrm>
              <a:off x="7960501" y="342574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CEAF61A-985D-4480-B140-2980253CB188}"/>
                </a:ext>
              </a:extLst>
            </p:cNvPr>
            <p:cNvSpPr txBox="1"/>
            <p:nvPr/>
          </p:nvSpPr>
          <p:spPr>
            <a:xfrm>
              <a:off x="5437012" y="342574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468E4AF8-DF4D-42AB-AF04-7F3EBE98A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03708" y="3491865"/>
              <a:ext cx="1089754" cy="449619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BC377DD5-14CE-49CF-A459-46EE01CA81F6}"/>
                </a:ext>
              </a:extLst>
            </p:cNvPr>
            <p:cNvSpPr txBox="1"/>
            <p:nvPr/>
          </p:nvSpPr>
          <p:spPr>
            <a:xfrm>
              <a:off x="5421887" y="397723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0F69E5F-2030-4764-AD6E-EF0E5C13D81E}"/>
                </a:ext>
              </a:extLst>
            </p:cNvPr>
            <p:cNvSpPr txBox="1"/>
            <p:nvPr/>
          </p:nvSpPr>
          <p:spPr>
            <a:xfrm>
              <a:off x="6389439" y="3977729"/>
              <a:ext cx="4409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79484CDE-6B6B-4D3B-8C8D-22866ED78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31832" y="4089113"/>
              <a:ext cx="1310754" cy="365792"/>
            </a:xfrm>
            <a:prstGeom prst="rect">
              <a:avLst/>
            </a:prstGeom>
          </p:spPr>
        </p:pic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D7A59222-C78F-4C1E-8E26-B93BCB0BB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21887" y="4610697"/>
              <a:ext cx="1303133" cy="381033"/>
            </a:xfrm>
            <a:prstGeom prst="rect">
              <a:avLst/>
            </a:prstGeom>
          </p:spPr>
        </p:pic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0EF1AFDA-0FE2-4CA1-94D6-A06C19098FA9}"/>
              </a:ext>
            </a:extLst>
          </p:cNvPr>
          <p:cNvGrpSpPr/>
          <p:nvPr/>
        </p:nvGrpSpPr>
        <p:grpSpPr>
          <a:xfrm>
            <a:off x="895692" y="4436177"/>
            <a:ext cx="7734803" cy="577081"/>
            <a:chOff x="805515" y="5729990"/>
            <a:chExt cx="7734803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DB8C70D-7747-4274-8637-44B014C0FBD4}"/>
                </a:ext>
              </a:extLst>
            </p:cNvPr>
            <p:cNvSpPr txBox="1"/>
            <p:nvPr/>
          </p:nvSpPr>
          <p:spPr>
            <a:xfrm>
              <a:off x="805515" y="5729990"/>
              <a:ext cx="773480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　　　　　　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1160B72-D91B-49AF-A2A2-2A6771CA2762}"/>
                </a:ext>
              </a:extLst>
            </p:cNvPr>
            <p:cNvSpPr txBox="1"/>
            <p:nvPr/>
          </p:nvSpPr>
          <p:spPr>
            <a:xfrm>
              <a:off x="3727766" y="57918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1EF3BB51-04BB-4DDF-8FCF-1F1DB2128904}"/>
                </a:ext>
              </a:extLst>
            </p:cNvPr>
            <p:cNvSpPr txBox="1"/>
            <p:nvPr/>
          </p:nvSpPr>
          <p:spPr>
            <a:xfrm>
              <a:off x="982111" y="579814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C07CD851-A1FC-4C5B-A7F2-2070EFA8E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412090" y="5914977"/>
              <a:ext cx="1104996" cy="327688"/>
            </a:xfrm>
            <a:prstGeom prst="rect">
              <a:avLst/>
            </a:prstGeom>
          </p:spPr>
        </p:pic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16DAEA85-37A1-4944-9711-C9FC9810D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43774" y="5865073"/>
              <a:ext cx="3078747" cy="441998"/>
            </a:xfrm>
            <a:prstGeom prst="rect">
              <a:avLst/>
            </a:prstGeom>
          </p:spPr>
        </p:pic>
      </p:grp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3D3F89B9-DAC2-4D52-90BC-B416342FE3CC}"/>
              </a:ext>
            </a:extLst>
          </p:cNvPr>
          <p:cNvSpPr/>
          <p:nvPr/>
        </p:nvSpPr>
        <p:spPr>
          <a:xfrm>
            <a:off x="1073743" y="3344916"/>
            <a:ext cx="4370782" cy="120018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01A1D750-36FC-4BDD-9977-979CD0C5B548}"/>
              </a:ext>
            </a:extLst>
          </p:cNvPr>
          <p:cNvGrpSpPr/>
          <p:nvPr/>
        </p:nvGrpSpPr>
        <p:grpSpPr>
          <a:xfrm>
            <a:off x="895538" y="5041805"/>
            <a:ext cx="4375446" cy="577081"/>
            <a:chOff x="895538" y="5139461"/>
            <a:chExt cx="4375446" cy="577081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7E736A2-F554-4883-87EE-0F09EE996F82}"/>
                </a:ext>
              </a:extLst>
            </p:cNvPr>
            <p:cNvSpPr txBox="1"/>
            <p:nvPr/>
          </p:nvSpPr>
          <p:spPr>
            <a:xfrm>
              <a:off x="895538" y="5139461"/>
              <a:ext cx="43754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「感情」から「イエーイ」を選ぶ。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4A32EEC-3824-4069-AE13-93356976D172}"/>
                </a:ext>
              </a:extLst>
            </p:cNvPr>
            <p:cNvSpPr txBox="1"/>
            <p:nvPr/>
          </p:nvSpPr>
          <p:spPr>
            <a:xfrm>
              <a:off x="1027338" y="5206148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0DAD80BE-2F7D-4225-8D44-6605CCA6BEED}"/>
                </a:ext>
              </a:extLst>
            </p:cNvPr>
            <p:cNvSpPr txBox="1"/>
            <p:nvPr/>
          </p:nvSpPr>
          <p:spPr>
            <a:xfrm>
              <a:off x="3862382" y="5191327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3" name="吹き出し: 角を丸めた四角形 72">
            <a:extLst>
              <a:ext uri="{FF2B5EF4-FFF2-40B4-BE49-F238E27FC236}">
                <a16:creationId xmlns:a16="http://schemas.microsoft.com/office/drawing/2014/main" id="{34606773-448A-4BF6-B87B-2BC7F4BDF202}"/>
              </a:ext>
            </a:extLst>
          </p:cNvPr>
          <p:cNvSpPr/>
          <p:nvPr/>
        </p:nvSpPr>
        <p:spPr>
          <a:xfrm>
            <a:off x="171936" y="5763285"/>
            <a:ext cx="7048675" cy="702457"/>
          </a:xfrm>
          <a:prstGeom prst="wedgeRoundRectCallout">
            <a:avLst>
              <a:gd name="adj1" fmla="val 57008"/>
              <a:gd name="adj2" fmla="val -2057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1DE47660-69C2-4D2E-A6D1-AB00292F4C1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36847" y="5144818"/>
            <a:ext cx="1062095" cy="1692565"/>
          </a:xfrm>
          <a:prstGeom prst="rect">
            <a:avLst/>
          </a:prstGeom>
        </p:spPr>
      </p:pic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3B88122C-4BCE-436C-95CA-8C1BFF267411}"/>
              </a:ext>
            </a:extLst>
          </p:cNvPr>
          <p:cNvGrpSpPr/>
          <p:nvPr/>
        </p:nvGrpSpPr>
        <p:grpSpPr>
          <a:xfrm>
            <a:off x="278969" y="5830030"/>
            <a:ext cx="6807658" cy="523220"/>
            <a:chOff x="-2528481" y="6247139"/>
            <a:chExt cx="6807658" cy="523220"/>
          </a:xfrm>
        </p:grpSpPr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17950DDC-B531-4338-ABD8-DC70AF88FC58}"/>
                </a:ext>
              </a:extLst>
            </p:cNvPr>
            <p:cNvSpPr txBox="1"/>
            <p:nvPr/>
          </p:nvSpPr>
          <p:spPr>
            <a:xfrm>
              <a:off x="-2502608" y="6247139"/>
              <a:ext cx="67817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で指定した部分は、両方の条件を満たした時に実行されるよ。</a:t>
              </a: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88C84A6-C90F-4A29-9301-3277014F34F9}"/>
                </a:ext>
              </a:extLst>
            </p:cNvPr>
            <p:cNvSpPr txBox="1"/>
            <p:nvPr/>
          </p:nvSpPr>
          <p:spPr>
            <a:xfrm>
              <a:off x="206648" y="6293305"/>
              <a:ext cx="8029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りょうほう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429B2EE-AF77-4E07-8C7D-3571EA5E9DDC}"/>
                </a:ext>
              </a:extLst>
            </p:cNvPr>
            <p:cNvSpPr txBox="1"/>
            <p:nvPr/>
          </p:nvSpPr>
          <p:spPr>
            <a:xfrm>
              <a:off x="1534456" y="6293305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1FF67E1-D95B-4336-84CB-62A3AC301A55}"/>
                </a:ext>
              </a:extLst>
            </p:cNvPr>
            <p:cNvSpPr txBox="1"/>
            <p:nvPr/>
          </p:nvSpPr>
          <p:spPr>
            <a:xfrm>
              <a:off x="867735" y="6293305"/>
              <a:ext cx="7390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51A80B5A-3F71-423B-897D-3DF1966F0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-2528481" y="6402704"/>
              <a:ext cx="1104996" cy="327688"/>
            </a:xfrm>
            <a:prstGeom prst="rect">
              <a:avLst/>
            </a:prstGeom>
          </p:spPr>
        </p:pic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8C5F0955-AC67-45D1-B444-A71CA05C837E}"/>
                </a:ext>
              </a:extLst>
            </p:cNvPr>
            <p:cNvSpPr txBox="1"/>
            <p:nvPr/>
          </p:nvSpPr>
          <p:spPr>
            <a:xfrm>
              <a:off x="2688165" y="6293305"/>
              <a:ext cx="8029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CDEDC5AE-098C-46E8-8C54-58488E97C22D}"/>
                </a:ext>
              </a:extLst>
            </p:cNvPr>
            <p:cNvSpPr txBox="1"/>
            <p:nvPr/>
          </p:nvSpPr>
          <p:spPr>
            <a:xfrm>
              <a:off x="2348497" y="6293305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17618D3D-BDA1-4F6F-A457-1D4ACA03D2FC}"/>
                </a:ext>
              </a:extLst>
            </p:cNvPr>
            <p:cNvSpPr txBox="1"/>
            <p:nvPr/>
          </p:nvSpPr>
          <p:spPr>
            <a:xfrm>
              <a:off x="-1249292" y="6293305"/>
              <a:ext cx="5346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4215A7F3-BD35-4305-8888-1B36F3A3FDC3}"/>
                </a:ext>
              </a:extLst>
            </p:cNvPr>
            <p:cNvSpPr txBox="1"/>
            <p:nvPr/>
          </p:nvSpPr>
          <p:spPr>
            <a:xfrm>
              <a:off x="-437485" y="6293305"/>
              <a:ext cx="5346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4518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図 90">
            <a:extLst>
              <a:ext uri="{FF2B5EF4-FFF2-40B4-BE49-F238E27FC236}">
                <a16:creationId xmlns:a16="http://schemas.microsoft.com/office/drawing/2014/main" id="{1CB61F53-5BB7-4B2A-84E7-82F85BC12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018" y="1463523"/>
            <a:ext cx="1287186" cy="92909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A04F913-10B8-4C9A-9E26-55A377A4E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58" y="2308890"/>
            <a:ext cx="4340201" cy="217433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9B1F247-F142-4A0B-AF93-85E7380AE97A}"/>
              </a:ext>
            </a:extLst>
          </p:cNvPr>
          <p:cNvGrpSpPr/>
          <p:nvPr/>
        </p:nvGrpSpPr>
        <p:grpSpPr>
          <a:xfrm>
            <a:off x="121981" y="3081246"/>
            <a:ext cx="652422" cy="639195"/>
            <a:chOff x="588984" y="3725957"/>
            <a:chExt cx="652422" cy="639195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B7E7F793-0846-455E-8B15-FE38E5CAF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9544528A-4340-45EC-A1C6-79CAA89CF47A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A15AE7E4-3254-46CD-9CFE-5A73340E2AE5}"/>
              </a:ext>
            </a:extLst>
          </p:cNvPr>
          <p:cNvCxnSpPr>
            <a:cxnSpLocks/>
          </p:cNvCxnSpPr>
          <p:nvPr/>
        </p:nvCxnSpPr>
        <p:spPr>
          <a:xfrm>
            <a:off x="774403" y="3551764"/>
            <a:ext cx="3313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D534129-663E-4FAB-9727-18A3329CCED2}"/>
              </a:ext>
            </a:extLst>
          </p:cNvPr>
          <p:cNvGrpSpPr/>
          <p:nvPr/>
        </p:nvGrpSpPr>
        <p:grpSpPr>
          <a:xfrm>
            <a:off x="3682798" y="1594620"/>
            <a:ext cx="652422" cy="639195"/>
            <a:chOff x="675523" y="2179135"/>
            <a:chExt cx="652422" cy="639195"/>
          </a:xfrm>
        </p:grpSpPr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E2EE31C2-A4BA-4CCF-A7AA-DC8DC24E4565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141CD196-4861-4290-835F-5649571C4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A75A5A97-DE50-40F6-8373-E00F001296F4}"/>
              </a:ext>
            </a:extLst>
          </p:cNvPr>
          <p:cNvGrpSpPr/>
          <p:nvPr/>
        </p:nvGrpSpPr>
        <p:grpSpPr>
          <a:xfrm>
            <a:off x="2913150" y="1607487"/>
            <a:ext cx="652422" cy="639195"/>
            <a:chOff x="1486996" y="3429000"/>
            <a:chExt cx="652422" cy="639195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11B6E3BF-FF6F-43BD-AB65-E7E3CB3A81CB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DE35949B-53DF-4C55-930A-F2B754525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FF74231-FF00-4F6C-BCAB-F798FEA34978}"/>
              </a:ext>
            </a:extLst>
          </p:cNvPr>
          <p:cNvGrpSpPr/>
          <p:nvPr/>
        </p:nvGrpSpPr>
        <p:grpSpPr>
          <a:xfrm>
            <a:off x="122597" y="3774263"/>
            <a:ext cx="652422" cy="639195"/>
            <a:chOff x="100261" y="4783874"/>
            <a:chExt cx="652422" cy="639195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F9EF3F51-8199-4DC3-A3F8-9D9B4B9F4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6368" y="4864860"/>
              <a:ext cx="581025" cy="552450"/>
            </a:xfrm>
            <a:prstGeom prst="rect">
              <a:avLst/>
            </a:prstGeom>
          </p:spPr>
        </p:pic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FF5DF54F-234A-4A4B-BB6B-BAB380F67E1E}"/>
                </a:ext>
              </a:extLst>
            </p:cNvPr>
            <p:cNvSpPr/>
            <p:nvPr/>
          </p:nvSpPr>
          <p:spPr>
            <a:xfrm>
              <a:off x="100261" y="478387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F7177EDE-307A-49BE-AEC0-24CFB71BEEA3}"/>
              </a:ext>
            </a:extLst>
          </p:cNvPr>
          <p:cNvCxnSpPr>
            <a:cxnSpLocks/>
          </p:cNvCxnSpPr>
          <p:nvPr/>
        </p:nvCxnSpPr>
        <p:spPr>
          <a:xfrm>
            <a:off x="792159" y="4032638"/>
            <a:ext cx="3313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75DE9BC-E84E-49B2-9826-ED88E5A4E50C}"/>
              </a:ext>
            </a:extLst>
          </p:cNvPr>
          <p:cNvGrpSpPr/>
          <p:nvPr/>
        </p:nvGrpSpPr>
        <p:grpSpPr>
          <a:xfrm>
            <a:off x="5229514" y="1096064"/>
            <a:ext cx="3982194" cy="807790"/>
            <a:chOff x="5161806" y="1186247"/>
            <a:chExt cx="3982194" cy="807790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18D0300B-3A36-4084-B0F6-0D2792ED6CDF}"/>
                </a:ext>
              </a:extLst>
            </p:cNvPr>
            <p:cNvSpPr txBox="1"/>
            <p:nvPr/>
          </p:nvSpPr>
          <p:spPr>
            <a:xfrm>
              <a:off x="5161806" y="1199114"/>
              <a:ext cx="398219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851B495-6D76-45A7-912C-F64F5119010B}"/>
                </a:ext>
              </a:extLst>
            </p:cNvPr>
            <p:cNvSpPr txBox="1"/>
            <p:nvPr/>
          </p:nvSpPr>
          <p:spPr>
            <a:xfrm>
              <a:off x="5335347" y="127694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AC2EE06-0511-4221-B2CE-3EB11E9345BA}"/>
                </a:ext>
              </a:extLst>
            </p:cNvPr>
            <p:cNvSpPr txBox="1"/>
            <p:nvPr/>
          </p:nvSpPr>
          <p:spPr>
            <a:xfrm>
              <a:off x="8128680" y="127694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500008F5-D16B-4FDF-9D30-0775F3722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47895" y="1186247"/>
              <a:ext cx="1120237" cy="807790"/>
            </a:xfrm>
            <a:prstGeom prst="rect">
              <a:avLst/>
            </a:prstGeom>
          </p:spPr>
        </p:pic>
      </p:grpSp>
      <p:pic>
        <p:nvPicPr>
          <p:cNvPr id="74" name="図 73">
            <a:extLst>
              <a:ext uri="{FF2B5EF4-FFF2-40B4-BE49-F238E27FC236}">
                <a16:creationId xmlns:a16="http://schemas.microsoft.com/office/drawing/2014/main" id="{1DE47660-69C2-4D2E-A6D1-AB00292F4C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36847" y="5144818"/>
            <a:ext cx="1062095" cy="1692565"/>
          </a:xfrm>
          <a:prstGeom prst="rect">
            <a:avLst/>
          </a:prstGeom>
        </p:spPr>
      </p:pic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7801E9F1-18B0-4745-89BD-146E54AC965B}"/>
              </a:ext>
            </a:extLst>
          </p:cNvPr>
          <p:cNvGrpSpPr/>
          <p:nvPr/>
        </p:nvGrpSpPr>
        <p:grpSpPr>
          <a:xfrm>
            <a:off x="5196187" y="1973640"/>
            <a:ext cx="3982194" cy="1131079"/>
            <a:chOff x="5270984" y="1964218"/>
            <a:chExt cx="3982194" cy="1131079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80792B6F-AA0E-4878-BBDE-9511D587A52B}"/>
                </a:ext>
              </a:extLst>
            </p:cNvPr>
            <p:cNvSpPr txBox="1"/>
            <p:nvPr/>
          </p:nvSpPr>
          <p:spPr>
            <a:xfrm>
              <a:off x="5270984" y="1964218"/>
              <a:ext cx="39821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「変数」を入れ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0ACB227-AC1B-43BB-A9CD-BF03649CD58C}"/>
                </a:ext>
              </a:extLst>
            </p:cNvPr>
            <p:cNvSpPr txBox="1"/>
            <p:nvPr/>
          </p:nvSpPr>
          <p:spPr>
            <a:xfrm>
              <a:off x="7971069" y="203237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CEAF61A-985D-4480-B140-2980253CB188}"/>
                </a:ext>
              </a:extLst>
            </p:cNvPr>
            <p:cNvSpPr txBox="1"/>
            <p:nvPr/>
          </p:nvSpPr>
          <p:spPr>
            <a:xfrm>
              <a:off x="5447580" y="203237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BC377DD5-14CE-49CF-A459-46EE01CA81F6}"/>
                </a:ext>
              </a:extLst>
            </p:cNvPr>
            <p:cNvSpPr txBox="1"/>
            <p:nvPr/>
          </p:nvSpPr>
          <p:spPr>
            <a:xfrm>
              <a:off x="5432455" y="25838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0F69E5F-2030-4764-AD6E-EF0E5C13D81E}"/>
                </a:ext>
              </a:extLst>
            </p:cNvPr>
            <p:cNvSpPr txBox="1"/>
            <p:nvPr/>
          </p:nvSpPr>
          <p:spPr>
            <a:xfrm>
              <a:off x="6400007" y="2584364"/>
              <a:ext cx="4409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C56F3235-A049-43BA-9633-30E626843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40910" y="2145238"/>
              <a:ext cx="1005927" cy="312447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C85C88F4-28AE-4332-9026-1ABAE45F4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007004" y="2670035"/>
              <a:ext cx="1310754" cy="388654"/>
            </a:xfrm>
            <a:prstGeom prst="rect">
              <a:avLst/>
            </a:prstGeom>
          </p:spPr>
        </p:pic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A406ECC1-E9CA-439C-A0A5-9E940F9F64D9}"/>
              </a:ext>
            </a:extLst>
          </p:cNvPr>
          <p:cNvGrpSpPr/>
          <p:nvPr/>
        </p:nvGrpSpPr>
        <p:grpSpPr>
          <a:xfrm>
            <a:off x="895692" y="4436177"/>
            <a:ext cx="7734803" cy="577081"/>
            <a:chOff x="895692" y="4436177"/>
            <a:chExt cx="7734803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DB8C70D-7747-4274-8637-44B014C0FBD4}"/>
                </a:ext>
              </a:extLst>
            </p:cNvPr>
            <p:cNvSpPr txBox="1"/>
            <p:nvPr/>
          </p:nvSpPr>
          <p:spPr>
            <a:xfrm>
              <a:off x="895692" y="4436177"/>
              <a:ext cx="773480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　　　　　　　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1160B72-D91B-49AF-A2A2-2A6771CA2762}"/>
                </a:ext>
              </a:extLst>
            </p:cNvPr>
            <p:cNvSpPr txBox="1"/>
            <p:nvPr/>
          </p:nvSpPr>
          <p:spPr>
            <a:xfrm>
              <a:off x="3817943" y="44980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1EF3BB51-04BB-4DDF-8FCF-1F1DB2128904}"/>
                </a:ext>
              </a:extLst>
            </p:cNvPr>
            <p:cNvSpPr txBox="1"/>
            <p:nvPr/>
          </p:nvSpPr>
          <p:spPr>
            <a:xfrm>
              <a:off x="1072288" y="4504335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697D25A-F634-4843-B1DB-FBA46CCF9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417776" y="4605553"/>
              <a:ext cx="1257409" cy="373412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5D4FF2C4-26A8-4DB6-99C2-6EDBF7FCC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94225" y="4574437"/>
              <a:ext cx="3177815" cy="411516"/>
            </a:xfrm>
            <a:prstGeom prst="rect">
              <a:avLst/>
            </a:prstGeom>
          </p:spPr>
        </p:pic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8B13A13A-0CFA-47A3-B389-BDB739B56692}"/>
              </a:ext>
            </a:extLst>
          </p:cNvPr>
          <p:cNvGrpSpPr/>
          <p:nvPr/>
        </p:nvGrpSpPr>
        <p:grpSpPr>
          <a:xfrm>
            <a:off x="5171800" y="3208723"/>
            <a:ext cx="3982194" cy="1131079"/>
            <a:chOff x="5171800" y="3208723"/>
            <a:chExt cx="3982194" cy="1131079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D863D41C-7110-4B0C-886C-5119F047D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692100" y="3393383"/>
              <a:ext cx="1051651" cy="335309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E5478A04-3FBC-412C-8C82-261BC0634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870039" y="3967944"/>
              <a:ext cx="1333616" cy="342930"/>
            </a:xfrm>
            <a:prstGeom prst="rect">
              <a:avLst/>
            </a:prstGeom>
          </p:spPr>
        </p:pic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BB053568-FF0D-4933-891C-898985BEA656}"/>
                </a:ext>
              </a:extLst>
            </p:cNvPr>
            <p:cNvSpPr txBox="1"/>
            <p:nvPr/>
          </p:nvSpPr>
          <p:spPr>
            <a:xfrm>
              <a:off x="5171800" y="3208723"/>
              <a:ext cx="39821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「変数」を入れ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0D30D129-9B7F-4AE2-835F-3B6043AB6F83}"/>
                </a:ext>
              </a:extLst>
            </p:cNvPr>
            <p:cNvSpPr txBox="1"/>
            <p:nvPr/>
          </p:nvSpPr>
          <p:spPr>
            <a:xfrm>
              <a:off x="7871885" y="327688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22F1E2A-65B2-4FC7-8744-74EFA6D494C5}"/>
                </a:ext>
              </a:extLst>
            </p:cNvPr>
            <p:cNvSpPr txBox="1"/>
            <p:nvPr/>
          </p:nvSpPr>
          <p:spPr>
            <a:xfrm>
              <a:off x="5348396" y="327688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1CD69482-9444-413A-87A0-1A8D73858881}"/>
                </a:ext>
              </a:extLst>
            </p:cNvPr>
            <p:cNvSpPr txBox="1"/>
            <p:nvPr/>
          </p:nvSpPr>
          <p:spPr>
            <a:xfrm>
              <a:off x="5333271" y="382837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FFE73CB4-74E7-4D72-9848-D3EB98117540}"/>
                </a:ext>
              </a:extLst>
            </p:cNvPr>
            <p:cNvSpPr txBox="1"/>
            <p:nvPr/>
          </p:nvSpPr>
          <p:spPr>
            <a:xfrm>
              <a:off x="6300823" y="3828869"/>
              <a:ext cx="4409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57456EDC-1ED5-4401-9F1F-D969A351BE3E}"/>
              </a:ext>
            </a:extLst>
          </p:cNvPr>
          <p:cNvGrpSpPr/>
          <p:nvPr/>
        </p:nvGrpSpPr>
        <p:grpSpPr>
          <a:xfrm>
            <a:off x="895538" y="5041805"/>
            <a:ext cx="3629517" cy="577081"/>
            <a:chOff x="895538" y="5041805"/>
            <a:chExt cx="3629517" cy="577081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7E736A2-F554-4883-87EE-0F09EE996F82}"/>
                </a:ext>
              </a:extLst>
            </p:cNvPr>
            <p:cNvSpPr txBox="1"/>
            <p:nvPr/>
          </p:nvSpPr>
          <p:spPr>
            <a:xfrm>
              <a:off x="895538" y="5041805"/>
              <a:ext cx="36295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「感情」から「悲しい」を選ぶ。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4A32EEC-3824-4069-AE13-93356976D172}"/>
                </a:ext>
              </a:extLst>
            </p:cNvPr>
            <p:cNvSpPr txBox="1"/>
            <p:nvPr/>
          </p:nvSpPr>
          <p:spPr>
            <a:xfrm>
              <a:off x="1027338" y="5108492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0DAD80BE-2F7D-4225-8D44-6605CCA6BEED}"/>
                </a:ext>
              </a:extLst>
            </p:cNvPr>
            <p:cNvSpPr txBox="1"/>
            <p:nvPr/>
          </p:nvSpPr>
          <p:spPr>
            <a:xfrm>
              <a:off x="3613803" y="5093671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93DCFBD8-0EC8-461C-AB5B-D9A18680B165}"/>
                </a:ext>
              </a:extLst>
            </p:cNvPr>
            <p:cNvSpPr txBox="1"/>
            <p:nvPr/>
          </p:nvSpPr>
          <p:spPr>
            <a:xfrm>
              <a:off x="2464274" y="5104530"/>
              <a:ext cx="496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68830443-04D7-4453-B9BE-83938D899C38}"/>
              </a:ext>
            </a:extLst>
          </p:cNvPr>
          <p:cNvGrpSpPr/>
          <p:nvPr/>
        </p:nvGrpSpPr>
        <p:grpSpPr>
          <a:xfrm>
            <a:off x="171935" y="5763285"/>
            <a:ext cx="7364912" cy="702457"/>
            <a:chOff x="171935" y="5763285"/>
            <a:chExt cx="7364912" cy="702457"/>
          </a:xfrm>
        </p:grpSpPr>
        <p:sp>
          <p:nvSpPr>
            <p:cNvPr id="73" name="吹き出し: 角を丸めた四角形 72">
              <a:extLst>
                <a:ext uri="{FF2B5EF4-FFF2-40B4-BE49-F238E27FC236}">
                  <a16:creationId xmlns:a16="http://schemas.microsoft.com/office/drawing/2014/main" id="{34606773-448A-4BF6-B87B-2BC7F4BDF202}"/>
                </a:ext>
              </a:extLst>
            </p:cNvPr>
            <p:cNvSpPr/>
            <p:nvPr/>
          </p:nvSpPr>
          <p:spPr>
            <a:xfrm>
              <a:off x="171935" y="5763285"/>
              <a:ext cx="7364911" cy="702457"/>
            </a:xfrm>
            <a:prstGeom prst="wedgeRoundRectCallout">
              <a:avLst>
                <a:gd name="adj1" fmla="val 52727"/>
                <a:gd name="adj2" fmla="val -1677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17950DDC-B531-4338-ABD8-DC70AF88FC58}"/>
                </a:ext>
              </a:extLst>
            </p:cNvPr>
            <p:cNvSpPr txBox="1"/>
            <p:nvPr/>
          </p:nvSpPr>
          <p:spPr>
            <a:xfrm>
              <a:off x="304842" y="5830030"/>
              <a:ext cx="72320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で指定した部分は、どちらかの条件を満たした時に実行されるよ。</a:t>
              </a: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429B2EE-AF77-4E07-8C7D-3571EA5E9DDC}"/>
                </a:ext>
              </a:extLst>
            </p:cNvPr>
            <p:cNvSpPr txBox="1"/>
            <p:nvPr/>
          </p:nvSpPr>
          <p:spPr>
            <a:xfrm>
              <a:off x="4741405" y="5876196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1FF67E1-D95B-4336-84CB-62A3AC301A55}"/>
                </a:ext>
              </a:extLst>
            </p:cNvPr>
            <p:cNvSpPr txBox="1"/>
            <p:nvPr/>
          </p:nvSpPr>
          <p:spPr>
            <a:xfrm>
              <a:off x="4074684" y="5876196"/>
              <a:ext cx="7390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8C5F0955-AC67-45D1-B444-A71CA05C837E}"/>
                </a:ext>
              </a:extLst>
            </p:cNvPr>
            <p:cNvSpPr txBox="1"/>
            <p:nvPr/>
          </p:nvSpPr>
          <p:spPr>
            <a:xfrm>
              <a:off x="5895114" y="5876196"/>
              <a:ext cx="8029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CDEDC5AE-098C-46E8-8C54-58488E97C22D}"/>
                </a:ext>
              </a:extLst>
            </p:cNvPr>
            <p:cNvSpPr txBox="1"/>
            <p:nvPr/>
          </p:nvSpPr>
          <p:spPr>
            <a:xfrm>
              <a:off x="5555446" y="5876196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17618D3D-BDA1-4F6F-A457-1D4ACA03D2FC}"/>
                </a:ext>
              </a:extLst>
            </p:cNvPr>
            <p:cNvSpPr txBox="1"/>
            <p:nvPr/>
          </p:nvSpPr>
          <p:spPr>
            <a:xfrm>
              <a:off x="1558158" y="5876196"/>
              <a:ext cx="5346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4215A7F3-BD35-4305-8888-1B36F3A3FDC3}"/>
                </a:ext>
              </a:extLst>
            </p:cNvPr>
            <p:cNvSpPr txBox="1"/>
            <p:nvPr/>
          </p:nvSpPr>
          <p:spPr>
            <a:xfrm>
              <a:off x="2369965" y="5876196"/>
              <a:ext cx="5346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877DFD1F-B96D-4864-B886-DC374DFB1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91247" y="5973220"/>
              <a:ext cx="1257409" cy="3734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6726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1C1E85BD-FB59-4E8C-A8DF-BC150D2EC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6380" y="2418070"/>
            <a:ext cx="4179204" cy="357281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F506CCD-F305-4714-8815-25FB4269C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33" y="2487345"/>
            <a:ext cx="4059128" cy="344074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4EED2E-CE6A-4C8C-8851-D21F0184BB8A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46568E9-F1D4-4450-BAEE-DED582F236A5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7546BB1-1A5A-4CD4-BE85-C6F48A49F3B3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7D1006-6792-460E-8AA0-D115F4EB76D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62B33FF-5BD2-4A2C-8655-99CC25708379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ボタンを押したときのプログラムを作ろう！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B1B34E7-62F8-4371-BFCB-48EEFD408B2F}"/>
              </a:ext>
            </a:extLst>
          </p:cNvPr>
          <p:cNvSpPr txBox="1"/>
          <p:nvPr/>
        </p:nvSpPr>
        <p:spPr>
          <a:xfrm>
            <a:off x="1681121" y="1295901"/>
            <a:ext cx="221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A93EF79-07CC-41DE-9217-8D56AD066FD3}"/>
              </a:ext>
            </a:extLst>
          </p:cNvPr>
          <p:cNvSpPr txBox="1"/>
          <p:nvPr/>
        </p:nvSpPr>
        <p:spPr>
          <a:xfrm>
            <a:off x="4311655" y="1304773"/>
            <a:ext cx="466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41701D00-ED23-42CA-85E0-311DF1E52462}"/>
              </a:ext>
            </a:extLst>
          </p:cNvPr>
          <p:cNvSpPr/>
          <p:nvPr/>
        </p:nvSpPr>
        <p:spPr>
          <a:xfrm>
            <a:off x="4751093" y="2592541"/>
            <a:ext cx="535277" cy="3561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8E7014AC-0C69-4B85-B424-6F8620A8E4BE}"/>
              </a:ext>
            </a:extLst>
          </p:cNvPr>
          <p:cNvSpPr/>
          <p:nvPr/>
        </p:nvSpPr>
        <p:spPr>
          <a:xfrm>
            <a:off x="334735" y="2601882"/>
            <a:ext cx="535277" cy="3561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AFFC41E9-DAFA-4582-8F9D-06CF29EF431B}"/>
              </a:ext>
            </a:extLst>
          </p:cNvPr>
          <p:cNvSpPr/>
          <p:nvPr/>
        </p:nvSpPr>
        <p:spPr>
          <a:xfrm>
            <a:off x="332833" y="3186664"/>
            <a:ext cx="2055260" cy="46628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E56EA451-9F4E-4744-875F-D471F0585E2B}"/>
              </a:ext>
            </a:extLst>
          </p:cNvPr>
          <p:cNvSpPr/>
          <p:nvPr/>
        </p:nvSpPr>
        <p:spPr>
          <a:xfrm>
            <a:off x="4742496" y="3186664"/>
            <a:ext cx="2055260" cy="46628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BBE8CA20-F94E-44B5-90FF-98D595F842CA}"/>
              </a:ext>
            </a:extLst>
          </p:cNvPr>
          <p:cNvCxnSpPr>
            <a:cxnSpLocks/>
          </p:cNvCxnSpPr>
          <p:nvPr/>
        </p:nvCxnSpPr>
        <p:spPr>
          <a:xfrm>
            <a:off x="2574524" y="2788289"/>
            <a:ext cx="19974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EACFE701-FA2B-4FB0-BBDA-84F1238A511E}"/>
              </a:ext>
            </a:extLst>
          </p:cNvPr>
          <p:cNvCxnSpPr>
            <a:cxnSpLocks/>
          </p:cNvCxnSpPr>
          <p:nvPr/>
        </p:nvCxnSpPr>
        <p:spPr>
          <a:xfrm>
            <a:off x="2574524" y="3428960"/>
            <a:ext cx="19974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89C4DCD-F5E4-4F8D-85E3-7983B03CB24C}"/>
              </a:ext>
            </a:extLst>
          </p:cNvPr>
          <p:cNvGrpSpPr/>
          <p:nvPr/>
        </p:nvGrpSpPr>
        <p:grpSpPr>
          <a:xfrm>
            <a:off x="2413428" y="1831321"/>
            <a:ext cx="3945012" cy="523220"/>
            <a:chOff x="5474196" y="623483"/>
            <a:chExt cx="3945012" cy="523220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832A08F1-3993-4E02-9E68-6BB45700E1B9}"/>
                </a:ext>
              </a:extLst>
            </p:cNvPr>
            <p:cNvSpPr txBox="1"/>
            <p:nvPr/>
          </p:nvSpPr>
          <p:spPr>
            <a:xfrm>
              <a:off x="5474196" y="623483"/>
              <a:ext cx="3945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ボタンを押すと変数「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」は</a:t>
              </a:r>
              <a:r>
                <a:rPr kumimoji="1" lang="en-US" altLang="ja-JP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ずつ減る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5C43B68B-37D3-4F69-8041-00997E2E4E7A}"/>
                </a:ext>
              </a:extLst>
            </p:cNvPr>
            <p:cNvSpPr txBox="1"/>
            <p:nvPr/>
          </p:nvSpPr>
          <p:spPr>
            <a:xfrm>
              <a:off x="8617744" y="660378"/>
              <a:ext cx="3109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162067C9-B995-4903-807E-F02D77ECB830}"/>
                </a:ext>
              </a:extLst>
            </p:cNvPr>
            <p:cNvSpPr txBox="1"/>
            <p:nvPr/>
          </p:nvSpPr>
          <p:spPr>
            <a:xfrm>
              <a:off x="6264787" y="669256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341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8E411D3-9233-DD4C-BB81-12DE3E190694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F6A0B26-7F8D-5641-BC8E-3655B510B777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942F3D9-C2E8-D244-9D65-625BCD353A5C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4D0B59C-A576-514D-B237-220A659345B8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261466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じぶんのなまえ）１１てんをさがす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2348293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577081"/>
            <a:chOff x="594804" y="1329726"/>
            <a:chExt cx="8549196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ファイル名を「（自分の名前）１１てんを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さが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す」にして「保存」ボタンを押す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690730" y="1347612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224484" y="137204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3E5BE30-F65F-4263-BB23-28D4BE15D683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0565241-9E0D-4AA9-85FA-32197A61551D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1A9A413-16D5-4117-BFE5-E3A0C5606FCA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F4E4399-77DC-4A73-BC89-BF81C842BA67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42791C4-4881-4DE2-AB7A-4D58AB2833FF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C64314E-448E-43C1-9107-6E80AF9EC9AA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D9FD243-5308-430B-AB17-DC142D7621FF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48E10AC-57E8-413A-B6E3-18E0BC9B6404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2CE2CE3-F695-42EA-84E8-A94D50C45112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39D18D7-0D9F-4A36-BF15-9CA9F268E869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0B3914F-5543-403C-9934-AB57BA576CAA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8713DB0-4DEF-41DD-9B1B-0CB07FDD0714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2E02019-629A-4DE3-B675-13B78A4DBD35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9221306-CA18-4CDD-96DC-DCA4CCF03177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9A124F0-3106-4855-87C0-D6E3842696E7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E975665-BEAA-4078-ADFF-0C6A9D06EA12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221574" y="106966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09329" y="2840543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書き込まれるよ。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B73C543-1F51-4434-9B93-59FB8855C671}"/>
              </a:ext>
            </a:extLst>
          </p:cNvPr>
          <p:cNvSpPr txBox="1"/>
          <p:nvPr/>
        </p:nvSpPr>
        <p:spPr>
          <a:xfrm>
            <a:off x="5066136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3EC4C5A-014B-4169-98C1-A9EBC01B5B4C}"/>
              </a:ext>
            </a:extLst>
          </p:cNvPr>
          <p:cNvSpPr txBox="1"/>
          <p:nvPr/>
        </p:nvSpPr>
        <p:spPr>
          <a:xfrm>
            <a:off x="5463100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4926113" y="2891551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485B8EC-4384-4533-B724-FD1C8CCFA510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E5560EB-8684-466F-8A28-A81B51BEFEE4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02CBDA4-F1B6-4D9D-A048-AD9706711467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E9E1FC9-A74D-4D5A-B611-070A32C44F4C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ミッション：消えた青い点を探せ！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306853" y="1730692"/>
            <a:ext cx="8785130" cy="577081"/>
            <a:chOff x="306853" y="1997024"/>
            <a:chExt cx="8785130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11642E3-92C3-4BE0-B4AA-99F957BA229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3D7A43F-C7C0-4957-AABE-37E6989BBE9A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B6CE0D1-6537-4C83-9BAE-93D21368CB1C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35F13EA-CC94-4F0D-8859-C957BEFC3085}"/>
              </a:ext>
            </a:extLst>
          </p:cNvPr>
          <p:cNvSpPr txBox="1"/>
          <p:nvPr/>
        </p:nvSpPr>
        <p:spPr>
          <a:xfrm>
            <a:off x="2006634" y="392257"/>
            <a:ext cx="221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FCC1C76-F82F-46A7-937D-9D321476BD54}"/>
              </a:ext>
            </a:extLst>
          </p:cNvPr>
          <p:cNvSpPr txBox="1"/>
          <p:nvPr/>
        </p:nvSpPr>
        <p:spPr>
          <a:xfrm>
            <a:off x="2807102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F331800-59F7-4719-B0CA-90B8DB492D98}"/>
              </a:ext>
            </a:extLst>
          </p:cNvPr>
          <p:cNvSpPr txBox="1"/>
          <p:nvPr/>
        </p:nvSpPr>
        <p:spPr>
          <a:xfrm>
            <a:off x="3448420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てん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4046444-2D49-462F-83AD-FD5A13774780}"/>
              </a:ext>
            </a:extLst>
          </p:cNvPr>
          <p:cNvSpPr txBox="1"/>
          <p:nvPr/>
        </p:nvSpPr>
        <p:spPr>
          <a:xfrm>
            <a:off x="4056298" y="392257"/>
            <a:ext cx="46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スマートな（すっきりした）プログラムを考えよう！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3462495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ブロック定義を使って、プログラムをスマートにしよう！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2317073" y="1027334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197FDC6-DF90-439F-9126-DBD6DD176464}"/>
              </a:ext>
            </a:extLst>
          </p:cNvPr>
          <p:cNvSpPr txBox="1"/>
          <p:nvPr/>
        </p:nvSpPr>
        <p:spPr>
          <a:xfrm>
            <a:off x="1642999" y="1027334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AF1EA06-B4DF-42F3-8790-7DF6F8261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6380" y="1965309"/>
            <a:ext cx="4179204" cy="357281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DD83C9A-3BF4-4A6A-9BB1-93FF912D8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33" y="2034584"/>
            <a:ext cx="4179202" cy="3542526"/>
          </a:xfrm>
          <a:prstGeom prst="rect">
            <a:avLst/>
          </a:prstGeom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8C59CCF-CBA5-443C-BC3D-A2A86C63399C}"/>
              </a:ext>
            </a:extLst>
          </p:cNvPr>
          <p:cNvSpPr/>
          <p:nvPr/>
        </p:nvSpPr>
        <p:spPr>
          <a:xfrm>
            <a:off x="4746379" y="3453412"/>
            <a:ext cx="4179203" cy="2102461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2A03223B-51D5-485F-B06C-4245EEC46E85}"/>
              </a:ext>
            </a:extLst>
          </p:cNvPr>
          <p:cNvSpPr/>
          <p:nvPr/>
        </p:nvSpPr>
        <p:spPr>
          <a:xfrm>
            <a:off x="332833" y="3454889"/>
            <a:ext cx="4179203" cy="2102461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0304EB6B-9C2D-4513-BA72-D1FBE06681D8}"/>
              </a:ext>
            </a:extLst>
          </p:cNvPr>
          <p:cNvCxnSpPr>
            <a:cxnSpLocks/>
          </p:cNvCxnSpPr>
          <p:nvPr/>
        </p:nvCxnSpPr>
        <p:spPr>
          <a:xfrm flipV="1">
            <a:off x="2225959" y="5538119"/>
            <a:ext cx="0" cy="615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61A9228A-8E64-4913-87E6-AEF8D67B11CF}"/>
              </a:ext>
            </a:extLst>
          </p:cNvPr>
          <p:cNvCxnSpPr>
            <a:cxnSpLocks/>
          </p:cNvCxnSpPr>
          <p:nvPr/>
        </p:nvCxnSpPr>
        <p:spPr>
          <a:xfrm flipV="1">
            <a:off x="6733159" y="5555873"/>
            <a:ext cx="0" cy="615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21F0FC2-C4B5-415C-94CB-7A3E5C19A9C5}"/>
              </a:ext>
            </a:extLst>
          </p:cNvPr>
          <p:cNvGrpSpPr/>
          <p:nvPr/>
        </p:nvGrpSpPr>
        <p:grpSpPr>
          <a:xfrm>
            <a:off x="1427037" y="6109520"/>
            <a:ext cx="6169995" cy="577081"/>
            <a:chOff x="1714045" y="6204872"/>
            <a:chExt cx="6169995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846697A-711A-4661-8D3F-9FE99170C9BE}"/>
                </a:ext>
              </a:extLst>
            </p:cNvPr>
            <p:cNvSpPr txBox="1"/>
            <p:nvPr/>
          </p:nvSpPr>
          <p:spPr>
            <a:xfrm>
              <a:off x="1714045" y="6204872"/>
              <a:ext cx="61699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この部分の処理は同じだね！ブロック定義にしてみよう！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247B24C-A01C-4BFC-8822-D0C8C7466822}"/>
                </a:ext>
              </a:extLst>
            </p:cNvPr>
            <p:cNvSpPr txBox="1"/>
            <p:nvPr/>
          </p:nvSpPr>
          <p:spPr>
            <a:xfrm>
              <a:off x="2867764" y="6278950"/>
              <a:ext cx="5956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D111872-A781-470D-86D5-38190BD40272}"/>
                </a:ext>
              </a:extLst>
            </p:cNvPr>
            <p:cNvSpPr txBox="1"/>
            <p:nvPr/>
          </p:nvSpPr>
          <p:spPr>
            <a:xfrm>
              <a:off x="2113775" y="6278950"/>
              <a:ext cx="6173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B68D410-8463-491C-9C6A-03C74550C685}"/>
                </a:ext>
              </a:extLst>
            </p:cNvPr>
            <p:cNvSpPr txBox="1"/>
            <p:nvPr/>
          </p:nvSpPr>
          <p:spPr>
            <a:xfrm>
              <a:off x="3524304" y="6278950"/>
              <a:ext cx="489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4245D68-B2D1-4749-BDA6-C6D4114B70D7}"/>
                </a:ext>
              </a:extLst>
            </p:cNvPr>
            <p:cNvSpPr txBox="1"/>
            <p:nvPr/>
          </p:nvSpPr>
          <p:spPr>
            <a:xfrm>
              <a:off x="5624371" y="6278950"/>
              <a:ext cx="6173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08CBBC2-BE9E-4323-B1E7-C954DDD55EED}"/>
              </a:ext>
            </a:extLst>
          </p:cNvPr>
          <p:cNvGrpSpPr/>
          <p:nvPr/>
        </p:nvGrpSpPr>
        <p:grpSpPr>
          <a:xfrm>
            <a:off x="215628" y="2419994"/>
            <a:ext cx="8745719" cy="4266607"/>
            <a:chOff x="291749" y="2462667"/>
            <a:chExt cx="8745719" cy="4266607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90EE941B-522C-432B-A571-B1AEB0BC3640}"/>
                </a:ext>
              </a:extLst>
            </p:cNvPr>
            <p:cNvSpPr/>
            <p:nvPr/>
          </p:nvSpPr>
          <p:spPr>
            <a:xfrm>
              <a:off x="291749" y="2462667"/>
              <a:ext cx="8745719" cy="42666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9E5E29FA-51E2-44B7-80A0-70631D9A9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48440" y="5105246"/>
              <a:ext cx="1342120" cy="1018718"/>
            </a:xfrm>
            <a:prstGeom prst="rect">
              <a:avLst/>
            </a:prstGeom>
          </p:spPr>
        </p:pic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BFA4D864-BB3D-4FFC-ABBF-FEA139077190}"/>
                </a:ext>
              </a:extLst>
            </p:cNvPr>
            <p:cNvGrpSpPr/>
            <p:nvPr/>
          </p:nvGrpSpPr>
          <p:grpSpPr>
            <a:xfrm>
              <a:off x="1101028" y="3229820"/>
              <a:ext cx="7227343" cy="1478329"/>
              <a:chOff x="1101028" y="3229820"/>
              <a:chExt cx="7227343" cy="1478329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0E9F213D-D039-4E4E-B6D2-79DA45B5098D}"/>
                  </a:ext>
                </a:extLst>
              </p:cNvPr>
              <p:cNvSpPr txBox="1"/>
              <p:nvPr/>
            </p:nvSpPr>
            <p:spPr>
              <a:xfrm>
                <a:off x="1101028" y="3269294"/>
                <a:ext cx="7227343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第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10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回でブロック定義を学習したね！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同じ処理をする部分は、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ブロック定義にするとわかりやすくなるよ！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EBA89B0-4CCD-4711-A552-EFC51D08F8A5}"/>
                  </a:ext>
                </a:extLst>
              </p:cNvPr>
              <p:cNvSpPr txBox="1"/>
              <p:nvPr/>
            </p:nvSpPr>
            <p:spPr>
              <a:xfrm>
                <a:off x="5187460" y="3237429"/>
                <a:ext cx="91301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がくしゅう</a:t>
                </a: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0DBCD46-6273-4B49-9601-F0B22475942B}"/>
                  </a:ext>
                </a:extLst>
              </p:cNvPr>
              <p:cNvSpPr txBox="1"/>
              <p:nvPr/>
            </p:nvSpPr>
            <p:spPr>
              <a:xfrm>
                <a:off x="2837143" y="3231713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かい</a:t>
                </a: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ED0D357B-8595-4AD4-BE64-0628B75D6B9C}"/>
                  </a:ext>
                </a:extLst>
              </p:cNvPr>
              <p:cNvSpPr txBox="1"/>
              <p:nvPr/>
            </p:nvSpPr>
            <p:spPr>
              <a:xfrm>
                <a:off x="4512035" y="3237429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ていぎ</a:t>
                </a: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E960E886-7CD9-40D8-B187-1D486B6D6E7A}"/>
                  </a:ext>
                </a:extLst>
              </p:cNvPr>
              <p:cNvSpPr txBox="1"/>
              <p:nvPr/>
            </p:nvSpPr>
            <p:spPr>
              <a:xfrm>
                <a:off x="2297974" y="3229820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だい</a:t>
                </a: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4BBBD07-2B69-4F15-ADE3-737FA95AC143}"/>
                  </a:ext>
                </a:extLst>
              </p:cNvPr>
              <p:cNvSpPr txBox="1"/>
              <p:nvPr/>
            </p:nvSpPr>
            <p:spPr>
              <a:xfrm>
                <a:off x="3070947" y="3689955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おな</a:t>
                </a: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FA571352-E43F-4092-92C7-0503162A1759}"/>
                  </a:ext>
                </a:extLst>
              </p:cNvPr>
              <p:cNvSpPr txBox="1"/>
              <p:nvPr/>
            </p:nvSpPr>
            <p:spPr>
              <a:xfrm>
                <a:off x="3738283" y="3690890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しょり</a:t>
                </a: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1DC41507-54A6-4C2E-BFF5-61FFD349CB40}"/>
                  </a:ext>
                </a:extLst>
              </p:cNvPr>
              <p:cNvSpPr txBox="1"/>
              <p:nvPr/>
            </p:nvSpPr>
            <p:spPr>
              <a:xfrm>
                <a:off x="4921829" y="3703107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ぶぶん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E3970D9-5F05-444B-B40D-0BFEF73BC7C7}"/>
                  </a:ext>
                </a:extLst>
              </p:cNvPr>
              <p:cNvSpPr txBox="1"/>
              <p:nvPr/>
            </p:nvSpPr>
            <p:spPr>
              <a:xfrm>
                <a:off x="3073740" y="4156377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ていぎ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30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394995A-9072-40C6-BB97-7FE87FBE0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954" y="3024356"/>
            <a:ext cx="5126358" cy="3742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104FE8B-7F27-4ACE-BDD3-D33F7C3F1AC5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位置を判定するプログラムを定義しよう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67805B1-1D85-44BC-9520-64E5FA76BC8B}"/>
              </a:ext>
            </a:extLst>
          </p:cNvPr>
          <p:cNvSpPr txBox="1"/>
          <p:nvPr/>
        </p:nvSpPr>
        <p:spPr>
          <a:xfrm>
            <a:off x="569799" y="1315053"/>
            <a:ext cx="5399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D7FD0CA-5BC6-4F70-B342-09247841EBCC}"/>
              </a:ext>
            </a:extLst>
          </p:cNvPr>
          <p:cNvSpPr txBox="1"/>
          <p:nvPr/>
        </p:nvSpPr>
        <p:spPr>
          <a:xfrm>
            <a:off x="1143388" y="1316288"/>
            <a:ext cx="7482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9CA6DDA-CD22-45EB-A3B4-2C9F9F8C97B8}"/>
              </a:ext>
            </a:extLst>
          </p:cNvPr>
          <p:cNvSpPr txBox="1"/>
          <p:nvPr/>
        </p:nvSpPr>
        <p:spPr>
          <a:xfrm>
            <a:off x="3450031" y="1306252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9A91B46-A37E-406C-B780-840F9641DD7B}"/>
              </a:ext>
            </a:extLst>
          </p:cNvPr>
          <p:cNvGrpSpPr/>
          <p:nvPr/>
        </p:nvGrpSpPr>
        <p:grpSpPr>
          <a:xfrm>
            <a:off x="569798" y="2158618"/>
            <a:ext cx="652422" cy="656951"/>
            <a:chOff x="569798" y="2158618"/>
            <a:chExt cx="652422" cy="656951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2F143F73-6B5C-4647-8A1A-44CC15E37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4807" y="2186831"/>
              <a:ext cx="600159" cy="628738"/>
            </a:xfrm>
            <a:prstGeom prst="rect">
              <a:avLst/>
            </a:prstGeom>
          </p:spPr>
        </p:pic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954049EF-B0A0-4F06-941B-C481616D91DF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213AE271-58A9-4F2C-B66A-E31484CB1EFD}"/>
              </a:ext>
            </a:extLst>
          </p:cNvPr>
          <p:cNvCxnSpPr>
            <a:cxnSpLocks/>
          </p:cNvCxnSpPr>
          <p:nvPr/>
        </p:nvCxnSpPr>
        <p:spPr>
          <a:xfrm>
            <a:off x="1222220" y="2473454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図 16">
            <a:extLst>
              <a:ext uri="{FF2B5EF4-FFF2-40B4-BE49-F238E27FC236}">
                <a16:creationId xmlns:a16="http://schemas.microsoft.com/office/drawing/2014/main" id="{3E6E0BDB-943B-4D0A-A03D-FC7930513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9628" y="2268666"/>
            <a:ext cx="1895475" cy="409575"/>
          </a:xfrm>
          <a:prstGeom prst="rect">
            <a:avLst/>
          </a:prstGeom>
        </p:spPr>
      </p:pic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03C30DBA-9CB5-40BD-AFF0-5A194C8ECC42}"/>
              </a:ext>
            </a:extLst>
          </p:cNvPr>
          <p:cNvSpPr/>
          <p:nvPr/>
        </p:nvSpPr>
        <p:spPr>
          <a:xfrm>
            <a:off x="4639090" y="6420989"/>
            <a:ext cx="806954" cy="363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5DA08493-38B9-40FB-8E7E-0504C247796F}"/>
              </a:ext>
            </a:extLst>
          </p:cNvPr>
          <p:cNvSpPr/>
          <p:nvPr/>
        </p:nvSpPr>
        <p:spPr>
          <a:xfrm>
            <a:off x="2183907" y="3757713"/>
            <a:ext cx="967666" cy="476935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9" name="矢印: 右 78">
            <a:extLst>
              <a:ext uri="{FF2B5EF4-FFF2-40B4-BE49-F238E27FC236}">
                <a16:creationId xmlns:a16="http://schemas.microsoft.com/office/drawing/2014/main" id="{7E742877-7684-4F67-A839-04BF69A6DCA0}"/>
              </a:ext>
            </a:extLst>
          </p:cNvPr>
          <p:cNvSpPr/>
          <p:nvPr/>
        </p:nvSpPr>
        <p:spPr>
          <a:xfrm>
            <a:off x="5779184" y="4315226"/>
            <a:ext cx="880625" cy="89535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0F7AC36-C1D5-4942-985B-71C0BC3E5132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ADDD67C-9B0B-403B-8726-366481FD44E5}"/>
              </a:ext>
            </a:extLst>
          </p:cNvPr>
          <p:cNvGrpSpPr/>
          <p:nvPr/>
        </p:nvGrpSpPr>
        <p:grpSpPr>
          <a:xfrm>
            <a:off x="3640433" y="1857814"/>
            <a:ext cx="5405913" cy="1131079"/>
            <a:chOff x="3640433" y="1857814"/>
            <a:chExt cx="5405913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6FE61DD-FA09-4625-A666-4B254CBA5E0A}"/>
                </a:ext>
              </a:extLst>
            </p:cNvPr>
            <p:cNvSpPr txBox="1"/>
            <p:nvPr/>
          </p:nvSpPr>
          <p:spPr>
            <a:xfrm>
              <a:off x="3640433" y="1857814"/>
              <a:ext cx="540591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「判定」という名前の定義を作る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A8885DA-5E1E-4178-A58D-7424DC3F01EA}"/>
                </a:ext>
              </a:extLst>
            </p:cNvPr>
            <p:cNvSpPr txBox="1"/>
            <p:nvPr/>
          </p:nvSpPr>
          <p:spPr>
            <a:xfrm>
              <a:off x="8144972" y="189346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0E7BEDEF-4DE4-440F-B159-95A2A55CDB89}"/>
                </a:ext>
              </a:extLst>
            </p:cNvPr>
            <p:cNvSpPr txBox="1"/>
            <p:nvPr/>
          </p:nvSpPr>
          <p:spPr>
            <a:xfrm>
              <a:off x="4741066" y="192566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2635BFF-9A1F-4123-A68A-DA64A93F5566}"/>
                </a:ext>
              </a:extLst>
            </p:cNvPr>
            <p:cNvSpPr txBox="1"/>
            <p:nvPr/>
          </p:nvSpPr>
          <p:spPr>
            <a:xfrm>
              <a:off x="7187624" y="1925662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C6AF7180-6392-43A2-8458-29589AB118C6}"/>
                </a:ext>
              </a:extLst>
            </p:cNvPr>
            <p:cNvSpPr txBox="1"/>
            <p:nvPr/>
          </p:nvSpPr>
          <p:spPr>
            <a:xfrm>
              <a:off x="5851777" y="245699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B8ABF89-C267-46B3-9F65-D334534BC87D}"/>
                </a:ext>
              </a:extLst>
            </p:cNvPr>
            <p:cNvSpPr txBox="1"/>
            <p:nvPr/>
          </p:nvSpPr>
          <p:spPr>
            <a:xfrm>
              <a:off x="5155011" y="246335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1AD6D7C4-5131-4E23-95EB-26DCD2CAB7D2}"/>
                </a:ext>
              </a:extLst>
            </p:cNvPr>
            <p:cNvSpPr txBox="1"/>
            <p:nvPr/>
          </p:nvSpPr>
          <p:spPr>
            <a:xfrm>
              <a:off x="6498222" y="2456996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74DB0A7-BBF9-45D1-9852-C732AA171BF9}"/>
                </a:ext>
              </a:extLst>
            </p:cNvPr>
            <p:cNvSpPr txBox="1"/>
            <p:nvPr/>
          </p:nvSpPr>
          <p:spPr>
            <a:xfrm>
              <a:off x="3824134" y="2465767"/>
              <a:ext cx="7482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BB455715-F5C5-4FF2-BDD5-41869FB48A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8514" y="4315226"/>
            <a:ext cx="1214384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50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75309AF-E046-4EAA-B978-00D95681E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984" y="1368261"/>
            <a:ext cx="4886325" cy="3200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626DE30-F326-46D5-9827-A62BB18F112C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C2D72E8-4278-4E53-BC94-63EE89A1C868}"/>
              </a:ext>
            </a:extLst>
          </p:cNvPr>
          <p:cNvGrpSpPr/>
          <p:nvPr/>
        </p:nvGrpSpPr>
        <p:grpSpPr>
          <a:xfrm>
            <a:off x="1966984" y="5158240"/>
            <a:ext cx="5121683" cy="662997"/>
            <a:chOff x="2007086" y="4861530"/>
            <a:chExt cx="5121683" cy="662997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6FE61DD-FA09-4625-A666-4B254CBA5E0A}"/>
                </a:ext>
              </a:extLst>
            </p:cNvPr>
            <p:cNvSpPr txBox="1"/>
            <p:nvPr/>
          </p:nvSpPr>
          <p:spPr>
            <a:xfrm>
              <a:off x="2007086" y="4893817"/>
              <a:ext cx="512168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に位置を判定するプログラムを繋げる。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A88486D-CF19-4487-BA19-1A3265C4A3B4}"/>
                </a:ext>
              </a:extLst>
            </p:cNvPr>
            <p:cNvSpPr txBox="1"/>
            <p:nvPr/>
          </p:nvSpPr>
          <p:spPr>
            <a:xfrm>
              <a:off x="3793163" y="4932456"/>
              <a:ext cx="7119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8EFF175-3810-42F7-8A19-BA3524C70DC6}"/>
                </a:ext>
              </a:extLst>
            </p:cNvPr>
            <p:cNvSpPr txBox="1"/>
            <p:nvPr/>
          </p:nvSpPr>
          <p:spPr>
            <a:xfrm>
              <a:off x="3213617" y="4930235"/>
              <a:ext cx="4895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18DD00C-B5D7-477B-95F5-A84FF3A78AA8}"/>
                </a:ext>
              </a:extLst>
            </p:cNvPr>
            <p:cNvSpPr txBox="1"/>
            <p:nvPr/>
          </p:nvSpPr>
          <p:spPr>
            <a:xfrm>
              <a:off x="6057567" y="4936136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843782D0-9A3C-49A5-A416-916A517AE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9482" y="4861530"/>
              <a:ext cx="899238" cy="662997"/>
            </a:xfrm>
            <a:prstGeom prst="rect">
              <a:avLst/>
            </a:prstGeom>
          </p:spPr>
        </p:pic>
      </p:grp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B920AFE3-C1EE-4CAF-A308-E011302D96E0}"/>
              </a:ext>
            </a:extLst>
          </p:cNvPr>
          <p:cNvSpPr/>
          <p:nvPr/>
        </p:nvSpPr>
        <p:spPr>
          <a:xfrm>
            <a:off x="1899822" y="2015231"/>
            <a:ext cx="5015884" cy="259206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34400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546CC9C-34EF-4154-A236-A63E3EA7A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941" y="1747305"/>
            <a:ext cx="5950896" cy="239633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20EE42CD-EF7E-4DA8-85F7-8705530CED3C}"/>
              </a:ext>
            </a:extLst>
          </p:cNvPr>
          <p:cNvGrpSpPr/>
          <p:nvPr/>
        </p:nvGrpSpPr>
        <p:grpSpPr>
          <a:xfrm>
            <a:off x="372954" y="3491692"/>
            <a:ext cx="652422" cy="656951"/>
            <a:chOff x="569798" y="2158618"/>
            <a:chExt cx="652422" cy="656951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1C2E6E53-96B8-47FB-A8BB-0537C38AC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4807" y="2186831"/>
              <a:ext cx="600159" cy="628738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951C1051-B64C-49C6-BC85-1F731ADFABB2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E38B16E6-478C-4630-B308-5A6D3DEB5F13}"/>
              </a:ext>
            </a:extLst>
          </p:cNvPr>
          <p:cNvCxnSpPr>
            <a:cxnSpLocks/>
          </p:cNvCxnSpPr>
          <p:nvPr/>
        </p:nvCxnSpPr>
        <p:spPr>
          <a:xfrm>
            <a:off x="1037164" y="3806867"/>
            <a:ext cx="54177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24EC88-C337-41CB-946D-FB7E9EB56EEC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358388B-6FE3-491C-9659-176C46D8C677}"/>
              </a:ext>
            </a:extLst>
          </p:cNvPr>
          <p:cNvGrpSpPr/>
          <p:nvPr/>
        </p:nvGrpSpPr>
        <p:grpSpPr>
          <a:xfrm>
            <a:off x="805667" y="4662505"/>
            <a:ext cx="7285763" cy="577081"/>
            <a:chOff x="526587" y="5698793"/>
            <a:chExt cx="7285763" cy="577081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5BB1D792-C35F-4ED4-946E-69BC90230548}"/>
                </a:ext>
              </a:extLst>
            </p:cNvPr>
            <p:cNvSpPr txBox="1"/>
            <p:nvPr/>
          </p:nvSpPr>
          <p:spPr>
            <a:xfrm>
              <a:off x="526587" y="5698793"/>
              <a:ext cx="728576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、それぞれのブロックに繋げる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1BD6AED-7144-4923-B4D9-20B476DC2994}"/>
                </a:ext>
              </a:extLst>
            </p:cNvPr>
            <p:cNvSpPr txBox="1"/>
            <p:nvPr/>
          </p:nvSpPr>
          <p:spPr>
            <a:xfrm>
              <a:off x="3672838" y="576107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0D9F34F-1A3B-4ECD-BBF5-11B61ACEDEC3}"/>
                </a:ext>
              </a:extLst>
            </p:cNvPr>
            <p:cNvSpPr txBox="1"/>
            <p:nvPr/>
          </p:nvSpPr>
          <p:spPr>
            <a:xfrm>
              <a:off x="1627220" y="576664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5E9AC38-51AA-49A1-8772-AB14FFB24ED4}"/>
                </a:ext>
              </a:extLst>
            </p:cNvPr>
            <p:cNvSpPr txBox="1"/>
            <p:nvPr/>
          </p:nvSpPr>
          <p:spPr>
            <a:xfrm>
              <a:off x="6597682" y="5752196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59710E0-3FFC-4657-A2EC-1EEEE4C02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2793" y="5847618"/>
              <a:ext cx="533446" cy="419136"/>
            </a:xfrm>
            <a:prstGeom prst="rect">
              <a:avLst/>
            </a:prstGeom>
          </p:spPr>
        </p:pic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2C0D73EF-64AE-416B-9F37-50A57FA93A64}"/>
              </a:ext>
            </a:extLst>
          </p:cNvPr>
          <p:cNvGrpSpPr/>
          <p:nvPr/>
        </p:nvGrpSpPr>
        <p:grpSpPr>
          <a:xfrm>
            <a:off x="63389" y="5759131"/>
            <a:ext cx="9142754" cy="1108699"/>
            <a:chOff x="187677" y="5759131"/>
            <a:chExt cx="9142754" cy="110869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CF07156-278A-4208-8428-D79F38EC3E30}"/>
                </a:ext>
              </a:extLst>
            </p:cNvPr>
            <p:cNvSpPr txBox="1"/>
            <p:nvPr/>
          </p:nvSpPr>
          <p:spPr>
            <a:xfrm>
              <a:off x="187678" y="5759131"/>
              <a:ext cx="91427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111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D5DEEF2-DE13-4380-A7B3-AECA2C9784AD}"/>
                </a:ext>
              </a:extLst>
            </p:cNvPr>
            <p:cNvSpPr txBox="1"/>
            <p:nvPr/>
          </p:nvSpPr>
          <p:spPr>
            <a:xfrm>
              <a:off x="1820510" y="5812399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2511A73E-BB26-4FB4-8582-F3D9A7BCE68F}"/>
                </a:ext>
              </a:extLst>
            </p:cNvPr>
            <p:cNvSpPr txBox="1"/>
            <p:nvPr/>
          </p:nvSpPr>
          <p:spPr>
            <a:xfrm>
              <a:off x="423233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C4F84684-C0D7-4E5C-BE05-958F75210558}"/>
                </a:ext>
              </a:extLst>
            </p:cNvPr>
            <p:cNvSpPr txBox="1"/>
            <p:nvPr/>
          </p:nvSpPr>
          <p:spPr>
            <a:xfrm>
              <a:off x="5249849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89F2224-4C9B-496B-917B-4E1235106E21}"/>
                </a:ext>
              </a:extLst>
            </p:cNvPr>
            <p:cNvSpPr txBox="1"/>
            <p:nvPr/>
          </p:nvSpPr>
          <p:spPr>
            <a:xfrm>
              <a:off x="593084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3BC7BC3D-A9EF-4C48-A3CF-7E1704DE3D51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803633C9-B02B-43FA-B533-2707D6014C9E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にアップロードして、動くか確かめてみよう！</a:t>
                </a: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57173845-C2D9-4228-BBF0-AAABCA140488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03157BD0-DCD8-43C9-AFBE-CB0472082564}"/>
                  </a:ext>
                </a:extLst>
              </p:cNvPr>
              <p:cNvSpPr txBox="1"/>
              <p:nvPr/>
            </p:nvSpPr>
            <p:spPr>
              <a:xfrm>
                <a:off x="3699885" y="4948486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EDDFDB12-CD9B-4677-A4F5-EB947E2D08F2}"/>
                  </a:ext>
                </a:extLst>
              </p:cNvPr>
              <p:cNvSpPr txBox="1"/>
              <p:nvPr/>
            </p:nvSpPr>
            <p:spPr>
              <a:xfrm>
                <a:off x="4380884" y="4927012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cxnSp>
        <p:nvCxnSpPr>
          <p:cNvPr id="48" name="コネクタ: カギ線 47">
            <a:extLst>
              <a:ext uri="{FF2B5EF4-FFF2-40B4-BE49-F238E27FC236}">
                <a16:creationId xmlns:a16="http://schemas.microsoft.com/office/drawing/2014/main" id="{98D7605C-9F51-4CB5-99C7-2BF51DEFB627}"/>
              </a:ext>
            </a:extLst>
          </p:cNvPr>
          <p:cNvCxnSpPr>
            <a:cxnSpLocks/>
            <a:stCxn id="51" idx="2"/>
          </p:cNvCxnSpPr>
          <p:nvPr/>
        </p:nvCxnSpPr>
        <p:spPr>
          <a:xfrm rot="5400000" flipH="1" flipV="1">
            <a:off x="2882273" y="1887600"/>
            <a:ext cx="60179" cy="4426396"/>
          </a:xfrm>
          <a:prstGeom prst="bentConnector4">
            <a:avLst>
              <a:gd name="adj1" fmla="val -379867"/>
              <a:gd name="adj2" fmla="val 100015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871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ちょっと難しいよ！よく考えよう！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2041738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図 66">
            <a:extLst>
              <a:ext uri="{FF2B5EF4-FFF2-40B4-BE49-F238E27FC236}">
                <a16:creationId xmlns:a16="http://schemas.microsoft.com/office/drawing/2014/main" id="{29BDBA98-9313-41A3-86CC-539F4738C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552" y="2044387"/>
            <a:ext cx="5950896" cy="239633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BBB5FA2-E4DA-47CA-B233-A27B509D39B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ブロック定義を使って、プログラムを「</a:t>
            </a:r>
            <a:r>
              <a:rPr kumimoji="1" lang="ja-JP" altLang="en-US" sz="2000" b="1" u="sng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もっと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」スマートにしよう！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EEA4058-AB82-4A37-B73D-78A4727945C3}"/>
              </a:ext>
            </a:extLst>
          </p:cNvPr>
          <p:cNvSpPr txBox="1"/>
          <p:nvPr/>
        </p:nvSpPr>
        <p:spPr>
          <a:xfrm>
            <a:off x="2317073" y="1027334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5C61C09-F1FF-4883-879A-51D9D42DDB57}"/>
              </a:ext>
            </a:extLst>
          </p:cNvPr>
          <p:cNvSpPr txBox="1"/>
          <p:nvPr/>
        </p:nvSpPr>
        <p:spPr>
          <a:xfrm>
            <a:off x="1642999" y="1027334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ACAA06CF-F8C0-4E0E-BFA7-6D80B6C41F8F}"/>
              </a:ext>
            </a:extLst>
          </p:cNvPr>
          <p:cNvCxnSpPr>
            <a:cxnSpLocks/>
          </p:cNvCxnSpPr>
          <p:nvPr/>
        </p:nvCxnSpPr>
        <p:spPr>
          <a:xfrm flipV="1">
            <a:off x="2977606" y="4225907"/>
            <a:ext cx="0" cy="615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610D37BF-0350-4EEF-9B2E-C297FBB8708D}"/>
              </a:ext>
            </a:extLst>
          </p:cNvPr>
          <p:cNvCxnSpPr>
            <a:cxnSpLocks/>
          </p:cNvCxnSpPr>
          <p:nvPr/>
        </p:nvCxnSpPr>
        <p:spPr>
          <a:xfrm flipV="1">
            <a:off x="6218255" y="4225907"/>
            <a:ext cx="0" cy="615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8ED3488C-545F-41C3-BC2E-841A09645861}"/>
              </a:ext>
            </a:extLst>
          </p:cNvPr>
          <p:cNvSpPr/>
          <p:nvPr/>
        </p:nvSpPr>
        <p:spPr>
          <a:xfrm>
            <a:off x="1500326" y="2619591"/>
            <a:ext cx="2840855" cy="133097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1C6A4B7-ADC7-4D85-9581-E5174477D46C}"/>
              </a:ext>
            </a:extLst>
          </p:cNvPr>
          <p:cNvGrpSpPr/>
          <p:nvPr/>
        </p:nvGrpSpPr>
        <p:grpSpPr>
          <a:xfrm>
            <a:off x="1569918" y="2958927"/>
            <a:ext cx="2620340" cy="602498"/>
            <a:chOff x="1596552" y="2950049"/>
            <a:chExt cx="2620340" cy="602498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47E91FBC-4E73-4AF8-A445-9751656B1EA2}"/>
                </a:ext>
              </a:extLst>
            </p:cNvPr>
            <p:cNvSpPr/>
            <p:nvPr/>
          </p:nvSpPr>
          <p:spPr>
            <a:xfrm>
              <a:off x="1596552" y="2950049"/>
              <a:ext cx="480823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AA6C9C96-61DA-47D0-9B40-69B20AA7447D}"/>
                </a:ext>
              </a:extLst>
            </p:cNvPr>
            <p:cNvSpPr/>
            <p:nvPr/>
          </p:nvSpPr>
          <p:spPr>
            <a:xfrm>
              <a:off x="2580756" y="2950049"/>
              <a:ext cx="242344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23BD15B5-3036-4FBE-BA95-0CEFF1045BDF}"/>
                </a:ext>
              </a:extLst>
            </p:cNvPr>
            <p:cNvSpPr/>
            <p:nvPr/>
          </p:nvSpPr>
          <p:spPr>
            <a:xfrm>
              <a:off x="3245257" y="2950922"/>
              <a:ext cx="971635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3650145C-32AB-456B-903A-8ACB39D2113B}"/>
                </a:ext>
              </a:extLst>
            </p:cNvPr>
            <p:cNvSpPr/>
            <p:nvPr/>
          </p:nvSpPr>
          <p:spPr>
            <a:xfrm>
              <a:off x="2821584" y="2950049"/>
              <a:ext cx="423673" cy="166013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243EF289-554B-4776-838B-15BC921EF557}"/>
                </a:ext>
              </a:extLst>
            </p:cNvPr>
            <p:cNvSpPr/>
            <p:nvPr/>
          </p:nvSpPr>
          <p:spPr>
            <a:xfrm>
              <a:off x="2076617" y="2950049"/>
              <a:ext cx="504139" cy="166013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9E628013-26D6-412B-ADDF-366402BA29FB}"/>
                </a:ext>
              </a:extLst>
            </p:cNvPr>
            <p:cNvSpPr/>
            <p:nvPr/>
          </p:nvSpPr>
          <p:spPr>
            <a:xfrm>
              <a:off x="2823060" y="3429000"/>
              <a:ext cx="423673" cy="123547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1C71BC44-D8A8-4779-8A1D-2B30E89359B0}"/>
                </a:ext>
              </a:extLst>
            </p:cNvPr>
            <p:cNvSpPr/>
            <p:nvPr/>
          </p:nvSpPr>
          <p:spPr>
            <a:xfrm>
              <a:off x="2078093" y="3429000"/>
              <a:ext cx="504139" cy="123547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635D9A6A-A525-43FB-9E03-3D8982106823}"/>
              </a:ext>
            </a:extLst>
          </p:cNvPr>
          <p:cNvSpPr/>
          <p:nvPr/>
        </p:nvSpPr>
        <p:spPr>
          <a:xfrm>
            <a:off x="4715472" y="2604494"/>
            <a:ext cx="2840855" cy="133097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7A3E3213-B4B6-49D8-A42D-139AAC77A0E1}"/>
              </a:ext>
            </a:extLst>
          </p:cNvPr>
          <p:cNvGrpSpPr/>
          <p:nvPr/>
        </p:nvGrpSpPr>
        <p:grpSpPr>
          <a:xfrm>
            <a:off x="4785064" y="2943830"/>
            <a:ext cx="2620340" cy="602498"/>
            <a:chOff x="1596552" y="2950049"/>
            <a:chExt cx="2620340" cy="602498"/>
          </a:xfrm>
        </p:grpSpPr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FA7413A2-2682-48F8-871C-C0B2806799AA}"/>
                </a:ext>
              </a:extLst>
            </p:cNvPr>
            <p:cNvSpPr/>
            <p:nvPr/>
          </p:nvSpPr>
          <p:spPr>
            <a:xfrm>
              <a:off x="1596552" y="2950049"/>
              <a:ext cx="480823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4064F1EC-5F52-46FC-A7BD-D5A1DBD2E1C8}"/>
                </a:ext>
              </a:extLst>
            </p:cNvPr>
            <p:cNvSpPr/>
            <p:nvPr/>
          </p:nvSpPr>
          <p:spPr>
            <a:xfrm>
              <a:off x="2580756" y="2950049"/>
              <a:ext cx="242344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6F696175-497A-49DE-8F61-ACB587CC67D4}"/>
                </a:ext>
              </a:extLst>
            </p:cNvPr>
            <p:cNvSpPr/>
            <p:nvPr/>
          </p:nvSpPr>
          <p:spPr>
            <a:xfrm>
              <a:off x="3245257" y="2950922"/>
              <a:ext cx="971635" cy="601019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41B86567-6AD6-40FA-98E3-4614CEDC8558}"/>
                </a:ext>
              </a:extLst>
            </p:cNvPr>
            <p:cNvSpPr/>
            <p:nvPr/>
          </p:nvSpPr>
          <p:spPr>
            <a:xfrm>
              <a:off x="2821584" y="2950049"/>
              <a:ext cx="423673" cy="166013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F93A30B1-3F55-4F04-BE92-830DAE142F56}"/>
                </a:ext>
              </a:extLst>
            </p:cNvPr>
            <p:cNvSpPr/>
            <p:nvPr/>
          </p:nvSpPr>
          <p:spPr>
            <a:xfrm>
              <a:off x="2076617" y="2950049"/>
              <a:ext cx="504139" cy="166013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2F48DC35-9DC3-43F7-84B4-AE95D7B29574}"/>
                </a:ext>
              </a:extLst>
            </p:cNvPr>
            <p:cNvSpPr/>
            <p:nvPr/>
          </p:nvSpPr>
          <p:spPr>
            <a:xfrm>
              <a:off x="2823060" y="3429000"/>
              <a:ext cx="423673" cy="123547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113AC75F-EC62-4304-83B3-FB60528FF39D}"/>
                </a:ext>
              </a:extLst>
            </p:cNvPr>
            <p:cNvSpPr/>
            <p:nvPr/>
          </p:nvSpPr>
          <p:spPr>
            <a:xfrm>
              <a:off x="2078093" y="3429000"/>
              <a:ext cx="504139" cy="123547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52E700E-8981-4A42-86A5-E2CA70E2AA9A}"/>
              </a:ext>
            </a:extLst>
          </p:cNvPr>
          <p:cNvGrpSpPr/>
          <p:nvPr/>
        </p:nvGrpSpPr>
        <p:grpSpPr>
          <a:xfrm>
            <a:off x="1334956" y="4951217"/>
            <a:ext cx="6900216" cy="577081"/>
            <a:chOff x="1427038" y="4689093"/>
            <a:chExt cx="6900216" cy="577081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38B0328-F0FD-4245-9E70-0B6806C844EF}"/>
                </a:ext>
              </a:extLst>
            </p:cNvPr>
            <p:cNvSpPr txBox="1"/>
            <p:nvPr/>
          </p:nvSpPr>
          <p:spPr>
            <a:xfrm>
              <a:off x="1427038" y="4689093"/>
              <a:ext cx="69002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この部分は「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」の値を変える以外は同じ処理だね・・・。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CD29FDF-0482-4FEB-AEAE-738A40B3D9BF}"/>
                </a:ext>
              </a:extLst>
            </p:cNvPr>
            <p:cNvSpPr txBox="1"/>
            <p:nvPr/>
          </p:nvSpPr>
          <p:spPr>
            <a:xfrm>
              <a:off x="6296079" y="4765459"/>
              <a:ext cx="5956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718117F-BA24-46DF-8894-CF08EB2885B5}"/>
                </a:ext>
              </a:extLst>
            </p:cNvPr>
            <p:cNvSpPr txBox="1"/>
            <p:nvPr/>
          </p:nvSpPr>
          <p:spPr>
            <a:xfrm>
              <a:off x="1897790" y="4763171"/>
              <a:ext cx="6173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E6646951-37D9-46D2-9E9F-C9D9A7B4566A}"/>
                </a:ext>
              </a:extLst>
            </p:cNvPr>
            <p:cNvSpPr txBox="1"/>
            <p:nvPr/>
          </p:nvSpPr>
          <p:spPr>
            <a:xfrm>
              <a:off x="5794046" y="4764510"/>
              <a:ext cx="489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E4CDC19-1048-4CB3-8365-03B83B36F79A}"/>
                </a:ext>
              </a:extLst>
            </p:cNvPr>
            <p:cNvSpPr txBox="1"/>
            <p:nvPr/>
          </p:nvSpPr>
          <p:spPr>
            <a:xfrm>
              <a:off x="3908233" y="4763171"/>
              <a:ext cx="6173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85F65AE8-0671-4FC9-9727-1846E60EB78F}"/>
                </a:ext>
              </a:extLst>
            </p:cNvPr>
            <p:cNvSpPr txBox="1"/>
            <p:nvPr/>
          </p:nvSpPr>
          <p:spPr>
            <a:xfrm>
              <a:off x="5151950" y="4763171"/>
              <a:ext cx="6173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いがい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29766573-23BF-4C43-9CE3-9B91056393FE}"/>
                </a:ext>
              </a:extLst>
            </p:cNvPr>
            <p:cNvSpPr txBox="1"/>
            <p:nvPr/>
          </p:nvSpPr>
          <p:spPr>
            <a:xfrm>
              <a:off x="4530530" y="4763171"/>
              <a:ext cx="2995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8F45F07-AEF5-4B90-A11D-B1120B7F90D5}"/>
              </a:ext>
            </a:extLst>
          </p:cNvPr>
          <p:cNvGrpSpPr/>
          <p:nvPr/>
        </p:nvGrpSpPr>
        <p:grpSpPr>
          <a:xfrm>
            <a:off x="1083258" y="5830666"/>
            <a:ext cx="7309538" cy="867061"/>
            <a:chOff x="455080" y="5739666"/>
            <a:chExt cx="7309538" cy="867061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A701B2FC-0DF0-4ABC-9DE0-98C2C8E9C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20395" y="5870005"/>
              <a:ext cx="1044223" cy="736722"/>
            </a:xfrm>
            <a:prstGeom prst="rect">
              <a:avLst/>
            </a:prstGeom>
          </p:spPr>
        </p:pic>
        <p:sp>
          <p:nvSpPr>
            <p:cNvPr id="88" name="吹き出し: 角を丸めた四角形 87">
              <a:extLst>
                <a:ext uri="{FF2B5EF4-FFF2-40B4-BE49-F238E27FC236}">
                  <a16:creationId xmlns:a16="http://schemas.microsoft.com/office/drawing/2014/main" id="{4342FD81-3A30-4667-9472-4D4E76053E2C}"/>
                </a:ext>
              </a:extLst>
            </p:cNvPr>
            <p:cNvSpPr/>
            <p:nvPr/>
          </p:nvSpPr>
          <p:spPr>
            <a:xfrm>
              <a:off x="455080" y="5739666"/>
              <a:ext cx="5978688" cy="702457"/>
            </a:xfrm>
            <a:prstGeom prst="wedgeRoundRectCallout">
              <a:avLst>
                <a:gd name="adj1" fmla="val 52727"/>
                <a:gd name="adj2" fmla="val -1677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9756F5BF-9D81-4BA5-A21F-58E8D4BB8EEA}"/>
                </a:ext>
              </a:extLst>
            </p:cNvPr>
            <p:cNvSpPr txBox="1"/>
            <p:nvPr/>
          </p:nvSpPr>
          <p:spPr>
            <a:xfrm>
              <a:off x="523783" y="5806411"/>
              <a:ext cx="59099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ブロック定義に処理をする変数の情報を渡したいなあ・・・。</a:t>
              </a: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D3EA5EC4-143F-4F48-AB8A-8767BCA0CAFE}"/>
                </a:ext>
              </a:extLst>
            </p:cNvPr>
            <p:cNvSpPr txBox="1"/>
            <p:nvPr/>
          </p:nvSpPr>
          <p:spPr>
            <a:xfrm>
              <a:off x="2899314" y="5852577"/>
              <a:ext cx="7390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A73B5B9A-7BF6-43DE-82A5-CD78EF25D5B8}"/>
                </a:ext>
              </a:extLst>
            </p:cNvPr>
            <p:cNvSpPr txBox="1"/>
            <p:nvPr/>
          </p:nvSpPr>
          <p:spPr>
            <a:xfrm>
              <a:off x="4149554" y="5852577"/>
              <a:ext cx="4586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わた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AC4337AA-A6FE-44C3-8C12-B3659AEC5655}"/>
                </a:ext>
              </a:extLst>
            </p:cNvPr>
            <p:cNvSpPr txBox="1"/>
            <p:nvPr/>
          </p:nvSpPr>
          <p:spPr>
            <a:xfrm>
              <a:off x="1979017" y="5852577"/>
              <a:ext cx="5346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E348D10C-44FD-467E-B661-A6CC00926EDD}"/>
                </a:ext>
              </a:extLst>
            </p:cNvPr>
            <p:cNvSpPr txBox="1"/>
            <p:nvPr/>
          </p:nvSpPr>
          <p:spPr>
            <a:xfrm>
              <a:off x="1375683" y="5852577"/>
              <a:ext cx="53463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B94F2E08-5325-4DD9-9342-0450F5BFBBAE}"/>
                </a:ext>
              </a:extLst>
            </p:cNvPr>
            <p:cNvSpPr txBox="1"/>
            <p:nvPr/>
          </p:nvSpPr>
          <p:spPr>
            <a:xfrm>
              <a:off x="3478776" y="5852577"/>
              <a:ext cx="7390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じょうほう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92133"/>
            <a:ext cx="61279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「判定」のブロック定義をちょっと変えてみよう！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A1D87F6B-AB51-4910-9BD1-AD50672464D3}"/>
              </a:ext>
            </a:extLst>
          </p:cNvPr>
          <p:cNvSpPr txBox="1"/>
          <p:nvPr/>
        </p:nvSpPr>
        <p:spPr>
          <a:xfrm>
            <a:off x="2657583" y="1151567"/>
            <a:ext cx="668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A6710EC0-55BA-4102-8484-468764C1D119}"/>
              </a:ext>
            </a:extLst>
          </p:cNvPr>
          <p:cNvSpPr txBox="1"/>
          <p:nvPr/>
        </p:nvSpPr>
        <p:spPr>
          <a:xfrm>
            <a:off x="711552" y="1142141"/>
            <a:ext cx="9030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91E7EE8F-AC03-4676-88CC-A196665B39E5}"/>
              </a:ext>
            </a:extLst>
          </p:cNvPr>
          <p:cNvSpPr txBox="1"/>
          <p:nvPr/>
        </p:nvSpPr>
        <p:spPr>
          <a:xfrm>
            <a:off x="4376333" y="1150128"/>
            <a:ext cx="2045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E541E74-FFB2-499C-ACEE-EB80F2466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142" y="2315261"/>
            <a:ext cx="1914417" cy="911627"/>
          </a:xfrm>
          <a:prstGeom prst="rect">
            <a:avLst/>
          </a:prstGeom>
        </p:spPr>
      </p:pic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3E9A9483-10B4-45E2-B6B5-95D787EF501F}"/>
              </a:ext>
            </a:extLst>
          </p:cNvPr>
          <p:cNvGrpSpPr/>
          <p:nvPr/>
        </p:nvGrpSpPr>
        <p:grpSpPr>
          <a:xfrm>
            <a:off x="1451212" y="2171638"/>
            <a:ext cx="652422" cy="656951"/>
            <a:chOff x="569798" y="2158618"/>
            <a:chExt cx="652422" cy="656951"/>
          </a:xfrm>
        </p:grpSpPr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987E1525-B8EA-442A-8FC3-9F350C44E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4807" y="2186831"/>
              <a:ext cx="600159" cy="628738"/>
            </a:xfrm>
            <a:prstGeom prst="rect">
              <a:avLst/>
            </a:prstGeom>
          </p:spPr>
        </p:pic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7D671D5B-F4CF-4C4F-A682-24B8C65CAF26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C63CD82F-EEE9-4B37-A7C2-50EBD52DDF9D}"/>
              </a:ext>
            </a:extLst>
          </p:cNvPr>
          <p:cNvCxnSpPr>
            <a:cxnSpLocks/>
          </p:cNvCxnSpPr>
          <p:nvPr/>
        </p:nvCxnSpPr>
        <p:spPr>
          <a:xfrm>
            <a:off x="2115422" y="2486813"/>
            <a:ext cx="54177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E3A809FC-80DD-4ABF-8743-A47443CD6858}"/>
              </a:ext>
            </a:extLst>
          </p:cNvPr>
          <p:cNvSpPr/>
          <p:nvPr/>
        </p:nvSpPr>
        <p:spPr>
          <a:xfrm>
            <a:off x="3092346" y="2894708"/>
            <a:ext cx="1479653" cy="299282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A5BBCED-7110-433B-8B7F-62D37796233D}"/>
              </a:ext>
            </a:extLst>
          </p:cNvPr>
          <p:cNvGrpSpPr/>
          <p:nvPr/>
        </p:nvGrpSpPr>
        <p:grpSpPr>
          <a:xfrm>
            <a:off x="711552" y="1641553"/>
            <a:ext cx="6995605" cy="577081"/>
            <a:chOff x="4580877" y="1881006"/>
            <a:chExt cx="6995605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1895A94-88BA-4ED0-A7E1-42CE4ECA3076}"/>
                </a:ext>
              </a:extLst>
            </p:cNvPr>
            <p:cNvSpPr txBox="1"/>
            <p:nvPr/>
          </p:nvSpPr>
          <p:spPr>
            <a:xfrm>
              <a:off x="4580877" y="1881006"/>
              <a:ext cx="69956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判定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右クリックし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、「編集」を選ぶ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267BCD6-A2A6-4345-B7AF-ED9026E75EA7}"/>
                </a:ext>
              </a:extLst>
            </p:cNvPr>
            <p:cNvSpPr txBox="1"/>
            <p:nvPr/>
          </p:nvSpPr>
          <p:spPr>
            <a:xfrm>
              <a:off x="10497989" y="193894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1FD7B929-1246-431F-86E8-7D5DC51DE70E}"/>
                </a:ext>
              </a:extLst>
            </p:cNvPr>
            <p:cNvSpPr txBox="1"/>
            <p:nvPr/>
          </p:nvSpPr>
          <p:spPr>
            <a:xfrm>
              <a:off x="5681510" y="194885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C48884FF-2245-4008-9BE4-AA9EBF3AF05D}"/>
                </a:ext>
              </a:extLst>
            </p:cNvPr>
            <p:cNvSpPr txBox="1"/>
            <p:nvPr/>
          </p:nvSpPr>
          <p:spPr>
            <a:xfrm>
              <a:off x="6829412" y="1940075"/>
              <a:ext cx="7023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はんてい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58E809A6-26EA-41BF-B181-BC55A4774C31}"/>
                </a:ext>
              </a:extLst>
            </p:cNvPr>
            <p:cNvSpPr txBox="1"/>
            <p:nvPr/>
          </p:nvSpPr>
          <p:spPr>
            <a:xfrm>
              <a:off x="7687243" y="1963017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4ABBAA36-587F-4F6D-9402-A5DBBA27ED14}"/>
                </a:ext>
              </a:extLst>
            </p:cNvPr>
            <p:cNvSpPr txBox="1"/>
            <p:nvPr/>
          </p:nvSpPr>
          <p:spPr>
            <a:xfrm>
              <a:off x="9518740" y="1938949"/>
              <a:ext cx="8729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D22FCB8D-6ECE-4C13-925F-D71C57577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28" y="3386625"/>
            <a:ext cx="4507546" cy="3333761"/>
          </a:xfrm>
          <a:prstGeom prst="rect">
            <a:avLst/>
          </a:prstGeom>
        </p:spPr>
      </p:pic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16BA7BC1-0EB9-4499-BAE8-465418B4B716}"/>
              </a:ext>
            </a:extLst>
          </p:cNvPr>
          <p:cNvSpPr/>
          <p:nvPr/>
        </p:nvSpPr>
        <p:spPr>
          <a:xfrm>
            <a:off x="3875609" y="6420989"/>
            <a:ext cx="665731" cy="2995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5C08E9A9-E558-4FED-BA5D-29B5C43AE73A}"/>
              </a:ext>
            </a:extLst>
          </p:cNvPr>
          <p:cNvSpPr/>
          <p:nvPr/>
        </p:nvSpPr>
        <p:spPr>
          <a:xfrm>
            <a:off x="2006354" y="4049410"/>
            <a:ext cx="919196" cy="380545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A64EF7FF-3B11-4531-9EDA-24C95ACCB010}"/>
              </a:ext>
            </a:extLst>
          </p:cNvPr>
          <p:cNvSpPr/>
          <p:nvPr/>
        </p:nvSpPr>
        <p:spPr>
          <a:xfrm>
            <a:off x="1295955" y="5110496"/>
            <a:ext cx="1038872" cy="944075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5D48FB8-0ED4-4AA0-8D08-6DDA5667B74A}"/>
              </a:ext>
            </a:extLst>
          </p:cNvPr>
          <p:cNvGrpSpPr/>
          <p:nvPr/>
        </p:nvGrpSpPr>
        <p:grpSpPr>
          <a:xfrm>
            <a:off x="4026437" y="3752026"/>
            <a:ext cx="5117563" cy="1131079"/>
            <a:chOff x="5304821" y="3572499"/>
            <a:chExt cx="5117563" cy="1131079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FD0EDA5C-91F2-4A5F-8805-00834DA3F586}"/>
                </a:ext>
              </a:extLst>
            </p:cNvPr>
            <p:cNvSpPr txBox="1"/>
            <p:nvPr/>
          </p:nvSpPr>
          <p:spPr>
            <a:xfrm>
              <a:off x="5304821" y="3572499"/>
              <a:ext cx="5117563" cy="1131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「引数を追加 テキスト」をクリックし、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操作する変数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という名前の</a:t>
              </a:r>
              <a:r>
                <a:rPr lang="ja-JP" altLang="en-US" b="1" u="sng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引数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を追加する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69C5B11-0B0D-4F7B-B03C-3D3BCACD93CB}"/>
                </a:ext>
              </a:extLst>
            </p:cNvPr>
            <p:cNvSpPr txBox="1"/>
            <p:nvPr/>
          </p:nvSpPr>
          <p:spPr>
            <a:xfrm>
              <a:off x="5460041" y="363197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6BF6C5C6-10B4-4678-8E81-10B136455E03}"/>
                </a:ext>
              </a:extLst>
            </p:cNvPr>
            <p:cNvSpPr txBox="1"/>
            <p:nvPr/>
          </p:nvSpPr>
          <p:spPr>
            <a:xfrm>
              <a:off x="5456465" y="419182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D6FA1F37-CE24-47E4-9CAA-90C6EE26CAC2}"/>
                </a:ext>
              </a:extLst>
            </p:cNvPr>
            <p:cNvSpPr txBox="1"/>
            <p:nvPr/>
          </p:nvSpPr>
          <p:spPr>
            <a:xfrm>
              <a:off x="9127220" y="419182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923D074F-0306-4DA5-9FDA-9AA3959DBC9D}"/>
                </a:ext>
              </a:extLst>
            </p:cNvPr>
            <p:cNvSpPr txBox="1"/>
            <p:nvPr/>
          </p:nvSpPr>
          <p:spPr>
            <a:xfrm>
              <a:off x="7787065" y="419182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D767891F-29DC-42CC-BAD8-B32DC585E8D5}"/>
                </a:ext>
              </a:extLst>
            </p:cNvPr>
            <p:cNvSpPr txBox="1"/>
            <p:nvPr/>
          </p:nvSpPr>
          <p:spPr>
            <a:xfrm>
              <a:off x="6165980" y="363197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9AE604CE-99A1-425A-B7FA-7157793E4EDF}"/>
                </a:ext>
              </a:extLst>
            </p:cNvPr>
            <p:cNvSpPr txBox="1"/>
            <p:nvPr/>
          </p:nvSpPr>
          <p:spPr>
            <a:xfrm>
              <a:off x="8463669" y="419182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0690A9F6-7637-4428-B979-44C729362464}"/>
                </a:ext>
              </a:extLst>
            </p:cNvPr>
            <p:cNvSpPr txBox="1"/>
            <p:nvPr/>
          </p:nvSpPr>
          <p:spPr>
            <a:xfrm>
              <a:off x="6352001" y="419182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05" name="矢印: 右 104">
            <a:extLst>
              <a:ext uri="{FF2B5EF4-FFF2-40B4-BE49-F238E27FC236}">
                <a16:creationId xmlns:a16="http://schemas.microsoft.com/office/drawing/2014/main" id="{99427878-2752-4FEB-AA47-01482DCB4124}"/>
              </a:ext>
            </a:extLst>
          </p:cNvPr>
          <p:cNvSpPr/>
          <p:nvPr/>
        </p:nvSpPr>
        <p:spPr>
          <a:xfrm>
            <a:off x="4711483" y="5265095"/>
            <a:ext cx="724268" cy="736379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03E7D73C-4FBF-46E5-9A16-1660252F98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0746" y="5158504"/>
            <a:ext cx="2181225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874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引数について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0996D9-F5B1-4491-B076-0A08E0993FD0}"/>
              </a:ext>
            </a:extLst>
          </p:cNvPr>
          <p:cNvSpPr txBox="1"/>
          <p:nvPr/>
        </p:nvSpPr>
        <p:spPr>
          <a:xfrm>
            <a:off x="372861" y="391480"/>
            <a:ext cx="789971" cy="27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ひきすう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4074E95-A1B5-40BF-A9E3-007F17814900}"/>
              </a:ext>
            </a:extLst>
          </p:cNvPr>
          <p:cNvGrpSpPr/>
          <p:nvPr/>
        </p:nvGrpSpPr>
        <p:grpSpPr>
          <a:xfrm>
            <a:off x="736845" y="1602409"/>
            <a:ext cx="8087559" cy="630942"/>
            <a:chOff x="1669000" y="1602409"/>
            <a:chExt cx="8087559" cy="630942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9E8F36CE-AF17-4602-BCEC-9F8D93EE6AF8}"/>
                </a:ext>
              </a:extLst>
            </p:cNvPr>
            <p:cNvSpPr txBox="1"/>
            <p:nvPr/>
          </p:nvSpPr>
          <p:spPr>
            <a:xfrm>
              <a:off x="1669000" y="1602409"/>
              <a:ext cx="8087559" cy="630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引数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とは、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ブロック定義（関数）に渡す文字や数字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のことです。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B593F38-DB65-440E-9B1D-0B717F381458}"/>
                </a:ext>
              </a:extLst>
            </p:cNvPr>
            <p:cNvSpPr txBox="1"/>
            <p:nvPr/>
          </p:nvSpPr>
          <p:spPr>
            <a:xfrm>
              <a:off x="2427845" y="1711314"/>
              <a:ext cx="73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925B63B6-B30B-405B-A10D-25A8FDD9F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0371" y="1614814"/>
              <a:ext cx="565549" cy="605946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2B0D753-B67E-4687-8658-085209DE5191}"/>
                </a:ext>
              </a:extLst>
            </p:cNvPr>
            <p:cNvSpPr txBox="1"/>
            <p:nvPr/>
          </p:nvSpPr>
          <p:spPr>
            <a:xfrm>
              <a:off x="5393336" y="1711314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CC75E66-4129-4422-A5E8-10C064A611BB}"/>
                </a:ext>
              </a:extLst>
            </p:cNvPr>
            <p:cNvSpPr txBox="1"/>
            <p:nvPr/>
          </p:nvSpPr>
          <p:spPr>
            <a:xfrm>
              <a:off x="7001373" y="1711314"/>
              <a:ext cx="5002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もじ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9FCCFD8-6764-4B9D-88AB-E28A12AFDF8E}"/>
                </a:ext>
              </a:extLst>
            </p:cNvPr>
            <p:cNvSpPr txBox="1"/>
            <p:nvPr/>
          </p:nvSpPr>
          <p:spPr>
            <a:xfrm>
              <a:off x="6373175" y="1711314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わた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5C4F5D7-81C3-4168-B463-BFC38F2C48AD}"/>
                </a:ext>
              </a:extLst>
            </p:cNvPr>
            <p:cNvSpPr txBox="1"/>
            <p:nvPr/>
          </p:nvSpPr>
          <p:spPr>
            <a:xfrm>
              <a:off x="7719185" y="1711314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8518C85-9CAD-4368-9F35-42A86BE86B3C}"/>
                </a:ext>
              </a:extLst>
            </p:cNvPr>
            <p:cNvSpPr txBox="1"/>
            <p:nvPr/>
          </p:nvSpPr>
          <p:spPr>
            <a:xfrm>
              <a:off x="4690183" y="1711314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F42B0D9-E7FD-4ED6-9C5B-1E81392B5CE4}"/>
              </a:ext>
            </a:extLst>
          </p:cNvPr>
          <p:cNvGrpSpPr/>
          <p:nvPr/>
        </p:nvGrpSpPr>
        <p:grpSpPr>
          <a:xfrm>
            <a:off x="982638" y="2714205"/>
            <a:ext cx="7386508" cy="577081"/>
            <a:chOff x="1328867" y="5146686"/>
            <a:chExt cx="7386508" cy="577081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D7008FE4-3AAC-43AC-81BE-121D09064403}"/>
                </a:ext>
              </a:extLst>
            </p:cNvPr>
            <p:cNvSpPr txBox="1"/>
            <p:nvPr/>
          </p:nvSpPr>
          <p:spPr>
            <a:xfrm>
              <a:off x="1351478" y="5146686"/>
              <a:ext cx="736389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呼び出し元で指定した値を、ブロック定義で使うことができるよ！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6CB2FB0A-10F2-4747-9DC6-E20D214505D9}"/>
                </a:ext>
              </a:extLst>
            </p:cNvPr>
            <p:cNvSpPr txBox="1"/>
            <p:nvPr/>
          </p:nvSpPr>
          <p:spPr>
            <a:xfrm>
              <a:off x="5902170" y="5189005"/>
              <a:ext cx="477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42B2C8D-C158-4BC0-8563-A0AA5F8C6208}"/>
                </a:ext>
              </a:extLst>
            </p:cNvPr>
            <p:cNvSpPr txBox="1"/>
            <p:nvPr/>
          </p:nvSpPr>
          <p:spPr>
            <a:xfrm>
              <a:off x="1328867" y="5189005"/>
              <a:ext cx="4748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よび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BBB3B91-988E-46A9-9538-68960274D12D}"/>
                </a:ext>
              </a:extLst>
            </p:cNvPr>
            <p:cNvSpPr txBox="1"/>
            <p:nvPr/>
          </p:nvSpPr>
          <p:spPr>
            <a:xfrm>
              <a:off x="2654381" y="5189005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A502F02-817C-40F5-8364-30273B205234}"/>
                </a:ext>
              </a:extLst>
            </p:cNvPr>
            <p:cNvSpPr txBox="1"/>
            <p:nvPr/>
          </p:nvSpPr>
          <p:spPr>
            <a:xfrm>
              <a:off x="5201031" y="5189005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D6DF02B-1813-414C-B6D5-5FE2BE40FBE4}"/>
                </a:ext>
              </a:extLst>
            </p:cNvPr>
            <p:cNvSpPr txBox="1"/>
            <p:nvPr/>
          </p:nvSpPr>
          <p:spPr>
            <a:xfrm>
              <a:off x="1831343" y="5189005"/>
              <a:ext cx="3523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D55BE2A-B733-4224-AAFB-67AF875911B9}"/>
                </a:ext>
              </a:extLst>
            </p:cNvPr>
            <p:cNvSpPr txBox="1"/>
            <p:nvPr/>
          </p:nvSpPr>
          <p:spPr>
            <a:xfrm>
              <a:off x="2236014" y="5189005"/>
              <a:ext cx="477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E4B21F4-1EDB-449F-AD91-FBE0B0ED55A4}"/>
                </a:ext>
              </a:extLst>
            </p:cNvPr>
            <p:cNvSpPr txBox="1"/>
            <p:nvPr/>
          </p:nvSpPr>
          <p:spPr>
            <a:xfrm>
              <a:off x="3602170" y="5189005"/>
              <a:ext cx="60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BC5DE689-3C57-4FC4-8541-9DBD5EBBB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981" y="4374528"/>
            <a:ext cx="2981325" cy="176212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FF8F59D-9257-42E2-B0C4-E0107D73A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579" y="3745326"/>
            <a:ext cx="1069211" cy="679394"/>
          </a:xfrm>
          <a:prstGeom prst="rect">
            <a:avLst/>
          </a:prstGeom>
        </p:spPr>
      </p:pic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AFF784A7-4F3F-483B-B2CA-900F4715AE07}"/>
              </a:ext>
            </a:extLst>
          </p:cNvPr>
          <p:cNvSpPr/>
          <p:nvPr/>
        </p:nvSpPr>
        <p:spPr>
          <a:xfrm>
            <a:off x="1702550" y="3871775"/>
            <a:ext cx="454956" cy="355107"/>
          </a:xfrm>
          <a:prstGeom prst="roundRect">
            <a:avLst>
              <a:gd name="adj" fmla="val 38918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BF936033-CA10-42E8-BDA0-395E4D670CEE}"/>
              </a:ext>
            </a:extLst>
          </p:cNvPr>
          <p:cNvCxnSpPr>
            <a:cxnSpLocks/>
          </p:cNvCxnSpPr>
          <p:nvPr/>
        </p:nvCxnSpPr>
        <p:spPr>
          <a:xfrm>
            <a:off x="2184140" y="4077210"/>
            <a:ext cx="16793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>
            <a:extLst>
              <a:ext uri="{FF2B5EF4-FFF2-40B4-BE49-F238E27FC236}">
                <a16:creationId xmlns:a16="http://schemas.microsoft.com/office/drawing/2014/main" id="{2880AF2C-A8A1-4106-8820-86421AF513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401" y="3862897"/>
            <a:ext cx="112395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905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D793A12-4C84-4EB0-9B33-9859F0C90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17" y="1028826"/>
            <a:ext cx="4663339" cy="5829174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EA92E398-68D3-402E-A64C-352FFDEAE169}"/>
              </a:ext>
            </a:extLst>
          </p:cNvPr>
          <p:cNvSpPr/>
          <p:nvPr/>
        </p:nvSpPr>
        <p:spPr>
          <a:xfrm>
            <a:off x="159798" y="1669681"/>
            <a:ext cx="3151573" cy="2937830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284F423-B556-4109-AB2E-83BAABA2C4BF}"/>
              </a:ext>
            </a:extLst>
          </p:cNvPr>
          <p:cNvGrpSpPr/>
          <p:nvPr/>
        </p:nvGrpSpPr>
        <p:grpSpPr>
          <a:xfrm>
            <a:off x="4073927" y="1279331"/>
            <a:ext cx="4011368" cy="1131079"/>
            <a:chOff x="4022924" y="1890128"/>
            <a:chExt cx="4011368" cy="1131079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A897726-1598-4074-84C0-91056E7FEFFB}"/>
                </a:ext>
              </a:extLst>
            </p:cNvPr>
            <p:cNvSpPr txBox="1"/>
            <p:nvPr/>
          </p:nvSpPr>
          <p:spPr>
            <a:xfrm>
              <a:off x="4040680" y="1890128"/>
              <a:ext cx="399361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ブロック定義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」の「引数」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の値で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変更する変数と値を指定する。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CC4D3B6-B91D-4603-AA4B-9EAFA8280B92}"/>
                </a:ext>
              </a:extLst>
            </p:cNvPr>
            <p:cNvSpPr txBox="1"/>
            <p:nvPr/>
          </p:nvSpPr>
          <p:spPr>
            <a:xfrm>
              <a:off x="5141312" y="195797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A31DB69-8345-4E99-8B85-0C1E8F13AE38}"/>
                </a:ext>
              </a:extLst>
            </p:cNvPr>
            <p:cNvSpPr txBox="1"/>
            <p:nvPr/>
          </p:nvSpPr>
          <p:spPr>
            <a:xfrm>
              <a:off x="6289214" y="1949197"/>
              <a:ext cx="7023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AEF6953D-ACC0-43FA-B2FE-A37A9ADF4950}"/>
                </a:ext>
              </a:extLst>
            </p:cNvPr>
            <p:cNvSpPr txBox="1"/>
            <p:nvPr/>
          </p:nvSpPr>
          <p:spPr>
            <a:xfrm>
              <a:off x="4022924" y="2521148"/>
              <a:ext cx="7023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50DD5417-F54C-4071-9529-9C6BC1513933}"/>
                </a:ext>
              </a:extLst>
            </p:cNvPr>
            <p:cNvSpPr txBox="1"/>
            <p:nvPr/>
          </p:nvSpPr>
          <p:spPr>
            <a:xfrm>
              <a:off x="4931699" y="2521148"/>
              <a:ext cx="7023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F6FD1333-EA8F-4EB6-B9BC-B54BAA20C49D}"/>
                </a:ext>
              </a:extLst>
            </p:cNvPr>
            <p:cNvSpPr txBox="1"/>
            <p:nvPr/>
          </p:nvSpPr>
          <p:spPr>
            <a:xfrm>
              <a:off x="5536680" y="2521148"/>
              <a:ext cx="7023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B9682CAD-51B6-4EDB-A5A0-C38D4CF7ED96}"/>
                </a:ext>
              </a:extLst>
            </p:cNvPr>
            <p:cNvSpPr txBox="1"/>
            <p:nvPr/>
          </p:nvSpPr>
          <p:spPr>
            <a:xfrm>
              <a:off x="7141067" y="1957976"/>
              <a:ext cx="7023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1D9BDBF-D7F0-41A8-83D9-E78F818F8E57}"/>
                </a:ext>
              </a:extLst>
            </p:cNvPr>
            <p:cNvSpPr txBox="1"/>
            <p:nvPr/>
          </p:nvSpPr>
          <p:spPr>
            <a:xfrm>
              <a:off x="6066727" y="2521148"/>
              <a:ext cx="7023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BB3F440A-3212-49CD-8816-90D31B834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327" y="3132215"/>
            <a:ext cx="4714875" cy="1143000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9B87160-CD4F-4CA3-A2D0-CB684D9B9B5A}"/>
              </a:ext>
            </a:extLst>
          </p:cNvPr>
          <p:cNvGrpSpPr/>
          <p:nvPr/>
        </p:nvGrpSpPr>
        <p:grpSpPr>
          <a:xfrm>
            <a:off x="4108910" y="2713045"/>
            <a:ext cx="4875292" cy="577081"/>
            <a:chOff x="5103209" y="4274547"/>
            <a:chExt cx="4875292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1643AA9-3CAA-46EB-826C-335C101D4AC2}"/>
                </a:ext>
              </a:extLst>
            </p:cNvPr>
            <p:cNvSpPr txBox="1"/>
            <p:nvPr/>
          </p:nvSpPr>
          <p:spPr>
            <a:xfrm>
              <a:off x="5103209" y="4274547"/>
              <a:ext cx="487529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呼び出し元のブロック定義に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引数を設定する。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09A28C7-71FC-49D9-A1C0-BBC48DF64B31}"/>
                </a:ext>
              </a:extLst>
            </p:cNvPr>
            <p:cNvSpPr txBox="1"/>
            <p:nvPr/>
          </p:nvSpPr>
          <p:spPr>
            <a:xfrm>
              <a:off x="7297972" y="434606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29B11128-30AC-4F48-84D1-19FE908642D1}"/>
                </a:ext>
              </a:extLst>
            </p:cNvPr>
            <p:cNvSpPr txBox="1"/>
            <p:nvPr/>
          </p:nvSpPr>
          <p:spPr>
            <a:xfrm>
              <a:off x="8081159" y="4346061"/>
              <a:ext cx="7023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ひきすう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0D1BD412-A53E-43C2-93C4-42FF37D98089}"/>
                </a:ext>
              </a:extLst>
            </p:cNvPr>
            <p:cNvSpPr txBox="1"/>
            <p:nvPr/>
          </p:nvSpPr>
          <p:spPr>
            <a:xfrm>
              <a:off x="5103209" y="4346061"/>
              <a:ext cx="3800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2133E1C-E7C1-41CD-B3DF-57DB2A1D807D}"/>
                </a:ext>
              </a:extLst>
            </p:cNvPr>
            <p:cNvSpPr txBox="1"/>
            <p:nvPr/>
          </p:nvSpPr>
          <p:spPr>
            <a:xfrm>
              <a:off x="5972366" y="4346061"/>
              <a:ext cx="4888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FD93297-DCBC-490A-81DC-FEC504311647}"/>
                </a:ext>
              </a:extLst>
            </p:cNvPr>
            <p:cNvSpPr txBox="1"/>
            <p:nvPr/>
          </p:nvSpPr>
          <p:spPr>
            <a:xfrm>
              <a:off x="8715375" y="4346061"/>
              <a:ext cx="7023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1A3BCBD2-0F3A-483D-8005-AD9E095ED40B}"/>
                </a:ext>
              </a:extLst>
            </p:cNvPr>
            <p:cNvSpPr txBox="1"/>
            <p:nvPr/>
          </p:nvSpPr>
          <p:spPr>
            <a:xfrm>
              <a:off x="5604205" y="4346061"/>
              <a:ext cx="3800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11543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2196</Words>
  <Application>Microsoft Office PowerPoint</Application>
  <PresentationFormat>画面に合わせる (4:3)</PresentationFormat>
  <Paragraphs>686</Paragraphs>
  <Slides>40</Slides>
  <Notes>5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7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第11回　消えた青い点を探せ！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ミッション：消えた青い点を探せ！</vt:lpstr>
      <vt:lpstr>ステップアップ！</vt:lpstr>
      <vt:lpstr>考えてみよう！</vt:lpstr>
      <vt:lpstr>考えてみよう！</vt:lpstr>
      <vt:lpstr>考えてみよう！</vt:lpstr>
      <vt:lpstr>考えてみよう！</vt:lpstr>
      <vt:lpstr>チャレンジ！</vt:lpstr>
      <vt:lpstr>チャレンジ！</vt:lpstr>
      <vt:lpstr>チャレンジ！</vt:lpstr>
      <vt:lpstr>引数について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2021-11-10T19:32:25Z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