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62"/>
  </p:notesMasterIdLst>
  <p:handoutMasterIdLst>
    <p:handoutMasterId r:id="rId63"/>
  </p:handoutMasterIdLst>
  <p:sldIdLst>
    <p:sldId id="256" r:id="rId5"/>
    <p:sldId id="310" r:id="rId6"/>
    <p:sldId id="346" r:id="rId7"/>
    <p:sldId id="339" r:id="rId8"/>
    <p:sldId id="347" r:id="rId9"/>
    <p:sldId id="320" r:id="rId10"/>
    <p:sldId id="259" r:id="rId11"/>
    <p:sldId id="348" r:id="rId12"/>
    <p:sldId id="454" r:id="rId13"/>
    <p:sldId id="397" r:id="rId14"/>
    <p:sldId id="431" r:id="rId15"/>
    <p:sldId id="363" r:id="rId16"/>
    <p:sldId id="364" r:id="rId17"/>
    <p:sldId id="394" r:id="rId18"/>
    <p:sldId id="432" r:id="rId19"/>
    <p:sldId id="433" r:id="rId20"/>
    <p:sldId id="434" r:id="rId21"/>
    <p:sldId id="438" r:id="rId22"/>
    <p:sldId id="439" r:id="rId23"/>
    <p:sldId id="430" r:id="rId24"/>
    <p:sldId id="436" r:id="rId25"/>
    <p:sldId id="437" r:id="rId26"/>
    <p:sldId id="440" r:id="rId27"/>
    <p:sldId id="435" r:id="rId28"/>
    <p:sldId id="415" r:id="rId29"/>
    <p:sldId id="441" r:id="rId30"/>
    <p:sldId id="442" r:id="rId31"/>
    <p:sldId id="443" r:id="rId32"/>
    <p:sldId id="416" r:id="rId33"/>
    <p:sldId id="444" r:id="rId34"/>
    <p:sldId id="445" r:id="rId35"/>
    <p:sldId id="446" r:id="rId36"/>
    <p:sldId id="447" r:id="rId37"/>
    <p:sldId id="448" r:id="rId38"/>
    <p:sldId id="449" r:id="rId39"/>
    <p:sldId id="417" r:id="rId40"/>
    <p:sldId id="330" r:id="rId41"/>
    <p:sldId id="338" r:id="rId42"/>
    <p:sldId id="331" r:id="rId43"/>
    <p:sldId id="337" r:id="rId44"/>
    <p:sldId id="332" r:id="rId45"/>
    <p:sldId id="399" r:id="rId46"/>
    <p:sldId id="333" r:id="rId47"/>
    <p:sldId id="354" r:id="rId48"/>
    <p:sldId id="404" r:id="rId49"/>
    <p:sldId id="375" r:id="rId50"/>
    <p:sldId id="450" r:id="rId51"/>
    <p:sldId id="423" r:id="rId52"/>
    <p:sldId id="359" r:id="rId53"/>
    <p:sldId id="355" r:id="rId54"/>
    <p:sldId id="408" r:id="rId55"/>
    <p:sldId id="451" r:id="rId56"/>
    <p:sldId id="424" r:id="rId57"/>
    <p:sldId id="452" r:id="rId58"/>
    <p:sldId id="453" r:id="rId59"/>
    <p:sldId id="425" r:id="rId60"/>
    <p:sldId id="335" r:id="rId61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D4E7"/>
    <a:srgbClr val="575E75"/>
    <a:srgbClr val="01C6FD"/>
    <a:srgbClr val="0C596D"/>
    <a:srgbClr val="145C72"/>
    <a:srgbClr val="014E52"/>
    <a:srgbClr val="03556D"/>
    <a:srgbClr val="067F9C"/>
    <a:srgbClr val="79AE02"/>
    <a:srgbClr val="1DA9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22" autoAdjust="0"/>
    <p:restoredTop sz="95244" autoAdjust="0"/>
  </p:normalViewPr>
  <p:slideViewPr>
    <p:cSldViewPr snapToGrid="0">
      <p:cViewPr varScale="1">
        <p:scale>
          <a:sx n="113" d="100"/>
          <a:sy n="113" d="100"/>
        </p:scale>
        <p:origin x="161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handoutMaster" Target="handoutMasters/handoutMaster1.xml"/><Relationship Id="rId68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commentAuthors" Target="commentAuthor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2021/11/11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2021/11/11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44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71155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49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24059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25.png"/><Relationship Id="rId4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9.png"/><Relationship Id="rId7" Type="http://schemas.openxmlformats.org/officeDocument/2006/relationships/image" Target="../media/image5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11" Type="http://schemas.openxmlformats.org/officeDocument/2006/relationships/image" Target="../media/image57.PNG"/><Relationship Id="rId5" Type="http://schemas.openxmlformats.org/officeDocument/2006/relationships/image" Target="../media/image53.PNG"/><Relationship Id="rId10" Type="http://schemas.openxmlformats.org/officeDocument/2006/relationships/image" Target="../media/image51.PNG"/><Relationship Id="rId4" Type="http://schemas.openxmlformats.org/officeDocument/2006/relationships/image" Target="../media/image46.png"/><Relationship Id="rId9" Type="http://schemas.openxmlformats.org/officeDocument/2006/relationships/image" Target="../media/image5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24.png"/><Relationship Id="rId3" Type="http://schemas.openxmlformats.org/officeDocument/2006/relationships/image" Target="../media/image59.PNG"/><Relationship Id="rId7" Type="http://schemas.openxmlformats.org/officeDocument/2006/relationships/image" Target="../media/image46.png"/><Relationship Id="rId12" Type="http://schemas.openxmlformats.org/officeDocument/2006/relationships/image" Target="../media/image30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image" Target="../media/image28.png"/><Relationship Id="rId5" Type="http://schemas.openxmlformats.org/officeDocument/2006/relationships/image" Target="../media/image50.png"/><Relationship Id="rId10" Type="http://schemas.openxmlformats.org/officeDocument/2006/relationships/image" Target="../media/image61.PNG"/><Relationship Id="rId4" Type="http://schemas.openxmlformats.org/officeDocument/2006/relationships/image" Target="../media/image60.png"/><Relationship Id="rId9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4.png"/><Relationship Id="rId7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11" Type="http://schemas.openxmlformats.org/officeDocument/2006/relationships/image" Target="../media/image25.png"/><Relationship Id="rId5" Type="http://schemas.openxmlformats.org/officeDocument/2006/relationships/image" Target="../media/image46.png"/><Relationship Id="rId10" Type="http://schemas.openxmlformats.org/officeDocument/2006/relationships/image" Target="../media/image59.PNG"/><Relationship Id="rId4" Type="http://schemas.openxmlformats.org/officeDocument/2006/relationships/image" Target="../media/image50.png"/><Relationship Id="rId9" Type="http://schemas.openxmlformats.org/officeDocument/2006/relationships/image" Target="../media/image5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24.png"/><Relationship Id="rId7" Type="http://schemas.openxmlformats.org/officeDocument/2006/relationships/image" Target="../media/image25.png"/><Relationship Id="rId12" Type="http://schemas.openxmlformats.org/officeDocument/2006/relationships/image" Target="../media/image80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image" Target="../media/image79.PNG"/><Relationship Id="rId5" Type="http://schemas.openxmlformats.org/officeDocument/2006/relationships/image" Target="../media/image46.png"/><Relationship Id="rId10" Type="http://schemas.openxmlformats.org/officeDocument/2006/relationships/image" Target="../media/image54.PNG"/><Relationship Id="rId4" Type="http://schemas.openxmlformats.org/officeDocument/2006/relationships/image" Target="../media/image50.png"/><Relationship Id="rId9" Type="http://schemas.openxmlformats.org/officeDocument/2006/relationships/image" Target="../media/image5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24.png"/><Relationship Id="rId7" Type="http://schemas.openxmlformats.org/officeDocument/2006/relationships/image" Target="../media/image39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50.png"/><Relationship Id="rId4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3.png"/><Relationship Id="rId4" Type="http://schemas.openxmlformats.org/officeDocument/2006/relationships/image" Target="../media/image86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9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6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96.png"/><Relationship Id="rId3" Type="http://schemas.openxmlformats.org/officeDocument/2006/relationships/image" Target="../media/image98.png"/><Relationship Id="rId7" Type="http://schemas.openxmlformats.org/officeDocument/2006/relationships/image" Target="../media/image80.png"/><Relationship Id="rId12" Type="http://schemas.openxmlformats.org/officeDocument/2006/relationships/image" Target="../media/image56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image" Target="../media/image55.PNG"/><Relationship Id="rId5" Type="http://schemas.openxmlformats.org/officeDocument/2006/relationships/image" Target="../media/image46.png"/><Relationship Id="rId10" Type="http://schemas.openxmlformats.org/officeDocument/2006/relationships/image" Target="../media/image54.PNG"/><Relationship Id="rId4" Type="http://schemas.openxmlformats.org/officeDocument/2006/relationships/image" Target="../media/image50.png"/><Relationship Id="rId9" Type="http://schemas.openxmlformats.org/officeDocument/2006/relationships/image" Target="../media/image5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0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5.png"/><Relationship Id="rId5" Type="http://schemas.openxmlformats.org/officeDocument/2006/relationships/image" Target="../media/image28.png"/><Relationship Id="rId4" Type="http://schemas.openxmlformats.org/officeDocument/2006/relationships/image" Target="../media/image39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107.PNG"/><Relationship Id="rId7" Type="http://schemas.openxmlformats.org/officeDocument/2006/relationships/image" Target="../media/image31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71.png"/><Relationship Id="rId7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80.png"/><Relationship Id="rId4" Type="http://schemas.openxmlformats.org/officeDocument/2006/relationships/image" Target="../media/image4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118.png"/><Relationship Id="rId7" Type="http://schemas.openxmlformats.org/officeDocument/2006/relationships/image" Target="../media/image120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PNG"/><Relationship Id="rId5" Type="http://schemas.openxmlformats.org/officeDocument/2006/relationships/image" Target="../media/image71.png"/><Relationship Id="rId4" Type="http://schemas.openxmlformats.org/officeDocument/2006/relationships/image" Target="../media/image119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338762" cy="549381"/>
          </a:xfrm>
        </p:spPr>
        <p:txBody>
          <a:bodyPr rtlCol="0"/>
          <a:lstStyle/>
          <a:p>
            <a:pPr rtl="0"/>
            <a:r>
              <a:rPr lang="ja-JP" altLang="en-US" dirty="0"/>
              <a:t>第</a:t>
            </a:r>
            <a:r>
              <a:rPr lang="en-US" altLang="ja-JP" dirty="0"/>
              <a:t>10</a:t>
            </a:r>
            <a:r>
              <a:rPr lang="ja-JP" altLang="en-US" dirty="0"/>
              <a:t>回　</a:t>
            </a:r>
            <a:r>
              <a:rPr lang="en-US" altLang="ja-JP" dirty="0" err="1"/>
              <a:t>CodeyRocky</a:t>
            </a:r>
            <a:r>
              <a:rPr lang="ja-JP" altLang="en-US" dirty="0"/>
              <a:t>とじゃんけんをしよう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C444D3-E2C1-4BA4-AD65-5EC1940784F0}"/>
              </a:ext>
            </a:extLst>
          </p:cNvPr>
          <p:cNvSpPr txBox="1"/>
          <p:nvPr/>
        </p:nvSpPr>
        <p:spPr>
          <a:xfrm>
            <a:off x="576953" y="4864404"/>
            <a:ext cx="52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1524903" y="4864404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35A6DF9-F4E2-47CA-B132-AEFEEAD12FAE}"/>
              </a:ext>
            </a:extLst>
          </p:cNvPr>
          <p:cNvSpPr txBox="1"/>
          <p:nvPr/>
        </p:nvSpPr>
        <p:spPr>
          <a:xfrm>
            <a:off x="2352583" y="4863845"/>
            <a:ext cx="2556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31005FF1-D132-45F2-96F2-84A15B5B766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 dirty="0"/>
              <a:t>プログラミングの準備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本日のミッション！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ステップアップ！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チャレンジ！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EBC64C2-4D99-42DB-99DA-903962961D36}"/>
              </a:ext>
            </a:extLst>
          </p:cNvPr>
          <p:cNvSpPr txBox="1"/>
          <p:nvPr/>
        </p:nvSpPr>
        <p:spPr>
          <a:xfrm>
            <a:off x="540151" y="2314260"/>
            <a:ext cx="658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75ED4E-337E-4CF3-998B-018B53D16BB8}"/>
              </a:ext>
            </a:extLst>
          </p:cNvPr>
          <p:cNvSpPr txBox="1"/>
          <p:nvPr/>
        </p:nvSpPr>
        <p:spPr>
          <a:xfrm>
            <a:off x="2039666" y="1515646"/>
            <a:ext cx="6437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プログラミングの準備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3515557" y="1351294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1751932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EB99183E-1186-4856-9612-331505D66DAC}"/>
              </a:ext>
            </a:extLst>
          </p:cNvPr>
          <p:cNvSpPr/>
          <p:nvPr/>
        </p:nvSpPr>
        <p:spPr>
          <a:xfrm>
            <a:off x="5446765" y="1799094"/>
            <a:ext cx="3519523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4E6A9F34-937C-4E33-981A-60C368448CF3}"/>
              </a:ext>
            </a:extLst>
          </p:cNvPr>
          <p:cNvSpPr/>
          <p:nvPr/>
        </p:nvSpPr>
        <p:spPr>
          <a:xfrm>
            <a:off x="72715" y="1799094"/>
            <a:ext cx="5236132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と</a:t>
            </a:r>
            <a:r>
              <a:rPr lang="en-US" altLang="ja-JP" dirty="0"/>
              <a:t>Rocky</a:t>
            </a:r>
            <a:r>
              <a:rPr lang="ja-JP" altLang="en-US" dirty="0"/>
              <a:t>をつなげよう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D683E895-0F92-4240-AA03-7F110DE1CF9C}"/>
              </a:ext>
            </a:extLst>
          </p:cNvPr>
          <p:cNvGrpSpPr/>
          <p:nvPr/>
        </p:nvGrpSpPr>
        <p:grpSpPr>
          <a:xfrm>
            <a:off x="868888" y="2014931"/>
            <a:ext cx="953129" cy="577081"/>
            <a:chOff x="316117" y="947390"/>
            <a:chExt cx="953129" cy="577081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8BD5770-ED1D-4DC5-9567-E8FBF7D0C185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4FEED78-65DA-45CF-985D-787D737A8CEE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</a:p>
          </p:txBody>
        </p:sp>
      </p:grp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D9841246-1F3E-4F3E-8625-16EF884B887A}"/>
              </a:ext>
            </a:extLst>
          </p:cNvPr>
          <p:cNvSpPr txBox="1"/>
          <p:nvPr/>
        </p:nvSpPr>
        <p:spPr>
          <a:xfrm>
            <a:off x="524264" y="404587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EF48600-8ED0-4B71-B709-9896CB3514C0}"/>
              </a:ext>
            </a:extLst>
          </p:cNvPr>
          <p:cNvSpPr txBox="1"/>
          <p:nvPr/>
        </p:nvSpPr>
        <p:spPr>
          <a:xfrm>
            <a:off x="1935128" y="401121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F97D4C7-4024-4FA1-B19D-13C871301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56" y="2694645"/>
            <a:ext cx="2031294" cy="214619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516099B-C455-46BA-BC3C-3BBCE9640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059" y="3108730"/>
            <a:ext cx="2469286" cy="1776154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F3019C0A-2BDA-4B8E-8F6B-40F95616E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0562" y="2534755"/>
            <a:ext cx="2977759" cy="2715717"/>
          </a:xfrm>
          <a:prstGeom prst="rect">
            <a:avLst/>
          </a:prstGeom>
        </p:spPr>
      </p:pic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44628AD0-08A5-4302-A64D-302B3A269924}"/>
              </a:ext>
            </a:extLst>
          </p:cNvPr>
          <p:cNvGrpSpPr/>
          <p:nvPr/>
        </p:nvGrpSpPr>
        <p:grpSpPr>
          <a:xfrm>
            <a:off x="3296879" y="2024273"/>
            <a:ext cx="953129" cy="577081"/>
            <a:chOff x="316117" y="947390"/>
            <a:chExt cx="953129" cy="577081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0CD21F7-D3A9-4BDB-8725-1EEE6AAF46C0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6053A-D520-4702-B203-109F8D31714A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ロッキー</a:t>
              </a:r>
            </a:p>
          </p:txBody>
        </p:sp>
      </p:grpSp>
      <p:sp>
        <p:nvSpPr>
          <p:cNvPr id="58" name="矢印: 右 57">
            <a:extLst>
              <a:ext uri="{FF2B5EF4-FFF2-40B4-BE49-F238E27FC236}">
                <a16:creationId xmlns:a16="http://schemas.microsoft.com/office/drawing/2014/main" id="{E30C75A4-5C1C-486C-A765-8690077CBED9}"/>
              </a:ext>
            </a:extLst>
          </p:cNvPr>
          <p:cNvSpPr/>
          <p:nvPr/>
        </p:nvSpPr>
        <p:spPr>
          <a:xfrm>
            <a:off x="5125263" y="321421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95FD11A-64C1-48E9-A145-7BC2D7BFED08}"/>
              </a:ext>
            </a:extLst>
          </p:cNvPr>
          <p:cNvGrpSpPr/>
          <p:nvPr/>
        </p:nvGrpSpPr>
        <p:grpSpPr>
          <a:xfrm>
            <a:off x="6307144" y="2024273"/>
            <a:ext cx="1807046" cy="577081"/>
            <a:chOff x="6307144" y="2024273"/>
            <a:chExt cx="1807046" cy="577081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3BC5863A-FAD9-440D-9D02-8180F8E6E4A1}"/>
                </a:ext>
              </a:extLst>
            </p:cNvPr>
            <p:cNvSpPr txBox="1"/>
            <p:nvPr/>
          </p:nvSpPr>
          <p:spPr>
            <a:xfrm>
              <a:off x="6307144" y="2024273"/>
              <a:ext cx="18070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 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A84B3E13-6E32-4EBB-93B4-4DC8508E3515}"/>
                </a:ext>
              </a:extLst>
            </p:cNvPr>
            <p:cNvSpPr txBox="1"/>
            <p:nvPr/>
          </p:nvSpPr>
          <p:spPr>
            <a:xfrm>
              <a:off x="6307144" y="2092241"/>
              <a:ext cx="169163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 ロッキー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2635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パソコンとつなげよう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93BA2B9-986D-4D46-8D83-9C848911D0CD}"/>
              </a:ext>
            </a:extLst>
          </p:cNvPr>
          <p:cNvGrpSpPr/>
          <p:nvPr/>
        </p:nvGrpSpPr>
        <p:grpSpPr>
          <a:xfrm>
            <a:off x="566690" y="1060559"/>
            <a:ext cx="7183516" cy="577081"/>
            <a:chOff x="566690" y="1060559"/>
            <a:chExt cx="7183516" cy="577081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442D66D-9583-41ED-B1E6-24204D6A5BDC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ケーブルでパソコンとつなげよう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!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4D8F9FE-18FC-4495-8C7E-1F68A8AC2A2B}"/>
                </a:ext>
              </a:extLst>
            </p:cNvPr>
            <p:cNvSpPr txBox="1"/>
            <p:nvPr/>
          </p:nvSpPr>
          <p:spPr>
            <a:xfrm>
              <a:off x="566690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24" name="図 23">
            <a:extLst>
              <a:ext uri="{FF2B5EF4-FFF2-40B4-BE49-F238E27FC236}">
                <a16:creationId xmlns:a16="http://schemas.microsoft.com/office/drawing/2014/main" id="{A56ADDD5-227A-4FC0-9E00-F66B984EA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480" y="1811062"/>
            <a:ext cx="4461492" cy="35068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" name="Picture 4">
            <a:extLst>
              <a:ext uri="{FF2B5EF4-FFF2-40B4-BE49-F238E27FC236}">
                <a16:creationId xmlns:a16="http://schemas.microsoft.com/office/drawing/2014/main" id="{456E262F-2265-4436-A730-6B1BF91C27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8"/>
          <a:stretch/>
        </p:blipFill>
        <p:spPr bwMode="auto">
          <a:xfrm>
            <a:off x="5948043" y="1839039"/>
            <a:ext cx="2112883" cy="35233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楕円 25">
            <a:extLst>
              <a:ext uri="{FF2B5EF4-FFF2-40B4-BE49-F238E27FC236}">
                <a16:creationId xmlns:a16="http://schemas.microsoft.com/office/drawing/2014/main" id="{DAB6A2A4-BED0-447E-B5AC-DE2593913586}"/>
              </a:ext>
            </a:extLst>
          </p:cNvPr>
          <p:cNvSpPr/>
          <p:nvPr/>
        </p:nvSpPr>
        <p:spPr>
          <a:xfrm>
            <a:off x="6103401" y="3698058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0C4DAE72-5E30-4677-A6A4-9F4857468718}"/>
              </a:ext>
            </a:extLst>
          </p:cNvPr>
          <p:cNvSpPr/>
          <p:nvPr/>
        </p:nvSpPr>
        <p:spPr>
          <a:xfrm>
            <a:off x="2413383" y="1839039"/>
            <a:ext cx="1012038" cy="10120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F324EDF7-AB4E-4EF3-B855-1F3CAF5A7817}"/>
              </a:ext>
            </a:extLst>
          </p:cNvPr>
          <p:cNvSpPr/>
          <p:nvPr/>
        </p:nvSpPr>
        <p:spPr>
          <a:xfrm>
            <a:off x="2447542" y="3329729"/>
            <a:ext cx="503186" cy="50318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52E2BA32-C915-411E-8C02-86AECBD29150}"/>
              </a:ext>
            </a:extLst>
          </p:cNvPr>
          <p:cNvCxnSpPr>
            <a:cxnSpLocks/>
            <a:stCxn id="37" idx="0"/>
            <a:endCxn id="31" idx="5"/>
          </p:cNvCxnSpPr>
          <p:nvPr/>
        </p:nvCxnSpPr>
        <p:spPr>
          <a:xfrm flipH="1" flipV="1">
            <a:off x="2877038" y="3759225"/>
            <a:ext cx="1207053" cy="210502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9520E08-3FDF-4B9F-81B7-C5B95E793067}"/>
              </a:ext>
            </a:extLst>
          </p:cNvPr>
          <p:cNvSpPr txBox="1"/>
          <p:nvPr/>
        </p:nvSpPr>
        <p:spPr>
          <a:xfrm>
            <a:off x="1603318" y="5822761"/>
            <a:ext cx="713484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ボタンを押して電源を入れよう。青いランプが点灯するよ。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E698D03-66EF-4375-A2CF-0EC780A882F4}"/>
              </a:ext>
            </a:extLst>
          </p:cNvPr>
          <p:cNvSpPr txBox="1"/>
          <p:nvPr/>
        </p:nvSpPr>
        <p:spPr>
          <a:xfrm>
            <a:off x="2551104" y="5865080"/>
            <a:ext cx="343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E2CC76B-BA22-42E8-B505-899EFBDBA295}"/>
              </a:ext>
            </a:extLst>
          </p:cNvPr>
          <p:cNvSpPr txBox="1"/>
          <p:nvPr/>
        </p:nvSpPr>
        <p:spPr>
          <a:xfrm>
            <a:off x="3132362" y="5865080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1AABBD5-18C1-4C37-AC0D-05CCF978D71C}"/>
              </a:ext>
            </a:extLst>
          </p:cNvPr>
          <p:cNvSpPr txBox="1"/>
          <p:nvPr/>
        </p:nvSpPr>
        <p:spPr>
          <a:xfrm>
            <a:off x="3912246" y="5864247"/>
            <a:ext cx="343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2AB4A9E-F816-4962-B4F3-97270AED6F7B}"/>
              </a:ext>
            </a:extLst>
          </p:cNvPr>
          <p:cNvSpPr txBox="1"/>
          <p:nvPr/>
        </p:nvSpPr>
        <p:spPr>
          <a:xfrm>
            <a:off x="4987163" y="5864247"/>
            <a:ext cx="5436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A14B7347-FE18-4572-BF6A-6B46146F4DFF}"/>
              </a:ext>
            </a:extLst>
          </p:cNvPr>
          <p:cNvSpPr txBox="1"/>
          <p:nvPr/>
        </p:nvSpPr>
        <p:spPr>
          <a:xfrm>
            <a:off x="6331303" y="5864247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てんとう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吹き出し: 角を丸めた四角形 42">
            <a:extLst>
              <a:ext uri="{FF2B5EF4-FFF2-40B4-BE49-F238E27FC236}">
                <a16:creationId xmlns:a16="http://schemas.microsoft.com/office/drawing/2014/main" id="{C182FADC-612D-4AC1-AD0F-0FE5640416D8}"/>
              </a:ext>
            </a:extLst>
          </p:cNvPr>
          <p:cNvSpPr/>
          <p:nvPr/>
        </p:nvSpPr>
        <p:spPr>
          <a:xfrm>
            <a:off x="3489597" y="3564501"/>
            <a:ext cx="1526470" cy="503186"/>
          </a:xfrm>
          <a:prstGeom prst="wedgeRoundRectCallout">
            <a:avLst>
              <a:gd name="adj1" fmla="val -89367"/>
              <a:gd name="adj2" fmla="val -19335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kumimoji="1" lang="ja-JP" altLang="en-US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電源</a:t>
            </a:r>
            <a:r>
              <a:rPr lang="ja-JP" altLang="en-US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スイッチ</a:t>
            </a:r>
            <a:endParaRPr kumimoji="1" lang="ja-JP" altLang="en-US" sz="16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C61F1F9-3997-430E-B5F9-1CD7E07D7D5B}"/>
              </a:ext>
            </a:extLst>
          </p:cNvPr>
          <p:cNvSpPr txBox="1"/>
          <p:nvPr/>
        </p:nvSpPr>
        <p:spPr>
          <a:xfrm>
            <a:off x="3444950" y="3618506"/>
            <a:ext cx="803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</a:p>
        </p:txBody>
      </p:sp>
    </p:spTree>
    <p:extLst>
      <p:ext uri="{BB962C8B-B14F-4D97-AF65-F5344CB8AC3E}">
        <p14:creationId xmlns:p14="http://schemas.microsoft.com/office/powerpoint/2010/main" val="1013326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mBlock</a:t>
            </a:r>
            <a:r>
              <a:rPr lang="ja-JP" altLang="en-US" dirty="0"/>
              <a:t>を起動しよう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11F3E1-C2D8-4DBC-8408-F1BB33700098}"/>
              </a:ext>
            </a:extLst>
          </p:cNvPr>
          <p:cNvSpPr txBox="1"/>
          <p:nvPr/>
        </p:nvSpPr>
        <p:spPr>
          <a:xfrm>
            <a:off x="428625" y="424045"/>
            <a:ext cx="1311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エムブロック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EC6CC26-EFDA-46E5-9BA4-13BDB42E8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23" y="1549893"/>
            <a:ext cx="1219200" cy="12192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E83F90C-7C56-46B9-A708-E534E27A2126}"/>
              </a:ext>
            </a:extLst>
          </p:cNvPr>
          <p:cNvGrpSpPr/>
          <p:nvPr/>
        </p:nvGrpSpPr>
        <p:grpSpPr>
          <a:xfrm>
            <a:off x="1130423" y="2415376"/>
            <a:ext cx="292314" cy="292314"/>
            <a:chOff x="1084324" y="3782536"/>
            <a:chExt cx="363984" cy="363984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BD9B8DB-0DF2-47EA-8207-0BE8E9B4E58C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C607F2-6E60-4E38-9327-CC46FAFCE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4BF01E-B9F7-4A1B-B51E-77143673CAF1}"/>
              </a:ext>
            </a:extLst>
          </p:cNvPr>
          <p:cNvSpPr txBox="1"/>
          <p:nvPr/>
        </p:nvSpPr>
        <p:spPr>
          <a:xfrm>
            <a:off x="1332929" y="2617272"/>
            <a:ext cx="90424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1ACB782-53C5-49DD-8ABB-271CC21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676" y="3613629"/>
            <a:ext cx="3045042" cy="305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191968C-A20C-4FA7-9000-46EB82A87057}"/>
              </a:ext>
            </a:extLst>
          </p:cNvPr>
          <p:cNvGrpSpPr/>
          <p:nvPr/>
        </p:nvGrpSpPr>
        <p:grpSpPr>
          <a:xfrm>
            <a:off x="2993499" y="1651661"/>
            <a:ext cx="5875293" cy="1131079"/>
            <a:chOff x="2993499" y="2228709"/>
            <a:chExt cx="5875293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343EFB2-62F9-4C76-B014-E23A75145012}"/>
                </a:ext>
              </a:extLst>
            </p:cNvPr>
            <p:cNvSpPr txBox="1"/>
            <p:nvPr/>
          </p:nvSpPr>
          <p:spPr>
            <a:xfrm>
              <a:off x="2993499" y="2228709"/>
              <a:ext cx="587529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A56D4F2-48E5-4774-A745-BAFDFB35F12C}"/>
                </a:ext>
              </a:extLst>
            </p:cNvPr>
            <p:cNvSpPr txBox="1"/>
            <p:nvPr/>
          </p:nvSpPr>
          <p:spPr>
            <a:xfrm>
              <a:off x="3105952" y="2794248"/>
              <a:ext cx="1347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41C5CE72-CB83-4AE4-B30C-A9EC87EAED77}"/>
              </a:ext>
            </a:extLst>
          </p:cNvPr>
          <p:cNvGrpSpPr/>
          <p:nvPr/>
        </p:nvGrpSpPr>
        <p:grpSpPr>
          <a:xfrm>
            <a:off x="5543289" y="4615467"/>
            <a:ext cx="2781469" cy="577081"/>
            <a:chOff x="5543289" y="4615467"/>
            <a:chExt cx="2781469" cy="577081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3BDA9EA5-F65D-4D7B-AF8B-DC91021FDAB4}"/>
                </a:ext>
              </a:extLst>
            </p:cNvPr>
            <p:cNvSpPr txBox="1"/>
            <p:nvPr/>
          </p:nvSpPr>
          <p:spPr>
            <a:xfrm>
              <a:off x="5782567" y="4615467"/>
              <a:ext cx="254219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が起動します。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19A9FA22-8933-4420-B3E9-07FE80E15E29}"/>
                </a:ext>
              </a:extLst>
            </p:cNvPr>
            <p:cNvSpPr txBox="1"/>
            <p:nvPr/>
          </p:nvSpPr>
          <p:spPr>
            <a:xfrm>
              <a:off x="6759945" y="4664001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04EB85BE-F564-4F05-9F85-649C6A1AE7BC}"/>
                </a:ext>
              </a:extLst>
            </p:cNvPr>
            <p:cNvSpPr txBox="1"/>
            <p:nvPr/>
          </p:nvSpPr>
          <p:spPr>
            <a:xfrm>
              <a:off x="5543289" y="4681757"/>
              <a:ext cx="1464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7E6BE03-00D8-4A96-AD3A-B5AB53DF923F}"/>
              </a:ext>
            </a:extLst>
          </p:cNvPr>
          <p:cNvSpPr txBox="1"/>
          <p:nvPr/>
        </p:nvSpPr>
        <p:spPr>
          <a:xfrm>
            <a:off x="1996504" y="415167"/>
            <a:ext cx="706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きどう</a:t>
            </a:r>
          </a:p>
        </p:txBody>
      </p:sp>
    </p:spTree>
    <p:extLst>
      <p:ext uri="{BB962C8B-B14F-4D97-AF65-F5344CB8AC3E}">
        <p14:creationId xmlns:p14="http://schemas.microsoft.com/office/powerpoint/2010/main" val="4174853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本日のミッション！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課題をクリアしよう！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E53E2FB-68DE-4E87-BFE4-EE544BD95E9D}"/>
              </a:ext>
            </a:extLst>
          </p:cNvPr>
          <p:cNvSpPr txBox="1"/>
          <p:nvPr/>
        </p:nvSpPr>
        <p:spPr>
          <a:xfrm>
            <a:off x="558026" y="2294729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4346904-B8A9-40F3-84A1-BC3982BF322A}"/>
              </a:ext>
            </a:extLst>
          </p:cNvPr>
          <p:cNvSpPr txBox="1"/>
          <p:nvPr/>
        </p:nvSpPr>
        <p:spPr>
          <a:xfrm>
            <a:off x="643634" y="1413273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311D8E3-9AD4-458B-8601-BAEE01E98CA6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8" y="987995"/>
            <a:ext cx="798252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人間はボタンでグー・チョキ・パーのどれを出すか決める。</a:t>
            </a:r>
            <a:endParaRPr lang="en-US" altLang="ja-JP" sz="20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はどれかを出す。（あいこなし）</a:t>
            </a:r>
            <a:endParaRPr kumimoji="1" lang="ja-JP" altLang="en-US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FB9FC9A-D771-4BF2-9446-B4C39DE9A174}"/>
              </a:ext>
            </a:extLst>
          </p:cNvPr>
          <p:cNvSpPr txBox="1"/>
          <p:nvPr/>
        </p:nvSpPr>
        <p:spPr>
          <a:xfrm>
            <a:off x="5717866" y="1064313"/>
            <a:ext cx="39575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597C32B-1592-4F1A-BE3C-AF7828747830}"/>
              </a:ext>
            </a:extLst>
          </p:cNvPr>
          <p:cNvSpPr txBox="1"/>
          <p:nvPr/>
        </p:nvSpPr>
        <p:spPr>
          <a:xfrm>
            <a:off x="766611" y="1687919"/>
            <a:ext cx="750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A6617B9-DEEB-4A81-8549-94AD16F70F10}"/>
              </a:ext>
            </a:extLst>
          </p:cNvPr>
          <p:cNvSpPr txBox="1"/>
          <p:nvPr/>
        </p:nvSpPr>
        <p:spPr>
          <a:xfrm>
            <a:off x="619938" y="1065297"/>
            <a:ext cx="75033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にんげん</a:t>
            </a:r>
            <a:endParaRPr kumimoji="1" lang="en-US" altLang="ja-JP" sz="105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F5051BD-1047-4F05-AAC8-C610B9C2756C}"/>
              </a:ext>
            </a:extLst>
          </p:cNvPr>
          <p:cNvSpPr txBox="1"/>
          <p:nvPr/>
        </p:nvSpPr>
        <p:spPr>
          <a:xfrm>
            <a:off x="6494835" y="1072156"/>
            <a:ext cx="39575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3572340-7DFD-4C38-90A0-80C61C927EAD}"/>
              </a:ext>
            </a:extLst>
          </p:cNvPr>
          <p:cNvSpPr txBox="1"/>
          <p:nvPr/>
        </p:nvSpPr>
        <p:spPr>
          <a:xfrm>
            <a:off x="2769000" y="1664269"/>
            <a:ext cx="39575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pic>
        <p:nvPicPr>
          <p:cNvPr id="2" name="10_01">
            <a:hlinkClick r:id="" action="ppaction://media"/>
            <a:extLst>
              <a:ext uri="{FF2B5EF4-FFF2-40B4-BE49-F238E27FC236}">
                <a16:creationId xmlns:a16="http://schemas.microsoft.com/office/drawing/2014/main" id="{A568F248-3E72-486C-B509-40445A32EFE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08039" y="2310541"/>
            <a:ext cx="7606319" cy="4278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106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0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186399FE-889C-487B-A5E8-24933E2AAB45}"/>
              </a:ext>
            </a:extLst>
          </p:cNvPr>
          <p:cNvGrpSpPr/>
          <p:nvPr/>
        </p:nvGrpSpPr>
        <p:grpSpPr>
          <a:xfrm>
            <a:off x="435420" y="1490170"/>
            <a:ext cx="7613605" cy="1775777"/>
            <a:chOff x="500574" y="1289640"/>
            <a:chExt cx="7613605" cy="1775777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2D3E405B-BBC4-4579-AED8-2DCE0E31FC45}"/>
                </a:ext>
              </a:extLst>
            </p:cNvPr>
            <p:cNvSpPr txBox="1"/>
            <p:nvPr/>
          </p:nvSpPr>
          <p:spPr>
            <a:xfrm>
              <a:off x="500574" y="1298051"/>
              <a:ext cx="761360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①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人間の出す手を決める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8CDCDB7A-3352-4EE5-BCEF-68525B4523EE}"/>
                </a:ext>
              </a:extLst>
            </p:cNvPr>
            <p:cNvSpPr txBox="1"/>
            <p:nvPr/>
          </p:nvSpPr>
          <p:spPr>
            <a:xfrm>
              <a:off x="607759" y="1289640"/>
              <a:ext cx="74820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にんげん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D07049DF-90B7-421F-A3C9-819B25498E6A}"/>
                </a:ext>
              </a:extLst>
            </p:cNvPr>
            <p:cNvSpPr txBox="1"/>
            <p:nvPr/>
          </p:nvSpPr>
          <p:spPr>
            <a:xfrm>
              <a:off x="1288918" y="1294371"/>
              <a:ext cx="2213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6F3B6F69-4274-4A46-9541-4A12C0B2F8FC}"/>
                </a:ext>
              </a:extLst>
            </p:cNvPr>
            <p:cNvSpPr txBox="1"/>
            <p:nvPr/>
          </p:nvSpPr>
          <p:spPr>
            <a:xfrm>
              <a:off x="1922923" y="1298051"/>
              <a:ext cx="2213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AB35C6F3-D469-4362-87E5-00DF9872CD55}"/>
                </a:ext>
              </a:extLst>
            </p:cNvPr>
            <p:cNvSpPr txBox="1"/>
            <p:nvPr/>
          </p:nvSpPr>
          <p:spPr>
            <a:xfrm>
              <a:off x="2717575" y="2819196"/>
              <a:ext cx="2213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705F621-B70E-4C24-A427-90AA0BFB4155}"/>
              </a:ext>
            </a:extLst>
          </p:cNvPr>
          <p:cNvSpPr txBox="1"/>
          <p:nvPr/>
        </p:nvSpPr>
        <p:spPr>
          <a:xfrm>
            <a:off x="428251" y="3069122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の出す手を決める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8D2AAB2-DBA7-47C9-BD2C-47BE3C13D8C7}"/>
              </a:ext>
            </a:extLst>
          </p:cNvPr>
          <p:cNvSpPr txBox="1"/>
          <p:nvPr/>
        </p:nvSpPr>
        <p:spPr>
          <a:xfrm>
            <a:off x="463420" y="4744033"/>
            <a:ext cx="75692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勝ち負けの判定をする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タイトル 4">
            <a:extLst>
              <a:ext uri="{FF2B5EF4-FFF2-40B4-BE49-F238E27FC236}">
                <a16:creationId xmlns:a16="http://schemas.microsoft.com/office/drawing/2014/main" id="{36432963-4161-417B-8FFA-2EA97416B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423" y="536022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315644D0-560B-4071-9146-CCCB2DCA67C1}"/>
              </a:ext>
            </a:extLst>
          </p:cNvPr>
          <p:cNvGrpSpPr/>
          <p:nvPr/>
        </p:nvGrpSpPr>
        <p:grpSpPr>
          <a:xfrm>
            <a:off x="4466816" y="1017259"/>
            <a:ext cx="2982897" cy="2501278"/>
            <a:chOff x="701336" y="1939526"/>
            <a:chExt cx="2982897" cy="2501278"/>
          </a:xfrm>
        </p:grpSpPr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F2D82995-9885-4A1F-823F-B914D199F64E}"/>
                </a:ext>
              </a:extLst>
            </p:cNvPr>
            <p:cNvSpPr txBox="1"/>
            <p:nvPr/>
          </p:nvSpPr>
          <p:spPr>
            <a:xfrm>
              <a:off x="701336" y="2094145"/>
              <a:ext cx="2982897" cy="2135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：　　　　グー　　　　　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endPara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：　　　　チョキ　　　　　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endPara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：　　　　パー　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FA647342-6D09-4106-AA13-3941E2A3DD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6019"/>
            <a:stretch/>
          </p:blipFill>
          <p:spPr>
            <a:xfrm>
              <a:off x="1814374" y="1939526"/>
              <a:ext cx="948260" cy="857776"/>
            </a:xfrm>
            <a:prstGeom prst="rect">
              <a:avLst/>
            </a:prstGeom>
          </p:spPr>
        </p:pic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7711F144-C887-474C-97E2-0DD6803F33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3649" t="4367" r="32370" b="-4367"/>
            <a:stretch/>
          </p:blipFill>
          <p:spPr>
            <a:xfrm>
              <a:off x="1814374" y="2797302"/>
              <a:ext cx="948260" cy="857776"/>
            </a:xfrm>
            <a:prstGeom prst="rect">
              <a:avLst/>
            </a:prstGeom>
          </p:spPr>
        </p:pic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59ADEAD1-213E-47D9-A47E-139A26F1A7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74" t="544" r="65645" b="-544"/>
            <a:stretch/>
          </p:blipFill>
          <p:spPr>
            <a:xfrm>
              <a:off x="1814374" y="3583028"/>
              <a:ext cx="948260" cy="857776"/>
            </a:xfrm>
            <a:prstGeom prst="rect">
              <a:avLst/>
            </a:prstGeom>
          </p:spPr>
        </p:pic>
      </p:grpSp>
      <p:sp>
        <p:nvSpPr>
          <p:cNvPr id="20" name="吹き出し: 角を丸めた四角形 19">
            <a:extLst>
              <a:ext uri="{FF2B5EF4-FFF2-40B4-BE49-F238E27FC236}">
                <a16:creationId xmlns:a16="http://schemas.microsoft.com/office/drawing/2014/main" id="{AE6BB04A-693C-4354-95AF-A7E32736AB9F}"/>
              </a:ext>
            </a:extLst>
          </p:cNvPr>
          <p:cNvSpPr/>
          <p:nvPr/>
        </p:nvSpPr>
        <p:spPr>
          <a:xfrm>
            <a:off x="1288918" y="5481888"/>
            <a:ext cx="3064154" cy="1377243"/>
          </a:xfrm>
          <a:prstGeom prst="wedgeRoundRectCallout">
            <a:avLst>
              <a:gd name="adj1" fmla="val 68957"/>
              <a:gd name="adj2" fmla="val -12375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AF662924-4FC6-4B22-89A5-3494444581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7407" y="5178095"/>
            <a:ext cx="1062095" cy="1692565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CC4C24B-97B3-426D-8841-428C7956C4D6}"/>
              </a:ext>
            </a:extLst>
          </p:cNvPr>
          <p:cNvSpPr txBox="1"/>
          <p:nvPr/>
        </p:nvSpPr>
        <p:spPr>
          <a:xfrm>
            <a:off x="1597333" y="5336070"/>
            <a:ext cx="487946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人間の手と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 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の手を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くらべればよさそうだね！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D8D0275-7E62-40A7-A011-28B55FD2BBEF}"/>
              </a:ext>
            </a:extLst>
          </p:cNvPr>
          <p:cNvSpPr txBox="1"/>
          <p:nvPr/>
        </p:nvSpPr>
        <p:spPr>
          <a:xfrm>
            <a:off x="1069425" y="3988132"/>
            <a:ext cx="46490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Codey</a:t>
            </a:r>
            <a:r>
              <a:rPr kumimoji="1" lang="ja-JP" altLang="en-US" dirty="0"/>
              <a:t>の手は自動できまるようにしよう！</a:t>
            </a:r>
            <a:endParaRPr kumimoji="1" lang="en-US" altLang="ja-JP" dirty="0"/>
          </a:p>
          <a:p>
            <a:br>
              <a:rPr kumimoji="1" lang="en-US" altLang="ja-JP" dirty="0"/>
            </a:br>
            <a:r>
              <a:rPr kumimoji="1" lang="ja-JP" altLang="en-US"/>
              <a:t>「</a:t>
            </a:r>
            <a:r>
              <a:rPr kumimoji="1" lang="ja-JP" altLang="en-US" dirty="0"/>
              <a:t>乱数」をつかうとできそうだね！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DC437C4B-D852-437B-AA00-8EAABE86C9CA}"/>
              </a:ext>
            </a:extLst>
          </p:cNvPr>
          <p:cNvSpPr txBox="1"/>
          <p:nvPr/>
        </p:nvSpPr>
        <p:spPr>
          <a:xfrm>
            <a:off x="1093492" y="2075269"/>
            <a:ext cx="31854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Codey</a:t>
            </a:r>
            <a:r>
              <a:rPr kumimoji="1" lang="ja-JP" altLang="en-US" dirty="0"/>
              <a:t>のボタンを</a:t>
            </a:r>
            <a:endParaRPr kumimoji="1" lang="en-US" altLang="ja-JP" dirty="0"/>
          </a:p>
          <a:p>
            <a:r>
              <a:rPr kumimoji="1" lang="ja-JP" altLang="en-US" dirty="0"/>
              <a:t>グー、チョキ、パーにしよう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3307677-A53C-3143-9E96-302D6C487376}"/>
              </a:ext>
            </a:extLst>
          </p:cNvPr>
          <p:cNvSpPr txBox="1"/>
          <p:nvPr/>
        </p:nvSpPr>
        <p:spPr>
          <a:xfrm>
            <a:off x="695322" y="3028174"/>
            <a:ext cx="748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80426F5-B5CF-BB44-A7F9-4110E6530A51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CE837071-B925-4743-8C13-D5EA3641ECA5}"/>
              </a:ext>
            </a:extLst>
          </p:cNvPr>
          <p:cNvSpPr txBox="1"/>
          <p:nvPr/>
        </p:nvSpPr>
        <p:spPr>
          <a:xfrm>
            <a:off x="1682941" y="3028174"/>
            <a:ext cx="221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0791F85-6243-3C45-A65A-F886AFCD0AD4}"/>
              </a:ext>
            </a:extLst>
          </p:cNvPr>
          <p:cNvSpPr txBox="1"/>
          <p:nvPr/>
        </p:nvSpPr>
        <p:spPr>
          <a:xfrm>
            <a:off x="2143740" y="3028174"/>
            <a:ext cx="221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3D3E8D75-6E72-B440-B1F9-56F0D7619D35}"/>
              </a:ext>
            </a:extLst>
          </p:cNvPr>
          <p:cNvSpPr txBox="1"/>
          <p:nvPr/>
        </p:nvSpPr>
        <p:spPr>
          <a:xfrm>
            <a:off x="690442" y="4744033"/>
            <a:ext cx="221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A8564901-F2E7-F24F-B282-3420AA5186E7}"/>
              </a:ext>
            </a:extLst>
          </p:cNvPr>
          <p:cNvSpPr txBox="1"/>
          <p:nvPr/>
        </p:nvSpPr>
        <p:spPr>
          <a:xfrm>
            <a:off x="1222445" y="4786458"/>
            <a:ext cx="221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28BD1E91-C436-4142-A536-F9A93AD42CDE}"/>
              </a:ext>
            </a:extLst>
          </p:cNvPr>
          <p:cNvSpPr txBox="1"/>
          <p:nvPr/>
        </p:nvSpPr>
        <p:spPr>
          <a:xfrm>
            <a:off x="1857769" y="4733605"/>
            <a:ext cx="731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4E05D3F-8F2C-3149-BA43-A305669B7977}"/>
              </a:ext>
            </a:extLst>
          </p:cNvPr>
          <p:cNvSpPr txBox="1"/>
          <p:nvPr/>
        </p:nvSpPr>
        <p:spPr>
          <a:xfrm>
            <a:off x="1548250" y="5288742"/>
            <a:ext cx="748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にんげん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1F9D141-300C-8345-8575-C38FEFCB7B9C}"/>
              </a:ext>
            </a:extLst>
          </p:cNvPr>
          <p:cNvSpPr txBox="1"/>
          <p:nvPr/>
        </p:nvSpPr>
        <p:spPr>
          <a:xfrm>
            <a:off x="2254433" y="5288742"/>
            <a:ext cx="221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2B100CA0-C2A8-9F40-BEBE-98D87405A657}"/>
              </a:ext>
            </a:extLst>
          </p:cNvPr>
          <p:cNvSpPr txBox="1"/>
          <p:nvPr/>
        </p:nvSpPr>
        <p:spPr>
          <a:xfrm>
            <a:off x="2555563" y="5780014"/>
            <a:ext cx="221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2821EDC-2E67-E341-BD90-0CFE9C32F9B4}"/>
              </a:ext>
            </a:extLst>
          </p:cNvPr>
          <p:cNvSpPr txBox="1"/>
          <p:nvPr/>
        </p:nvSpPr>
        <p:spPr>
          <a:xfrm>
            <a:off x="1142415" y="1981265"/>
            <a:ext cx="748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E3F496F-0E14-2849-AF0E-4F965D6C22BE}"/>
              </a:ext>
            </a:extLst>
          </p:cNvPr>
          <p:cNvSpPr txBox="1"/>
          <p:nvPr/>
        </p:nvSpPr>
        <p:spPr>
          <a:xfrm>
            <a:off x="1069425" y="3822933"/>
            <a:ext cx="748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4483AB2A-27B6-364E-93D6-38861DF5045A}"/>
              </a:ext>
            </a:extLst>
          </p:cNvPr>
          <p:cNvSpPr txBox="1"/>
          <p:nvPr/>
        </p:nvSpPr>
        <p:spPr>
          <a:xfrm>
            <a:off x="2146987" y="3804597"/>
            <a:ext cx="221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DFAB5BD2-F3C3-A040-BC5A-F790118A6409}"/>
              </a:ext>
            </a:extLst>
          </p:cNvPr>
          <p:cNvSpPr txBox="1"/>
          <p:nvPr/>
        </p:nvSpPr>
        <p:spPr>
          <a:xfrm>
            <a:off x="2446892" y="3827358"/>
            <a:ext cx="748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じどう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EB0C1719-8025-1F42-8ADA-733D070B2B49}"/>
              </a:ext>
            </a:extLst>
          </p:cNvPr>
          <p:cNvSpPr txBox="1"/>
          <p:nvPr/>
        </p:nvSpPr>
        <p:spPr>
          <a:xfrm>
            <a:off x="1223764" y="4365174"/>
            <a:ext cx="748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らんすう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1954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C0E4E155-652C-4B93-A034-D66DCCB15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839" y="2456345"/>
            <a:ext cx="3104700" cy="2839560"/>
          </a:xfrm>
          <a:prstGeom prst="rect">
            <a:avLst/>
          </a:prstGeom>
        </p:spPr>
      </p:pic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BCE014-32CE-4F65-8A7E-370FA7370F69}"/>
              </a:ext>
            </a:extLst>
          </p:cNvPr>
          <p:cNvSpPr/>
          <p:nvPr/>
        </p:nvSpPr>
        <p:spPr>
          <a:xfrm>
            <a:off x="1353840" y="2466517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6585A02-2F87-4F4F-A11B-5D5978AA7CF6}"/>
              </a:ext>
            </a:extLst>
          </p:cNvPr>
          <p:cNvSpPr/>
          <p:nvPr/>
        </p:nvSpPr>
        <p:spPr>
          <a:xfrm>
            <a:off x="1344961" y="2962372"/>
            <a:ext cx="1019684" cy="9663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CDCEBF9-E8A0-49C3-9D2F-B0A4E0321881}"/>
              </a:ext>
            </a:extLst>
          </p:cNvPr>
          <p:cNvGrpSpPr/>
          <p:nvPr/>
        </p:nvGrpSpPr>
        <p:grpSpPr>
          <a:xfrm>
            <a:off x="500576" y="1245270"/>
            <a:ext cx="5234830" cy="577081"/>
            <a:chOff x="968914" y="2212247"/>
            <a:chExt cx="5234830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968914" y="2212247"/>
              <a:ext cx="523483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「デバイス」タブから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を選択しよう！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2D2E78C0-8162-4D21-AFD3-00997D755944}"/>
                </a:ext>
              </a:extLst>
            </p:cNvPr>
            <p:cNvSpPr txBox="1"/>
            <p:nvPr/>
          </p:nvSpPr>
          <p:spPr>
            <a:xfrm>
              <a:off x="3432470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D5D045A-4B61-4846-9A1C-CF1CF2074077}"/>
                </a:ext>
              </a:extLst>
            </p:cNvPr>
            <p:cNvSpPr txBox="1"/>
            <p:nvPr/>
          </p:nvSpPr>
          <p:spPr>
            <a:xfrm>
              <a:off x="4199177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33FFF342-C729-4D8B-B473-49A0DA4D2983}"/>
              </a:ext>
            </a:extLst>
          </p:cNvPr>
          <p:cNvGrpSpPr/>
          <p:nvPr/>
        </p:nvGrpSpPr>
        <p:grpSpPr>
          <a:xfrm>
            <a:off x="1894129" y="2166094"/>
            <a:ext cx="3060000" cy="268117"/>
            <a:chOff x="1509204" y="2285568"/>
            <a:chExt cx="3060000" cy="268117"/>
          </a:xfrm>
        </p:grpSpPr>
        <p:cxnSp>
          <p:nvCxnSpPr>
            <p:cNvPr id="22" name="直線矢印コネクタ 21">
              <a:extLst>
                <a:ext uri="{FF2B5EF4-FFF2-40B4-BE49-F238E27FC236}">
                  <a16:creationId xmlns:a16="http://schemas.microsoft.com/office/drawing/2014/main" id="{F2A71519-6031-438A-BBF5-4273E38095A1}"/>
                </a:ext>
              </a:extLst>
            </p:cNvPr>
            <p:cNvCxnSpPr>
              <a:cxnSpLocks/>
            </p:cNvCxnSpPr>
            <p:nvPr/>
          </p:nvCxnSpPr>
          <p:spPr>
            <a:xfrm>
              <a:off x="1512836" y="2288650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0842F94E-011A-42C5-A4EB-963F91E7DB67}"/>
                </a:ext>
              </a:extLst>
            </p:cNvPr>
            <p:cNvCxnSpPr/>
            <p:nvPr/>
          </p:nvCxnSpPr>
          <p:spPr>
            <a:xfrm>
              <a:off x="1509204" y="2285568"/>
              <a:ext cx="306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250799BC-2A28-493D-8E25-D23039E4C5C6}"/>
              </a:ext>
            </a:extLst>
          </p:cNvPr>
          <p:cNvCxnSpPr>
            <a:cxnSpLocks/>
          </p:cNvCxnSpPr>
          <p:nvPr/>
        </p:nvCxnSpPr>
        <p:spPr>
          <a:xfrm flipH="1" flipV="1">
            <a:off x="2364645" y="3671586"/>
            <a:ext cx="2651695" cy="9440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DA6A634-8149-49BF-A482-5B0040977DE8}"/>
              </a:ext>
            </a:extLst>
          </p:cNvPr>
          <p:cNvSpPr txBox="1"/>
          <p:nvPr/>
        </p:nvSpPr>
        <p:spPr>
          <a:xfrm>
            <a:off x="4954129" y="1889442"/>
            <a:ext cx="7972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2F76325-76C1-4FD2-B360-96AF09D6DD2C}"/>
              </a:ext>
            </a:extLst>
          </p:cNvPr>
          <p:cNvGrpSpPr/>
          <p:nvPr/>
        </p:nvGrpSpPr>
        <p:grpSpPr>
          <a:xfrm>
            <a:off x="4954128" y="3879576"/>
            <a:ext cx="3915121" cy="1569660"/>
            <a:chOff x="5344289" y="4673458"/>
            <a:chExt cx="3915121" cy="1569660"/>
          </a:xfrm>
        </p:grpSpPr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B08343C0-5B90-4545-A5E5-81A3A739EB57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（クリックすると枠が青くなり、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選択された状態となります。）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354EB401-C462-443C-A77F-BB5001E8AAAD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8CD97DF-DDFE-45D6-B26C-F74F28A51544}"/>
                </a:ext>
              </a:extLst>
            </p:cNvPr>
            <p:cNvSpPr txBox="1"/>
            <p:nvPr/>
          </p:nvSpPr>
          <p:spPr>
            <a:xfrm>
              <a:off x="6950322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1E988B00-A7E8-4CD8-B97A-A71D8758F163}"/>
                </a:ext>
              </a:extLst>
            </p:cNvPr>
            <p:cNvSpPr txBox="1"/>
            <p:nvPr/>
          </p:nvSpPr>
          <p:spPr>
            <a:xfrm>
              <a:off x="7338659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134A9FD-0930-48BB-A011-5AA983209F89}"/>
                </a:ext>
              </a:extLst>
            </p:cNvPr>
            <p:cNvSpPr txBox="1"/>
            <p:nvPr/>
          </p:nvSpPr>
          <p:spPr>
            <a:xfrm>
              <a:off x="6059508" y="5762119"/>
              <a:ext cx="7277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526F1C5B-B636-496A-9337-3399674425D1}"/>
                </a:ext>
              </a:extLst>
            </p:cNvPr>
            <p:cNvSpPr txBox="1"/>
            <p:nvPr/>
          </p:nvSpPr>
          <p:spPr>
            <a:xfrm>
              <a:off x="6950322" y="5762119"/>
              <a:ext cx="100244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じょうたい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57D0F02-7E78-4465-91B5-8EE6E5FBA928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1781359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104FE8B-7F27-4ACE-BDD3-D33F7C3F1AC5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人間の出す手を決める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3143AE0A-ADF6-4D59-A1E5-B1177138D252}"/>
              </a:ext>
            </a:extLst>
          </p:cNvPr>
          <p:cNvSpPr txBox="1"/>
          <p:nvPr/>
        </p:nvSpPr>
        <p:spPr>
          <a:xfrm>
            <a:off x="468035" y="1300620"/>
            <a:ext cx="748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にんげん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D346E5BE-95EB-4F8A-8765-671213017D3C}"/>
              </a:ext>
            </a:extLst>
          </p:cNvPr>
          <p:cNvSpPr txBox="1"/>
          <p:nvPr/>
        </p:nvSpPr>
        <p:spPr>
          <a:xfrm>
            <a:off x="1288918" y="1294371"/>
            <a:ext cx="221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69C98EC-69E5-435F-BF0E-55A3C7A82B9C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C44C1E52-40BC-426F-ABF1-31BC4C17BBFB}"/>
              </a:ext>
            </a:extLst>
          </p:cNvPr>
          <p:cNvSpPr txBox="1"/>
          <p:nvPr/>
        </p:nvSpPr>
        <p:spPr>
          <a:xfrm>
            <a:off x="1734389" y="1298051"/>
            <a:ext cx="221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CAC3BC2-958D-459F-AD1E-CB599ADD0509}"/>
              </a:ext>
            </a:extLst>
          </p:cNvPr>
          <p:cNvSpPr txBox="1"/>
          <p:nvPr/>
        </p:nvSpPr>
        <p:spPr>
          <a:xfrm>
            <a:off x="2179860" y="1289971"/>
            <a:ext cx="221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4D9DDEF5-467C-43FE-B438-EAFE184A59D4}"/>
              </a:ext>
            </a:extLst>
          </p:cNvPr>
          <p:cNvGrpSpPr/>
          <p:nvPr/>
        </p:nvGrpSpPr>
        <p:grpSpPr>
          <a:xfrm>
            <a:off x="388253" y="2012634"/>
            <a:ext cx="2982897" cy="2501278"/>
            <a:chOff x="701336" y="1939526"/>
            <a:chExt cx="2982897" cy="2501278"/>
          </a:xfrm>
        </p:grpSpPr>
        <p:sp>
          <p:nvSpPr>
            <p:cNvPr id="110" name="テキスト ボックス 109">
              <a:extLst>
                <a:ext uri="{FF2B5EF4-FFF2-40B4-BE49-F238E27FC236}">
                  <a16:creationId xmlns:a16="http://schemas.microsoft.com/office/drawing/2014/main" id="{FB49410A-019C-43EE-ADE8-008F49BA33D8}"/>
                </a:ext>
              </a:extLst>
            </p:cNvPr>
            <p:cNvSpPr txBox="1"/>
            <p:nvPr/>
          </p:nvSpPr>
          <p:spPr>
            <a:xfrm>
              <a:off x="701336" y="2094145"/>
              <a:ext cx="2982897" cy="2135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：　　　　グー　　　　　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endPara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：　　　　チョキ　　　　　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endPara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：　　　　パー　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3DD9022B-831A-415B-A0C9-46BC3BA822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6019"/>
            <a:stretch/>
          </p:blipFill>
          <p:spPr>
            <a:xfrm>
              <a:off x="1814374" y="1939526"/>
              <a:ext cx="948260" cy="857776"/>
            </a:xfrm>
            <a:prstGeom prst="rect">
              <a:avLst/>
            </a:prstGeom>
          </p:spPr>
        </p:pic>
        <p:pic>
          <p:nvPicPr>
            <p:cNvPr id="48" name="図 47">
              <a:extLst>
                <a:ext uri="{FF2B5EF4-FFF2-40B4-BE49-F238E27FC236}">
                  <a16:creationId xmlns:a16="http://schemas.microsoft.com/office/drawing/2014/main" id="{93FBF66C-1D45-4B7B-89B8-D48FA3FC65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3649" t="4367" r="32370" b="-4367"/>
            <a:stretch/>
          </p:blipFill>
          <p:spPr>
            <a:xfrm>
              <a:off x="1814374" y="2797302"/>
              <a:ext cx="948260" cy="857776"/>
            </a:xfrm>
            <a:prstGeom prst="rect">
              <a:avLst/>
            </a:prstGeom>
          </p:spPr>
        </p:pic>
        <p:pic>
          <p:nvPicPr>
            <p:cNvPr id="49" name="図 48">
              <a:extLst>
                <a:ext uri="{FF2B5EF4-FFF2-40B4-BE49-F238E27FC236}">
                  <a16:creationId xmlns:a16="http://schemas.microsoft.com/office/drawing/2014/main" id="{755B3C7E-1CDD-4FE2-893A-B271BFDE3A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74" t="544" r="65645" b="-544"/>
            <a:stretch/>
          </p:blipFill>
          <p:spPr>
            <a:xfrm>
              <a:off x="1814374" y="3583028"/>
              <a:ext cx="948260" cy="857776"/>
            </a:xfrm>
            <a:prstGeom prst="rect">
              <a:avLst/>
            </a:prstGeom>
          </p:spPr>
        </p:pic>
      </p:grpSp>
      <p:cxnSp>
        <p:nvCxnSpPr>
          <p:cNvPr id="55" name="直線矢印コネクタ 54">
            <a:extLst>
              <a:ext uri="{FF2B5EF4-FFF2-40B4-BE49-F238E27FC236}">
                <a16:creationId xmlns:a16="http://schemas.microsoft.com/office/drawing/2014/main" id="{1D67F592-0618-41F7-A5EB-25766796F8C1}"/>
              </a:ext>
            </a:extLst>
          </p:cNvPr>
          <p:cNvCxnSpPr>
            <a:cxnSpLocks/>
          </p:cNvCxnSpPr>
          <p:nvPr/>
        </p:nvCxnSpPr>
        <p:spPr>
          <a:xfrm>
            <a:off x="4668450" y="3616455"/>
            <a:ext cx="78901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グループ化 55">
            <a:extLst>
              <a:ext uri="{FF2B5EF4-FFF2-40B4-BE49-F238E27FC236}">
                <a16:creationId xmlns:a16="http://schemas.microsoft.com/office/drawing/2014/main" id="{EEA298D4-7B9D-47A9-855F-2DE9BD451820}"/>
              </a:ext>
            </a:extLst>
          </p:cNvPr>
          <p:cNvGrpSpPr/>
          <p:nvPr/>
        </p:nvGrpSpPr>
        <p:grpSpPr>
          <a:xfrm>
            <a:off x="3985074" y="2537225"/>
            <a:ext cx="667899" cy="650331"/>
            <a:chOff x="475743" y="2747684"/>
            <a:chExt cx="667899" cy="650331"/>
          </a:xfrm>
        </p:grpSpPr>
        <p:pic>
          <p:nvPicPr>
            <p:cNvPr id="57" name="図 56">
              <a:extLst>
                <a:ext uri="{FF2B5EF4-FFF2-40B4-BE49-F238E27FC236}">
                  <a16:creationId xmlns:a16="http://schemas.microsoft.com/office/drawing/2014/main" id="{C765D481-3044-4AC9-9B4F-99CE8C550E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58" name="四角形: 角を丸くする 57">
              <a:extLst>
                <a:ext uri="{FF2B5EF4-FFF2-40B4-BE49-F238E27FC236}">
                  <a16:creationId xmlns:a16="http://schemas.microsoft.com/office/drawing/2014/main" id="{CE4E4449-7A72-49A3-80E4-0A4329958F74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08933EA3-3B17-4E06-8A4B-1B1750F5A81E}"/>
              </a:ext>
            </a:extLst>
          </p:cNvPr>
          <p:cNvGrpSpPr/>
          <p:nvPr/>
        </p:nvGrpSpPr>
        <p:grpSpPr>
          <a:xfrm>
            <a:off x="4000551" y="3300981"/>
            <a:ext cx="652422" cy="639195"/>
            <a:chOff x="588875" y="3127860"/>
            <a:chExt cx="652422" cy="639195"/>
          </a:xfrm>
        </p:grpSpPr>
        <p:pic>
          <p:nvPicPr>
            <p:cNvPr id="64" name="図 63">
              <a:extLst>
                <a:ext uri="{FF2B5EF4-FFF2-40B4-BE49-F238E27FC236}">
                  <a16:creationId xmlns:a16="http://schemas.microsoft.com/office/drawing/2014/main" id="{FFF39823-C33F-4661-BAB7-ED64856FEC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3825" y="3214605"/>
              <a:ext cx="609600" cy="552450"/>
            </a:xfrm>
            <a:prstGeom prst="rect">
              <a:avLst/>
            </a:prstGeom>
          </p:spPr>
        </p:pic>
        <p:sp>
          <p:nvSpPr>
            <p:cNvPr id="65" name="四角形: 角を丸くする 64">
              <a:extLst>
                <a:ext uri="{FF2B5EF4-FFF2-40B4-BE49-F238E27FC236}">
                  <a16:creationId xmlns:a16="http://schemas.microsoft.com/office/drawing/2014/main" id="{EC768EB1-2008-4FE6-BE34-062CBB742B10}"/>
                </a:ext>
              </a:extLst>
            </p:cNvPr>
            <p:cNvSpPr/>
            <p:nvPr/>
          </p:nvSpPr>
          <p:spPr>
            <a:xfrm>
              <a:off x="588875" y="312786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67" name="コネクタ: カギ線 66">
            <a:extLst>
              <a:ext uri="{FF2B5EF4-FFF2-40B4-BE49-F238E27FC236}">
                <a16:creationId xmlns:a16="http://schemas.microsoft.com/office/drawing/2014/main" id="{30F9FAB3-AB6F-493F-B956-07E39B490BE3}"/>
              </a:ext>
            </a:extLst>
          </p:cNvPr>
          <p:cNvCxnSpPr>
            <a:cxnSpLocks/>
          </p:cNvCxnSpPr>
          <p:nvPr/>
        </p:nvCxnSpPr>
        <p:spPr>
          <a:xfrm>
            <a:off x="4668450" y="2843290"/>
            <a:ext cx="789016" cy="313146"/>
          </a:xfrm>
          <a:prstGeom prst="bentConnector3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6291F5D6-6771-410B-8501-C8332A509861}"/>
              </a:ext>
            </a:extLst>
          </p:cNvPr>
          <p:cNvGrpSpPr/>
          <p:nvPr/>
        </p:nvGrpSpPr>
        <p:grpSpPr>
          <a:xfrm>
            <a:off x="3018521" y="1867258"/>
            <a:ext cx="5995281" cy="577081"/>
            <a:chOff x="3782001" y="1716437"/>
            <a:chExt cx="5995281" cy="577081"/>
          </a:xfrm>
        </p:grpSpPr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3ACC8517-C318-4041-8807-27D8E5780BB5}"/>
                </a:ext>
              </a:extLst>
            </p:cNvPr>
            <p:cNvSpPr txBox="1"/>
            <p:nvPr/>
          </p:nvSpPr>
          <p:spPr>
            <a:xfrm>
              <a:off x="3782001" y="1716437"/>
              <a:ext cx="599528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en-US" altLang="ja-JP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  <a:r>
                <a:rPr lang="ja-JP" altLang="en-US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ボタンが押されたとき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CCE08398-6F70-4541-8AFB-D589AF4B7E5C}"/>
                </a:ext>
              </a:extLst>
            </p:cNvPr>
            <p:cNvSpPr txBox="1"/>
            <p:nvPr/>
          </p:nvSpPr>
          <p:spPr>
            <a:xfrm>
              <a:off x="7027560" y="1752996"/>
              <a:ext cx="4857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AFEBB401-BC08-4F04-8A7D-47CDF51B2B15}"/>
                </a:ext>
              </a:extLst>
            </p:cNvPr>
            <p:cNvSpPr txBox="1"/>
            <p:nvPr/>
          </p:nvSpPr>
          <p:spPr>
            <a:xfrm>
              <a:off x="8863548" y="177797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343940CD-DA11-4FC4-8A6E-4104191126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2942" y="2737004"/>
            <a:ext cx="3018069" cy="1203149"/>
          </a:xfrm>
          <a:prstGeom prst="rect">
            <a:avLst/>
          </a:prstGeom>
        </p:spPr>
      </p:pic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AC267763-14F4-4D30-A320-665CAFBE02DE}"/>
              </a:ext>
            </a:extLst>
          </p:cNvPr>
          <p:cNvGrpSpPr/>
          <p:nvPr/>
        </p:nvGrpSpPr>
        <p:grpSpPr>
          <a:xfrm>
            <a:off x="3193796" y="4120874"/>
            <a:ext cx="5995281" cy="1131079"/>
            <a:chOff x="3193796" y="4120874"/>
            <a:chExt cx="5995281" cy="1131079"/>
          </a:xfrm>
        </p:grpSpPr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A05D1364-A601-4C86-A469-8F22B28BC20F}"/>
                </a:ext>
              </a:extLst>
            </p:cNvPr>
            <p:cNvSpPr txBox="1"/>
            <p:nvPr/>
          </p:nvSpPr>
          <p:spPr>
            <a:xfrm>
              <a:off x="3193796" y="4120874"/>
              <a:ext cx="599528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画像を「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グー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」に変更、表示秒数を「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38A5B719-8ADF-4511-B115-72CB3B567B0D}"/>
                </a:ext>
              </a:extLst>
            </p:cNvPr>
            <p:cNvSpPr txBox="1"/>
            <p:nvPr/>
          </p:nvSpPr>
          <p:spPr>
            <a:xfrm>
              <a:off x="7279020" y="417444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BB5670E7-1311-4A33-8ECC-2C732CF0382B}"/>
                </a:ext>
              </a:extLst>
            </p:cNvPr>
            <p:cNvSpPr txBox="1"/>
            <p:nvPr/>
          </p:nvSpPr>
          <p:spPr>
            <a:xfrm>
              <a:off x="3362107" y="414860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BBAB5071-45A6-4DDD-A251-4F77B95BCAB3}"/>
                </a:ext>
              </a:extLst>
            </p:cNvPr>
            <p:cNvSpPr txBox="1"/>
            <p:nvPr/>
          </p:nvSpPr>
          <p:spPr>
            <a:xfrm>
              <a:off x="3779053" y="414860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C882C45A-7A91-4800-9286-74B1F17C932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910834" y="4262833"/>
              <a:ext cx="2248095" cy="480102"/>
            </a:xfrm>
            <a:prstGeom prst="rect">
              <a:avLst/>
            </a:prstGeom>
          </p:spPr>
        </p:pic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6461E24B-1E6D-4532-A822-1A760462EC16}"/>
                </a:ext>
              </a:extLst>
            </p:cNvPr>
            <p:cNvSpPr txBox="1"/>
            <p:nvPr/>
          </p:nvSpPr>
          <p:spPr>
            <a:xfrm>
              <a:off x="3393222" y="4739833"/>
              <a:ext cx="7245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がぞう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40E4829C-F57A-4C39-BD67-C6BA202F57B9}"/>
                </a:ext>
              </a:extLst>
            </p:cNvPr>
            <p:cNvSpPr txBox="1"/>
            <p:nvPr/>
          </p:nvSpPr>
          <p:spPr>
            <a:xfrm>
              <a:off x="5187046" y="4739833"/>
              <a:ext cx="7245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B2958F95-9DDD-4367-B388-8B63F172F022}"/>
                </a:ext>
              </a:extLst>
            </p:cNvPr>
            <p:cNvSpPr txBox="1"/>
            <p:nvPr/>
          </p:nvSpPr>
          <p:spPr>
            <a:xfrm>
              <a:off x="5863474" y="4739833"/>
              <a:ext cx="141554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ひょうじびょうすう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74F10A80-8309-4D44-AA8A-5D1F8B81E058}"/>
                </a:ext>
              </a:extLst>
            </p:cNvPr>
            <p:cNvSpPr txBox="1"/>
            <p:nvPr/>
          </p:nvSpPr>
          <p:spPr>
            <a:xfrm>
              <a:off x="7340145" y="4739833"/>
              <a:ext cx="6120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52" name="図 51">
            <a:extLst>
              <a:ext uri="{FF2B5EF4-FFF2-40B4-BE49-F238E27FC236}">
                <a16:creationId xmlns:a16="http://schemas.microsoft.com/office/drawing/2014/main" id="{AA856F44-745A-4ABB-B9C5-6D3527B578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271" y="4954523"/>
            <a:ext cx="1090465" cy="1847439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7AD7ABEF-1084-4380-A03E-B0DDFB27F14E}"/>
              </a:ext>
            </a:extLst>
          </p:cNvPr>
          <p:cNvGrpSpPr/>
          <p:nvPr/>
        </p:nvGrpSpPr>
        <p:grpSpPr>
          <a:xfrm>
            <a:off x="2095250" y="5685760"/>
            <a:ext cx="3454063" cy="1061262"/>
            <a:chOff x="1579576" y="5404481"/>
            <a:chExt cx="3454063" cy="1061262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37FB7B31-9D36-4C2D-95FE-4D05326CE4FD}"/>
                </a:ext>
              </a:extLst>
            </p:cNvPr>
            <p:cNvSpPr txBox="1"/>
            <p:nvPr/>
          </p:nvSpPr>
          <p:spPr>
            <a:xfrm>
              <a:off x="1898522" y="5441063"/>
              <a:ext cx="301231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画像の変更は第</a:t>
              </a:r>
              <a:r>
                <a:rPr lang="en-US" altLang="ja-JP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回でやったね。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覚えているかな？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B33096B0-A7F8-4424-BEDC-EA7FCD8EA92F}"/>
                </a:ext>
              </a:extLst>
            </p:cNvPr>
            <p:cNvSpPr txBox="1"/>
            <p:nvPr/>
          </p:nvSpPr>
          <p:spPr>
            <a:xfrm>
              <a:off x="3108567" y="5481548"/>
              <a:ext cx="43362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0176C59B-8FF9-453C-B8FF-39F7A012DDA6}"/>
                </a:ext>
              </a:extLst>
            </p:cNvPr>
            <p:cNvSpPr txBox="1"/>
            <p:nvPr/>
          </p:nvSpPr>
          <p:spPr>
            <a:xfrm>
              <a:off x="1824585" y="5492896"/>
              <a:ext cx="73585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がぞう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1F82748C-A85A-4A63-A011-570BB041D0C8}"/>
                </a:ext>
              </a:extLst>
            </p:cNvPr>
            <p:cNvSpPr txBox="1"/>
            <p:nvPr/>
          </p:nvSpPr>
          <p:spPr>
            <a:xfrm>
              <a:off x="1865099" y="5972429"/>
              <a:ext cx="45197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おぼ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" name="吹き出し: 角を丸めた四角形 83">
              <a:extLst>
                <a:ext uri="{FF2B5EF4-FFF2-40B4-BE49-F238E27FC236}">
                  <a16:creationId xmlns:a16="http://schemas.microsoft.com/office/drawing/2014/main" id="{BB06834B-F26D-4D2E-9E91-65265D44AAC7}"/>
                </a:ext>
              </a:extLst>
            </p:cNvPr>
            <p:cNvSpPr/>
            <p:nvPr/>
          </p:nvSpPr>
          <p:spPr>
            <a:xfrm>
              <a:off x="1579576" y="5404481"/>
              <a:ext cx="3454063" cy="1061262"/>
            </a:xfrm>
            <a:prstGeom prst="wedgeRoundRectCallout">
              <a:avLst>
                <a:gd name="adj1" fmla="val -57335"/>
                <a:gd name="adj2" fmla="val -48480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284CC400-F419-447F-8F96-BBE29489FC0B}"/>
                </a:ext>
              </a:extLst>
            </p:cNvPr>
            <p:cNvSpPr txBox="1"/>
            <p:nvPr/>
          </p:nvSpPr>
          <p:spPr>
            <a:xfrm>
              <a:off x="2425108" y="5492896"/>
              <a:ext cx="73585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6482D78C-F562-4955-9AEA-58C74EB80AF8}"/>
                </a:ext>
              </a:extLst>
            </p:cNvPr>
            <p:cNvSpPr txBox="1"/>
            <p:nvPr/>
          </p:nvSpPr>
          <p:spPr>
            <a:xfrm>
              <a:off x="3387501" y="5481548"/>
              <a:ext cx="51544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88" name="四角形: 角を丸くする 87">
            <a:extLst>
              <a:ext uri="{FF2B5EF4-FFF2-40B4-BE49-F238E27FC236}">
                <a16:creationId xmlns:a16="http://schemas.microsoft.com/office/drawing/2014/main" id="{98887E1F-82AA-4406-8AD3-4B644BC4AC52}"/>
              </a:ext>
            </a:extLst>
          </p:cNvPr>
          <p:cNvSpPr/>
          <p:nvPr/>
        </p:nvSpPr>
        <p:spPr>
          <a:xfrm>
            <a:off x="7057746" y="3372985"/>
            <a:ext cx="493528" cy="363074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3721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A5CED07-CF73-49F0-A7D0-23923BBA7A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791" y="2115982"/>
            <a:ext cx="2972376" cy="63477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0E68C4F-1606-4F94-A286-07CA00171E06}"/>
              </a:ext>
            </a:extLst>
          </p:cNvPr>
          <p:cNvSpPr txBox="1"/>
          <p:nvPr/>
        </p:nvSpPr>
        <p:spPr>
          <a:xfrm>
            <a:off x="644247" y="1129346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画像を変更しよう！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64D4B111-2A0E-4B13-844C-3ECB5B698154}"/>
              </a:ext>
            </a:extLst>
          </p:cNvPr>
          <p:cNvSpPr txBox="1"/>
          <p:nvPr/>
        </p:nvSpPr>
        <p:spPr>
          <a:xfrm>
            <a:off x="589048" y="1193487"/>
            <a:ext cx="7642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がぞう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4A0C533B-9AC6-47AC-8C27-88A7F91B9A26}"/>
              </a:ext>
            </a:extLst>
          </p:cNvPr>
          <p:cNvSpPr txBox="1"/>
          <p:nvPr/>
        </p:nvSpPr>
        <p:spPr>
          <a:xfrm>
            <a:off x="1283987" y="1186493"/>
            <a:ext cx="7642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四角形: 角を丸くする 50">
            <a:extLst>
              <a:ext uri="{FF2B5EF4-FFF2-40B4-BE49-F238E27FC236}">
                <a16:creationId xmlns:a16="http://schemas.microsoft.com/office/drawing/2014/main" id="{F5FBC9AC-63DF-4841-B6FE-BB6254BAF573}"/>
              </a:ext>
            </a:extLst>
          </p:cNvPr>
          <p:cNvSpPr/>
          <p:nvPr/>
        </p:nvSpPr>
        <p:spPr>
          <a:xfrm>
            <a:off x="1467707" y="2191768"/>
            <a:ext cx="674326" cy="3855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52" name="直線矢印コネクタ 51">
            <a:extLst>
              <a:ext uri="{FF2B5EF4-FFF2-40B4-BE49-F238E27FC236}">
                <a16:creationId xmlns:a16="http://schemas.microsoft.com/office/drawing/2014/main" id="{DFCBFEEC-6FB9-46A8-8E61-475D59901280}"/>
              </a:ext>
            </a:extLst>
          </p:cNvPr>
          <p:cNvCxnSpPr>
            <a:cxnSpLocks/>
          </p:cNvCxnSpPr>
          <p:nvPr/>
        </p:nvCxnSpPr>
        <p:spPr>
          <a:xfrm flipH="1">
            <a:off x="2148678" y="2007205"/>
            <a:ext cx="1520901" cy="3064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8FFA7A9D-E1AC-403A-BF74-306D941FEC72}"/>
              </a:ext>
            </a:extLst>
          </p:cNvPr>
          <p:cNvGrpSpPr/>
          <p:nvPr/>
        </p:nvGrpSpPr>
        <p:grpSpPr>
          <a:xfrm>
            <a:off x="3867199" y="1675444"/>
            <a:ext cx="5341541" cy="577081"/>
            <a:chOff x="3926156" y="1829651"/>
            <a:chExt cx="5341541" cy="577081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5D3D82C8-E1A5-4DCF-93B6-5225E2AA738F}"/>
                </a:ext>
              </a:extLst>
            </p:cNvPr>
            <p:cNvSpPr txBox="1"/>
            <p:nvPr/>
          </p:nvSpPr>
          <p:spPr>
            <a:xfrm>
              <a:off x="4450062" y="1829651"/>
              <a:ext cx="481763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をクリックすると、編集画面が起動します。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25C92F17-0D60-497A-9AB6-2C6373CB3068}"/>
                </a:ext>
              </a:extLst>
            </p:cNvPr>
            <p:cNvSpPr txBox="1"/>
            <p:nvPr/>
          </p:nvSpPr>
          <p:spPr>
            <a:xfrm>
              <a:off x="6418620" y="1881871"/>
              <a:ext cx="12694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へんしゅうがめん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9EADEF10-CFCA-4C24-AF23-1669FF4D7CA2}"/>
                </a:ext>
              </a:extLst>
            </p:cNvPr>
            <p:cNvSpPr txBox="1"/>
            <p:nvPr/>
          </p:nvSpPr>
          <p:spPr>
            <a:xfrm>
              <a:off x="7617988" y="1872799"/>
              <a:ext cx="70714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3" name="図 62">
              <a:extLst>
                <a:ext uri="{FF2B5EF4-FFF2-40B4-BE49-F238E27FC236}">
                  <a16:creationId xmlns:a16="http://schemas.microsoft.com/office/drawing/2014/main" id="{6FC8DA4C-2BD6-4E0B-B0B9-2EBE3BB631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178" t="9649" r="5693" b="12982"/>
            <a:stretch/>
          </p:blipFill>
          <p:spPr>
            <a:xfrm>
              <a:off x="3926156" y="2069021"/>
              <a:ext cx="524818" cy="271740"/>
            </a:xfrm>
            <a:prstGeom prst="rect">
              <a:avLst/>
            </a:prstGeom>
          </p:spPr>
        </p:pic>
      </p:grpSp>
      <p:pic>
        <p:nvPicPr>
          <p:cNvPr id="9" name="図 8">
            <a:extLst>
              <a:ext uri="{FF2B5EF4-FFF2-40B4-BE49-F238E27FC236}">
                <a16:creationId xmlns:a16="http://schemas.microsoft.com/office/drawing/2014/main" id="{A1A527F2-CDA0-4884-8666-89AFE1C33E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996" y="3173269"/>
            <a:ext cx="4534881" cy="32868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0" name="四角形: 角を丸くする 69">
            <a:extLst>
              <a:ext uri="{FF2B5EF4-FFF2-40B4-BE49-F238E27FC236}">
                <a16:creationId xmlns:a16="http://schemas.microsoft.com/office/drawing/2014/main" id="{23C669C8-F62E-4EB5-872A-DD014F30BE14}"/>
              </a:ext>
            </a:extLst>
          </p:cNvPr>
          <p:cNvSpPr/>
          <p:nvPr/>
        </p:nvSpPr>
        <p:spPr>
          <a:xfrm>
            <a:off x="4272468" y="3373514"/>
            <a:ext cx="360000" cy="3600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2" name="四角形: 角を丸くする 71">
            <a:extLst>
              <a:ext uri="{FF2B5EF4-FFF2-40B4-BE49-F238E27FC236}">
                <a16:creationId xmlns:a16="http://schemas.microsoft.com/office/drawing/2014/main" id="{4BB8B9E0-3FE0-4FF9-A265-883319850C1D}"/>
              </a:ext>
            </a:extLst>
          </p:cNvPr>
          <p:cNvSpPr/>
          <p:nvPr/>
        </p:nvSpPr>
        <p:spPr>
          <a:xfrm>
            <a:off x="4273949" y="3765612"/>
            <a:ext cx="360000" cy="3600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73" name="直線矢印コネクタ 72">
            <a:extLst>
              <a:ext uri="{FF2B5EF4-FFF2-40B4-BE49-F238E27FC236}">
                <a16:creationId xmlns:a16="http://schemas.microsoft.com/office/drawing/2014/main" id="{48095862-39BD-4CB9-B848-EA552D34B32D}"/>
              </a:ext>
            </a:extLst>
          </p:cNvPr>
          <p:cNvCxnSpPr>
            <a:cxnSpLocks/>
          </p:cNvCxnSpPr>
          <p:nvPr/>
        </p:nvCxnSpPr>
        <p:spPr>
          <a:xfrm flipH="1">
            <a:off x="4632470" y="3373514"/>
            <a:ext cx="572584" cy="20169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0" name="グループ化 89">
            <a:extLst>
              <a:ext uri="{FF2B5EF4-FFF2-40B4-BE49-F238E27FC236}">
                <a16:creationId xmlns:a16="http://schemas.microsoft.com/office/drawing/2014/main" id="{1EE8E0BD-5E31-4536-A624-A51B0B72E221}"/>
              </a:ext>
            </a:extLst>
          </p:cNvPr>
          <p:cNvGrpSpPr/>
          <p:nvPr/>
        </p:nvGrpSpPr>
        <p:grpSpPr>
          <a:xfrm>
            <a:off x="5293399" y="2932207"/>
            <a:ext cx="3259804" cy="991230"/>
            <a:chOff x="5823751" y="2559344"/>
            <a:chExt cx="3259804" cy="991230"/>
          </a:xfrm>
        </p:grpSpPr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D0339C22-EC2E-4901-96B9-3D92BFACE9D9}"/>
                </a:ext>
              </a:extLst>
            </p:cNvPr>
            <p:cNvSpPr txBox="1"/>
            <p:nvPr/>
          </p:nvSpPr>
          <p:spPr>
            <a:xfrm>
              <a:off x="5823751" y="2559344"/>
              <a:ext cx="325980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ペン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：〇を塗りつぶします。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C3158E72-6BD6-4E3E-A82D-C9DB87977C14}"/>
                </a:ext>
              </a:extLst>
            </p:cNvPr>
            <p:cNvSpPr txBox="1"/>
            <p:nvPr/>
          </p:nvSpPr>
          <p:spPr>
            <a:xfrm>
              <a:off x="6939598" y="2605248"/>
              <a:ext cx="4510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ぬ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9" name="図 78">
              <a:extLst>
                <a:ext uri="{FF2B5EF4-FFF2-40B4-BE49-F238E27FC236}">
                  <a16:creationId xmlns:a16="http://schemas.microsoft.com/office/drawing/2014/main" id="{AAD04F5E-CE6E-42C0-AB57-272100DF0C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25616" y="3121889"/>
              <a:ext cx="1219370" cy="428685"/>
            </a:xfrm>
            <a:prstGeom prst="rect">
              <a:avLst/>
            </a:prstGeom>
          </p:spPr>
        </p:pic>
        <p:cxnSp>
          <p:nvCxnSpPr>
            <p:cNvPr id="80" name="直線矢印コネクタ 79">
              <a:extLst>
                <a:ext uri="{FF2B5EF4-FFF2-40B4-BE49-F238E27FC236}">
                  <a16:creationId xmlns:a16="http://schemas.microsoft.com/office/drawing/2014/main" id="{45E507C2-E712-4314-B18D-D64778F1A0EB}"/>
                </a:ext>
              </a:extLst>
            </p:cNvPr>
            <p:cNvCxnSpPr>
              <a:cxnSpLocks/>
            </p:cNvCxnSpPr>
            <p:nvPr/>
          </p:nvCxnSpPr>
          <p:spPr>
            <a:xfrm>
              <a:off x="7097697" y="3334941"/>
              <a:ext cx="275207" cy="1"/>
            </a:xfrm>
            <a:prstGeom prst="straightConnector1">
              <a:avLst/>
            </a:prstGeom>
            <a:ln w="28575">
              <a:solidFill>
                <a:srgbClr val="575E75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6" name="直線矢印コネクタ 85">
            <a:extLst>
              <a:ext uri="{FF2B5EF4-FFF2-40B4-BE49-F238E27FC236}">
                <a16:creationId xmlns:a16="http://schemas.microsoft.com/office/drawing/2014/main" id="{72DDF1A3-4D6C-408A-B520-BB066FB06503}"/>
              </a:ext>
            </a:extLst>
          </p:cNvPr>
          <p:cNvCxnSpPr>
            <a:cxnSpLocks/>
            <a:stCxn id="76" idx="1"/>
          </p:cNvCxnSpPr>
          <p:nvPr/>
        </p:nvCxnSpPr>
        <p:spPr>
          <a:xfrm flipH="1" flipV="1">
            <a:off x="4654005" y="3998878"/>
            <a:ext cx="694572" cy="335942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4" name="グループ化 93">
            <a:extLst>
              <a:ext uri="{FF2B5EF4-FFF2-40B4-BE49-F238E27FC236}">
                <a16:creationId xmlns:a16="http://schemas.microsoft.com/office/drawing/2014/main" id="{CB7ECF88-F2F1-4CA4-A638-5EF0D23787B8}"/>
              </a:ext>
            </a:extLst>
          </p:cNvPr>
          <p:cNvGrpSpPr/>
          <p:nvPr/>
        </p:nvGrpSpPr>
        <p:grpSpPr>
          <a:xfrm>
            <a:off x="5293399" y="4162728"/>
            <a:ext cx="3009531" cy="1047137"/>
            <a:chOff x="5823751" y="4162728"/>
            <a:chExt cx="3009531" cy="1047137"/>
          </a:xfrm>
        </p:grpSpPr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5DC7B573-93D9-41A1-AB59-B81343551134}"/>
                </a:ext>
              </a:extLst>
            </p:cNvPr>
            <p:cNvSpPr txBox="1"/>
            <p:nvPr/>
          </p:nvSpPr>
          <p:spPr>
            <a:xfrm>
              <a:off x="7372904" y="420504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け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4" name="図 83">
              <a:extLst>
                <a:ext uri="{FF2B5EF4-FFF2-40B4-BE49-F238E27FC236}">
                  <a16:creationId xmlns:a16="http://schemas.microsoft.com/office/drawing/2014/main" id="{075E0456-E156-495B-8AF4-D8869A48B2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6625616" y="4781180"/>
              <a:ext cx="1219370" cy="428685"/>
            </a:xfrm>
            <a:prstGeom prst="rect">
              <a:avLst/>
            </a:prstGeom>
          </p:spPr>
        </p:pic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EF1C5D63-200A-4E6A-97EA-78B7BA1F7E4A}"/>
                </a:ext>
              </a:extLst>
            </p:cNvPr>
            <p:cNvSpPr txBox="1"/>
            <p:nvPr/>
          </p:nvSpPr>
          <p:spPr>
            <a:xfrm>
              <a:off x="5823751" y="4162728"/>
              <a:ext cx="300953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消しゴム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：●を消します。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cxnSp>
          <p:nvCxnSpPr>
            <p:cNvPr id="89" name="直線矢印コネクタ 88">
              <a:extLst>
                <a:ext uri="{FF2B5EF4-FFF2-40B4-BE49-F238E27FC236}">
                  <a16:creationId xmlns:a16="http://schemas.microsoft.com/office/drawing/2014/main" id="{1727D406-8008-4856-A659-A09CAAEE8646}"/>
                </a:ext>
              </a:extLst>
            </p:cNvPr>
            <p:cNvCxnSpPr>
              <a:cxnSpLocks/>
            </p:cNvCxnSpPr>
            <p:nvPr/>
          </p:nvCxnSpPr>
          <p:spPr>
            <a:xfrm>
              <a:off x="7097697" y="5002816"/>
              <a:ext cx="275207" cy="1"/>
            </a:xfrm>
            <a:prstGeom prst="straightConnector1">
              <a:avLst/>
            </a:prstGeom>
            <a:ln w="28575">
              <a:solidFill>
                <a:srgbClr val="575E75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E1DD128C-2C8E-4AF7-8BC7-D7476ED0E66A}"/>
                </a:ext>
              </a:extLst>
            </p:cNvPr>
            <p:cNvSpPr txBox="1"/>
            <p:nvPr/>
          </p:nvSpPr>
          <p:spPr>
            <a:xfrm>
              <a:off x="5878929" y="4211709"/>
              <a:ext cx="3464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け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6" name="グループ化 105">
            <a:extLst>
              <a:ext uri="{FF2B5EF4-FFF2-40B4-BE49-F238E27FC236}">
                <a16:creationId xmlns:a16="http://schemas.microsoft.com/office/drawing/2014/main" id="{59E37122-270A-49EF-A825-02EF295EC6C2}"/>
              </a:ext>
            </a:extLst>
          </p:cNvPr>
          <p:cNvGrpSpPr/>
          <p:nvPr/>
        </p:nvGrpSpPr>
        <p:grpSpPr>
          <a:xfrm>
            <a:off x="5027123" y="5375739"/>
            <a:ext cx="4052436" cy="1015663"/>
            <a:chOff x="5027123" y="5375739"/>
            <a:chExt cx="4052436" cy="1015663"/>
          </a:xfrm>
        </p:grpSpPr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79D7F48D-07C1-41C5-958C-CD39066D1A41}"/>
                </a:ext>
              </a:extLst>
            </p:cNvPr>
            <p:cNvSpPr txBox="1"/>
            <p:nvPr/>
          </p:nvSpPr>
          <p:spPr>
            <a:xfrm>
              <a:off x="5027123" y="5375739"/>
              <a:ext cx="405243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クリックするとボタンの色が変わります。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になった時に機能が使えます。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E46BC81B-2194-42AD-8E2B-2D2463FFB06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56167" y="5997155"/>
              <a:ext cx="404043" cy="391417"/>
            </a:xfrm>
            <a:prstGeom prst="rect">
              <a:avLst/>
            </a:prstGeom>
          </p:spPr>
        </p:pic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DD3479B3-62F4-4CA5-8DCF-EC58DAD9B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523634" y="6012611"/>
              <a:ext cx="397731" cy="378791"/>
            </a:xfrm>
            <a:prstGeom prst="rect">
              <a:avLst/>
            </a:prstGeom>
          </p:spPr>
        </p:pic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B6594D9D-972A-4E41-8930-DAACD84C1284}"/>
                </a:ext>
              </a:extLst>
            </p:cNvPr>
            <p:cNvSpPr txBox="1"/>
            <p:nvPr/>
          </p:nvSpPr>
          <p:spPr>
            <a:xfrm>
              <a:off x="7229149" y="5424484"/>
              <a:ext cx="4510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2" name="テキスト ボックス 101">
              <a:extLst>
                <a:ext uri="{FF2B5EF4-FFF2-40B4-BE49-F238E27FC236}">
                  <a16:creationId xmlns:a16="http://schemas.microsoft.com/office/drawing/2014/main" id="{FD1BC855-7188-4AB4-B0CA-A7865E193809}"/>
                </a:ext>
              </a:extLst>
            </p:cNvPr>
            <p:cNvSpPr txBox="1"/>
            <p:nvPr/>
          </p:nvSpPr>
          <p:spPr>
            <a:xfrm>
              <a:off x="7627494" y="5424484"/>
              <a:ext cx="4510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3" name="テキスト ボックス 102">
              <a:extLst>
                <a:ext uri="{FF2B5EF4-FFF2-40B4-BE49-F238E27FC236}">
                  <a16:creationId xmlns:a16="http://schemas.microsoft.com/office/drawing/2014/main" id="{CAFFA7CD-9702-42BE-8888-D0D4497E4239}"/>
                </a:ext>
              </a:extLst>
            </p:cNvPr>
            <p:cNvSpPr txBox="1"/>
            <p:nvPr/>
          </p:nvSpPr>
          <p:spPr>
            <a:xfrm>
              <a:off x="6601975" y="5920146"/>
              <a:ext cx="4510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2AA9A051-BE7E-428B-9867-22E3DE8FC73C}"/>
                </a:ext>
              </a:extLst>
            </p:cNvPr>
            <p:cNvSpPr txBox="1"/>
            <p:nvPr/>
          </p:nvSpPr>
          <p:spPr>
            <a:xfrm>
              <a:off x="7071315" y="5920146"/>
              <a:ext cx="55721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きのう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5" name="テキスト ボックス 104">
              <a:extLst>
                <a:ext uri="{FF2B5EF4-FFF2-40B4-BE49-F238E27FC236}">
                  <a16:creationId xmlns:a16="http://schemas.microsoft.com/office/drawing/2014/main" id="{C61370E8-3EA1-4BC4-AEE5-356622E30304}"/>
                </a:ext>
              </a:extLst>
            </p:cNvPr>
            <p:cNvSpPr txBox="1"/>
            <p:nvPr/>
          </p:nvSpPr>
          <p:spPr>
            <a:xfrm>
              <a:off x="7643740" y="5920146"/>
              <a:ext cx="4510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つか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6BC782D6-0895-4C4B-8B7E-DED22AADBDD9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5523110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図 19">
            <a:extLst>
              <a:ext uri="{FF2B5EF4-FFF2-40B4-BE49-F238E27FC236}">
                <a16:creationId xmlns:a16="http://schemas.microsoft.com/office/drawing/2014/main" id="{9D201FE7-F091-41B8-B59A-7344A842FD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5110" y="2880580"/>
            <a:ext cx="3018069" cy="120314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E5D1A6F4-6DB7-43D1-B86F-C5715C47D6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363" y="1820323"/>
            <a:ext cx="5420733" cy="39071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5D3D82C8-E1A5-4DCF-93B6-5225E2AA738F}"/>
              </a:ext>
            </a:extLst>
          </p:cNvPr>
          <p:cNvSpPr txBox="1"/>
          <p:nvPr/>
        </p:nvSpPr>
        <p:spPr>
          <a:xfrm>
            <a:off x="582151" y="1087019"/>
            <a:ext cx="292000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「グー」に変更しよう。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9EADEF10-CFCA-4C24-AF23-1669FF4D7CA2}"/>
              </a:ext>
            </a:extLst>
          </p:cNvPr>
          <p:cNvSpPr txBox="1"/>
          <p:nvPr/>
        </p:nvSpPr>
        <p:spPr>
          <a:xfrm>
            <a:off x="1673840" y="1130482"/>
            <a:ext cx="7071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4E8500AC-1E36-4FC8-AC6F-19C8F47D04F6}"/>
              </a:ext>
            </a:extLst>
          </p:cNvPr>
          <p:cNvGrpSpPr/>
          <p:nvPr/>
        </p:nvGrpSpPr>
        <p:grpSpPr>
          <a:xfrm>
            <a:off x="4775744" y="5911340"/>
            <a:ext cx="3939631" cy="577081"/>
            <a:chOff x="2407902" y="6171575"/>
            <a:chExt cx="3939631" cy="577081"/>
          </a:xfrm>
        </p:grpSpPr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2334A179-3CCC-429E-91E2-03DAE9762C77}"/>
                </a:ext>
              </a:extLst>
            </p:cNvPr>
            <p:cNvSpPr txBox="1"/>
            <p:nvPr/>
          </p:nvSpPr>
          <p:spPr>
            <a:xfrm>
              <a:off x="2407902" y="6171575"/>
              <a:ext cx="393963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OK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ボタンを押して保存しよう。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319F9F20-CBF6-453F-84FE-805473E4D3F5}"/>
                </a:ext>
              </a:extLst>
            </p:cNvPr>
            <p:cNvSpPr txBox="1"/>
            <p:nvPr/>
          </p:nvSpPr>
          <p:spPr>
            <a:xfrm>
              <a:off x="4349579" y="6215038"/>
              <a:ext cx="70714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DC5749D6-DA5A-4378-ADFE-EB4B04B50991}"/>
                </a:ext>
              </a:extLst>
            </p:cNvPr>
            <p:cNvSpPr txBox="1"/>
            <p:nvPr/>
          </p:nvSpPr>
          <p:spPr>
            <a:xfrm>
              <a:off x="3609176" y="6215038"/>
              <a:ext cx="51185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8" name="四角形: 角を丸くする 57">
            <a:extLst>
              <a:ext uri="{FF2B5EF4-FFF2-40B4-BE49-F238E27FC236}">
                <a16:creationId xmlns:a16="http://schemas.microsoft.com/office/drawing/2014/main" id="{387F6E60-8FDF-4D61-8431-8C1EEDD8BEE9}"/>
              </a:ext>
            </a:extLst>
          </p:cNvPr>
          <p:cNvSpPr/>
          <p:nvPr/>
        </p:nvSpPr>
        <p:spPr>
          <a:xfrm>
            <a:off x="4737084" y="5326601"/>
            <a:ext cx="989012" cy="3600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61" name="四角形: 角を丸くする 60">
            <a:extLst>
              <a:ext uri="{FF2B5EF4-FFF2-40B4-BE49-F238E27FC236}">
                <a16:creationId xmlns:a16="http://schemas.microsoft.com/office/drawing/2014/main" id="{39468F82-95BB-4DB5-8EA9-5DFCF33493C3}"/>
              </a:ext>
            </a:extLst>
          </p:cNvPr>
          <p:cNvSpPr/>
          <p:nvPr/>
        </p:nvSpPr>
        <p:spPr>
          <a:xfrm>
            <a:off x="6673031" y="3525345"/>
            <a:ext cx="615534" cy="363074"/>
          </a:xfrm>
          <a:prstGeom prst="roundRect">
            <a:avLst>
              <a:gd name="adj" fmla="val 1177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62" name="直線矢印コネクタ 61">
            <a:extLst>
              <a:ext uri="{FF2B5EF4-FFF2-40B4-BE49-F238E27FC236}">
                <a16:creationId xmlns:a16="http://schemas.microsoft.com/office/drawing/2014/main" id="{F98DFB3C-4A9C-4BFB-A524-DE0AEE4B31DD}"/>
              </a:ext>
            </a:extLst>
          </p:cNvPr>
          <p:cNvCxnSpPr>
            <a:cxnSpLocks/>
          </p:cNvCxnSpPr>
          <p:nvPr/>
        </p:nvCxnSpPr>
        <p:spPr>
          <a:xfrm flipV="1">
            <a:off x="5842718" y="4021584"/>
            <a:ext cx="1108498" cy="140267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BB10681-A52E-4A06-8F2F-EC6950B2B3E6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7944009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104FE8B-7F27-4ACE-BDD3-D33F7C3F1AC5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出し手を変数に代入する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D346E5BE-95EB-4F8A-8765-671213017D3C}"/>
              </a:ext>
            </a:extLst>
          </p:cNvPr>
          <p:cNvSpPr txBox="1"/>
          <p:nvPr/>
        </p:nvSpPr>
        <p:spPr>
          <a:xfrm>
            <a:off x="623093" y="1294371"/>
            <a:ext cx="221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69C98EC-69E5-435F-BF0E-55A3C7A82B9C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C44C1E52-40BC-426F-ABF1-31BC4C17BBFB}"/>
              </a:ext>
            </a:extLst>
          </p:cNvPr>
          <p:cNvSpPr txBox="1"/>
          <p:nvPr/>
        </p:nvSpPr>
        <p:spPr>
          <a:xfrm>
            <a:off x="1068564" y="1298051"/>
            <a:ext cx="221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CAC3BC2-958D-459F-AD1E-CB599ADD0509}"/>
              </a:ext>
            </a:extLst>
          </p:cNvPr>
          <p:cNvSpPr txBox="1"/>
          <p:nvPr/>
        </p:nvSpPr>
        <p:spPr>
          <a:xfrm>
            <a:off x="1354236" y="1289971"/>
            <a:ext cx="748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2AD23B03-83FB-4BC9-BEBB-28246FC77D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0866" y="2337181"/>
            <a:ext cx="3272022" cy="1792593"/>
          </a:xfrm>
          <a:prstGeom prst="rect">
            <a:avLst/>
          </a:prstGeom>
        </p:spPr>
      </p:pic>
      <p:grpSp>
        <p:nvGrpSpPr>
          <p:cNvPr id="60" name="グループ化 59">
            <a:extLst>
              <a:ext uri="{FF2B5EF4-FFF2-40B4-BE49-F238E27FC236}">
                <a16:creationId xmlns:a16="http://schemas.microsoft.com/office/drawing/2014/main" id="{CFDE0365-4146-462B-AA78-19B3C727C8F7}"/>
              </a:ext>
            </a:extLst>
          </p:cNvPr>
          <p:cNvGrpSpPr/>
          <p:nvPr/>
        </p:nvGrpSpPr>
        <p:grpSpPr>
          <a:xfrm>
            <a:off x="4176901" y="3696361"/>
            <a:ext cx="652422" cy="639195"/>
            <a:chOff x="675523" y="2179135"/>
            <a:chExt cx="652422" cy="639195"/>
          </a:xfrm>
        </p:grpSpPr>
        <p:sp>
          <p:nvSpPr>
            <p:cNvPr id="61" name="四角形: 角を丸くする 60">
              <a:extLst>
                <a:ext uri="{FF2B5EF4-FFF2-40B4-BE49-F238E27FC236}">
                  <a16:creationId xmlns:a16="http://schemas.microsoft.com/office/drawing/2014/main" id="{75753CC4-640B-414D-B70E-FCC1DCDA7212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62" name="図 61">
              <a:extLst>
                <a:ext uri="{FF2B5EF4-FFF2-40B4-BE49-F238E27FC236}">
                  <a16:creationId xmlns:a16="http://schemas.microsoft.com/office/drawing/2014/main" id="{F8B66C50-A69D-4D63-B4C6-A277EC4C2E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cxnSp>
        <p:nvCxnSpPr>
          <p:cNvPr id="66" name="コネクタ: カギ線 65">
            <a:extLst>
              <a:ext uri="{FF2B5EF4-FFF2-40B4-BE49-F238E27FC236}">
                <a16:creationId xmlns:a16="http://schemas.microsoft.com/office/drawing/2014/main" id="{363E5520-4AD2-4159-85BF-4BC7BA4D56E5}"/>
              </a:ext>
            </a:extLst>
          </p:cNvPr>
          <p:cNvCxnSpPr>
            <a:cxnSpLocks/>
          </p:cNvCxnSpPr>
          <p:nvPr/>
        </p:nvCxnSpPr>
        <p:spPr>
          <a:xfrm flipV="1">
            <a:off x="4844800" y="3727370"/>
            <a:ext cx="780023" cy="271637"/>
          </a:xfrm>
          <a:prstGeom prst="bentConnector3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3BF2EABF-E17A-4293-B6A8-7A61CF8A824F}"/>
              </a:ext>
            </a:extLst>
          </p:cNvPr>
          <p:cNvSpPr txBox="1"/>
          <p:nvPr/>
        </p:nvSpPr>
        <p:spPr>
          <a:xfrm>
            <a:off x="1985721" y="1291590"/>
            <a:ext cx="8995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だいにゅう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B2DD41F5-3A5A-4291-962A-2D862CF9ED4E}"/>
              </a:ext>
            </a:extLst>
          </p:cNvPr>
          <p:cNvGrpSpPr/>
          <p:nvPr/>
        </p:nvGrpSpPr>
        <p:grpSpPr>
          <a:xfrm>
            <a:off x="388252" y="2012634"/>
            <a:ext cx="3824159" cy="2501278"/>
            <a:chOff x="388252" y="2012634"/>
            <a:chExt cx="3824159" cy="2501278"/>
          </a:xfrm>
        </p:grpSpPr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B6CA58A1-8BF7-471A-9E59-0A9859EC56F9}"/>
                </a:ext>
              </a:extLst>
            </p:cNvPr>
            <p:cNvSpPr txBox="1"/>
            <p:nvPr/>
          </p:nvSpPr>
          <p:spPr>
            <a:xfrm>
              <a:off x="388252" y="2167253"/>
              <a:ext cx="3824159" cy="2135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：　　　　グー　　→  </a:t>
              </a:r>
              <a:r>
                <a:rPr lang="en-US" altLang="ja-JP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endPara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：　　　　チョキ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→  </a:t>
              </a:r>
              <a:r>
                <a:rPr lang="en-US" altLang="ja-JP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</a:t>
              </a:r>
            </a:p>
            <a:p>
              <a:pPr>
                <a:lnSpc>
                  <a:spcPct val="150000"/>
                </a:lnSpc>
              </a:pPr>
              <a:endPara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：　　　　パー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→  </a:t>
              </a:r>
              <a:r>
                <a:rPr lang="en-US" altLang="ja-JP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7" name="図 86">
              <a:extLst>
                <a:ext uri="{FF2B5EF4-FFF2-40B4-BE49-F238E27FC236}">
                  <a16:creationId xmlns:a16="http://schemas.microsoft.com/office/drawing/2014/main" id="{DC640905-E4C0-4828-9308-4EC5E6F67D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6019"/>
            <a:stretch/>
          </p:blipFill>
          <p:spPr>
            <a:xfrm>
              <a:off x="1501291" y="2012634"/>
              <a:ext cx="948260" cy="857776"/>
            </a:xfrm>
            <a:prstGeom prst="rect">
              <a:avLst/>
            </a:prstGeom>
          </p:spPr>
        </p:pic>
        <p:pic>
          <p:nvPicPr>
            <p:cNvPr id="88" name="図 87">
              <a:extLst>
                <a:ext uri="{FF2B5EF4-FFF2-40B4-BE49-F238E27FC236}">
                  <a16:creationId xmlns:a16="http://schemas.microsoft.com/office/drawing/2014/main" id="{F278D2CB-5120-412D-B8BE-8FF5F336D9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3649" t="4367" r="32370" b="-4367"/>
            <a:stretch/>
          </p:blipFill>
          <p:spPr>
            <a:xfrm>
              <a:off x="1501291" y="2870410"/>
              <a:ext cx="948260" cy="857776"/>
            </a:xfrm>
            <a:prstGeom prst="rect">
              <a:avLst/>
            </a:prstGeom>
          </p:spPr>
        </p:pic>
        <p:pic>
          <p:nvPicPr>
            <p:cNvPr id="89" name="図 88">
              <a:extLst>
                <a:ext uri="{FF2B5EF4-FFF2-40B4-BE49-F238E27FC236}">
                  <a16:creationId xmlns:a16="http://schemas.microsoft.com/office/drawing/2014/main" id="{5926075C-D3D5-4A47-A1B2-FE3811B71F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74" t="544" r="65645" b="-544"/>
            <a:stretch/>
          </p:blipFill>
          <p:spPr>
            <a:xfrm>
              <a:off x="1501291" y="3656136"/>
              <a:ext cx="948260" cy="857776"/>
            </a:xfrm>
            <a:prstGeom prst="rect">
              <a:avLst/>
            </a:prstGeom>
          </p:spPr>
        </p:pic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FB31134F-E9CE-4F37-A5AE-E8329CB982AD}"/>
              </a:ext>
            </a:extLst>
          </p:cNvPr>
          <p:cNvGrpSpPr/>
          <p:nvPr/>
        </p:nvGrpSpPr>
        <p:grpSpPr>
          <a:xfrm>
            <a:off x="999815" y="4821322"/>
            <a:ext cx="7715560" cy="577081"/>
            <a:chOff x="999815" y="4821322"/>
            <a:chExt cx="7715560" cy="577081"/>
          </a:xfrm>
        </p:grpSpPr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BA763397-2BB8-4700-85A2-26B5848A54D5}"/>
                </a:ext>
              </a:extLst>
            </p:cNvPr>
            <p:cNvSpPr txBox="1"/>
            <p:nvPr/>
          </p:nvSpPr>
          <p:spPr>
            <a:xfrm>
              <a:off x="999815" y="4821322"/>
              <a:ext cx="771556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変数を作る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人間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」という名前の変数を作る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78C5DFE8-7833-46ED-9A23-414500AB981A}"/>
                </a:ext>
              </a:extLst>
            </p:cNvPr>
            <p:cNvSpPr txBox="1"/>
            <p:nvPr/>
          </p:nvSpPr>
          <p:spPr>
            <a:xfrm>
              <a:off x="2527502" y="4889170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99C9E901-B3FF-4343-8D47-67E2FA9DF7AC}"/>
                </a:ext>
              </a:extLst>
            </p:cNvPr>
            <p:cNvSpPr txBox="1"/>
            <p:nvPr/>
          </p:nvSpPr>
          <p:spPr>
            <a:xfrm>
              <a:off x="4141959" y="488917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69B5F1C8-1AA3-4A4F-AEAC-68FED6D147C1}"/>
                </a:ext>
              </a:extLst>
            </p:cNvPr>
            <p:cNvSpPr txBox="1"/>
            <p:nvPr/>
          </p:nvSpPr>
          <p:spPr>
            <a:xfrm>
              <a:off x="1153249" y="4889170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280C706C-C768-4740-B927-23C32E906CF3}"/>
                </a:ext>
              </a:extLst>
            </p:cNvPr>
            <p:cNvSpPr txBox="1"/>
            <p:nvPr/>
          </p:nvSpPr>
          <p:spPr>
            <a:xfrm>
              <a:off x="3178169" y="4889170"/>
              <a:ext cx="6279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82BC4F0B-17F7-4E22-8109-0C360CB4BC8F}"/>
                </a:ext>
              </a:extLst>
            </p:cNvPr>
            <p:cNvSpPr txBox="1"/>
            <p:nvPr/>
          </p:nvSpPr>
          <p:spPr>
            <a:xfrm>
              <a:off x="5054250" y="4878970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にんげん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511620E1-2C6F-473C-8DD9-3570053F53D1}"/>
                </a:ext>
              </a:extLst>
            </p:cNvPr>
            <p:cNvSpPr txBox="1"/>
            <p:nvPr/>
          </p:nvSpPr>
          <p:spPr>
            <a:xfrm>
              <a:off x="7087332" y="4878023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7" name="テキスト ボックス 106">
              <a:extLst>
                <a:ext uri="{FF2B5EF4-FFF2-40B4-BE49-F238E27FC236}">
                  <a16:creationId xmlns:a16="http://schemas.microsoft.com/office/drawing/2014/main" id="{57FBDCDF-CFFC-4731-925E-8BA87165FAA9}"/>
                </a:ext>
              </a:extLst>
            </p:cNvPr>
            <p:cNvSpPr txBox="1"/>
            <p:nvPr/>
          </p:nvSpPr>
          <p:spPr>
            <a:xfrm>
              <a:off x="6428503" y="4875494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8" name="テキスト ボックス 107">
              <a:extLst>
                <a:ext uri="{FF2B5EF4-FFF2-40B4-BE49-F238E27FC236}">
                  <a16:creationId xmlns:a16="http://schemas.microsoft.com/office/drawing/2014/main" id="{90863083-B836-4F6B-A009-7137247E179F}"/>
                </a:ext>
              </a:extLst>
            </p:cNvPr>
            <p:cNvSpPr txBox="1"/>
            <p:nvPr/>
          </p:nvSpPr>
          <p:spPr>
            <a:xfrm>
              <a:off x="7753787" y="4895521"/>
              <a:ext cx="58234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A15BA31D-0742-49AC-9E2B-95F526CDEF9A}"/>
              </a:ext>
            </a:extLst>
          </p:cNvPr>
          <p:cNvGrpSpPr/>
          <p:nvPr/>
        </p:nvGrpSpPr>
        <p:grpSpPr>
          <a:xfrm>
            <a:off x="1013109" y="5441958"/>
            <a:ext cx="6408624" cy="577081"/>
            <a:chOff x="959842" y="5495226"/>
            <a:chExt cx="6408624" cy="577081"/>
          </a:xfrm>
        </p:grpSpPr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CFEE94BA-FB5F-43E0-8B00-F55BC583F61F}"/>
                </a:ext>
              </a:extLst>
            </p:cNvPr>
            <p:cNvSpPr txBox="1"/>
            <p:nvPr/>
          </p:nvSpPr>
          <p:spPr>
            <a:xfrm>
              <a:off x="959842" y="5495226"/>
              <a:ext cx="640862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１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」を代入する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CE645D69-878E-4F78-8AD3-613CADB2D191}"/>
                </a:ext>
              </a:extLst>
            </p:cNvPr>
            <p:cNvSpPr txBox="1"/>
            <p:nvPr/>
          </p:nvSpPr>
          <p:spPr>
            <a:xfrm>
              <a:off x="4350564" y="556307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2" name="テキスト ボックス 101">
              <a:extLst>
                <a:ext uri="{FF2B5EF4-FFF2-40B4-BE49-F238E27FC236}">
                  <a16:creationId xmlns:a16="http://schemas.microsoft.com/office/drawing/2014/main" id="{72E0B2DC-D04C-4610-88C9-402E1F39AB02}"/>
                </a:ext>
              </a:extLst>
            </p:cNvPr>
            <p:cNvSpPr txBox="1"/>
            <p:nvPr/>
          </p:nvSpPr>
          <p:spPr>
            <a:xfrm>
              <a:off x="1113276" y="5563074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5" name="テキスト ボックス 104">
              <a:extLst>
                <a:ext uri="{FF2B5EF4-FFF2-40B4-BE49-F238E27FC236}">
                  <a16:creationId xmlns:a16="http://schemas.microsoft.com/office/drawing/2014/main" id="{032A37D9-EBE3-435B-B8DE-46535B448769}"/>
                </a:ext>
              </a:extLst>
            </p:cNvPr>
            <p:cNvSpPr txBox="1"/>
            <p:nvPr/>
          </p:nvSpPr>
          <p:spPr>
            <a:xfrm>
              <a:off x="5936016" y="5563073"/>
              <a:ext cx="87315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90A62E40-089A-448A-8311-AE9307B8C2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49551" y="5630197"/>
              <a:ext cx="1844200" cy="4419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399016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104FE8B-7F27-4ACE-BDD3-D33F7C3F1AC5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ボタン、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ボタンを押したときのプログラミングをしよう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69C98EC-69E5-435F-BF0E-55A3C7A82B9C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CAC3BC2-958D-459F-AD1E-CB599ADD0509}"/>
              </a:ext>
            </a:extLst>
          </p:cNvPr>
          <p:cNvSpPr txBox="1"/>
          <p:nvPr/>
        </p:nvSpPr>
        <p:spPr>
          <a:xfrm>
            <a:off x="2763114" y="1269056"/>
            <a:ext cx="221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15A2E81-A0C4-4F7C-9B6E-A99D8E629FE2}"/>
              </a:ext>
            </a:extLst>
          </p:cNvPr>
          <p:cNvGrpSpPr/>
          <p:nvPr/>
        </p:nvGrpSpPr>
        <p:grpSpPr>
          <a:xfrm>
            <a:off x="388252" y="2018152"/>
            <a:ext cx="3824159" cy="857776"/>
            <a:chOff x="388252" y="2018152"/>
            <a:chExt cx="3824159" cy="857776"/>
          </a:xfrm>
        </p:grpSpPr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3C8AFF75-E1BC-43BD-BD48-0153124231E4}"/>
                </a:ext>
              </a:extLst>
            </p:cNvPr>
            <p:cNvSpPr txBox="1"/>
            <p:nvPr/>
          </p:nvSpPr>
          <p:spPr>
            <a:xfrm>
              <a:off x="388252" y="2167253"/>
              <a:ext cx="3824159" cy="473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：　　　　チョキ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→  </a:t>
              </a:r>
              <a:r>
                <a:rPr lang="en-US" altLang="ja-JP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</a:t>
              </a:r>
            </a:p>
          </p:txBody>
        </p:sp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BDD52D24-8D33-4116-A86E-3E01226119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3649" t="4367" r="32370" b="-4367"/>
            <a:stretch/>
          </p:blipFill>
          <p:spPr>
            <a:xfrm>
              <a:off x="1501291" y="2018152"/>
              <a:ext cx="948260" cy="857776"/>
            </a:xfrm>
            <a:prstGeom prst="rect">
              <a:avLst/>
            </a:prstGeom>
          </p:spPr>
        </p:pic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B4EFDCEB-4A68-49C9-87E4-B151AFC15F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8718" y="2733769"/>
            <a:ext cx="4938472" cy="356168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8F51661-90EF-46D4-82C5-3A2CD76577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627" y="3025029"/>
            <a:ext cx="3302102" cy="1717536"/>
          </a:xfrm>
          <a:prstGeom prst="rect">
            <a:avLst/>
          </a:prstGeom>
        </p:spPr>
      </p:pic>
      <p:sp>
        <p:nvSpPr>
          <p:cNvPr id="28" name="四角形: 角を丸くする 27">
            <a:extLst>
              <a:ext uri="{FF2B5EF4-FFF2-40B4-BE49-F238E27FC236}">
                <a16:creationId xmlns:a16="http://schemas.microsoft.com/office/drawing/2014/main" id="{C04843AB-A593-4899-BDA4-7F092B476A1C}"/>
              </a:ext>
            </a:extLst>
          </p:cNvPr>
          <p:cNvSpPr/>
          <p:nvPr/>
        </p:nvSpPr>
        <p:spPr>
          <a:xfrm>
            <a:off x="2017714" y="4178172"/>
            <a:ext cx="493528" cy="363074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9" name="四角形: 角を丸くする 28">
            <a:extLst>
              <a:ext uri="{FF2B5EF4-FFF2-40B4-BE49-F238E27FC236}">
                <a16:creationId xmlns:a16="http://schemas.microsoft.com/office/drawing/2014/main" id="{5E103AD6-DAEB-47F1-B1AA-43EC7C4F3679}"/>
              </a:ext>
            </a:extLst>
          </p:cNvPr>
          <p:cNvSpPr/>
          <p:nvPr/>
        </p:nvSpPr>
        <p:spPr>
          <a:xfrm>
            <a:off x="1359886" y="3720016"/>
            <a:ext cx="657827" cy="363074"/>
          </a:xfrm>
          <a:prstGeom prst="roundRect">
            <a:avLst>
              <a:gd name="adj" fmla="val 1177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FCAC2277-F833-410A-B560-218AC4766D13}"/>
              </a:ext>
            </a:extLst>
          </p:cNvPr>
          <p:cNvSpPr/>
          <p:nvPr/>
        </p:nvSpPr>
        <p:spPr>
          <a:xfrm>
            <a:off x="596955" y="3282975"/>
            <a:ext cx="574897" cy="363074"/>
          </a:xfrm>
          <a:prstGeom prst="roundRect">
            <a:avLst>
              <a:gd name="adj" fmla="val 20658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4120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A29159FC-7371-4FCD-8EF9-7C0B60B150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355" y="3012770"/>
            <a:ext cx="3280496" cy="176215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7230F89-F8B5-4F5B-A635-DC8F4E85DC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554" y="2733768"/>
            <a:ext cx="4958777" cy="356168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69C98EC-69E5-435F-BF0E-55A3C7A82B9C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C8AFF75-E1BC-43BD-BD48-0153124231E4}"/>
              </a:ext>
            </a:extLst>
          </p:cNvPr>
          <p:cNvSpPr txBox="1"/>
          <p:nvPr/>
        </p:nvSpPr>
        <p:spPr>
          <a:xfrm>
            <a:off x="388252" y="2167253"/>
            <a:ext cx="3824159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　　　　パー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→  </a:t>
            </a:r>
            <a:r>
              <a:rPr lang="en-US" altLang="ja-JP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</a:t>
            </a:r>
          </a:p>
        </p:txBody>
      </p:sp>
      <p:sp>
        <p:nvSpPr>
          <p:cNvPr id="28" name="四角形: 角を丸くする 27">
            <a:extLst>
              <a:ext uri="{FF2B5EF4-FFF2-40B4-BE49-F238E27FC236}">
                <a16:creationId xmlns:a16="http://schemas.microsoft.com/office/drawing/2014/main" id="{C04843AB-A593-4899-BDA4-7F092B476A1C}"/>
              </a:ext>
            </a:extLst>
          </p:cNvPr>
          <p:cNvSpPr/>
          <p:nvPr/>
        </p:nvSpPr>
        <p:spPr>
          <a:xfrm>
            <a:off x="2017714" y="4178172"/>
            <a:ext cx="493528" cy="363074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9" name="四角形: 角を丸くする 28">
            <a:extLst>
              <a:ext uri="{FF2B5EF4-FFF2-40B4-BE49-F238E27FC236}">
                <a16:creationId xmlns:a16="http://schemas.microsoft.com/office/drawing/2014/main" id="{5E103AD6-DAEB-47F1-B1AA-43EC7C4F3679}"/>
              </a:ext>
            </a:extLst>
          </p:cNvPr>
          <p:cNvSpPr/>
          <p:nvPr/>
        </p:nvSpPr>
        <p:spPr>
          <a:xfrm>
            <a:off x="1359886" y="3720016"/>
            <a:ext cx="657827" cy="363074"/>
          </a:xfrm>
          <a:prstGeom prst="roundRect">
            <a:avLst>
              <a:gd name="adj" fmla="val 1177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FCAC2277-F833-410A-B560-218AC4766D13}"/>
              </a:ext>
            </a:extLst>
          </p:cNvPr>
          <p:cNvSpPr/>
          <p:nvPr/>
        </p:nvSpPr>
        <p:spPr>
          <a:xfrm>
            <a:off x="596955" y="3282975"/>
            <a:ext cx="574897" cy="363074"/>
          </a:xfrm>
          <a:prstGeom prst="roundRect">
            <a:avLst>
              <a:gd name="adj" fmla="val 20658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7808CC78-0C70-408D-BAF1-1EF44D05712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4" t="544" r="65645" b="-544"/>
          <a:stretch/>
        </p:blipFill>
        <p:spPr>
          <a:xfrm>
            <a:off x="1499193" y="1998604"/>
            <a:ext cx="948260" cy="857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9501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104FE8B-7F27-4ACE-BDD3-D33F7C3F1AC5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の出す手を決める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3143AE0A-ADF6-4D59-A1E5-B1177138D252}"/>
              </a:ext>
            </a:extLst>
          </p:cNvPr>
          <p:cNvSpPr txBox="1"/>
          <p:nvPr/>
        </p:nvSpPr>
        <p:spPr>
          <a:xfrm>
            <a:off x="556812" y="1300620"/>
            <a:ext cx="8960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コーディー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D346E5BE-95EB-4F8A-8765-671213017D3C}"/>
              </a:ext>
            </a:extLst>
          </p:cNvPr>
          <p:cNvSpPr txBox="1"/>
          <p:nvPr/>
        </p:nvSpPr>
        <p:spPr>
          <a:xfrm>
            <a:off x="1555249" y="1294371"/>
            <a:ext cx="221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69C98EC-69E5-435F-BF0E-55A3C7A82B9C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C44C1E52-40BC-426F-ABF1-31BC4C17BBFB}"/>
              </a:ext>
            </a:extLst>
          </p:cNvPr>
          <p:cNvSpPr txBox="1"/>
          <p:nvPr/>
        </p:nvSpPr>
        <p:spPr>
          <a:xfrm>
            <a:off x="2018476" y="1298051"/>
            <a:ext cx="221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CAC3BC2-958D-459F-AD1E-CB599ADD0509}"/>
              </a:ext>
            </a:extLst>
          </p:cNvPr>
          <p:cNvSpPr txBox="1"/>
          <p:nvPr/>
        </p:nvSpPr>
        <p:spPr>
          <a:xfrm>
            <a:off x="2463947" y="1289971"/>
            <a:ext cx="221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36B93A5-7127-4135-893D-1C7CB353BC40}"/>
              </a:ext>
            </a:extLst>
          </p:cNvPr>
          <p:cNvGrpSpPr/>
          <p:nvPr/>
        </p:nvGrpSpPr>
        <p:grpSpPr>
          <a:xfrm>
            <a:off x="216487" y="4918973"/>
            <a:ext cx="8380639" cy="577081"/>
            <a:chOff x="999814" y="4821322"/>
            <a:chExt cx="8380639" cy="577081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EA18D5BE-B84C-4479-B1F4-85C7A0F35E15}"/>
                </a:ext>
              </a:extLst>
            </p:cNvPr>
            <p:cNvSpPr txBox="1"/>
            <p:nvPr/>
          </p:nvSpPr>
          <p:spPr>
            <a:xfrm>
              <a:off x="999814" y="4821322"/>
              <a:ext cx="838063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変数を作る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」という名前の変数を作る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1AB4FDA7-1976-4041-A9FB-9705C99CE734}"/>
                </a:ext>
              </a:extLst>
            </p:cNvPr>
            <p:cNvSpPr txBox="1"/>
            <p:nvPr/>
          </p:nvSpPr>
          <p:spPr>
            <a:xfrm>
              <a:off x="2527502" y="4889170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1CA0E6C9-3D82-49BA-BA6C-0A092FC2DEBA}"/>
                </a:ext>
              </a:extLst>
            </p:cNvPr>
            <p:cNvSpPr txBox="1"/>
            <p:nvPr/>
          </p:nvSpPr>
          <p:spPr>
            <a:xfrm>
              <a:off x="4141959" y="488917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5C312860-AC89-45D8-AABA-A57DAFB0F3A3}"/>
                </a:ext>
              </a:extLst>
            </p:cNvPr>
            <p:cNvSpPr txBox="1"/>
            <p:nvPr/>
          </p:nvSpPr>
          <p:spPr>
            <a:xfrm>
              <a:off x="1153249" y="4889170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7A5466D6-87E2-469A-9C2B-6709C985A60F}"/>
                </a:ext>
              </a:extLst>
            </p:cNvPr>
            <p:cNvSpPr txBox="1"/>
            <p:nvPr/>
          </p:nvSpPr>
          <p:spPr>
            <a:xfrm>
              <a:off x="3178169" y="4889170"/>
              <a:ext cx="6279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C8DB3336-33A2-4B2C-8FCA-7FDBCD3FFF5D}"/>
                </a:ext>
              </a:extLst>
            </p:cNvPr>
            <p:cNvSpPr txBox="1"/>
            <p:nvPr/>
          </p:nvSpPr>
          <p:spPr>
            <a:xfrm>
              <a:off x="7770913" y="4878023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324CA24A-51B4-48CF-ADE5-3F1467BD6F49}"/>
                </a:ext>
              </a:extLst>
            </p:cNvPr>
            <p:cNvSpPr txBox="1"/>
            <p:nvPr/>
          </p:nvSpPr>
          <p:spPr>
            <a:xfrm>
              <a:off x="7112084" y="4875494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2E064A58-EF04-4EF6-947A-B4226D2BEC81}"/>
                </a:ext>
              </a:extLst>
            </p:cNvPr>
            <p:cNvSpPr txBox="1"/>
            <p:nvPr/>
          </p:nvSpPr>
          <p:spPr>
            <a:xfrm>
              <a:off x="8437368" y="4895521"/>
              <a:ext cx="58234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3807BA91-E765-4F3A-8746-F4A17DA0B032}"/>
              </a:ext>
            </a:extLst>
          </p:cNvPr>
          <p:cNvSpPr txBox="1"/>
          <p:nvPr/>
        </p:nvSpPr>
        <p:spPr>
          <a:xfrm>
            <a:off x="607094" y="1951230"/>
            <a:ext cx="484379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の出す手は乱数で自動的に決めよう！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8EE9AB3E-6CF9-4873-924F-3F69FF7D17DA}"/>
              </a:ext>
            </a:extLst>
          </p:cNvPr>
          <p:cNvSpPr txBox="1"/>
          <p:nvPr/>
        </p:nvSpPr>
        <p:spPr>
          <a:xfrm>
            <a:off x="2405119" y="2033700"/>
            <a:ext cx="7195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らんすう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966CF443-0561-46E7-BE18-26654A7E3DA2}"/>
              </a:ext>
            </a:extLst>
          </p:cNvPr>
          <p:cNvSpPr txBox="1"/>
          <p:nvPr/>
        </p:nvSpPr>
        <p:spPr>
          <a:xfrm>
            <a:off x="513385" y="2033700"/>
            <a:ext cx="11300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コーディー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3E0908B0-B61C-4A4F-8808-6ABCB8A770BF}"/>
              </a:ext>
            </a:extLst>
          </p:cNvPr>
          <p:cNvSpPr txBox="1"/>
          <p:nvPr/>
        </p:nvSpPr>
        <p:spPr>
          <a:xfrm>
            <a:off x="4068904" y="2033700"/>
            <a:ext cx="313459" cy="254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FC808FE0-278F-409E-8FEC-D34077E6373C}"/>
              </a:ext>
            </a:extLst>
          </p:cNvPr>
          <p:cNvSpPr txBox="1"/>
          <p:nvPr/>
        </p:nvSpPr>
        <p:spPr>
          <a:xfrm>
            <a:off x="3059127" y="2033700"/>
            <a:ext cx="9447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じどうてき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996884A7-357F-4F38-890B-9AE4ADAC3825}"/>
              </a:ext>
            </a:extLst>
          </p:cNvPr>
          <p:cNvSpPr txBox="1"/>
          <p:nvPr/>
        </p:nvSpPr>
        <p:spPr>
          <a:xfrm>
            <a:off x="1620165" y="2033700"/>
            <a:ext cx="221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BD8925EB-74A1-42F8-900B-31BA85E5DB71}"/>
              </a:ext>
            </a:extLst>
          </p:cNvPr>
          <p:cNvSpPr txBox="1"/>
          <p:nvPr/>
        </p:nvSpPr>
        <p:spPr>
          <a:xfrm>
            <a:off x="2083392" y="2033700"/>
            <a:ext cx="221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C888C2A2-2F9B-4616-B671-25E894E313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143" y="3083642"/>
            <a:ext cx="5287941" cy="690716"/>
          </a:xfrm>
          <a:prstGeom prst="rect">
            <a:avLst/>
          </a:prstGeom>
        </p:spPr>
      </p:pic>
      <p:grpSp>
        <p:nvGrpSpPr>
          <p:cNvPr id="106" name="グループ化 105">
            <a:extLst>
              <a:ext uri="{FF2B5EF4-FFF2-40B4-BE49-F238E27FC236}">
                <a16:creationId xmlns:a16="http://schemas.microsoft.com/office/drawing/2014/main" id="{5EC71B70-B253-43ED-B28D-6D3C1036E36B}"/>
              </a:ext>
            </a:extLst>
          </p:cNvPr>
          <p:cNvGrpSpPr/>
          <p:nvPr/>
        </p:nvGrpSpPr>
        <p:grpSpPr>
          <a:xfrm>
            <a:off x="802308" y="3099651"/>
            <a:ext cx="652422" cy="639195"/>
            <a:chOff x="675523" y="2179135"/>
            <a:chExt cx="652422" cy="639195"/>
          </a:xfrm>
        </p:grpSpPr>
        <p:sp>
          <p:nvSpPr>
            <p:cNvPr id="107" name="四角形: 角を丸くする 106">
              <a:extLst>
                <a:ext uri="{FF2B5EF4-FFF2-40B4-BE49-F238E27FC236}">
                  <a16:creationId xmlns:a16="http://schemas.microsoft.com/office/drawing/2014/main" id="{1B29FE51-F74D-4CFC-9747-CED2D6F24FE9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08" name="図 107">
              <a:extLst>
                <a:ext uri="{FF2B5EF4-FFF2-40B4-BE49-F238E27FC236}">
                  <a16:creationId xmlns:a16="http://schemas.microsoft.com/office/drawing/2014/main" id="{30B1E0EB-A057-4843-BDC5-655D3A709E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grpSp>
        <p:nvGrpSpPr>
          <p:cNvPr id="109" name="グループ化 108">
            <a:extLst>
              <a:ext uri="{FF2B5EF4-FFF2-40B4-BE49-F238E27FC236}">
                <a16:creationId xmlns:a16="http://schemas.microsoft.com/office/drawing/2014/main" id="{5DBAE8C4-129F-4BA3-A715-1B3EA6ACCFF7}"/>
              </a:ext>
            </a:extLst>
          </p:cNvPr>
          <p:cNvGrpSpPr/>
          <p:nvPr/>
        </p:nvGrpSpPr>
        <p:grpSpPr>
          <a:xfrm>
            <a:off x="4736747" y="4088727"/>
            <a:ext cx="652422" cy="639195"/>
            <a:chOff x="1486996" y="3429000"/>
            <a:chExt cx="652422" cy="639195"/>
          </a:xfrm>
        </p:grpSpPr>
        <p:sp>
          <p:nvSpPr>
            <p:cNvPr id="111" name="四角形: 角を丸くする 110">
              <a:extLst>
                <a:ext uri="{FF2B5EF4-FFF2-40B4-BE49-F238E27FC236}">
                  <a16:creationId xmlns:a16="http://schemas.microsoft.com/office/drawing/2014/main" id="{97C2D267-9C8E-433F-A73B-8217C408B8E3}"/>
                </a:ext>
              </a:extLst>
            </p:cNvPr>
            <p:cNvSpPr/>
            <p:nvPr/>
          </p:nvSpPr>
          <p:spPr>
            <a:xfrm>
              <a:off x="1486996" y="342900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12" name="図 111">
              <a:extLst>
                <a:ext uri="{FF2B5EF4-FFF2-40B4-BE49-F238E27FC236}">
                  <a16:creationId xmlns:a16="http://schemas.microsoft.com/office/drawing/2014/main" id="{2A505F3D-C41E-4494-A7E9-E7310FDF40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51269" y="3496184"/>
              <a:ext cx="523875" cy="504825"/>
            </a:xfrm>
            <a:prstGeom prst="rect">
              <a:avLst/>
            </a:prstGeom>
          </p:spPr>
        </p:pic>
      </p:grpSp>
      <p:cxnSp>
        <p:nvCxnSpPr>
          <p:cNvPr id="113" name="直線矢印コネクタ 112">
            <a:extLst>
              <a:ext uri="{FF2B5EF4-FFF2-40B4-BE49-F238E27FC236}">
                <a16:creationId xmlns:a16="http://schemas.microsoft.com/office/drawing/2014/main" id="{A25D4EA9-9910-4735-A246-3992765DACC0}"/>
              </a:ext>
            </a:extLst>
          </p:cNvPr>
          <p:cNvCxnSpPr>
            <a:cxnSpLocks/>
          </p:cNvCxnSpPr>
          <p:nvPr/>
        </p:nvCxnSpPr>
        <p:spPr>
          <a:xfrm>
            <a:off x="1454730" y="3414487"/>
            <a:ext cx="30414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直線矢印コネクタ 113">
            <a:extLst>
              <a:ext uri="{FF2B5EF4-FFF2-40B4-BE49-F238E27FC236}">
                <a16:creationId xmlns:a16="http://schemas.microsoft.com/office/drawing/2014/main" id="{70A8C362-0691-496B-B911-0A20CEF6539A}"/>
              </a:ext>
            </a:extLst>
          </p:cNvPr>
          <p:cNvCxnSpPr>
            <a:cxnSpLocks/>
            <a:stCxn id="111" idx="0"/>
          </p:cNvCxnSpPr>
          <p:nvPr/>
        </p:nvCxnSpPr>
        <p:spPr>
          <a:xfrm flipV="1">
            <a:off x="5062958" y="3614800"/>
            <a:ext cx="0" cy="47392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0E3FAC2D-1B03-481E-A7C7-030D1D9733AF}"/>
              </a:ext>
            </a:extLst>
          </p:cNvPr>
          <p:cNvGrpSpPr/>
          <p:nvPr/>
        </p:nvGrpSpPr>
        <p:grpSpPr>
          <a:xfrm>
            <a:off x="161542" y="5539609"/>
            <a:ext cx="9044600" cy="1131079"/>
            <a:chOff x="365730" y="5539609"/>
            <a:chExt cx="9044600" cy="1131079"/>
          </a:xfrm>
        </p:grpSpPr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13625663-0993-4949-B422-770E1458C4DE}"/>
                </a:ext>
              </a:extLst>
            </p:cNvPr>
            <p:cNvSpPr txBox="1"/>
            <p:nvPr/>
          </p:nvSpPr>
          <p:spPr>
            <a:xfrm>
              <a:off x="433970" y="5539609"/>
              <a:ext cx="897636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び、演算から　　　　　　　　を代入する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乱数の範囲を「１から３」にする。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C9B4CE6C-D5E5-4795-A07E-B7BBBCD83042}"/>
                </a:ext>
              </a:extLst>
            </p:cNvPr>
            <p:cNvSpPr txBox="1"/>
            <p:nvPr/>
          </p:nvSpPr>
          <p:spPr>
            <a:xfrm>
              <a:off x="4268575" y="560745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D574F641-F59B-4B1C-AA02-8E78D2DAD5CD}"/>
                </a:ext>
              </a:extLst>
            </p:cNvPr>
            <p:cNvSpPr txBox="1"/>
            <p:nvPr/>
          </p:nvSpPr>
          <p:spPr>
            <a:xfrm>
              <a:off x="587404" y="5607457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FA415D50-447D-4614-AD37-FD061A2D22E6}"/>
                </a:ext>
              </a:extLst>
            </p:cNvPr>
            <p:cNvSpPr txBox="1"/>
            <p:nvPr/>
          </p:nvSpPr>
          <p:spPr>
            <a:xfrm>
              <a:off x="365730" y="6139073"/>
              <a:ext cx="776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らんすう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5" name="テキスト ボックス 114">
              <a:extLst>
                <a:ext uri="{FF2B5EF4-FFF2-40B4-BE49-F238E27FC236}">
                  <a16:creationId xmlns:a16="http://schemas.microsoft.com/office/drawing/2014/main" id="{B6C73643-F839-46EA-B381-E23A4956B332}"/>
                </a:ext>
              </a:extLst>
            </p:cNvPr>
            <p:cNvSpPr txBox="1"/>
            <p:nvPr/>
          </p:nvSpPr>
          <p:spPr>
            <a:xfrm>
              <a:off x="1066386" y="6131677"/>
              <a:ext cx="776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はんい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16" name="図 115">
              <a:extLst>
                <a:ext uri="{FF2B5EF4-FFF2-40B4-BE49-F238E27FC236}">
                  <a16:creationId xmlns:a16="http://schemas.microsoft.com/office/drawing/2014/main" id="{676CBE7A-C429-4727-82EE-D0A5CC2B5E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99081" y="5722617"/>
              <a:ext cx="1684166" cy="350550"/>
            </a:xfrm>
            <a:prstGeom prst="rect">
              <a:avLst/>
            </a:prstGeom>
          </p:spPr>
        </p:pic>
        <p:sp>
          <p:nvSpPr>
            <p:cNvPr id="117" name="テキスト ボックス 116">
              <a:extLst>
                <a:ext uri="{FF2B5EF4-FFF2-40B4-BE49-F238E27FC236}">
                  <a16:creationId xmlns:a16="http://schemas.microsoft.com/office/drawing/2014/main" id="{C0CA8F19-13BE-4F2B-995D-1675566852BA}"/>
                </a:ext>
              </a:extLst>
            </p:cNvPr>
            <p:cNvSpPr txBox="1"/>
            <p:nvPr/>
          </p:nvSpPr>
          <p:spPr>
            <a:xfrm>
              <a:off x="4935596" y="5607457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8" name="テキスト ボックス 117">
              <a:extLst>
                <a:ext uri="{FF2B5EF4-FFF2-40B4-BE49-F238E27FC236}">
                  <a16:creationId xmlns:a16="http://schemas.microsoft.com/office/drawing/2014/main" id="{982D768B-EA08-4788-8F52-34D225C24FBA}"/>
                </a:ext>
              </a:extLst>
            </p:cNvPr>
            <p:cNvSpPr txBox="1"/>
            <p:nvPr/>
          </p:nvSpPr>
          <p:spPr>
            <a:xfrm>
              <a:off x="7851639" y="5589387"/>
              <a:ext cx="87510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2157898A-96D0-4954-BF14-0BFA2805FB9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70290" y="5697075"/>
              <a:ext cx="2194750" cy="4419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540197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1CD0CBC4-3E63-4CFB-AF4F-F54FC59A2D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514" y="2308591"/>
            <a:ext cx="5173501" cy="193602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69C98EC-69E5-435F-BF0E-55A3C7A82B9C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109" name="グループ化 108">
            <a:extLst>
              <a:ext uri="{FF2B5EF4-FFF2-40B4-BE49-F238E27FC236}">
                <a16:creationId xmlns:a16="http://schemas.microsoft.com/office/drawing/2014/main" id="{5DBAE8C4-129F-4BA3-A715-1B3EA6ACCFF7}"/>
              </a:ext>
            </a:extLst>
          </p:cNvPr>
          <p:cNvGrpSpPr/>
          <p:nvPr/>
        </p:nvGrpSpPr>
        <p:grpSpPr>
          <a:xfrm>
            <a:off x="386508" y="3247298"/>
            <a:ext cx="652422" cy="639195"/>
            <a:chOff x="1486996" y="3429000"/>
            <a:chExt cx="652422" cy="639195"/>
          </a:xfrm>
        </p:grpSpPr>
        <p:sp>
          <p:nvSpPr>
            <p:cNvPr id="111" name="四角形: 角を丸くする 110">
              <a:extLst>
                <a:ext uri="{FF2B5EF4-FFF2-40B4-BE49-F238E27FC236}">
                  <a16:creationId xmlns:a16="http://schemas.microsoft.com/office/drawing/2014/main" id="{97C2D267-9C8E-433F-A73B-8217C408B8E3}"/>
                </a:ext>
              </a:extLst>
            </p:cNvPr>
            <p:cNvSpPr/>
            <p:nvPr/>
          </p:nvSpPr>
          <p:spPr>
            <a:xfrm>
              <a:off x="1486996" y="342900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12" name="図 111">
              <a:extLst>
                <a:ext uri="{FF2B5EF4-FFF2-40B4-BE49-F238E27FC236}">
                  <a16:creationId xmlns:a16="http://schemas.microsoft.com/office/drawing/2014/main" id="{2A505F3D-C41E-4494-A7E9-E7310FDF40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51269" y="3496184"/>
              <a:ext cx="523875" cy="504825"/>
            </a:xfrm>
            <a:prstGeom prst="rect">
              <a:avLst/>
            </a:prstGeom>
          </p:spPr>
        </p:pic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EE5E2087-1EF9-45B1-886C-B55DB5BDF222}"/>
              </a:ext>
            </a:extLst>
          </p:cNvPr>
          <p:cNvGrpSpPr/>
          <p:nvPr/>
        </p:nvGrpSpPr>
        <p:grpSpPr>
          <a:xfrm>
            <a:off x="275885" y="986406"/>
            <a:ext cx="6276049" cy="1131079"/>
            <a:chOff x="647302" y="1245063"/>
            <a:chExt cx="6276049" cy="1131079"/>
          </a:xfrm>
        </p:grpSpPr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3807BA91-E765-4F3A-8746-F4A17DA0B032}"/>
                </a:ext>
              </a:extLst>
            </p:cNvPr>
            <p:cNvSpPr txBox="1"/>
            <p:nvPr/>
          </p:nvSpPr>
          <p:spPr>
            <a:xfrm>
              <a:off x="661626" y="1245063"/>
              <a:ext cx="626172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「あいこ」は無し、というルールなので、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人間と同じ手の場合は、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の出し手を再設定する。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3E0908B0-B61C-4A4F-8808-6ABCB8A770BF}"/>
                </a:ext>
              </a:extLst>
            </p:cNvPr>
            <p:cNvSpPr txBox="1"/>
            <p:nvPr/>
          </p:nvSpPr>
          <p:spPr>
            <a:xfrm>
              <a:off x="2067637" y="1302569"/>
              <a:ext cx="313459" cy="254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8EE9AB3E-6CF9-4873-924F-3F69FF7D17DA}"/>
                </a:ext>
              </a:extLst>
            </p:cNvPr>
            <p:cNvSpPr txBox="1"/>
            <p:nvPr/>
          </p:nvSpPr>
          <p:spPr>
            <a:xfrm>
              <a:off x="4931028" y="1837388"/>
              <a:ext cx="98080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さいせってい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966CF443-0561-46E7-BE18-26654A7E3DA2}"/>
                </a:ext>
              </a:extLst>
            </p:cNvPr>
            <p:cNvSpPr txBox="1"/>
            <p:nvPr/>
          </p:nvSpPr>
          <p:spPr>
            <a:xfrm>
              <a:off x="3020968" y="1837388"/>
              <a:ext cx="11300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2" name="テキスト ボックス 101">
              <a:extLst>
                <a:ext uri="{FF2B5EF4-FFF2-40B4-BE49-F238E27FC236}">
                  <a16:creationId xmlns:a16="http://schemas.microsoft.com/office/drawing/2014/main" id="{FC808FE0-278F-409E-8FEC-D34077E6373C}"/>
                </a:ext>
              </a:extLst>
            </p:cNvPr>
            <p:cNvSpPr txBox="1"/>
            <p:nvPr/>
          </p:nvSpPr>
          <p:spPr>
            <a:xfrm>
              <a:off x="647302" y="1837388"/>
              <a:ext cx="75676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にんげん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996884A7-357F-4F38-890B-9AE4ADAC3825}"/>
                </a:ext>
              </a:extLst>
            </p:cNvPr>
            <p:cNvSpPr txBox="1"/>
            <p:nvPr/>
          </p:nvSpPr>
          <p:spPr>
            <a:xfrm>
              <a:off x="4185518" y="1837388"/>
              <a:ext cx="2213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5" name="テキスト ボックス 104">
              <a:extLst>
                <a:ext uri="{FF2B5EF4-FFF2-40B4-BE49-F238E27FC236}">
                  <a16:creationId xmlns:a16="http://schemas.microsoft.com/office/drawing/2014/main" id="{BD8925EB-74A1-42F8-900B-31BA85E5DB71}"/>
                </a:ext>
              </a:extLst>
            </p:cNvPr>
            <p:cNvSpPr txBox="1"/>
            <p:nvPr/>
          </p:nvSpPr>
          <p:spPr>
            <a:xfrm>
              <a:off x="4648745" y="1837388"/>
              <a:ext cx="2213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1F040CCB-14E9-47A0-8D3A-DBB32563DF34}"/>
                </a:ext>
              </a:extLst>
            </p:cNvPr>
            <p:cNvSpPr txBox="1"/>
            <p:nvPr/>
          </p:nvSpPr>
          <p:spPr>
            <a:xfrm>
              <a:off x="1315066" y="1837388"/>
              <a:ext cx="47044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おな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9CA4CF21-6647-4594-95CC-1829ADDB2200}"/>
                </a:ext>
              </a:extLst>
            </p:cNvPr>
            <p:cNvSpPr txBox="1"/>
            <p:nvPr/>
          </p:nvSpPr>
          <p:spPr>
            <a:xfrm>
              <a:off x="1884357" y="1837388"/>
              <a:ext cx="2213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379C6935-2092-42C0-9BA8-31899142FE8C}"/>
                </a:ext>
              </a:extLst>
            </p:cNvPr>
            <p:cNvSpPr txBox="1"/>
            <p:nvPr/>
          </p:nvSpPr>
          <p:spPr>
            <a:xfrm>
              <a:off x="2220649" y="1837388"/>
              <a:ext cx="75676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ばあい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49" name="コネクタ: カギ線 48">
            <a:extLst>
              <a:ext uri="{FF2B5EF4-FFF2-40B4-BE49-F238E27FC236}">
                <a16:creationId xmlns:a16="http://schemas.microsoft.com/office/drawing/2014/main" id="{AB1A4794-8AF8-41A9-B141-320FBBF6D16F}"/>
              </a:ext>
            </a:extLst>
          </p:cNvPr>
          <p:cNvCxnSpPr>
            <a:cxnSpLocks/>
            <a:stCxn id="52" idx="3"/>
          </p:cNvCxnSpPr>
          <p:nvPr/>
        </p:nvCxnSpPr>
        <p:spPr>
          <a:xfrm>
            <a:off x="1035883" y="2831711"/>
            <a:ext cx="773470" cy="147126"/>
          </a:xfrm>
          <a:prstGeom prst="bentConnector3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DE8D1C07-D95D-4A33-ABCA-33090471921B}"/>
              </a:ext>
            </a:extLst>
          </p:cNvPr>
          <p:cNvGrpSpPr/>
          <p:nvPr/>
        </p:nvGrpSpPr>
        <p:grpSpPr>
          <a:xfrm>
            <a:off x="383461" y="2512113"/>
            <a:ext cx="652422" cy="639195"/>
            <a:chOff x="588984" y="3725957"/>
            <a:chExt cx="652422" cy="639195"/>
          </a:xfrm>
        </p:grpSpPr>
        <p:pic>
          <p:nvPicPr>
            <p:cNvPr id="51" name="図 50">
              <a:extLst>
                <a:ext uri="{FF2B5EF4-FFF2-40B4-BE49-F238E27FC236}">
                  <a16:creationId xmlns:a16="http://schemas.microsoft.com/office/drawing/2014/main" id="{39939FAF-1D2F-4DD4-8760-8AD898BBFD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8939" y="3833046"/>
              <a:ext cx="571500" cy="514350"/>
            </a:xfrm>
            <a:prstGeom prst="rect">
              <a:avLst/>
            </a:prstGeom>
          </p:spPr>
        </p:pic>
        <p:sp>
          <p:nvSpPr>
            <p:cNvPr id="52" name="四角形: 角を丸くする 51">
              <a:extLst>
                <a:ext uri="{FF2B5EF4-FFF2-40B4-BE49-F238E27FC236}">
                  <a16:creationId xmlns:a16="http://schemas.microsoft.com/office/drawing/2014/main" id="{BA294DA3-FE5C-4E69-9E28-5D41DCE395BE}"/>
                </a:ext>
              </a:extLst>
            </p:cNvPr>
            <p:cNvSpPr/>
            <p:nvPr/>
          </p:nvSpPr>
          <p:spPr>
            <a:xfrm>
              <a:off x="588984" y="372595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54" name="コネクタ: カギ線 53">
            <a:extLst>
              <a:ext uri="{FF2B5EF4-FFF2-40B4-BE49-F238E27FC236}">
                <a16:creationId xmlns:a16="http://schemas.microsoft.com/office/drawing/2014/main" id="{B4B533FF-634A-4420-A141-D0125D9AC544}"/>
              </a:ext>
            </a:extLst>
          </p:cNvPr>
          <p:cNvCxnSpPr>
            <a:cxnSpLocks/>
          </p:cNvCxnSpPr>
          <p:nvPr/>
        </p:nvCxnSpPr>
        <p:spPr>
          <a:xfrm flipV="1">
            <a:off x="1039848" y="3113808"/>
            <a:ext cx="1191437" cy="314587"/>
          </a:xfrm>
          <a:prstGeom prst="bentConnector3">
            <a:avLst>
              <a:gd name="adj1" fmla="val 32117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72D81A43-1170-403C-B142-BF8C25E518A5}"/>
              </a:ext>
            </a:extLst>
          </p:cNvPr>
          <p:cNvSpPr/>
          <p:nvPr/>
        </p:nvSpPr>
        <p:spPr>
          <a:xfrm>
            <a:off x="1953423" y="3397250"/>
            <a:ext cx="5005592" cy="529901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97ECA505-DFC1-46CF-B1D2-4CC2B1BFDE2D}"/>
              </a:ext>
            </a:extLst>
          </p:cNvPr>
          <p:cNvSpPr/>
          <p:nvPr/>
        </p:nvSpPr>
        <p:spPr>
          <a:xfrm>
            <a:off x="2476871" y="2874584"/>
            <a:ext cx="2021844" cy="471521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0" name="吹き出し: 角を丸めた四角形 127">
            <a:extLst>
              <a:ext uri="{FF2B5EF4-FFF2-40B4-BE49-F238E27FC236}">
                <a16:creationId xmlns:a16="http://schemas.microsoft.com/office/drawing/2014/main" id="{279E60FE-204F-9A47-BF77-CEE300996CFC}"/>
              </a:ext>
            </a:extLst>
          </p:cNvPr>
          <p:cNvSpPr/>
          <p:nvPr/>
        </p:nvSpPr>
        <p:spPr>
          <a:xfrm>
            <a:off x="5534072" y="4203285"/>
            <a:ext cx="2359566" cy="1095741"/>
          </a:xfrm>
          <a:prstGeom prst="wedgeRoundRectCallout">
            <a:avLst>
              <a:gd name="adj1" fmla="val 57535"/>
              <a:gd name="adj2" fmla="val 37221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61" name="図 60">
            <a:extLst>
              <a:ext uri="{FF2B5EF4-FFF2-40B4-BE49-F238E27FC236}">
                <a16:creationId xmlns:a16="http://schemas.microsoft.com/office/drawing/2014/main" id="{5A574E0D-577C-0D40-9E4B-30F24E3529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7789" y="4947421"/>
            <a:ext cx="1062095" cy="1692565"/>
          </a:xfrm>
          <a:prstGeom prst="rect">
            <a:avLst/>
          </a:prstGeom>
        </p:spPr>
      </p:pic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EE435464-D070-3B47-9A6B-957A2893010C}"/>
              </a:ext>
            </a:extLst>
          </p:cNvPr>
          <p:cNvGrpSpPr/>
          <p:nvPr/>
        </p:nvGrpSpPr>
        <p:grpSpPr>
          <a:xfrm>
            <a:off x="5510233" y="4295765"/>
            <a:ext cx="2543754" cy="1015663"/>
            <a:chOff x="4814732" y="4432072"/>
            <a:chExt cx="2543754" cy="1015663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BAFE85A8-F3E8-6147-92E0-5AC6EF8805B0}"/>
                </a:ext>
              </a:extLst>
            </p:cNvPr>
            <p:cNvSpPr txBox="1"/>
            <p:nvPr/>
          </p:nvSpPr>
          <p:spPr>
            <a:xfrm>
              <a:off x="4850179" y="4432072"/>
              <a:ext cx="250830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第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9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回で同じような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プログラムを作ったよ！</a:t>
              </a: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71E10576-478B-764E-B4A4-B5617FCB0B8C}"/>
                </a:ext>
              </a:extLst>
            </p:cNvPr>
            <p:cNvSpPr txBox="1"/>
            <p:nvPr/>
          </p:nvSpPr>
          <p:spPr>
            <a:xfrm>
              <a:off x="4814732" y="4490535"/>
              <a:ext cx="4586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34179033-7EFA-124C-BC51-B2EA8DA62048}"/>
                </a:ext>
              </a:extLst>
            </p:cNvPr>
            <p:cNvSpPr txBox="1"/>
            <p:nvPr/>
          </p:nvSpPr>
          <p:spPr>
            <a:xfrm>
              <a:off x="5123178" y="4490781"/>
              <a:ext cx="4586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323361CC-A6E0-2A42-B9C6-F585C2AC7E39}"/>
                </a:ext>
              </a:extLst>
            </p:cNvPr>
            <p:cNvSpPr txBox="1"/>
            <p:nvPr/>
          </p:nvSpPr>
          <p:spPr>
            <a:xfrm>
              <a:off x="5555839" y="4490535"/>
              <a:ext cx="4586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おな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06C21466-8F6D-8F4A-95C7-439774E4CCF4}"/>
                </a:ext>
              </a:extLst>
            </p:cNvPr>
            <p:cNvSpPr txBox="1"/>
            <p:nvPr/>
          </p:nvSpPr>
          <p:spPr>
            <a:xfrm>
              <a:off x="6015604" y="4982113"/>
              <a:ext cx="4586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68" name="グループ化 67">
            <a:extLst>
              <a:ext uri="{FF2B5EF4-FFF2-40B4-BE49-F238E27FC236}">
                <a16:creationId xmlns:a16="http://schemas.microsoft.com/office/drawing/2014/main" id="{F0BC4DD8-E84C-5D42-BF67-3421CE6765CD}"/>
              </a:ext>
            </a:extLst>
          </p:cNvPr>
          <p:cNvGrpSpPr/>
          <p:nvPr/>
        </p:nvGrpSpPr>
        <p:grpSpPr>
          <a:xfrm>
            <a:off x="391876" y="4818462"/>
            <a:ext cx="4256869" cy="840480"/>
            <a:chOff x="391876" y="4418965"/>
            <a:chExt cx="4256869" cy="840480"/>
          </a:xfrm>
        </p:grpSpPr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A48B9177-B1BB-4748-8F1D-738E8366A4A2}"/>
                </a:ext>
              </a:extLst>
            </p:cNvPr>
            <p:cNvSpPr txBox="1"/>
            <p:nvPr/>
          </p:nvSpPr>
          <p:spPr>
            <a:xfrm>
              <a:off x="391876" y="4475314"/>
              <a:ext cx="425686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「制御」から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0" name="図 69">
              <a:extLst>
                <a:ext uri="{FF2B5EF4-FFF2-40B4-BE49-F238E27FC236}">
                  <a16:creationId xmlns:a16="http://schemas.microsoft.com/office/drawing/2014/main" id="{4B37E9DF-25E7-0746-84C4-2D6FC72E9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67637" y="4418965"/>
              <a:ext cx="1562024" cy="840480"/>
            </a:xfrm>
            <a:prstGeom prst="rect">
              <a:avLst/>
            </a:prstGeom>
          </p:spPr>
        </p:pic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239B84C4-37EE-ED4E-B292-433B753077C8}"/>
                </a:ext>
              </a:extLst>
            </p:cNvPr>
            <p:cNvSpPr txBox="1"/>
            <p:nvPr/>
          </p:nvSpPr>
          <p:spPr>
            <a:xfrm>
              <a:off x="565418" y="4529166"/>
              <a:ext cx="776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133C21A5-CA50-EE4E-B7E5-7B4432A64819}"/>
                </a:ext>
              </a:extLst>
            </p:cNvPr>
            <p:cNvSpPr txBox="1"/>
            <p:nvPr/>
          </p:nvSpPr>
          <p:spPr>
            <a:xfrm>
              <a:off x="3804424" y="4547951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73" name="グループ化 72">
            <a:extLst>
              <a:ext uri="{FF2B5EF4-FFF2-40B4-BE49-F238E27FC236}">
                <a16:creationId xmlns:a16="http://schemas.microsoft.com/office/drawing/2014/main" id="{C3922EDC-1334-314D-8138-024467C4DECB}"/>
              </a:ext>
            </a:extLst>
          </p:cNvPr>
          <p:cNvGrpSpPr/>
          <p:nvPr/>
        </p:nvGrpSpPr>
        <p:grpSpPr>
          <a:xfrm>
            <a:off x="383461" y="5582360"/>
            <a:ext cx="6269615" cy="577081"/>
            <a:chOff x="450781" y="5191287"/>
            <a:chExt cx="6269615" cy="577081"/>
          </a:xfrm>
        </p:grpSpPr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E7D0F10E-D4E0-9C41-A56B-D9A6583C339B}"/>
                </a:ext>
              </a:extLst>
            </p:cNvPr>
            <p:cNvSpPr txBox="1"/>
            <p:nvPr/>
          </p:nvSpPr>
          <p:spPr>
            <a:xfrm>
              <a:off x="450781" y="5191287"/>
              <a:ext cx="626961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演算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　　　　　　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DFD059A2-6337-C540-94E7-F7CB11F8C2FE}"/>
                </a:ext>
              </a:extLst>
            </p:cNvPr>
            <p:cNvSpPr txBox="1"/>
            <p:nvPr/>
          </p:nvSpPr>
          <p:spPr>
            <a:xfrm>
              <a:off x="3374271" y="525944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1DEBB367-11DD-004D-BB12-8EB41C6685EE}"/>
                </a:ext>
              </a:extLst>
            </p:cNvPr>
            <p:cNvSpPr txBox="1"/>
            <p:nvPr/>
          </p:nvSpPr>
          <p:spPr>
            <a:xfrm>
              <a:off x="627377" y="5259445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9" name="図 78">
              <a:extLst>
                <a:ext uri="{FF2B5EF4-FFF2-40B4-BE49-F238E27FC236}">
                  <a16:creationId xmlns:a16="http://schemas.microsoft.com/office/drawing/2014/main" id="{3D8769AB-FCF6-5E41-9139-94A154F779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083109" y="5353892"/>
              <a:ext cx="1200253" cy="414476"/>
            </a:xfrm>
            <a:prstGeom prst="rect">
              <a:avLst/>
            </a:prstGeom>
          </p:spPr>
        </p:pic>
        <p:pic>
          <p:nvPicPr>
            <p:cNvPr id="81" name="図 80">
              <a:extLst>
                <a:ext uri="{FF2B5EF4-FFF2-40B4-BE49-F238E27FC236}">
                  <a16:creationId xmlns:a16="http://schemas.microsoft.com/office/drawing/2014/main" id="{CA4A8C06-7401-3D47-AF75-8CD4704761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48690"/>
            <a:stretch/>
          </p:blipFill>
          <p:spPr>
            <a:xfrm>
              <a:off x="4079580" y="5350238"/>
              <a:ext cx="1501270" cy="414476"/>
            </a:xfrm>
            <a:prstGeom prst="rect">
              <a:avLst/>
            </a:prstGeom>
          </p:spPr>
        </p:pic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21DF1DFD-C8DE-794B-8D46-0B6CF21C81AE}"/>
                </a:ext>
              </a:extLst>
            </p:cNvPr>
            <p:cNvSpPr txBox="1"/>
            <p:nvPr/>
          </p:nvSpPr>
          <p:spPr>
            <a:xfrm>
              <a:off x="5757494" y="5259445"/>
              <a:ext cx="308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88681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1CD0CBC4-3E63-4CFB-AF4F-F54FC59A2D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514" y="1562866"/>
            <a:ext cx="5173501" cy="193602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69C98EC-69E5-435F-BF0E-55A3C7A82B9C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106" name="グループ化 105">
            <a:extLst>
              <a:ext uri="{FF2B5EF4-FFF2-40B4-BE49-F238E27FC236}">
                <a16:creationId xmlns:a16="http://schemas.microsoft.com/office/drawing/2014/main" id="{5EC71B70-B253-43ED-B28D-6D3C1036E36B}"/>
              </a:ext>
            </a:extLst>
          </p:cNvPr>
          <p:cNvGrpSpPr/>
          <p:nvPr/>
        </p:nvGrpSpPr>
        <p:grpSpPr>
          <a:xfrm>
            <a:off x="7480102" y="1686476"/>
            <a:ext cx="652422" cy="639195"/>
            <a:chOff x="675523" y="2179135"/>
            <a:chExt cx="652422" cy="639195"/>
          </a:xfrm>
        </p:grpSpPr>
        <p:sp>
          <p:nvSpPr>
            <p:cNvPr id="107" name="四角形: 角を丸くする 106">
              <a:extLst>
                <a:ext uri="{FF2B5EF4-FFF2-40B4-BE49-F238E27FC236}">
                  <a16:creationId xmlns:a16="http://schemas.microsoft.com/office/drawing/2014/main" id="{1B29FE51-F74D-4CFC-9747-CED2D6F24FE9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08" name="図 107">
              <a:extLst>
                <a:ext uri="{FF2B5EF4-FFF2-40B4-BE49-F238E27FC236}">
                  <a16:creationId xmlns:a16="http://schemas.microsoft.com/office/drawing/2014/main" id="{30B1E0EB-A057-4843-BDC5-655D3A709E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grpSp>
        <p:nvGrpSpPr>
          <p:cNvPr id="109" name="グループ化 108">
            <a:extLst>
              <a:ext uri="{FF2B5EF4-FFF2-40B4-BE49-F238E27FC236}">
                <a16:creationId xmlns:a16="http://schemas.microsoft.com/office/drawing/2014/main" id="{5DBAE8C4-129F-4BA3-A715-1B3EA6ACCFF7}"/>
              </a:ext>
            </a:extLst>
          </p:cNvPr>
          <p:cNvGrpSpPr/>
          <p:nvPr/>
        </p:nvGrpSpPr>
        <p:grpSpPr>
          <a:xfrm>
            <a:off x="386508" y="2501573"/>
            <a:ext cx="652422" cy="639195"/>
            <a:chOff x="1486996" y="3429000"/>
            <a:chExt cx="652422" cy="639195"/>
          </a:xfrm>
        </p:grpSpPr>
        <p:sp>
          <p:nvSpPr>
            <p:cNvPr id="111" name="四角形: 角を丸くする 110">
              <a:extLst>
                <a:ext uri="{FF2B5EF4-FFF2-40B4-BE49-F238E27FC236}">
                  <a16:creationId xmlns:a16="http://schemas.microsoft.com/office/drawing/2014/main" id="{97C2D267-9C8E-433F-A73B-8217C408B8E3}"/>
                </a:ext>
              </a:extLst>
            </p:cNvPr>
            <p:cNvSpPr/>
            <p:nvPr/>
          </p:nvSpPr>
          <p:spPr>
            <a:xfrm>
              <a:off x="1486996" y="342900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12" name="図 111">
              <a:extLst>
                <a:ext uri="{FF2B5EF4-FFF2-40B4-BE49-F238E27FC236}">
                  <a16:creationId xmlns:a16="http://schemas.microsoft.com/office/drawing/2014/main" id="{2A505F3D-C41E-4494-A7E9-E7310FDF40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51269" y="3496184"/>
              <a:ext cx="523875" cy="504825"/>
            </a:xfrm>
            <a:prstGeom prst="rect">
              <a:avLst/>
            </a:prstGeom>
          </p:spPr>
        </p:pic>
      </p:grpSp>
      <p:cxnSp>
        <p:nvCxnSpPr>
          <p:cNvPr id="55" name="コネクタ: カギ線 54">
            <a:extLst>
              <a:ext uri="{FF2B5EF4-FFF2-40B4-BE49-F238E27FC236}">
                <a16:creationId xmlns:a16="http://schemas.microsoft.com/office/drawing/2014/main" id="{36A038DF-2A17-416B-B8AC-1444A0B4C479}"/>
              </a:ext>
            </a:extLst>
          </p:cNvPr>
          <p:cNvCxnSpPr>
            <a:cxnSpLocks/>
          </p:cNvCxnSpPr>
          <p:nvPr/>
        </p:nvCxnSpPr>
        <p:spPr>
          <a:xfrm flipV="1">
            <a:off x="1035883" y="2460925"/>
            <a:ext cx="2191080" cy="313448"/>
          </a:xfrm>
          <a:prstGeom prst="bentConnector3">
            <a:avLst>
              <a:gd name="adj1" fmla="val 100241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83094E44-AA6F-46F0-A324-120C6D8361A4}"/>
              </a:ext>
            </a:extLst>
          </p:cNvPr>
          <p:cNvCxnSpPr>
            <a:cxnSpLocks/>
          </p:cNvCxnSpPr>
          <p:nvPr/>
        </p:nvCxnSpPr>
        <p:spPr>
          <a:xfrm>
            <a:off x="2825660" y="2008086"/>
            <a:ext cx="1" cy="26092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矢印コネクタ 64">
            <a:extLst>
              <a:ext uri="{FF2B5EF4-FFF2-40B4-BE49-F238E27FC236}">
                <a16:creationId xmlns:a16="http://schemas.microsoft.com/office/drawing/2014/main" id="{DFB75158-4E7F-441B-AB2E-CDA269371FD2}"/>
              </a:ext>
            </a:extLst>
          </p:cNvPr>
          <p:cNvCxnSpPr>
            <a:cxnSpLocks/>
          </p:cNvCxnSpPr>
          <p:nvPr/>
        </p:nvCxnSpPr>
        <p:spPr>
          <a:xfrm>
            <a:off x="2816783" y="2006074"/>
            <a:ext cx="4667093" cy="18981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C83E7889-0217-4C4C-8A5E-55986EAE6611}"/>
              </a:ext>
            </a:extLst>
          </p:cNvPr>
          <p:cNvCxnSpPr>
            <a:cxnSpLocks/>
          </p:cNvCxnSpPr>
          <p:nvPr/>
        </p:nvCxnSpPr>
        <p:spPr>
          <a:xfrm>
            <a:off x="3895014" y="2027584"/>
            <a:ext cx="1" cy="26092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D7B525DD-D39E-4E3E-9638-CC7D357F51A4}"/>
              </a:ext>
            </a:extLst>
          </p:cNvPr>
          <p:cNvGrpSpPr/>
          <p:nvPr/>
        </p:nvGrpSpPr>
        <p:grpSpPr>
          <a:xfrm>
            <a:off x="383461" y="3841458"/>
            <a:ext cx="8525749" cy="577081"/>
            <a:chOff x="383461" y="5616995"/>
            <a:chExt cx="8525749" cy="577081"/>
          </a:xfrm>
        </p:grpSpPr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8E46EBC8-8CB1-4036-A7FD-B13DB437F6A3}"/>
                </a:ext>
              </a:extLst>
            </p:cNvPr>
            <p:cNvSpPr txBox="1"/>
            <p:nvPr/>
          </p:nvSpPr>
          <p:spPr>
            <a:xfrm>
              <a:off x="383461" y="5616995"/>
              <a:ext cx="85257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演算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ぶ。「変数」から　　　と　　　　をセットする。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C9AF7CBD-2077-46A6-A3FF-248CBBF9B4C2}"/>
                </a:ext>
              </a:extLst>
            </p:cNvPr>
            <p:cNvSpPr txBox="1"/>
            <p:nvPr/>
          </p:nvSpPr>
          <p:spPr>
            <a:xfrm>
              <a:off x="3306951" y="568515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D6E5B33C-5E81-40D3-B52F-22E25E4951CA}"/>
                </a:ext>
              </a:extLst>
            </p:cNvPr>
            <p:cNvSpPr txBox="1"/>
            <p:nvPr/>
          </p:nvSpPr>
          <p:spPr>
            <a:xfrm>
              <a:off x="560057" y="5685153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0" name="図 29">
              <a:extLst>
                <a:ext uri="{FF2B5EF4-FFF2-40B4-BE49-F238E27FC236}">
                  <a16:creationId xmlns:a16="http://schemas.microsoft.com/office/drawing/2014/main" id="{446524CB-74EA-4A83-BF21-A091B0ADF9D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94443" y="5763522"/>
              <a:ext cx="1184684" cy="389253"/>
            </a:xfrm>
            <a:prstGeom prst="rect">
              <a:avLst/>
            </a:prstGeom>
          </p:spPr>
        </p:pic>
        <p:pic>
          <p:nvPicPr>
            <p:cNvPr id="32" name="図 31">
              <a:extLst>
                <a:ext uri="{FF2B5EF4-FFF2-40B4-BE49-F238E27FC236}">
                  <a16:creationId xmlns:a16="http://schemas.microsoft.com/office/drawing/2014/main" id="{3573C350-10C2-49ED-B016-C0B457EFB05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453289" y="5799527"/>
              <a:ext cx="917242" cy="365198"/>
            </a:xfrm>
            <a:prstGeom prst="rect">
              <a:avLst/>
            </a:prstGeom>
          </p:spPr>
        </p:pic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F0C159CB-B72E-4862-BD37-12AE422FAC2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568789" y="5799527"/>
              <a:ext cx="551455" cy="370509"/>
            </a:xfrm>
            <a:prstGeom prst="rect">
              <a:avLst/>
            </a:prstGeom>
          </p:spPr>
        </p:pic>
        <p:sp>
          <p:nvSpPr>
            <p:cNvPr id="119" name="テキスト ボックス 118">
              <a:extLst>
                <a:ext uri="{FF2B5EF4-FFF2-40B4-BE49-F238E27FC236}">
                  <a16:creationId xmlns:a16="http://schemas.microsoft.com/office/drawing/2014/main" id="{87C469DF-6A90-42E8-825B-94B714366199}"/>
                </a:ext>
              </a:extLst>
            </p:cNvPr>
            <p:cNvSpPr txBox="1"/>
            <p:nvPr/>
          </p:nvSpPr>
          <p:spPr>
            <a:xfrm>
              <a:off x="4214459" y="5685152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8558133-4B2C-48A3-81CF-3A398C169B07}"/>
              </a:ext>
            </a:extLst>
          </p:cNvPr>
          <p:cNvGrpSpPr/>
          <p:nvPr/>
        </p:nvGrpSpPr>
        <p:grpSpPr>
          <a:xfrm>
            <a:off x="366120" y="4735894"/>
            <a:ext cx="4625026" cy="577081"/>
            <a:chOff x="366120" y="4496195"/>
            <a:chExt cx="4625026" cy="577081"/>
          </a:xfrm>
        </p:grpSpPr>
        <p:sp>
          <p:nvSpPr>
            <p:cNvPr id="121" name="テキスト ボックス 120">
              <a:extLst>
                <a:ext uri="{FF2B5EF4-FFF2-40B4-BE49-F238E27FC236}">
                  <a16:creationId xmlns:a16="http://schemas.microsoft.com/office/drawing/2014/main" id="{006CFA8E-2283-484B-938A-3EB431E4E187}"/>
                </a:ext>
              </a:extLst>
            </p:cNvPr>
            <p:cNvSpPr txBox="1"/>
            <p:nvPr/>
          </p:nvSpPr>
          <p:spPr>
            <a:xfrm>
              <a:off x="366120" y="4496195"/>
              <a:ext cx="462502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に、　　　　　　　を入れる。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24" name="図 123">
              <a:extLst>
                <a:ext uri="{FF2B5EF4-FFF2-40B4-BE49-F238E27FC236}">
                  <a16:creationId xmlns:a16="http://schemas.microsoft.com/office/drawing/2014/main" id="{B1438CBF-429D-4E22-9134-C8F02B35F48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23380" y="4638567"/>
              <a:ext cx="1200253" cy="414476"/>
            </a:xfrm>
            <a:prstGeom prst="rect">
              <a:avLst/>
            </a:prstGeom>
          </p:spPr>
        </p:pic>
        <p:sp>
          <p:nvSpPr>
            <p:cNvPr id="126" name="テキスト ボックス 125">
              <a:extLst>
                <a:ext uri="{FF2B5EF4-FFF2-40B4-BE49-F238E27FC236}">
                  <a16:creationId xmlns:a16="http://schemas.microsoft.com/office/drawing/2014/main" id="{25901AAB-0BC6-4DCC-939E-E4E5985C9DE4}"/>
                </a:ext>
              </a:extLst>
            </p:cNvPr>
            <p:cNvSpPr txBox="1"/>
            <p:nvPr/>
          </p:nvSpPr>
          <p:spPr>
            <a:xfrm>
              <a:off x="3847790" y="4551161"/>
              <a:ext cx="308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608F80F4-B501-43F4-A130-0F17FCF4C65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930254" y="4651478"/>
              <a:ext cx="1699407" cy="388654"/>
            </a:xfrm>
            <a:prstGeom prst="rect">
              <a:avLst/>
            </a:prstGeom>
          </p:spPr>
        </p:pic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7DFB8274-F82E-4DD6-A17D-B83D7AD598F8}"/>
              </a:ext>
            </a:extLst>
          </p:cNvPr>
          <p:cNvGrpSpPr/>
          <p:nvPr/>
        </p:nvGrpSpPr>
        <p:grpSpPr>
          <a:xfrm>
            <a:off x="305824" y="5844460"/>
            <a:ext cx="7515404" cy="807790"/>
            <a:chOff x="305824" y="5604761"/>
            <a:chExt cx="7515404" cy="807790"/>
          </a:xfrm>
        </p:grpSpPr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3D0F7E0B-97CF-4D81-82E8-4CA501D82C59}"/>
                </a:ext>
              </a:extLst>
            </p:cNvPr>
            <p:cNvSpPr txBox="1"/>
            <p:nvPr/>
          </p:nvSpPr>
          <p:spPr>
            <a:xfrm>
              <a:off x="305824" y="5645785"/>
              <a:ext cx="751540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に、　　　　　　　　　　　　　　　　　　を入れる。　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6BB4A99E-8B64-4240-9E88-D8D551DA80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10510" y="5604761"/>
              <a:ext cx="1501270" cy="807790"/>
            </a:xfrm>
            <a:prstGeom prst="rect">
              <a:avLst/>
            </a:prstGeom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4F125863-8929-4D79-94F4-DDA58AD38C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435034" y="5758972"/>
              <a:ext cx="4025233" cy="517161"/>
            </a:xfrm>
            <a:prstGeom prst="rect">
              <a:avLst/>
            </a:prstGeom>
          </p:spPr>
        </p:pic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9F726E58-AA2D-4810-ACFB-0646EFF2DD70}"/>
                </a:ext>
              </a:extLst>
            </p:cNvPr>
            <p:cNvSpPr txBox="1"/>
            <p:nvPr/>
          </p:nvSpPr>
          <p:spPr>
            <a:xfrm>
              <a:off x="6757567" y="5688104"/>
              <a:ext cx="308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82575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C4A50DA-3A32-4BFC-B277-93D41B8232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7256"/>
          <a:stretch/>
        </p:blipFill>
        <p:spPr>
          <a:xfrm>
            <a:off x="1418679" y="2173914"/>
            <a:ext cx="4619625" cy="1502141"/>
          </a:xfrm>
          <a:prstGeom prst="rect">
            <a:avLst/>
          </a:prstGeom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9BA457AE-D242-4E60-87D2-19D61AD1B44A}"/>
              </a:ext>
            </a:extLst>
          </p:cNvPr>
          <p:cNvGrpSpPr/>
          <p:nvPr/>
        </p:nvGrpSpPr>
        <p:grpSpPr>
          <a:xfrm>
            <a:off x="159935" y="3785648"/>
            <a:ext cx="4296518" cy="807790"/>
            <a:chOff x="139807" y="3924465"/>
            <a:chExt cx="4296518" cy="807790"/>
          </a:xfrm>
        </p:grpSpPr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4636744A-9896-48E2-8A03-F5289EED990C}"/>
                </a:ext>
              </a:extLst>
            </p:cNvPr>
            <p:cNvSpPr txBox="1"/>
            <p:nvPr/>
          </p:nvSpPr>
          <p:spPr>
            <a:xfrm>
              <a:off x="139807" y="3948994"/>
              <a:ext cx="429651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①「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CBCB39DD-EC30-4D6E-AC4B-B7F43AFBA563}"/>
                </a:ext>
              </a:extLst>
            </p:cNvPr>
            <p:cNvSpPr txBox="1"/>
            <p:nvPr/>
          </p:nvSpPr>
          <p:spPr>
            <a:xfrm>
              <a:off x="531437" y="4020758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ABA685B6-8F8D-49D4-BA42-7A1BF26D46A4}"/>
                </a:ext>
              </a:extLst>
            </p:cNvPr>
            <p:cNvSpPr txBox="1"/>
            <p:nvPr/>
          </p:nvSpPr>
          <p:spPr>
            <a:xfrm>
              <a:off x="3305603" y="401105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C4EBB9FC-1469-4980-A81F-5C30C832BF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58769" y="3924465"/>
              <a:ext cx="1120237" cy="807790"/>
            </a:xfrm>
            <a:prstGeom prst="rect">
              <a:avLst/>
            </a:prstGeom>
          </p:spPr>
        </p:pic>
      </p:grp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104FE8B-7F27-4ACE-BDD3-D33F7C3F1AC5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の出し手を表示しよう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69C98EC-69E5-435F-BF0E-55A3C7A82B9C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CAC3BC2-958D-459F-AD1E-CB599ADD0509}"/>
              </a:ext>
            </a:extLst>
          </p:cNvPr>
          <p:cNvSpPr txBox="1"/>
          <p:nvPr/>
        </p:nvSpPr>
        <p:spPr>
          <a:xfrm>
            <a:off x="1564629" y="1287589"/>
            <a:ext cx="221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A15F1171-7635-4B70-8BE2-A6BDB2A557E5}"/>
              </a:ext>
            </a:extLst>
          </p:cNvPr>
          <p:cNvSpPr txBox="1"/>
          <p:nvPr/>
        </p:nvSpPr>
        <p:spPr>
          <a:xfrm>
            <a:off x="2008625" y="1284628"/>
            <a:ext cx="221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4D9B3CF-540A-4954-9DEB-BD5197917F71}"/>
              </a:ext>
            </a:extLst>
          </p:cNvPr>
          <p:cNvSpPr txBox="1"/>
          <p:nvPr/>
        </p:nvSpPr>
        <p:spPr>
          <a:xfrm>
            <a:off x="2308194" y="1277861"/>
            <a:ext cx="7102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C03E25D-49AE-496F-8600-5873E65A650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1450" b="33935"/>
          <a:stretch/>
        </p:blipFill>
        <p:spPr>
          <a:xfrm>
            <a:off x="5235420" y="2447091"/>
            <a:ext cx="3834923" cy="2063256"/>
          </a:xfrm>
          <a:prstGeom prst="rect">
            <a:avLst/>
          </a:prstGeom>
        </p:spPr>
      </p:pic>
      <p:cxnSp>
        <p:nvCxnSpPr>
          <p:cNvPr id="23" name="コネクタ: カギ線 22">
            <a:extLst>
              <a:ext uri="{FF2B5EF4-FFF2-40B4-BE49-F238E27FC236}">
                <a16:creationId xmlns:a16="http://schemas.microsoft.com/office/drawing/2014/main" id="{032693A0-D57C-4291-8366-32B991A45D10}"/>
              </a:ext>
            </a:extLst>
          </p:cNvPr>
          <p:cNvCxnSpPr>
            <a:cxnSpLocks/>
            <a:stCxn id="26" idx="3"/>
          </p:cNvCxnSpPr>
          <p:nvPr/>
        </p:nvCxnSpPr>
        <p:spPr>
          <a:xfrm>
            <a:off x="762403" y="2191224"/>
            <a:ext cx="802226" cy="300831"/>
          </a:xfrm>
          <a:prstGeom prst="bentConnector3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1A17EC83-14E2-4E7C-B885-4947880DCF59}"/>
              </a:ext>
            </a:extLst>
          </p:cNvPr>
          <p:cNvGrpSpPr/>
          <p:nvPr/>
        </p:nvGrpSpPr>
        <p:grpSpPr>
          <a:xfrm>
            <a:off x="109981" y="1871626"/>
            <a:ext cx="652422" cy="639195"/>
            <a:chOff x="588984" y="3725957"/>
            <a:chExt cx="652422" cy="639195"/>
          </a:xfrm>
        </p:grpSpPr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83CCFD3D-A4DE-4EB5-A0A0-C717A69E7AC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939" y="3833046"/>
              <a:ext cx="571500" cy="514350"/>
            </a:xfrm>
            <a:prstGeom prst="rect">
              <a:avLst/>
            </a:prstGeom>
          </p:spPr>
        </p:pic>
        <p:sp>
          <p:nvSpPr>
            <p:cNvPr id="26" name="四角形: 角を丸くする 25">
              <a:extLst>
                <a:ext uri="{FF2B5EF4-FFF2-40B4-BE49-F238E27FC236}">
                  <a16:creationId xmlns:a16="http://schemas.microsoft.com/office/drawing/2014/main" id="{1E5BA703-5ECC-4182-8DBD-49EC07A8BCD5}"/>
                </a:ext>
              </a:extLst>
            </p:cNvPr>
            <p:cNvSpPr/>
            <p:nvPr/>
          </p:nvSpPr>
          <p:spPr>
            <a:xfrm>
              <a:off x="588984" y="372595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27" name="コネクタ: カギ線 26">
            <a:extLst>
              <a:ext uri="{FF2B5EF4-FFF2-40B4-BE49-F238E27FC236}">
                <a16:creationId xmlns:a16="http://schemas.microsoft.com/office/drawing/2014/main" id="{555CAC67-FF6D-40F4-8180-3D05B505D1CA}"/>
              </a:ext>
            </a:extLst>
          </p:cNvPr>
          <p:cNvCxnSpPr>
            <a:cxnSpLocks/>
            <a:stCxn id="30" idx="3"/>
          </p:cNvCxnSpPr>
          <p:nvPr/>
        </p:nvCxnSpPr>
        <p:spPr>
          <a:xfrm flipV="1">
            <a:off x="763552" y="2823356"/>
            <a:ext cx="1557354" cy="658262"/>
          </a:xfrm>
          <a:prstGeom prst="bentConnector3">
            <a:avLst>
              <a:gd name="adj1" fmla="val 100164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0CF7236D-CD55-4DFC-8E3A-93B788E68916}"/>
              </a:ext>
            </a:extLst>
          </p:cNvPr>
          <p:cNvGrpSpPr/>
          <p:nvPr/>
        </p:nvGrpSpPr>
        <p:grpSpPr>
          <a:xfrm>
            <a:off x="111130" y="3162020"/>
            <a:ext cx="652422" cy="639195"/>
            <a:chOff x="675523" y="2179135"/>
            <a:chExt cx="652422" cy="639195"/>
          </a:xfrm>
        </p:grpSpPr>
        <p:sp>
          <p:nvSpPr>
            <p:cNvPr id="30" name="四角形: 角を丸くする 29">
              <a:extLst>
                <a:ext uri="{FF2B5EF4-FFF2-40B4-BE49-F238E27FC236}">
                  <a16:creationId xmlns:a16="http://schemas.microsoft.com/office/drawing/2014/main" id="{7ABB42CA-57DD-4988-8CDA-D05420A78CD7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3BE7F2BD-A8DE-4FB6-8FE7-9F4C0141729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18BFD964-E129-49BA-81DC-607F5BA84EEA}"/>
              </a:ext>
            </a:extLst>
          </p:cNvPr>
          <p:cNvGrpSpPr/>
          <p:nvPr/>
        </p:nvGrpSpPr>
        <p:grpSpPr>
          <a:xfrm>
            <a:off x="109982" y="2512411"/>
            <a:ext cx="652422" cy="639195"/>
            <a:chOff x="1486996" y="3429000"/>
            <a:chExt cx="652422" cy="639195"/>
          </a:xfrm>
        </p:grpSpPr>
        <p:sp>
          <p:nvSpPr>
            <p:cNvPr id="47" name="四角形: 角を丸くする 46">
              <a:extLst>
                <a:ext uri="{FF2B5EF4-FFF2-40B4-BE49-F238E27FC236}">
                  <a16:creationId xmlns:a16="http://schemas.microsoft.com/office/drawing/2014/main" id="{BA318B85-BAB8-4C20-A547-C7BA6A07E937}"/>
                </a:ext>
              </a:extLst>
            </p:cNvPr>
            <p:cNvSpPr/>
            <p:nvPr/>
          </p:nvSpPr>
          <p:spPr>
            <a:xfrm>
              <a:off x="1486996" y="342900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50" name="図 49">
              <a:extLst>
                <a:ext uri="{FF2B5EF4-FFF2-40B4-BE49-F238E27FC236}">
                  <a16:creationId xmlns:a16="http://schemas.microsoft.com/office/drawing/2014/main" id="{9DF83CEC-D05E-4EF0-828A-5F59B04FF4C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551269" y="3496184"/>
              <a:ext cx="523875" cy="504825"/>
            </a:xfrm>
            <a:prstGeom prst="rect">
              <a:avLst/>
            </a:prstGeom>
          </p:spPr>
        </p:pic>
      </p:grp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C7F65FC9-0476-44AC-969B-5A04DCF515E2}"/>
              </a:ext>
            </a:extLst>
          </p:cNvPr>
          <p:cNvGrpSpPr/>
          <p:nvPr/>
        </p:nvGrpSpPr>
        <p:grpSpPr>
          <a:xfrm>
            <a:off x="166654" y="4446560"/>
            <a:ext cx="6029961" cy="577081"/>
            <a:chOff x="131142" y="5467493"/>
            <a:chExt cx="6029961" cy="577081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AE24075D-D099-4FBB-B580-3B80F031B546}"/>
                </a:ext>
              </a:extLst>
            </p:cNvPr>
            <p:cNvSpPr txBox="1"/>
            <p:nvPr/>
          </p:nvSpPr>
          <p:spPr>
            <a:xfrm>
              <a:off x="131142" y="5467493"/>
              <a:ext cx="602996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②「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演算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910C3CB9-0D9D-43BD-A025-8119FC999955}"/>
                </a:ext>
              </a:extLst>
            </p:cNvPr>
            <p:cNvSpPr txBox="1"/>
            <p:nvPr/>
          </p:nvSpPr>
          <p:spPr>
            <a:xfrm>
              <a:off x="3049794" y="552559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7065FC5F-EDAD-409E-8115-752BC843C1EC}"/>
                </a:ext>
              </a:extLst>
            </p:cNvPr>
            <p:cNvSpPr txBox="1"/>
            <p:nvPr/>
          </p:nvSpPr>
          <p:spPr>
            <a:xfrm>
              <a:off x="484407" y="5511155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0B453DAF-40EC-45FE-93D0-2FDCC8CCFCB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898249" y="5632705"/>
              <a:ext cx="1066892" cy="350550"/>
            </a:xfrm>
            <a:prstGeom prst="rect">
              <a:avLst/>
            </a:prstGeom>
          </p:spPr>
        </p:pic>
        <p:pic>
          <p:nvPicPr>
            <p:cNvPr id="62" name="図 61">
              <a:extLst>
                <a:ext uri="{FF2B5EF4-FFF2-40B4-BE49-F238E27FC236}">
                  <a16:creationId xmlns:a16="http://schemas.microsoft.com/office/drawing/2014/main" id="{D70DF8C0-FE6A-495D-BA0B-2E0BE3D2A5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49733"/>
            <a:stretch/>
          </p:blipFill>
          <p:spPr>
            <a:xfrm>
              <a:off x="3841313" y="5611887"/>
              <a:ext cx="1120237" cy="406053"/>
            </a:xfrm>
            <a:prstGeom prst="rect">
              <a:avLst/>
            </a:prstGeom>
          </p:spPr>
        </p:pic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C65A1653-9727-416E-AACD-CAC4FB966B48}"/>
                </a:ext>
              </a:extLst>
            </p:cNvPr>
            <p:cNvSpPr txBox="1"/>
            <p:nvPr/>
          </p:nvSpPr>
          <p:spPr>
            <a:xfrm>
              <a:off x="5096281" y="551300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92" name="グループ化 91">
            <a:extLst>
              <a:ext uri="{FF2B5EF4-FFF2-40B4-BE49-F238E27FC236}">
                <a16:creationId xmlns:a16="http://schemas.microsoft.com/office/drawing/2014/main" id="{57B14EC0-0680-4ACC-97AF-AF4EC9C1FE39}"/>
              </a:ext>
            </a:extLst>
          </p:cNvPr>
          <p:cNvGrpSpPr/>
          <p:nvPr/>
        </p:nvGrpSpPr>
        <p:grpSpPr>
          <a:xfrm>
            <a:off x="174254" y="5057862"/>
            <a:ext cx="8232899" cy="577081"/>
            <a:chOff x="174254" y="5475113"/>
            <a:chExt cx="8232899" cy="577081"/>
          </a:xfrm>
        </p:grpSpPr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27B46308-23B2-48B9-96FE-5CF7801FA8A6}"/>
                </a:ext>
              </a:extLst>
            </p:cNvPr>
            <p:cNvSpPr txBox="1"/>
            <p:nvPr/>
          </p:nvSpPr>
          <p:spPr>
            <a:xfrm>
              <a:off x="174254" y="5475113"/>
              <a:ext cx="823289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③「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選び、演算のブロックを　　　　　　　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048314CB-D7C4-49E2-9C52-D4E5B05DF298}"/>
                </a:ext>
              </a:extLst>
            </p:cNvPr>
            <p:cNvSpPr txBox="1"/>
            <p:nvPr/>
          </p:nvSpPr>
          <p:spPr>
            <a:xfrm>
              <a:off x="2887698" y="554386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009FC642-4BFD-49A5-A162-B9440D184AD2}"/>
                </a:ext>
              </a:extLst>
            </p:cNvPr>
            <p:cNvSpPr txBox="1"/>
            <p:nvPr/>
          </p:nvSpPr>
          <p:spPr>
            <a:xfrm>
              <a:off x="512269" y="5554067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9" name="図 88">
              <a:extLst>
                <a:ext uri="{FF2B5EF4-FFF2-40B4-BE49-F238E27FC236}">
                  <a16:creationId xmlns:a16="http://schemas.microsoft.com/office/drawing/2014/main" id="{1D137793-8933-450A-BC26-D59E9E29CEA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897110" y="5647304"/>
              <a:ext cx="910601" cy="362554"/>
            </a:xfrm>
            <a:prstGeom prst="rect">
              <a:avLst/>
            </a:prstGeom>
          </p:spPr>
        </p:pic>
        <p:pic>
          <p:nvPicPr>
            <p:cNvPr id="91" name="図 90">
              <a:extLst>
                <a:ext uri="{FF2B5EF4-FFF2-40B4-BE49-F238E27FC236}">
                  <a16:creationId xmlns:a16="http://schemas.microsoft.com/office/drawing/2014/main" id="{57122202-4B5E-47B9-A79F-F44DE03A671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562794" y="5627560"/>
              <a:ext cx="1546994" cy="396274"/>
            </a:xfrm>
            <a:prstGeom prst="rect">
              <a:avLst/>
            </a:prstGeom>
          </p:spPr>
        </p:pic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A48BF5ED-0D98-49E1-BC98-80F33DE0EE61}"/>
                </a:ext>
              </a:extLst>
            </p:cNvPr>
            <p:cNvSpPr txBox="1"/>
            <p:nvPr/>
          </p:nvSpPr>
          <p:spPr>
            <a:xfrm>
              <a:off x="3523878" y="5558327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95" name="直線矢印コネクタ 94">
            <a:extLst>
              <a:ext uri="{FF2B5EF4-FFF2-40B4-BE49-F238E27FC236}">
                <a16:creationId xmlns:a16="http://schemas.microsoft.com/office/drawing/2014/main" id="{FEB29B43-A2F0-4FFF-A92E-795C4FD243A6}"/>
              </a:ext>
            </a:extLst>
          </p:cNvPr>
          <p:cNvCxnSpPr>
            <a:cxnSpLocks/>
          </p:cNvCxnSpPr>
          <p:nvPr/>
        </p:nvCxnSpPr>
        <p:spPr>
          <a:xfrm flipH="1">
            <a:off x="4282864" y="3065720"/>
            <a:ext cx="289136" cy="205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6" name="グループ化 95">
            <a:extLst>
              <a:ext uri="{FF2B5EF4-FFF2-40B4-BE49-F238E27FC236}">
                <a16:creationId xmlns:a16="http://schemas.microsoft.com/office/drawing/2014/main" id="{FE3047F1-D239-4730-BD05-A736F23F8C28}"/>
              </a:ext>
            </a:extLst>
          </p:cNvPr>
          <p:cNvGrpSpPr/>
          <p:nvPr/>
        </p:nvGrpSpPr>
        <p:grpSpPr>
          <a:xfrm>
            <a:off x="4575920" y="2771764"/>
            <a:ext cx="652422" cy="639195"/>
            <a:chOff x="588875" y="3127860"/>
            <a:chExt cx="652422" cy="639195"/>
          </a:xfrm>
        </p:grpSpPr>
        <p:pic>
          <p:nvPicPr>
            <p:cNvPr id="97" name="図 96">
              <a:extLst>
                <a:ext uri="{FF2B5EF4-FFF2-40B4-BE49-F238E27FC236}">
                  <a16:creationId xmlns:a16="http://schemas.microsoft.com/office/drawing/2014/main" id="{644250F3-D45B-41ED-9492-AD3B41786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13825" y="3214605"/>
              <a:ext cx="609600" cy="552450"/>
            </a:xfrm>
            <a:prstGeom prst="rect">
              <a:avLst/>
            </a:prstGeom>
          </p:spPr>
        </p:pic>
        <p:sp>
          <p:nvSpPr>
            <p:cNvPr id="98" name="四角形: 角を丸くする 97">
              <a:extLst>
                <a:ext uri="{FF2B5EF4-FFF2-40B4-BE49-F238E27FC236}">
                  <a16:creationId xmlns:a16="http://schemas.microsoft.com/office/drawing/2014/main" id="{3FC5A0B0-4533-4D3D-B151-4F2BDA31317C}"/>
                </a:ext>
              </a:extLst>
            </p:cNvPr>
            <p:cNvSpPr/>
            <p:nvPr/>
          </p:nvSpPr>
          <p:spPr>
            <a:xfrm>
              <a:off x="588875" y="312786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2" name="グループ化 111">
            <a:extLst>
              <a:ext uri="{FF2B5EF4-FFF2-40B4-BE49-F238E27FC236}">
                <a16:creationId xmlns:a16="http://schemas.microsoft.com/office/drawing/2014/main" id="{5CF44A2B-7CDE-4FE8-9785-F0068ADBD77B}"/>
              </a:ext>
            </a:extLst>
          </p:cNvPr>
          <p:cNvGrpSpPr/>
          <p:nvPr/>
        </p:nvGrpSpPr>
        <p:grpSpPr>
          <a:xfrm>
            <a:off x="203803" y="5728821"/>
            <a:ext cx="5995281" cy="1131079"/>
            <a:chOff x="328090" y="5782086"/>
            <a:chExt cx="5995281" cy="1131079"/>
          </a:xfrm>
        </p:grpSpPr>
        <p:sp>
          <p:nvSpPr>
            <p:cNvPr id="100" name="テキスト ボックス 99">
              <a:extLst>
                <a:ext uri="{FF2B5EF4-FFF2-40B4-BE49-F238E27FC236}">
                  <a16:creationId xmlns:a16="http://schemas.microsoft.com/office/drawing/2014/main" id="{4FD9F4E9-17FC-4EA4-B114-84FA9CDF5570}"/>
                </a:ext>
              </a:extLst>
            </p:cNvPr>
            <p:cNvSpPr txBox="1"/>
            <p:nvPr/>
          </p:nvSpPr>
          <p:spPr>
            <a:xfrm>
              <a:off x="328090" y="5782086"/>
              <a:ext cx="599528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④「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画像を「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ぐー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」に変更、表示秒数を「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C51E88CD-9C1B-4A4B-A27C-19FD3522BA5C}"/>
                </a:ext>
              </a:extLst>
            </p:cNvPr>
            <p:cNvSpPr txBox="1"/>
            <p:nvPr/>
          </p:nvSpPr>
          <p:spPr>
            <a:xfrm>
              <a:off x="4688524" y="583565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2" name="テキスト ボックス 101">
              <a:extLst>
                <a:ext uri="{FF2B5EF4-FFF2-40B4-BE49-F238E27FC236}">
                  <a16:creationId xmlns:a16="http://schemas.microsoft.com/office/drawing/2014/main" id="{F15F5EE0-6173-4ECE-A6CB-8F9C22DF11E1}"/>
                </a:ext>
              </a:extLst>
            </p:cNvPr>
            <p:cNvSpPr txBox="1"/>
            <p:nvPr/>
          </p:nvSpPr>
          <p:spPr>
            <a:xfrm>
              <a:off x="753856" y="580981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3" name="テキスト ボックス 102">
              <a:extLst>
                <a:ext uri="{FF2B5EF4-FFF2-40B4-BE49-F238E27FC236}">
                  <a16:creationId xmlns:a16="http://schemas.microsoft.com/office/drawing/2014/main" id="{D638125C-3968-435D-98E8-E7F1466D5597}"/>
                </a:ext>
              </a:extLst>
            </p:cNvPr>
            <p:cNvSpPr txBox="1"/>
            <p:nvPr/>
          </p:nvSpPr>
          <p:spPr>
            <a:xfrm>
              <a:off x="1170802" y="580981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4" name="図 103">
              <a:extLst>
                <a:ext uri="{FF2B5EF4-FFF2-40B4-BE49-F238E27FC236}">
                  <a16:creationId xmlns:a16="http://schemas.microsoft.com/office/drawing/2014/main" id="{4803B971-AA69-4A16-83EF-A66461ACA7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320338" y="5924045"/>
              <a:ext cx="2248095" cy="480102"/>
            </a:xfrm>
            <a:prstGeom prst="rect">
              <a:avLst/>
            </a:prstGeom>
          </p:spPr>
        </p:pic>
        <p:sp>
          <p:nvSpPr>
            <p:cNvPr id="105" name="テキスト ボックス 104">
              <a:extLst>
                <a:ext uri="{FF2B5EF4-FFF2-40B4-BE49-F238E27FC236}">
                  <a16:creationId xmlns:a16="http://schemas.microsoft.com/office/drawing/2014/main" id="{0F3AA2B4-87E3-4908-A5AB-63764C06A7A2}"/>
                </a:ext>
              </a:extLst>
            </p:cNvPr>
            <p:cNvSpPr txBox="1"/>
            <p:nvPr/>
          </p:nvSpPr>
          <p:spPr>
            <a:xfrm>
              <a:off x="527516" y="6401045"/>
              <a:ext cx="7245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がぞう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DFF650F0-5C50-432F-81C3-744EB20E7843}"/>
                </a:ext>
              </a:extLst>
            </p:cNvPr>
            <p:cNvSpPr txBox="1"/>
            <p:nvPr/>
          </p:nvSpPr>
          <p:spPr>
            <a:xfrm>
              <a:off x="2321340" y="6401045"/>
              <a:ext cx="7245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7" name="テキスト ボックス 106">
              <a:extLst>
                <a:ext uri="{FF2B5EF4-FFF2-40B4-BE49-F238E27FC236}">
                  <a16:creationId xmlns:a16="http://schemas.microsoft.com/office/drawing/2014/main" id="{74384B5B-A2E0-49B3-B82A-067F3CEB5E40}"/>
                </a:ext>
              </a:extLst>
            </p:cNvPr>
            <p:cNvSpPr txBox="1"/>
            <p:nvPr/>
          </p:nvSpPr>
          <p:spPr>
            <a:xfrm>
              <a:off x="2997768" y="6401045"/>
              <a:ext cx="141554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ひょうじびょうすう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8" name="テキスト ボックス 107">
              <a:extLst>
                <a:ext uri="{FF2B5EF4-FFF2-40B4-BE49-F238E27FC236}">
                  <a16:creationId xmlns:a16="http://schemas.microsoft.com/office/drawing/2014/main" id="{40AA8477-8052-47FC-883C-96E2502589AA}"/>
                </a:ext>
              </a:extLst>
            </p:cNvPr>
            <p:cNvSpPr txBox="1"/>
            <p:nvPr/>
          </p:nvSpPr>
          <p:spPr>
            <a:xfrm>
              <a:off x="4474439" y="6401045"/>
              <a:ext cx="6120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09" name="四角形: 角を丸くする 108">
            <a:extLst>
              <a:ext uri="{FF2B5EF4-FFF2-40B4-BE49-F238E27FC236}">
                <a16:creationId xmlns:a16="http://schemas.microsoft.com/office/drawing/2014/main" id="{08A457B8-A70E-4308-A23F-C3A3ECEEA291}"/>
              </a:ext>
            </a:extLst>
          </p:cNvPr>
          <p:cNvSpPr/>
          <p:nvPr/>
        </p:nvSpPr>
        <p:spPr>
          <a:xfrm>
            <a:off x="3018407" y="2884183"/>
            <a:ext cx="493528" cy="363074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118" name="コネクタ: カギ線 117">
            <a:extLst>
              <a:ext uri="{FF2B5EF4-FFF2-40B4-BE49-F238E27FC236}">
                <a16:creationId xmlns:a16="http://schemas.microsoft.com/office/drawing/2014/main" id="{F6544993-7128-416A-8597-340B4AA7913C}"/>
              </a:ext>
            </a:extLst>
          </p:cNvPr>
          <p:cNvCxnSpPr>
            <a:cxnSpLocks/>
            <a:stCxn id="47" idx="3"/>
          </p:cNvCxnSpPr>
          <p:nvPr/>
        </p:nvCxnSpPr>
        <p:spPr>
          <a:xfrm flipV="1">
            <a:off x="762404" y="2769099"/>
            <a:ext cx="1246221" cy="62910"/>
          </a:xfrm>
          <a:prstGeom prst="bentConnector3">
            <a:avLst>
              <a:gd name="adj1" fmla="val 3504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1FA8E291-C566-4059-BF11-08ADA698656F}"/>
              </a:ext>
            </a:extLst>
          </p:cNvPr>
          <p:cNvSpPr txBox="1"/>
          <p:nvPr/>
        </p:nvSpPr>
        <p:spPr>
          <a:xfrm>
            <a:off x="6169098" y="1479061"/>
            <a:ext cx="2417092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　　　　ぐー</a:t>
            </a:r>
          </a:p>
        </p:txBody>
      </p:sp>
      <p:pic>
        <p:nvPicPr>
          <p:cNvPr id="57" name="図 56">
            <a:extLst>
              <a:ext uri="{FF2B5EF4-FFF2-40B4-BE49-F238E27FC236}">
                <a16:creationId xmlns:a16="http://schemas.microsoft.com/office/drawing/2014/main" id="{FE7E0F6A-2714-48C6-BDCC-9C3B994953FB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65939" t="30" r="80" b="-30"/>
          <a:stretch/>
        </p:blipFill>
        <p:spPr>
          <a:xfrm>
            <a:off x="6629116" y="1350088"/>
            <a:ext cx="948260" cy="857776"/>
          </a:xfrm>
          <a:prstGeom prst="rect">
            <a:avLst/>
          </a:prstGeom>
        </p:spPr>
      </p:pic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C76C6BEF-E9EB-7C45-A1C8-A70920B2B311}"/>
              </a:ext>
            </a:extLst>
          </p:cNvPr>
          <p:cNvSpPr txBox="1"/>
          <p:nvPr/>
        </p:nvSpPr>
        <p:spPr>
          <a:xfrm>
            <a:off x="512269" y="1232840"/>
            <a:ext cx="9185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97194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8B606A07-436F-48F4-8046-38A76E6932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088"/>
          <a:stretch/>
        </p:blipFill>
        <p:spPr>
          <a:xfrm>
            <a:off x="365699" y="3231744"/>
            <a:ext cx="4648200" cy="240775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104FE8B-7F27-4ACE-BDD3-D33F7C3F1AC5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他の出し手も同じようにプログラミングをしよう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69C98EC-69E5-435F-BF0E-55A3C7A82B9C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CAC3BC2-958D-459F-AD1E-CB599ADD0509}"/>
              </a:ext>
            </a:extLst>
          </p:cNvPr>
          <p:cNvSpPr txBox="1"/>
          <p:nvPr/>
        </p:nvSpPr>
        <p:spPr>
          <a:xfrm>
            <a:off x="437157" y="1290285"/>
            <a:ext cx="5748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C8AFF75-E1BC-43BD-BD48-0153124231E4}"/>
              </a:ext>
            </a:extLst>
          </p:cNvPr>
          <p:cNvSpPr txBox="1"/>
          <p:nvPr/>
        </p:nvSpPr>
        <p:spPr>
          <a:xfrm>
            <a:off x="388253" y="2167253"/>
            <a:ext cx="2417092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　　　　ちょき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BDD52D24-8D33-4116-A86E-3E01226119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33649" t="4367" r="32370" b="-4367"/>
          <a:stretch/>
        </p:blipFill>
        <p:spPr>
          <a:xfrm>
            <a:off x="848271" y="2038280"/>
            <a:ext cx="948260" cy="857776"/>
          </a:xfrm>
          <a:prstGeom prst="rect">
            <a:avLst/>
          </a:prstGeom>
        </p:spPr>
      </p:pic>
      <p:sp>
        <p:nvSpPr>
          <p:cNvPr id="28" name="四角形: 角を丸くする 27">
            <a:extLst>
              <a:ext uri="{FF2B5EF4-FFF2-40B4-BE49-F238E27FC236}">
                <a16:creationId xmlns:a16="http://schemas.microsoft.com/office/drawing/2014/main" id="{C04843AB-A593-4899-BDA4-7F092B476A1C}"/>
              </a:ext>
            </a:extLst>
          </p:cNvPr>
          <p:cNvSpPr/>
          <p:nvPr/>
        </p:nvSpPr>
        <p:spPr>
          <a:xfrm>
            <a:off x="2149768" y="4435624"/>
            <a:ext cx="493528" cy="363074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9" name="四角形: 角を丸くする 28">
            <a:extLst>
              <a:ext uri="{FF2B5EF4-FFF2-40B4-BE49-F238E27FC236}">
                <a16:creationId xmlns:a16="http://schemas.microsoft.com/office/drawing/2014/main" id="{5E103AD6-DAEB-47F1-B1AA-43EC7C4F3679}"/>
              </a:ext>
            </a:extLst>
          </p:cNvPr>
          <p:cNvSpPr/>
          <p:nvPr/>
        </p:nvSpPr>
        <p:spPr>
          <a:xfrm>
            <a:off x="1201727" y="4855092"/>
            <a:ext cx="657827" cy="363074"/>
          </a:xfrm>
          <a:prstGeom prst="roundRect">
            <a:avLst>
              <a:gd name="adj" fmla="val 1177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BDBBCC2-91F6-4BCC-8EC0-5DE51103EB9B}"/>
              </a:ext>
            </a:extLst>
          </p:cNvPr>
          <p:cNvSpPr txBox="1"/>
          <p:nvPr/>
        </p:nvSpPr>
        <p:spPr>
          <a:xfrm>
            <a:off x="1061159" y="1290284"/>
            <a:ext cx="221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88F31CD-02B3-4A1D-8EB0-7B2A873F8B96}"/>
              </a:ext>
            </a:extLst>
          </p:cNvPr>
          <p:cNvSpPr txBox="1"/>
          <p:nvPr/>
        </p:nvSpPr>
        <p:spPr>
          <a:xfrm>
            <a:off x="1501291" y="1287589"/>
            <a:ext cx="221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D302F04-D17A-4FA6-9AD8-31A70521916A}"/>
              </a:ext>
            </a:extLst>
          </p:cNvPr>
          <p:cNvSpPr txBox="1"/>
          <p:nvPr/>
        </p:nvSpPr>
        <p:spPr>
          <a:xfrm>
            <a:off x="1796531" y="1287589"/>
            <a:ext cx="5748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8994E03-728E-4D28-AF96-05D3561D88F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1783" b="31749"/>
          <a:stretch/>
        </p:blipFill>
        <p:spPr>
          <a:xfrm>
            <a:off x="3537800" y="3368879"/>
            <a:ext cx="5357625" cy="2973071"/>
          </a:xfrm>
          <a:prstGeom prst="rect">
            <a:avLst/>
          </a:prstGeom>
        </p:spPr>
      </p:pic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FEF6CD0F-8643-4B4C-9994-89A428BFC339}"/>
              </a:ext>
            </a:extLst>
          </p:cNvPr>
          <p:cNvSpPr/>
          <p:nvPr/>
        </p:nvSpPr>
        <p:spPr>
          <a:xfrm>
            <a:off x="362756" y="4364744"/>
            <a:ext cx="2993595" cy="1247986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494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8E3AA70-DB7A-4817-901F-D970E333DC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508"/>
          <a:stretch/>
        </p:blipFill>
        <p:spPr>
          <a:xfrm>
            <a:off x="379375" y="3249225"/>
            <a:ext cx="4667250" cy="3455163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69C98EC-69E5-435F-BF0E-55A3C7A82B9C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C8AFF75-E1BC-43BD-BD48-0153124231E4}"/>
              </a:ext>
            </a:extLst>
          </p:cNvPr>
          <p:cNvSpPr txBox="1"/>
          <p:nvPr/>
        </p:nvSpPr>
        <p:spPr>
          <a:xfrm>
            <a:off x="388253" y="2167253"/>
            <a:ext cx="2417092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　　　　ぱー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BDD52D24-8D33-4116-A86E-3E01226119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245" t="746" r="65774" b="-746"/>
          <a:stretch/>
        </p:blipFill>
        <p:spPr>
          <a:xfrm>
            <a:off x="848271" y="2038280"/>
            <a:ext cx="948260" cy="857776"/>
          </a:xfrm>
          <a:prstGeom prst="rect">
            <a:avLst/>
          </a:prstGeom>
        </p:spPr>
      </p:pic>
      <p:sp>
        <p:nvSpPr>
          <p:cNvPr id="28" name="四角形: 角を丸くする 27">
            <a:extLst>
              <a:ext uri="{FF2B5EF4-FFF2-40B4-BE49-F238E27FC236}">
                <a16:creationId xmlns:a16="http://schemas.microsoft.com/office/drawing/2014/main" id="{C04843AB-A593-4899-BDA4-7F092B476A1C}"/>
              </a:ext>
            </a:extLst>
          </p:cNvPr>
          <p:cNvSpPr/>
          <p:nvPr/>
        </p:nvSpPr>
        <p:spPr>
          <a:xfrm>
            <a:off x="2157636" y="5539547"/>
            <a:ext cx="493528" cy="363074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9" name="四角形: 角を丸くする 28">
            <a:extLst>
              <a:ext uri="{FF2B5EF4-FFF2-40B4-BE49-F238E27FC236}">
                <a16:creationId xmlns:a16="http://schemas.microsoft.com/office/drawing/2014/main" id="{5E103AD6-DAEB-47F1-B1AA-43EC7C4F3679}"/>
              </a:ext>
            </a:extLst>
          </p:cNvPr>
          <p:cNvSpPr/>
          <p:nvPr/>
        </p:nvSpPr>
        <p:spPr>
          <a:xfrm>
            <a:off x="1218473" y="5967893"/>
            <a:ext cx="657827" cy="363074"/>
          </a:xfrm>
          <a:prstGeom prst="roundRect">
            <a:avLst>
              <a:gd name="adj" fmla="val 1177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22456B7-BA94-4F1D-9147-C5E697B907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2726" b="32340"/>
          <a:stretch/>
        </p:blipFill>
        <p:spPr>
          <a:xfrm>
            <a:off x="3537800" y="3368879"/>
            <a:ext cx="5240595" cy="2891405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303F0BB-AD62-45E6-9C35-FE0975D566C0}"/>
              </a:ext>
            </a:extLst>
          </p:cNvPr>
          <p:cNvSpPr/>
          <p:nvPr/>
        </p:nvSpPr>
        <p:spPr>
          <a:xfrm>
            <a:off x="361879" y="5456402"/>
            <a:ext cx="2993595" cy="1247986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748709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8E3AA70-DB7A-4817-901F-D970E333DC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25"/>
          <a:stretch/>
        </p:blipFill>
        <p:spPr>
          <a:xfrm>
            <a:off x="459274" y="1322213"/>
            <a:ext cx="4667250" cy="497324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69C98EC-69E5-435F-BF0E-55A3C7A82B9C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AA1DC014-CBB0-4703-891F-BD2BD947DE3B}"/>
              </a:ext>
            </a:extLst>
          </p:cNvPr>
          <p:cNvGrpSpPr/>
          <p:nvPr/>
        </p:nvGrpSpPr>
        <p:grpSpPr>
          <a:xfrm>
            <a:off x="3897296" y="3613150"/>
            <a:ext cx="4651900" cy="1121153"/>
            <a:chOff x="3897296" y="3613150"/>
            <a:chExt cx="4651900" cy="1121153"/>
          </a:xfrm>
        </p:grpSpPr>
        <p:sp>
          <p:nvSpPr>
            <p:cNvPr id="11" name="吹き出し: 角を丸めた四角形 10">
              <a:extLst>
                <a:ext uri="{FF2B5EF4-FFF2-40B4-BE49-F238E27FC236}">
                  <a16:creationId xmlns:a16="http://schemas.microsoft.com/office/drawing/2014/main" id="{9FBB8B43-CFB9-4335-92B8-B40BAD611758}"/>
                </a:ext>
              </a:extLst>
            </p:cNvPr>
            <p:cNvSpPr/>
            <p:nvPr/>
          </p:nvSpPr>
          <p:spPr>
            <a:xfrm>
              <a:off x="3897296" y="3718640"/>
              <a:ext cx="4580117" cy="1015663"/>
            </a:xfrm>
            <a:prstGeom prst="wedgeRoundRectCallout">
              <a:avLst>
                <a:gd name="adj1" fmla="val 39261"/>
                <a:gd name="adj2" fmla="val 6798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6D3791AD-8341-4C17-B992-3E74AED14599}"/>
                </a:ext>
              </a:extLst>
            </p:cNvPr>
            <p:cNvSpPr txBox="1"/>
            <p:nvPr/>
          </p:nvSpPr>
          <p:spPr>
            <a:xfrm>
              <a:off x="3969079" y="3613150"/>
              <a:ext cx="458011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このプログラムは、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どのタイミングで実行するといいのかなぁ？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A5D255B6-EB02-4DF2-A022-11BC1A1DD1A2}"/>
                </a:ext>
              </a:extLst>
            </p:cNvPr>
            <p:cNvSpPr txBox="1"/>
            <p:nvPr/>
          </p:nvSpPr>
          <p:spPr>
            <a:xfrm>
              <a:off x="5572611" y="4158789"/>
              <a:ext cx="6315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じっこう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18605271-B394-43EE-8945-54630900C7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0558" y="5190000"/>
            <a:ext cx="1552792" cy="109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4974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104FE8B-7F27-4ACE-BDD3-D33F7C3F1AC5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人間の出す手が決まった後に実行するとよさそう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69C98EC-69E5-435F-BF0E-55A3C7A82B9C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FD7BAD94-9362-408C-9D62-64B2AC2EE7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0" y="1822351"/>
            <a:ext cx="8724900" cy="1514475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67805B1-1D85-44BC-9520-64E5FA76BC8B}"/>
              </a:ext>
            </a:extLst>
          </p:cNvPr>
          <p:cNvSpPr txBox="1"/>
          <p:nvPr/>
        </p:nvSpPr>
        <p:spPr>
          <a:xfrm>
            <a:off x="468035" y="1289971"/>
            <a:ext cx="748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にんげん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D7FD0CA-5BC6-4F70-B342-09247841EBCC}"/>
              </a:ext>
            </a:extLst>
          </p:cNvPr>
          <p:cNvSpPr txBox="1"/>
          <p:nvPr/>
        </p:nvSpPr>
        <p:spPr>
          <a:xfrm>
            <a:off x="1288918" y="1289971"/>
            <a:ext cx="221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855A9BA-F11C-4FF9-BBC8-89867EF4B5AF}"/>
              </a:ext>
            </a:extLst>
          </p:cNvPr>
          <p:cNvSpPr txBox="1"/>
          <p:nvPr/>
        </p:nvSpPr>
        <p:spPr>
          <a:xfrm>
            <a:off x="1734389" y="1289971"/>
            <a:ext cx="221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1246442-6C96-4EA4-8425-CA833AF06C49}"/>
              </a:ext>
            </a:extLst>
          </p:cNvPr>
          <p:cNvSpPr txBox="1"/>
          <p:nvPr/>
        </p:nvSpPr>
        <p:spPr>
          <a:xfrm>
            <a:off x="2179860" y="1289971"/>
            <a:ext cx="221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9CA6DDA-CD22-45EB-A3B4-2C9F9F8C97B8}"/>
              </a:ext>
            </a:extLst>
          </p:cNvPr>
          <p:cNvSpPr txBox="1"/>
          <p:nvPr/>
        </p:nvSpPr>
        <p:spPr>
          <a:xfrm>
            <a:off x="3418133" y="1289971"/>
            <a:ext cx="748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じっこう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3AAA949-FACF-48A6-B5F7-76C4D5B55C63}"/>
              </a:ext>
            </a:extLst>
          </p:cNvPr>
          <p:cNvSpPr txBox="1"/>
          <p:nvPr/>
        </p:nvSpPr>
        <p:spPr>
          <a:xfrm>
            <a:off x="2990417" y="1289971"/>
            <a:ext cx="4722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あと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25CCE81E-66F9-44E3-AF56-B0CC1236BE3D}"/>
              </a:ext>
            </a:extLst>
          </p:cNvPr>
          <p:cNvGrpSpPr/>
          <p:nvPr/>
        </p:nvGrpSpPr>
        <p:grpSpPr>
          <a:xfrm>
            <a:off x="262818" y="3182936"/>
            <a:ext cx="2205174" cy="676477"/>
            <a:chOff x="262818" y="3182936"/>
            <a:chExt cx="2205174" cy="676477"/>
          </a:xfrm>
        </p:grpSpPr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5D19D1B3-4A27-45B3-B3FA-5F60B33B6958}"/>
                </a:ext>
              </a:extLst>
            </p:cNvPr>
            <p:cNvSpPr/>
            <p:nvPr/>
          </p:nvSpPr>
          <p:spPr>
            <a:xfrm>
              <a:off x="262818" y="3182936"/>
              <a:ext cx="2205174" cy="67647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BFF68AE7-7C51-432F-A706-86870F147D21}"/>
                </a:ext>
              </a:extLst>
            </p:cNvPr>
            <p:cNvSpPr txBox="1"/>
            <p:nvPr/>
          </p:nvSpPr>
          <p:spPr>
            <a:xfrm>
              <a:off x="1010670" y="3197121"/>
              <a:ext cx="94510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ここ！</a:t>
              </a:r>
              <a:endParaRPr lang="en-US" altLang="ja-JP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8DA69FB8-DCFC-4262-9169-E0ECC9F91BBE}"/>
              </a:ext>
            </a:extLst>
          </p:cNvPr>
          <p:cNvGrpSpPr/>
          <p:nvPr/>
        </p:nvGrpSpPr>
        <p:grpSpPr>
          <a:xfrm>
            <a:off x="3204790" y="3195943"/>
            <a:ext cx="2205174" cy="676477"/>
            <a:chOff x="262818" y="3182936"/>
            <a:chExt cx="2205174" cy="676477"/>
          </a:xfrm>
        </p:grpSpPr>
        <p:sp>
          <p:nvSpPr>
            <p:cNvPr id="31" name="正方形/長方形 30">
              <a:extLst>
                <a:ext uri="{FF2B5EF4-FFF2-40B4-BE49-F238E27FC236}">
                  <a16:creationId xmlns:a16="http://schemas.microsoft.com/office/drawing/2014/main" id="{1583162F-E1F8-4D18-8583-AFC60BDBF98D}"/>
                </a:ext>
              </a:extLst>
            </p:cNvPr>
            <p:cNvSpPr/>
            <p:nvPr/>
          </p:nvSpPr>
          <p:spPr>
            <a:xfrm>
              <a:off x="262818" y="3182936"/>
              <a:ext cx="2205174" cy="67647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017BB836-FEC2-4BA2-9D33-A92511F62260}"/>
                </a:ext>
              </a:extLst>
            </p:cNvPr>
            <p:cNvSpPr txBox="1"/>
            <p:nvPr/>
          </p:nvSpPr>
          <p:spPr>
            <a:xfrm>
              <a:off x="1010670" y="3197121"/>
              <a:ext cx="94510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ここ！</a:t>
              </a:r>
              <a:endParaRPr lang="en-US" altLang="ja-JP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674EBA66-F436-4571-99FA-3167FD32E4C6}"/>
              </a:ext>
            </a:extLst>
          </p:cNvPr>
          <p:cNvGrpSpPr/>
          <p:nvPr/>
        </p:nvGrpSpPr>
        <p:grpSpPr>
          <a:xfrm>
            <a:off x="6087376" y="3184712"/>
            <a:ext cx="2205174" cy="676477"/>
            <a:chOff x="262818" y="3182936"/>
            <a:chExt cx="2205174" cy="676477"/>
          </a:xfrm>
        </p:grpSpPr>
        <p:sp>
          <p:nvSpPr>
            <p:cNvPr id="34" name="正方形/長方形 33">
              <a:extLst>
                <a:ext uri="{FF2B5EF4-FFF2-40B4-BE49-F238E27FC236}">
                  <a16:creationId xmlns:a16="http://schemas.microsoft.com/office/drawing/2014/main" id="{6B72B0A6-831D-444C-92F4-CF6D0666AD62}"/>
                </a:ext>
              </a:extLst>
            </p:cNvPr>
            <p:cNvSpPr/>
            <p:nvPr/>
          </p:nvSpPr>
          <p:spPr>
            <a:xfrm>
              <a:off x="262818" y="3182936"/>
              <a:ext cx="2205174" cy="67647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A8D8CEBD-90D9-4597-ACC7-B25EB0B86A7D}"/>
                </a:ext>
              </a:extLst>
            </p:cNvPr>
            <p:cNvSpPr txBox="1"/>
            <p:nvPr/>
          </p:nvSpPr>
          <p:spPr>
            <a:xfrm>
              <a:off x="1010670" y="3197121"/>
              <a:ext cx="94510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ここ！</a:t>
              </a:r>
              <a:endParaRPr lang="en-US" altLang="ja-JP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2" name="吹き出し: 角を丸めた四角形 51">
            <a:extLst>
              <a:ext uri="{FF2B5EF4-FFF2-40B4-BE49-F238E27FC236}">
                <a16:creationId xmlns:a16="http://schemas.microsoft.com/office/drawing/2014/main" id="{859A3AD3-040D-4A5F-971A-7BF303E5A1F1}"/>
              </a:ext>
            </a:extLst>
          </p:cNvPr>
          <p:cNvSpPr/>
          <p:nvPr/>
        </p:nvSpPr>
        <p:spPr>
          <a:xfrm>
            <a:off x="882172" y="4083738"/>
            <a:ext cx="5989146" cy="523221"/>
          </a:xfrm>
          <a:prstGeom prst="wedgeRoundRectCallout">
            <a:avLst>
              <a:gd name="adj1" fmla="val 58306"/>
              <a:gd name="adj2" fmla="val -13301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33D7DA69-3F7C-4771-A3D3-A376825B32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8816" y="4124373"/>
            <a:ext cx="1227071" cy="865725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13F9E6FF-BC7D-44B2-ACFC-21B8F80715FC}"/>
              </a:ext>
            </a:extLst>
          </p:cNvPr>
          <p:cNvGrpSpPr/>
          <p:nvPr/>
        </p:nvGrpSpPr>
        <p:grpSpPr>
          <a:xfrm>
            <a:off x="1010815" y="4079256"/>
            <a:ext cx="5546826" cy="523220"/>
            <a:chOff x="512113" y="5668768"/>
            <a:chExt cx="5546826" cy="523220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47F02509-CC46-4FD9-89F8-79292EE122F5}"/>
                </a:ext>
              </a:extLst>
            </p:cNvPr>
            <p:cNvSpPr txBox="1"/>
            <p:nvPr/>
          </p:nvSpPr>
          <p:spPr>
            <a:xfrm>
              <a:off x="560609" y="5668768"/>
              <a:ext cx="54983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同じプログラムをいろんなところに作るのは大変だなぁ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endPara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B441CF43-A9E3-4AAC-930C-5944A8B0C572}"/>
                </a:ext>
              </a:extLst>
            </p:cNvPr>
            <p:cNvSpPr txBox="1"/>
            <p:nvPr/>
          </p:nvSpPr>
          <p:spPr>
            <a:xfrm>
              <a:off x="3792234" y="5714934"/>
              <a:ext cx="45129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4EA6BF95-F587-42B6-9F77-0FBD8E5A5928}"/>
                </a:ext>
              </a:extLst>
            </p:cNvPr>
            <p:cNvSpPr txBox="1"/>
            <p:nvPr/>
          </p:nvSpPr>
          <p:spPr>
            <a:xfrm>
              <a:off x="512113" y="5714934"/>
              <a:ext cx="4985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おな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E054B0FC-E679-4B18-B820-57B326381B37}"/>
                </a:ext>
              </a:extLst>
            </p:cNvPr>
            <p:cNvSpPr txBox="1"/>
            <p:nvPr/>
          </p:nvSpPr>
          <p:spPr>
            <a:xfrm>
              <a:off x="4609835" y="5714934"/>
              <a:ext cx="6315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たいへん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58" name="図 57">
            <a:extLst>
              <a:ext uri="{FF2B5EF4-FFF2-40B4-BE49-F238E27FC236}">
                <a16:creationId xmlns:a16="http://schemas.microsoft.com/office/drawing/2014/main" id="{33D43F6F-8631-4C2D-9555-BCFCFAC3BD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861" y="5010561"/>
            <a:ext cx="1090465" cy="1847439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E497E4A5-E50C-428D-B7A9-5259AA83D0E5}"/>
              </a:ext>
            </a:extLst>
          </p:cNvPr>
          <p:cNvGrpSpPr/>
          <p:nvPr/>
        </p:nvGrpSpPr>
        <p:grpSpPr>
          <a:xfrm>
            <a:off x="2232496" y="5349193"/>
            <a:ext cx="5752082" cy="779676"/>
            <a:chOff x="1536486" y="5070709"/>
            <a:chExt cx="5752082" cy="779676"/>
          </a:xfrm>
        </p:grpSpPr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4411D642-99ED-4BDB-84F9-658401E02421}"/>
                </a:ext>
              </a:extLst>
            </p:cNvPr>
            <p:cNvSpPr txBox="1"/>
            <p:nvPr/>
          </p:nvSpPr>
          <p:spPr>
            <a:xfrm>
              <a:off x="1855432" y="5107290"/>
              <a:ext cx="526445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そんなときは</a:t>
              </a:r>
              <a:r>
                <a:rPr lang="en-US" altLang="ja-JP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『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ブロック定義</a:t>
              </a:r>
              <a:r>
                <a:rPr lang="en-US" altLang="ja-JP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』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を使うといいよ！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3D113319-DD7B-445F-B481-07674FB4C601}"/>
                </a:ext>
              </a:extLst>
            </p:cNvPr>
            <p:cNvSpPr txBox="1"/>
            <p:nvPr/>
          </p:nvSpPr>
          <p:spPr>
            <a:xfrm>
              <a:off x="4390731" y="5188221"/>
              <a:ext cx="584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ていぎ</a:t>
              </a: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2D3A7B95-597B-4208-BE25-28E057FF0736}"/>
                </a:ext>
              </a:extLst>
            </p:cNvPr>
            <p:cNvSpPr txBox="1"/>
            <p:nvPr/>
          </p:nvSpPr>
          <p:spPr>
            <a:xfrm>
              <a:off x="5222798" y="5236272"/>
              <a:ext cx="584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つか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吹き出し: 角を丸めた四角形 64">
              <a:extLst>
                <a:ext uri="{FF2B5EF4-FFF2-40B4-BE49-F238E27FC236}">
                  <a16:creationId xmlns:a16="http://schemas.microsoft.com/office/drawing/2014/main" id="{EF9B0B98-F7F4-44DA-923E-E7E12AC89601}"/>
                </a:ext>
              </a:extLst>
            </p:cNvPr>
            <p:cNvSpPr/>
            <p:nvPr/>
          </p:nvSpPr>
          <p:spPr>
            <a:xfrm>
              <a:off x="1536486" y="5070709"/>
              <a:ext cx="5752082" cy="779676"/>
            </a:xfrm>
            <a:prstGeom prst="wedgeRoundRectCallout">
              <a:avLst>
                <a:gd name="adj1" fmla="val -55536"/>
                <a:gd name="adj2" fmla="val -19202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45490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ブロック定義について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30996D9-F5B1-4491-B076-0A08E0993FD0}"/>
              </a:ext>
            </a:extLst>
          </p:cNvPr>
          <p:cNvSpPr txBox="1"/>
          <p:nvPr/>
        </p:nvSpPr>
        <p:spPr>
          <a:xfrm>
            <a:off x="1478835" y="408186"/>
            <a:ext cx="671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ていぎ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9E8F36CE-AF17-4602-BCEC-9F8D93EE6AF8}"/>
              </a:ext>
            </a:extLst>
          </p:cNvPr>
          <p:cNvSpPr txBox="1"/>
          <p:nvPr/>
        </p:nvSpPr>
        <p:spPr>
          <a:xfrm>
            <a:off x="372861" y="1602409"/>
            <a:ext cx="8380640" cy="630942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 　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ブロック定義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とは、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自分でブロックを作ることができる機能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6B593F38-DB65-440E-9B1D-0B717F381458}"/>
              </a:ext>
            </a:extLst>
          </p:cNvPr>
          <p:cNvSpPr txBox="1"/>
          <p:nvPr/>
        </p:nvSpPr>
        <p:spPr>
          <a:xfrm>
            <a:off x="2150665" y="1706891"/>
            <a:ext cx="7388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ていぎ</a:t>
            </a:r>
          </a:p>
        </p:txBody>
      </p:sp>
      <p:pic>
        <p:nvPicPr>
          <p:cNvPr id="50" name="図 49">
            <a:extLst>
              <a:ext uri="{FF2B5EF4-FFF2-40B4-BE49-F238E27FC236}">
                <a16:creationId xmlns:a16="http://schemas.microsoft.com/office/drawing/2014/main" id="{925B63B6-B30B-405B-A10D-25A8FDD9F0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31" y="1614814"/>
            <a:ext cx="565549" cy="605946"/>
          </a:xfrm>
          <a:prstGeom prst="rect">
            <a:avLst/>
          </a:prstGeom>
        </p:spPr>
      </p:pic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32B0D753-B67E-4687-8658-085209DE5191}"/>
              </a:ext>
            </a:extLst>
          </p:cNvPr>
          <p:cNvSpPr txBox="1"/>
          <p:nvPr/>
        </p:nvSpPr>
        <p:spPr>
          <a:xfrm>
            <a:off x="3412487" y="1706891"/>
            <a:ext cx="5655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CC75E66-4129-4422-A5E8-10C064A611BB}"/>
              </a:ext>
            </a:extLst>
          </p:cNvPr>
          <p:cNvSpPr txBox="1"/>
          <p:nvPr/>
        </p:nvSpPr>
        <p:spPr>
          <a:xfrm>
            <a:off x="7499941" y="1706891"/>
            <a:ext cx="5655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きのう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C9FCCFD8-6764-4B9D-88AB-E28A12AFDF8E}"/>
              </a:ext>
            </a:extLst>
          </p:cNvPr>
          <p:cNvSpPr txBox="1"/>
          <p:nvPr/>
        </p:nvSpPr>
        <p:spPr>
          <a:xfrm>
            <a:off x="5313161" y="1706891"/>
            <a:ext cx="5655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0138802-8FA7-492A-AEC2-647E6F07D2DE}"/>
              </a:ext>
            </a:extLst>
          </p:cNvPr>
          <p:cNvGrpSpPr/>
          <p:nvPr/>
        </p:nvGrpSpPr>
        <p:grpSpPr>
          <a:xfrm>
            <a:off x="1089780" y="2851706"/>
            <a:ext cx="6657678" cy="577081"/>
            <a:chOff x="1234342" y="3239161"/>
            <a:chExt cx="6657678" cy="577081"/>
          </a:xfrm>
        </p:grpSpPr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D1F62F4F-0429-47C7-B559-FCD767AD7BF3}"/>
                </a:ext>
              </a:extLst>
            </p:cNvPr>
            <p:cNvSpPr txBox="1"/>
            <p:nvPr/>
          </p:nvSpPr>
          <p:spPr>
            <a:xfrm>
              <a:off x="1234342" y="3239161"/>
              <a:ext cx="665767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・複数のブロックをまとめてひとつの命令として使いたい！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95A7B801-D82D-4982-8143-45CF265A8BA1}"/>
                </a:ext>
              </a:extLst>
            </p:cNvPr>
            <p:cNvSpPr txBox="1"/>
            <p:nvPr/>
          </p:nvSpPr>
          <p:spPr>
            <a:xfrm>
              <a:off x="1446034" y="3281480"/>
              <a:ext cx="7046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ふくすう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17D1272F-F67B-4DA9-A710-D7232EDBEF3C}"/>
                </a:ext>
              </a:extLst>
            </p:cNvPr>
            <p:cNvSpPr txBox="1"/>
            <p:nvPr/>
          </p:nvSpPr>
          <p:spPr>
            <a:xfrm>
              <a:off x="6186763" y="3305889"/>
              <a:ext cx="5820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14C2AAAB-DE47-4068-935D-771EE51E7487}"/>
                </a:ext>
              </a:extLst>
            </p:cNvPr>
            <p:cNvSpPr txBox="1"/>
            <p:nvPr/>
          </p:nvSpPr>
          <p:spPr>
            <a:xfrm>
              <a:off x="5067962" y="3281479"/>
              <a:ext cx="81074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AEA29EBE-2535-4EC1-9F47-93150275CD0E}"/>
              </a:ext>
            </a:extLst>
          </p:cNvPr>
          <p:cNvGrpSpPr/>
          <p:nvPr/>
        </p:nvGrpSpPr>
        <p:grpSpPr>
          <a:xfrm>
            <a:off x="1089780" y="3419918"/>
            <a:ext cx="5752155" cy="577081"/>
            <a:chOff x="1234342" y="4407544"/>
            <a:chExt cx="5752155" cy="577081"/>
          </a:xfrm>
        </p:grpSpPr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D7008FE4-3AAC-43AC-81BE-121D09064403}"/>
                </a:ext>
              </a:extLst>
            </p:cNvPr>
            <p:cNvSpPr txBox="1"/>
            <p:nvPr/>
          </p:nvSpPr>
          <p:spPr>
            <a:xfrm>
              <a:off x="1234342" y="4407544"/>
              <a:ext cx="575215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・同じことを何度もするので「定義」して使いたい！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6CB2FB0A-10F2-4747-9DC6-E20D214505D9}"/>
                </a:ext>
              </a:extLst>
            </p:cNvPr>
            <p:cNvSpPr txBox="1"/>
            <p:nvPr/>
          </p:nvSpPr>
          <p:spPr>
            <a:xfrm>
              <a:off x="5549823" y="4449863"/>
              <a:ext cx="47740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042B2C8D-C158-4BC0-8563-A0AA5F8C6208}"/>
                </a:ext>
              </a:extLst>
            </p:cNvPr>
            <p:cNvSpPr txBox="1"/>
            <p:nvPr/>
          </p:nvSpPr>
          <p:spPr>
            <a:xfrm>
              <a:off x="1446034" y="4449863"/>
              <a:ext cx="4748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おな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DBBB3B91-988E-46A9-9538-68960274D12D}"/>
                </a:ext>
              </a:extLst>
            </p:cNvPr>
            <p:cNvSpPr txBox="1"/>
            <p:nvPr/>
          </p:nvSpPr>
          <p:spPr>
            <a:xfrm>
              <a:off x="2537245" y="4449863"/>
              <a:ext cx="7046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なんど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BA502F02-817C-40F5-8364-30273B205234}"/>
                </a:ext>
              </a:extLst>
            </p:cNvPr>
            <p:cNvSpPr txBox="1"/>
            <p:nvPr/>
          </p:nvSpPr>
          <p:spPr>
            <a:xfrm>
              <a:off x="4363331" y="4449863"/>
              <a:ext cx="7046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ていぎ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4DC1132F-9B80-438C-939D-7F40019D6299}"/>
              </a:ext>
            </a:extLst>
          </p:cNvPr>
          <p:cNvGrpSpPr/>
          <p:nvPr/>
        </p:nvGrpSpPr>
        <p:grpSpPr>
          <a:xfrm>
            <a:off x="372861" y="2337833"/>
            <a:ext cx="3118489" cy="577081"/>
            <a:chOff x="372861" y="2337833"/>
            <a:chExt cx="3118489" cy="577081"/>
          </a:xfrm>
        </p:grpSpPr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DA734D97-47D2-4350-8488-846807046EBE}"/>
                </a:ext>
              </a:extLst>
            </p:cNvPr>
            <p:cNvSpPr txBox="1"/>
            <p:nvPr/>
          </p:nvSpPr>
          <p:spPr>
            <a:xfrm>
              <a:off x="372861" y="2337833"/>
              <a:ext cx="311848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こんなときに便利だよ！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AD6DF02B-1813-414C-B6D5-5FE2BE40FBE4}"/>
                </a:ext>
              </a:extLst>
            </p:cNvPr>
            <p:cNvSpPr txBox="1"/>
            <p:nvPr/>
          </p:nvSpPr>
          <p:spPr>
            <a:xfrm>
              <a:off x="1722807" y="2398790"/>
              <a:ext cx="7046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べんり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8A78CBE8-6733-4A14-AF79-BD20D0356D16}"/>
              </a:ext>
            </a:extLst>
          </p:cNvPr>
          <p:cNvGrpSpPr/>
          <p:nvPr/>
        </p:nvGrpSpPr>
        <p:grpSpPr>
          <a:xfrm>
            <a:off x="1301472" y="4570570"/>
            <a:ext cx="3062962" cy="2054161"/>
            <a:chOff x="2671186" y="4245607"/>
            <a:chExt cx="3062962" cy="2054161"/>
          </a:xfrm>
        </p:grpSpPr>
        <p:sp>
          <p:nvSpPr>
            <p:cNvPr id="35" name="正方形/長方形 34">
              <a:extLst>
                <a:ext uri="{FF2B5EF4-FFF2-40B4-BE49-F238E27FC236}">
                  <a16:creationId xmlns:a16="http://schemas.microsoft.com/office/drawing/2014/main" id="{9E1E188D-9017-4EB7-A934-2D1C2E4382E1}"/>
                </a:ext>
              </a:extLst>
            </p:cNvPr>
            <p:cNvSpPr/>
            <p:nvPr/>
          </p:nvSpPr>
          <p:spPr>
            <a:xfrm>
              <a:off x="2671186" y="4245607"/>
              <a:ext cx="3062962" cy="205416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EB8F7BA7-3774-40CD-BEA5-4995BB6EE7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53277" y="4455520"/>
              <a:ext cx="2730074" cy="1679354"/>
            </a:xfrm>
            <a:prstGeom prst="rect">
              <a:avLst/>
            </a:prstGeom>
          </p:spPr>
        </p:pic>
      </p:grpSp>
      <p:sp>
        <p:nvSpPr>
          <p:cNvPr id="59" name="吹き出し: 角を丸めた四角形 58">
            <a:extLst>
              <a:ext uri="{FF2B5EF4-FFF2-40B4-BE49-F238E27FC236}">
                <a16:creationId xmlns:a16="http://schemas.microsoft.com/office/drawing/2014/main" id="{48E09682-BD11-4C87-8780-B4036E62E19E}"/>
              </a:ext>
            </a:extLst>
          </p:cNvPr>
          <p:cNvSpPr/>
          <p:nvPr/>
        </p:nvSpPr>
        <p:spPr>
          <a:xfrm>
            <a:off x="4600710" y="4570571"/>
            <a:ext cx="2951628" cy="2054161"/>
          </a:xfrm>
          <a:prstGeom prst="wedgeRoundRectCallout">
            <a:avLst>
              <a:gd name="adj1" fmla="val 59010"/>
              <a:gd name="adj2" fmla="val -5565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60" name="図 59">
            <a:extLst>
              <a:ext uri="{FF2B5EF4-FFF2-40B4-BE49-F238E27FC236}">
                <a16:creationId xmlns:a16="http://schemas.microsoft.com/office/drawing/2014/main" id="{A9D91CDF-B2F2-4B8D-9D61-E80A125174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3135" y="4929167"/>
            <a:ext cx="1062095" cy="1692565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7C1C6AF4-5E43-4E1B-8590-902FBAF6746C}"/>
              </a:ext>
            </a:extLst>
          </p:cNvPr>
          <p:cNvGrpSpPr/>
          <p:nvPr/>
        </p:nvGrpSpPr>
        <p:grpSpPr>
          <a:xfrm>
            <a:off x="4784603" y="4794951"/>
            <a:ext cx="2706251" cy="1508105"/>
            <a:chOff x="4837015" y="4951815"/>
            <a:chExt cx="2706251" cy="1508105"/>
          </a:xfrm>
        </p:grpSpPr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D9798DAF-644D-425C-AC2E-8C52640F2B2D}"/>
                </a:ext>
              </a:extLst>
            </p:cNvPr>
            <p:cNvSpPr txBox="1"/>
            <p:nvPr/>
          </p:nvSpPr>
          <p:spPr>
            <a:xfrm>
              <a:off x="4877101" y="4951815"/>
              <a:ext cx="2666165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の部分に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名前を付けることを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『</a:t>
              </a:r>
              <a:r>
                <a:rPr kumimoji="1" lang="ja-JP" altLang="en-US" sz="16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定義する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』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と言うよ！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1B4AC38E-121B-402C-8416-3C37003DD353}"/>
                </a:ext>
              </a:extLst>
            </p:cNvPr>
            <p:cNvSpPr txBox="1"/>
            <p:nvPr/>
          </p:nvSpPr>
          <p:spPr>
            <a:xfrm>
              <a:off x="5477719" y="5490423"/>
              <a:ext cx="4586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43C41772-148C-4146-AAC1-3F803C548C29}"/>
                </a:ext>
              </a:extLst>
            </p:cNvPr>
            <p:cNvSpPr txBox="1"/>
            <p:nvPr/>
          </p:nvSpPr>
          <p:spPr>
            <a:xfrm>
              <a:off x="6042201" y="5004635"/>
              <a:ext cx="67321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ぶぶん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正方形/長方形 67">
              <a:extLst>
                <a:ext uri="{FF2B5EF4-FFF2-40B4-BE49-F238E27FC236}">
                  <a16:creationId xmlns:a16="http://schemas.microsoft.com/office/drawing/2014/main" id="{8AAB7AEB-F91E-456E-A4F3-B25248D5532D}"/>
                </a:ext>
              </a:extLst>
            </p:cNvPr>
            <p:cNvSpPr/>
            <p:nvPr/>
          </p:nvSpPr>
          <p:spPr>
            <a:xfrm>
              <a:off x="4986600" y="5151109"/>
              <a:ext cx="982238" cy="28698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36A132FE-D14C-402B-B6D2-61A464627B8B}"/>
                </a:ext>
              </a:extLst>
            </p:cNvPr>
            <p:cNvSpPr txBox="1"/>
            <p:nvPr/>
          </p:nvSpPr>
          <p:spPr>
            <a:xfrm>
              <a:off x="4837015" y="5490423"/>
              <a:ext cx="67321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B98AEA0C-6FCD-4F87-937B-368FC1D15A67}"/>
                </a:ext>
              </a:extLst>
            </p:cNvPr>
            <p:cNvSpPr txBox="1"/>
            <p:nvPr/>
          </p:nvSpPr>
          <p:spPr>
            <a:xfrm>
              <a:off x="5022125" y="5980042"/>
              <a:ext cx="67321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ていぎ</a:t>
              </a: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0E3942AC-8934-413F-AEB6-EC6EE380D816}"/>
                </a:ext>
              </a:extLst>
            </p:cNvPr>
            <p:cNvSpPr txBox="1"/>
            <p:nvPr/>
          </p:nvSpPr>
          <p:spPr>
            <a:xfrm>
              <a:off x="6256725" y="5980042"/>
              <a:ext cx="4586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5EF90FA6-EB8A-4477-957B-E87EA804203D}"/>
              </a:ext>
            </a:extLst>
          </p:cNvPr>
          <p:cNvGrpSpPr/>
          <p:nvPr/>
        </p:nvGrpSpPr>
        <p:grpSpPr>
          <a:xfrm>
            <a:off x="249853" y="4039666"/>
            <a:ext cx="3241497" cy="503186"/>
            <a:chOff x="249853" y="4039666"/>
            <a:chExt cx="3241497" cy="503186"/>
          </a:xfrm>
        </p:grpSpPr>
        <p:sp>
          <p:nvSpPr>
            <p:cNvPr id="73" name="吹き出し: 角を丸めた四角形 72">
              <a:extLst>
                <a:ext uri="{FF2B5EF4-FFF2-40B4-BE49-F238E27FC236}">
                  <a16:creationId xmlns:a16="http://schemas.microsoft.com/office/drawing/2014/main" id="{14A80099-CB86-4850-9071-767EF7E411B4}"/>
                </a:ext>
              </a:extLst>
            </p:cNvPr>
            <p:cNvSpPr/>
            <p:nvPr/>
          </p:nvSpPr>
          <p:spPr>
            <a:xfrm>
              <a:off x="249853" y="4039666"/>
              <a:ext cx="3241497" cy="503186"/>
            </a:xfrm>
            <a:prstGeom prst="wedgeRoundRectCallout">
              <a:avLst>
                <a:gd name="adj1" fmla="val -7669"/>
                <a:gd name="adj2" fmla="val 90051"/>
                <a:gd name="adj3" fmla="val 16667"/>
              </a:avLst>
            </a:prstGeom>
            <a:solidFill>
              <a:schemeClr val="bg1"/>
            </a:solidFill>
            <a:ln w="28575" cmpd="sng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16000" rtlCol="0" anchor="ctr"/>
            <a:lstStyle/>
            <a:p>
              <a:pPr algn="ctr"/>
              <a:r>
                <a:rPr kumimoji="1" lang="ja-JP" altLang="en-US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まとめて名前を付けて使う！</a:t>
              </a: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52BD1A4B-8E4D-420E-B8EE-3A6DCA111317}"/>
                </a:ext>
              </a:extLst>
            </p:cNvPr>
            <p:cNvSpPr txBox="1"/>
            <p:nvPr/>
          </p:nvSpPr>
          <p:spPr>
            <a:xfrm>
              <a:off x="1218596" y="4073622"/>
              <a:ext cx="70463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5699B06A-BB2B-40CB-AFD3-AC00E6B375E4}"/>
                </a:ext>
              </a:extLst>
            </p:cNvPr>
            <p:cNvSpPr txBox="1"/>
            <p:nvPr/>
          </p:nvSpPr>
          <p:spPr>
            <a:xfrm>
              <a:off x="1764218" y="4075061"/>
              <a:ext cx="61070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8A6853C1-F6CE-4E96-B728-61E9C242E2ED}"/>
                </a:ext>
              </a:extLst>
            </p:cNvPr>
            <p:cNvSpPr txBox="1"/>
            <p:nvPr/>
          </p:nvSpPr>
          <p:spPr>
            <a:xfrm>
              <a:off x="2374927" y="4077079"/>
              <a:ext cx="61070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つか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31905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>
            <a:extLst>
              <a:ext uri="{FF2B5EF4-FFF2-40B4-BE49-F238E27FC236}">
                <a16:creationId xmlns:a16="http://schemas.microsoft.com/office/drawing/2014/main" id="{ED13921C-5575-403E-A247-8A89BEFD6E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031" y="2993077"/>
            <a:ext cx="5126358" cy="376569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104FE8B-7F27-4ACE-BDD3-D33F7C3F1AC5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の出し手を決めるプログラムを定義しよう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69C98EC-69E5-435F-BF0E-55A3C7A82B9C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67805B1-1D85-44BC-9520-64E5FA76BC8B}"/>
              </a:ext>
            </a:extLst>
          </p:cNvPr>
          <p:cNvSpPr txBox="1"/>
          <p:nvPr/>
        </p:nvSpPr>
        <p:spPr>
          <a:xfrm>
            <a:off x="569798" y="1315053"/>
            <a:ext cx="9790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コーディー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D7FD0CA-5BC6-4F70-B342-09247841EBCC}"/>
              </a:ext>
            </a:extLst>
          </p:cNvPr>
          <p:cNvSpPr txBox="1"/>
          <p:nvPr/>
        </p:nvSpPr>
        <p:spPr>
          <a:xfrm>
            <a:off x="1573001" y="1316605"/>
            <a:ext cx="221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855A9BA-F11C-4FF9-BBC8-89867EF4B5AF}"/>
              </a:ext>
            </a:extLst>
          </p:cNvPr>
          <p:cNvSpPr txBox="1"/>
          <p:nvPr/>
        </p:nvSpPr>
        <p:spPr>
          <a:xfrm>
            <a:off x="2018472" y="1316605"/>
            <a:ext cx="221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1246442-6C96-4EA4-8425-CA833AF06C49}"/>
              </a:ext>
            </a:extLst>
          </p:cNvPr>
          <p:cNvSpPr txBox="1"/>
          <p:nvPr/>
        </p:nvSpPr>
        <p:spPr>
          <a:xfrm>
            <a:off x="2463943" y="1316605"/>
            <a:ext cx="221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9CA6DDA-CD22-45EB-A3B4-2C9F9F8C97B8}"/>
              </a:ext>
            </a:extLst>
          </p:cNvPr>
          <p:cNvSpPr txBox="1"/>
          <p:nvPr/>
        </p:nvSpPr>
        <p:spPr>
          <a:xfrm>
            <a:off x="4380381" y="1315053"/>
            <a:ext cx="748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ていぎ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B9A91B46-A37E-406C-B780-840F9641DD7B}"/>
              </a:ext>
            </a:extLst>
          </p:cNvPr>
          <p:cNvGrpSpPr/>
          <p:nvPr/>
        </p:nvGrpSpPr>
        <p:grpSpPr>
          <a:xfrm>
            <a:off x="569798" y="2158618"/>
            <a:ext cx="652422" cy="656951"/>
            <a:chOff x="569798" y="2158618"/>
            <a:chExt cx="652422" cy="656951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2F143F73-6B5C-4647-8A1A-44CC15E379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4807" y="2186831"/>
              <a:ext cx="600159" cy="628738"/>
            </a:xfrm>
            <a:prstGeom prst="rect">
              <a:avLst/>
            </a:prstGeom>
          </p:spPr>
        </p:pic>
        <p:sp>
          <p:nvSpPr>
            <p:cNvPr id="37" name="四角形: 角を丸くする 36">
              <a:extLst>
                <a:ext uri="{FF2B5EF4-FFF2-40B4-BE49-F238E27FC236}">
                  <a16:creationId xmlns:a16="http://schemas.microsoft.com/office/drawing/2014/main" id="{954049EF-B0A0-4F06-941B-C481616D91DF}"/>
                </a:ext>
              </a:extLst>
            </p:cNvPr>
            <p:cNvSpPr/>
            <p:nvPr/>
          </p:nvSpPr>
          <p:spPr>
            <a:xfrm>
              <a:off x="569798" y="2158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39" name="直線矢印コネクタ 38">
            <a:extLst>
              <a:ext uri="{FF2B5EF4-FFF2-40B4-BE49-F238E27FC236}">
                <a16:creationId xmlns:a16="http://schemas.microsoft.com/office/drawing/2014/main" id="{213AE271-58A9-4F2C-B66A-E31484CB1EFD}"/>
              </a:ext>
            </a:extLst>
          </p:cNvPr>
          <p:cNvCxnSpPr>
            <a:cxnSpLocks/>
          </p:cNvCxnSpPr>
          <p:nvPr/>
        </p:nvCxnSpPr>
        <p:spPr>
          <a:xfrm>
            <a:off x="1222220" y="2473454"/>
            <a:ext cx="30414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図 16">
            <a:extLst>
              <a:ext uri="{FF2B5EF4-FFF2-40B4-BE49-F238E27FC236}">
                <a16:creationId xmlns:a16="http://schemas.microsoft.com/office/drawing/2014/main" id="{3E6E0BDB-943B-4D0A-A03D-FC79305134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9628" y="2268666"/>
            <a:ext cx="1895475" cy="409575"/>
          </a:xfrm>
          <a:prstGeom prst="rect">
            <a:avLst/>
          </a:prstGeom>
        </p:spPr>
      </p:pic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F0CD5C72-AC89-4B79-8F77-0EC5A37BA94C}"/>
              </a:ext>
            </a:extLst>
          </p:cNvPr>
          <p:cNvGrpSpPr/>
          <p:nvPr/>
        </p:nvGrpSpPr>
        <p:grpSpPr>
          <a:xfrm>
            <a:off x="3640433" y="1857814"/>
            <a:ext cx="5640155" cy="1131079"/>
            <a:chOff x="4261869" y="1999859"/>
            <a:chExt cx="5640155" cy="1131079"/>
          </a:xfrm>
        </p:grpSpPr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C6FE61DD-FA09-4625-A666-4B254CBA5E0A}"/>
                </a:ext>
              </a:extLst>
            </p:cNvPr>
            <p:cNvSpPr txBox="1"/>
            <p:nvPr/>
          </p:nvSpPr>
          <p:spPr>
            <a:xfrm>
              <a:off x="4261869" y="1999859"/>
              <a:ext cx="564015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ブロック定義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ブロックを作る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「コーディーの出し手」という名前の定義を作る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5A8885DA-5E1E-4178-A58D-7424DC3F01EA}"/>
                </a:ext>
              </a:extLst>
            </p:cNvPr>
            <p:cNvSpPr txBox="1"/>
            <p:nvPr/>
          </p:nvSpPr>
          <p:spPr>
            <a:xfrm>
              <a:off x="8766408" y="203550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0E7BEDEF-4DE4-440F-B159-95A2A55CDB89}"/>
                </a:ext>
              </a:extLst>
            </p:cNvPr>
            <p:cNvSpPr txBox="1"/>
            <p:nvPr/>
          </p:nvSpPr>
          <p:spPr>
            <a:xfrm>
              <a:off x="5362502" y="2067707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ていぎ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12635BFF-9A1F-4123-A68A-DA64A93F5566}"/>
                </a:ext>
              </a:extLst>
            </p:cNvPr>
            <p:cNvSpPr txBox="1"/>
            <p:nvPr/>
          </p:nvSpPr>
          <p:spPr>
            <a:xfrm>
              <a:off x="7809060" y="2067707"/>
              <a:ext cx="6279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C6AF7180-6392-43A2-8458-29589AB118C6}"/>
                </a:ext>
              </a:extLst>
            </p:cNvPr>
            <p:cNvSpPr txBox="1"/>
            <p:nvPr/>
          </p:nvSpPr>
          <p:spPr>
            <a:xfrm>
              <a:off x="8106707" y="2590164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ていぎ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4B8ABF89-C267-46B3-9F65-D334534BC87D}"/>
                </a:ext>
              </a:extLst>
            </p:cNvPr>
            <p:cNvSpPr txBox="1"/>
            <p:nvPr/>
          </p:nvSpPr>
          <p:spPr>
            <a:xfrm>
              <a:off x="7409941" y="2596521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1AD6D7C4-5131-4E23-95EB-26DCD2CAB7D2}"/>
                </a:ext>
              </a:extLst>
            </p:cNvPr>
            <p:cNvSpPr txBox="1"/>
            <p:nvPr/>
          </p:nvSpPr>
          <p:spPr>
            <a:xfrm>
              <a:off x="8753152" y="2590163"/>
              <a:ext cx="58234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95B4F0C9-1A0E-4A7B-8C96-366B5A152A7E}"/>
                </a:ext>
              </a:extLst>
            </p:cNvPr>
            <p:cNvSpPr txBox="1"/>
            <p:nvPr/>
          </p:nvSpPr>
          <p:spPr>
            <a:xfrm>
              <a:off x="5955149" y="2599322"/>
              <a:ext cx="2213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3E56143A-E028-4CD4-8C40-707C1D86DB02}"/>
                </a:ext>
              </a:extLst>
            </p:cNvPr>
            <p:cNvSpPr txBox="1"/>
            <p:nvPr/>
          </p:nvSpPr>
          <p:spPr>
            <a:xfrm>
              <a:off x="6400620" y="2599322"/>
              <a:ext cx="2213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77" name="四角形: 角を丸くする 76">
            <a:extLst>
              <a:ext uri="{FF2B5EF4-FFF2-40B4-BE49-F238E27FC236}">
                <a16:creationId xmlns:a16="http://schemas.microsoft.com/office/drawing/2014/main" id="{03C30DBA-9CB5-40BD-AFF0-5A194C8ECC42}"/>
              </a:ext>
            </a:extLst>
          </p:cNvPr>
          <p:cNvSpPr/>
          <p:nvPr/>
        </p:nvSpPr>
        <p:spPr>
          <a:xfrm>
            <a:off x="4643937" y="6386820"/>
            <a:ext cx="806954" cy="363074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8" name="四角形: 角を丸くする 77">
            <a:extLst>
              <a:ext uri="{FF2B5EF4-FFF2-40B4-BE49-F238E27FC236}">
                <a16:creationId xmlns:a16="http://schemas.microsoft.com/office/drawing/2014/main" id="{5DA08493-38B9-40FB-8E7E-0504C247796F}"/>
              </a:ext>
            </a:extLst>
          </p:cNvPr>
          <p:cNvSpPr/>
          <p:nvPr/>
        </p:nvSpPr>
        <p:spPr>
          <a:xfrm>
            <a:off x="1794386" y="3757713"/>
            <a:ext cx="1846047" cy="476935"/>
          </a:xfrm>
          <a:prstGeom prst="roundRect">
            <a:avLst>
              <a:gd name="adj" fmla="val 1177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9" name="矢印: 右 78">
            <a:extLst>
              <a:ext uri="{FF2B5EF4-FFF2-40B4-BE49-F238E27FC236}">
                <a16:creationId xmlns:a16="http://schemas.microsoft.com/office/drawing/2014/main" id="{7E742877-7684-4F67-A839-04BF69A6DCA0}"/>
              </a:ext>
            </a:extLst>
          </p:cNvPr>
          <p:cNvSpPr/>
          <p:nvPr/>
        </p:nvSpPr>
        <p:spPr>
          <a:xfrm>
            <a:off x="5779184" y="4315226"/>
            <a:ext cx="880625" cy="895350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5" name="図 44">
            <a:extLst>
              <a:ext uri="{FF2B5EF4-FFF2-40B4-BE49-F238E27FC236}">
                <a16:creationId xmlns:a16="http://schemas.microsoft.com/office/drawing/2014/main" id="{8DD0FD96-2601-4A2F-AEE3-247EAAAC2E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8505" y="4308192"/>
            <a:ext cx="2028825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3509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69C98EC-69E5-435F-BF0E-55A3C7A82B9C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CADF5E3-8580-4EB4-8623-C10DAB6C69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874" y="1275959"/>
            <a:ext cx="4250523" cy="5337659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AB96F30D-0466-4EE9-8782-001BD71AA833}"/>
              </a:ext>
            </a:extLst>
          </p:cNvPr>
          <p:cNvGrpSpPr/>
          <p:nvPr/>
        </p:nvGrpSpPr>
        <p:grpSpPr>
          <a:xfrm>
            <a:off x="3876154" y="3810741"/>
            <a:ext cx="5035937" cy="1131079"/>
            <a:chOff x="3973808" y="3686453"/>
            <a:chExt cx="5035937" cy="1131079"/>
          </a:xfrm>
        </p:grpSpPr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C6FE61DD-FA09-4625-A666-4B254CBA5E0A}"/>
                </a:ext>
              </a:extLst>
            </p:cNvPr>
            <p:cNvSpPr txBox="1"/>
            <p:nvPr/>
          </p:nvSpPr>
          <p:spPr>
            <a:xfrm>
              <a:off x="3973808" y="3686453"/>
              <a:ext cx="503593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に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の出し手を決めるプログラムを繋げる。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3" name="図 32">
              <a:extLst>
                <a:ext uri="{FF2B5EF4-FFF2-40B4-BE49-F238E27FC236}">
                  <a16:creationId xmlns:a16="http://schemas.microsoft.com/office/drawing/2014/main" id="{3E011FCC-A831-4100-8598-BCD63C1200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73808" y="3722264"/>
              <a:ext cx="1561992" cy="615997"/>
            </a:xfrm>
            <a:prstGeom prst="rect">
              <a:avLst/>
            </a:prstGeom>
          </p:spPr>
        </p:pic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CA88486D-CF19-4487-BA19-1A3265C4A3B4}"/>
                </a:ext>
              </a:extLst>
            </p:cNvPr>
            <p:cNvSpPr txBox="1"/>
            <p:nvPr/>
          </p:nvSpPr>
          <p:spPr>
            <a:xfrm>
              <a:off x="4979636" y="4299768"/>
              <a:ext cx="2213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36356913-520A-48B1-B48C-EE792A70C5DF}"/>
                </a:ext>
              </a:extLst>
            </p:cNvPr>
            <p:cNvSpPr txBox="1"/>
            <p:nvPr/>
          </p:nvSpPr>
          <p:spPr>
            <a:xfrm>
              <a:off x="5425107" y="4299768"/>
              <a:ext cx="2213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78EFF175-3810-42F7-8A19-BA3524C70DC6}"/>
                </a:ext>
              </a:extLst>
            </p:cNvPr>
            <p:cNvSpPr txBox="1"/>
            <p:nvPr/>
          </p:nvSpPr>
          <p:spPr>
            <a:xfrm>
              <a:off x="4001816" y="4299768"/>
              <a:ext cx="9600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D6DC25CC-B376-44D1-A410-2FF020442E3E}"/>
                </a:ext>
              </a:extLst>
            </p:cNvPr>
            <p:cNvSpPr txBox="1"/>
            <p:nvPr/>
          </p:nvSpPr>
          <p:spPr>
            <a:xfrm>
              <a:off x="5759885" y="429976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D18DD00C-B5D7-477B-95F5-A84FF3A78AA8}"/>
                </a:ext>
              </a:extLst>
            </p:cNvPr>
            <p:cNvSpPr txBox="1"/>
            <p:nvPr/>
          </p:nvSpPr>
          <p:spPr>
            <a:xfrm>
              <a:off x="7793470" y="4299768"/>
              <a:ext cx="58234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つな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34400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0DEF00B-A4C7-4A9E-A75B-79511E106B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0" y="1838160"/>
            <a:ext cx="8763000" cy="183832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69C98EC-69E5-435F-BF0E-55A3C7A82B9C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EFA8FB81-14A6-4C6F-BFD2-C743B7E1CA56}"/>
              </a:ext>
            </a:extLst>
          </p:cNvPr>
          <p:cNvGrpSpPr/>
          <p:nvPr/>
        </p:nvGrpSpPr>
        <p:grpSpPr>
          <a:xfrm>
            <a:off x="526587" y="5698793"/>
            <a:ext cx="8146680" cy="596662"/>
            <a:chOff x="498660" y="4778567"/>
            <a:chExt cx="8146680" cy="596662"/>
          </a:xfrm>
        </p:grpSpPr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5BB1D792-C35F-4ED4-946E-69BC90230548}"/>
                </a:ext>
              </a:extLst>
            </p:cNvPr>
            <p:cNvSpPr txBox="1"/>
            <p:nvPr/>
          </p:nvSpPr>
          <p:spPr>
            <a:xfrm>
              <a:off x="498660" y="4778567"/>
              <a:ext cx="814668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ブロック定義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、それぞれのブロックに繋げる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F1BD6AED-7144-4923-B4D9-20B476DC2994}"/>
                </a:ext>
              </a:extLst>
            </p:cNvPr>
            <p:cNvSpPr txBox="1"/>
            <p:nvPr/>
          </p:nvSpPr>
          <p:spPr>
            <a:xfrm>
              <a:off x="4577066" y="484084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00D9F34F-1A3B-4ECD-BBF5-11B61ACEDEC3}"/>
                </a:ext>
              </a:extLst>
            </p:cNvPr>
            <p:cNvSpPr txBox="1"/>
            <p:nvPr/>
          </p:nvSpPr>
          <p:spPr>
            <a:xfrm>
              <a:off x="1599293" y="4846415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ていぎ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85E9AC38-51AA-49A1-8772-AB14FFB24ED4}"/>
                </a:ext>
              </a:extLst>
            </p:cNvPr>
            <p:cNvSpPr txBox="1"/>
            <p:nvPr/>
          </p:nvSpPr>
          <p:spPr>
            <a:xfrm>
              <a:off x="7501910" y="4831970"/>
              <a:ext cx="58234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つな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F0D11AE0-0729-4888-AC7E-9B71CBCDAE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90745" y="4901900"/>
              <a:ext cx="1411382" cy="473329"/>
            </a:xfrm>
            <a:prstGeom prst="rect">
              <a:avLst/>
            </a:prstGeom>
          </p:spPr>
        </p:pic>
      </p:grp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20EE42CD-EF7E-4DA8-85F7-8705530CED3C}"/>
              </a:ext>
            </a:extLst>
          </p:cNvPr>
          <p:cNvGrpSpPr/>
          <p:nvPr/>
        </p:nvGrpSpPr>
        <p:grpSpPr>
          <a:xfrm>
            <a:off x="4098330" y="4713982"/>
            <a:ext cx="652422" cy="656951"/>
            <a:chOff x="569798" y="2158618"/>
            <a:chExt cx="652422" cy="656951"/>
          </a:xfrm>
        </p:grpSpPr>
        <p:pic>
          <p:nvPicPr>
            <p:cNvPr id="50" name="図 49">
              <a:extLst>
                <a:ext uri="{FF2B5EF4-FFF2-40B4-BE49-F238E27FC236}">
                  <a16:creationId xmlns:a16="http://schemas.microsoft.com/office/drawing/2014/main" id="{1C2E6E53-96B8-47FB-A8BB-0537C38ACE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4807" y="2186831"/>
              <a:ext cx="600159" cy="628738"/>
            </a:xfrm>
            <a:prstGeom prst="rect">
              <a:avLst/>
            </a:prstGeom>
          </p:spPr>
        </p:pic>
        <p:sp>
          <p:nvSpPr>
            <p:cNvPr id="51" name="四角形: 角を丸くする 50">
              <a:extLst>
                <a:ext uri="{FF2B5EF4-FFF2-40B4-BE49-F238E27FC236}">
                  <a16:creationId xmlns:a16="http://schemas.microsoft.com/office/drawing/2014/main" id="{951C1051-B64C-49C6-BC85-1F731ADFABB2}"/>
                </a:ext>
              </a:extLst>
            </p:cNvPr>
            <p:cNvSpPr/>
            <p:nvPr/>
          </p:nvSpPr>
          <p:spPr>
            <a:xfrm>
              <a:off x="569798" y="2158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59" name="直線矢印コネクタ 58">
            <a:extLst>
              <a:ext uri="{FF2B5EF4-FFF2-40B4-BE49-F238E27FC236}">
                <a16:creationId xmlns:a16="http://schemas.microsoft.com/office/drawing/2014/main" id="{7066EBD6-5F66-475B-A87D-E59B22FB0054}"/>
              </a:ext>
            </a:extLst>
          </p:cNvPr>
          <p:cNvCxnSpPr>
            <a:cxnSpLocks/>
          </p:cNvCxnSpPr>
          <p:nvPr/>
        </p:nvCxnSpPr>
        <p:spPr>
          <a:xfrm flipV="1">
            <a:off x="4424541" y="3552743"/>
            <a:ext cx="0" cy="115693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矢印コネクタ 60">
            <a:extLst>
              <a:ext uri="{FF2B5EF4-FFF2-40B4-BE49-F238E27FC236}">
                <a16:creationId xmlns:a16="http://schemas.microsoft.com/office/drawing/2014/main" id="{E38B16E6-478C-4630-B308-5A6D3DEB5F13}"/>
              </a:ext>
            </a:extLst>
          </p:cNvPr>
          <p:cNvCxnSpPr>
            <a:cxnSpLocks/>
            <a:stCxn id="51" idx="0"/>
          </p:cNvCxnSpPr>
          <p:nvPr/>
        </p:nvCxnSpPr>
        <p:spPr>
          <a:xfrm flipV="1">
            <a:off x="4424541" y="3552743"/>
            <a:ext cx="1816461" cy="1161239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矢印コネクタ 62">
            <a:extLst>
              <a:ext uri="{FF2B5EF4-FFF2-40B4-BE49-F238E27FC236}">
                <a16:creationId xmlns:a16="http://schemas.microsoft.com/office/drawing/2014/main" id="{8CC04AF3-5F40-4EA0-9D4B-E4DB5A201EDD}"/>
              </a:ext>
            </a:extLst>
          </p:cNvPr>
          <p:cNvCxnSpPr>
            <a:cxnSpLocks/>
            <a:stCxn id="51" idx="0"/>
          </p:cNvCxnSpPr>
          <p:nvPr/>
        </p:nvCxnSpPr>
        <p:spPr>
          <a:xfrm flipH="1" flipV="1">
            <a:off x="1793289" y="3552744"/>
            <a:ext cx="2631252" cy="116123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8714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104FE8B-7F27-4ACE-BDD3-D33F7C3F1AC5}"/>
              </a:ext>
            </a:extLst>
          </p:cNvPr>
          <p:cNvSpPr txBox="1"/>
          <p:nvPr/>
        </p:nvSpPr>
        <p:spPr>
          <a:xfrm>
            <a:off x="500575" y="899036"/>
            <a:ext cx="756922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勝ち負けの判定をする定義を作ろう！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①人間が「　　　」を出した時　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3143AE0A-ADF6-4D59-A1E5-B1177138D252}"/>
              </a:ext>
            </a:extLst>
          </p:cNvPr>
          <p:cNvSpPr txBox="1"/>
          <p:nvPr/>
        </p:nvSpPr>
        <p:spPr>
          <a:xfrm>
            <a:off x="3418827" y="968909"/>
            <a:ext cx="5062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E2A7FD00-0B46-4B4A-9C35-9F3BDBCC217D}"/>
              </a:ext>
            </a:extLst>
          </p:cNvPr>
          <p:cNvSpPr txBox="1"/>
          <p:nvPr/>
        </p:nvSpPr>
        <p:spPr>
          <a:xfrm>
            <a:off x="460304" y="960778"/>
            <a:ext cx="4984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7845CA32-CAA2-46A1-982C-F9F2CDF23464}"/>
              </a:ext>
            </a:extLst>
          </p:cNvPr>
          <p:cNvSpPr txBox="1"/>
          <p:nvPr/>
        </p:nvSpPr>
        <p:spPr>
          <a:xfrm>
            <a:off x="1611160" y="970650"/>
            <a:ext cx="7317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4ECE3AAD-6152-4F2B-AB38-56975498FD35}"/>
              </a:ext>
            </a:extLst>
          </p:cNvPr>
          <p:cNvSpPr txBox="1"/>
          <p:nvPr/>
        </p:nvSpPr>
        <p:spPr>
          <a:xfrm>
            <a:off x="2716529" y="979527"/>
            <a:ext cx="766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ていぎ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CD8C85A-14FD-40AE-8747-E36977BA5A57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8DC472D7-DDFB-4A9C-B219-208E7FC77269}"/>
              </a:ext>
            </a:extLst>
          </p:cNvPr>
          <p:cNvSpPr txBox="1"/>
          <p:nvPr/>
        </p:nvSpPr>
        <p:spPr>
          <a:xfrm>
            <a:off x="919406" y="970651"/>
            <a:ext cx="4984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895DCABB-191A-489F-AE6D-27A206E8A7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109" y="2024464"/>
            <a:ext cx="3048000" cy="3800475"/>
          </a:xfrm>
          <a:prstGeom prst="rect">
            <a:avLst/>
          </a:prstGeom>
        </p:spPr>
      </p:pic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F07A2A58-405C-4B17-90A3-51C4B7C5ABB5}"/>
              </a:ext>
            </a:extLst>
          </p:cNvPr>
          <p:cNvGrpSpPr/>
          <p:nvPr/>
        </p:nvGrpSpPr>
        <p:grpSpPr>
          <a:xfrm>
            <a:off x="90767" y="2092496"/>
            <a:ext cx="652422" cy="656951"/>
            <a:chOff x="569798" y="2158618"/>
            <a:chExt cx="652422" cy="656951"/>
          </a:xfrm>
        </p:grpSpPr>
        <p:pic>
          <p:nvPicPr>
            <p:cNvPr id="72" name="図 71">
              <a:extLst>
                <a:ext uri="{FF2B5EF4-FFF2-40B4-BE49-F238E27FC236}">
                  <a16:creationId xmlns:a16="http://schemas.microsoft.com/office/drawing/2014/main" id="{D38592AE-A827-4735-9317-CDADDFA606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4807" y="2186831"/>
              <a:ext cx="600159" cy="628738"/>
            </a:xfrm>
            <a:prstGeom prst="rect">
              <a:avLst/>
            </a:prstGeom>
          </p:spPr>
        </p:pic>
        <p:sp>
          <p:nvSpPr>
            <p:cNvPr id="75" name="四角形: 角を丸くする 74">
              <a:extLst>
                <a:ext uri="{FF2B5EF4-FFF2-40B4-BE49-F238E27FC236}">
                  <a16:creationId xmlns:a16="http://schemas.microsoft.com/office/drawing/2014/main" id="{62A43FE4-9560-4CB9-B268-EB77BA96CF7F}"/>
                </a:ext>
              </a:extLst>
            </p:cNvPr>
            <p:cNvSpPr/>
            <p:nvPr/>
          </p:nvSpPr>
          <p:spPr>
            <a:xfrm>
              <a:off x="569798" y="2158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77" name="直線矢印コネクタ 76">
            <a:extLst>
              <a:ext uri="{FF2B5EF4-FFF2-40B4-BE49-F238E27FC236}">
                <a16:creationId xmlns:a16="http://schemas.microsoft.com/office/drawing/2014/main" id="{2359888E-C348-4BEE-952B-B3EAC079F224}"/>
              </a:ext>
            </a:extLst>
          </p:cNvPr>
          <p:cNvCxnSpPr>
            <a:cxnSpLocks/>
          </p:cNvCxnSpPr>
          <p:nvPr/>
        </p:nvCxnSpPr>
        <p:spPr>
          <a:xfrm>
            <a:off x="743189" y="2345186"/>
            <a:ext cx="30414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9604CC29-D44B-4170-90ED-3DAFBBF0B6D7}"/>
              </a:ext>
            </a:extLst>
          </p:cNvPr>
          <p:cNvSpPr txBox="1"/>
          <p:nvPr/>
        </p:nvSpPr>
        <p:spPr>
          <a:xfrm>
            <a:off x="742884" y="1505486"/>
            <a:ext cx="7317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にんげん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6" name="図 95">
            <a:extLst>
              <a:ext uri="{FF2B5EF4-FFF2-40B4-BE49-F238E27FC236}">
                <a16:creationId xmlns:a16="http://schemas.microsoft.com/office/drawing/2014/main" id="{A0FC8B53-E2F4-4CF0-9553-9A8FE85A6C5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019"/>
          <a:stretch/>
        </p:blipFill>
        <p:spPr>
          <a:xfrm>
            <a:off x="1665918" y="1386707"/>
            <a:ext cx="820478" cy="742187"/>
          </a:xfrm>
          <a:prstGeom prst="rect">
            <a:avLst/>
          </a:prstGeom>
        </p:spPr>
      </p:pic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ECB83058-9204-42B4-8FA4-5291E742B3B6}"/>
              </a:ext>
            </a:extLst>
          </p:cNvPr>
          <p:cNvSpPr/>
          <p:nvPr/>
        </p:nvSpPr>
        <p:spPr>
          <a:xfrm>
            <a:off x="1047338" y="2731691"/>
            <a:ext cx="3253635" cy="3140865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BCC742EA-8336-4A6D-A7BD-92A507AA78ED}"/>
              </a:ext>
            </a:extLst>
          </p:cNvPr>
          <p:cNvGrpSpPr/>
          <p:nvPr/>
        </p:nvGrpSpPr>
        <p:grpSpPr>
          <a:xfrm>
            <a:off x="3483158" y="2024464"/>
            <a:ext cx="5437765" cy="1131079"/>
            <a:chOff x="3644091" y="5259399"/>
            <a:chExt cx="5437765" cy="1131079"/>
          </a:xfrm>
        </p:grpSpPr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48E2FCE1-E40B-4F23-8B24-5D527FF20108}"/>
                </a:ext>
              </a:extLst>
            </p:cNvPr>
            <p:cNvSpPr txBox="1"/>
            <p:nvPr/>
          </p:nvSpPr>
          <p:spPr>
            <a:xfrm>
              <a:off x="3644091" y="5259399"/>
              <a:ext cx="543776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ブロック定義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ブロックを作る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「判定」という名前の定義を作る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B7E0DC9E-A46D-48E7-A1FC-04A0825878D6}"/>
                </a:ext>
              </a:extLst>
            </p:cNvPr>
            <p:cNvSpPr txBox="1"/>
            <p:nvPr/>
          </p:nvSpPr>
          <p:spPr>
            <a:xfrm>
              <a:off x="8148630" y="529504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953539BF-7970-4687-9273-08E7C650EDF7}"/>
                </a:ext>
              </a:extLst>
            </p:cNvPr>
            <p:cNvSpPr txBox="1"/>
            <p:nvPr/>
          </p:nvSpPr>
          <p:spPr>
            <a:xfrm>
              <a:off x="4744724" y="5327247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ていぎ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C3A3E917-A075-48E4-A1DB-9F0EC0C5E041}"/>
                </a:ext>
              </a:extLst>
            </p:cNvPr>
            <p:cNvSpPr txBox="1"/>
            <p:nvPr/>
          </p:nvSpPr>
          <p:spPr>
            <a:xfrm>
              <a:off x="7191282" y="5327247"/>
              <a:ext cx="6279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8BACD2A1-6FBE-4550-97A5-AB2D19EA021C}"/>
                </a:ext>
              </a:extLst>
            </p:cNvPr>
            <p:cNvSpPr txBox="1"/>
            <p:nvPr/>
          </p:nvSpPr>
          <p:spPr>
            <a:xfrm>
              <a:off x="5855438" y="5876338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ていぎ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20B7D91D-50C4-43DD-B23A-EE9FC6194FA5}"/>
                </a:ext>
              </a:extLst>
            </p:cNvPr>
            <p:cNvSpPr txBox="1"/>
            <p:nvPr/>
          </p:nvSpPr>
          <p:spPr>
            <a:xfrm>
              <a:off x="5158672" y="5882695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510008DD-DDC2-4939-9E58-C799E6860E0B}"/>
                </a:ext>
              </a:extLst>
            </p:cNvPr>
            <p:cNvSpPr txBox="1"/>
            <p:nvPr/>
          </p:nvSpPr>
          <p:spPr>
            <a:xfrm>
              <a:off x="6501883" y="5876337"/>
              <a:ext cx="58234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3BAF6EFB-50CB-4123-B032-7C2702A013F6}"/>
                </a:ext>
              </a:extLst>
            </p:cNvPr>
            <p:cNvSpPr txBox="1"/>
            <p:nvPr/>
          </p:nvSpPr>
          <p:spPr>
            <a:xfrm>
              <a:off x="3800987" y="5876519"/>
              <a:ext cx="7443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はんてい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338F0122-949C-4335-8F5D-2F21897CBB2C}"/>
              </a:ext>
            </a:extLst>
          </p:cNvPr>
          <p:cNvSpPr txBox="1"/>
          <p:nvPr/>
        </p:nvSpPr>
        <p:spPr>
          <a:xfrm>
            <a:off x="2791349" y="1522736"/>
            <a:ext cx="3957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26300378-BBA5-4A22-8590-C917AC1EAB19}"/>
              </a:ext>
            </a:extLst>
          </p:cNvPr>
          <p:cNvSpPr txBox="1"/>
          <p:nvPr/>
        </p:nvSpPr>
        <p:spPr>
          <a:xfrm>
            <a:off x="3403070" y="1517184"/>
            <a:ext cx="5062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27074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CD8C85A-14FD-40AE-8747-E36977BA5A57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895DCABB-191A-489F-AE6D-27A206E8A7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109" y="2024464"/>
            <a:ext cx="3048000" cy="3800475"/>
          </a:xfrm>
          <a:prstGeom prst="rect">
            <a:avLst/>
          </a:prstGeom>
        </p:spPr>
      </p:pic>
      <p:pic>
        <p:nvPicPr>
          <p:cNvPr id="58" name="図 57">
            <a:extLst>
              <a:ext uri="{FF2B5EF4-FFF2-40B4-BE49-F238E27FC236}">
                <a16:creationId xmlns:a16="http://schemas.microsoft.com/office/drawing/2014/main" id="{C91984A5-4FC2-45D2-A8CF-26F4E9D05B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019"/>
          <a:stretch/>
        </p:blipFill>
        <p:spPr>
          <a:xfrm>
            <a:off x="4046940" y="3017056"/>
            <a:ext cx="948260" cy="857776"/>
          </a:xfrm>
          <a:prstGeom prst="rect">
            <a:avLst/>
          </a:prstGeom>
        </p:spPr>
      </p:pic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08284B8D-8AF8-4B30-924E-59100E6BB57A}"/>
              </a:ext>
            </a:extLst>
          </p:cNvPr>
          <p:cNvGrpSpPr/>
          <p:nvPr/>
        </p:nvGrpSpPr>
        <p:grpSpPr>
          <a:xfrm>
            <a:off x="90767" y="2078280"/>
            <a:ext cx="652422" cy="639195"/>
            <a:chOff x="588984" y="3725957"/>
            <a:chExt cx="652422" cy="639195"/>
          </a:xfrm>
        </p:grpSpPr>
        <p:pic>
          <p:nvPicPr>
            <p:cNvPr id="39" name="図 38">
              <a:extLst>
                <a:ext uri="{FF2B5EF4-FFF2-40B4-BE49-F238E27FC236}">
                  <a16:creationId xmlns:a16="http://schemas.microsoft.com/office/drawing/2014/main" id="{DB5FB281-EF1B-4357-B596-AC8CFDA5F6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8939" y="3833046"/>
              <a:ext cx="571500" cy="514350"/>
            </a:xfrm>
            <a:prstGeom prst="rect">
              <a:avLst/>
            </a:prstGeom>
          </p:spPr>
        </p:pic>
        <p:sp>
          <p:nvSpPr>
            <p:cNvPr id="40" name="四角形: 角を丸くする 39">
              <a:extLst>
                <a:ext uri="{FF2B5EF4-FFF2-40B4-BE49-F238E27FC236}">
                  <a16:creationId xmlns:a16="http://schemas.microsoft.com/office/drawing/2014/main" id="{074F74FE-C5F7-47A1-A15B-88E1313D0EC8}"/>
                </a:ext>
              </a:extLst>
            </p:cNvPr>
            <p:cNvSpPr/>
            <p:nvPr/>
          </p:nvSpPr>
          <p:spPr>
            <a:xfrm>
              <a:off x="588984" y="372595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41" name="コネクタ: カギ線 40">
            <a:extLst>
              <a:ext uri="{FF2B5EF4-FFF2-40B4-BE49-F238E27FC236}">
                <a16:creationId xmlns:a16="http://schemas.microsoft.com/office/drawing/2014/main" id="{52E2F65E-6115-4254-8AC6-BDF5FDD1B655}"/>
              </a:ext>
            </a:extLst>
          </p:cNvPr>
          <p:cNvCxnSpPr>
            <a:cxnSpLocks/>
            <a:stCxn id="40" idx="2"/>
          </p:cNvCxnSpPr>
          <p:nvPr/>
        </p:nvCxnSpPr>
        <p:spPr>
          <a:xfrm rot="16200000" flipH="1">
            <a:off x="663120" y="2471333"/>
            <a:ext cx="313150" cy="805434"/>
          </a:xfrm>
          <a:prstGeom prst="bentConnector2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グループ化 77">
            <a:extLst>
              <a:ext uri="{FF2B5EF4-FFF2-40B4-BE49-F238E27FC236}">
                <a16:creationId xmlns:a16="http://schemas.microsoft.com/office/drawing/2014/main" id="{485D92F4-2D4C-4B66-A8A2-A0BA0C078CF0}"/>
              </a:ext>
            </a:extLst>
          </p:cNvPr>
          <p:cNvGrpSpPr/>
          <p:nvPr/>
        </p:nvGrpSpPr>
        <p:grpSpPr>
          <a:xfrm>
            <a:off x="100261" y="3490935"/>
            <a:ext cx="652422" cy="639195"/>
            <a:chOff x="1486996" y="3429000"/>
            <a:chExt cx="652422" cy="639195"/>
          </a:xfrm>
        </p:grpSpPr>
        <p:sp>
          <p:nvSpPr>
            <p:cNvPr id="79" name="四角形: 角を丸くする 78">
              <a:extLst>
                <a:ext uri="{FF2B5EF4-FFF2-40B4-BE49-F238E27FC236}">
                  <a16:creationId xmlns:a16="http://schemas.microsoft.com/office/drawing/2014/main" id="{C4B85DA2-6350-4F5D-881F-6D37C5252D4D}"/>
                </a:ext>
              </a:extLst>
            </p:cNvPr>
            <p:cNvSpPr/>
            <p:nvPr/>
          </p:nvSpPr>
          <p:spPr>
            <a:xfrm>
              <a:off x="1486996" y="342900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80" name="図 79">
              <a:extLst>
                <a:ext uri="{FF2B5EF4-FFF2-40B4-BE49-F238E27FC236}">
                  <a16:creationId xmlns:a16="http://schemas.microsoft.com/office/drawing/2014/main" id="{C4359A6D-371C-40CD-BEE6-C9C20B4D8A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51269" y="3496184"/>
              <a:ext cx="523875" cy="504825"/>
            </a:xfrm>
            <a:prstGeom prst="rect">
              <a:avLst/>
            </a:prstGeom>
          </p:spPr>
        </p:pic>
      </p:grpSp>
      <p:cxnSp>
        <p:nvCxnSpPr>
          <p:cNvPr id="81" name="コネクタ: カギ線 80">
            <a:extLst>
              <a:ext uri="{FF2B5EF4-FFF2-40B4-BE49-F238E27FC236}">
                <a16:creationId xmlns:a16="http://schemas.microsoft.com/office/drawing/2014/main" id="{17405788-9561-4C21-8A41-0A3515182B34}"/>
              </a:ext>
            </a:extLst>
          </p:cNvPr>
          <p:cNvCxnSpPr>
            <a:cxnSpLocks/>
            <a:stCxn id="79" idx="0"/>
          </p:cNvCxnSpPr>
          <p:nvPr/>
        </p:nvCxnSpPr>
        <p:spPr>
          <a:xfrm rot="5400000" flipH="1" flipV="1">
            <a:off x="917825" y="2615472"/>
            <a:ext cx="384110" cy="1366817"/>
          </a:xfrm>
          <a:prstGeom prst="bentConnector2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98BA625F-1356-451A-B9A9-12D14FA96483}"/>
              </a:ext>
            </a:extLst>
          </p:cNvPr>
          <p:cNvGrpSpPr/>
          <p:nvPr/>
        </p:nvGrpSpPr>
        <p:grpSpPr>
          <a:xfrm>
            <a:off x="3393851" y="5676162"/>
            <a:ext cx="5100713" cy="605652"/>
            <a:chOff x="464860" y="6019601"/>
            <a:chExt cx="5100713" cy="605652"/>
          </a:xfrm>
        </p:grpSpPr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C39521F8-1469-4A66-BDB4-F5289DE2B875}"/>
                </a:ext>
              </a:extLst>
            </p:cNvPr>
            <p:cNvSpPr txBox="1"/>
            <p:nvPr/>
          </p:nvSpPr>
          <p:spPr>
            <a:xfrm>
              <a:off x="596661" y="6086288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97A3AE88-0508-4472-930B-52FE2CA91FF1}"/>
                </a:ext>
              </a:extLst>
            </p:cNvPr>
            <p:cNvSpPr txBox="1"/>
            <p:nvPr/>
          </p:nvSpPr>
          <p:spPr>
            <a:xfrm>
              <a:off x="464860" y="6019601"/>
              <a:ext cx="510071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「変数」から　　　を選び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0EA65B74-D663-4807-9372-9D511F5A10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88086" y="6182764"/>
              <a:ext cx="576423" cy="387284"/>
            </a:xfrm>
            <a:prstGeom prst="rect">
              <a:avLst/>
            </a:prstGeom>
          </p:spPr>
        </p:pic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614DA440-F43A-41F9-9AA1-8BBDE676E5B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406932" y="6150545"/>
              <a:ext cx="1280016" cy="474708"/>
            </a:xfrm>
            <a:prstGeom prst="rect">
              <a:avLst/>
            </a:prstGeom>
          </p:spPr>
        </p:pic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3B1AAC02-D1ED-49A6-ABFC-8BFFE8C9BF42}"/>
                </a:ext>
              </a:extLst>
            </p:cNvPr>
            <p:cNvSpPr txBox="1"/>
            <p:nvPr/>
          </p:nvSpPr>
          <p:spPr>
            <a:xfrm>
              <a:off x="2740741" y="6080527"/>
              <a:ext cx="496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101" name="直線矢印コネクタ 100">
            <a:extLst>
              <a:ext uri="{FF2B5EF4-FFF2-40B4-BE49-F238E27FC236}">
                <a16:creationId xmlns:a16="http://schemas.microsoft.com/office/drawing/2014/main" id="{55020C05-853A-47C2-AE26-AE210C3511AB}"/>
              </a:ext>
            </a:extLst>
          </p:cNvPr>
          <p:cNvCxnSpPr>
            <a:cxnSpLocks/>
          </p:cNvCxnSpPr>
          <p:nvPr/>
        </p:nvCxnSpPr>
        <p:spPr>
          <a:xfrm flipH="1">
            <a:off x="2175957" y="2317435"/>
            <a:ext cx="969084" cy="55661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" name="グループ化 101">
            <a:extLst>
              <a:ext uri="{FF2B5EF4-FFF2-40B4-BE49-F238E27FC236}">
                <a16:creationId xmlns:a16="http://schemas.microsoft.com/office/drawing/2014/main" id="{E8097395-196E-4968-BAF1-163ABD3E0083}"/>
              </a:ext>
            </a:extLst>
          </p:cNvPr>
          <p:cNvGrpSpPr/>
          <p:nvPr/>
        </p:nvGrpSpPr>
        <p:grpSpPr>
          <a:xfrm>
            <a:off x="3158844" y="1997838"/>
            <a:ext cx="652422" cy="639195"/>
            <a:chOff x="675523" y="2179135"/>
            <a:chExt cx="652422" cy="639195"/>
          </a:xfrm>
        </p:grpSpPr>
        <p:sp>
          <p:nvSpPr>
            <p:cNvPr id="103" name="四角形: 角を丸くする 102">
              <a:extLst>
                <a:ext uri="{FF2B5EF4-FFF2-40B4-BE49-F238E27FC236}">
                  <a16:creationId xmlns:a16="http://schemas.microsoft.com/office/drawing/2014/main" id="{65C7932C-1510-4806-A27E-C6911B2958AB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04" name="図 103">
              <a:extLst>
                <a:ext uri="{FF2B5EF4-FFF2-40B4-BE49-F238E27FC236}">
                  <a16:creationId xmlns:a16="http://schemas.microsoft.com/office/drawing/2014/main" id="{A23A1A64-A1A9-4FF8-B558-4604C6D69D5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sp>
        <p:nvSpPr>
          <p:cNvPr id="115" name="正方形/長方形 114">
            <a:extLst>
              <a:ext uri="{FF2B5EF4-FFF2-40B4-BE49-F238E27FC236}">
                <a16:creationId xmlns:a16="http://schemas.microsoft.com/office/drawing/2014/main" id="{3D20D6F8-E282-4095-AD38-8456FC4BC84B}"/>
              </a:ext>
            </a:extLst>
          </p:cNvPr>
          <p:cNvSpPr/>
          <p:nvPr/>
        </p:nvSpPr>
        <p:spPr>
          <a:xfrm>
            <a:off x="1267674" y="3179752"/>
            <a:ext cx="2819875" cy="2314482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DBAF91E4-34DB-DA4F-9817-7F15B8B91BD7}"/>
              </a:ext>
            </a:extLst>
          </p:cNvPr>
          <p:cNvGrpSpPr/>
          <p:nvPr/>
        </p:nvGrpSpPr>
        <p:grpSpPr>
          <a:xfrm>
            <a:off x="3443852" y="4666677"/>
            <a:ext cx="5675345" cy="577081"/>
            <a:chOff x="4205502" y="5039669"/>
            <a:chExt cx="5675345" cy="577081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7A96DA8-A8BA-F441-A97B-0B7739C7C5F6}"/>
                </a:ext>
              </a:extLst>
            </p:cNvPr>
            <p:cNvSpPr txBox="1"/>
            <p:nvPr/>
          </p:nvSpPr>
          <p:spPr>
            <a:xfrm>
              <a:off x="4205502" y="5039669"/>
              <a:ext cx="567534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演算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を選び、　　　　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B8795AD9-88A6-2E47-A564-F76549DC849E}"/>
                </a:ext>
              </a:extLst>
            </p:cNvPr>
            <p:cNvSpPr txBox="1"/>
            <p:nvPr/>
          </p:nvSpPr>
          <p:spPr>
            <a:xfrm>
              <a:off x="6896438" y="509956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164C47D9-99A5-8344-9904-E9FEABF1A942}"/>
                </a:ext>
              </a:extLst>
            </p:cNvPr>
            <p:cNvSpPr txBox="1"/>
            <p:nvPr/>
          </p:nvSpPr>
          <p:spPr>
            <a:xfrm>
              <a:off x="4336820" y="5109965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2" name="図 51">
              <a:extLst>
                <a:ext uri="{FF2B5EF4-FFF2-40B4-BE49-F238E27FC236}">
                  <a16:creationId xmlns:a16="http://schemas.microsoft.com/office/drawing/2014/main" id="{FD0A7883-8005-5849-B396-5C7E3A37BBF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733538" y="5221716"/>
              <a:ext cx="1066892" cy="350550"/>
            </a:xfrm>
            <a:prstGeom prst="rect">
              <a:avLst/>
            </a:prstGeom>
          </p:spPr>
        </p:pic>
        <p:pic>
          <p:nvPicPr>
            <p:cNvPr id="53" name="図 52">
              <a:extLst>
                <a:ext uri="{FF2B5EF4-FFF2-40B4-BE49-F238E27FC236}">
                  <a16:creationId xmlns:a16="http://schemas.microsoft.com/office/drawing/2014/main" id="{02E45BB9-299B-E247-B665-A0CE29B51E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b="49733"/>
            <a:stretch/>
          </p:blipFill>
          <p:spPr>
            <a:xfrm>
              <a:off x="7598824" y="5174257"/>
              <a:ext cx="1120237" cy="406053"/>
            </a:xfrm>
            <a:prstGeom prst="rect">
              <a:avLst/>
            </a:prstGeom>
          </p:spPr>
        </p:pic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666CB94F-1887-104D-AEB9-E884667F0435}"/>
                </a:ext>
              </a:extLst>
            </p:cNvPr>
            <p:cNvSpPr txBox="1"/>
            <p:nvPr/>
          </p:nvSpPr>
          <p:spPr>
            <a:xfrm>
              <a:off x="8715375" y="508611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55" name="グループ化 54">
            <a:extLst>
              <a:ext uri="{FF2B5EF4-FFF2-40B4-BE49-F238E27FC236}">
                <a16:creationId xmlns:a16="http://schemas.microsoft.com/office/drawing/2014/main" id="{38A7071B-1101-4A4A-865C-877669A74CF9}"/>
              </a:ext>
            </a:extLst>
          </p:cNvPr>
          <p:cNvGrpSpPr/>
          <p:nvPr/>
        </p:nvGrpSpPr>
        <p:grpSpPr>
          <a:xfrm>
            <a:off x="5122493" y="3854300"/>
            <a:ext cx="4008396" cy="814774"/>
            <a:chOff x="4212326" y="5137845"/>
            <a:chExt cx="4008396" cy="814774"/>
          </a:xfrm>
        </p:grpSpPr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56125348-169E-A24F-B03A-92EF9C4B3FB1}"/>
                </a:ext>
              </a:extLst>
            </p:cNvPr>
            <p:cNvSpPr txBox="1"/>
            <p:nvPr/>
          </p:nvSpPr>
          <p:spPr>
            <a:xfrm>
              <a:off x="4212326" y="5137845"/>
              <a:ext cx="400839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621A81C4-C0A0-7642-8424-88A5F4EC7735}"/>
                </a:ext>
              </a:extLst>
            </p:cNvPr>
            <p:cNvSpPr txBox="1"/>
            <p:nvPr/>
          </p:nvSpPr>
          <p:spPr>
            <a:xfrm>
              <a:off x="4372920" y="5205099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E3084569-97B2-8242-B21A-74DD0739A2AC}"/>
                </a:ext>
              </a:extLst>
            </p:cNvPr>
            <p:cNvSpPr txBox="1"/>
            <p:nvPr/>
          </p:nvSpPr>
          <p:spPr>
            <a:xfrm>
              <a:off x="7152337" y="518294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1" name="図 60">
              <a:extLst>
                <a:ext uri="{FF2B5EF4-FFF2-40B4-BE49-F238E27FC236}">
                  <a16:creationId xmlns:a16="http://schemas.microsoft.com/office/drawing/2014/main" id="{5B39026A-C170-D147-AE14-A048DFC0660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846053" y="5144829"/>
              <a:ext cx="1120237" cy="807790"/>
            </a:xfrm>
            <a:prstGeom prst="rect">
              <a:avLst/>
            </a:prstGeom>
          </p:spPr>
        </p:pic>
      </p:grpSp>
      <p:pic>
        <p:nvPicPr>
          <p:cNvPr id="66" name="図 65">
            <a:extLst>
              <a:ext uri="{FF2B5EF4-FFF2-40B4-BE49-F238E27FC236}">
                <a16:creationId xmlns:a16="http://schemas.microsoft.com/office/drawing/2014/main" id="{49F253D0-3F1D-404A-8042-377E5E34F12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25508" y="1795370"/>
            <a:ext cx="1062095" cy="1692565"/>
          </a:xfrm>
          <a:prstGeom prst="rect">
            <a:avLst/>
          </a:prstGeom>
        </p:spPr>
      </p:pic>
      <p:grpSp>
        <p:nvGrpSpPr>
          <p:cNvPr id="67" name="グループ化 66">
            <a:extLst>
              <a:ext uri="{FF2B5EF4-FFF2-40B4-BE49-F238E27FC236}">
                <a16:creationId xmlns:a16="http://schemas.microsoft.com/office/drawing/2014/main" id="{B342D341-7C01-244D-884B-418D6666F6C9}"/>
              </a:ext>
            </a:extLst>
          </p:cNvPr>
          <p:cNvGrpSpPr/>
          <p:nvPr/>
        </p:nvGrpSpPr>
        <p:grpSpPr>
          <a:xfrm>
            <a:off x="4149085" y="1181838"/>
            <a:ext cx="4454258" cy="706610"/>
            <a:chOff x="4149085" y="1181838"/>
            <a:chExt cx="4454258" cy="706610"/>
          </a:xfrm>
        </p:grpSpPr>
        <p:sp>
          <p:nvSpPr>
            <p:cNvPr id="68" name="吹き出し: 角を丸めた四角形 104">
              <a:extLst>
                <a:ext uri="{FF2B5EF4-FFF2-40B4-BE49-F238E27FC236}">
                  <a16:creationId xmlns:a16="http://schemas.microsoft.com/office/drawing/2014/main" id="{9A2E1069-B46C-034C-9009-73F0AFF70894}"/>
                </a:ext>
              </a:extLst>
            </p:cNvPr>
            <p:cNvSpPr/>
            <p:nvPr/>
          </p:nvSpPr>
          <p:spPr>
            <a:xfrm>
              <a:off x="4203929" y="1181838"/>
              <a:ext cx="4155193" cy="706610"/>
            </a:xfrm>
            <a:prstGeom prst="wedgeRoundRectCallout">
              <a:avLst>
                <a:gd name="adj1" fmla="val 54310"/>
                <a:gd name="adj2" fmla="val 40921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FF326B4B-EC25-2E46-8F91-8379759BD3F8}"/>
                </a:ext>
              </a:extLst>
            </p:cNvPr>
            <p:cNvSpPr txBox="1"/>
            <p:nvPr/>
          </p:nvSpPr>
          <p:spPr>
            <a:xfrm>
              <a:off x="4153350" y="1243579"/>
              <a:ext cx="444999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人間が「グー」を出したとき、の部分だよ！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203ED038-2B1A-144A-A0E1-90D9B5B8D7E9}"/>
                </a:ext>
              </a:extLst>
            </p:cNvPr>
            <p:cNvSpPr txBox="1"/>
            <p:nvPr/>
          </p:nvSpPr>
          <p:spPr>
            <a:xfrm>
              <a:off x="5728695" y="1274673"/>
              <a:ext cx="4586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A110B9CD-ACE9-8A48-9E9A-EFA194499ED5}"/>
                </a:ext>
              </a:extLst>
            </p:cNvPr>
            <p:cNvSpPr txBox="1"/>
            <p:nvPr/>
          </p:nvSpPr>
          <p:spPr>
            <a:xfrm>
              <a:off x="7143076" y="1274673"/>
              <a:ext cx="67321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ぶぶん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DCF3F62E-2FB7-B84F-A7A6-5B26B2951739}"/>
                </a:ext>
              </a:extLst>
            </p:cNvPr>
            <p:cNvSpPr txBox="1"/>
            <p:nvPr/>
          </p:nvSpPr>
          <p:spPr>
            <a:xfrm>
              <a:off x="4149085" y="1274673"/>
              <a:ext cx="67321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にんげん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73" name="グループ化 72">
            <a:extLst>
              <a:ext uri="{FF2B5EF4-FFF2-40B4-BE49-F238E27FC236}">
                <a16:creationId xmlns:a16="http://schemas.microsoft.com/office/drawing/2014/main" id="{27436D58-3966-0F42-BD54-832D089E506D}"/>
              </a:ext>
            </a:extLst>
          </p:cNvPr>
          <p:cNvGrpSpPr/>
          <p:nvPr/>
        </p:nvGrpSpPr>
        <p:grpSpPr>
          <a:xfrm>
            <a:off x="4087549" y="2330165"/>
            <a:ext cx="872140" cy="523220"/>
            <a:chOff x="5469326" y="2123871"/>
            <a:chExt cx="872140" cy="523220"/>
          </a:xfrm>
        </p:grpSpPr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CA0AE4EF-5AB2-B744-8DDE-54F74F963888}"/>
                </a:ext>
              </a:extLst>
            </p:cNvPr>
            <p:cNvSpPr txBox="1"/>
            <p:nvPr/>
          </p:nvSpPr>
          <p:spPr>
            <a:xfrm>
              <a:off x="5469326" y="2123871"/>
              <a:ext cx="872140" cy="523220"/>
            </a:xfrm>
            <a:prstGeom prst="rect">
              <a:avLst/>
            </a:prstGeom>
            <a:solidFill>
              <a:srgbClr val="85D4E7"/>
            </a:solidFill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chemeClr val="accent3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人間</a:t>
              </a:r>
              <a:endParaRPr lang="en-US" altLang="ja-JP" sz="1600" i="0" dirty="0">
                <a:solidFill>
                  <a:schemeClr val="accent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4FBB208E-8058-2B47-914E-B5DD9B02EDA2}"/>
                </a:ext>
              </a:extLst>
            </p:cNvPr>
            <p:cNvSpPr txBox="1"/>
            <p:nvPr/>
          </p:nvSpPr>
          <p:spPr>
            <a:xfrm>
              <a:off x="5530862" y="2170592"/>
              <a:ext cx="7666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にんげん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55228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CD8C85A-14FD-40AE-8747-E36977BA5A57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895DCABB-191A-489F-AE6D-27A206E8A7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109" y="2024464"/>
            <a:ext cx="3048000" cy="3800475"/>
          </a:xfrm>
          <a:prstGeom prst="rect">
            <a:avLst/>
          </a:prstGeom>
        </p:spPr>
      </p:pic>
      <p:pic>
        <p:nvPicPr>
          <p:cNvPr id="56" name="図 55">
            <a:extLst>
              <a:ext uri="{FF2B5EF4-FFF2-40B4-BE49-F238E27FC236}">
                <a16:creationId xmlns:a16="http://schemas.microsoft.com/office/drawing/2014/main" id="{CA30BAC1-AB9D-4AEA-9944-8038BA3F23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33649" t="4367" r="32370" b="-4367"/>
          <a:stretch/>
        </p:blipFill>
        <p:spPr>
          <a:xfrm>
            <a:off x="5014174" y="3017056"/>
            <a:ext cx="948260" cy="857776"/>
          </a:xfrm>
          <a:prstGeom prst="rect">
            <a:avLst/>
          </a:prstGeom>
        </p:spPr>
      </p:pic>
      <p:pic>
        <p:nvPicPr>
          <p:cNvPr id="58" name="図 57">
            <a:extLst>
              <a:ext uri="{FF2B5EF4-FFF2-40B4-BE49-F238E27FC236}">
                <a16:creationId xmlns:a16="http://schemas.microsoft.com/office/drawing/2014/main" id="{C91984A5-4FC2-45D2-A8CF-26F4E9D05B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019"/>
          <a:stretch/>
        </p:blipFill>
        <p:spPr>
          <a:xfrm>
            <a:off x="4046940" y="3017056"/>
            <a:ext cx="948260" cy="857776"/>
          </a:xfrm>
          <a:prstGeom prst="rect">
            <a:avLst/>
          </a:prstGeom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F80DBFC8-D7AE-4BD6-A872-DA67F2000C8E}"/>
              </a:ext>
            </a:extLst>
          </p:cNvPr>
          <p:cNvGrpSpPr/>
          <p:nvPr/>
        </p:nvGrpSpPr>
        <p:grpSpPr>
          <a:xfrm>
            <a:off x="4087549" y="2330165"/>
            <a:ext cx="872140" cy="523220"/>
            <a:chOff x="5469326" y="2123871"/>
            <a:chExt cx="872140" cy="523220"/>
          </a:xfrm>
        </p:grpSpPr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4B25BDE2-D022-4071-A9F2-CAAB8FC982C8}"/>
                </a:ext>
              </a:extLst>
            </p:cNvPr>
            <p:cNvSpPr txBox="1"/>
            <p:nvPr/>
          </p:nvSpPr>
          <p:spPr>
            <a:xfrm>
              <a:off x="5469326" y="2123871"/>
              <a:ext cx="872140" cy="523220"/>
            </a:xfrm>
            <a:prstGeom prst="rect">
              <a:avLst/>
            </a:prstGeom>
            <a:solidFill>
              <a:srgbClr val="85D4E7"/>
            </a:solidFill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chemeClr val="accent3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人間</a:t>
              </a:r>
              <a:endParaRPr lang="en-US" altLang="ja-JP" sz="1600" i="0" dirty="0">
                <a:solidFill>
                  <a:schemeClr val="accent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C3770C78-9DF3-4B61-9113-6F262BED3807}"/>
                </a:ext>
              </a:extLst>
            </p:cNvPr>
            <p:cNvSpPr txBox="1"/>
            <p:nvPr/>
          </p:nvSpPr>
          <p:spPr>
            <a:xfrm>
              <a:off x="5530862" y="2170592"/>
              <a:ext cx="7666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にんげん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2FAD4793-5AE8-453E-B6A3-02CF85164B3C}"/>
              </a:ext>
            </a:extLst>
          </p:cNvPr>
          <p:cNvGrpSpPr/>
          <p:nvPr/>
        </p:nvGrpSpPr>
        <p:grpSpPr>
          <a:xfrm>
            <a:off x="5014174" y="2330165"/>
            <a:ext cx="940663" cy="523220"/>
            <a:chOff x="6537993" y="2123871"/>
            <a:chExt cx="940663" cy="523220"/>
          </a:xfrm>
        </p:grpSpPr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51210A33-AAB9-4074-A98D-C26E3EBD3A1B}"/>
                </a:ext>
              </a:extLst>
            </p:cNvPr>
            <p:cNvSpPr txBox="1"/>
            <p:nvPr/>
          </p:nvSpPr>
          <p:spPr>
            <a:xfrm>
              <a:off x="6537993" y="2123871"/>
              <a:ext cx="925970" cy="52322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ja-JP" sz="16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endParaRPr lang="en-US" altLang="ja-JP" sz="1600" i="0" dirty="0">
                <a:solidFill>
                  <a:schemeClr val="accent4">
                    <a:lumMod val="75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F239B6F4-4BCF-43F3-8D69-4509C66EEDFD}"/>
                </a:ext>
              </a:extLst>
            </p:cNvPr>
            <p:cNvSpPr txBox="1"/>
            <p:nvPr/>
          </p:nvSpPr>
          <p:spPr>
            <a:xfrm>
              <a:off x="6552686" y="2170592"/>
              <a:ext cx="92597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</a:p>
          </p:txBody>
        </p:sp>
      </p:grp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08284B8D-8AF8-4B30-924E-59100E6BB57A}"/>
              </a:ext>
            </a:extLst>
          </p:cNvPr>
          <p:cNvGrpSpPr/>
          <p:nvPr/>
        </p:nvGrpSpPr>
        <p:grpSpPr>
          <a:xfrm>
            <a:off x="108523" y="2486655"/>
            <a:ext cx="652422" cy="639195"/>
            <a:chOff x="588984" y="3725957"/>
            <a:chExt cx="652422" cy="639195"/>
          </a:xfrm>
        </p:grpSpPr>
        <p:pic>
          <p:nvPicPr>
            <p:cNvPr id="39" name="図 38">
              <a:extLst>
                <a:ext uri="{FF2B5EF4-FFF2-40B4-BE49-F238E27FC236}">
                  <a16:creationId xmlns:a16="http://schemas.microsoft.com/office/drawing/2014/main" id="{DB5FB281-EF1B-4357-B596-AC8CFDA5F6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8939" y="3833046"/>
              <a:ext cx="571500" cy="514350"/>
            </a:xfrm>
            <a:prstGeom prst="rect">
              <a:avLst/>
            </a:prstGeom>
          </p:spPr>
        </p:pic>
        <p:sp>
          <p:nvSpPr>
            <p:cNvPr id="40" name="四角形: 角を丸くする 39">
              <a:extLst>
                <a:ext uri="{FF2B5EF4-FFF2-40B4-BE49-F238E27FC236}">
                  <a16:creationId xmlns:a16="http://schemas.microsoft.com/office/drawing/2014/main" id="{074F74FE-C5F7-47A1-A15B-88E1313D0EC8}"/>
                </a:ext>
              </a:extLst>
            </p:cNvPr>
            <p:cNvSpPr/>
            <p:nvPr/>
          </p:nvSpPr>
          <p:spPr>
            <a:xfrm>
              <a:off x="588984" y="372595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41" name="コネクタ: カギ線 40">
            <a:extLst>
              <a:ext uri="{FF2B5EF4-FFF2-40B4-BE49-F238E27FC236}">
                <a16:creationId xmlns:a16="http://schemas.microsoft.com/office/drawing/2014/main" id="{52E2F65E-6115-4254-8AC6-BDF5FDD1B655}"/>
              </a:ext>
            </a:extLst>
          </p:cNvPr>
          <p:cNvCxnSpPr>
            <a:cxnSpLocks/>
            <a:stCxn id="40" idx="2"/>
          </p:cNvCxnSpPr>
          <p:nvPr/>
        </p:nvCxnSpPr>
        <p:spPr>
          <a:xfrm rot="16200000" flipH="1">
            <a:off x="767128" y="2793455"/>
            <a:ext cx="303150" cy="967939"/>
          </a:xfrm>
          <a:prstGeom prst="bentConnector2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グループ化 77">
            <a:extLst>
              <a:ext uri="{FF2B5EF4-FFF2-40B4-BE49-F238E27FC236}">
                <a16:creationId xmlns:a16="http://schemas.microsoft.com/office/drawing/2014/main" id="{485D92F4-2D4C-4B66-A8A2-A0BA0C078CF0}"/>
              </a:ext>
            </a:extLst>
          </p:cNvPr>
          <p:cNvGrpSpPr/>
          <p:nvPr/>
        </p:nvGrpSpPr>
        <p:grpSpPr>
          <a:xfrm>
            <a:off x="100261" y="3899310"/>
            <a:ext cx="652422" cy="639195"/>
            <a:chOff x="1486996" y="3429000"/>
            <a:chExt cx="652422" cy="639195"/>
          </a:xfrm>
        </p:grpSpPr>
        <p:sp>
          <p:nvSpPr>
            <p:cNvPr id="79" name="四角形: 角を丸くする 78">
              <a:extLst>
                <a:ext uri="{FF2B5EF4-FFF2-40B4-BE49-F238E27FC236}">
                  <a16:creationId xmlns:a16="http://schemas.microsoft.com/office/drawing/2014/main" id="{C4B85DA2-6350-4F5D-881F-6D37C5252D4D}"/>
                </a:ext>
              </a:extLst>
            </p:cNvPr>
            <p:cNvSpPr/>
            <p:nvPr/>
          </p:nvSpPr>
          <p:spPr>
            <a:xfrm>
              <a:off x="1486996" y="342900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80" name="図 79">
              <a:extLst>
                <a:ext uri="{FF2B5EF4-FFF2-40B4-BE49-F238E27FC236}">
                  <a16:creationId xmlns:a16="http://schemas.microsoft.com/office/drawing/2014/main" id="{C4359A6D-371C-40CD-BEE6-C9C20B4D8A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51269" y="3496184"/>
              <a:ext cx="523875" cy="504825"/>
            </a:xfrm>
            <a:prstGeom prst="rect">
              <a:avLst/>
            </a:prstGeom>
          </p:spPr>
        </p:pic>
      </p:grpSp>
      <p:cxnSp>
        <p:nvCxnSpPr>
          <p:cNvPr id="81" name="コネクタ: カギ線 80">
            <a:extLst>
              <a:ext uri="{FF2B5EF4-FFF2-40B4-BE49-F238E27FC236}">
                <a16:creationId xmlns:a16="http://schemas.microsoft.com/office/drawing/2014/main" id="{17405788-9561-4C21-8A41-0A3515182B34}"/>
              </a:ext>
            </a:extLst>
          </p:cNvPr>
          <p:cNvCxnSpPr>
            <a:cxnSpLocks/>
            <a:stCxn id="79" idx="0"/>
          </p:cNvCxnSpPr>
          <p:nvPr/>
        </p:nvCxnSpPr>
        <p:spPr>
          <a:xfrm rot="5400000" flipH="1" flipV="1">
            <a:off x="917825" y="3023847"/>
            <a:ext cx="384110" cy="1366817"/>
          </a:xfrm>
          <a:prstGeom prst="bentConnector2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線矢印コネクタ 100">
            <a:extLst>
              <a:ext uri="{FF2B5EF4-FFF2-40B4-BE49-F238E27FC236}">
                <a16:creationId xmlns:a16="http://schemas.microsoft.com/office/drawing/2014/main" id="{55020C05-853A-47C2-AE26-AE210C3511AB}"/>
              </a:ext>
            </a:extLst>
          </p:cNvPr>
          <p:cNvCxnSpPr>
            <a:cxnSpLocks/>
            <a:stCxn id="103" idx="1"/>
          </p:cNvCxnSpPr>
          <p:nvPr/>
        </p:nvCxnSpPr>
        <p:spPr>
          <a:xfrm flipH="1">
            <a:off x="2175957" y="2413279"/>
            <a:ext cx="1126638" cy="86914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" name="グループ化 101">
            <a:extLst>
              <a:ext uri="{FF2B5EF4-FFF2-40B4-BE49-F238E27FC236}">
                <a16:creationId xmlns:a16="http://schemas.microsoft.com/office/drawing/2014/main" id="{E8097395-196E-4968-BAF1-163ABD3E0083}"/>
              </a:ext>
            </a:extLst>
          </p:cNvPr>
          <p:cNvGrpSpPr/>
          <p:nvPr/>
        </p:nvGrpSpPr>
        <p:grpSpPr>
          <a:xfrm>
            <a:off x="3302595" y="2093681"/>
            <a:ext cx="652422" cy="639195"/>
            <a:chOff x="675523" y="2179135"/>
            <a:chExt cx="652422" cy="639195"/>
          </a:xfrm>
        </p:grpSpPr>
        <p:sp>
          <p:nvSpPr>
            <p:cNvPr id="103" name="四角形: 角を丸くする 102">
              <a:extLst>
                <a:ext uri="{FF2B5EF4-FFF2-40B4-BE49-F238E27FC236}">
                  <a16:creationId xmlns:a16="http://schemas.microsoft.com/office/drawing/2014/main" id="{65C7932C-1510-4806-A27E-C6911B2958AB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04" name="図 103">
              <a:extLst>
                <a:ext uri="{FF2B5EF4-FFF2-40B4-BE49-F238E27FC236}">
                  <a16:creationId xmlns:a16="http://schemas.microsoft.com/office/drawing/2014/main" id="{A23A1A64-A1A9-4FF8-B558-4604C6D69D5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84037116-62D0-474F-8C67-B1D2A2601686}"/>
              </a:ext>
            </a:extLst>
          </p:cNvPr>
          <p:cNvSpPr/>
          <p:nvPr/>
        </p:nvSpPr>
        <p:spPr>
          <a:xfrm>
            <a:off x="1270338" y="4257614"/>
            <a:ext cx="2819875" cy="1249033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8" name="図 47">
            <a:extLst>
              <a:ext uri="{FF2B5EF4-FFF2-40B4-BE49-F238E27FC236}">
                <a16:creationId xmlns:a16="http://schemas.microsoft.com/office/drawing/2014/main" id="{8834370D-307D-4004-B5D0-B8E568C2B0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25508" y="1795370"/>
            <a:ext cx="1062095" cy="1692565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25D80933-6A6E-4C0E-973E-27DD340143D6}"/>
              </a:ext>
            </a:extLst>
          </p:cNvPr>
          <p:cNvGrpSpPr/>
          <p:nvPr/>
        </p:nvGrpSpPr>
        <p:grpSpPr>
          <a:xfrm>
            <a:off x="3382393" y="1181838"/>
            <a:ext cx="5088728" cy="706610"/>
            <a:chOff x="3382393" y="1181838"/>
            <a:chExt cx="5088728" cy="706610"/>
          </a:xfrm>
        </p:grpSpPr>
        <p:sp>
          <p:nvSpPr>
            <p:cNvPr id="47" name="吹き出し: 角を丸めた四角形 46">
              <a:extLst>
                <a:ext uri="{FF2B5EF4-FFF2-40B4-BE49-F238E27FC236}">
                  <a16:creationId xmlns:a16="http://schemas.microsoft.com/office/drawing/2014/main" id="{87FEE235-5F7D-47C0-BA47-EF92E603A91E}"/>
                </a:ext>
              </a:extLst>
            </p:cNvPr>
            <p:cNvSpPr/>
            <p:nvPr/>
          </p:nvSpPr>
          <p:spPr>
            <a:xfrm>
              <a:off x="3382393" y="1181838"/>
              <a:ext cx="4976730" cy="706610"/>
            </a:xfrm>
            <a:prstGeom prst="wedgeRoundRectCallout">
              <a:avLst>
                <a:gd name="adj1" fmla="val 54310"/>
                <a:gd name="adj2" fmla="val 40921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4F2F83D3-AF1A-467F-A3E0-8A40F57D1160}"/>
                </a:ext>
              </a:extLst>
            </p:cNvPr>
            <p:cNvSpPr txBox="1"/>
            <p:nvPr/>
          </p:nvSpPr>
          <p:spPr>
            <a:xfrm>
              <a:off x="3620690" y="1243579"/>
              <a:ext cx="485043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が「ちょき」を出したとき、の部分だよ！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6BF4887F-BBEE-4956-A15D-D4014195E856}"/>
                </a:ext>
              </a:extLst>
            </p:cNvPr>
            <p:cNvSpPr txBox="1"/>
            <p:nvPr/>
          </p:nvSpPr>
          <p:spPr>
            <a:xfrm>
              <a:off x="5595530" y="1283551"/>
              <a:ext cx="4586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1C6BBB0F-6C3E-41AE-95BC-AD405FFFD5E7}"/>
                </a:ext>
              </a:extLst>
            </p:cNvPr>
            <p:cNvSpPr txBox="1"/>
            <p:nvPr/>
          </p:nvSpPr>
          <p:spPr>
            <a:xfrm>
              <a:off x="7009911" y="1283551"/>
              <a:ext cx="67321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ぶぶん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4D4E955E-DF77-464C-811F-2B9C6B3A9160}"/>
                </a:ext>
              </a:extLst>
            </p:cNvPr>
            <p:cNvSpPr txBox="1"/>
            <p:nvPr/>
          </p:nvSpPr>
          <p:spPr>
            <a:xfrm>
              <a:off x="3682834" y="1320172"/>
              <a:ext cx="71739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11C166FB-53E7-4675-BC0C-D4AFF7955D20}"/>
              </a:ext>
            </a:extLst>
          </p:cNvPr>
          <p:cNvGrpSpPr/>
          <p:nvPr/>
        </p:nvGrpSpPr>
        <p:grpSpPr>
          <a:xfrm>
            <a:off x="5122493" y="3854300"/>
            <a:ext cx="4008396" cy="814774"/>
            <a:chOff x="4212326" y="5137845"/>
            <a:chExt cx="4008396" cy="814774"/>
          </a:xfrm>
        </p:grpSpPr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287F15D9-17F3-43FD-96B7-DF98775E3A48}"/>
                </a:ext>
              </a:extLst>
            </p:cNvPr>
            <p:cNvSpPr txBox="1"/>
            <p:nvPr/>
          </p:nvSpPr>
          <p:spPr>
            <a:xfrm>
              <a:off x="4212326" y="5137845"/>
              <a:ext cx="400839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6C62F847-7FEE-4099-9F6B-B321BB442BD9}"/>
                </a:ext>
              </a:extLst>
            </p:cNvPr>
            <p:cNvSpPr txBox="1"/>
            <p:nvPr/>
          </p:nvSpPr>
          <p:spPr>
            <a:xfrm>
              <a:off x="4372920" y="5205099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7ECE73FD-B8B7-4DC7-BB23-1C669670F017}"/>
                </a:ext>
              </a:extLst>
            </p:cNvPr>
            <p:cNvSpPr txBox="1"/>
            <p:nvPr/>
          </p:nvSpPr>
          <p:spPr>
            <a:xfrm>
              <a:off x="7152337" y="518294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9" name="図 68">
              <a:extLst>
                <a:ext uri="{FF2B5EF4-FFF2-40B4-BE49-F238E27FC236}">
                  <a16:creationId xmlns:a16="http://schemas.microsoft.com/office/drawing/2014/main" id="{AF87CF4D-5FD3-4754-960B-CE33ACACFF1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846053" y="5144829"/>
              <a:ext cx="1120237" cy="807790"/>
            </a:xfrm>
            <a:prstGeom prst="rect">
              <a:avLst/>
            </a:prstGeom>
          </p:spPr>
        </p:pic>
      </p:grpSp>
      <p:grpSp>
        <p:nvGrpSpPr>
          <p:cNvPr id="76" name="グループ化 75">
            <a:extLst>
              <a:ext uri="{FF2B5EF4-FFF2-40B4-BE49-F238E27FC236}">
                <a16:creationId xmlns:a16="http://schemas.microsoft.com/office/drawing/2014/main" id="{C8C28D08-0009-4152-B2D5-BC2E66796140}"/>
              </a:ext>
            </a:extLst>
          </p:cNvPr>
          <p:cNvGrpSpPr/>
          <p:nvPr/>
        </p:nvGrpSpPr>
        <p:grpSpPr>
          <a:xfrm>
            <a:off x="3443852" y="4666677"/>
            <a:ext cx="5675345" cy="577081"/>
            <a:chOff x="4205502" y="5039669"/>
            <a:chExt cx="5675345" cy="577081"/>
          </a:xfrm>
        </p:grpSpPr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6769786A-5B9F-4C38-B82B-3DC7A09A4CF2}"/>
                </a:ext>
              </a:extLst>
            </p:cNvPr>
            <p:cNvSpPr txBox="1"/>
            <p:nvPr/>
          </p:nvSpPr>
          <p:spPr>
            <a:xfrm>
              <a:off x="4205502" y="5039669"/>
              <a:ext cx="567534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演算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を選び、　　　　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7CF99151-28D3-4210-A1EB-06E7D4458349}"/>
                </a:ext>
              </a:extLst>
            </p:cNvPr>
            <p:cNvSpPr txBox="1"/>
            <p:nvPr/>
          </p:nvSpPr>
          <p:spPr>
            <a:xfrm>
              <a:off x="6896438" y="509956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874CA2C7-EF31-46DC-B289-2BC7967A638B}"/>
                </a:ext>
              </a:extLst>
            </p:cNvPr>
            <p:cNvSpPr txBox="1"/>
            <p:nvPr/>
          </p:nvSpPr>
          <p:spPr>
            <a:xfrm>
              <a:off x="4336820" y="5109965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4" name="図 83">
              <a:extLst>
                <a:ext uri="{FF2B5EF4-FFF2-40B4-BE49-F238E27FC236}">
                  <a16:creationId xmlns:a16="http://schemas.microsoft.com/office/drawing/2014/main" id="{1521EE2B-74BB-459F-9E7E-BBA72DCE3FF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733538" y="5221716"/>
              <a:ext cx="1066892" cy="350550"/>
            </a:xfrm>
            <a:prstGeom prst="rect">
              <a:avLst/>
            </a:prstGeom>
          </p:spPr>
        </p:pic>
        <p:pic>
          <p:nvPicPr>
            <p:cNvPr id="85" name="図 84">
              <a:extLst>
                <a:ext uri="{FF2B5EF4-FFF2-40B4-BE49-F238E27FC236}">
                  <a16:creationId xmlns:a16="http://schemas.microsoft.com/office/drawing/2014/main" id="{1971153B-ECEC-46AB-B88D-BCDBBAB112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b="49733"/>
            <a:stretch/>
          </p:blipFill>
          <p:spPr>
            <a:xfrm>
              <a:off x="7598824" y="5174257"/>
              <a:ext cx="1120237" cy="406053"/>
            </a:xfrm>
            <a:prstGeom prst="rect">
              <a:avLst/>
            </a:prstGeom>
          </p:spPr>
        </p:pic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09134735-6F2D-4E6A-83D9-D3A8EE2543E8}"/>
                </a:ext>
              </a:extLst>
            </p:cNvPr>
            <p:cNvSpPr txBox="1"/>
            <p:nvPr/>
          </p:nvSpPr>
          <p:spPr>
            <a:xfrm>
              <a:off x="8715375" y="508611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56B104BF-BAFA-4DBE-85CB-3D96B0458B3E}"/>
              </a:ext>
            </a:extLst>
          </p:cNvPr>
          <p:cNvGrpSpPr/>
          <p:nvPr/>
        </p:nvGrpSpPr>
        <p:grpSpPr>
          <a:xfrm>
            <a:off x="3412078" y="5479054"/>
            <a:ext cx="5675346" cy="577081"/>
            <a:chOff x="3412078" y="5479054"/>
            <a:chExt cx="5675346" cy="577081"/>
          </a:xfrm>
        </p:grpSpPr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E2891BBA-D670-4D81-A348-D466BCCCFF38}"/>
                </a:ext>
              </a:extLst>
            </p:cNvPr>
            <p:cNvSpPr txBox="1"/>
            <p:nvPr/>
          </p:nvSpPr>
          <p:spPr>
            <a:xfrm>
              <a:off x="3543878" y="5545741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CF0689C1-98A5-4124-BBE5-00DB83B9B300}"/>
                </a:ext>
              </a:extLst>
            </p:cNvPr>
            <p:cNvSpPr txBox="1"/>
            <p:nvPr/>
          </p:nvSpPr>
          <p:spPr>
            <a:xfrm>
              <a:off x="3412078" y="5479054"/>
              <a:ext cx="56753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「変数」から　　　　を選び　　　　　　　とする。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5AA5B98C-37DA-44CF-A4ED-D04FAF0CE35D}"/>
                </a:ext>
              </a:extLst>
            </p:cNvPr>
            <p:cNvSpPr txBox="1"/>
            <p:nvPr/>
          </p:nvSpPr>
          <p:spPr>
            <a:xfrm>
              <a:off x="5909904" y="5539980"/>
              <a:ext cx="496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390B215C-6427-44F1-BC76-29D8D4D7E5B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942538" y="5676162"/>
              <a:ext cx="823031" cy="327688"/>
            </a:xfrm>
            <a:prstGeom prst="rect">
              <a:avLst/>
            </a:prstGeom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472478D0-8BBF-41C3-A5D6-0474CA8BED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506899" y="5631808"/>
              <a:ext cx="1516511" cy="388654"/>
            </a:xfrm>
            <a:prstGeom prst="rect">
              <a:avLst/>
            </a:prstGeom>
          </p:spPr>
        </p:pic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84EC8270-0F69-446E-9C57-34FF4FB9FC87}"/>
              </a:ext>
            </a:extLst>
          </p:cNvPr>
          <p:cNvGrpSpPr/>
          <p:nvPr/>
        </p:nvGrpSpPr>
        <p:grpSpPr>
          <a:xfrm>
            <a:off x="100261" y="4783874"/>
            <a:ext cx="652422" cy="639195"/>
            <a:chOff x="100261" y="4783874"/>
            <a:chExt cx="652422" cy="639195"/>
          </a:xfrm>
        </p:grpSpPr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428647F7-C792-4AA6-B5E4-62A41CFAB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36368" y="4864860"/>
              <a:ext cx="581025" cy="552450"/>
            </a:xfrm>
            <a:prstGeom prst="rect">
              <a:avLst/>
            </a:prstGeom>
          </p:spPr>
        </p:pic>
        <p:sp>
          <p:nvSpPr>
            <p:cNvPr id="92" name="四角形: 角を丸くする 91">
              <a:extLst>
                <a:ext uri="{FF2B5EF4-FFF2-40B4-BE49-F238E27FC236}">
                  <a16:creationId xmlns:a16="http://schemas.microsoft.com/office/drawing/2014/main" id="{1770E40B-E632-44D8-BD81-51A343A0CFB3}"/>
                </a:ext>
              </a:extLst>
            </p:cNvPr>
            <p:cNvSpPr/>
            <p:nvPr/>
          </p:nvSpPr>
          <p:spPr>
            <a:xfrm>
              <a:off x="100261" y="4783874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93" name="コネクタ: カギ線 92">
            <a:extLst>
              <a:ext uri="{FF2B5EF4-FFF2-40B4-BE49-F238E27FC236}">
                <a16:creationId xmlns:a16="http://schemas.microsoft.com/office/drawing/2014/main" id="{C3785AFA-ED99-4B59-8EEC-CF1975E35BA8}"/>
              </a:ext>
            </a:extLst>
          </p:cNvPr>
          <p:cNvCxnSpPr>
            <a:cxnSpLocks/>
            <a:stCxn id="92" idx="3"/>
          </p:cNvCxnSpPr>
          <p:nvPr/>
        </p:nvCxnSpPr>
        <p:spPr>
          <a:xfrm flipV="1">
            <a:off x="752683" y="3985512"/>
            <a:ext cx="706491" cy="1117960"/>
          </a:xfrm>
          <a:prstGeom prst="bentConnector2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98EBE041-BEDB-440C-91AA-E50BAC179A29}"/>
              </a:ext>
            </a:extLst>
          </p:cNvPr>
          <p:cNvGrpSpPr/>
          <p:nvPr/>
        </p:nvGrpSpPr>
        <p:grpSpPr>
          <a:xfrm>
            <a:off x="3421406" y="6144379"/>
            <a:ext cx="3540059" cy="577081"/>
            <a:chOff x="3297115" y="6144379"/>
            <a:chExt cx="3540059" cy="577081"/>
          </a:xfrm>
        </p:grpSpPr>
        <p:sp>
          <p:nvSpPr>
            <p:cNvPr id="111" name="テキスト ボックス 110">
              <a:extLst>
                <a:ext uri="{FF2B5EF4-FFF2-40B4-BE49-F238E27FC236}">
                  <a16:creationId xmlns:a16="http://schemas.microsoft.com/office/drawing/2014/main" id="{CAEF249A-917C-4E73-8AAF-D12782DB8363}"/>
                </a:ext>
              </a:extLst>
            </p:cNvPr>
            <p:cNvSpPr txBox="1"/>
            <p:nvPr/>
          </p:nvSpPr>
          <p:spPr>
            <a:xfrm>
              <a:off x="3297115" y="6144379"/>
              <a:ext cx="35400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「感情」から「悲しい」を選ぶ。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0" name="テキスト ボックス 109">
              <a:extLst>
                <a:ext uri="{FF2B5EF4-FFF2-40B4-BE49-F238E27FC236}">
                  <a16:creationId xmlns:a16="http://schemas.microsoft.com/office/drawing/2014/main" id="{6865F196-F5B7-4120-9C36-3DFB135ACD44}"/>
                </a:ext>
              </a:extLst>
            </p:cNvPr>
            <p:cNvSpPr txBox="1"/>
            <p:nvPr/>
          </p:nvSpPr>
          <p:spPr>
            <a:xfrm>
              <a:off x="3428915" y="6211066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かんじょう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2" name="テキスト ボックス 111">
              <a:extLst>
                <a:ext uri="{FF2B5EF4-FFF2-40B4-BE49-F238E27FC236}">
                  <a16:creationId xmlns:a16="http://schemas.microsoft.com/office/drawing/2014/main" id="{E9091053-0A9F-4432-8578-458349D9D11D}"/>
                </a:ext>
              </a:extLst>
            </p:cNvPr>
            <p:cNvSpPr txBox="1"/>
            <p:nvPr/>
          </p:nvSpPr>
          <p:spPr>
            <a:xfrm>
              <a:off x="5999130" y="6205305"/>
              <a:ext cx="496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5" name="テキスト ボックス 114">
              <a:extLst>
                <a:ext uri="{FF2B5EF4-FFF2-40B4-BE49-F238E27FC236}">
                  <a16:creationId xmlns:a16="http://schemas.microsoft.com/office/drawing/2014/main" id="{D50AC570-299C-4E21-AA1D-2328044D70D6}"/>
                </a:ext>
              </a:extLst>
            </p:cNvPr>
            <p:cNvSpPr txBox="1"/>
            <p:nvPr/>
          </p:nvSpPr>
          <p:spPr>
            <a:xfrm>
              <a:off x="4866710" y="6205305"/>
              <a:ext cx="496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かな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18419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CD8C85A-14FD-40AE-8747-E36977BA5A57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895DCABB-191A-489F-AE6D-27A206E8A7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109" y="2024464"/>
            <a:ext cx="3048000" cy="3800475"/>
          </a:xfrm>
          <a:prstGeom prst="rect">
            <a:avLst/>
          </a:prstGeom>
        </p:spPr>
      </p:pic>
      <p:pic>
        <p:nvPicPr>
          <p:cNvPr id="56" name="図 55">
            <a:extLst>
              <a:ext uri="{FF2B5EF4-FFF2-40B4-BE49-F238E27FC236}">
                <a16:creationId xmlns:a16="http://schemas.microsoft.com/office/drawing/2014/main" id="{CA30BAC1-AB9D-4AEA-9944-8038BA3F23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33649" t="4367" r="32370" b="-4367"/>
          <a:stretch/>
        </p:blipFill>
        <p:spPr>
          <a:xfrm>
            <a:off x="5014174" y="3017056"/>
            <a:ext cx="948260" cy="857776"/>
          </a:xfrm>
          <a:prstGeom prst="rect">
            <a:avLst/>
          </a:prstGeom>
        </p:spPr>
      </p:pic>
      <p:pic>
        <p:nvPicPr>
          <p:cNvPr id="57" name="図 56">
            <a:extLst>
              <a:ext uri="{FF2B5EF4-FFF2-40B4-BE49-F238E27FC236}">
                <a16:creationId xmlns:a16="http://schemas.microsoft.com/office/drawing/2014/main" id="{814B165A-440E-406E-9B2F-98D5E4A4849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374" t="544" r="65645" b="-544"/>
          <a:stretch/>
        </p:blipFill>
        <p:spPr>
          <a:xfrm>
            <a:off x="4988267" y="4172633"/>
            <a:ext cx="948260" cy="857776"/>
          </a:xfrm>
          <a:prstGeom prst="rect">
            <a:avLst/>
          </a:prstGeom>
        </p:spPr>
      </p:pic>
      <p:pic>
        <p:nvPicPr>
          <p:cNvPr id="58" name="図 57">
            <a:extLst>
              <a:ext uri="{FF2B5EF4-FFF2-40B4-BE49-F238E27FC236}">
                <a16:creationId xmlns:a16="http://schemas.microsoft.com/office/drawing/2014/main" id="{C91984A5-4FC2-45D2-A8CF-26F4E9D05B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019"/>
          <a:stretch/>
        </p:blipFill>
        <p:spPr>
          <a:xfrm>
            <a:off x="4046940" y="3017056"/>
            <a:ext cx="948260" cy="857776"/>
          </a:xfrm>
          <a:prstGeom prst="rect">
            <a:avLst/>
          </a:prstGeom>
        </p:spPr>
      </p:pic>
      <p:pic>
        <p:nvPicPr>
          <p:cNvPr id="59" name="図 58">
            <a:extLst>
              <a:ext uri="{FF2B5EF4-FFF2-40B4-BE49-F238E27FC236}">
                <a16:creationId xmlns:a16="http://schemas.microsoft.com/office/drawing/2014/main" id="{FAFAF177-B5F9-48B7-A0E9-5EBFBECC13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019"/>
          <a:stretch/>
        </p:blipFill>
        <p:spPr>
          <a:xfrm>
            <a:off x="4046940" y="4172633"/>
            <a:ext cx="948260" cy="857776"/>
          </a:xfrm>
          <a:prstGeom prst="rect">
            <a:avLst/>
          </a:prstGeom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F80DBFC8-D7AE-4BD6-A872-DA67F2000C8E}"/>
              </a:ext>
            </a:extLst>
          </p:cNvPr>
          <p:cNvGrpSpPr/>
          <p:nvPr/>
        </p:nvGrpSpPr>
        <p:grpSpPr>
          <a:xfrm>
            <a:off x="4087549" y="2330165"/>
            <a:ext cx="872140" cy="523220"/>
            <a:chOff x="5469326" y="2123871"/>
            <a:chExt cx="872140" cy="523220"/>
          </a:xfrm>
        </p:grpSpPr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4B25BDE2-D022-4071-A9F2-CAAB8FC982C8}"/>
                </a:ext>
              </a:extLst>
            </p:cNvPr>
            <p:cNvSpPr txBox="1"/>
            <p:nvPr/>
          </p:nvSpPr>
          <p:spPr>
            <a:xfrm>
              <a:off x="5469326" y="2123871"/>
              <a:ext cx="872140" cy="523220"/>
            </a:xfrm>
            <a:prstGeom prst="rect">
              <a:avLst/>
            </a:prstGeom>
            <a:solidFill>
              <a:srgbClr val="85D4E7"/>
            </a:solidFill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chemeClr val="accent3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人間</a:t>
              </a:r>
              <a:endParaRPr lang="en-US" altLang="ja-JP" sz="1600" i="0" dirty="0">
                <a:solidFill>
                  <a:schemeClr val="accent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C3770C78-9DF3-4B61-9113-6F262BED3807}"/>
                </a:ext>
              </a:extLst>
            </p:cNvPr>
            <p:cNvSpPr txBox="1"/>
            <p:nvPr/>
          </p:nvSpPr>
          <p:spPr>
            <a:xfrm>
              <a:off x="5530862" y="2170592"/>
              <a:ext cx="7666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にんげん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2FAD4793-5AE8-453E-B6A3-02CF85164B3C}"/>
              </a:ext>
            </a:extLst>
          </p:cNvPr>
          <p:cNvGrpSpPr/>
          <p:nvPr/>
        </p:nvGrpSpPr>
        <p:grpSpPr>
          <a:xfrm>
            <a:off x="5014174" y="2330165"/>
            <a:ext cx="940663" cy="523220"/>
            <a:chOff x="6537993" y="2123871"/>
            <a:chExt cx="940663" cy="523220"/>
          </a:xfrm>
        </p:grpSpPr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51210A33-AAB9-4074-A98D-C26E3EBD3A1B}"/>
                </a:ext>
              </a:extLst>
            </p:cNvPr>
            <p:cNvSpPr txBox="1"/>
            <p:nvPr/>
          </p:nvSpPr>
          <p:spPr>
            <a:xfrm>
              <a:off x="6537993" y="2123871"/>
              <a:ext cx="925970" cy="52322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ja-JP" sz="16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endParaRPr lang="en-US" altLang="ja-JP" sz="1600" i="0" dirty="0">
                <a:solidFill>
                  <a:schemeClr val="accent4">
                    <a:lumMod val="75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F239B6F4-4BCF-43F3-8D69-4509C66EEDFD}"/>
                </a:ext>
              </a:extLst>
            </p:cNvPr>
            <p:cNvSpPr txBox="1"/>
            <p:nvPr/>
          </p:nvSpPr>
          <p:spPr>
            <a:xfrm>
              <a:off x="6552686" y="2170592"/>
              <a:ext cx="92597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</a:p>
          </p:txBody>
        </p:sp>
      </p:grpSp>
      <p:pic>
        <p:nvPicPr>
          <p:cNvPr id="45" name="図 44">
            <a:extLst>
              <a:ext uri="{FF2B5EF4-FFF2-40B4-BE49-F238E27FC236}">
                <a16:creationId xmlns:a16="http://schemas.microsoft.com/office/drawing/2014/main" id="{4B404476-0E5C-478F-B4BF-187E80F1FA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5508" y="1795370"/>
            <a:ext cx="1062095" cy="1692565"/>
          </a:xfrm>
          <a:prstGeom prst="rect">
            <a:avLst/>
          </a:prstGeom>
        </p:spPr>
      </p:pic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24F65852-3623-4053-B188-0EDFED04A3F2}"/>
              </a:ext>
            </a:extLst>
          </p:cNvPr>
          <p:cNvGrpSpPr/>
          <p:nvPr/>
        </p:nvGrpSpPr>
        <p:grpSpPr>
          <a:xfrm>
            <a:off x="3382393" y="1181838"/>
            <a:ext cx="5088728" cy="706610"/>
            <a:chOff x="3382393" y="1181838"/>
            <a:chExt cx="5088728" cy="706610"/>
          </a:xfrm>
        </p:grpSpPr>
        <p:sp>
          <p:nvSpPr>
            <p:cNvPr id="47" name="吹き出し: 角を丸めた四角形 46">
              <a:extLst>
                <a:ext uri="{FF2B5EF4-FFF2-40B4-BE49-F238E27FC236}">
                  <a16:creationId xmlns:a16="http://schemas.microsoft.com/office/drawing/2014/main" id="{2EB3D141-199B-4CAE-83C9-2CDF55E8EE75}"/>
                </a:ext>
              </a:extLst>
            </p:cNvPr>
            <p:cNvSpPr/>
            <p:nvPr/>
          </p:nvSpPr>
          <p:spPr>
            <a:xfrm>
              <a:off x="3382393" y="1181838"/>
              <a:ext cx="4976730" cy="706610"/>
            </a:xfrm>
            <a:prstGeom prst="wedgeRoundRectCallout">
              <a:avLst>
                <a:gd name="adj1" fmla="val 54310"/>
                <a:gd name="adj2" fmla="val 40921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B3B1F336-41E7-4DC1-88FE-422160063913}"/>
                </a:ext>
              </a:extLst>
            </p:cNvPr>
            <p:cNvSpPr txBox="1"/>
            <p:nvPr/>
          </p:nvSpPr>
          <p:spPr>
            <a:xfrm>
              <a:off x="3620690" y="1243579"/>
              <a:ext cx="485043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が「ぱー」を出したとき、の部分だよ！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3C55AAC2-16C8-4201-B401-D3445E153279}"/>
                </a:ext>
              </a:extLst>
            </p:cNvPr>
            <p:cNvSpPr txBox="1"/>
            <p:nvPr/>
          </p:nvSpPr>
          <p:spPr>
            <a:xfrm>
              <a:off x="5426853" y="1283551"/>
              <a:ext cx="4586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F51C8715-EF2A-4584-A6D0-D2C3E8E392A4}"/>
                </a:ext>
              </a:extLst>
            </p:cNvPr>
            <p:cNvSpPr txBox="1"/>
            <p:nvPr/>
          </p:nvSpPr>
          <p:spPr>
            <a:xfrm>
              <a:off x="6841234" y="1283551"/>
              <a:ext cx="67321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ぶぶん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A7228638-39A5-45DD-A431-D4C0935FD612}"/>
                </a:ext>
              </a:extLst>
            </p:cNvPr>
            <p:cNvSpPr txBox="1"/>
            <p:nvPr/>
          </p:nvSpPr>
          <p:spPr>
            <a:xfrm>
              <a:off x="3682834" y="1320172"/>
              <a:ext cx="71739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B90A9725-7754-4FFA-BF26-67382791E310}"/>
              </a:ext>
            </a:extLst>
          </p:cNvPr>
          <p:cNvGrpSpPr/>
          <p:nvPr/>
        </p:nvGrpSpPr>
        <p:grpSpPr>
          <a:xfrm>
            <a:off x="108523" y="2486655"/>
            <a:ext cx="652422" cy="639195"/>
            <a:chOff x="588984" y="3725957"/>
            <a:chExt cx="652422" cy="639195"/>
          </a:xfrm>
        </p:grpSpPr>
        <p:pic>
          <p:nvPicPr>
            <p:cNvPr id="54" name="図 53">
              <a:extLst>
                <a:ext uri="{FF2B5EF4-FFF2-40B4-BE49-F238E27FC236}">
                  <a16:creationId xmlns:a16="http://schemas.microsoft.com/office/drawing/2014/main" id="{A0D3F1BD-6828-4977-BAF2-F9F070A9A8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939" y="3833046"/>
              <a:ext cx="571500" cy="514350"/>
            </a:xfrm>
            <a:prstGeom prst="rect">
              <a:avLst/>
            </a:prstGeom>
          </p:spPr>
        </p:pic>
        <p:sp>
          <p:nvSpPr>
            <p:cNvPr id="55" name="四角形: 角を丸くする 54">
              <a:extLst>
                <a:ext uri="{FF2B5EF4-FFF2-40B4-BE49-F238E27FC236}">
                  <a16:creationId xmlns:a16="http://schemas.microsoft.com/office/drawing/2014/main" id="{A6AA4277-67A4-4008-A338-3C77A7944862}"/>
                </a:ext>
              </a:extLst>
            </p:cNvPr>
            <p:cNvSpPr/>
            <p:nvPr/>
          </p:nvSpPr>
          <p:spPr>
            <a:xfrm>
              <a:off x="588984" y="372595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61" name="コネクタ: カギ線 60">
            <a:extLst>
              <a:ext uri="{FF2B5EF4-FFF2-40B4-BE49-F238E27FC236}">
                <a16:creationId xmlns:a16="http://schemas.microsoft.com/office/drawing/2014/main" id="{74E7107B-CE89-434E-875F-6E8EA109210F}"/>
              </a:ext>
            </a:extLst>
          </p:cNvPr>
          <p:cNvCxnSpPr>
            <a:cxnSpLocks/>
            <a:stCxn id="55" idx="3"/>
          </p:cNvCxnSpPr>
          <p:nvPr/>
        </p:nvCxnSpPr>
        <p:spPr>
          <a:xfrm>
            <a:off x="760945" y="2806253"/>
            <a:ext cx="550947" cy="1572453"/>
          </a:xfrm>
          <a:prstGeom prst="bentConnector2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8" name="グループ化 67">
            <a:extLst>
              <a:ext uri="{FF2B5EF4-FFF2-40B4-BE49-F238E27FC236}">
                <a16:creationId xmlns:a16="http://schemas.microsoft.com/office/drawing/2014/main" id="{30F274AD-1139-4419-959B-D8C057E7D434}"/>
              </a:ext>
            </a:extLst>
          </p:cNvPr>
          <p:cNvGrpSpPr/>
          <p:nvPr/>
        </p:nvGrpSpPr>
        <p:grpSpPr>
          <a:xfrm>
            <a:off x="100261" y="4014720"/>
            <a:ext cx="652422" cy="639195"/>
            <a:chOff x="1486996" y="3429000"/>
            <a:chExt cx="652422" cy="639195"/>
          </a:xfrm>
        </p:grpSpPr>
        <p:sp>
          <p:nvSpPr>
            <p:cNvPr id="69" name="四角形: 角を丸くする 68">
              <a:extLst>
                <a:ext uri="{FF2B5EF4-FFF2-40B4-BE49-F238E27FC236}">
                  <a16:creationId xmlns:a16="http://schemas.microsoft.com/office/drawing/2014/main" id="{094FEB19-12CF-47C7-940F-C3DBE034CDDB}"/>
                </a:ext>
              </a:extLst>
            </p:cNvPr>
            <p:cNvSpPr/>
            <p:nvPr/>
          </p:nvSpPr>
          <p:spPr>
            <a:xfrm>
              <a:off x="1486996" y="342900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70" name="図 69">
              <a:extLst>
                <a:ext uri="{FF2B5EF4-FFF2-40B4-BE49-F238E27FC236}">
                  <a16:creationId xmlns:a16="http://schemas.microsoft.com/office/drawing/2014/main" id="{6A38B551-4611-4779-96B8-8F0F08F385F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51269" y="3496184"/>
              <a:ext cx="523875" cy="504825"/>
            </a:xfrm>
            <a:prstGeom prst="rect">
              <a:avLst/>
            </a:prstGeom>
          </p:spPr>
        </p:pic>
      </p:grpSp>
      <p:cxnSp>
        <p:nvCxnSpPr>
          <p:cNvPr id="71" name="コネクタ: カギ線 70">
            <a:extLst>
              <a:ext uri="{FF2B5EF4-FFF2-40B4-BE49-F238E27FC236}">
                <a16:creationId xmlns:a16="http://schemas.microsoft.com/office/drawing/2014/main" id="{666D7E23-CD2A-4892-AD6F-BA7F2D6024DC}"/>
              </a:ext>
            </a:extLst>
          </p:cNvPr>
          <p:cNvCxnSpPr>
            <a:cxnSpLocks/>
            <a:stCxn id="69" idx="3"/>
          </p:cNvCxnSpPr>
          <p:nvPr/>
        </p:nvCxnSpPr>
        <p:spPr>
          <a:xfrm>
            <a:off x="752683" y="4334318"/>
            <a:ext cx="1049487" cy="319596"/>
          </a:xfrm>
          <a:prstGeom prst="bentConnector3">
            <a:avLst>
              <a:gd name="adj1" fmla="val 24623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線矢印コネクタ 71">
            <a:extLst>
              <a:ext uri="{FF2B5EF4-FFF2-40B4-BE49-F238E27FC236}">
                <a16:creationId xmlns:a16="http://schemas.microsoft.com/office/drawing/2014/main" id="{CFF83F55-A0DF-4A32-9E33-9A8553E34991}"/>
              </a:ext>
            </a:extLst>
          </p:cNvPr>
          <p:cNvCxnSpPr>
            <a:cxnSpLocks/>
          </p:cNvCxnSpPr>
          <p:nvPr/>
        </p:nvCxnSpPr>
        <p:spPr>
          <a:xfrm flipH="1">
            <a:off x="2566049" y="2741830"/>
            <a:ext cx="816344" cy="169051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グループ化 72">
            <a:extLst>
              <a:ext uri="{FF2B5EF4-FFF2-40B4-BE49-F238E27FC236}">
                <a16:creationId xmlns:a16="http://schemas.microsoft.com/office/drawing/2014/main" id="{B955DDF9-5D40-4627-BE83-42F12F1FAF2C}"/>
              </a:ext>
            </a:extLst>
          </p:cNvPr>
          <p:cNvGrpSpPr/>
          <p:nvPr/>
        </p:nvGrpSpPr>
        <p:grpSpPr>
          <a:xfrm>
            <a:off x="3302595" y="2093681"/>
            <a:ext cx="652422" cy="639195"/>
            <a:chOff x="675523" y="2179135"/>
            <a:chExt cx="652422" cy="639195"/>
          </a:xfrm>
        </p:grpSpPr>
        <p:sp>
          <p:nvSpPr>
            <p:cNvPr id="74" name="四角形: 角を丸くする 73">
              <a:extLst>
                <a:ext uri="{FF2B5EF4-FFF2-40B4-BE49-F238E27FC236}">
                  <a16:creationId xmlns:a16="http://schemas.microsoft.com/office/drawing/2014/main" id="{23574430-8329-4B9F-A0C2-9AAE620F2774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75" name="図 74">
              <a:extLst>
                <a:ext uri="{FF2B5EF4-FFF2-40B4-BE49-F238E27FC236}">
                  <a16:creationId xmlns:a16="http://schemas.microsoft.com/office/drawing/2014/main" id="{0CAF87F2-08E5-4D73-951D-5B27E3B11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grpSp>
        <p:nvGrpSpPr>
          <p:cNvPr id="76" name="グループ化 75">
            <a:extLst>
              <a:ext uri="{FF2B5EF4-FFF2-40B4-BE49-F238E27FC236}">
                <a16:creationId xmlns:a16="http://schemas.microsoft.com/office/drawing/2014/main" id="{9AD0C6E0-5775-4BA8-8E5C-E25C04AE9795}"/>
              </a:ext>
            </a:extLst>
          </p:cNvPr>
          <p:cNvGrpSpPr/>
          <p:nvPr/>
        </p:nvGrpSpPr>
        <p:grpSpPr>
          <a:xfrm>
            <a:off x="100261" y="4783874"/>
            <a:ext cx="652422" cy="639195"/>
            <a:chOff x="100261" y="4783874"/>
            <a:chExt cx="652422" cy="639195"/>
          </a:xfrm>
        </p:grpSpPr>
        <p:pic>
          <p:nvPicPr>
            <p:cNvPr id="77" name="図 76">
              <a:extLst>
                <a:ext uri="{FF2B5EF4-FFF2-40B4-BE49-F238E27FC236}">
                  <a16:creationId xmlns:a16="http://schemas.microsoft.com/office/drawing/2014/main" id="{2DBBD05A-B557-4E17-831A-DC060DDB598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36368" y="4864860"/>
              <a:ext cx="581025" cy="552450"/>
            </a:xfrm>
            <a:prstGeom prst="rect">
              <a:avLst/>
            </a:prstGeom>
          </p:spPr>
        </p:pic>
        <p:sp>
          <p:nvSpPr>
            <p:cNvPr id="82" name="四角形: 角を丸くする 81">
              <a:extLst>
                <a:ext uri="{FF2B5EF4-FFF2-40B4-BE49-F238E27FC236}">
                  <a16:creationId xmlns:a16="http://schemas.microsoft.com/office/drawing/2014/main" id="{670FB4D6-FBAC-49CD-AE83-682D4A99E8C0}"/>
                </a:ext>
              </a:extLst>
            </p:cNvPr>
            <p:cNvSpPr/>
            <p:nvPr/>
          </p:nvSpPr>
          <p:spPr>
            <a:xfrm>
              <a:off x="100261" y="4783874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84" name="直線矢印コネクタ 83">
            <a:extLst>
              <a:ext uri="{FF2B5EF4-FFF2-40B4-BE49-F238E27FC236}">
                <a16:creationId xmlns:a16="http://schemas.microsoft.com/office/drawing/2014/main" id="{FBBAC31E-DA66-469E-9051-91785DF07B2A}"/>
              </a:ext>
            </a:extLst>
          </p:cNvPr>
          <p:cNvCxnSpPr>
            <a:cxnSpLocks/>
          </p:cNvCxnSpPr>
          <p:nvPr/>
        </p:nvCxnSpPr>
        <p:spPr>
          <a:xfrm>
            <a:off x="760945" y="5031890"/>
            <a:ext cx="71274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358C43D5-8491-4E0B-BBEF-2F0AC1BE9AD0}"/>
              </a:ext>
            </a:extLst>
          </p:cNvPr>
          <p:cNvGrpSpPr/>
          <p:nvPr/>
        </p:nvGrpSpPr>
        <p:grpSpPr>
          <a:xfrm>
            <a:off x="1638856" y="5686895"/>
            <a:ext cx="5990829" cy="1131079"/>
            <a:chOff x="1638856" y="5686895"/>
            <a:chExt cx="5990829" cy="1131079"/>
          </a:xfrm>
        </p:grpSpPr>
        <p:sp>
          <p:nvSpPr>
            <p:cNvPr id="120" name="テキスト ボックス 119">
              <a:extLst>
                <a:ext uri="{FF2B5EF4-FFF2-40B4-BE49-F238E27FC236}">
                  <a16:creationId xmlns:a16="http://schemas.microsoft.com/office/drawing/2014/main" id="{9AB018EB-D5BD-410A-9F36-F20954A68640}"/>
                </a:ext>
              </a:extLst>
            </p:cNvPr>
            <p:cNvSpPr txBox="1"/>
            <p:nvPr/>
          </p:nvSpPr>
          <p:spPr>
            <a:xfrm>
              <a:off x="1638856" y="5686895"/>
              <a:ext cx="599082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ちょきを出したときと同じように作っていく。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違う部分・・・「コーディ＝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」、感情→「イエーイ」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1" name="テキスト ボックス 110">
              <a:extLst>
                <a:ext uri="{FF2B5EF4-FFF2-40B4-BE49-F238E27FC236}">
                  <a16:creationId xmlns:a16="http://schemas.microsoft.com/office/drawing/2014/main" id="{0C9328C5-E221-4A48-8307-7BBE5E6DA893}"/>
                </a:ext>
              </a:extLst>
            </p:cNvPr>
            <p:cNvSpPr txBox="1"/>
            <p:nvPr/>
          </p:nvSpPr>
          <p:spPr>
            <a:xfrm>
              <a:off x="5106527" y="6311552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かんじょう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1" name="テキスト ボックス 120">
              <a:extLst>
                <a:ext uri="{FF2B5EF4-FFF2-40B4-BE49-F238E27FC236}">
                  <a16:creationId xmlns:a16="http://schemas.microsoft.com/office/drawing/2014/main" id="{AB0566D3-F55D-40A1-9D85-F97602C77F56}"/>
                </a:ext>
              </a:extLst>
            </p:cNvPr>
            <p:cNvSpPr txBox="1"/>
            <p:nvPr/>
          </p:nvSpPr>
          <p:spPr>
            <a:xfrm>
              <a:off x="2518842" y="5752428"/>
              <a:ext cx="496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2" name="テキスト ボックス 121">
              <a:extLst>
                <a:ext uri="{FF2B5EF4-FFF2-40B4-BE49-F238E27FC236}">
                  <a16:creationId xmlns:a16="http://schemas.microsoft.com/office/drawing/2014/main" id="{119EA8AA-B2D8-4C2C-AC9D-B2AF49592925}"/>
                </a:ext>
              </a:extLst>
            </p:cNvPr>
            <p:cNvSpPr txBox="1"/>
            <p:nvPr/>
          </p:nvSpPr>
          <p:spPr>
            <a:xfrm>
              <a:off x="3895228" y="5752428"/>
              <a:ext cx="496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おな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3" name="テキスト ボックス 122">
              <a:extLst>
                <a:ext uri="{FF2B5EF4-FFF2-40B4-BE49-F238E27FC236}">
                  <a16:creationId xmlns:a16="http://schemas.microsoft.com/office/drawing/2014/main" id="{A3A2D74F-4EB6-4C6E-A566-F2FFCDEBE304}"/>
                </a:ext>
              </a:extLst>
            </p:cNvPr>
            <p:cNvSpPr txBox="1"/>
            <p:nvPr/>
          </p:nvSpPr>
          <p:spPr>
            <a:xfrm>
              <a:off x="5014174" y="5752428"/>
              <a:ext cx="496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4" name="テキスト ボックス 123">
              <a:extLst>
                <a:ext uri="{FF2B5EF4-FFF2-40B4-BE49-F238E27FC236}">
                  <a16:creationId xmlns:a16="http://schemas.microsoft.com/office/drawing/2014/main" id="{4B09FF59-03D6-4EA5-8D20-C32BC4A37396}"/>
                </a:ext>
              </a:extLst>
            </p:cNvPr>
            <p:cNvSpPr txBox="1"/>
            <p:nvPr/>
          </p:nvSpPr>
          <p:spPr>
            <a:xfrm>
              <a:off x="1638856" y="6311552"/>
              <a:ext cx="496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ちが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5" name="テキスト ボックス 124">
              <a:extLst>
                <a:ext uri="{FF2B5EF4-FFF2-40B4-BE49-F238E27FC236}">
                  <a16:creationId xmlns:a16="http://schemas.microsoft.com/office/drawing/2014/main" id="{6EE86D42-C2FA-4BC7-89CF-42D78678D36B}"/>
                </a:ext>
              </a:extLst>
            </p:cNvPr>
            <p:cNvSpPr txBox="1"/>
            <p:nvPr/>
          </p:nvSpPr>
          <p:spPr>
            <a:xfrm>
              <a:off x="2103009" y="6311552"/>
              <a:ext cx="6313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37666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CD8C85A-14FD-40AE-8747-E36977BA5A57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56" name="図 55">
            <a:extLst>
              <a:ext uri="{FF2B5EF4-FFF2-40B4-BE49-F238E27FC236}">
                <a16:creationId xmlns:a16="http://schemas.microsoft.com/office/drawing/2014/main" id="{CA30BAC1-AB9D-4AEA-9944-8038BA3F23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66464" t="776" r="-445" b="-776"/>
          <a:stretch/>
        </p:blipFill>
        <p:spPr>
          <a:xfrm>
            <a:off x="5014174" y="3008178"/>
            <a:ext cx="948260" cy="857776"/>
          </a:xfrm>
          <a:prstGeom prst="rect">
            <a:avLst/>
          </a:prstGeom>
        </p:spPr>
      </p:pic>
      <p:pic>
        <p:nvPicPr>
          <p:cNvPr id="57" name="図 56">
            <a:extLst>
              <a:ext uri="{FF2B5EF4-FFF2-40B4-BE49-F238E27FC236}">
                <a16:creationId xmlns:a16="http://schemas.microsoft.com/office/drawing/2014/main" id="{814B165A-440E-406E-9B2F-98D5E4A484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374" t="544" r="65645" b="-544"/>
          <a:stretch/>
        </p:blipFill>
        <p:spPr>
          <a:xfrm>
            <a:off x="4988267" y="4172633"/>
            <a:ext cx="948260" cy="857776"/>
          </a:xfrm>
          <a:prstGeom prst="rect">
            <a:avLst/>
          </a:prstGeom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F80DBFC8-D7AE-4BD6-A872-DA67F2000C8E}"/>
              </a:ext>
            </a:extLst>
          </p:cNvPr>
          <p:cNvGrpSpPr/>
          <p:nvPr/>
        </p:nvGrpSpPr>
        <p:grpSpPr>
          <a:xfrm>
            <a:off x="4087549" y="2330165"/>
            <a:ext cx="872140" cy="523220"/>
            <a:chOff x="5469326" y="2123871"/>
            <a:chExt cx="872140" cy="523220"/>
          </a:xfrm>
        </p:grpSpPr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4B25BDE2-D022-4071-A9F2-CAAB8FC982C8}"/>
                </a:ext>
              </a:extLst>
            </p:cNvPr>
            <p:cNvSpPr txBox="1"/>
            <p:nvPr/>
          </p:nvSpPr>
          <p:spPr>
            <a:xfrm>
              <a:off x="5469326" y="2123871"/>
              <a:ext cx="872140" cy="523220"/>
            </a:xfrm>
            <a:prstGeom prst="rect">
              <a:avLst/>
            </a:prstGeom>
            <a:solidFill>
              <a:srgbClr val="85D4E7"/>
            </a:solidFill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chemeClr val="accent3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人間</a:t>
              </a:r>
              <a:endParaRPr lang="en-US" altLang="ja-JP" sz="1600" i="0" dirty="0">
                <a:solidFill>
                  <a:schemeClr val="accent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C3770C78-9DF3-4B61-9113-6F262BED3807}"/>
                </a:ext>
              </a:extLst>
            </p:cNvPr>
            <p:cNvSpPr txBox="1"/>
            <p:nvPr/>
          </p:nvSpPr>
          <p:spPr>
            <a:xfrm>
              <a:off x="5530862" y="2170592"/>
              <a:ext cx="7666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にんげん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2FAD4793-5AE8-453E-B6A3-02CF85164B3C}"/>
              </a:ext>
            </a:extLst>
          </p:cNvPr>
          <p:cNvGrpSpPr/>
          <p:nvPr/>
        </p:nvGrpSpPr>
        <p:grpSpPr>
          <a:xfrm>
            <a:off x="5014174" y="2330165"/>
            <a:ext cx="940663" cy="523220"/>
            <a:chOff x="6537993" y="2123871"/>
            <a:chExt cx="940663" cy="523220"/>
          </a:xfrm>
        </p:grpSpPr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51210A33-AAB9-4074-A98D-C26E3EBD3A1B}"/>
                </a:ext>
              </a:extLst>
            </p:cNvPr>
            <p:cNvSpPr txBox="1"/>
            <p:nvPr/>
          </p:nvSpPr>
          <p:spPr>
            <a:xfrm>
              <a:off x="6537993" y="2123871"/>
              <a:ext cx="925970" cy="52322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ja-JP" sz="16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endParaRPr lang="en-US" altLang="ja-JP" sz="1600" i="0" dirty="0">
                <a:solidFill>
                  <a:schemeClr val="accent4">
                    <a:lumMod val="75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F239B6F4-4BCF-43F3-8D69-4509C66EEDFD}"/>
                </a:ext>
              </a:extLst>
            </p:cNvPr>
            <p:cNvSpPr txBox="1"/>
            <p:nvPr/>
          </p:nvSpPr>
          <p:spPr>
            <a:xfrm>
              <a:off x="6552686" y="2170592"/>
              <a:ext cx="92597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</a:p>
          </p:txBody>
        </p:sp>
      </p:grp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56C57414-E392-409C-93AD-2051A5CE697E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②人間が「　　　」を出した時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4" name="図 63">
            <a:extLst>
              <a:ext uri="{FF2B5EF4-FFF2-40B4-BE49-F238E27FC236}">
                <a16:creationId xmlns:a16="http://schemas.microsoft.com/office/drawing/2014/main" id="{DB69FF78-0C5B-4D24-B1A3-1726C6F626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649" t="4367" r="32370" b="-4367"/>
          <a:stretch/>
        </p:blipFill>
        <p:spPr>
          <a:xfrm>
            <a:off x="1690610" y="1265786"/>
            <a:ext cx="804065" cy="727340"/>
          </a:xfrm>
          <a:prstGeom prst="rect">
            <a:avLst/>
          </a:prstGeom>
        </p:spPr>
      </p:pic>
      <p:pic>
        <p:nvPicPr>
          <p:cNvPr id="65" name="図 64">
            <a:extLst>
              <a:ext uri="{FF2B5EF4-FFF2-40B4-BE49-F238E27FC236}">
                <a16:creationId xmlns:a16="http://schemas.microsoft.com/office/drawing/2014/main" id="{EE96246D-25B6-4EAF-8DE0-6AFC43A367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649" t="4367" r="32370" b="-4367"/>
          <a:stretch/>
        </p:blipFill>
        <p:spPr>
          <a:xfrm>
            <a:off x="4065914" y="3017056"/>
            <a:ext cx="948260" cy="857776"/>
          </a:xfrm>
          <a:prstGeom prst="rect">
            <a:avLst/>
          </a:prstGeom>
        </p:spPr>
      </p:pic>
      <p:pic>
        <p:nvPicPr>
          <p:cNvPr id="78" name="図 77">
            <a:extLst>
              <a:ext uri="{FF2B5EF4-FFF2-40B4-BE49-F238E27FC236}">
                <a16:creationId xmlns:a16="http://schemas.microsoft.com/office/drawing/2014/main" id="{30514802-1718-49F3-92A6-4166B9ACAE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649" t="4367" r="32370" b="-4367"/>
          <a:stretch/>
        </p:blipFill>
        <p:spPr>
          <a:xfrm>
            <a:off x="4080607" y="4223067"/>
            <a:ext cx="948260" cy="85777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37F71516-8062-4860-9F88-9A6CBBB98E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805" y="2526630"/>
            <a:ext cx="2971800" cy="3086100"/>
          </a:xfrm>
          <a:prstGeom prst="rect">
            <a:avLst/>
          </a:prstGeom>
        </p:spPr>
      </p:pic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7285A157-4689-482E-B525-8C8ACC1A6A75}"/>
              </a:ext>
            </a:extLst>
          </p:cNvPr>
          <p:cNvSpPr txBox="1"/>
          <p:nvPr/>
        </p:nvSpPr>
        <p:spPr>
          <a:xfrm>
            <a:off x="742884" y="1283542"/>
            <a:ext cx="7317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にんげん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E5984F64-2479-4E2A-98E2-B4CF3C967BAF}"/>
              </a:ext>
            </a:extLst>
          </p:cNvPr>
          <p:cNvSpPr txBox="1"/>
          <p:nvPr/>
        </p:nvSpPr>
        <p:spPr>
          <a:xfrm>
            <a:off x="2791349" y="1300792"/>
            <a:ext cx="3957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B04E61C8-E52B-4794-86AE-70CA75A9C9FD}"/>
              </a:ext>
            </a:extLst>
          </p:cNvPr>
          <p:cNvSpPr txBox="1"/>
          <p:nvPr/>
        </p:nvSpPr>
        <p:spPr>
          <a:xfrm>
            <a:off x="3403070" y="1295240"/>
            <a:ext cx="5062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94827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35885AC-A7DC-45A2-925E-6941917387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867" y="2540917"/>
            <a:ext cx="3028950" cy="305752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CD8C85A-14FD-40AE-8747-E36977BA5A57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56" name="図 55">
            <a:extLst>
              <a:ext uri="{FF2B5EF4-FFF2-40B4-BE49-F238E27FC236}">
                <a16:creationId xmlns:a16="http://schemas.microsoft.com/office/drawing/2014/main" id="{CA30BAC1-AB9D-4AEA-9944-8038BA3F23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66464" t="776" r="-445" b="-776"/>
          <a:stretch/>
        </p:blipFill>
        <p:spPr>
          <a:xfrm>
            <a:off x="5014174" y="3008178"/>
            <a:ext cx="948260" cy="857776"/>
          </a:xfrm>
          <a:prstGeom prst="rect">
            <a:avLst/>
          </a:prstGeom>
        </p:spPr>
      </p:pic>
      <p:pic>
        <p:nvPicPr>
          <p:cNvPr id="57" name="図 56">
            <a:extLst>
              <a:ext uri="{FF2B5EF4-FFF2-40B4-BE49-F238E27FC236}">
                <a16:creationId xmlns:a16="http://schemas.microsoft.com/office/drawing/2014/main" id="{814B165A-440E-406E-9B2F-98D5E4A4849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33053" t="-611" r="32966" b="611"/>
          <a:stretch/>
        </p:blipFill>
        <p:spPr>
          <a:xfrm>
            <a:off x="4988267" y="4172633"/>
            <a:ext cx="948260" cy="857776"/>
          </a:xfrm>
          <a:prstGeom prst="rect">
            <a:avLst/>
          </a:prstGeom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F80DBFC8-D7AE-4BD6-A872-DA67F2000C8E}"/>
              </a:ext>
            </a:extLst>
          </p:cNvPr>
          <p:cNvGrpSpPr/>
          <p:nvPr/>
        </p:nvGrpSpPr>
        <p:grpSpPr>
          <a:xfrm>
            <a:off x="4087549" y="2330165"/>
            <a:ext cx="872140" cy="523220"/>
            <a:chOff x="5469326" y="2123871"/>
            <a:chExt cx="872140" cy="523220"/>
          </a:xfrm>
        </p:grpSpPr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4B25BDE2-D022-4071-A9F2-CAAB8FC982C8}"/>
                </a:ext>
              </a:extLst>
            </p:cNvPr>
            <p:cNvSpPr txBox="1"/>
            <p:nvPr/>
          </p:nvSpPr>
          <p:spPr>
            <a:xfrm>
              <a:off x="5469326" y="2123871"/>
              <a:ext cx="872140" cy="523220"/>
            </a:xfrm>
            <a:prstGeom prst="rect">
              <a:avLst/>
            </a:prstGeom>
            <a:solidFill>
              <a:srgbClr val="85D4E7"/>
            </a:solidFill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chemeClr val="accent3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人間</a:t>
              </a:r>
              <a:endParaRPr lang="en-US" altLang="ja-JP" sz="1600" i="0" dirty="0">
                <a:solidFill>
                  <a:schemeClr val="accent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C3770C78-9DF3-4B61-9113-6F262BED3807}"/>
                </a:ext>
              </a:extLst>
            </p:cNvPr>
            <p:cNvSpPr txBox="1"/>
            <p:nvPr/>
          </p:nvSpPr>
          <p:spPr>
            <a:xfrm>
              <a:off x="5530862" y="2170592"/>
              <a:ext cx="7666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にんげん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2FAD4793-5AE8-453E-B6A3-02CF85164B3C}"/>
              </a:ext>
            </a:extLst>
          </p:cNvPr>
          <p:cNvGrpSpPr/>
          <p:nvPr/>
        </p:nvGrpSpPr>
        <p:grpSpPr>
          <a:xfrm>
            <a:off x="5014174" y="2330165"/>
            <a:ext cx="940663" cy="523220"/>
            <a:chOff x="6537993" y="2123871"/>
            <a:chExt cx="940663" cy="523220"/>
          </a:xfrm>
        </p:grpSpPr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51210A33-AAB9-4074-A98D-C26E3EBD3A1B}"/>
                </a:ext>
              </a:extLst>
            </p:cNvPr>
            <p:cNvSpPr txBox="1"/>
            <p:nvPr/>
          </p:nvSpPr>
          <p:spPr>
            <a:xfrm>
              <a:off x="6537993" y="2123871"/>
              <a:ext cx="925970" cy="52322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ja-JP" sz="16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endParaRPr lang="en-US" altLang="ja-JP" sz="1600" i="0" dirty="0">
                <a:solidFill>
                  <a:schemeClr val="accent4">
                    <a:lumMod val="75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F239B6F4-4BCF-43F3-8D69-4509C66EEDFD}"/>
                </a:ext>
              </a:extLst>
            </p:cNvPr>
            <p:cNvSpPr txBox="1"/>
            <p:nvPr/>
          </p:nvSpPr>
          <p:spPr>
            <a:xfrm>
              <a:off x="6552686" y="2170592"/>
              <a:ext cx="92597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</a:p>
          </p:txBody>
        </p:sp>
      </p:grp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56C57414-E392-409C-93AD-2051A5CE697E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③人間が「　　　」を出した時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4" name="図 63">
            <a:extLst>
              <a:ext uri="{FF2B5EF4-FFF2-40B4-BE49-F238E27FC236}">
                <a16:creationId xmlns:a16="http://schemas.microsoft.com/office/drawing/2014/main" id="{DB69FF78-0C5B-4D24-B1A3-1726C6F626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4" t="1061" r="66023" b="-1061"/>
          <a:stretch/>
        </p:blipFill>
        <p:spPr>
          <a:xfrm>
            <a:off x="1690610" y="1265786"/>
            <a:ext cx="804065" cy="727340"/>
          </a:xfrm>
          <a:prstGeom prst="rect">
            <a:avLst/>
          </a:prstGeom>
        </p:spPr>
      </p:pic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7285A157-4689-482E-B525-8C8ACC1A6A75}"/>
              </a:ext>
            </a:extLst>
          </p:cNvPr>
          <p:cNvSpPr txBox="1"/>
          <p:nvPr/>
        </p:nvSpPr>
        <p:spPr>
          <a:xfrm>
            <a:off x="742884" y="1283542"/>
            <a:ext cx="7317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にんげん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E5984F64-2479-4E2A-98E2-B4CF3C967BAF}"/>
              </a:ext>
            </a:extLst>
          </p:cNvPr>
          <p:cNvSpPr txBox="1"/>
          <p:nvPr/>
        </p:nvSpPr>
        <p:spPr>
          <a:xfrm>
            <a:off x="2791349" y="1300792"/>
            <a:ext cx="3957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B04E61C8-E52B-4794-86AE-70CA75A9C9FD}"/>
              </a:ext>
            </a:extLst>
          </p:cNvPr>
          <p:cNvSpPr txBox="1"/>
          <p:nvPr/>
        </p:nvSpPr>
        <p:spPr>
          <a:xfrm>
            <a:off x="3403070" y="1295240"/>
            <a:ext cx="5062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C28BF8AE-16C9-40EF-919E-04C2943087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4" t="544" r="65645" b="-544"/>
          <a:stretch/>
        </p:blipFill>
        <p:spPr>
          <a:xfrm>
            <a:off x="4080607" y="3000112"/>
            <a:ext cx="948260" cy="857776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A5773082-9C39-4488-BD75-D48BA01F59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4" t="544" r="65645" b="-544"/>
          <a:stretch/>
        </p:blipFill>
        <p:spPr>
          <a:xfrm>
            <a:off x="4065914" y="4194005"/>
            <a:ext cx="948260" cy="857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3123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CD8C85A-14FD-40AE-8747-E36977BA5A57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1170D10C-1FD8-40DB-997B-70D31FABDF95}"/>
              </a:ext>
            </a:extLst>
          </p:cNvPr>
          <p:cNvGrpSpPr/>
          <p:nvPr/>
        </p:nvGrpSpPr>
        <p:grpSpPr>
          <a:xfrm>
            <a:off x="1153324" y="1028826"/>
            <a:ext cx="1900898" cy="5829174"/>
            <a:chOff x="2005277" y="1028826"/>
            <a:chExt cx="1900898" cy="5829174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593AD137-A520-4417-A67C-BE4F278DF8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40789" y="1028826"/>
              <a:ext cx="1865386" cy="5079949"/>
            </a:xfrm>
            <a:prstGeom prst="rect">
              <a:avLst/>
            </a:prstGeom>
          </p:spPr>
        </p:pic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3BF3F32E-F828-4DF9-9DAB-4333C088FE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0463" b="5344"/>
            <a:stretch/>
          </p:blipFill>
          <p:spPr>
            <a:xfrm>
              <a:off x="2005277" y="5859767"/>
              <a:ext cx="1890000" cy="998233"/>
            </a:xfrm>
            <a:prstGeom prst="rect">
              <a:avLst/>
            </a:prstGeom>
          </p:spPr>
        </p:pic>
      </p:grpSp>
      <p:pic>
        <p:nvPicPr>
          <p:cNvPr id="26" name="図 25">
            <a:extLst>
              <a:ext uri="{FF2B5EF4-FFF2-40B4-BE49-F238E27FC236}">
                <a16:creationId xmlns:a16="http://schemas.microsoft.com/office/drawing/2014/main" id="{9A8D91CF-FF36-4524-8EB1-B6AA9FBB34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8110" y="3759613"/>
            <a:ext cx="1398704" cy="2228988"/>
          </a:xfrm>
          <a:prstGeom prst="rect">
            <a:avLst/>
          </a:prstGeom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60A0DCD6-0D83-42F2-99E7-7ECCE76FA907}"/>
              </a:ext>
            </a:extLst>
          </p:cNvPr>
          <p:cNvGrpSpPr/>
          <p:nvPr/>
        </p:nvGrpSpPr>
        <p:grpSpPr>
          <a:xfrm>
            <a:off x="3584755" y="2256035"/>
            <a:ext cx="4733622" cy="1463707"/>
            <a:chOff x="4055272" y="2975127"/>
            <a:chExt cx="4733622" cy="1463707"/>
          </a:xfrm>
        </p:grpSpPr>
        <p:sp>
          <p:nvSpPr>
            <p:cNvPr id="28" name="吹き出し: 角を丸めた四角形 27">
              <a:extLst>
                <a:ext uri="{FF2B5EF4-FFF2-40B4-BE49-F238E27FC236}">
                  <a16:creationId xmlns:a16="http://schemas.microsoft.com/office/drawing/2014/main" id="{08EF3AEE-6237-4E59-90CD-FB387DEE31F8}"/>
                </a:ext>
              </a:extLst>
            </p:cNvPr>
            <p:cNvSpPr/>
            <p:nvPr/>
          </p:nvSpPr>
          <p:spPr>
            <a:xfrm>
              <a:off x="4055272" y="2975127"/>
              <a:ext cx="4733622" cy="1463707"/>
            </a:xfrm>
            <a:prstGeom prst="wedgeRoundRectCallout">
              <a:avLst>
                <a:gd name="adj1" fmla="val 17563"/>
                <a:gd name="adj2" fmla="val 64575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BBF69C9A-C296-4AA9-BEF6-65E1578C888E}"/>
                </a:ext>
              </a:extLst>
            </p:cNvPr>
            <p:cNvSpPr txBox="1"/>
            <p:nvPr/>
          </p:nvSpPr>
          <p:spPr>
            <a:xfrm>
              <a:off x="4193886" y="3175498"/>
              <a:ext cx="459500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プログラムが長くなったけど、定義したことで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簡単に呼び出すことができるね！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C9C85E08-1CD4-4531-AE48-C51C3944BBBB}"/>
                </a:ext>
              </a:extLst>
            </p:cNvPr>
            <p:cNvSpPr txBox="1"/>
            <p:nvPr/>
          </p:nvSpPr>
          <p:spPr>
            <a:xfrm>
              <a:off x="6999208" y="3228852"/>
              <a:ext cx="67321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ていぎ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924FC7D4-AF2F-4215-AA03-F96BEEDE82C1}"/>
                </a:ext>
              </a:extLst>
            </p:cNvPr>
            <p:cNvSpPr txBox="1"/>
            <p:nvPr/>
          </p:nvSpPr>
          <p:spPr>
            <a:xfrm>
              <a:off x="5408873" y="3228852"/>
              <a:ext cx="4586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なが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89284B18-E525-4D6C-98CE-D582E0F5B7E0}"/>
                </a:ext>
              </a:extLst>
            </p:cNvPr>
            <p:cNvSpPr txBox="1"/>
            <p:nvPr/>
          </p:nvSpPr>
          <p:spPr>
            <a:xfrm>
              <a:off x="4170690" y="3706980"/>
              <a:ext cx="67321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かんたん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4D104B94-01E2-4C3C-B4E8-B424BF8E0513}"/>
                </a:ext>
              </a:extLst>
            </p:cNvPr>
            <p:cNvSpPr txBox="1"/>
            <p:nvPr/>
          </p:nvSpPr>
          <p:spPr>
            <a:xfrm>
              <a:off x="4806678" y="3709160"/>
              <a:ext cx="41339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52CF8450-6EA7-42C0-AE47-B3B08786C042}"/>
                </a:ext>
              </a:extLst>
            </p:cNvPr>
            <p:cNvSpPr txBox="1"/>
            <p:nvPr/>
          </p:nvSpPr>
          <p:spPr>
            <a:xfrm>
              <a:off x="5207786" y="3706754"/>
              <a:ext cx="41339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13527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104FE8B-7F27-4ACE-BDD3-D33F7C3F1AC5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判定のブロックをつなげる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E2A7FD00-0B46-4B4A-9C35-9F3BDBCC217D}"/>
              </a:ext>
            </a:extLst>
          </p:cNvPr>
          <p:cNvSpPr txBox="1"/>
          <p:nvPr/>
        </p:nvSpPr>
        <p:spPr>
          <a:xfrm>
            <a:off x="442547" y="1298135"/>
            <a:ext cx="766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493804BE-5F01-4662-BD87-0922DBDC2D09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5E74EED5-C0DF-4BE6-80D8-7B19A708C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4016" y="1822351"/>
            <a:ext cx="3589008" cy="4713811"/>
          </a:xfrm>
          <a:prstGeom prst="rect">
            <a:avLst/>
          </a:prstGeom>
        </p:spPr>
      </p:pic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EBE6D7E3-CC8C-4201-974D-94172859AB4D}"/>
              </a:ext>
            </a:extLst>
          </p:cNvPr>
          <p:cNvGrpSpPr/>
          <p:nvPr/>
        </p:nvGrpSpPr>
        <p:grpSpPr>
          <a:xfrm>
            <a:off x="1022922" y="6060815"/>
            <a:ext cx="652422" cy="656951"/>
            <a:chOff x="569798" y="2158618"/>
            <a:chExt cx="652422" cy="656951"/>
          </a:xfrm>
        </p:grpSpPr>
        <p:pic>
          <p:nvPicPr>
            <p:cNvPr id="60" name="図 59">
              <a:extLst>
                <a:ext uri="{FF2B5EF4-FFF2-40B4-BE49-F238E27FC236}">
                  <a16:creationId xmlns:a16="http://schemas.microsoft.com/office/drawing/2014/main" id="{FD94B5D8-B9FC-43B9-A4F8-1180B86AE6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4807" y="2186831"/>
              <a:ext cx="600159" cy="628738"/>
            </a:xfrm>
            <a:prstGeom prst="rect">
              <a:avLst/>
            </a:prstGeom>
          </p:spPr>
        </p:pic>
        <p:sp>
          <p:nvSpPr>
            <p:cNvPr id="61" name="四角形: 角を丸くする 60">
              <a:extLst>
                <a:ext uri="{FF2B5EF4-FFF2-40B4-BE49-F238E27FC236}">
                  <a16:creationId xmlns:a16="http://schemas.microsoft.com/office/drawing/2014/main" id="{732CC04E-320A-4832-A9C0-E7B771DAF88F}"/>
                </a:ext>
              </a:extLst>
            </p:cNvPr>
            <p:cNvSpPr/>
            <p:nvPr/>
          </p:nvSpPr>
          <p:spPr>
            <a:xfrm>
              <a:off x="569798" y="2158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63" name="直線矢印コネクタ 62">
            <a:extLst>
              <a:ext uri="{FF2B5EF4-FFF2-40B4-BE49-F238E27FC236}">
                <a16:creationId xmlns:a16="http://schemas.microsoft.com/office/drawing/2014/main" id="{BADA91F3-FDAF-4F90-B456-96655C064845}"/>
              </a:ext>
            </a:extLst>
          </p:cNvPr>
          <p:cNvCxnSpPr>
            <a:cxnSpLocks/>
          </p:cNvCxnSpPr>
          <p:nvPr/>
        </p:nvCxnSpPr>
        <p:spPr>
          <a:xfrm>
            <a:off x="1675344" y="6313505"/>
            <a:ext cx="30414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A8A4C90A-E1F8-4E1F-8261-5B85717223E6}"/>
              </a:ext>
            </a:extLst>
          </p:cNvPr>
          <p:cNvGrpSpPr/>
          <p:nvPr/>
        </p:nvGrpSpPr>
        <p:grpSpPr>
          <a:xfrm>
            <a:off x="4768889" y="4436186"/>
            <a:ext cx="4224064" cy="1198927"/>
            <a:chOff x="4307377" y="4179256"/>
            <a:chExt cx="4224064" cy="1198927"/>
          </a:xfrm>
        </p:grpSpPr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1F01D421-74D2-404B-BFBE-58522D60B2C7}"/>
                </a:ext>
              </a:extLst>
            </p:cNvPr>
            <p:cNvSpPr txBox="1"/>
            <p:nvPr/>
          </p:nvSpPr>
          <p:spPr>
            <a:xfrm>
              <a:off x="4307377" y="4179256"/>
              <a:ext cx="422406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ブロック定義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の最後に繋げる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2BDC6755-75CF-49AE-8560-1E0D343A16F8}"/>
                </a:ext>
              </a:extLst>
            </p:cNvPr>
            <p:cNvSpPr txBox="1"/>
            <p:nvPr/>
          </p:nvSpPr>
          <p:spPr>
            <a:xfrm>
              <a:off x="7480261" y="424710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20919034-5637-4807-9BA0-B1D68DC0A56F}"/>
                </a:ext>
              </a:extLst>
            </p:cNvPr>
            <p:cNvSpPr txBox="1"/>
            <p:nvPr/>
          </p:nvSpPr>
          <p:spPr>
            <a:xfrm>
              <a:off x="5408010" y="4247104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ていぎ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48460208-1621-47BF-B8B3-3339545371E9}"/>
                </a:ext>
              </a:extLst>
            </p:cNvPr>
            <p:cNvSpPr txBox="1"/>
            <p:nvPr/>
          </p:nvSpPr>
          <p:spPr>
            <a:xfrm>
              <a:off x="6739455" y="4786519"/>
              <a:ext cx="58234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つな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054D7B7A-5B43-428A-A171-EF5059ED90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3657" y="4272707"/>
              <a:ext cx="653943" cy="513812"/>
            </a:xfrm>
            <a:prstGeom prst="rect">
              <a:avLst/>
            </a:prstGeom>
          </p:spPr>
        </p:pic>
        <p:pic>
          <p:nvPicPr>
            <p:cNvPr id="79" name="図 78">
              <a:extLst>
                <a:ext uri="{FF2B5EF4-FFF2-40B4-BE49-F238E27FC236}">
                  <a16:creationId xmlns:a16="http://schemas.microsoft.com/office/drawing/2014/main" id="{21B76E35-58FC-4A61-B024-582FF8FA4D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24164" y="4798063"/>
              <a:ext cx="1471018" cy="580120"/>
            </a:xfrm>
            <a:prstGeom prst="rect">
              <a:avLst/>
            </a:prstGeom>
          </p:spPr>
        </p:pic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152A90ED-D648-419A-B631-EA8575565802}"/>
                </a:ext>
              </a:extLst>
            </p:cNvPr>
            <p:cNvSpPr txBox="1"/>
            <p:nvPr/>
          </p:nvSpPr>
          <p:spPr>
            <a:xfrm>
              <a:off x="6191555" y="4798063"/>
              <a:ext cx="58234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92966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46B3783E-F304-4A43-A7BA-D44FFDF9C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654" y="2392692"/>
            <a:ext cx="6730691" cy="390130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5B9B1D4B-6064-459A-8D9B-F0CE5B3845DB}"/>
              </a:ext>
            </a:extLst>
          </p:cNvPr>
          <p:cNvGrpSpPr/>
          <p:nvPr/>
        </p:nvGrpSpPr>
        <p:grpSpPr>
          <a:xfrm>
            <a:off x="618636" y="985598"/>
            <a:ext cx="5091159" cy="577081"/>
            <a:chOff x="618636" y="985598"/>
            <a:chExt cx="5091159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プログラムをパソコンに保存しよう！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D5D045A-4B61-4846-9A1C-CF1CF2074077}"/>
                </a:ext>
              </a:extLst>
            </p:cNvPr>
            <p:cNvSpPr txBox="1"/>
            <p:nvPr/>
          </p:nvSpPr>
          <p:spPr>
            <a:xfrm>
              <a:off x="3080226" y="1049531"/>
              <a:ext cx="7642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783230" y="2551929"/>
            <a:ext cx="1318503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717747" y="5156674"/>
            <a:ext cx="3210719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2844954-C8FA-4515-A1D4-2C85276E11DF}"/>
              </a:ext>
            </a:extLst>
          </p:cNvPr>
          <p:cNvGrpSpPr/>
          <p:nvPr/>
        </p:nvGrpSpPr>
        <p:grpSpPr>
          <a:xfrm>
            <a:off x="968914" y="1585830"/>
            <a:ext cx="6071078" cy="577081"/>
            <a:chOff x="968914" y="1737827"/>
            <a:chExt cx="6071078" cy="577081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37BC138-55E3-41B2-9BEB-4F0F18F96484}"/>
                </a:ext>
              </a:extLst>
            </p:cNvPr>
            <p:cNvSpPr txBox="1"/>
            <p:nvPr/>
          </p:nvSpPr>
          <p:spPr>
            <a:xfrm>
              <a:off x="968914" y="1737827"/>
              <a:ext cx="607107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→　「コンピュータに保存」を選択する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9FC6894D-0E59-41E4-9981-02CAC9B8FD1F}"/>
                </a:ext>
              </a:extLst>
            </p:cNvPr>
            <p:cNvSpPr txBox="1"/>
            <p:nvPr/>
          </p:nvSpPr>
          <p:spPr>
            <a:xfrm>
              <a:off x="4554244" y="1780052"/>
              <a:ext cx="8193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1C60F65B-C029-4E00-8EEB-2506B9018906}"/>
                </a:ext>
              </a:extLst>
            </p:cNvPr>
            <p:cNvSpPr txBox="1"/>
            <p:nvPr/>
          </p:nvSpPr>
          <p:spPr>
            <a:xfrm>
              <a:off x="5370034" y="1788930"/>
              <a:ext cx="9838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96516F5-94DA-4174-BD6E-A7C42D27F11A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36762772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7323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1" y="4788767"/>
              <a:ext cx="2078898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じぶんのなまえ</a:t>
              </a:r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１０じゃんけん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4" y="4695556"/>
              <a:ext cx="2038881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DFE2CB74-A81E-432E-9EE8-4335AA7AD893}"/>
              </a:ext>
            </a:extLst>
          </p:cNvPr>
          <p:cNvGrpSpPr/>
          <p:nvPr/>
        </p:nvGrpSpPr>
        <p:grpSpPr>
          <a:xfrm>
            <a:off x="594804" y="1329726"/>
            <a:ext cx="8549196" cy="1131079"/>
            <a:chOff x="594804" y="1329726"/>
            <a:chExt cx="8549196" cy="1131079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098F5C8-3E07-42FB-9127-343723748181}"/>
                </a:ext>
              </a:extLst>
            </p:cNvPr>
            <p:cNvSpPr txBox="1"/>
            <p:nvPr/>
          </p:nvSpPr>
          <p:spPr>
            <a:xfrm>
              <a:off x="594804" y="1329726"/>
              <a:ext cx="854919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ファイル名を「（自分の名前）１０じゃんけん」にして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　　　　　　　　　　　「保存」ボタンを押す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D4B8E3B3-3101-49A3-BD6E-4B02ED4538EB}"/>
                </a:ext>
              </a:extLst>
            </p:cNvPr>
            <p:cNvSpPr txBox="1"/>
            <p:nvPr/>
          </p:nvSpPr>
          <p:spPr>
            <a:xfrm>
              <a:off x="6218950" y="1921159"/>
              <a:ext cx="854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69F7F5E5-0E3C-46F0-A214-F33358999E3A}"/>
                </a:ext>
              </a:extLst>
            </p:cNvPr>
            <p:cNvSpPr txBox="1"/>
            <p:nvPr/>
          </p:nvSpPr>
          <p:spPr>
            <a:xfrm>
              <a:off x="2434185" y="1381515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5379E7BC-D669-40B9-8E67-A0DFE6E159C7}"/>
                </a:ext>
              </a:extLst>
            </p:cNvPr>
            <p:cNvSpPr txBox="1"/>
            <p:nvPr/>
          </p:nvSpPr>
          <p:spPr>
            <a:xfrm>
              <a:off x="3100244" y="1381515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0C8F8AAD-0D86-4E8C-8710-A54A07413418}"/>
                </a:ext>
              </a:extLst>
            </p:cNvPr>
            <p:cNvSpPr txBox="1"/>
            <p:nvPr/>
          </p:nvSpPr>
          <p:spPr>
            <a:xfrm>
              <a:off x="1410410" y="1381515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59C8A532-CC55-491F-BB6D-2C7E88676AE9}"/>
                </a:ext>
              </a:extLst>
            </p:cNvPr>
            <p:cNvSpPr txBox="1"/>
            <p:nvPr/>
          </p:nvSpPr>
          <p:spPr>
            <a:xfrm>
              <a:off x="7806178" y="1921159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70E499E-4D2C-442B-ACDC-974004426B1B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600859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89141F4-3FD6-448D-848D-12FE9745DDB1}"/>
              </a:ext>
            </a:extLst>
          </p:cNvPr>
          <p:cNvGrpSpPr/>
          <p:nvPr/>
        </p:nvGrpSpPr>
        <p:grpSpPr>
          <a:xfrm>
            <a:off x="3218003" y="2527719"/>
            <a:ext cx="1951601" cy="3538115"/>
            <a:chOff x="181821" y="3268693"/>
            <a:chExt cx="1553301" cy="2795942"/>
          </a:xfrm>
        </p:grpSpPr>
        <p:pic>
          <p:nvPicPr>
            <p:cNvPr id="8194" name="Picture 2">
              <a:extLst>
                <a:ext uri="{FF2B5EF4-FFF2-40B4-BE49-F238E27FC236}">
                  <a16:creationId xmlns:a16="http://schemas.microsoft.com/office/drawing/2014/main" id="{0B83FB34-03BA-47C1-8E7C-8B18AC3F77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楕円 37">
              <a:extLst>
                <a:ext uri="{FF2B5EF4-FFF2-40B4-BE49-F238E27FC236}">
                  <a16:creationId xmlns:a16="http://schemas.microsoft.com/office/drawing/2014/main" id="{83E363F4-ED6A-44D3-91D0-4CC01CA3761F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D550C7E0-5DB5-4A81-AFCC-6CE289050AF9}"/>
              </a:ext>
            </a:extLst>
          </p:cNvPr>
          <p:cNvGrpSpPr/>
          <p:nvPr/>
        </p:nvGrpSpPr>
        <p:grpSpPr>
          <a:xfrm>
            <a:off x="618636" y="1886298"/>
            <a:ext cx="6703370" cy="577081"/>
            <a:chOff x="514176" y="1733490"/>
            <a:chExt cx="6703370" cy="577081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0967D-92D6-4244-961F-84150ED9973A}"/>
                </a:ext>
              </a:extLst>
            </p:cNvPr>
            <p:cNvSpPr txBox="1"/>
            <p:nvPr/>
          </p:nvSpPr>
          <p:spPr>
            <a:xfrm>
              <a:off x="514176" y="1733490"/>
              <a:ext cx="670337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の電源ランプが青になっていることを確かめる。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F77B6A6E-A068-439D-A52D-9A4BD6CFA0F9}"/>
                </a:ext>
              </a:extLst>
            </p:cNvPr>
            <p:cNvSpPr txBox="1"/>
            <p:nvPr/>
          </p:nvSpPr>
          <p:spPr>
            <a:xfrm>
              <a:off x="912327" y="1797830"/>
              <a:ext cx="865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7B1F314F-B3F9-44B7-BA69-615681A3DB93}"/>
                </a:ext>
              </a:extLst>
            </p:cNvPr>
            <p:cNvSpPr txBox="1"/>
            <p:nvPr/>
          </p:nvSpPr>
          <p:spPr>
            <a:xfrm>
              <a:off x="1664350" y="1797830"/>
              <a:ext cx="865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でんげん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447F24BE-2D1F-4350-8CE7-7E5ABE6B9536}"/>
                </a:ext>
              </a:extLst>
            </p:cNvPr>
            <p:cNvSpPr txBox="1"/>
            <p:nvPr/>
          </p:nvSpPr>
          <p:spPr>
            <a:xfrm>
              <a:off x="3014342" y="1797830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167BBE47-4A3F-477D-B5A9-33A5DC1F8CA2}"/>
                </a:ext>
              </a:extLst>
            </p:cNvPr>
            <p:cNvSpPr txBox="1"/>
            <p:nvPr/>
          </p:nvSpPr>
          <p:spPr>
            <a:xfrm>
              <a:off x="5302719" y="1797830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F22E6A1-7B1A-4D21-BC73-6D2C49CAE255}"/>
              </a:ext>
            </a:extLst>
          </p:cNvPr>
          <p:cNvGrpSpPr/>
          <p:nvPr/>
        </p:nvGrpSpPr>
        <p:grpSpPr>
          <a:xfrm>
            <a:off x="618636" y="985598"/>
            <a:ext cx="7293426" cy="630942"/>
            <a:chOff x="618636" y="985598"/>
            <a:chExt cx="7293426" cy="630942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729342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en-US" altLang="ja-JP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にアップロードしよう！</a:t>
              </a:r>
              <a:endParaRPr lang="en-US" altLang="ja-JP" sz="2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536A151-3779-4B66-A843-0B62FE76E449}"/>
                </a:ext>
              </a:extLst>
            </p:cNvPr>
            <p:cNvSpPr txBox="1"/>
            <p:nvPr/>
          </p:nvSpPr>
          <p:spPr>
            <a:xfrm>
              <a:off x="2181375" y="1084572"/>
              <a:ext cx="10366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1721960-E570-4738-8D12-12DB156A2BC6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21379864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2ED9B956-BB2D-4F3F-88A5-5C651C013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2562" y="1837678"/>
            <a:ext cx="2774776" cy="4603782"/>
          </a:xfrm>
          <a:prstGeom prst="rect">
            <a:avLst/>
          </a:prstGeom>
        </p:spPr>
      </p:pic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A7FD2768-F17D-4059-8B58-AB70E67671F5}"/>
              </a:ext>
            </a:extLst>
          </p:cNvPr>
          <p:cNvGrpSpPr/>
          <p:nvPr/>
        </p:nvGrpSpPr>
        <p:grpSpPr>
          <a:xfrm>
            <a:off x="641020" y="1028826"/>
            <a:ext cx="4010879" cy="577081"/>
            <a:chOff x="4688163" y="2475477"/>
            <a:chExt cx="4010879" cy="577081"/>
          </a:xfrm>
        </p:grpSpPr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9AC80FA7-84A1-42AD-A2CC-BE101A712552}"/>
                </a:ext>
              </a:extLst>
            </p:cNvPr>
            <p:cNvSpPr txBox="1"/>
            <p:nvPr/>
          </p:nvSpPr>
          <p:spPr>
            <a:xfrm>
              <a:off x="4688163" y="2475477"/>
              <a:ext cx="40108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2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接続ボタンを押す。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F4C335D9-61AE-4268-A768-C1DD1B0963C3}"/>
                </a:ext>
              </a:extLst>
            </p:cNvPr>
            <p:cNvSpPr txBox="1"/>
            <p:nvPr/>
          </p:nvSpPr>
          <p:spPr>
            <a:xfrm>
              <a:off x="5005343" y="2531232"/>
              <a:ext cx="7680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4E07346F-8D13-4972-A577-0DB7ED06374E}"/>
                </a:ext>
              </a:extLst>
            </p:cNvPr>
            <p:cNvSpPr txBox="1"/>
            <p:nvPr/>
          </p:nvSpPr>
          <p:spPr>
            <a:xfrm>
              <a:off x="6275440" y="2531231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8" name="四角形: 角を丸くする 67">
            <a:extLst>
              <a:ext uri="{FF2B5EF4-FFF2-40B4-BE49-F238E27FC236}">
                <a16:creationId xmlns:a16="http://schemas.microsoft.com/office/drawing/2014/main" id="{00FE4BBA-FC93-422A-9A77-04277C41D3AB}"/>
              </a:ext>
            </a:extLst>
          </p:cNvPr>
          <p:cNvSpPr/>
          <p:nvPr/>
        </p:nvSpPr>
        <p:spPr>
          <a:xfrm>
            <a:off x="4113214" y="5856009"/>
            <a:ext cx="1550739" cy="4128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475301A-2A5E-4543-BDA6-7E2E6DEDB3E1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28899585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F0EC4EC0-619D-4213-A85D-E772C2803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924" y="1750240"/>
            <a:ext cx="2761684" cy="4990526"/>
          </a:xfrm>
          <a:prstGeom prst="rect">
            <a:avLst/>
          </a:prstGeom>
        </p:spPr>
      </p:pic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01D6CAC0-2032-49F1-B264-B83C24118B7C}"/>
              </a:ext>
            </a:extLst>
          </p:cNvPr>
          <p:cNvGrpSpPr/>
          <p:nvPr/>
        </p:nvGrpSpPr>
        <p:grpSpPr>
          <a:xfrm>
            <a:off x="641021" y="1035750"/>
            <a:ext cx="4010879" cy="577081"/>
            <a:chOff x="4688163" y="2475477"/>
            <a:chExt cx="4010879" cy="577081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D15C2E1E-5C03-4CA8-8E8A-8A73427DFB60}"/>
                </a:ext>
              </a:extLst>
            </p:cNvPr>
            <p:cNvSpPr txBox="1"/>
            <p:nvPr/>
          </p:nvSpPr>
          <p:spPr>
            <a:xfrm>
              <a:off x="4688163" y="2475477"/>
              <a:ext cx="40108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3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ダイアログの接続ボタンを押す。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A8B5F8E1-07A2-415C-8903-170D18756771}"/>
                </a:ext>
              </a:extLst>
            </p:cNvPr>
            <p:cNvSpPr txBox="1"/>
            <p:nvPr/>
          </p:nvSpPr>
          <p:spPr>
            <a:xfrm>
              <a:off x="6212706" y="2531232"/>
              <a:ext cx="10392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EC984F72-89F3-419B-BCA5-E02A26581F0E}"/>
                </a:ext>
              </a:extLst>
            </p:cNvPr>
            <p:cNvSpPr txBox="1"/>
            <p:nvPr/>
          </p:nvSpPr>
          <p:spPr>
            <a:xfrm>
              <a:off x="7635012" y="2514138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B62F1979-C861-40B0-AFD3-4E8F08A280EB}"/>
              </a:ext>
            </a:extLst>
          </p:cNvPr>
          <p:cNvSpPr/>
          <p:nvPr/>
        </p:nvSpPr>
        <p:spPr>
          <a:xfrm>
            <a:off x="3124941" y="4248233"/>
            <a:ext cx="2476870" cy="3504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9F75723-4897-4B05-B899-A218469F83C2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9289545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5AC4D391-E322-4FBD-A79D-A64DF8FBB6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9608" y="1706903"/>
            <a:ext cx="2924563" cy="4816928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DB7AA39-3943-4AA5-83D2-95750CDCDCFA}"/>
              </a:ext>
            </a:extLst>
          </p:cNvPr>
          <p:cNvGrpSpPr/>
          <p:nvPr/>
        </p:nvGrpSpPr>
        <p:grpSpPr>
          <a:xfrm>
            <a:off x="598780" y="1026099"/>
            <a:ext cx="4010879" cy="577081"/>
            <a:chOff x="731946" y="1026099"/>
            <a:chExt cx="4010879" cy="577081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CEDA6463-770F-4407-BC4F-A00281C7053C}"/>
                </a:ext>
              </a:extLst>
            </p:cNvPr>
            <p:cNvSpPr txBox="1"/>
            <p:nvPr/>
          </p:nvSpPr>
          <p:spPr>
            <a:xfrm>
              <a:off x="731946" y="1026099"/>
              <a:ext cx="40108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4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アップロードボタンを押す。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C9BF372C-4CBA-4055-9223-F62CC7204457}"/>
                </a:ext>
              </a:extLst>
            </p:cNvPr>
            <p:cNvSpPr txBox="1"/>
            <p:nvPr/>
          </p:nvSpPr>
          <p:spPr>
            <a:xfrm>
              <a:off x="3221574" y="1069666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29511B46-7A91-4AA3-8790-620802BBD50B}"/>
              </a:ext>
            </a:extLst>
          </p:cNvPr>
          <p:cNvSpPr/>
          <p:nvPr/>
        </p:nvSpPr>
        <p:spPr>
          <a:xfrm>
            <a:off x="2423604" y="4997161"/>
            <a:ext cx="1615735" cy="47148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77C6ABC4-69A3-4D6C-9292-B4B3FBF524BE}"/>
              </a:ext>
            </a:extLst>
          </p:cNvPr>
          <p:cNvSpPr txBox="1"/>
          <p:nvPr/>
        </p:nvSpPr>
        <p:spPr>
          <a:xfrm>
            <a:off x="5009329" y="2840543"/>
            <a:ext cx="37060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にプログラムが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書き込まれるよ。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5B73C543-1F51-4434-9B93-59FB8855C671}"/>
              </a:ext>
            </a:extLst>
          </p:cNvPr>
          <p:cNvSpPr txBox="1"/>
          <p:nvPr/>
        </p:nvSpPr>
        <p:spPr>
          <a:xfrm>
            <a:off x="5066136" y="3338947"/>
            <a:ext cx="2866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13EC4C5A-014B-4169-98C1-A9EBC01B5B4C}"/>
              </a:ext>
            </a:extLst>
          </p:cNvPr>
          <p:cNvSpPr txBox="1"/>
          <p:nvPr/>
        </p:nvSpPr>
        <p:spPr>
          <a:xfrm>
            <a:off x="5463100" y="3338947"/>
            <a:ext cx="2866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6A378C19-2386-45B2-8BA9-786F5C9E4EC7}"/>
              </a:ext>
            </a:extLst>
          </p:cNvPr>
          <p:cNvSpPr txBox="1"/>
          <p:nvPr/>
        </p:nvSpPr>
        <p:spPr>
          <a:xfrm>
            <a:off x="4926113" y="2891551"/>
            <a:ext cx="91745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78C808F9-8835-432E-A29D-A04894EC7559}"/>
              </a:ext>
            </a:extLst>
          </p:cNvPr>
          <p:cNvCxnSpPr>
            <a:cxnSpLocks/>
          </p:cNvCxnSpPr>
          <p:nvPr/>
        </p:nvCxnSpPr>
        <p:spPr>
          <a:xfrm flipH="1">
            <a:off x="4122556" y="3890585"/>
            <a:ext cx="1627161" cy="180000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88C7FA9-1115-4B9C-A73B-EB4083D3B363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242820570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とじゃんけんをしよう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72F7C18-E0D8-4FB0-91A9-CDD66B31D1E3}"/>
              </a:ext>
            </a:extLst>
          </p:cNvPr>
          <p:cNvGrpSpPr/>
          <p:nvPr/>
        </p:nvGrpSpPr>
        <p:grpSpPr>
          <a:xfrm>
            <a:off x="618636" y="1092133"/>
            <a:ext cx="5091159" cy="577081"/>
            <a:chOff x="618636" y="985598"/>
            <a:chExt cx="5091159" cy="577081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プログラムを動かそう！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F9883E3B-0B63-4D41-977F-0193154B35E7}"/>
                </a:ext>
              </a:extLst>
            </p:cNvPr>
            <p:cNvSpPr txBox="1"/>
            <p:nvPr/>
          </p:nvSpPr>
          <p:spPr>
            <a:xfrm>
              <a:off x="1877628" y="1030372"/>
              <a:ext cx="6125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1E9EC41-F441-4EAC-9CCB-E3007C061B08}"/>
              </a:ext>
            </a:extLst>
          </p:cNvPr>
          <p:cNvGrpSpPr/>
          <p:nvPr/>
        </p:nvGrpSpPr>
        <p:grpSpPr>
          <a:xfrm>
            <a:off x="334735" y="2786813"/>
            <a:ext cx="8640381" cy="3324689"/>
            <a:chOff x="334735" y="2786813"/>
            <a:chExt cx="8640381" cy="3324689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BE114A90-A9EC-4F33-9440-BFEE04774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735" y="2786813"/>
              <a:ext cx="8640381" cy="3324689"/>
            </a:xfrm>
            <a:prstGeom prst="rect">
              <a:avLst/>
            </a:prstGeom>
          </p:spPr>
        </p:pic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9696204-E48A-4262-82D5-D43933AEE27D}"/>
                </a:ext>
              </a:extLst>
            </p:cNvPr>
            <p:cNvSpPr txBox="1"/>
            <p:nvPr/>
          </p:nvSpPr>
          <p:spPr>
            <a:xfrm>
              <a:off x="1779291" y="4087838"/>
              <a:ext cx="56101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命令通りに動いたかな？</a:t>
              </a:r>
              <a:endParaRPr kumimoji="1" lang="ja-JP" altLang="en-US" sz="2000" b="1" dirty="0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8C74596-1E3F-442C-92F6-138E1A6363C0}"/>
                </a:ext>
              </a:extLst>
            </p:cNvPr>
            <p:cNvSpPr txBox="1"/>
            <p:nvPr/>
          </p:nvSpPr>
          <p:spPr>
            <a:xfrm>
              <a:off x="4279218" y="4157087"/>
              <a:ext cx="6103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7E55EC1-47F1-495B-88F7-F1368A548B84}"/>
                </a:ext>
              </a:extLst>
            </p:cNvPr>
            <p:cNvSpPr txBox="1"/>
            <p:nvPr/>
          </p:nvSpPr>
          <p:spPr>
            <a:xfrm>
              <a:off x="3102608" y="4157088"/>
              <a:ext cx="10040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めいれいどお</a:t>
              </a:r>
            </a:p>
          </p:txBody>
        </p:sp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6BF3ECF7-93B2-411F-B6D5-93F9506F1BD3}"/>
              </a:ext>
            </a:extLst>
          </p:cNvPr>
          <p:cNvGrpSpPr/>
          <p:nvPr/>
        </p:nvGrpSpPr>
        <p:grpSpPr>
          <a:xfrm>
            <a:off x="306853" y="1730692"/>
            <a:ext cx="8785130" cy="577081"/>
            <a:chOff x="306853" y="1997024"/>
            <a:chExt cx="8785130" cy="577081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C790B075-CF4B-443D-9310-C0DD90093CAF}"/>
                </a:ext>
              </a:extLst>
            </p:cNvPr>
            <p:cNvSpPr txBox="1"/>
            <p:nvPr/>
          </p:nvSpPr>
          <p:spPr>
            <a:xfrm>
              <a:off x="428625" y="1997024"/>
              <a:ext cx="866335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ケーブルを抜き、アップロードしたプログラムが動くか確かめよう！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A998A3AC-BD81-4780-94EA-41C2FB71208B}"/>
                </a:ext>
              </a:extLst>
            </p:cNvPr>
            <p:cNvSpPr txBox="1"/>
            <p:nvPr/>
          </p:nvSpPr>
          <p:spPr>
            <a:xfrm>
              <a:off x="1221708" y="2051041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DF7BCC0F-5429-4F58-B7C9-B7E2AB2BFA29}"/>
                </a:ext>
              </a:extLst>
            </p:cNvPr>
            <p:cNvSpPr txBox="1"/>
            <p:nvPr/>
          </p:nvSpPr>
          <p:spPr>
            <a:xfrm>
              <a:off x="306853" y="2051041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F11642E3-92C3-4BE0-B4AA-99F957BA2291}"/>
                </a:ext>
              </a:extLst>
            </p:cNvPr>
            <p:cNvSpPr txBox="1"/>
            <p:nvPr/>
          </p:nvSpPr>
          <p:spPr>
            <a:xfrm>
              <a:off x="2988471" y="2051041"/>
              <a:ext cx="38640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ぬ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73D7A43F-C7C0-4957-AABE-37E6989BBE9A}"/>
                </a:ext>
              </a:extLst>
            </p:cNvPr>
            <p:cNvSpPr txBox="1"/>
            <p:nvPr/>
          </p:nvSpPr>
          <p:spPr>
            <a:xfrm>
              <a:off x="6720395" y="2051041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0B6CE0D1-6537-4C83-9BAE-93D21368CB1C}"/>
                </a:ext>
              </a:extLst>
            </p:cNvPr>
            <p:cNvSpPr txBox="1"/>
            <p:nvPr/>
          </p:nvSpPr>
          <p:spPr>
            <a:xfrm>
              <a:off x="7450285" y="2051041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17C10441-84D0-4734-9871-7FCBDC2A4900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23347506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ステップアップ！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動画を見てプログラムを考えよう！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E53E2FB-68DE-4E87-BFE4-EE544BD95E9D}"/>
              </a:ext>
            </a:extLst>
          </p:cNvPr>
          <p:cNvSpPr txBox="1"/>
          <p:nvPr/>
        </p:nvSpPr>
        <p:spPr>
          <a:xfrm>
            <a:off x="2312633" y="2303607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FB4FFF5-75EE-4E47-BAD7-4B318EBE66AA}"/>
              </a:ext>
            </a:extLst>
          </p:cNvPr>
          <p:cNvSpPr txBox="1"/>
          <p:nvPr/>
        </p:nvSpPr>
        <p:spPr>
          <a:xfrm>
            <a:off x="522514" y="2303607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B20D290-2C2B-4E9B-98D6-3CCBD74F3B43}"/>
              </a:ext>
            </a:extLst>
          </p:cNvPr>
          <p:cNvSpPr txBox="1"/>
          <p:nvPr/>
        </p:nvSpPr>
        <p:spPr>
          <a:xfrm>
            <a:off x="1145221" y="2296289"/>
            <a:ext cx="264436" cy="22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</a:p>
        </p:txBody>
      </p:sp>
    </p:spTree>
    <p:extLst>
      <p:ext uri="{BB962C8B-B14F-4D97-AF65-F5344CB8AC3E}">
        <p14:creationId xmlns:p14="http://schemas.microsoft.com/office/powerpoint/2010/main" val="279105407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9" y="987995"/>
            <a:ext cx="80954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あいこの判断をしよう！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動画と同じ動きをするプログラムを作ろう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A6617B9-DEEB-4A81-8549-94AD16F70F10}"/>
              </a:ext>
            </a:extLst>
          </p:cNvPr>
          <p:cNvSpPr txBox="1"/>
          <p:nvPr/>
        </p:nvSpPr>
        <p:spPr>
          <a:xfrm>
            <a:off x="3407525" y="1075804"/>
            <a:ext cx="6554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  <a:endParaRPr kumimoji="1" lang="en-US" altLang="ja-JP" sz="105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231B8DE-432E-48B3-A989-1953A301A7B5}"/>
              </a:ext>
            </a:extLst>
          </p:cNvPr>
          <p:cNvSpPr txBox="1"/>
          <p:nvPr/>
        </p:nvSpPr>
        <p:spPr>
          <a:xfrm>
            <a:off x="4124130" y="1064127"/>
            <a:ext cx="4887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9C939D1-C389-45C7-AFE5-26BD8AD60D07}"/>
              </a:ext>
            </a:extLst>
          </p:cNvPr>
          <p:cNvSpPr txBox="1"/>
          <p:nvPr/>
        </p:nvSpPr>
        <p:spPr>
          <a:xfrm>
            <a:off x="4658408" y="1064127"/>
            <a:ext cx="4887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C74335B-38E3-479E-835C-A949303E8D83}"/>
              </a:ext>
            </a:extLst>
          </p:cNvPr>
          <p:cNvSpPr txBox="1"/>
          <p:nvPr/>
        </p:nvSpPr>
        <p:spPr>
          <a:xfrm>
            <a:off x="7426537" y="1064127"/>
            <a:ext cx="4887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504DF3A-A136-4EE2-B3E2-12FF5F43BB6D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197FDC6-DF90-439F-9126-DBD6DD176464}"/>
              </a:ext>
            </a:extLst>
          </p:cNvPr>
          <p:cNvSpPr txBox="1"/>
          <p:nvPr/>
        </p:nvSpPr>
        <p:spPr>
          <a:xfrm>
            <a:off x="1642999" y="1027334"/>
            <a:ext cx="71660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はんだん</a:t>
            </a:r>
          </a:p>
        </p:txBody>
      </p:sp>
      <p:pic>
        <p:nvPicPr>
          <p:cNvPr id="2" name="10_02">
            <a:hlinkClick r:id="" action="ppaction://media"/>
            <a:extLst>
              <a:ext uri="{FF2B5EF4-FFF2-40B4-BE49-F238E27FC236}">
                <a16:creationId xmlns:a16="http://schemas.microsoft.com/office/drawing/2014/main" id="{71321930-0344-42AC-83F1-E28D8F51EEC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34735" y="1665915"/>
            <a:ext cx="8380640" cy="471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093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8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図 50">
            <a:extLst>
              <a:ext uri="{FF2B5EF4-FFF2-40B4-BE49-F238E27FC236}">
                <a16:creationId xmlns:a16="http://schemas.microsoft.com/office/drawing/2014/main" id="{96E47AD3-1357-4988-A0FE-C6191FE388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796" y="1924371"/>
            <a:ext cx="3756373" cy="493362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504DF3A-A136-4EE2-B3E2-12FF5F43BB6D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5CFE5A0-A71F-45C3-9FFC-1BA4BB18F6A4}"/>
              </a:ext>
            </a:extLst>
          </p:cNvPr>
          <p:cNvSpPr txBox="1"/>
          <p:nvPr/>
        </p:nvSpPr>
        <p:spPr>
          <a:xfrm>
            <a:off x="500576" y="1245270"/>
            <a:ext cx="523483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は何を出しても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とする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9FE28284-D7B1-4B6E-9BD7-805D4D7E9FA4}"/>
              </a:ext>
            </a:extLst>
          </p:cNvPr>
          <p:cNvSpPr txBox="1"/>
          <p:nvPr/>
        </p:nvSpPr>
        <p:spPr>
          <a:xfrm>
            <a:off x="632026" y="1319706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51D1C0D0-4251-4F32-8550-AAF551956BC8}"/>
              </a:ext>
            </a:extLst>
          </p:cNvPr>
          <p:cNvSpPr txBox="1"/>
          <p:nvPr/>
        </p:nvSpPr>
        <p:spPr>
          <a:xfrm>
            <a:off x="1438182" y="1295142"/>
            <a:ext cx="464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なに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A361F160-F3E6-40A2-BE4D-6CFB8D5D3B56}"/>
              </a:ext>
            </a:extLst>
          </p:cNvPr>
          <p:cNvSpPr txBox="1"/>
          <p:nvPr/>
        </p:nvSpPr>
        <p:spPr>
          <a:xfrm>
            <a:off x="1953086" y="1302478"/>
            <a:ext cx="3301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01F1BCB-B2B6-4D46-9C7E-3D32F9A3FE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494" y="1896787"/>
            <a:ext cx="3906451" cy="4282071"/>
          </a:xfrm>
          <a:prstGeom prst="rect">
            <a:avLst/>
          </a:prstGeom>
        </p:spPr>
      </p:pic>
      <p:sp>
        <p:nvSpPr>
          <p:cNvPr id="37" name="矢印: 右 36">
            <a:extLst>
              <a:ext uri="{FF2B5EF4-FFF2-40B4-BE49-F238E27FC236}">
                <a16:creationId xmlns:a16="http://schemas.microsoft.com/office/drawing/2014/main" id="{E4A06D9E-C90C-4CAA-BF8A-CDCEFE00D648}"/>
              </a:ext>
            </a:extLst>
          </p:cNvPr>
          <p:cNvSpPr/>
          <p:nvPr/>
        </p:nvSpPr>
        <p:spPr>
          <a:xfrm>
            <a:off x="4383855" y="3831360"/>
            <a:ext cx="789581" cy="802784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F0E5C263-8C92-4F92-8A9C-825172548142}"/>
              </a:ext>
            </a:extLst>
          </p:cNvPr>
          <p:cNvGrpSpPr/>
          <p:nvPr/>
        </p:nvGrpSpPr>
        <p:grpSpPr>
          <a:xfrm>
            <a:off x="4309713" y="2506414"/>
            <a:ext cx="4760710" cy="4029075"/>
            <a:chOff x="4309713" y="2479781"/>
            <a:chExt cx="4760710" cy="4029075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873A479-8EE2-40CF-A53B-9DCA5BCA5A6C}"/>
                </a:ext>
              </a:extLst>
            </p:cNvPr>
            <p:cNvSpPr/>
            <p:nvPr/>
          </p:nvSpPr>
          <p:spPr>
            <a:xfrm>
              <a:off x="4309713" y="2479781"/>
              <a:ext cx="4760710" cy="402907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E1759FAA-B9AE-4038-B243-0A58E8A54841}"/>
                </a:ext>
              </a:extLst>
            </p:cNvPr>
            <p:cNvGrpSpPr/>
            <p:nvPr/>
          </p:nvGrpSpPr>
          <p:grpSpPr>
            <a:xfrm>
              <a:off x="4456590" y="3249089"/>
              <a:ext cx="4500979" cy="2479312"/>
              <a:chOff x="4456590" y="3249089"/>
              <a:chExt cx="4500979" cy="2479312"/>
            </a:xfrm>
          </p:grpSpPr>
          <p:pic>
            <p:nvPicPr>
              <p:cNvPr id="42" name="図 41">
                <a:extLst>
                  <a:ext uri="{FF2B5EF4-FFF2-40B4-BE49-F238E27FC236}">
                    <a16:creationId xmlns:a16="http://schemas.microsoft.com/office/drawing/2014/main" id="{C8C5FCD1-E198-4720-83C1-54CB36D6F8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969566" y="4709683"/>
                <a:ext cx="1342120" cy="1018718"/>
              </a:xfrm>
              <a:prstGeom prst="rect">
                <a:avLst/>
              </a:prstGeom>
            </p:spPr>
          </p:pic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552777BC-7D6B-4D30-BC38-19DB30D16BCA}"/>
                  </a:ext>
                </a:extLst>
              </p:cNvPr>
              <p:cNvSpPr txBox="1"/>
              <p:nvPr/>
            </p:nvSpPr>
            <p:spPr>
              <a:xfrm>
                <a:off x="4456590" y="3309307"/>
                <a:ext cx="4500979" cy="14388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「あいこは無し」のルールを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やめたらよさそう！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どこを変えたらいいかな？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ABFC1DCE-739F-41A5-8065-2BA1B2AD1232}"/>
                  </a:ext>
                </a:extLst>
              </p:cNvPr>
              <p:cNvSpPr txBox="1"/>
              <p:nvPr/>
            </p:nvSpPr>
            <p:spPr>
              <a:xfrm>
                <a:off x="6101760" y="3249089"/>
                <a:ext cx="69852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な</a:t>
                </a:r>
              </a:p>
            </p:txBody>
          </p:sp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DC505CD7-F1DE-4ABE-8500-38170C49D7C8}"/>
                  </a:ext>
                </a:extLst>
              </p:cNvPr>
              <p:cNvSpPr txBox="1"/>
              <p:nvPr/>
            </p:nvSpPr>
            <p:spPr>
              <a:xfrm>
                <a:off x="5711808" y="4195498"/>
                <a:ext cx="737461" cy="253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</a:t>
                </a:r>
              </a:p>
            </p:txBody>
          </p:sp>
        </p:grp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46791429-DA96-41D6-BA6F-E3AC76328323}"/>
              </a:ext>
            </a:extLst>
          </p:cNvPr>
          <p:cNvGrpSpPr/>
          <p:nvPr/>
        </p:nvGrpSpPr>
        <p:grpSpPr>
          <a:xfrm>
            <a:off x="518533" y="2804995"/>
            <a:ext cx="3791180" cy="1026365"/>
            <a:chOff x="518533" y="2804995"/>
            <a:chExt cx="3737302" cy="1026365"/>
          </a:xfrm>
        </p:grpSpPr>
        <p:sp>
          <p:nvSpPr>
            <p:cNvPr id="47" name="正方形/長方形 46">
              <a:extLst>
                <a:ext uri="{FF2B5EF4-FFF2-40B4-BE49-F238E27FC236}">
                  <a16:creationId xmlns:a16="http://schemas.microsoft.com/office/drawing/2014/main" id="{FC6E065A-22D2-48EB-BF87-C212FC098C18}"/>
                </a:ext>
              </a:extLst>
            </p:cNvPr>
            <p:cNvSpPr/>
            <p:nvPr/>
          </p:nvSpPr>
          <p:spPr>
            <a:xfrm>
              <a:off x="518533" y="2804995"/>
              <a:ext cx="3737302" cy="1026365"/>
            </a:xfrm>
            <a:prstGeom prst="rect">
              <a:avLst/>
            </a:prstGeom>
            <a:solidFill>
              <a:schemeClr val="bg1">
                <a:alpha val="76000"/>
              </a:schemeClr>
            </a:solidFill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b="1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削除する</a:t>
              </a: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2D9A55B8-9675-4395-9A03-47E1DD003F9E}"/>
                </a:ext>
              </a:extLst>
            </p:cNvPr>
            <p:cNvSpPr txBox="1"/>
            <p:nvPr/>
          </p:nvSpPr>
          <p:spPr>
            <a:xfrm>
              <a:off x="1839120" y="2979540"/>
              <a:ext cx="6985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さくじょ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1136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9EA02F0-4509-4877-81B9-B6F4C8681F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4734" y="3025692"/>
            <a:ext cx="1759141" cy="158488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504DF3A-A136-4EE2-B3E2-12FF5F43BB6D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5CFE5A0-A71F-45C3-9FFC-1BA4BB18F6A4}"/>
              </a:ext>
            </a:extLst>
          </p:cNvPr>
          <p:cNvSpPr txBox="1"/>
          <p:nvPr/>
        </p:nvSpPr>
        <p:spPr>
          <a:xfrm>
            <a:off x="500576" y="1245270"/>
            <a:ext cx="523483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あいこの判定をする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9FE28284-D7B1-4B6E-9BD7-805D4D7E9FA4}"/>
              </a:ext>
            </a:extLst>
          </p:cNvPr>
          <p:cNvSpPr txBox="1"/>
          <p:nvPr/>
        </p:nvSpPr>
        <p:spPr>
          <a:xfrm>
            <a:off x="1422495" y="1298778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EA62169-37B9-46F3-BE35-F1A45BBC95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577" y="2792371"/>
            <a:ext cx="3366820" cy="1904358"/>
          </a:xfrm>
          <a:prstGeom prst="rect">
            <a:avLst/>
          </a:prstGeom>
        </p:spPr>
      </p:pic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3A60723E-3754-46C0-A2EA-DD35F0EB30E4}"/>
              </a:ext>
            </a:extLst>
          </p:cNvPr>
          <p:cNvGrpSpPr/>
          <p:nvPr/>
        </p:nvGrpSpPr>
        <p:grpSpPr>
          <a:xfrm>
            <a:off x="315910" y="2736456"/>
            <a:ext cx="652422" cy="639195"/>
            <a:chOff x="588984" y="3725957"/>
            <a:chExt cx="652422" cy="639195"/>
          </a:xfrm>
        </p:grpSpPr>
        <p:pic>
          <p:nvPicPr>
            <p:cNvPr id="47" name="図 46">
              <a:extLst>
                <a:ext uri="{FF2B5EF4-FFF2-40B4-BE49-F238E27FC236}">
                  <a16:creationId xmlns:a16="http://schemas.microsoft.com/office/drawing/2014/main" id="{B37F7445-6D86-4CE9-B538-8A1E53512D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8939" y="3833046"/>
              <a:ext cx="571500" cy="514350"/>
            </a:xfrm>
            <a:prstGeom prst="rect">
              <a:avLst/>
            </a:prstGeom>
          </p:spPr>
        </p:pic>
        <p:sp>
          <p:nvSpPr>
            <p:cNvPr id="48" name="四角形: 角を丸くする 47">
              <a:extLst>
                <a:ext uri="{FF2B5EF4-FFF2-40B4-BE49-F238E27FC236}">
                  <a16:creationId xmlns:a16="http://schemas.microsoft.com/office/drawing/2014/main" id="{B2B0E593-1FE7-42A8-9818-EDB723EE3921}"/>
                </a:ext>
              </a:extLst>
            </p:cNvPr>
            <p:cNvSpPr/>
            <p:nvPr/>
          </p:nvSpPr>
          <p:spPr>
            <a:xfrm>
              <a:off x="588984" y="372595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F5C13B1A-B2C2-401E-8A67-52F7516CF08E}"/>
              </a:ext>
            </a:extLst>
          </p:cNvPr>
          <p:cNvGrpSpPr/>
          <p:nvPr/>
        </p:nvGrpSpPr>
        <p:grpSpPr>
          <a:xfrm>
            <a:off x="320266" y="3424954"/>
            <a:ext cx="652422" cy="639195"/>
            <a:chOff x="1486996" y="3429000"/>
            <a:chExt cx="652422" cy="639195"/>
          </a:xfrm>
        </p:grpSpPr>
        <p:sp>
          <p:nvSpPr>
            <p:cNvPr id="53" name="四角形: 角を丸くする 52">
              <a:extLst>
                <a:ext uri="{FF2B5EF4-FFF2-40B4-BE49-F238E27FC236}">
                  <a16:creationId xmlns:a16="http://schemas.microsoft.com/office/drawing/2014/main" id="{D284D8E3-AFA4-4C06-8CA2-8CC7A3A8AD3D}"/>
                </a:ext>
              </a:extLst>
            </p:cNvPr>
            <p:cNvSpPr/>
            <p:nvPr/>
          </p:nvSpPr>
          <p:spPr>
            <a:xfrm>
              <a:off x="1486996" y="342900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54" name="図 53">
              <a:extLst>
                <a:ext uri="{FF2B5EF4-FFF2-40B4-BE49-F238E27FC236}">
                  <a16:creationId xmlns:a16="http://schemas.microsoft.com/office/drawing/2014/main" id="{C5D99D77-62D0-4D98-BB42-645FA695FC0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51269" y="3496184"/>
              <a:ext cx="523875" cy="504825"/>
            </a:xfrm>
            <a:prstGeom prst="rect">
              <a:avLst/>
            </a:prstGeom>
          </p:spPr>
        </p:pic>
      </p:grpSp>
      <p:cxnSp>
        <p:nvCxnSpPr>
          <p:cNvPr id="55" name="コネクタ: カギ線 54">
            <a:extLst>
              <a:ext uri="{FF2B5EF4-FFF2-40B4-BE49-F238E27FC236}">
                <a16:creationId xmlns:a16="http://schemas.microsoft.com/office/drawing/2014/main" id="{69EFB644-6EAA-4287-8190-8200EC83C53D}"/>
              </a:ext>
            </a:extLst>
          </p:cNvPr>
          <p:cNvCxnSpPr>
            <a:cxnSpLocks/>
          </p:cNvCxnSpPr>
          <p:nvPr/>
        </p:nvCxnSpPr>
        <p:spPr>
          <a:xfrm flipV="1">
            <a:off x="968624" y="3226243"/>
            <a:ext cx="1273248" cy="518310"/>
          </a:xfrm>
          <a:prstGeom prst="bentConnector3">
            <a:avLst>
              <a:gd name="adj1" fmla="val 26294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矢印コネクタ 55">
            <a:extLst>
              <a:ext uri="{FF2B5EF4-FFF2-40B4-BE49-F238E27FC236}">
                <a16:creationId xmlns:a16="http://schemas.microsoft.com/office/drawing/2014/main" id="{D4762C91-429E-4E2E-AF38-43007FF6F39E}"/>
              </a:ext>
            </a:extLst>
          </p:cNvPr>
          <p:cNvCxnSpPr>
            <a:cxnSpLocks/>
          </p:cNvCxnSpPr>
          <p:nvPr/>
        </p:nvCxnSpPr>
        <p:spPr>
          <a:xfrm>
            <a:off x="2646003" y="2736456"/>
            <a:ext cx="1" cy="31959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グループ化 57">
            <a:extLst>
              <a:ext uri="{FF2B5EF4-FFF2-40B4-BE49-F238E27FC236}">
                <a16:creationId xmlns:a16="http://schemas.microsoft.com/office/drawing/2014/main" id="{8BB71D50-8EF8-4E7A-9AAF-FAA4A0CFD04F}"/>
              </a:ext>
            </a:extLst>
          </p:cNvPr>
          <p:cNvGrpSpPr/>
          <p:nvPr/>
        </p:nvGrpSpPr>
        <p:grpSpPr>
          <a:xfrm>
            <a:off x="2791780" y="1941546"/>
            <a:ext cx="652422" cy="639195"/>
            <a:chOff x="675523" y="2179135"/>
            <a:chExt cx="652422" cy="639195"/>
          </a:xfrm>
        </p:grpSpPr>
        <p:sp>
          <p:nvSpPr>
            <p:cNvPr id="60" name="四角形: 角を丸くする 59">
              <a:extLst>
                <a:ext uri="{FF2B5EF4-FFF2-40B4-BE49-F238E27FC236}">
                  <a16:creationId xmlns:a16="http://schemas.microsoft.com/office/drawing/2014/main" id="{2A37877A-4FFE-4943-B349-AD69DBE47FA9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61" name="図 60">
              <a:extLst>
                <a:ext uri="{FF2B5EF4-FFF2-40B4-BE49-F238E27FC236}">
                  <a16:creationId xmlns:a16="http://schemas.microsoft.com/office/drawing/2014/main" id="{34FF8729-0CB9-4CAD-BA86-531CB8CCC71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FD465A6E-5E6E-4495-AC8E-4FA776DA393D}"/>
              </a:ext>
            </a:extLst>
          </p:cNvPr>
          <p:cNvGrpSpPr/>
          <p:nvPr/>
        </p:nvGrpSpPr>
        <p:grpSpPr>
          <a:xfrm>
            <a:off x="315910" y="4131333"/>
            <a:ext cx="652422" cy="639195"/>
            <a:chOff x="100261" y="4783874"/>
            <a:chExt cx="652422" cy="639195"/>
          </a:xfrm>
        </p:grpSpPr>
        <p:pic>
          <p:nvPicPr>
            <p:cNvPr id="64" name="図 63">
              <a:extLst>
                <a:ext uri="{FF2B5EF4-FFF2-40B4-BE49-F238E27FC236}">
                  <a16:creationId xmlns:a16="http://schemas.microsoft.com/office/drawing/2014/main" id="{ED4D89DB-FA28-4215-8D05-3D67D31C2C8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6368" y="4864860"/>
              <a:ext cx="581025" cy="552450"/>
            </a:xfrm>
            <a:prstGeom prst="rect">
              <a:avLst/>
            </a:prstGeom>
          </p:spPr>
        </p:pic>
        <p:sp>
          <p:nvSpPr>
            <p:cNvPr id="65" name="四角形: 角を丸くする 64">
              <a:extLst>
                <a:ext uri="{FF2B5EF4-FFF2-40B4-BE49-F238E27FC236}">
                  <a16:creationId xmlns:a16="http://schemas.microsoft.com/office/drawing/2014/main" id="{E34476DC-3189-4056-A44D-EBC2FB09F036}"/>
                </a:ext>
              </a:extLst>
            </p:cNvPr>
            <p:cNvSpPr/>
            <p:nvPr/>
          </p:nvSpPr>
          <p:spPr>
            <a:xfrm>
              <a:off x="100261" y="4783874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67" name="直線矢印コネクタ 66">
            <a:extLst>
              <a:ext uri="{FF2B5EF4-FFF2-40B4-BE49-F238E27FC236}">
                <a16:creationId xmlns:a16="http://schemas.microsoft.com/office/drawing/2014/main" id="{632C26F0-A1E5-4201-AAFC-17BB73A37384}"/>
              </a:ext>
            </a:extLst>
          </p:cNvPr>
          <p:cNvCxnSpPr>
            <a:cxnSpLocks/>
          </p:cNvCxnSpPr>
          <p:nvPr/>
        </p:nvCxnSpPr>
        <p:spPr>
          <a:xfrm>
            <a:off x="967665" y="2984191"/>
            <a:ext cx="71274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コネクタ: カギ線 67">
            <a:extLst>
              <a:ext uri="{FF2B5EF4-FFF2-40B4-BE49-F238E27FC236}">
                <a16:creationId xmlns:a16="http://schemas.microsoft.com/office/drawing/2014/main" id="{8DBB81F4-7FDE-4ABE-8F6A-1DFD44627A41}"/>
              </a:ext>
            </a:extLst>
          </p:cNvPr>
          <p:cNvCxnSpPr>
            <a:cxnSpLocks/>
            <a:stCxn id="65" idx="3"/>
          </p:cNvCxnSpPr>
          <p:nvPr/>
        </p:nvCxnSpPr>
        <p:spPr>
          <a:xfrm flipV="1">
            <a:off x="968332" y="3652239"/>
            <a:ext cx="960975" cy="798692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18F946D4-368A-4812-8408-D5819201E84A}"/>
              </a:ext>
            </a:extLst>
          </p:cNvPr>
          <p:cNvCxnSpPr>
            <a:cxnSpLocks/>
          </p:cNvCxnSpPr>
          <p:nvPr/>
        </p:nvCxnSpPr>
        <p:spPr>
          <a:xfrm>
            <a:off x="3611593" y="2736456"/>
            <a:ext cx="1" cy="31959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D8FFE8FF-C04B-47A8-87A8-AC0B3D942580}"/>
              </a:ext>
            </a:extLst>
          </p:cNvPr>
          <p:cNvCxnSpPr/>
          <p:nvPr/>
        </p:nvCxnSpPr>
        <p:spPr>
          <a:xfrm>
            <a:off x="2646003" y="2736456"/>
            <a:ext cx="96559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線コネクタ 70">
            <a:extLst>
              <a:ext uri="{FF2B5EF4-FFF2-40B4-BE49-F238E27FC236}">
                <a16:creationId xmlns:a16="http://schemas.microsoft.com/office/drawing/2014/main" id="{E6F89F77-1854-4098-81EF-33ED6699B650}"/>
              </a:ext>
            </a:extLst>
          </p:cNvPr>
          <p:cNvCxnSpPr>
            <a:cxnSpLocks/>
            <a:stCxn id="60" idx="2"/>
          </p:cNvCxnSpPr>
          <p:nvPr/>
        </p:nvCxnSpPr>
        <p:spPr>
          <a:xfrm flipH="1">
            <a:off x="3116897" y="2580741"/>
            <a:ext cx="1094" cy="15571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グループ化 71">
            <a:extLst>
              <a:ext uri="{FF2B5EF4-FFF2-40B4-BE49-F238E27FC236}">
                <a16:creationId xmlns:a16="http://schemas.microsoft.com/office/drawing/2014/main" id="{92BC5228-9951-483F-B033-862B33A1E1C5}"/>
              </a:ext>
            </a:extLst>
          </p:cNvPr>
          <p:cNvGrpSpPr/>
          <p:nvPr/>
        </p:nvGrpSpPr>
        <p:grpSpPr>
          <a:xfrm>
            <a:off x="4975821" y="3433350"/>
            <a:ext cx="4008396" cy="577081"/>
            <a:chOff x="4212326" y="5137845"/>
            <a:chExt cx="4008396" cy="577081"/>
          </a:xfrm>
        </p:grpSpPr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32AFC43C-F339-4A8B-9C6B-06690F780E45}"/>
                </a:ext>
              </a:extLst>
            </p:cNvPr>
            <p:cNvSpPr txBox="1"/>
            <p:nvPr/>
          </p:nvSpPr>
          <p:spPr>
            <a:xfrm>
              <a:off x="4212326" y="5137845"/>
              <a:ext cx="400839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F6F473D6-6A0C-4B94-B15A-BBC925F72BD1}"/>
                </a:ext>
              </a:extLst>
            </p:cNvPr>
            <p:cNvSpPr txBox="1"/>
            <p:nvPr/>
          </p:nvSpPr>
          <p:spPr>
            <a:xfrm>
              <a:off x="4372920" y="5205099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F9671C52-35D0-4720-B66D-2512E7CF9F9A}"/>
                </a:ext>
              </a:extLst>
            </p:cNvPr>
            <p:cNvSpPr txBox="1"/>
            <p:nvPr/>
          </p:nvSpPr>
          <p:spPr>
            <a:xfrm>
              <a:off x="7152337" y="518294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77" name="グループ化 76">
            <a:extLst>
              <a:ext uri="{FF2B5EF4-FFF2-40B4-BE49-F238E27FC236}">
                <a16:creationId xmlns:a16="http://schemas.microsoft.com/office/drawing/2014/main" id="{3DB30D45-1C6A-4F1A-BB6B-3E3D2490B550}"/>
              </a:ext>
            </a:extLst>
          </p:cNvPr>
          <p:cNvGrpSpPr/>
          <p:nvPr/>
        </p:nvGrpSpPr>
        <p:grpSpPr>
          <a:xfrm>
            <a:off x="1929307" y="4714472"/>
            <a:ext cx="5675345" cy="577081"/>
            <a:chOff x="4205502" y="5039669"/>
            <a:chExt cx="5675345" cy="577081"/>
          </a:xfrm>
        </p:grpSpPr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AFC00E19-487B-44B3-97F6-844C7E2E04CE}"/>
                </a:ext>
              </a:extLst>
            </p:cNvPr>
            <p:cNvSpPr txBox="1"/>
            <p:nvPr/>
          </p:nvSpPr>
          <p:spPr>
            <a:xfrm>
              <a:off x="4205502" y="5039669"/>
              <a:ext cx="567534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演算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を選び、　　　　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D617B04A-D391-4CDC-BF1D-7BF7851DBA1E}"/>
                </a:ext>
              </a:extLst>
            </p:cNvPr>
            <p:cNvSpPr txBox="1"/>
            <p:nvPr/>
          </p:nvSpPr>
          <p:spPr>
            <a:xfrm>
              <a:off x="6896438" y="509956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C908BF88-9A6F-45F9-A17A-701EFABEEE20}"/>
                </a:ext>
              </a:extLst>
            </p:cNvPr>
            <p:cNvSpPr txBox="1"/>
            <p:nvPr/>
          </p:nvSpPr>
          <p:spPr>
            <a:xfrm>
              <a:off x="4336820" y="5109965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1" name="図 80">
              <a:extLst>
                <a:ext uri="{FF2B5EF4-FFF2-40B4-BE49-F238E27FC236}">
                  <a16:creationId xmlns:a16="http://schemas.microsoft.com/office/drawing/2014/main" id="{1C0022D5-9036-4F49-B437-B424B9F94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733538" y="5221716"/>
              <a:ext cx="1066892" cy="350550"/>
            </a:xfrm>
            <a:prstGeom prst="rect">
              <a:avLst/>
            </a:prstGeom>
          </p:spPr>
        </p:pic>
        <p:pic>
          <p:nvPicPr>
            <p:cNvPr id="82" name="図 81">
              <a:extLst>
                <a:ext uri="{FF2B5EF4-FFF2-40B4-BE49-F238E27FC236}">
                  <a16:creationId xmlns:a16="http://schemas.microsoft.com/office/drawing/2014/main" id="{48F6B1C1-BCF3-4D4E-A87D-584A202BB0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b="49733"/>
            <a:stretch/>
          </p:blipFill>
          <p:spPr>
            <a:xfrm>
              <a:off x="7598824" y="5174257"/>
              <a:ext cx="1120237" cy="406053"/>
            </a:xfrm>
            <a:prstGeom prst="rect">
              <a:avLst/>
            </a:prstGeom>
          </p:spPr>
        </p:pic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59610415-D5E5-49C6-9198-70D44C44C6F4}"/>
                </a:ext>
              </a:extLst>
            </p:cNvPr>
            <p:cNvSpPr txBox="1"/>
            <p:nvPr/>
          </p:nvSpPr>
          <p:spPr>
            <a:xfrm>
              <a:off x="8715375" y="508611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6618A9A5-A600-4E3F-A80B-E203F1093573}"/>
              </a:ext>
            </a:extLst>
          </p:cNvPr>
          <p:cNvGrpSpPr/>
          <p:nvPr/>
        </p:nvGrpSpPr>
        <p:grpSpPr>
          <a:xfrm>
            <a:off x="1914316" y="5293133"/>
            <a:ext cx="7134198" cy="577081"/>
            <a:chOff x="1929307" y="5011698"/>
            <a:chExt cx="7134198" cy="577081"/>
          </a:xfrm>
        </p:grpSpPr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EB3761D6-A62E-4A28-BD32-D00E27534477}"/>
                </a:ext>
              </a:extLst>
            </p:cNvPr>
            <p:cNvSpPr txBox="1"/>
            <p:nvPr/>
          </p:nvSpPr>
          <p:spPr>
            <a:xfrm>
              <a:off x="1929307" y="5011698"/>
              <a:ext cx="713419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「変数」から　　　と　　　　を選び　　　　　　　　とする。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72C9BC20-0534-45AD-9050-C656AEFE80F4}"/>
                </a:ext>
              </a:extLst>
            </p:cNvPr>
            <p:cNvSpPr txBox="1"/>
            <p:nvPr/>
          </p:nvSpPr>
          <p:spPr>
            <a:xfrm>
              <a:off x="2046265" y="5102336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2A9FD1B5-1144-4D35-AB04-80FA3840A8C3}"/>
                </a:ext>
              </a:extLst>
            </p:cNvPr>
            <p:cNvSpPr txBox="1"/>
            <p:nvPr/>
          </p:nvSpPr>
          <p:spPr>
            <a:xfrm>
              <a:off x="5344444" y="5096575"/>
              <a:ext cx="496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8" name="図 87">
              <a:extLst>
                <a:ext uri="{FF2B5EF4-FFF2-40B4-BE49-F238E27FC236}">
                  <a16:creationId xmlns:a16="http://schemas.microsoft.com/office/drawing/2014/main" id="{2F3F4FF9-EC33-433F-8394-9AE7980D70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315689" y="5196033"/>
              <a:ext cx="899593" cy="358171"/>
            </a:xfrm>
            <a:prstGeom prst="rect">
              <a:avLst/>
            </a:prstGeom>
          </p:spPr>
        </p:pic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B1AB949E-EFCE-4332-BB2C-7155858333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461529" y="5195548"/>
              <a:ext cx="533092" cy="358171"/>
            </a:xfrm>
            <a:prstGeom prst="rect">
              <a:avLst/>
            </a:prstGeom>
          </p:spPr>
        </p:pic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56B68376-5B30-43A9-9BEA-6D3B07E10C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004844" y="5165065"/>
              <a:ext cx="1699407" cy="388654"/>
            </a:xfrm>
            <a:prstGeom prst="rect">
              <a:avLst/>
            </a:prstGeom>
          </p:spPr>
        </p:pic>
      </p:grpSp>
      <p:grpSp>
        <p:nvGrpSpPr>
          <p:cNvPr id="96" name="グループ化 95">
            <a:extLst>
              <a:ext uri="{FF2B5EF4-FFF2-40B4-BE49-F238E27FC236}">
                <a16:creationId xmlns:a16="http://schemas.microsoft.com/office/drawing/2014/main" id="{67022257-6FBD-4A4E-9E29-BFE4BD92BC77}"/>
              </a:ext>
            </a:extLst>
          </p:cNvPr>
          <p:cNvGrpSpPr/>
          <p:nvPr/>
        </p:nvGrpSpPr>
        <p:grpSpPr>
          <a:xfrm>
            <a:off x="1914316" y="5880236"/>
            <a:ext cx="3973699" cy="577081"/>
            <a:chOff x="1914316" y="6199833"/>
            <a:chExt cx="3973699" cy="577081"/>
          </a:xfrm>
        </p:grpSpPr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624EDBA3-E274-475D-93E7-C93AB48DC399}"/>
                </a:ext>
              </a:extLst>
            </p:cNvPr>
            <p:cNvSpPr txBox="1"/>
            <p:nvPr/>
          </p:nvSpPr>
          <p:spPr>
            <a:xfrm>
              <a:off x="1914316" y="6199833"/>
              <a:ext cx="397369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「感情」から「目が回る」を選ぶ。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542C7436-C295-419E-B191-7289E307D537}"/>
                </a:ext>
              </a:extLst>
            </p:cNvPr>
            <p:cNvSpPr txBox="1"/>
            <p:nvPr/>
          </p:nvSpPr>
          <p:spPr>
            <a:xfrm>
              <a:off x="2046116" y="6266520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かんじょう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181275A4-9B2F-49CA-A115-010A7082966A}"/>
                </a:ext>
              </a:extLst>
            </p:cNvPr>
            <p:cNvSpPr txBox="1"/>
            <p:nvPr/>
          </p:nvSpPr>
          <p:spPr>
            <a:xfrm>
              <a:off x="4864909" y="6260759"/>
              <a:ext cx="496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86A05398-1F33-43D9-A3A4-F6F18156C7A7}"/>
                </a:ext>
              </a:extLst>
            </p:cNvPr>
            <p:cNvSpPr txBox="1"/>
            <p:nvPr/>
          </p:nvSpPr>
          <p:spPr>
            <a:xfrm>
              <a:off x="3466155" y="6269637"/>
              <a:ext cx="496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3F6A77D5-E7AF-4424-B8AD-07709D7E108C}"/>
                </a:ext>
              </a:extLst>
            </p:cNvPr>
            <p:cNvSpPr txBox="1"/>
            <p:nvPr/>
          </p:nvSpPr>
          <p:spPr>
            <a:xfrm>
              <a:off x="3931079" y="6255363"/>
              <a:ext cx="496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9" name="グループ化 108">
            <a:extLst>
              <a:ext uri="{FF2B5EF4-FFF2-40B4-BE49-F238E27FC236}">
                <a16:creationId xmlns:a16="http://schemas.microsoft.com/office/drawing/2014/main" id="{AB4949E0-D441-4986-8E81-2AAA8ADD0675}"/>
              </a:ext>
            </a:extLst>
          </p:cNvPr>
          <p:cNvGrpSpPr/>
          <p:nvPr/>
        </p:nvGrpSpPr>
        <p:grpSpPr>
          <a:xfrm>
            <a:off x="239949" y="1875859"/>
            <a:ext cx="8560501" cy="4470793"/>
            <a:chOff x="239949" y="1875859"/>
            <a:chExt cx="8560501" cy="4470793"/>
          </a:xfrm>
        </p:grpSpPr>
        <p:sp>
          <p:nvSpPr>
            <p:cNvPr id="98" name="正方形/長方形 97">
              <a:extLst>
                <a:ext uri="{FF2B5EF4-FFF2-40B4-BE49-F238E27FC236}">
                  <a16:creationId xmlns:a16="http://schemas.microsoft.com/office/drawing/2014/main" id="{67E3090D-3C0E-48CD-A8D2-D55812BF27DC}"/>
                </a:ext>
              </a:extLst>
            </p:cNvPr>
            <p:cNvSpPr/>
            <p:nvPr/>
          </p:nvSpPr>
          <p:spPr>
            <a:xfrm>
              <a:off x="239949" y="1875859"/>
              <a:ext cx="8560501" cy="4470793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00" name="図 99">
              <a:extLst>
                <a:ext uri="{FF2B5EF4-FFF2-40B4-BE49-F238E27FC236}">
                  <a16:creationId xmlns:a16="http://schemas.microsoft.com/office/drawing/2014/main" id="{84FA2874-7587-430B-B271-D0A3B070D66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794295" y="4799482"/>
              <a:ext cx="1342120" cy="1018718"/>
            </a:xfrm>
            <a:prstGeom prst="rect">
              <a:avLst/>
            </a:prstGeom>
          </p:spPr>
        </p:pic>
        <p:grpSp>
          <p:nvGrpSpPr>
            <p:cNvPr id="108" name="グループ化 107">
              <a:extLst>
                <a:ext uri="{FF2B5EF4-FFF2-40B4-BE49-F238E27FC236}">
                  <a16:creationId xmlns:a16="http://schemas.microsoft.com/office/drawing/2014/main" id="{9D2702A8-49DA-4966-9DDB-731C0BE7A98A}"/>
                </a:ext>
              </a:extLst>
            </p:cNvPr>
            <p:cNvGrpSpPr/>
            <p:nvPr/>
          </p:nvGrpSpPr>
          <p:grpSpPr>
            <a:xfrm>
              <a:off x="948034" y="2896182"/>
              <a:ext cx="7227342" cy="1488000"/>
              <a:chOff x="948034" y="2896182"/>
              <a:chExt cx="7227342" cy="1488000"/>
            </a:xfrm>
          </p:grpSpPr>
          <p:sp>
            <p:nvSpPr>
              <p:cNvPr id="101" name="テキスト ボックス 100">
                <a:extLst>
                  <a:ext uri="{FF2B5EF4-FFF2-40B4-BE49-F238E27FC236}">
                    <a16:creationId xmlns:a16="http://schemas.microsoft.com/office/drawing/2014/main" id="{FC90B16A-97F2-4CB8-9170-4B05A59D29D7}"/>
                  </a:ext>
                </a:extLst>
              </p:cNvPr>
              <p:cNvSpPr txBox="1"/>
              <p:nvPr/>
            </p:nvSpPr>
            <p:spPr>
              <a:xfrm>
                <a:off x="948034" y="2945327"/>
                <a:ext cx="7227342" cy="14388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「あいこ」をプログラムはどうやって判断するか・・・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わかるかな？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ヒントは</a:t>
                </a:r>
                <a:r>
                  <a:rPr lang="en-US" altLang="ja-JP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『</a:t>
                </a: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「何か」と「何か」が同じ</a:t>
                </a:r>
                <a:r>
                  <a:rPr lang="en-US" altLang="ja-JP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』</a:t>
                </a: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だよ！</a:t>
                </a:r>
              </a:p>
            </p:txBody>
          </p:sp>
          <p:sp>
            <p:nvSpPr>
              <p:cNvPr id="102" name="テキスト ボックス 101">
                <a:extLst>
                  <a:ext uri="{FF2B5EF4-FFF2-40B4-BE49-F238E27FC236}">
                    <a16:creationId xmlns:a16="http://schemas.microsoft.com/office/drawing/2014/main" id="{DC6B9847-736B-438E-8F50-F8E7A40E58B8}"/>
                  </a:ext>
                </a:extLst>
              </p:cNvPr>
              <p:cNvSpPr txBox="1"/>
              <p:nvPr/>
            </p:nvSpPr>
            <p:spPr>
              <a:xfrm>
                <a:off x="5640593" y="2896182"/>
                <a:ext cx="69852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はんだん</a:t>
                </a:r>
              </a:p>
            </p:txBody>
          </p:sp>
          <p:sp>
            <p:nvSpPr>
              <p:cNvPr id="105" name="テキスト ボックス 104">
                <a:extLst>
                  <a:ext uri="{FF2B5EF4-FFF2-40B4-BE49-F238E27FC236}">
                    <a16:creationId xmlns:a16="http://schemas.microsoft.com/office/drawing/2014/main" id="{6E8517CA-2ECE-427A-B1AD-C38FDBA4042B}"/>
                  </a:ext>
                </a:extLst>
              </p:cNvPr>
              <p:cNvSpPr txBox="1"/>
              <p:nvPr/>
            </p:nvSpPr>
            <p:spPr>
              <a:xfrm>
                <a:off x="3214153" y="3818135"/>
                <a:ext cx="737461" cy="253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なに</a:t>
                </a:r>
              </a:p>
            </p:txBody>
          </p:sp>
          <p:sp>
            <p:nvSpPr>
              <p:cNvPr id="106" name="テキスト ボックス 105">
                <a:extLst>
                  <a:ext uri="{FF2B5EF4-FFF2-40B4-BE49-F238E27FC236}">
                    <a16:creationId xmlns:a16="http://schemas.microsoft.com/office/drawing/2014/main" id="{005DD64C-D967-4C3C-B33F-3BD22E2BBC44}"/>
                  </a:ext>
                </a:extLst>
              </p:cNvPr>
              <p:cNvSpPr txBox="1"/>
              <p:nvPr/>
            </p:nvSpPr>
            <p:spPr>
              <a:xfrm>
                <a:off x="4449917" y="3819291"/>
                <a:ext cx="737461" cy="253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なに</a:t>
                </a:r>
              </a:p>
            </p:txBody>
          </p:sp>
          <p:sp>
            <p:nvSpPr>
              <p:cNvPr id="107" name="テキスト ボックス 106">
                <a:extLst>
                  <a:ext uri="{FF2B5EF4-FFF2-40B4-BE49-F238E27FC236}">
                    <a16:creationId xmlns:a16="http://schemas.microsoft.com/office/drawing/2014/main" id="{37DDCAAA-166C-48B4-8B82-F70F7B5E2F7D}"/>
                  </a:ext>
                </a:extLst>
              </p:cNvPr>
              <p:cNvSpPr txBox="1"/>
              <p:nvPr/>
            </p:nvSpPr>
            <p:spPr>
              <a:xfrm>
                <a:off x="5466110" y="3828781"/>
                <a:ext cx="737461" cy="253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おな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4775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504DF3A-A136-4EE2-B3E2-12FF5F43BB6D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5CFE5A0-A71F-45C3-9FFC-1BA4BB18F6A4}"/>
              </a:ext>
            </a:extLst>
          </p:cNvPr>
          <p:cNvSpPr txBox="1"/>
          <p:nvPr/>
        </p:nvSpPr>
        <p:spPr>
          <a:xfrm>
            <a:off x="500576" y="1245270"/>
            <a:ext cx="523483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「判定」のブロック定義を変更する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9FE28284-D7B1-4B6E-9BD7-805D4D7E9FA4}"/>
              </a:ext>
            </a:extLst>
          </p:cNvPr>
          <p:cNvSpPr txBox="1"/>
          <p:nvPr/>
        </p:nvSpPr>
        <p:spPr>
          <a:xfrm>
            <a:off x="687008" y="1304970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DDFF8BA-0B62-4AC2-8EAF-D39C8DB5FEF3}"/>
              </a:ext>
            </a:extLst>
          </p:cNvPr>
          <p:cNvSpPr txBox="1"/>
          <p:nvPr/>
        </p:nvSpPr>
        <p:spPr>
          <a:xfrm>
            <a:off x="2561736" y="1284088"/>
            <a:ext cx="6430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ていぎ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DCB13AFC-EAA7-4622-878C-2F0D1026E37A}"/>
              </a:ext>
            </a:extLst>
          </p:cNvPr>
          <p:cNvSpPr txBox="1"/>
          <p:nvPr/>
        </p:nvSpPr>
        <p:spPr>
          <a:xfrm>
            <a:off x="3173180" y="1289371"/>
            <a:ext cx="7241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7455C9D-E855-47DA-BDE7-982110CFD0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548" y="1822351"/>
            <a:ext cx="3000375" cy="239077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E1B7FBF-F3BE-42AD-876E-8F51A5B8F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3706" y="120942"/>
            <a:ext cx="1812860" cy="5367948"/>
          </a:xfrm>
          <a:prstGeom prst="rect">
            <a:avLst/>
          </a:prstGeom>
        </p:spPr>
      </p:pic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BFF6C9B6-997A-4B93-BFBA-89479D048F6E}"/>
              </a:ext>
            </a:extLst>
          </p:cNvPr>
          <p:cNvSpPr/>
          <p:nvPr/>
        </p:nvSpPr>
        <p:spPr>
          <a:xfrm>
            <a:off x="5983707" y="85083"/>
            <a:ext cx="1812860" cy="5403807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52" name="直線矢印コネクタ 51">
            <a:extLst>
              <a:ext uri="{FF2B5EF4-FFF2-40B4-BE49-F238E27FC236}">
                <a16:creationId xmlns:a16="http://schemas.microsoft.com/office/drawing/2014/main" id="{353AEB8E-EF80-445B-B639-55C156BA56D1}"/>
              </a:ext>
            </a:extLst>
          </p:cNvPr>
          <p:cNvCxnSpPr>
            <a:cxnSpLocks/>
            <a:endCxn id="53" idx="3"/>
          </p:cNvCxnSpPr>
          <p:nvPr/>
        </p:nvCxnSpPr>
        <p:spPr>
          <a:xfrm flipH="1">
            <a:off x="4055143" y="2549781"/>
            <a:ext cx="1921783" cy="123663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7EA8F596-E30E-4A8C-81B9-09598F674DFD}"/>
              </a:ext>
            </a:extLst>
          </p:cNvPr>
          <p:cNvSpPr/>
          <p:nvPr/>
        </p:nvSpPr>
        <p:spPr>
          <a:xfrm>
            <a:off x="1061548" y="3359705"/>
            <a:ext cx="2993595" cy="853422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58F27054-4EAE-4686-820A-D9FD0AB54262}"/>
              </a:ext>
            </a:extLst>
          </p:cNvPr>
          <p:cNvGrpSpPr/>
          <p:nvPr/>
        </p:nvGrpSpPr>
        <p:grpSpPr>
          <a:xfrm>
            <a:off x="304254" y="4302219"/>
            <a:ext cx="5016041" cy="749887"/>
            <a:chOff x="896487" y="4979454"/>
            <a:chExt cx="5016041" cy="749887"/>
          </a:xfrm>
        </p:grpSpPr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1EB2DE82-9FE6-40CF-90E8-F4DD772CA069}"/>
                </a:ext>
              </a:extLst>
            </p:cNvPr>
            <p:cNvSpPr txBox="1"/>
            <p:nvPr/>
          </p:nvSpPr>
          <p:spPr>
            <a:xfrm>
              <a:off x="967665" y="4979454"/>
              <a:ext cx="494486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に、今回作ったプログラムを繋げる。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A9E3E911-6A95-4CA5-B7AB-1FD00BF46471}"/>
                </a:ext>
              </a:extLst>
            </p:cNvPr>
            <p:cNvSpPr txBox="1"/>
            <p:nvPr/>
          </p:nvSpPr>
          <p:spPr>
            <a:xfrm>
              <a:off x="2270957" y="5037663"/>
              <a:ext cx="98714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こんかいつく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F603F31C-2E8B-42FA-823B-D738C3358B37}"/>
                </a:ext>
              </a:extLst>
            </p:cNvPr>
            <p:cNvSpPr txBox="1"/>
            <p:nvPr/>
          </p:nvSpPr>
          <p:spPr>
            <a:xfrm>
              <a:off x="4780236" y="5042302"/>
              <a:ext cx="59496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つな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DA17C6CC-6B11-4BD1-BC7F-C81353B4E5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6487" y="4984788"/>
              <a:ext cx="1009854" cy="744553"/>
            </a:xfrm>
            <a:prstGeom prst="rect">
              <a:avLst/>
            </a:prstGeom>
          </p:spPr>
        </p:pic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18FB8C23-393D-4E85-828A-D2DA4B51AECE}"/>
              </a:ext>
            </a:extLst>
          </p:cNvPr>
          <p:cNvGrpSpPr/>
          <p:nvPr/>
        </p:nvGrpSpPr>
        <p:grpSpPr>
          <a:xfrm>
            <a:off x="253936" y="5013048"/>
            <a:ext cx="5901626" cy="784159"/>
            <a:chOff x="115125" y="6186139"/>
            <a:chExt cx="5901626" cy="784159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08AF7229-0EA8-4A96-AE29-AFF1A5F3A31B}"/>
                </a:ext>
              </a:extLst>
            </p:cNvPr>
            <p:cNvSpPr txBox="1"/>
            <p:nvPr/>
          </p:nvSpPr>
          <p:spPr>
            <a:xfrm>
              <a:off x="500576" y="6186139"/>
              <a:ext cx="551617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の部分に、先に作ったプログラムを入れる。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4AE78197-7ADB-4E5F-ADE8-A737FD4F3FA0}"/>
                </a:ext>
              </a:extLst>
            </p:cNvPr>
            <p:cNvSpPr txBox="1"/>
            <p:nvPr/>
          </p:nvSpPr>
          <p:spPr>
            <a:xfrm>
              <a:off x="1414708" y="6249470"/>
              <a:ext cx="59496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CC0293B7-F32E-4C1F-A8D9-6532D7FED812}"/>
                </a:ext>
              </a:extLst>
            </p:cNvPr>
            <p:cNvSpPr txBox="1"/>
            <p:nvPr/>
          </p:nvSpPr>
          <p:spPr>
            <a:xfrm>
              <a:off x="2259347" y="6249470"/>
              <a:ext cx="59496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E96F431A-2277-4174-A802-04F2FCE26411}"/>
                </a:ext>
              </a:extLst>
            </p:cNvPr>
            <p:cNvSpPr txBox="1"/>
            <p:nvPr/>
          </p:nvSpPr>
          <p:spPr>
            <a:xfrm>
              <a:off x="2681926" y="6249470"/>
              <a:ext cx="59496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F715F7AB-BDB6-4637-8D6F-F1B91F2CDF59}"/>
                </a:ext>
              </a:extLst>
            </p:cNvPr>
            <p:cNvSpPr txBox="1"/>
            <p:nvPr/>
          </p:nvSpPr>
          <p:spPr>
            <a:xfrm>
              <a:off x="4725334" y="6249470"/>
              <a:ext cx="59496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0587DDA9-C6D8-438B-AD5E-AA21981DD6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41970"/>
            <a:stretch/>
          </p:blipFill>
          <p:spPr>
            <a:xfrm>
              <a:off x="115125" y="6249470"/>
              <a:ext cx="1150720" cy="720828"/>
            </a:xfrm>
            <a:prstGeom prst="rect">
              <a:avLst/>
            </a:prstGeom>
          </p:spPr>
        </p:pic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8851C7CA-836C-44E1-A38A-711511AA48E4}"/>
              </a:ext>
            </a:extLst>
          </p:cNvPr>
          <p:cNvGrpSpPr/>
          <p:nvPr/>
        </p:nvGrpSpPr>
        <p:grpSpPr>
          <a:xfrm>
            <a:off x="63389" y="5759131"/>
            <a:ext cx="9142754" cy="1108699"/>
            <a:chOff x="187677" y="5759131"/>
            <a:chExt cx="9142754" cy="1108699"/>
          </a:xfrm>
        </p:grpSpPr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74D930AB-CF52-4DC0-827A-2A6DE9779939}"/>
                </a:ext>
              </a:extLst>
            </p:cNvPr>
            <p:cNvSpPr txBox="1"/>
            <p:nvPr/>
          </p:nvSpPr>
          <p:spPr>
            <a:xfrm>
              <a:off x="187678" y="5759131"/>
              <a:ext cx="914275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プログラムを保存しよう！（ファイル名：「（自分の名前）ステップアップ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101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」）</a:t>
              </a: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C53E8AA6-AEB5-42D2-96E9-C231D824AE22}"/>
                </a:ext>
              </a:extLst>
            </p:cNvPr>
            <p:cNvSpPr txBox="1"/>
            <p:nvPr/>
          </p:nvSpPr>
          <p:spPr>
            <a:xfrm>
              <a:off x="1820510" y="5812399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2695BCC8-5B6E-4DFF-B0CD-514F8E307730}"/>
                </a:ext>
              </a:extLst>
            </p:cNvPr>
            <p:cNvSpPr txBox="1"/>
            <p:nvPr/>
          </p:nvSpPr>
          <p:spPr>
            <a:xfrm>
              <a:off x="4232338" y="5819806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5A48B6F3-452D-4FB4-B298-222A47706E1F}"/>
                </a:ext>
              </a:extLst>
            </p:cNvPr>
            <p:cNvSpPr txBox="1"/>
            <p:nvPr/>
          </p:nvSpPr>
          <p:spPr>
            <a:xfrm>
              <a:off x="5249849" y="5819806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2E3CC862-CCF6-4672-94AE-8F590A9C5D60}"/>
                </a:ext>
              </a:extLst>
            </p:cNvPr>
            <p:cNvSpPr txBox="1"/>
            <p:nvPr/>
          </p:nvSpPr>
          <p:spPr>
            <a:xfrm>
              <a:off x="5930848" y="5819806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80" name="グループ化 79">
              <a:extLst>
                <a:ext uri="{FF2B5EF4-FFF2-40B4-BE49-F238E27FC236}">
                  <a16:creationId xmlns:a16="http://schemas.microsoft.com/office/drawing/2014/main" id="{BD48627D-A245-4626-A155-F8EE21F56561}"/>
                </a:ext>
              </a:extLst>
            </p:cNvPr>
            <p:cNvGrpSpPr/>
            <p:nvPr/>
          </p:nvGrpSpPr>
          <p:grpSpPr>
            <a:xfrm>
              <a:off x="187677" y="6290749"/>
              <a:ext cx="8260772" cy="577081"/>
              <a:chOff x="551663" y="4869656"/>
              <a:chExt cx="8260772" cy="577081"/>
            </a:xfrm>
          </p:grpSpPr>
          <p:sp>
            <p:nvSpPr>
              <p:cNvPr id="81" name="テキスト ボックス 80">
                <a:extLst>
                  <a:ext uri="{FF2B5EF4-FFF2-40B4-BE49-F238E27FC236}">
                    <a16:creationId xmlns:a16="http://schemas.microsoft.com/office/drawing/2014/main" id="{5D264430-387A-4480-98D0-D8A0E2B18EE8}"/>
                  </a:ext>
                </a:extLst>
              </p:cNvPr>
              <p:cNvSpPr txBox="1"/>
              <p:nvPr/>
            </p:nvSpPr>
            <p:spPr>
              <a:xfrm>
                <a:off x="551663" y="4869656"/>
                <a:ext cx="8260772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200000"/>
                  </a:lnSpc>
                  <a:buFont typeface="Wingdings" panose="05000000000000000000" pitchFamily="2" charset="2"/>
                  <a:buChar char="l"/>
                </a:pPr>
                <a:r>
                  <a:rPr lang="en-US" altLang="ja-JP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Codey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にアップロードして、動くか確かめてみよう！</a:t>
                </a:r>
              </a:p>
            </p:txBody>
          </p:sp>
          <p:sp>
            <p:nvSpPr>
              <p:cNvPr id="82" name="テキスト ボックス 81">
                <a:extLst>
                  <a:ext uri="{FF2B5EF4-FFF2-40B4-BE49-F238E27FC236}">
                    <a16:creationId xmlns:a16="http://schemas.microsoft.com/office/drawing/2014/main" id="{88786C97-F6B7-4796-98FD-3C1DCC17E9A8}"/>
                  </a:ext>
                </a:extLst>
              </p:cNvPr>
              <p:cNvSpPr txBox="1"/>
              <p:nvPr/>
            </p:nvSpPr>
            <p:spPr>
              <a:xfrm>
                <a:off x="782625" y="4951259"/>
                <a:ext cx="108104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コーディ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83" name="テキスト ボックス 82">
                <a:extLst>
                  <a:ext uri="{FF2B5EF4-FFF2-40B4-BE49-F238E27FC236}">
                    <a16:creationId xmlns:a16="http://schemas.microsoft.com/office/drawing/2014/main" id="{B2A5A214-DE1B-4CE8-854E-34D904D233D9}"/>
                  </a:ext>
                </a:extLst>
              </p:cNvPr>
              <p:cNvSpPr txBox="1"/>
              <p:nvPr/>
            </p:nvSpPr>
            <p:spPr>
              <a:xfrm>
                <a:off x="3699885" y="4948486"/>
                <a:ext cx="68099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うご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84" name="テキスト ボックス 83">
                <a:extLst>
                  <a:ext uri="{FF2B5EF4-FFF2-40B4-BE49-F238E27FC236}">
                    <a16:creationId xmlns:a16="http://schemas.microsoft.com/office/drawing/2014/main" id="{D4EE6FCB-D319-4CD8-A443-85B587A97223}"/>
                  </a:ext>
                </a:extLst>
              </p:cNvPr>
              <p:cNvSpPr txBox="1"/>
              <p:nvPr/>
            </p:nvSpPr>
            <p:spPr>
              <a:xfrm>
                <a:off x="4380884" y="4927012"/>
                <a:ext cx="68099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たし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1366064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チャレンジ！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ちょっと難しいよ！よく観察しよう！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FB4FFF5-75EE-4E47-BAD7-4B318EBE66AA}"/>
              </a:ext>
            </a:extLst>
          </p:cNvPr>
          <p:cNvSpPr txBox="1"/>
          <p:nvPr/>
        </p:nvSpPr>
        <p:spPr>
          <a:xfrm>
            <a:off x="1001843" y="2291702"/>
            <a:ext cx="5605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むずか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B20D290-2C2B-4E9B-98D6-3CCBD74F3B43}"/>
              </a:ext>
            </a:extLst>
          </p:cNvPr>
          <p:cNvSpPr txBox="1"/>
          <p:nvPr/>
        </p:nvSpPr>
        <p:spPr>
          <a:xfrm>
            <a:off x="2133176" y="2303607"/>
            <a:ext cx="6807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かんさつ</a:t>
            </a:r>
          </a:p>
        </p:txBody>
      </p:sp>
    </p:spTree>
    <p:extLst>
      <p:ext uri="{BB962C8B-B14F-4D97-AF65-F5344CB8AC3E}">
        <p14:creationId xmlns:p14="http://schemas.microsoft.com/office/powerpoint/2010/main" val="24871314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9" y="987995"/>
            <a:ext cx="7911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動画と同じ動きをするプログラムを作ろう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A6617B9-DEEB-4A81-8549-94AD16F70F10}"/>
              </a:ext>
            </a:extLst>
          </p:cNvPr>
          <p:cNvSpPr txBox="1"/>
          <p:nvPr/>
        </p:nvSpPr>
        <p:spPr>
          <a:xfrm>
            <a:off x="650745" y="1069965"/>
            <a:ext cx="6554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  <a:endParaRPr kumimoji="1" lang="en-US" altLang="ja-JP" sz="105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231B8DE-432E-48B3-A989-1953A301A7B5}"/>
              </a:ext>
            </a:extLst>
          </p:cNvPr>
          <p:cNvSpPr txBox="1"/>
          <p:nvPr/>
        </p:nvSpPr>
        <p:spPr>
          <a:xfrm>
            <a:off x="1366647" y="1069965"/>
            <a:ext cx="4887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9C939D1-C389-45C7-AFE5-26BD8AD60D07}"/>
              </a:ext>
            </a:extLst>
          </p:cNvPr>
          <p:cNvSpPr txBox="1"/>
          <p:nvPr/>
        </p:nvSpPr>
        <p:spPr>
          <a:xfrm>
            <a:off x="1900925" y="1069965"/>
            <a:ext cx="4887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C74335B-38E3-479E-835C-A949303E8D83}"/>
              </a:ext>
            </a:extLst>
          </p:cNvPr>
          <p:cNvSpPr txBox="1"/>
          <p:nvPr/>
        </p:nvSpPr>
        <p:spPr>
          <a:xfrm>
            <a:off x="4669054" y="1069965"/>
            <a:ext cx="4887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pic>
        <p:nvPicPr>
          <p:cNvPr id="3" name="10_03">
            <a:hlinkClick r:id="" action="ppaction://media"/>
            <a:extLst>
              <a:ext uri="{FF2B5EF4-FFF2-40B4-BE49-F238E27FC236}">
                <a16:creationId xmlns:a16="http://schemas.microsoft.com/office/drawing/2014/main" id="{CCB2376F-3CC4-4E32-B936-DDF7EE6E197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34735" y="1618937"/>
            <a:ext cx="8380640" cy="471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89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57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08235B1-66F4-4166-BF91-6FD0E1120C65}"/>
              </a:ext>
            </a:extLst>
          </p:cNvPr>
          <p:cNvSpPr txBox="1"/>
          <p:nvPr/>
        </p:nvSpPr>
        <p:spPr>
          <a:xfrm>
            <a:off x="618636" y="1092133"/>
            <a:ext cx="612798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回勝負にしよう！「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回」を判定する準備をしよう！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80B8ABA-12EF-4112-8F20-A97295E8CBF6}"/>
              </a:ext>
            </a:extLst>
          </p:cNvPr>
          <p:cNvSpPr txBox="1"/>
          <p:nvPr/>
        </p:nvSpPr>
        <p:spPr>
          <a:xfrm>
            <a:off x="638294" y="1159007"/>
            <a:ext cx="11268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 しょうぶ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559F9FE7-A435-407C-A467-C880097AA7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4474" y="3675170"/>
            <a:ext cx="3524250" cy="2238375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C724F058-C44C-4322-9EE0-A2A2A843B5FD}"/>
              </a:ext>
            </a:extLst>
          </p:cNvPr>
          <p:cNvGrpSpPr/>
          <p:nvPr/>
        </p:nvGrpSpPr>
        <p:grpSpPr>
          <a:xfrm>
            <a:off x="1250626" y="1902590"/>
            <a:ext cx="7119892" cy="577081"/>
            <a:chOff x="745724" y="1749291"/>
            <a:chExt cx="7119892" cy="577081"/>
          </a:xfrm>
        </p:grpSpPr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A33684BF-E997-4804-B882-AE0196133417}"/>
                </a:ext>
              </a:extLst>
            </p:cNvPr>
            <p:cNvSpPr txBox="1"/>
            <p:nvPr/>
          </p:nvSpPr>
          <p:spPr>
            <a:xfrm>
              <a:off x="776511" y="1749291"/>
              <a:ext cx="708910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人間の勝った数、コーディーが勝った数を代入する</a:t>
              </a:r>
              <a:r>
                <a:rPr lang="ja-JP" altLang="en-US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変数を作ろう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4FF76A9F-2B2C-4A07-832F-7BADD1AF4564}"/>
                </a:ext>
              </a:extLst>
            </p:cNvPr>
            <p:cNvSpPr txBox="1"/>
            <p:nvPr/>
          </p:nvSpPr>
          <p:spPr>
            <a:xfrm>
              <a:off x="745724" y="1828993"/>
              <a:ext cx="7279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にんげん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E6738F36-7256-49CF-94FB-ADC713047789}"/>
                </a:ext>
              </a:extLst>
            </p:cNvPr>
            <p:cNvSpPr txBox="1"/>
            <p:nvPr/>
          </p:nvSpPr>
          <p:spPr>
            <a:xfrm>
              <a:off x="1448542" y="1828993"/>
              <a:ext cx="4409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F68AF5C4-18A9-449F-B7F6-157720573650}"/>
                </a:ext>
              </a:extLst>
            </p:cNvPr>
            <p:cNvSpPr txBox="1"/>
            <p:nvPr/>
          </p:nvSpPr>
          <p:spPr>
            <a:xfrm>
              <a:off x="2088292" y="1828993"/>
              <a:ext cx="52645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かず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E61F586F-4A0E-486D-B4FF-AD1D9BE4AE03}"/>
                </a:ext>
              </a:extLst>
            </p:cNvPr>
            <p:cNvSpPr txBox="1"/>
            <p:nvPr/>
          </p:nvSpPr>
          <p:spPr>
            <a:xfrm>
              <a:off x="3954504" y="1828993"/>
              <a:ext cx="4409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528CEF76-AD85-4F0E-936A-064424D7456A}"/>
                </a:ext>
              </a:extLst>
            </p:cNvPr>
            <p:cNvSpPr txBox="1"/>
            <p:nvPr/>
          </p:nvSpPr>
          <p:spPr>
            <a:xfrm>
              <a:off x="4614026" y="1828993"/>
              <a:ext cx="52645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かず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F26BD669-41C6-48E3-886D-12177C2A81CE}"/>
                </a:ext>
              </a:extLst>
            </p:cNvPr>
            <p:cNvSpPr txBox="1"/>
            <p:nvPr/>
          </p:nvSpPr>
          <p:spPr>
            <a:xfrm>
              <a:off x="5011504" y="1828993"/>
              <a:ext cx="88326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7D9F0C27-80B1-4C15-A631-D71C211E03CE}"/>
                </a:ext>
              </a:extLst>
            </p:cNvPr>
            <p:cNvSpPr txBox="1"/>
            <p:nvPr/>
          </p:nvSpPr>
          <p:spPr>
            <a:xfrm>
              <a:off x="5996582" y="1828993"/>
              <a:ext cx="7279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C505A5E5-B35E-44F0-A9B5-2DAEF5433793}"/>
                </a:ext>
              </a:extLst>
            </p:cNvPr>
            <p:cNvSpPr txBox="1"/>
            <p:nvPr/>
          </p:nvSpPr>
          <p:spPr>
            <a:xfrm>
              <a:off x="6678668" y="1828993"/>
              <a:ext cx="49005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5D38370C-80BC-4D6E-95E7-3278481E58E7}"/>
              </a:ext>
            </a:extLst>
          </p:cNvPr>
          <p:cNvGrpSpPr/>
          <p:nvPr/>
        </p:nvGrpSpPr>
        <p:grpSpPr>
          <a:xfrm>
            <a:off x="1281413" y="2542978"/>
            <a:ext cx="5970112" cy="577081"/>
            <a:chOff x="776511" y="2389679"/>
            <a:chExt cx="5970112" cy="577081"/>
          </a:xfrm>
        </p:grpSpPr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0881BDB6-A2FE-4533-B5FB-59C86DDF2777}"/>
                </a:ext>
              </a:extLst>
            </p:cNvPr>
            <p:cNvSpPr txBox="1"/>
            <p:nvPr/>
          </p:nvSpPr>
          <p:spPr>
            <a:xfrm>
              <a:off x="776511" y="2389679"/>
              <a:ext cx="597011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ゲームが始まるときに、その変数に</a:t>
              </a:r>
              <a:r>
                <a:rPr lang="ja-JP" altLang="en-US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ゼロを代入しよう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D5377D74-F81C-4FB6-BEEF-152203903117}"/>
                </a:ext>
              </a:extLst>
            </p:cNvPr>
            <p:cNvSpPr txBox="1"/>
            <p:nvPr/>
          </p:nvSpPr>
          <p:spPr>
            <a:xfrm>
              <a:off x="1626225" y="2449754"/>
              <a:ext cx="52645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はじ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D0121840-5ABB-4F27-96A6-3C6AF6292C74}"/>
                </a:ext>
              </a:extLst>
            </p:cNvPr>
            <p:cNvSpPr txBox="1"/>
            <p:nvPr/>
          </p:nvSpPr>
          <p:spPr>
            <a:xfrm>
              <a:off x="3682629" y="2449754"/>
              <a:ext cx="7279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0A4E2E69-CDFD-4B2E-9128-7FDC6F717704}"/>
                </a:ext>
              </a:extLst>
            </p:cNvPr>
            <p:cNvSpPr txBox="1"/>
            <p:nvPr/>
          </p:nvSpPr>
          <p:spPr>
            <a:xfrm>
              <a:off x="5001443" y="2449754"/>
              <a:ext cx="88326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65" name="グループ化 64">
            <a:extLst>
              <a:ext uri="{FF2B5EF4-FFF2-40B4-BE49-F238E27FC236}">
                <a16:creationId xmlns:a16="http://schemas.microsoft.com/office/drawing/2014/main" id="{BCF61017-ACD8-425E-8F42-F4B910FE90CD}"/>
              </a:ext>
            </a:extLst>
          </p:cNvPr>
          <p:cNvGrpSpPr/>
          <p:nvPr/>
        </p:nvGrpSpPr>
        <p:grpSpPr>
          <a:xfrm>
            <a:off x="1102496" y="3428373"/>
            <a:ext cx="652422" cy="639195"/>
            <a:chOff x="588984" y="3725957"/>
            <a:chExt cx="652422" cy="639195"/>
          </a:xfrm>
        </p:grpSpPr>
        <p:pic>
          <p:nvPicPr>
            <p:cNvPr id="66" name="図 65">
              <a:extLst>
                <a:ext uri="{FF2B5EF4-FFF2-40B4-BE49-F238E27FC236}">
                  <a16:creationId xmlns:a16="http://schemas.microsoft.com/office/drawing/2014/main" id="{87D30379-170D-4DA1-A69C-2EDBDF9126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8939" y="3833046"/>
              <a:ext cx="571500" cy="514350"/>
            </a:xfrm>
            <a:prstGeom prst="rect">
              <a:avLst/>
            </a:prstGeom>
          </p:spPr>
        </p:pic>
        <p:sp>
          <p:nvSpPr>
            <p:cNvPr id="67" name="四角形: 角を丸くする 66">
              <a:extLst>
                <a:ext uri="{FF2B5EF4-FFF2-40B4-BE49-F238E27FC236}">
                  <a16:creationId xmlns:a16="http://schemas.microsoft.com/office/drawing/2014/main" id="{FD7BB598-5D93-45D0-9131-11E9C57FB866}"/>
                </a:ext>
              </a:extLst>
            </p:cNvPr>
            <p:cNvSpPr/>
            <p:nvPr/>
          </p:nvSpPr>
          <p:spPr>
            <a:xfrm>
              <a:off x="588984" y="372595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8" name="グループ化 67">
            <a:extLst>
              <a:ext uri="{FF2B5EF4-FFF2-40B4-BE49-F238E27FC236}">
                <a16:creationId xmlns:a16="http://schemas.microsoft.com/office/drawing/2014/main" id="{E26C3B7A-C88C-4D1B-BE90-3576E9A26D65}"/>
              </a:ext>
            </a:extLst>
          </p:cNvPr>
          <p:cNvGrpSpPr/>
          <p:nvPr/>
        </p:nvGrpSpPr>
        <p:grpSpPr>
          <a:xfrm>
            <a:off x="7035941" y="4658956"/>
            <a:ext cx="652422" cy="639195"/>
            <a:chOff x="675523" y="2179135"/>
            <a:chExt cx="652422" cy="639195"/>
          </a:xfrm>
        </p:grpSpPr>
        <p:sp>
          <p:nvSpPr>
            <p:cNvPr id="69" name="四角形: 角を丸くする 68">
              <a:extLst>
                <a:ext uri="{FF2B5EF4-FFF2-40B4-BE49-F238E27FC236}">
                  <a16:creationId xmlns:a16="http://schemas.microsoft.com/office/drawing/2014/main" id="{EAC80ECB-B559-460F-BF93-4A600B37C25D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70" name="図 69">
              <a:extLst>
                <a:ext uri="{FF2B5EF4-FFF2-40B4-BE49-F238E27FC236}">
                  <a16:creationId xmlns:a16="http://schemas.microsoft.com/office/drawing/2014/main" id="{80E13AC8-E790-40AF-8B50-56769CF06C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grpSp>
        <p:nvGrpSpPr>
          <p:cNvPr id="71" name="グループ化 70">
            <a:extLst>
              <a:ext uri="{FF2B5EF4-FFF2-40B4-BE49-F238E27FC236}">
                <a16:creationId xmlns:a16="http://schemas.microsoft.com/office/drawing/2014/main" id="{59E240E0-B273-4C2F-AB82-2950D2D5A512}"/>
              </a:ext>
            </a:extLst>
          </p:cNvPr>
          <p:cNvGrpSpPr/>
          <p:nvPr/>
        </p:nvGrpSpPr>
        <p:grpSpPr>
          <a:xfrm>
            <a:off x="1111990" y="4155163"/>
            <a:ext cx="652422" cy="639195"/>
            <a:chOff x="588875" y="3127860"/>
            <a:chExt cx="652422" cy="639195"/>
          </a:xfrm>
        </p:grpSpPr>
        <p:pic>
          <p:nvPicPr>
            <p:cNvPr id="72" name="図 71">
              <a:extLst>
                <a:ext uri="{FF2B5EF4-FFF2-40B4-BE49-F238E27FC236}">
                  <a16:creationId xmlns:a16="http://schemas.microsoft.com/office/drawing/2014/main" id="{AABE4965-C3FF-49FE-8A69-451F32FED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3825" y="3214605"/>
              <a:ext cx="609600" cy="552450"/>
            </a:xfrm>
            <a:prstGeom prst="rect">
              <a:avLst/>
            </a:prstGeom>
          </p:spPr>
        </p:pic>
        <p:sp>
          <p:nvSpPr>
            <p:cNvPr id="73" name="四角形: 角を丸くする 72">
              <a:extLst>
                <a:ext uri="{FF2B5EF4-FFF2-40B4-BE49-F238E27FC236}">
                  <a16:creationId xmlns:a16="http://schemas.microsoft.com/office/drawing/2014/main" id="{EB91D290-8AA3-4355-A6E3-2FC25F2E73DF}"/>
                </a:ext>
              </a:extLst>
            </p:cNvPr>
            <p:cNvSpPr/>
            <p:nvPr/>
          </p:nvSpPr>
          <p:spPr>
            <a:xfrm>
              <a:off x="588875" y="312786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98B2DA04-4B81-493C-B5D5-EC657F01AA5F}"/>
              </a:ext>
            </a:extLst>
          </p:cNvPr>
          <p:cNvGrpSpPr/>
          <p:nvPr/>
        </p:nvGrpSpPr>
        <p:grpSpPr>
          <a:xfrm>
            <a:off x="1111990" y="5283263"/>
            <a:ext cx="652422" cy="639195"/>
            <a:chOff x="199692" y="5259688"/>
            <a:chExt cx="652422" cy="639195"/>
          </a:xfrm>
        </p:grpSpPr>
        <p:sp>
          <p:nvSpPr>
            <p:cNvPr id="75" name="四角形: 角を丸くする 74">
              <a:extLst>
                <a:ext uri="{FF2B5EF4-FFF2-40B4-BE49-F238E27FC236}">
                  <a16:creationId xmlns:a16="http://schemas.microsoft.com/office/drawing/2014/main" id="{69FBA9F9-3111-41F0-93A0-7C6835E685C4}"/>
                </a:ext>
              </a:extLst>
            </p:cNvPr>
            <p:cNvSpPr/>
            <p:nvPr/>
          </p:nvSpPr>
          <p:spPr>
            <a:xfrm>
              <a:off x="199692" y="525968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1B6E8CC2-6AD4-4B1E-BFFE-8F97AEF4DF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9769" y="5293535"/>
              <a:ext cx="552450" cy="571500"/>
            </a:xfrm>
            <a:prstGeom prst="rect">
              <a:avLst/>
            </a:prstGeom>
          </p:spPr>
        </p:pic>
      </p:grpSp>
      <p:cxnSp>
        <p:nvCxnSpPr>
          <p:cNvPr id="77" name="コネクタ: カギ線 76">
            <a:extLst>
              <a:ext uri="{FF2B5EF4-FFF2-40B4-BE49-F238E27FC236}">
                <a16:creationId xmlns:a16="http://schemas.microsoft.com/office/drawing/2014/main" id="{D52ACE18-76DD-4507-8A1F-23AA94DAB047}"/>
              </a:ext>
            </a:extLst>
          </p:cNvPr>
          <p:cNvCxnSpPr>
            <a:cxnSpLocks/>
            <a:stCxn id="67" idx="3"/>
          </p:cNvCxnSpPr>
          <p:nvPr/>
        </p:nvCxnSpPr>
        <p:spPr>
          <a:xfrm>
            <a:off x="1754918" y="3747971"/>
            <a:ext cx="832321" cy="237885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線矢印コネクタ 77">
            <a:extLst>
              <a:ext uri="{FF2B5EF4-FFF2-40B4-BE49-F238E27FC236}">
                <a16:creationId xmlns:a16="http://schemas.microsoft.com/office/drawing/2014/main" id="{496530BF-027A-4EDB-B2C6-C733BC7357C0}"/>
              </a:ext>
            </a:extLst>
          </p:cNvPr>
          <p:cNvCxnSpPr>
            <a:cxnSpLocks/>
            <a:stCxn id="73" idx="3"/>
          </p:cNvCxnSpPr>
          <p:nvPr/>
        </p:nvCxnSpPr>
        <p:spPr>
          <a:xfrm>
            <a:off x="1764412" y="4474761"/>
            <a:ext cx="82282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線矢印コネクタ 89">
            <a:extLst>
              <a:ext uri="{FF2B5EF4-FFF2-40B4-BE49-F238E27FC236}">
                <a16:creationId xmlns:a16="http://schemas.microsoft.com/office/drawing/2014/main" id="{0494E5B3-DB0C-4608-8D59-011646D67CF5}"/>
              </a:ext>
            </a:extLst>
          </p:cNvPr>
          <p:cNvCxnSpPr>
            <a:cxnSpLocks/>
          </p:cNvCxnSpPr>
          <p:nvPr/>
        </p:nvCxnSpPr>
        <p:spPr>
          <a:xfrm flipH="1">
            <a:off x="5940117" y="4794357"/>
            <a:ext cx="4818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線矢印コネクタ 91">
            <a:extLst>
              <a:ext uri="{FF2B5EF4-FFF2-40B4-BE49-F238E27FC236}">
                <a16:creationId xmlns:a16="http://schemas.microsoft.com/office/drawing/2014/main" id="{00B57E20-5B1F-4533-BE2A-ADC4CDB5B83C}"/>
              </a:ext>
            </a:extLst>
          </p:cNvPr>
          <p:cNvCxnSpPr>
            <a:cxnSpLocks/>
          </p:cNvCxnSpPr>
          <p:nvPr/>
        </p:nvCxnSpPr>
        <p:spPr>
          <a:xfrm flipH="1">
            <a:off x="5958001" y="5200697"/>
            <a:ext cx="4818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線コネクタ 93">
            <a:extLst>
              <a:ext uri="{FF2B5EF4-FFF2-40B4-BE49-F238E27FC236}">
                <a16:creationId xmlns:a16="http://schemas.microsoft.com/office/drawing/2014/main" id="{A22F2150-A25F-4B41-80FE-1BA6E5BE1829}"/>
              </a:ext>
            </a:extLst>
          </p:cNvPr>
          <p:cNvCxnSpPr/>
          <p:nvPr/>
        </p:nvCxnSpPr>
        <p:spPr>
          <a:xfrm>
            <a:off x="6421956" y="4794357"/>
            <a:ext cx="0" cy="4063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線コネクタ 94">
            <a:extLst>
              <a:ext uri="{FF2B5EF4-FFF2-40B4-BE49-F238E27FC236}">
                <a16:creationId xmlns:a16="http://schemas.microsoft.com/office/drawing/2014/main" id="{B00ACF7C-4320-4CF7-AFE5-58A659AA9D92}"/>
              </a:ext>
            </a:extLst>
          </p:cNvPr>
          <p:cNvCxnSpPr>
            <a:cxnSpLocks/>
            <a:endCxn id="69" idx="1"/>
          </p:cNvCxnSpPr>
          <p:nvPr/>
        </p:nvCxnSpPr>
        <p:spPr>
          <a:xfrm>
            <a:off x="6432221" y="4958895"/>
            <a:ext cx="603720" cy="1965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線矢印コネクタ 96">
            <a:extLst>
              <a:ext uri="{FF2B5EF4-FFF2-40B4-BE49-F238E27FC236}">
                <a16:creationId xmlns:a16="http://schemas.microsoft.com/office/drawing/2014/main" id="{2FA29404-38CF-4A10-9F4B-63F50BE67193}"/>
              </a:ext>
            </a:extLst>
          </p:cNvPr>
          <p:cNvCxnSpPr>
            <a:cxnSpLocks/>
          </p:cNvCxnSpPr>
          <p:nvPr/>
        </p:nvCxnSpPr>
        <p:spPr>
          <a:xfrm>
            <a:off x="1764412" y="5602860"/>
            <a:ext cx="82282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A1D87F6B-AB51-4910-9BD1-AD50672464D3}"/>
              </a:ext>
            </a:extLst>
          </p:cNvPr>
          <p:cNvSpPr txBox="1"/>
          <p:nvPr/>
        </p:nvSpPr>
        <p:spPr>
          <a:xfrm>
            <a:off x="2847544" y="1165725"/>
            <a:ext cx="6680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A6710EC0-55BA-4102-8484-468764C1D119}"/>
              </a:ext>
            </a:extLst>
          </p:cNvPr>
          <p:cNvSpPr txBox="1"/>
          <p:nvPr/>
        </p:nvSpPr>
        <p:spPr>
          <a:xfrm>
            <a:off x="3552122" y="1146079"/>
            <a:ext cx="9030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はんてい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91E7EE8F-AC03-4676-88CC-A196665B39E5}"/>
              </a:ext>
            </a:extLst>
          </p:cNvPr>
          <p:cNvSpPr txBox="1"/>
          <p:nvPr/>
        </p:nvSpPr>
        <p:spPr>
          <a:xfrm>
            <a:off x="4447355" y="1159006"/>
            <a:ext cx="9030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7658746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08235B1-66F4-4166-BF91-6FD0E1120C65}"/>
              </a:ext>
            </a:extLst>
          </p:cNvPr>
          <p:cNvSpPr txBox="1"/>
          <p:nvPr/>
        </p:nvSpPr>
        <p:spPr>
          <a:xfrm>
            <a:off x="618636" y="1092133"/>
            <a:ext cx="612798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勝った時に変数の値を変えよう！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80B8ABA-12EF-4112-8F20-A97295E8CBF6}"/>
              </a:ext>
            </a:extLst>
          </p:cNvPr>
          <p:cNvSpPr txBox="1"/>
          <p:nvPr/>
        </p:nvSpPr>
        <p:spPr>
          <a:xfrm>
            <a:off x="638295" y="1159007"/>
            <a:ext cx="391516" cy="252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A1D87F6B-AB51-4910-9BD1-AD50672464D3}"/>
              </a:ext>
            </a:extLst>
          </p:cNvPr>
          <p:cNvSpPr txBox="1"/>
          <p:nvPr/>
        </p:nvSpPr>
        <p:spPr>
          <a:xfrm>
            <a:off x="1175337" y="1165725"/>
            <a:ext cx="6680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A6710EC0-55BA-4102-8484-468764C1D119}"/>
              </a:ext>
            </a:extLst>
          </p:cNvPr>
          <p:cNvSpPr txBox="1"/>
          <p:nvPr/>
        </p:nvSpPr>
        <p:spPr>
          <a:xfrm>
            <a:off x="1638396" y="1165725"/>
            <a:ext cx="9030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91E7EE8F-AC03-4676-88CC-A196665B39E5}"/>
              </a:ext>
            </a:extLst>
          </p:cNvPr>
          <p:cNvSpPr txBox="1"/>
          <p:nvPr/>
        </p:nvSpPr>
        <p:spPr>
          <a:xfrm>
            <a:off x="2971566" y="1142493"/>
            <a:ext cx="296167" cy="252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C423DB39-040F-420D-8542-40A814006DCB}"/>
              </a:ext>
            </a:extLst>
          </p:cNvPr>
          <p:cNvSpPr txBox="1"/>
          <p:nvPr/>
        </p:nvSpPr>
        <p:spPr>
          <a:xfrm>
            <a:off x="2379759" y="1155077"/>
            <a:ext cx="6026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0A15571-DA0C-47E9-B363-E795DEEA5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9759" y="2601964"/>
            <a:ext cx="3343275" cy="914400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94031AC2-DD11-42F3-A32C-DD971DCACA28}"/>
              </a:ext>
            </a:extLst>
          </p:cNvPr>
          <p:cNvGrpSpPr/>
          <p:nvPr/>
        </p:nvGrpSpPr>
        <p:grpSpPr>
          <a:xfrm>
            <a:off x="788987" y="1991367"/>
            <a:ext cx="7387346" cy="598529"/>
            <a:chOff x="1250626" y="1902590"/>
            <a:chExt cx="7387346" cy="598529"/>
          </a:xfrm>
        </p:grpSpPr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A33684BF-E997-4804-B882-AE0196133417}"/>
                </a:ext>
              </a:extLst>
            </p:cNvPr>
            <p:cNvSpPr txBox="1"/>
            <p:nvPr/>
          </p:nvSpPr>
          <p:spPr>
            <a:xfrm>
              <a:off x="1281413" y="1902590"/>
              <a:ext cx="73565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人間が勝ったときの処理に、　　　　　　　　　　　　を追加する。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4FF76A9F-2B2C-4A07-832F-7BADD1AF4564}"/>
                </a:ext>
              </a:extLst>
            </p:cNvPr>
            <p:cNvSpPr txBox="1"/>
            <p:nvPr/>
          </p:nvSpPr>
          <p:spPr>
            <a:xfrm>
              <a:off x="1250626" y="1982292"/>
              <a:ext cx="7279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にんげん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E6738F36-7256-49CF-94FB-ADC713047789}"/>
                </a:ext>
              </a:extLst>
            </p:cNvPr>
            <p:cNvSpPr txBox="1"/>
            <p:nvPr/>
          </p:nvSpPr>
          <p:spPr>
            <a:xfrm>
              <a:off x="1953444" y="1982292"/>
              <a:ext cx="4409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CBBC325B-8895-47B5-A4EB-F34D16DDA9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98911" y="2066741"/>
              <a:ext cx="2674852" cy="434378"/>
            </a:xfrm>
            <a:prstGeom prst="rect">
              <a:avLst/>
            </a:prstGeom>
          </p:spPr>
        </p:pic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D32C3827-75E2-40C3-AC7B-F55AA02AADE7}"/>
                </a:ext>
              </a:extLst>
            </p:cNvPr>
            <p:cNvSpPr txBox="1"/>
            <p:nvPr/>
          </p:nvSpPr>
          <p:spPr>
            <a:xfrm>
              <a:off x="7226062" y="1982292"/>
              <a:ext cx="6365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ついか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E5A0FE9D-99B1-4371-BD1C-23ADE6394172}"/>
                </a:ext>
              </a:extLst>
            </p:cNvPr>
            <p:cNvSpPr txBox="1"/>
            <p:nvPr/>
          </p:nvSpPr>
          <p:spPr>
            <a:xfrm>
              <a:off x="3318644" y="1971587"/>
              <a:ext cx="7279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しょり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D7079479-2D3B-483C-92E9-99C94777E9D1}"/>
              </a:ext>
            </a:extLst>
          </p:cNvPr>
          <p:cNvGrpSpPr/>
          <p:nvPr/>
        </p:nvGrpSpPr>
        <p:grpSpPr>
          <a:xfrm>
            <a:off x="834053" y="3718227"/>
            <a:ext cx="7711667" cy="577081"/>
            <a:chOff x="1281413" y="2643822"/>
            <a:chExt cx="7711667" cy="577081"/>
          </a:xfrm>
        </p:grpSpPr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E6E7412A-C422-4508-AD8B-ECA1DE1507B3}"/>
                </a:ext>
              </a:extLst>
            </p:cNvPr>
            <p:cNvSpPr txBox="1"/>
            <p:nvPr/>
          </p:nvSpPr>
          <p:spPr>
            <a:xfrm>
              <a:off x="1281413" y="2643822"/>
              <a:ext cx="771166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が勝ったときの処理に、　　　　　　　　　　　　　を追加する。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AE00C341-0E63-4663-9EA5-5BB2ADADC2B2}"/>
                </a:ext>
              </a:extLst>
            </p:cNvPr>
            <p:cNvSpPr txBox="1"/>
            <p:nvPr/>
          </p:nvSpPr>
          <p:spPr>
            <a:xfrm>
              <a:off x="1303894" y="2723524"/>
              <a:ext cx="9196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573D977D-2D7E-4E21-A2CF-62E1FA9C29AD}"/>
                </a:ext>
              </a:extLst>
            </p:cNvPr>
            <p:cNvSpPr txBox="1"/>
            <p:nvPr/>
          </p:nvSpPr>
          <p:spPr>
            <a:xfrm>
              <a:off x="2184266" y="2723524"/>
              <a:ext cx="4409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914C49DB-5286-46C6-9701-007777C05E7C}"/>
                </a:ext>
              </a:extLst>
            </p:cNvPr>
            <p:cNvSpPr txBox="1"/>
            <p:nvPr/>
          </p:nvSpPr>
          <p:spPr>
            <a:xfrm>
              <a:off x="7714336" y="2723524"/>
              <a:ext cx="6365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ついか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1ECFD598-3D20-4C57-8AC3-A3939321D1FB}"/>
                </a:ext>
              </a:extLst>
            </p:cNvPr>
            <p:cNvSpPr txBox="1"/>
            <p:nvPr/>
          </p:nvSpPr>
          <p:spPr>
            <a:xfrm>
              <a:off x="3549466" y="2712819"/>
              <a:ext cx="7279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しょり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93942F7D-DE54-460B-9BBE-27C7A9392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91558" y="2777037"/>
              <a:ext cx="3048264" cy="441998"/>
            </a:xfrm>
            <a:prstGeom prst="rect">
              <a:avLst/>
            </a:prstGeom>
          </p:spPr>
        </p:pic>
      </p:grpSp>
      <p:pic>
        <p:nvPicPr>
          <p:cNvPr id="17" name="図 16">
            <a:extLst>
              <a:ext uri="{FF2B5EF4-FFF2-40B4-BE49-F238E27FC236}">
                <a16:creationId xmlns:a16="http://schemas.microsoft.com/office/drawing/2014/main" id="{839AF0C8-A7C0-4A17-BF2C-F9E8EE82BA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2560" y="4309873"/>
            <a:ext cx="3819525" cy="933450"/>
          </a:xfrm>
          <a:prstGeom prst="rect">
            <a:avLst/>
          </a:prstGeom>
        </p:spPr>
      </p:pic>
      <p:grpSp>
        <p:nvGrpSpPr>
          <p:cNvPr id="80" name="グループ化 79">
            <a:extLst>
              <a:ext uri="{FF2B5EF4-FFF2-40B4-BE49-F238E27FC236}">
                <a16:creationId xmlns:a16="http://schemas.microsoft.com/office/drawing/2014/main" id="{3FF0D584-A994-4C6D-8999-5A3C0EDA6D42}"/>
              </a:ext>
            </a:extLst>
          </p:cNvPr>
          <p:cNvGrpSpPr/>
          <p:nvPr/>
        </p:nvGrpSpPr>
        <p:grpSpPr>
          <a:xfrm>
            <a:off x="1386049" y="2920300"/>
            <a:ext cx="652422" cy="639195"/>
            <a:chOff x="675523" y="2179135"/>
            <a:chExt cx="652422" cy="639195"/>
          </a:xfrm>
        </p:grpSpPr>
        <p:sp>
          <p:nvSpPr>
            <p:cNvPr id="81" name="四角形: 角を丸くする 80">
              <a:extLst>
                <a:ext uri="{FF2B5EF4-FFF2-40B4-BE49-F238E27FC236}">
                  <a16:creationId xmlns:a16="http://schemas.microsoft.com/office/drawing/2014/main" id="{7E87FB2D-2FBE-4F1B-9DFD-94917C4B1A4C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82" name="図 81">
              <a:extLst>
                <a:ext uri="{FF2B5EF4-FFF2-40B4-BE49-F238E27FC236}">
                  <a16:creationId xmlns:a16="http://schemas.microsoft.com/office/drawing/2014/main" id="{A75656AE-F0D9-4A63-A007-6A5DF5D7BFA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cxnSp>
        <p:nvCxnSpPr>
          <p:cNvPr id="83" name="直線矢印コネクタ 82">
            <a:extLst>
              <a:ext uri="{FF2B5EF4-FFF2-40B4-BE49-F238E27FC236}">
                <a16:creationId xmlns:a16="http://schemas.microsoft.com/office/drawing/2014/main" id="{D9A42892-90F6-4E50-916F-BEE7A24B6EC1}"/>
              </a:ext>
            </a:extLst>
          </p:cNvPr>
          <p:cNvCxnSpPr>
            <a:cxnSpLocks/>
          </p:cNvCxnSpPr>
          <p:nvPr/>
        </p:nvCxnSpPr>
        <p:spPr>
          <a:xfrm>
            <a:off x="2034178" y="3235911"/>
            <a:ext cx="34558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4" name="グループ化 83">
            <a:extLst>
              <a:ext uri="{FF2B5EF4-FFF2-40B4-BE49-F238E27FC236}">
                <a16:creationId xmlns:a16="http://schemas.microsoft.com/office/drawing/2014/main" id="{74E8F951-87E6-4CE0-88FB-58253298C506}"/>
              </a:ext>
            </a:extLst>
          </p:cNvPr>
          <p:cNvGrpSpPr/>
          <p:nvPr/>
        </p:nvGrpSpPr>
        <p:grpSpPr>
          <a:xfrm>
            <a:off x="1378363" y="4582306"/>
            <a:ext cx="652422" cy="639195"/>
            <a:chOff x="675523" y="2179135"/>
            <a:chExt cx="652422" cy="639195"/>
          </a:xfrm>
        </p:grpSpPr>
        <p:sp>
          <p:nvSpPr>
            <p:cNvPr id="85" name="四角形: 角を丸くする 84">
              <a:extLst>
                <a:ext uri="{FF2B5EF4-FFF2-40B4-BE49-F238E27FC236}">
                  <a16:creationId xmlns:a16="http://schemas.microsoft.com/office/drawing/2014/main" id="{A5C9A3F2-257E-4A25-A3BC-E3D461D28C95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86" name="図 85">
              <a:extLst>
                <a:ext uri="{FF2B5EF4-FFF2-40B4-BE49-F238E27FC236}">
                  <a16:creationId xmlns:a16="http://schemas.microsoft.com/office/drawing/2014/main" id="{88AA89E0-8E53-4223-A64B-B9FF0ADB040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cxnSp>
        <p:nvCxnSpPr>
          <p:cNvPr id="87" name="直線矢印コネクタ 86">
            <a:extLst>
              <a:ext uri="{FF2B5EF4-FFF2-40B4-BE49-F238E27FC236}">
                <a16:creationId xmlns:a16="http://schemas.microsoft.com/office/drawing/2014/main" id="{DEEC5A92-7C63-4AB0-BB5D-9A48C0878071}"/>
              </a:ext>
            </a:extLst>
          </p:cNvPr>
          <p:cNvCxnSpPr>
            <a:cxnSpLocks/>
          </p:cNvCxnSpPr>
          <p:nvPr/>
        </p:nvCxnSpPr>
        <p:spPr>
          <a:xfrm>
            <a:off x="2026492" y="4897917"/>
            <a:ext cx="34558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8" name="図 87">
            <a:extLst>
              <a:ext uri="{FF2B5EF4-FFF2-40B4-BE49-F238E27FC236}">
                <a16:creationId xmlns:a16="http://schemas.microsoft.com/office/drawing/2014/main" id="{F8EEF6E3-B310-412A-953C-A5203A93C6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7172" y="5391536"/>
            <a:ext cx="855544" cy="1449441"/>
          </a:xfrm>
          <a:prstGeom prst="rect">
            <a:avLst/>
          </a:prstGeom>
        </p:spPr>
      </p:pic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A33BBBE3-85CE-49E8-842F-C0211EA18B38}"/>
              </a:ext>
            </a:extLst>
          </p:cNvPr>
          <p:cNvGrpSpPr/>
          <p:nvPr/>
        </p:nvGrpSpPr>
        <p:grpSpPr>
          <a:xfrm>
            <a:off x="2390314" y="5545558"/>
            <a:ext cx="5510965" cy="1162990"/>
            <a:chOff x="2070565" y="5385830"/>
            <a:chExt cx="5510965" cy="1162990"/>
          </a:xfrm>
        </p:grpSpPr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AA8EEC78-6574-4ADD-8BA6-7CFAA9312663}"/>
                </a:ext>
              </a:extLst>
            </p:cNvPr>
            <p:cNvSpPr txBox="1"/>
            <p:nvPr/>
          </p:nvSpPr>
          <p:spPr>
            <a:xfrm>
              <a:off x="4838164" y="5413851"/>
              <a:ext cx="274336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は、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と同じ意味だよ。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CCA19F5B-A46D-4721-98E4-E14AF486A44D}"/>
                </a:ext>
              </a:extLst>
            </p:cNvPr>
            <p:cNvSpPr txBox="1"/>
            <p:nvPr/>
          </p:nvSpPr>
          <p:spPr>
            <a:xfrm>
              <a:off x="5966430" y="5956490"/>
              <a:ext cx="584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おな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1" name="吹き出し: 角を丸めた四角形 100">
              <a:extLst>
                <a:ext uri="{FF2B5EF4-FFF2-40B4-BE49-F238E27FC236}">
                  <a16:creationId xmlns:a16="http://schemas.microsoft.com/office/drawing/2014/main" id="{50A40A34-72F0-42E5-A26A-9AA213960C21}"/>
                </a:ext>
              </a:extLst>
            </p:cNvPr>
            <p:cNvSpPr/>
            <p:nvPr/>
          </p:nvSpPr>
          <p:spPr>
            <a:xfrm>
              <a:off x="2070565" y="5385830"/>
              <a:ext cx="5510965" cy="1162990"/>
            </a:xfrm>
            <a:prstGeom prst="wedgeRoundRectCallout">
              <a:avLst>
                <a:gd name="adj1" fmla="val -55536"/>
                <a:gd name="adj2" fmla="val -19202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DA86EAB7-D4F3-4506-AC24-784D488372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47548" y="5548678"/>
              <a:ext cx="2674852" cy="434378"/>
            </a:xfrm>
            <a:prstGeom prst="rect">
              <a:avLst/>
            </a:prstGeom>
          </p:spPr>
        </p:pic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B7C50A9F-D079-4914-9966-B354F9C90DE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247548" y="6030222"/>
              <a:ext cx="3718882" cy="495343"/>
            </a:xfrm>
            <a:prstGeom prst="rect">
              <a:avLst/>
            </a:prstGeom>
          </p:spPr>
        </p:pic>
        <p:sp>
          <p:nvSpPr>
            <p:cNvPr id="102" name="テキスト ボックス 101">
              <a:extLst>
                <a:ext uri="{FF2B5EF4-FFF2-40B4-BE49-F238E27FC236}">
                  <a16:creationId xmlns:a16="http://schemas.microsoft.com/office/drawing/2014/main" id="{9C624111-8817-4968-9714-C739DA837671}"/>
                </a:ext>
              </a:extLst>
            </p:cNvPr>
            <p:cNvSpPr txBox="1"/>
            <p:nvPr/>
          </p:nvSpPr>
          <p:spPr>
            <a:xfrm>
              <a:off x="6471967" y="5956490"/>
              <a:ext cx="584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いみ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911543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525227F-939C-479F-9E68-D3C42457AFED}"/>
              </a:ext>
            </a:extLst>
          </p:cNvPr>
          <p:cNvSpPr txBox="1"/>
          <p:nvPr/>
        </p:nvSpPr>
        <p:spPr>
          <a:xfrm>
            <a:off x="618636" y="1092133"/>
            <a:ext cx="73979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結果を表示するブロック定義を作ろう！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78A684B-9DA6-40D0-9AD3-76C4147672E5}"/>
              </a:ext>
            </a:extLst>
          </p:cNvPr>
          <p:cNvSpPr txBox="1"/>
          <p:nvPr/>
        </p:nvSpPr>
        <p:spPr>
          <a:xfrm>
            <a:off x="1236268" y="1140724"/>
            <a:ext cx="7797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D81A978-B368-4833-9304-28476F77D01D}"/>
              </a:ext>
            </a:extLst>
          </p:cNvPr>
          <p:cNvSpPr txBox="1"/>
          <p:nvPr/>
        </p:nvSpPr>
        <p:spPr>
          <a:xfrm>
            <a:off x="618636" y="1140724"/>
            <a:ext cx="6620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けっか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F2971DE2-FB0F-4430-844E-4F2993958AE0}"/>
              </a:ext>
            </a:extLst>
          </p:cNvPr>
          <p:cNvSpPr txBox="1"/>
          <p:nvPr/>
        </p:nvSpPr>
        <p:spPr>
          <a:xfrm>
            <a:off x="3071275" y="1149602"/>
            <a:ext cx="7797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ていぎ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DAB767E4-B0A0-461D-AF00-2866A01CA807}"/>
              </a:ext>
            </a:extLst>
          </p:cNvPr>
          <p:cNvSpPr txBox="1"/>
          <p:nvPr/>
        </p:nvSpPr>
        <p:spPr>
          <a:xfrm>
            <a:off x="3811349" y="1152208"/>
            <a:ext cx="4499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C01E65C-C611-48D1-9092-166245FA6B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59" y="1877605"/>
            <a:ext cx="6486525" cy="4981575"/>
          </a:xfrm>
          <a:prstGeom prst="rect">
            <a:avLst/>
          </a:prstGeom>
        </p:spPr>
      </p:pic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A0AA193C-E452-4F49-A751-F5EAA1A4DCB0}"/>
              </a:ext>
            </a:extLst>
          </p:cNvPr>
          <p:cNvSpPr/>
          <p:nvPr/>
        </p:nvSpPr>
        <p:spPr>
          <a:xfrm>
            <a:off x="1542672" y="3116064"/>
            <a:ext cx="3801685" cy="2547890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37BE9AB1-8663-480A-9D39-28F16244A03E}"/>
              </a:ext>
            </a:extLst>
          </p:cNvPr>
          <p:cNvSpPr/>
          <p:nvPr/>
        </p:nvSpPr>
        <p:spPr>
          <a:xfrm>
            <a:off x="1542672" y="5916789"/>
            <a:ext cx="5328644" cy="609778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097EEC3C-BDCB-440F-A78D-232DF9666093}"/>
              </a:ext>
            </a:extLst>
          </p:cNvPr>
          <p:cNvGrpSpPr/>
          <p:nvPr/>
        </p:nvGrpSpPr>
        <p:grpSpPr>
          <a:xfrm>
            <a:off x="458667" y="1937607"/>
            <a:ext cx="652422" cy="656951"/>
            <a:chOff x="569798" y="2158618"/>
            <a:chExt cx="652422" cy="656951"/>
          </a:xfrm>
        </p:grpSpPr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4E0367BC-B0EE-4A93-BE12-1C0B46F0E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4807" y="2186831"/>
              <a:ext cx="600159" cy="628738"/>
            </a:xfrm>
            <a:prstGeom prst="rect">
              <a:avLst/>
            </a:prstGeom>
          </p:spPr>
        </p:pic>
        <p:sp>
          <p:nvSpPr>
            <p:cNvPr id="40" name="四角形: 角を丸くする 39">
              <a:extLst>
                <a:ext uri="{FF2B5EF4-FFF2-40B4-BE49-F238E27FC236}">
                  <a16:creationId xmlns:a16="http://schemas.microsoft.com/office/drawing/2014/main" id="{71F83FEA-0624-4C3C-BE7F-5BA8306C4E51}"/>
                </a:ext>
              </a:extLst>
            </p:cNvPr>
            <p:cNvSpPr/>
            <p:nvPr/>
          </p:nvSpPr>
          <p:spPr>
            <a:xfrm>
              <a:off x="569798" y="2158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FF1E6F39-5163-4FBC-BE51-B61683CF21DB}"/>
              </a:ext>
            </a:extLst>
          </p:cNvPr>
          <p:cNvCxnSpPr>
            <a:cxnSpLocks/>
          </p:cNvCxnSpPr>
          <p:nvPr/>
        </p:nvCxnSpPr>
        <p:spPr>
          <a:xfrm>
            <a:off x="1111089" y="2190297"/>
            <a:ext cx="30414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57263D9E-FC77-483F-865B-74754CFE8CFC}"/>
              </a:ext>
            </a:extLst>
          </p:cNvPr>
          <p:cNvGrpSpPr/>
          <p:nvPr/>
        </p:nvGrpSpPr>
        <p:grpSpPr>
          <a:xfrm>
            <a:off x="3528681" y="1515690"/>
            <a:ext cx="5437765" cy="1131079"/>
            <a:chOff x="3644091" y="5259399"/>
            <a:chExt cx="5437765" cy="1131079"/>
          </a:xfrm>
        </p:grpSpPr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A221DC87-8AB3-4AD0-8A46-59D4F928F680}"/>
                </a:ext>
              </a:extLst>
            </p:cNvPr>
            <p:cNvSpPr txBox="1"/>
            <p:nvPr/>
          </p:nvSpPr>
          <p:spPr>
            <a:xfrm>
              <a:off x="3644091" y="5259399"/>
              <a:ext cx="543776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ブロック定義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ブロックを作る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「結果」という名前の定義を作る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5782055A-B6E7-43A6-A881-A353A93E5E8B}"/>
                </a:ext>
              </a:extLst>
            </p:cNvPr>
            <p:cNvSpPr txBox="1"/>
            <p:nvPr/>
          </p:nvSpPr>
          <p:spPr>
            <a:xfrm>
              <a:off x="8155623" y="532724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1371E084-C51E-4969-B752-8A88F1E54DC7}"/>
                </a:ext>
              </a:extLst>
            </p:cNvPr>
            <p:cNvSpPr txBox="1"/>
            <p:nvPr/>
          </p:nvSpPr>
          <p:spPr>
            <a:xfrm>
              <a:off x="4744724" y="5327247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ていぎ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9994375E-ABA9-4CA5-BB1D-8BD13BA4A3AA}"/>
                </a:ext>
              </a:extLst>
            </p:cNvPr>
            <p:cNvSpPr txBox="1"/>
            <p:nvPr/>
          </p:nvSpPr>
          <p:spPr>
            <a:xfrm>
              <a:off x="7191282" y="5327247"/>
              <a:ext cx="6279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821F5DA5-2203-4C87-93E7-AAB9B0B7D62A}"/>
                </a:ext>
              </a:extLst>
            </p:cNvPr>
            <p:cNvSpPr txBox="1"/>
            <p:nvPr/>
          </p:nvSpPr>
          <p:spPr>
            <a:xfrm>
              <a:off x="5855438" y="5876338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ていぎ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1962BA34-FF4E-45BD-9631-9B1A22B47F3C}"/>
                </a:ext>
              </a:extLst>
            </p:cNvPr>
            <p:cNvSpPr txBox="1"/>
            <p:nvPr/>
          </p:nvSpPr>
          <p:spPr>
            <a:xfrm>
              <a:off x="5158672" y="5882695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BD821A18-E8EE-4BC1-BC7D-098ABAD67CE1}"/>
                </a:ext>
              </a:extLst>
            </p:cNvPr>
            <p:cNvSpPr txBox="1"/>
            <p:nvPr/>
          </p:nvSpPr>
          <p:spPr>
            <a:xfrm>
              <a:off x="6501883" y="5876337"/>
              <a:ext cx="58234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CD8C79C6-A2FA-4C52-87CB-A8BF060D5058}"/>
                </a:ext>
              </a:extLst>
            </p:cNvPr>
            <p:cNvSpPr txBox="1"/>
            <p:nvPr/>
          </p:nvSpPr>
          <p:spPr>
            <a:xfrm>
              <a:off x="3800987" y="5876519"/>
              <a:ext cx="7443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けっか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5DB8A21F-06F7-4B5D-B303-4F25864A840C}"/>
              </a:ext>
            </a:extLst>
          </p:cNvPr>
          <p:cNvGrpSpPr/>
          <p:nvPr/>
        </p:nvGrpSpPr>
        <p:grpSpPr>
          <a:xfrm>
            <a:off x="466460" y="3503339"/>
            <a:ext cx="652422" cy="639195"/>
            <a:chOff x="588984" y="3725957"/>
            <a:chExt cx="652422" cy="639195"/>
          </a:xfrm>
        </p:grpSpPr>
        <p:pic>
          <p:nvPicPr>
            <p:cNvPr id="63" name="図 62">
              <a:extLst>
                <a:ext uri="{FF2B5EF4-FFF2-40B4-BE49-F238E27FC236}">
                  <a16:creationId xmlns:a16="http://schemas.microsoft.com/office/drawing/2014/main" id="{AA340F21-3591-4D50-ADCE-5B74B7D2AC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8939" y="3833046"/>
              <a:ext cx="571500" cy="514350"/>
            </a:xfrm>
            <a:prstGeom prst="rect">
              <a:avLst/>
            </a:prstGeom>
          </p:spPr>
        </p:pic>
        <p:sp>
          <p:nvSpPr>
            <p:cNvPr id="64" name="四角形: 角を丸くする 63">
              <a:extLst>
                <a:ext uri="{FF2B5EF4-FFF2-40B4-BE49-F238E27FC236}">
                  <a16:creationId xmlns:a16="http://schemas.microsoft.com/office/drawing/2014/main" id="{5E1474FB-CE26-4E2A-AED7-37E9A12308DE}"/>
                </a:ext>
              </a:extLst>
            </p:cNvPr>
            <p:cNvSpPr/>
            <p:nvPr/>
          </p:nvSpPr>
          <p:spPr>
            <a:xfrm>
              <a:off x="588984" y="372595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65" name="直線矢印コネクタ 64">
            <a:extLst>
              <a:ext uri="{FF2B5EF4-FFF2-40B4-BE49-F238E27FC236}">
                <a16:creationId xmlns:a16="http://schemas.microsoft.com/office/drawing/2014/main" id="{540C960B-6543-4EA0-A863-4BA30A58A97D}"/>
              </a:ext>
            </a:extLst>
          </p:cNvPr>
          <p:cNvCxnSpPr>
            <a:cxnSpLocks/>
          </p:cNvCxnSpPr>
          <p:nvPr/>
        </p:nvCxnSpPr>
        <p:spPr>
          <a:xfrm>
            <a:off x="1110004" y="3830806"/>
            <a:ext cx="30414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グループ化 65">
            <a:extLst>
              <a:ext uri="{FF2B5EF4-FFF2-40B4-BE49-F238E27FC236}">
                <a16:creationId xmlns:a16="http://schemas.microsoft.com/office/drawing/2014/main" id="{8359F50D-A7D3-4425-9072-CE94EE24445B}"/>
              </a:ext>
            </a:extLst>
          </p:cNvPr>
          <p:cNvGrpSpPr/>
          <p:nvPr/>
        </p:nvGrpSpPr>
        <p:grpSpPr>
          <a:xfrm>
            <a:off x="466460" y="2730343"/>
            <a:ext cx="652422" cy="639195"/>
            <a:chOff x="1486996" y="3429000"/>
            <a:chExt cx="652422" cy="639195"/>
          </a:xfrm>
        </p:grpSpPr>
        <p:sp>
          <p:nvSpPr>
            <p:cNvPr id="67" name="四角形: 角を丸くする 66">
              <a:extLst>
                <a:ext uri="{FF2B5EF4-FFF2-40B4-BE49-F238E27FC236}">
                  <a16:creationId xmlns:a16="http://schemas.microsoft.com/office/drawing/2014/main" id="{7A41D57B-F199-45CA-9DA1-EB25CCE747E6}"/>
                </a:ext>
              </a:extLst>
            </p:cNvPr>
            <p:cNvSpPr/>
            <p:nvPr/>
          </p:nvSpPr>
          <p:spPr>
            <a:xfrm>
              <a:off x="1486996" y="342900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68" name="図 67">
              <a:extLst>
                <a:ext uri="{FF2B5EF4-FFF2-40B4-BE49-F238E27FC236}">
                  <a16:creationId xmlns:a16="http://schemas.microsoft.com/office/drawing/2014/main" id="{5E947672-574A-4DCC-9485-E1FE3E81778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51269" y="3496184"/>
              <a:ext cx="523875" cy="504825"/>
            </a:xfrm>
            <a:prstGeom prst="rect">
              <a:avLst/>
            </a:prstGeom>
          </p:spPr>
        </p:pic>
      </p:grpSp>
      <p:cxnSp>
        <p:nvCxnSpPr>
          <p:cNvPr id="69" name="直線矢印コネクタ 68">
            <a:extLst>
              <a:ext uri="{FF2B5EF4-FFF2-40B4-BE49-F238E27FC236}">
                <a16:creationId xmlns:a16="http://schemas.microsoft.com/office/drawing/2014/main" id="{F6A63A27-96FD-4257-A007-99A497CDA360}"/>
              </a:ext>
            </a:extLst>
          </p:cNvPr>
          <p:cNvCxnSpPr>
            <a:cxnSpLocks/>
          </p:cNvCxnSpPr>
          <p:nvPr/>
        </p:nvCxnSpPr>
        <p:spPr>
          <a:xfrm>
            <a:off x="1128583" y="2971153"/>
            <a:ext cx="88746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B240CED2-C70B-46ED-A091-555CF01C1F90}"/>
              </a:ext>
            </a:extLst>
          </p:cNvPr>
          <p:cNvGrpSpPr/>
          <p:nvPr/>
        </p:nvGrpSpPr>
        <p:grpSpPr>
          <a:xfrm>
            <a:off x="4714738" y="3455234"/>
            <a:ext cx="4008396" cy="1242168"/>
            <a:chOff x="4643021" y="3170207"/>
            <a:chExt cx="4008396" cy="1242168"/>
          </a:xfrm>
        </p:grpSpPr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2827D150-74F2-44BC-949E-EFD5E9FC41A4}"/>
                </a:ext>
              </a:extLst>
            </p:cNvPr>
            <p:cNvSpPr txBox="1"/>
            <p:nvPr/>
          </p:nvSpPr>
          <p:spPr>
            <a:xfrm>
              <a:off x="4643021" y="3381028"/>
              <a:ext cx="400839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12746D3F-DF6D-4940-9021-AED9F2480943}"/>
                </a:ext>
              </a:extLst>
            </p:cNvPr>
            <p:cNvSpPr txBox="1"/>
            <p:nvPr/>
          </p:nvSpPr>
          <p:spPr>
            <a:xfrm>
              <a:off x="4803615" y="3448282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3C7A6D0C-5C12-416C-BFAA-A4388220975F}"/>
                </a:ext>
              </a:extLst>
            </p:cNvPr>
            <p:cNvSpPr txBox="1"/>
            <p:nvPr/>
          </p:nvSpPr>
          <p:spPr>
            <a:xfrm>
              <a:off x="7583032" y="344828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2F69D249-F514-44E2-8A59-4E69CD60646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242539" y="3170207"/>
              <a:ext cx="1150720" cy="1242168"/>
            </a:xfrm>
            <a:prstGeom prst="rect">
              <a:avLst/>
            </a:prstGeom>
          </p:spPr>
        </p:pic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F2C32AB8-BF2B-482E-A132-5EEFABEDFCB7}"/>
              </a:ext>
            </a:extLst>
          </p:cNvPr>
          <p:cNvGrpSpPr/>
          <p:nvPr/>
        </p:nvGrpSpPr>
        <p:grpSpPr>
          <a:xfrm>
            <a:off x="3132039" y="5087643"/>
            <a:ext cx="5328644" cy="1131079"/>
            <a:chOff x="3071275" y="4688216"/>
            <a:chExt cx="5328644" cy="1131079"/>
          </a:xfrm>
        </p:grpSpPr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5E098FC0-3C8A-4FF0-8B02-096EF2997C31}"/>
                </a:ext>
              </a:extLst>
            </p:cNvPr>
            <p:cNvSpPr txBox="1"/>
            <p:nvPr/>
          </p:nvSpPr>
          <p:spPr>
            <a:xfrm>
              <a:off x="3071275" y="4688216"/>
              <a:ext cx="5328644" cy="113107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演算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を選び、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　　　　　を入れる。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F161E655-0256-48DF-A2E2-81CEA8000299}"/>
                </a:ext>
              </a:extLst>
            </p:cNvPr>
            <p:cNvSpPr txBox="1"/>
            <p:nvPr/>
          </p:nvSpPr>
          <p:spPr>
            <a:xfrm>
              <a:off x="5993029" y="474810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897BE72C-97F1-4B70-B637-5B57FD0BC48D}"/>
                </a:ext>
              </a:extLst>
            </p:cNvPr>
            <p:cNvSpPr txBox="1"/>
            <p:nvPr/>
          </p:nvSpPr>
          <p:spPr>
            <a:xfrm>
              <a:off x="3202593" y="4758512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A2F2459B-7A1C-4E24-82A5-61C0D7C4F57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594432" y="4848526"/>
              <a:ext cx="1257409" cy="373412"/>
            </a:xfrm>
            <a:prstGeom prst="rect">
              <a:avLst/>
            </a:prstGeom>
          </p:spPr>
        </p:pic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DA4BD381-FEF4-4114-9065-64DA1037F55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230064" y="5382248"/>
              <a:ext cx="3947502" cy="396274"/>
            </a:xfrm>
            <a:prstGeom prst="rect">
              <a:avLst/>
            </a:prstGeom>
          </p:spPr>
        </p:pic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E1AF8290-12F5-4780-83C2-9B88047E99E7}"/>
                </a:ext>
              </a:extLst>
            </p:cNvPr>
            <p:cNvSpPr txBox="1"/>
            <p:nvPr/>
          </p:nvSpPr>
          <p:spPr>
            <a:xfrm>
              <a:off x="7345445" y="528404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84289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C01E65C-C611-48D1-9092-166245FA6B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59" y="1877605"/>
            <a:ext cx="6486525" cy="4981575"/>
          </a:xfrm>
          <a:prstGeom prst="rect">
            <a:avLst/>
          </a:prstGeom>
        </p:spPr>
      </p:pic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37BE9AB1-8663-480A-9D39-28F16244A03E}"/>
              </a:ext>
            </a:extLst>
          </p:cNvPr>
          <p:cNvSpPr/>
          <p:nvPr/>
        </p:nvSpPr>
        <p:spPr>
          <a:xfrm>
            <a:off x="1542672" y="5916789"/>
            <a:ext cx="5328644" cy="609778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5DB8A21F-06F7-4B5D-B303-4F25864A840C}"/>
              </a:ext>
            </a:extLst>
          </p:cNvPr>
          <p:cNvGrpSpPr/>
          <p:nvPr/>
        </p:nvGrpSpPr>
        <p:grpSpPr>
          <a:xfrm>
            <a:off x="476161" y="5151717"/>
            <a:ext cx="652422" cy="639195"/>
            <a:chOff x="588984" y="3725957"/>
            <a:chExt cx="652422" cy="639195"/>
          </a:xfrm>
        </p:grpSpPr>
        <p:pic>
          <p:nvPicPr>
            <p:cNvPr id="63" name="図 62">
              <a:extLst>
                <a:ext uri="{FF2B5EF4-FFF2-40B4-BE49-F238E27FC236}">
                  <a16:creationId xmlns:a16="http://schemas.microsoft.com/office/drawing/2014/main" id="{AA340F21-3591-4D50-ADCE-5B74B7D2AC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8939" y="3833046"/>
              <a:ext cx="571500" cy="514350"/>
            </a:xfrm>
            <a:prstGeom prst="rect">
              <a:avLst/>
            </a:prstGeom>
          </p:spPr>
        </p:pic>
        <p:sp>
          <p:nvSpPr>
            <p:cNvPr id="64" name="四角形: 角を丸くする 63">
              <a:extLst>
                <a:ext uri="{FF2B5EF4-FFF2-40B4-BE49-F238E27FC236}">
                  <a16:creationId xmlns:a16="http://schemas.microsoft.com/office/drawing/2014/main" id="{5E1474FB-CE26-4E2A-AED7-37E9A12308DE}"/>
                </a:ext>
              </a:extLst>
            </p:cNvPr>
            <p:cNvSpPr/>
            <p:nvPr/>
          </p:nvSpPr>
          <p:spPr>
            <a:xfrm>
              <a:off x="588984" y="372595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65" name="直線矢印コネクタ 64">
            <a:extLst>
              <a:ext uri="{FF2B5EF4-FFF2-40B4-BE49-F238E27FC236}">
                <a16:creationId xmlns:a16="http://schemas.microsoft.com/office/drawing/2014/main" id="{540C960B-6543-4EA0-A863-4BA30A58A97D}"/>
              </a:ext>
            </a:extLst>
          </p:cNvPr>
          <p:cNvCxnSpPr>
            <a:cxnSpLocks/>
          </p:cNvCxnSpPr>
          <p:nvPr/>
        </p:nvCxnSpPr>
        <p:spPr>
          <a:xfrm>
            <a:off x="1128583" y="5471314"/>
            <a:ext cx="61144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グループ化 65">
            <a:extLst>
              <a:ext uri="{FF2B5EF4-FFF2-40B4-BE49-F238E27FC236}">
                <a16:creationId xmlns:a16="http://schemas.microsoft.com/office/drawing/2014/main" id="{8359F50D-A7D3-4425-9072-CE94EE24445B}"/>
              </a:ext>
            </a:extLst>
          </p:cNvPr>
          <p:cNvGrpSpPr/>
          <p:nvPr/>
        </p:nvGrpSpPr>
        <p:grpSpPr>
          <a:xfrm>
            <a:off x="476161" y="2979103"/>
            <a:ext cx="652422" cy="639195"/>
            <a:chOff x="1486996" y="3429000"/>
            <a:chExt cx="652422" cy="639195"/>
          </a:xfrm>
        </p:grpSpPr>
        <p:sp>
          <p:nvSpPr>
            <p:cNvPr id="67" name="四角形: 角を丸くする 66">
              <a:extLst>
                <a:ext uri="{FF2B5EF4-FFF2-40B4-BE49-F238E27FC236}">
                  <a16:creationId xmlns:a16="http://schemas.microsoft.com/office/drawing/2014/main" id="{7A41D57B-F199-45CA-9DA1-EB25CCE747E6}"/>
                </a:ext>
              </a:extLst>
            </p:cNvPr>
            <p:cNvSpPr/>
            <p:nvPr/>
          </p:nvSpPr>
          <p:spPr>
            <a:xfrm>
              <a:off x="1486996" y="342900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68" name="図 67">
              <a:extLst>
                <a:ext uri="{FF2B5EF4-FFF2-40B4-BE49-F238E27FC236}">
                  <a16:creationId xmlns:a16="http://schemas.microsoft.com/office/drawing/2014/main" id="{5E947672-574A-4DCC-9485-E1FE3E8177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51269" y="3496184"/>
              <a:ext cx="523875" cy="504825"/>
            </a:xfrm>
            <a:prstGeom prst="rect">
              <a:avLst/>
            </a:prstGeom>
          </p:spPr>
        </p:pic>
      </p:grpSp>
      <p:cxnSp>
        <p:nvCxnSpPr>
          <p:cNvPr id="69" name="直線矢印コネクタ 68">
            <a:extLst>
              <a:ext uri="{FF2B5EF4-FFF2-40B4-BE49-F238E27FC236}">
                <a16:creationId xmlns:a16="http://schemas.microsoft.com/office/drawing/2014/main" id="{F6A63A27-96FD-4257-A007-99A497CDA360}"/>
              </a:ext>
            </a:extLst>
          </p:cNvPr>
          <p:cNvCxnSpPr>
            <a:cxnSpLocks/>
          </p:cNvCxnSpPr>
          <p:nvPr/>
        </p:nvCxnSpPr>
        <p:spPr>
          <a:xfrm>
            <a:off x="1138284" y="3219913"/>
            <a:ext cx="88746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2D123E53-2C9C-4813-8DDF-FB10E3CB6C99}"/>
              </a:ext>
            </a:extLst>
          </p:cNvPr>
          <p:cNvGrpSpPr/>
          <p:nvPr/>
        </p:nvGrpSpPr>
        <p:grpSpPr>
          <a:xfrm>
            <a:off x="485862" y="3706420"/>
            <a:ext cx="652422" cy="639195"/>
            <a:chOff x="100261" y="4783874"/>
            <a:chExt cx="652422" cy="639195"/>
          </a:xfrm>
        </p:grpSpPr>
        <p:pic>
          <p:nvPicPr>
            <p:cNvPr id="48" name="図 47">
              <a:extLst>
                <a:ext uri="{FF2B5EF4-FFF2-40B4-BE49-F238E27FC236}">
                  <a16:creationId xmlns:a16="http://schemas.microsoft.com/office/drawing/2014/main" id="{62AEDEA5-424B-4FCD-8A3E-B4CA1DB51B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6368" y="4864860"/>
              <a:ext cx="581025" cy="552450"/>
            </a:xfrm>
            <a:prstGeom prst="rect">
              <a:avLst/>
            </a:prstGeom>
          </p:spPr>
        </p:pic>
        <p:sp>
          <p:nvSpPr>
            <p:cNvPr id="52" name="四角形: 角を丸くする 51">
              <a:extLst>
                <a:ext uri="{FF2B5EF4-FFF2-40B4-BE49-F238E27FC236}">
                  <a16:creationId xmlns:a16="http://schemas.microsoft.com/office/drawing/2014/main" id="{7ED76A50-32AC-4EA7-84BA-46147E34BF22}"/>
                </a:ext>
              </a:extLst>
            </p:cNvPr>
            <p:cNvSpPr/>
            <p:nvPr/>
          </p:nvSpPr>
          <p:spPr>
            <a:xfrm>
              <a:off x="100261" y="4783874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53" name="直線矢印コネクタ 52">
            <a:extLst>
              <a:ext uri="{FF2B5EF4-FFF2-40B4-BE49-F238E27FC236}">
                <a16:creationId xmlns:a16="http://schemas.microsoft.com/office/drawing/2014/main" id="{6F2AB8A3-1723-48A9-9A99-05A26E1BE9EE}"/>
              </a:ext>
            </a:extLst>
          </p:cNvPr>
          <p:cNvCxnSpPr>
            <a:cxnSpLocks/>
          </p:cNvCxnSpPr>
          <p:nvPr/>
        </p:nvCxnSpPr>
        <p:spPr>
          <a:xfrm>
            <a:off x="1146546" y="3954436"/>
            <a:ext cx="71274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E7062A13-F30E-417D-830B-BF70AFD16765}"/>
              </a:ext>
            </a:extLst>
          </p:cNvPr>
          <p:cNvGrpSpPr/>
          <p:nvPr/>
        </p:nvGrpSpPr>
        <p:grpSpPr>
          <a:xfrm>
            <a:off x="5346855" y="3037470"/>
            <a:ext cx="3175708" cy="1685077"/>
            <a:chOff x="3882040" y="1162834"/>
            <a:chExt cx="3175708" cy="1685077"/>
          </a:xfrm>
        </p:grpSpPr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485F8B9D-BC4D-42D9-A2A3-B7C5FCB1A6A4}"/>
                </a:ext>
              </a:extLst>
            </p:cNvPr>
            <p:cNvSpPr txBox="1"/>
            <p:nvPr/>
          </p:nvSpPr>
          <p:spPr>
            <a:xfrm>
              <a:off x="3909325" y="1162834"/>
              <a:ext cx="3148423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人間が勝った時、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が勝った時の処理を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それぞれ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表情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7FC039C0-2FAF-474C-B54D-6D4D9D95AC9B}"/>
                </a:ext>
              </a:extLst>
            </p:cNvPr>
            <p:cNvSpPr txBox="1"/>
            <p:nvPr/>
          </p:nvSpPr>
          <p:spPr>
            <a:xfrm>
              <a:off x="6154515" y="233023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34234144-1B30-4AB4-821E-7FCDAC180687}"/>
                </a:ext>
              </a:extLst>
            </p:cNvPr>
            <p:cNvSpPr txBox="1"/>
            <p:nvPr/>
          </p:nvSpPr>
          <p:spPr>
            <a:xfrm>
              <a:off x="3882040" y="1236771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にんげん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487AAC71-3DBC-46A7-A8FA-36F3CE8F849B}"/>
                </a:ext>
              </a:extLst>
            </p:cNvPr>
            <p:cNvSpPr txBox="1"/>
            <p:nvPr/>
          </p:nvSpPr>
          <p:spPr>
            <a:xfrm>
              <a:off x="4771843" y="2330231"/>
              <a:ext cx="10696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25815C42-7055-45BA-84AF-CA7A4C84212C}"/>
                </a:ext>
              </a:extLst>
            </p:cNvPr>
            <p:cNvSpPr txBox="1"/>
            <p:nvPr/>
          </p:nvSpPr>
          <p:spPr>
            <a:xfrm>
              <a:off x="5890351" y="1787599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しょり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C5D0FD1A-8336-415A-8CF2-D65CCB6B7D5D}"/>
                </a:ext>
              </a:extLst>
            </p:cNvPr>
            <p:cNvSpPr txBox="1"/>
            <p:nvPr/>
          </p:nvSpPr>
          <p:spPr>
            <a:xfrm>
              <a:off x="4531463" y="123677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7F89516F-138E-4AA3-B050-BE8ADB5869E4}"/>
                </a:ext>
              </a:extLst>
            </p:cNvPr>
            <p:cNvSpPr txBox="1"/>
            <p:nvPr/>
          </p:nvSpPr>
          <p:spPr>
            <a:xfrm>
              <a:off x="5204143" y="123677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9342ADF4-82E3-4165-8DDD-B73B3FCA95BE}"/>
                </a:ext>
              </a:extLst>
            </p:cNvPr>
            <p:cNvSpPr txBox="1"/>
            <p:nvPr/>
          </p:nvSpPr>
          <p:spPr>
            <a:xfrm>
              <a:off x="3953094" y="1787599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680B5DFD-7902-4333-9EEC-7D3D139F015E}"/>
                </a:ext>
              </a:extLst>
            </p:cNvPr>
            <p:cNvSpPr txBox="1"/>
            <p:nvPr/>
          </p:nvSpPr>
          <p:spPr>
            <a:xfrm>
              <a:off x="4762315" y="178759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9B20BDBF-6E6F-431E-8039-185A5345319E}"/>
                </a:ext>
              </a:extLst>
            </p:cNvPr>
            <p:cNvSpPr txBox="1"/>
            <p:nvPr/>
          </p:nvSpPr>
          <p:spPr>
            <a:xfrm>
              <a:off x="5434995" y="178759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84" name="図 83">
            <a:extLst>
              <a:ext uri="{FF2B5EF4-FFF2-40B4-BE49-F238E27FC236}">
                <a16:creationId xmlns:a16="http://schemas.microsoft.com/office/drawing/2014/main" id="{529FAB21-31B7-46F2-ADBE-89500C7C4A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86284" y="1489359"/>
            <a:ext cx="1062095" cy="1692565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D5671206-F51F-402B-8D93-941065464C47}"/>
              </a:ext>
            </a:extLst>
          </p:cNvPr>
          <p:cNvGrpSpPr/>
          <p:nvPr/>
        </p:nvGrpSpPr>
        <p:grpSpPr>
          <a:xfrm>
            <a:off x="2941702" y="840973"/>
            <a:ext cx="5328644" cy="706610"/>
            <a:chOff x="3030479" y="1181838"/>
            <a:chExt cx="5328644" cy="706610"/>
          </a:xfrm>
        </p:grpSpPr>
        <p:sp>
          <p:nvSpPr>
            <p:cNvPr id="86" name="吹き出し: 角を丸めた四角形 85">
              <a:extLst>
                <a:ext uri="{FF2B5EF4-FFF2-40B4-BE49-F238E27FC236}">
                  <a16:creationId xmlns:a16="http://schemas.microsoft.com/office/drawing/2014/main" id="{C0B74728-D7BD-442A-A23D-F3ED62BF998C}"/>
                </a:ext>
              </a:extLst>
            </p:cNvPr>
            <p:cNvSpPr/>
            <p:nvPr/>
          </p:nvSpPr>
          <p:spPr>
            <a:xfrm>
              <a:off x="3030479" y="1181838"/>
              <a:ext cx="5328644" cy="706610"/>
            </a:xfrm>
            <a:prstGeom prst="wedgeRoundRectCallout">
              <a:avLst>
                <a:gd name="adj1" fmla="val 53810"/>
                <a:gd name="adj2" fmla="val 4845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372A5545-12FA-4466-A16A-D8D982A3C973}"/>
                </a:ext>
              </a:extLst>
            </p:cNvPr>
            <p:cNvSpPr txBox="1"/>
            <p:nvPr/>
          </p:nvSpPr>
          <p:spPr>
            <a:xfrm>
              <a:off x="3142696" y="1243579"/>
              <a:ext cx="50887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どちらかが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回勝って、勝負がついた時の処理だよ！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3A3D5806-AA81-4154-BF0A-DC2C08AD8285}"/>
                </a:ext>
              </a:extLst>
            </p:cNvPr>
            <p:cNvSpPr txBox="1"/>
            <p:nvPr/>
          </p:nvSpPr>
          <p:spPr>
            <a:xfrm>
              <a:off x="5270880" y="1303970"/>
              <a:ext cx="64112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しょうぶ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AD9142D7-F6C3-41AE-9579-5CB5C081335B}"/>
                </a:ext>
              </a:extLst>
            </p:cNvPr>
            <p:cNvSpPr txBox="1"/>
            <p:nvPr/>
          </p:nvSpPr>
          <p:spPr>
            <a:xfrm>
              <a:off x="6443068" y="1303970"/>
              <a:ext cx="49663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3DC94462-45D5-43DE-808B-27E94CB13C73}"/>
                </a:ext>
              </a:extLst>
            </p:cNvPr>
            <p:cNvSpPr txBox="1"/>
            <p:nvPr/>
          </p:nvSpPr>
          <p:spPr>
            <a:xfrm>
              <a:off x="4168655" y="1303970"/>
              <a:ext cx="71739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 か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2B80D062-5941-4DAC-8613-9652CEAB7668}"/>
                </a:ext>
              </a:extLst>
            </p:cNvPr>
            <p:cNvSpPr txBox="1"/>
            <p:nvPr/>
          </p:nvSpPr>
          <p:spPr>
            <a:xfrm>
              <a:off x="6958333" y="1303970"/>
              <a:ext cx="49663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しょり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54DE02AE-5A5E-4F4B-A7EA-A66055B9C525}"/>
              </a:ext>
            </a:extLst>
          </p:cNvPr>
          <p:cNvGrpSpPr/>
          <p:nvPr/>
        </p:nvGrpSpPr>
        <p:grpSpPr>
          <a:xfrm>
            <a:off x="4989250" y="5015229"/>
            <a:ext cx="4224745" cy="577081"/>
            <a:chOff x="4989250" y="5015229"/>
            <a:chExt cx="4224745" cy="577081"/>
          </a:xfrm>
        </p:grpSpPr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73F4317B-527A-48BC-8E4B-C381EC3DBFB1}"/>
                </a:ext>
              </a:extLst>
            </p:cNvPr>
            <p:cNvSpPr txBox="1"/>
            <p:nvPr/>
          </p:nvSpPr>
          <p:spPr>
            <a:xfrm>
              <a:off x="4989250" y="5015229"/>
              <a:ext cx="422474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全てを止める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C7D4D69D-4757-49BD-9E48-416F88B20084}"/>
                </a:ext>
              </a:extLst>
            </p:cNvPr>
            <p:cNvSpPr txBox="1"/>
            <p:nvPr/>
          </p:nvSpPr>
          <p:spPr>
            <a:xfrm>
              <a:off x="5147839" y="5082637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7C583EFB-8360-48B8-8AD8-FCF9DD415550}"/>
                </a:ext>
              </a:extLst>
            </p:cNvPr>
            <p:cNvSpPr txBox="1"/>
            <p:nvPr/>
          </p:nvSpPr>
          <p:spPr>
            <a:xfrm>
              <a:off x="8363151" y="510193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02AF4728-7F2A-4E98-90DA-43A57265EAF3}"/>
                </a:ext>
              </a:extLst>
            </p:cNvPr>
            <p:cNvSpPr txBox="1"/>
            <p:nvPr/>
          </p:nvSpPr>
          <p:spPr>
            <a:xfrm>
              <a:off x="6532335" y="510193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すべ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0" name="テキスト ボックス 99">
              <a:extLst>
                <a:ext uri="{FF2B5EF4-FFF2-40B4-BE49-F238E27FC236}">
                  <a16:creationId xmlns:a16="http://schemas.microsoft.com/office/drawing/2014/main" id="{A5D30A65-03ED-44B8-8153-A8137D71B539}"/>
                </a:ext>
              </a:extLst>
            </p:cNvPr>
            <p:cNvSpPr txBox="1"/>
            <p:nvPr/>
          </p:nvSpPr>
          <p:spPr>
            <a:xfrm>
              <a:off x="7203394" y="510193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187907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C01E65C-C611-48D1-9092-166245FA6B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59" y="1877605"/>
            <a:ext cx="6486525" cy="4981575"/>
          </a:xfrm>
          <a:prstGeom prst="rect">
            <a:avLst/>
          </a:prstGeom>
        </p:spPr>
      </p:pic>
      <p:pic>
        <p:nvPicPr>
          <p:cNvPr id="84" name="図 83">
            <a:extLst>
              <a:ext uri="{FF2B5EF4-FFF2-40B4-BE49-F238E27FC236}">
                <a16:creationId xmlns:a16="http://schemas.microsoft.com/office/drawing/2014/main" id="{529FAB21-31B7-46F2-ADBE-89500C7C4A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6284" y="1489359"/>
            <a:ext cx="1062095" cy="1692565"/>
          </a:xfrm>
          <a:prstGeom prst="rect">
            <a:avLst/>
          </a:prstGeom>
        </p:spPr>
      </p:pic>
      <p:sp>
        <p:nvSpPr>
          <p:cNvPr id="86" name="吹き出し: 角を丸めた四角形 85">
            <a:extLst>
              <a:ext uri="{FF2B5EF4-FFF2-40B4-BE49-F238E27FC236}">
                <a16:creationId xmlns:a16="http://schemas.microsoft.com/office/drawing/2014/main" id="{C0B74728-D7BD-442A-A23D-F3ED62BF998C}"/>
              </a:ext>
            </a:extLst>
          </p:cNvPr>
          <p:cNvSpPr/>
          <p:nvPr/>
        </p:nvSpPr>
        <p:spPr>
          <a:xfrm>
            <a:off x="2941702" y="840973"/>
            <a:ext cx="5328644" cy="706610"/>
          </a:xfrm>
          <a:prstGeom prst="wedgeRoundRectCallout">
            <a:avLst>
              <a:gd name="adj1" fmla="val 53810"/>
              <a:gd name="adj2" fmla="val 48459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CC3A5F9-591D-4DF4-97F2-FE129B3F73FC}"/>
              </a:ext>
            </a:extLst>
          </p:cNvPr>
          <p:cNvGrpSpPr/>
          <p:nvPr/>
        </p:nvGrpSpPr>
        <p:grpSpPr>
          <a:xfrm>
            <a:off x="2993721" y="902714"/>
            <a:ext cx="5148926" cy="523220"/>
            <a:chOff x="2993721" y="902714"/>
            <a:chExt cx="5148926" cy="523220"/>
          </a:xfrm>
        </p:grpSpPr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372A5545-12FA-4466-A16A-D8D982A3C973}"/>
                </a:ext>
              </a:extLst>
            </p:cNvPr>
            <p:cNvSpPr txBox="1"/>
            <p:nvPr/>
          </p:nvSpPr>
          <p:spPr>
            <a:xfrm>
              <a:off x="3053919" y="902714"/>
              <a:ext cx="50887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勝負がつかない時に、勝ち数を表示する処理だよ！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3A3D5806-AA81-4154-BF0A-DC2C08AD8285}"/>
                </a:ext>
              </a:extLst>
            </p:cNvPr>
            <p:cNvSpPr txBox="1"/>
            <p:nvPr/>
          </p:nvSpPr>
          <p:spPr>
            <a:xfrm>
              <a:off x="5880795" y="980861"/>
              <a:ext cx="64112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AD9142D7-F6C3-41AE-9579-5CB5C081335B}"/>
                </a:ext>
              </a:extLst>
            </p:cNvPr>
            <p:cNvSpPr txBox="1"/>
            <p:nvPr/>
          </p:nvSpPr>
          <p:spPr>
            <a:xfrm>
              <a:off x="5434623" y="980861"/>
              <a:ext cx="49663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3DC94462-45D5-43DE-808B-27E94CB13C73}"/>
                </a:ext>
              </a:extLst>
            </p:cNvPr>
            <p:cNvSpPr txBox="1"/>
            <p:nvPr/>
          </p:nvSpPr>
          <p:spPr>
            <a:xfrm>
              <a:off x="4476672" y="980861"/>
              <a:ext cx="39162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2B80D062-5941-4DAC-8613-9652CEAB7668}"/>
                </a:ext>
              </a:extLst>
            </p:cNvPr>
            <p:cNvSpPr txBox="1"/>
            <p:nvPr/>
          </p:nvSpPr>
          <p:spPr>
            <a:xfrm>
              <a:off x="6745268" y="980861"/>
              <a:ext cx="49663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しょり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209DE45D-C308-412C-92A3-CFA8B1FA9425}"/>
                </a:ext>
              </a:extLst>
            </p:cNvPr>
            <p:cNvSpPr txBox="1"/>
            <p:nvPr/>
          </p:nvSpPr>
          <p:spPr>
            <a:xfrm>
              <a:off x="2993721" y="980861"/>
              <a:ext cx="64112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しょうぶ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87DD7903-4302-4A7B-A23A-CCF328023408}"/>
                </a:ext>
              </a:extLst>
            </p:cNvPr>
            <p:cNvSpPr txBox="1"/>
            <p:nvPr/>
          </p:nvSpPr>
          <p:spPr>
            <a:xfrm>
              <a:off x="5036523" y="980861"/>
              <a:ext cx="49663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9CBD9A6D-06E8-4BBC-911B-1096AFB210C8}"/>
              </a:ext>
            </a:extLst>
          </p:cNvPr>
          <p:cNvGrpSpPr/>
          <p:nvPr/>
        </p:nvGrpSpPr>
        <p:grpSpPr>
          <a:xfrm>
            <a:off x="3466677" y="3213319"/>
            <a:ext cx="4883490" cy="2239074"/>
            <a:chOff x="3765957" y="3298861"/>
            <a:chExt cx="4883490" cy="2239074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24676506-0B66-474E-8C7B-9A389173517A}"/>
                </a:ext>
              </a:extLst>
            </p:cNvPr>
            <p:cNvSpPr txBox="1"/>
            <p:nvPr/>
          </p:nvSpPr>
          <p:spPr>
            <a:xfrm>
              <a:off x="3765957" y="3298861"/>
              <a:ext cx="4883490" cy="2239074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rgbClr val="FF0000"/>
              </a:solidFill>
              <a:prstDash val="dash"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演算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を２つ選び、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とする。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「変数」と「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-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」をそれぞれ入れて、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　　とする。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B411BA47-6A68-43DC-8AA5-A73F80BD3E2C}"/>
                </a:ext>
              </a:extLst>
            </p:cNvPr>
            <p:cNvSpPr txBox="1"/>
            <p:nvPr/>
          </p:nvSpPr>
          <p:spPr>
            <a:xfrm>
              <a:off x="7381566" y="337920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8E1B182F-679C-47A1-8E10-226CE5E75A5A}"/>
                </a:ext>
              </a:extLst>
            </p:cNvPr>
            <p:cNvSpPr txBox="1"/>
            <p:nvPr/>
          </p:nvSpPr>
          <p:spPr>
            <a:xfrm>
              <a:off x="3876923" y="3394391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B9ED617F-2F4D-4EE7-9ADD-07CE8CA15D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77819" y="3526468"/>
              <a:ext cx="1448124" cy="327259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44A86F2B-77AE-40D9-9FAA-14FB66FCCB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12517" y="3954598"/>
              <a:ext cx="2141406" cy="396274"/>
            </a:xfrm>
            <a:prstGeom prst="rect">
              <a:avLst/>
            </a:prstGeom>
          </p:spPr>
        </p:pic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92795CF0-0C2F-446D-BA37-1BB488A78D3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56938" y="5095937"/>
              <a:ext cx="3193057" cy="441998"/>
            </a:xfrm>
            <a:prstGeom prst="rect">
              <a:avLst/>
            </a:prstGeom>
          </p:spPr>
        </p:pic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3AFF706D-9693-47C1-AF8A-DEBF68276C42}"/>
                </a:ext>
              </a:extLst>
            </p:cNvPr>
            <p:cNvSpPr txBox="1"/>
            <p:nvPr/>
          </p:nvSpPr>
          <p:spPr>
            <a:xfrm>
              <a:off x="3912517" y="4451743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41C06EB9-B398-4B8D-8486-FFA1F63AFF7C}"/>
                </a:ext>
              </a:extLst>
            </p:cNvPr>
            <p:cNvSpPr txBox="1"/>
            <p:nvPr/>
          </p:nvSpPr>
          <p:spPr>
            <a:xfrm>
              <a:off x="6529168" y="447258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72" name="グループ化 71">
            <a:extLst>
              <a:ext uri="{FF2B5EF4-FFF2-40B4-BE49-F238E27FC236}">
                <a16:creationId xmlns:a16="http://schemas.microsoft.com/office/drawing/2014/main" id="{93475040-959D-46BF-94DC-9A5580D52B80}"/>
              </a:ext>
            </a:extLst>
          </p:cNvPr>
          <p:cNvGrpSpPr/>
          <p:nvPr/>
        </p:nvGrpSpPr>
        <p:grpSpPr>
          <a:xfrm>
            <a:off x="241979" y="5904064"/>
            <a:ext cx="652422" cy="639195"/>
            <a:chOff x="588875" y="3127860"/>
            <a:chExt cx="652422" cy="639195"/>
          </a:xfrm>
        </p:grpSpPr>
        <p:pic>
          <p:nvPicPr>
            <p:cNvPr id="73" name="図 72">
              <a:extLst>
                <a:ext uri="{FF2B5EF4-FFF2-40B4-BE49-F238E27FC236}">
                  <a16:creationId xmlns:a16="http://schemas.microsoft.com/office/drawing/2014/main" id="{CF130AED-880F-421F-97A7-AC61CC3460A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3825" y="3214605"/>
              <a:ext cx="609600" cy="552450"/>
            </a:xfrm>
            <a:prstGeom prst="rect">
              <a:avLst/>
            </a:prstGeom>
          </p:spPr>
        </p:pic>
        <p:sp>
          <p:nvSpPr>
            <p:cNvPr id="74" name="四角形: 角を丸くする 73">
              <a:extLst>
                <a:ext uri="{FF2B5EF4-FFF2-40B4-BE49-F238E27FC236}">
                  <a16:creationId xmlns:a16="http://schemas.microsoft.com/office/drawing/2014/main" id="{274DCF5F-8FFE-4391-B606-598F4C44DBF8}"/>
                </a:ext>
              </a:extLst>
            </p:cNvPr>
            <p:cNvSpPr/>
            <p:nvPr/>
          </p:nvSpPr>
          <p:spPr>
            <a:xfrm>
              <a:off x="588875" y="312786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76" name="直線矢印コネクタ 75">
            <a:extLst>
              <a:ext uri="{FF2B5EF4-FFF2-40B4-BE49-F238E27FC236}">
                <a16:creationId xmlns:a16="http://schemas.microsoft.com/office/drawing/2014/main" id="{CC9D4D5F-170C-4B25-A72C-C12549A13925}"/>
              </a:ext>
            </a:extLst>
          </p:cNvPr>
          <p:cNvCxnSpPr>
            <a:cxnSpLocks/>
            <a:stCxn id="74" idx="3"/>
            <a:endCxn id="77" idx="1"/>
          </p:cNvCxnSpPr>
          <p:nvPr/>
        </p:nvCxnSpPr>
        <p:spPr>
          <a:xfrm flipV="1">
            <a:off x="894401" y="6223659"/>
            <a:ext cx="523230" cy="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正方形/長方形 76">
            <a:extLst>
              <a:ext uri="{FF2B5EF4-FFF2-40B4-BE49-F238E27FC236}">
                <a16:creationId xmlns:a16="http://schemas.microsoft.com/office/drawing/2014/main" id="{6B750211-57D1-400D-99FC-5757E777E577}"/>
              </a:ext>
            </a:extLst>
          </p:cNvPr>
          <p:cNvSpPr/>
          <p:nvPr/>
        </p:nvSpPr>
        <p:spPr>
          <a:xfrm>
            <a:off x="1417631" y="5904064"/>
            <a:ext cx="5418175" cy="639190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82" name="コネクタ: カギ線 81">
            <a:extLst>
              <a:ext uri="{FF2B5EF4-FFF2-40B4-BE49-F238E27FC236}">
                <a16:creationId xmlns:a16="http://schemas.microsoft.com/office/drawing/2014/main" id="{1095DE26-2759-4F0F-8887-516E1797CDFB}"/>
              </a:ext>
            </a:extLst>
          </p:cNvPr>
          <p:cNvCxnSpPr>
            <a:cxnSpLocks/>
            <a:stCxn id="49" idx="3"/>
            <a:endCxn id="77" idx="3"/>
          </p:cNvCxnSpPr>
          <p:nvPr/>
        </p:nvCxnSpPr>
        <p:spPr>
          <a:xfrm flipH="1">
            <a:off x="6835806" y="4332856"/>
            <a:ext cx="1514361" cy="1890803"/>
          </a:xfrm>
          <a:prstGeom prst="bentConnector3">
            <a:avLst>
              <a:gd name="adj1" fmla="val -15095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957974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4DCB0FF-3AC0-4F3B-B858-35DD77E23758}"/>
              </a:ext>
            </a:extLst>
          </p:cNvPr>
          <p:cNvSpPr txBox="1"/>
          <p:nvPr/>
        </p:nvSpPr>
        <p:spPr>
          <a:xfrm>
            <a:off x="618636" y="1092133"/>
            <a:ext cx="73979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「結果」のブロック定義を呼び出そう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D8048333-C5DF-4887-AE50-9C72080184B6}"/>
              </a:ext>
            </a:extLst>
          </p:cNvPr>
          <p:cNvSpPr txBox="1"/>
          <p:nvPr/>
        </p:nvSpPr>
        <p:spPr>
          <a:xfrm>
            <a:off x="826085" y="1159403"/>
            <a:ext cx="6620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けっか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B1CD4F4A-B876-4597-9FB5-DD4AB7B316A7}"/>
              </a:ext>
            </a:extLst>
          </p:cNvPr>
          <p:cNvSpPr txBox="1"/>
          <p:nvPr/>
        </p:nvSpPr>
        <p:spPr>
          <a:xfrm>
            <a:off x="2606345" y="1159403"/>
            <a:ext cx="7797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ていぎ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D056F004-813C-4C7A-A876-84ACC992DBC1}"/>
              </a:ext>
            </a:extLst>
          </p:cNvPr>
          <p:cNvSpPr txBox="1"/>
          <p:nvPr/>
        </p:nvSpPr>
        <p:spPr>
          <a:xfrm>
            <a:off x="3384481" y="1159403"/>
            <a:ext cx="391283" cy="246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A1F0133E-E524-4D9E-A878-E290C9657860}"/>
              </a:ext>
            </a:extLst>
          </p:cNvPr>
          <p:cNvSpPr txBox="1"/>
          <p:nvPr/>
        </p:nvSpPr>
        <p:spPr>
          <a:xfrm>
            <a:off x="3843809" y="1159403"/>
            <a:ext cx="391283" cy="246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3ABCB348-7B7C-4B85-9768-71C73C13A6B5}"/>
              </a:ext>
            </a:extLst>
          </p:cNvPr>
          <p:cNvGrpSpPr/>
          <p:nvPr/>
        </p:nvGrpSpPr>
        <p:grpSpPr>
          <a:xfrm>
            <a:off x="1986084" y="1663222"/>
            <a:ext cx="3890831" cy="5045035"/>
            <a:chOff x="1186149" y="1669214"/>
            <a:chExt cx="4276725" cy="5545403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E3099ACA-BC34-4998-B989-141EDA059E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51335" y="1669214"/>
              <a:ext cx="3800475" cy="3619500"/>
            </a:xfrm>
            <a:prstGeom prst="rect">
              <a:avLst/>
            </a:prstGeom>
          </p:spPr>
        </p:pic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7F4D817C-9DA9-4EC2-98E6-B0F3BBB0C2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6149" y="5376292"/>
              <a:ext cx="4276725" cy="1838325"/>
            </a:xfrm>
            <a:prstGeom prst="rect">
              <a:avLst/>
            </a:prstGeom>
          </p:spPr>
        </p:pic>
      </p:grpSp>
      <p:pic>
        <p:nvPicPr>
          <p:cNvPr id="43" name="図 42">
            <a:extLst>
              <a:ext uri="{FF2B5EF4-FFF2-40B4-BE49-F238E27FC236}">
                <a16:creationId xmlns:a16="http://schemas.microsoft.com/office/drawing/2014/main" id="{A85A48CC-EF07-45AE-BB54-D9FC7D71EF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20235" t="33773" r="20104" b="30586"/>
          <a:stretch/>
        </p:blipFill>
        <p:spPr>
          <a:xfrm>
            <a:off x="1977207" y="4547756"/>
            <a:ext cx="3767591" cy="816747"/>
          </a:xfrm>
          <a:prstGeom prst="rect">
            <a:avLst/>
          </a:prstGeom>
        </p:spPr>
      </p:pic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B3F7F515-A38C-47AE-903F-0346D2E68E06}"/>
              </a:ext>
            </a:extLst>
          </p:cNvPr>
          <p:cNvGrpSpPr/>
          <p:nvPr/>
        </p:nvGrpSpPr>
        <p:grpSpPr>
          <a:xfrm>
            <a:off x="1092689" y="6146948"/>
            <a:ext cx="652422" cy="656951"/>
            <a:chOff x="569798" y="2158618"/>
            <a:chExt cx="652422" cy="656951"/>
          </a:xfrm>
        </p:grpSpPr>
        <p:pic>
          <p:nvPicPr>
            <p:cNvPr id="45" name="図 44">
              <a:extLst>
                <a:ext uri="{FF2B5EF4-FFF2-40B4-BE49-F238E27FC236}">
                  <a16:creationId xmlns:a16="http://schemas.microsoft.com/office/drawing/2014/main" id="{0E04038A-91EA-4D4C-A193-D90C3F42A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4807" y="2186831"/>
              <a:ext cx="600159" cy="628738"/>
            </a:xfrm>
            <a:prstGeom prst="rect">
              <a:avLst/>
            </a:prstGeom>
          </p:spPr>
        </p:pic>
        <p:sp>
          <p:nvSpPr>
            <p:cNvPr id="46" name="四角形: 角を丸くする 45">
              <a:extLst>
                <a:ext uri="{FF2B5EF4-FFF2-40B4-BE49-F238E27FC236}">
                  <a16:creationId xmlns:a16="http://schemas.microsoft.com/office/drawing/2014/main" id="{DE7F7DE3-32B1-4443-B3B1-DE51330613E3}"/>
                </a:ext>
              </a:extLst>
            </p:cNvPr>
            <p:cNvSpPr/>
            <p:nvPr/>
          </p:nvSpPr>
          <p:spPr>
            <a:xfrm>
              <a:off x="569798" y="2158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47" name="直線矢印コネクタ 46">
            <a:extLst>
              <a:ext uri="{FF2B5EF4-FFF2-40B4-BE49-F238E27FC236}">
                <a16:creationId xmlns:a16="http://schemas.microsoft.com/office/drawing/2014/main" id="{B87A7363-0776-4E19-8CA1-1E5BC2B8207F}"/>
              </a:ext>
            </a:extLst>
          </p:cNvPr>
          <p:cNvCxnSpPr>
            <a:cxnSpLocks/>
          </p:cNvCxnSpPr>
          <p:nvPr/>
        </p:nvCxnSpPr>
        <p:spPr>
          <a:xfrm>
            <a:off x="1745111" y="6399638"/>
            <a:ext cx="30414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グループ化 59">
            <a:extLst>
              <a:ext uri="{FF2B5EF4-FFF2-40B4-BE49-F238E27FC236}">
                <a16:creationId xmlns:a16="http://schemas.microsoft.com/office/drawing/2014/main" id="{04E6C5E7-BE17-49D5-8439-B1688EAF55DF}"/>
              </a:ext>
            </a:extLst>
          </p:cNvPr>
          <p:cNvGrpSpPr/>
          <p:nvPr/>
        </p:nvGrpSpPr>
        <p:grpSpPr>
          <a:xfrm>
            <a:off x="4817662" y="3031346"/>
            <a:ext cx="4224064" cy="1309748"/>
            <a:chOff x="4880047" y="2463821"/>
            <a:chExt cx="4224064" cy="1309748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AAAFCFD4-1FEF-4FCA-95AF-780A60AA13F0}"/>
                </a:ext>
              </a:extLst>
            </p:cNvPr>
            <p:cNvSpPr txBox="1"/>
            <p:nvPr/>
          </p:nvSpPr>
          <p:spPr>
            <a:xfrm>
              <a:off x="4880047" y="2463821"/>
              <a:ext cx="422406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ブロック定義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の最後に繋げる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E2553F67-53F5-49D3-B3CB-8A7C0454031C}"/>
                </a:ext>
              </a:extLst>
            </p:cNvPr>
            <p:cNvSpPr txBox="1"/>
            <p:nvPr/>
          </p:nvSpPr>
          <p:spPr>
            <a:xfrm>
              <a:off x="8052931" y="253166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81C5CD0F-4DF3-4D68-AC21-F94769CF6D94}"/>
                </a:ext>
              </a:extLst>
            </p:cNvPr>
            <p:cNvSpPr txBox="1"/>
            <p:nvPr/>
          </p:nvSpPr>
          <p:spPr>
            <a:xfrm>
              <a:off x="5980680" y="2531669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ていぎ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83DCE9E7-F26F-4974-B74C-AE0BCD4ACF45}"/>
                </a:ext>
              </a:extLst>
            </p:cNvPr>
            <p:cNvSpPr txBox="1"/>
            <p:nvPr/>
          </p:nvSpPr>
          <p:spPr>
            <a:xfrm>
              <a:off x="6823853" y="3071084"/>
              <a:ext cx="58234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つな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ADD9B367-68CF-4745-A234-540B0F4C974D}"/>
                </a:ext>
              </a:extLst>
            </p:cNvPr>
            <p:cNvSpPr txBox="1"/>
            <p:nvPr/>
          </p:nvSpPr>
          <p:spPr>
            <a:xfrm>
              <a:off x="6275953" y="3082628"/>
              <a:ext cx="58234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7" name="図 56">
              <a:extLst>
                <a:ext uri="{FF2B5EF4-FFF2-40B4-BE49-F238E27FC236}">
                  <a16:creationId xmlns:a16="http://schemas.microsoft.com/office/drawing/2014/main" id="{508C6018-2565-4F58-90EE-E3DD3D3C48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41454" y="3029360"/>
              <a:ext cx="1009388" cy="744209"/>
            </a:xfrm>
            <a:prstGeom prst="rect">
              <a:avLst/>
            </a:prstGeom>
          </p:spPr>
        </p:pic>
        <p:pic>
          <p:nvPicPr>
            <p:cNvPr id="59" name="図 58">
              <a:extLst>
                <a:ext uri="{FF2B5EF4-FFF2-40B4-BE49-F238E27FC236}">
                  <a16:creationId xmlns:a16="http://schemas.microsoft.com/office/drawing/2014/main" id="{5A8E55E1-A4AB-4DF1-8DD6-7F0216CD405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346571" y="2548045"/>
              <a:ext cx="582346" cy="510673"/>
            </a:xfrm>
            <a:prstGeom prst="rect">
              <a:avLst/>
            </a:prstGeom>
          </p:spPr>
        </p:pic>
      </p:grpSp>
      <p:grpSp>
        <p:nvGrpSpPr>
          <p:cNvPr id="71" name="グループ化 70">
            <a:extLst>
              <a:ext uri="{FF2B5EF4-FFF2-40B4-BE49-F238E27FC236}">
                <a16:creationId xmlns:a16="http://schemas.microsoft.com/office/drawing/2014/main" id="{DF510BAC-357C-4F02-9514-3A268C89F997}"/>
              </a:ext>
            </a:extLst>
          </p:cNvPr>
          <p:cNvGrpSpPr/>
          <p:nvPr/>
        </p:nvGrpSpPr>
        <p:grpSpPr>
          <a:xfrm>
            <a:off x="907127" y="1686612"/>
            <a:ext cx="7952787" cy="5117287"/>
            <a:chOff x="907127" y="1686612"/>
            <a:chExt cx="7952787" cy="5117287"/>
          </a:xfrm>
        </p:grpSpPr>
        <p:sp>
          <p:nvSpPr>
            <p:cNvPr id="62" name="正方形/長方形 61">
              <a:extLst>
                <a:ext uri="{FF2B5EF4-FFF2-40B4-BE49-F238E27FC236}">
                  <a16:creationId xmlns:a16="http://schemas.microsoft.com/office/drawing/2014/main" id="{0E50D2F3-3ACF-4928-BACF-BF0DD2E3AC87}"/>
                </a:ext>
              </a:extLst>
            </p:cNvPr>
            <p:cNvSpPr/>
            <p:nvPr/>
          </p:nvSpPr>
          <p:spPr>
            <a:xfrm>
              <a:off x="907127" y="1686612"/>
              <a:ext cx="7952787" cy="511728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63" name="図 62">
              <a:extLst>
                <a:ext uri="{FF2B5EF4-FFF2-40B4-BE49-F238E27FC236}">
                  <a16:creationId xmlns:a16="http://schemas.microsoft.com/office/drawing/2014/main" id="{E3B2F1A7-A433-40E9-8AC5-4B6187A9846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246653" y="4700865"/>
              <a:ext cx="1342120" cy="1018718"/>
            </a:xfrm>
            <a:prstGeom prst="rect">
              <a:avLst/>
            </a:prstGeom>
          </p:spPr>
        </p:pic>
        <p:grpSp>
          <p:nvGrpSpPr>
            <p:cNvPr id="70" name="グループ化 69">
              <a:extLst>
                <a:ext uri="{FF2B5EF4-FFF2-40B4-BE49-F238E27FC236}">
                  <a16:creationId xmlns:a16="http://schemas.microsoft.com/office/drawing/2014/main" id="{83AEFFEA-4E64-4B28-AE4A-A1C1B2DAE3BF}"/>
                </a:ext>
              </a:extLst>
            </p:cNvPr>
            <p:cNvGrpSpPr/>
            <p:nvPr/>
          </p:nvGrpSpPr>
          <p:grpSpPr>
            <a:xfrm>
              <a:off x="1304042" y="2799820"/>
              <a:ext cx="7227343" cy="1016216"/>
              <a:chOff x="1304042" y="2799820"/>
              <a:chExt cx="7227343" cy="1016216"/>
            </a:xfrm>
          </p:grpSpPr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9979D549-0D86-4339-94F5-E7764D203DF7}"/>
                  </a:ext>
                </a:extLst>
              </p:cNvPr>
              <p:cNvSpPr txBox="1"/>
              <p:nvPr/>
            </p:nvSpPr>
            <p:spPr>
              <a:xfrm>
                <a:off x="1304042" y="2838845"/>
                <a:ext cx="7227343" cy="9771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どこから呼び出すといいのかな？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実は、</a:t>
                </a:r>
                <a:r>
                  <a:rPr lang="en-US" altLang="ja-JP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1</a:t>
                </a: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か所設定するだけで</a:t>
                </a:r>
                <a:r>
                  <a:rPr lang="en-US" altLang="ja-JP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OK</a:t>
                </a: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なんだよ！</a:t>
                </a:r>
              </a:p>
            </p:txBody>
          </p:sp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EB7B2E12-9EA2-4372-9F0F-25B53D62C3D0}"/>
                  </a:ext>
                </a:extLst>
              </p:cNvPr>
              <p:cNvSpPr txBox="1"/>
              <p:nvPr/>
            </p:nvSpPr>
            <p:spPr>
              <a:xfrm>
                <a:off x="3522097" y="3272766"/>
                <a:ext cx="113526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しょ せってい</a:t>
                </a:r>
              </a:p>
            </p:txBody>
          </p:sp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21B573FD-B4C0-4F6D-8CF4-62CAC72BE584}"/>
                  </a:ext>
                </a:extLst>
              </p:cNvPr>
              <p:cNvSpPr txBox="1"/>
              <p:nvPr/>
            </p:nvSpPr>
            <p:spPr>
              <a:xfrm>
                <a:off x="2258775" y="3258791"/>
                <a:ext cx="737461" cy="253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じつ</a:t>
                </a:r>
              </a:p>
            </p:txBody>
          </p:sp>
          <p:sp>
            <p:nvSpPr>
              <p:cNvPr id="68" name="テキスト ボックス 67">
                <a:extLst>
                  <a:ext uri="{FF2B5EF4-FFF2-40B4-BE49-F238E27FC236}">
                    <a16:creationId xmlns:a16="http://schemas.microsoft.com/office/drawing/2014/main" id="{8600C14A-FC08-440E-ACDA-0CA94CD0648E}"/>
                  </a:ext>
                </a:extLst>
              </p:cNvPr>
              <p:cNvSpPr txBox="1"/>
              <p:nvPr/>
            </p:nvSpPr>
            <p:spPr>
              <a:xfrm>
                <a:off x="3774781" y="2799820"/>
                <a:ext cx="737461" cy="253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よ</a:t>
                </a:r>
              </a:p>
            </p:txBody>
          </p:sp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DD6CB11B-4456-4A22-9230-64EFA36B03E0}"/>
                  </a:ext>
                </a:extLst>
              </p:cNvPr>
              <p:cNvSpPr txBox="1"/>
              <p:nvPr/>
            </p:nvSpPr>
            <p:spPr>
              <a:xfrm>
                <a:off x="4309159" y="2816958"/>
                <a:ext cx="737461" cy="253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だ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50506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2501</Words>
  <Application>Microsoft Office PowerPoint</Application>
  <PresentationFormat>画面に合わせる (4:3)</PresentationFormat>
  <Paragraphs>781</Paragraphs>
  <Slides>57</Slides>
  <Notes>5</Notes>
  <HiddenSlides>0</HiddenSlides>
  <MMClips>3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57</vt:i4>
      </vt:variant>
    </vt:vector>
  </HeadingPairs>
  <TitlesOfParts>
    <vt:vector size="64" baseType="lpstr">
      <vt:lpstr>Meiryo UI</vt:lpstr>
      <vt:lpstr>UD デジタル 教科書体 NP-R</vt:lpstr>
      <vt:lpstr>メイリオ</vt:lpstr>
      <vt:lpstr>Arial</vt:lpstr>
      <vt:lpstr>Century Gothic</vt:lpstr>
      <vt:lpstr>Wingdings</vt:lpstr>
      <vt:lpstr>曲線</vt:lpstr>
      <vt:lpstr>第10回　CodeyRockyとじゃんけんをしよう</vt:lpstr>
      <vt:lpstr>目次</vt:lpstr>
      <vt:lpstr>プログラミングの準備</vt:lpstr>
      <vt:lpstr>CodeyとRockyをつなげよう</vt:lpstr>
      <vt:lpstr>パソコンとつなげよう</vt:lpstr>
      <vt:lpstr>mBlockを起動しよう</vt:lpstr>
      <vt:lpstr>本日のミッション！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ブロック定義について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ミッション：Codeyとじゃんけんをしよう</vt:lpstr>
      <vt:lpstr>ステップアップ！</vt:lpstr>
      <vt:lpstr>考えてみよう！</vt:lpstr>
      <vt:lpstr>考えてみよう！</vt:lpstr>
      <vt:lpstr>考えてみよう！</vt:lpstr>
      <vt:lpstr>考えてみよう！</vt:lpstr>
      <vt:lpstr>チャレンジ！</vt:lpstr>
      <vt:lpstr>チャレンジ！</vt:lpstr>
      <vt:lpstr>チャレンジ！</vt:lpstr>
      <vt:lpstr>チャレンジ！</vt:lpstr>
      <vt:lpstr>チャレンジ！</vt:lpstr>
      <vt:lpstr>チャレンジ！</vt:lpstr>
      <vt:lpstr>チャレンジ！</vt:lpstr>
      <vt:lpstr>チャレンジ！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2021-11-10T19:37:28Z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