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21"/>
  </p:notesMasterIdLst>
  <p:handoutMasterIdLst>
    <p:handoutMasterId r:id="rId22"/>
  </p:handoutMasterIdLst>
  <p:sldIdLst>
    <p:sldId id="614" r:id="rId2"/>
    <p:sldId id="615" r:id="rId3"/>
    <p:sldId id="598" r:id="rId4"/>
    <p:sldId id="601" r:id="rId5"/>
    <p:sldId id="603" r:id="rId6"/>
    <p:sldId id="602" r:id="rId7"/>
    <p:sldId id="605" r:id="rId8"/>
    <p:sldId id="599" r:id="rId9"/>
    <p:sldId id="607" r:id="rId10"/>
    <p:sldId id="608" r:id="rId11"/>
    <p:sldId id="278" r:id="rId12"/>
    <p:sldId id="609" r:id="rId13"/>
    <p:sldId id="611" r:id="rId14"/>
    <p:sldId id="612" r:id="rId15"/>
    <p:sldId id="556" r:id="rId16"/>
    <p:sldId id="558" r:id="rId17"/>
    <p:sldId id="616" r:id="rId18"/>
    <p:sldId id="613" r:id="rId19"/>
    <p:sldId id="557" r:id="rId20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31" autoAdjust="0"/>
    <p:restoredTop sz="94660"/>
  </p:normalViewPr>
  <p:slideViewPr>
    <p:cSldViewPr snapToGrid="0" showGuides="1">
      <p:cViewPr varScale="1">
        <p:scale>
          <a:sx n="35" d="100"/>
          <a:sy n="35" d="100"/>
        </p:scale>
        <p:origin x="96" y="426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51433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353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672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454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rosecollection.com/blog/ri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10</a:t>
            </a:r>
            <a:r>
              <a:rPr lang="ja-JP" altLang="en-US"/>
              <a:t>回　リチャード・ロングについて学ぼう！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4E95E-F681-5948-934F-8D431A895564}"/>
              </a:ext>
            </a:extLst>
          </p:cNvPr>
          <p:cNvSpPr txBox="1"/>
          <p:nvPr/>
        </p:nvSpPr>
        <p:spPr>
          <a:xfrm>
            <a:off x="1054951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25AFC-C983-AF4D-8D01-A88EA95D06F9}"/>
              </a:ext>
            </a:extLst>
          </p:cNvPr>
          <p:cNvSpPr txBox="1"/>
          <p:nvPr/>
        </p:nvSpPr>
        <p:spPr>
          <a:xfrm>
            <a:off x="2695154" y="8687464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00BB6-FBD1-074F-988F-4B775AA294E9}"/>
              </a:ext>
            </a:extLst>
          </p:cNvPr>
          <p:cNvSpPr txBox="1"/>
          <p:nvPr/>
        </p:nvSpPr>
        <p:spPr>
          <a:xfrm>
            <a:off x="11577734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82840" y="2127652"/>
            <a:ext cx="10924284" cy="3793341"/>
            <a:chOff x="0" y="2153313"/>
            <a:chExt cx="10924284" cy="379334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8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215154" y="197224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2662438"/>
            <a:ext cx="12565096" cy="4634833"/>
          </a:xfrm>
        </p:spPr>
        <p:txBody>
          <a:bodyPr>
            <a:normAutofit/>
          </a:bodyPr>
          <a:lstStyle/>
          <a:p>
            <a:r>
              <a:rPr lang="ja-JP" altLang="en-US" sz="4400"/>
              <a:t>リチャード・ロングってどんな人？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pPr>
              <a:lnSpc>
                <a:spcPct val="150000"/>
              </a:lnSpc>
            </a:pPr>
            <a:r>
              <a:rPr lang="ja-JP" altLang="en-US" sz="4400"/>
              <a:t>ランドアート</a:t>
            </a:r>
            <a:r>
              <a:rPr lang="ja-JP" altLang="ja-JP" sz="4400"/>
              <a:t>を作ってみよう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考えてみよう</a:t>
            </a:r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8407214" y="226232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4936190" y="434376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25B0A0-3481-6846-A2CD-DDB56C53BF07}"/>
              </a:ext>
            </a:extLst>
          </p:cNvPr>
          <p:cNvSpPr txBox="1"/>
          <p:nvPr/>
        </p:nvSpPr>
        <p:spPr>
          <a:xfrm>
            <a:off x="1028298" y="60385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41456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リチャード・ロング</a:t>
            </a:r>
            <a:r>
              <a:rPr lang="ja-JP" altLang="en-US" sz="6600" b="1">
                <a:ea typeface="Meiryo" panose="020B0604030504040204" pitchFamily="34" charset="-128"/>
              </a:rPr>
              <a:t>ってどんな人？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0805173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21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9CE298D-2FCB-6D46-ACC0-2488429979BD}"/>
              </a:ext>
            </a:extLst>
          </p:cNvPr>
          <p:cNvGrpSpPr/>
          <p:nvPr/>
        </p:nvGrpSpPr>
        <p:grpSpPr>
          <a:xfrm>
            <a:off x="4579043" y="7975356"/>
            <a:ext cx="9667265" cy="3142616"/>
            <a:chOff x="3995239" y="8677453"/>
            <a:chExt cx="9008210" cy="19037975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72FD8668-15D5-DF4B-B858-0980678E0F2A}"/>
                </a:ext>
              </a:extLst>
            </p:cNvPr>
            <p:cNvGrpSpPr/>
            <p:nvPr/>
          </p:nvGrpSpPr>
          <p:grpSpPr>
            <a:xfrm>
              <a:off x="3995239" y="8677453"/>
              <a:ext cx="9008210" cy="19037975"/>
              <a:chOff x="3649306" y="2839884"/>
              <a:chExt cx="9385376" cy="417683828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2C1D15A4-B901-5C4E-96E7-82162C58A17E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17683828"/>
                <a:chOff x="1243950" y="983888"/>
                <a:chExt cx="4334592" cy="1245319069"/>
              </a:xfrm>
            </p:grpSpPr>
            <p:grpSp>
              <p:nvGrpSpPr>
                <p:cNvPr id="50" name="グループ化 49">
                  <a:extLst>
                    <a:ext uri="{FF2B5EF4-FFF2-40B4-BE49-F238E27FC236}">
                      <a16:creationId xmlns:a16="http://schemas.microsoft.com/office/drawing/2014/main" id="{228032BD-A72A-0E4C-8A20-345FD60B93DB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245319069"/>
                  <a:chOff x="1639994" y="705694"/>
                  <a:chExt cx="5177924" cy="1245319069"/>
                </a:xfrm>
              </p:grpSpPr>
              <p:sp>
                <p:nvSpPr>
                  <p:cNvPr id="52" name="吹き出し: 角を丸めた四角形 19">
                    <a:extLst>
                      <a:ext uri="{FF2B5EF4-FFF2-40B4-BE49-F238E27FC236}">
                        <a16:creationId xmlns:a16="http://schemas.microsoft.com/office/drawing/2014/main" id="{71DC0DC8-B218-DE47-88A8-B735230CA5A9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85"/>
                    <a:ext cx="4965781" cy="1245296878"/>
                  </a:xfrm>
                  <a:prstGeom prst="wedgeRoundRectCallout">
                    <a:avLst>
                      <a:gd name="adj1" fmla="val -54400"/>
                      <a:gd name="adj2" fmla="val 10300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53" name="テキスト ボックス 52">
                    <a:extLst>
                      <a:ext uri="{FF2B5EF4-FFF2-40B4-BE49-F238E27FC236}">
                        <a16:creationId xmlns:a16="http://schemas.microsoft.com/office/drawing/2014/main" id="{956FA5E7-DDC6-B645-A50D-B77E7705D94E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64BB8235-0C21-FB44-A4B3-19AA556C8C63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FE3A92C-DAD6-A84E-AF75-6C6CB58EB941}"/>
                  </a:ext>
                </a:extLst>
              </p:cNvPr>
              <p:cNvSpPr txBox="1"/>
              <p:nvPr/>
            </p:nvSpPr>
            <p:spPr>
              <a:xfrm>
                <a:off x="3980558" y="3250570"/>
                <a:ext cx="9000851" cy="2093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A87E15F-61B8-FF41-B79B-469FBEAA40C8}"/>
                </a:ext>
              </a:extLst>
            </p:cNvPr>
            <p:cNvSpPr txBox="1"/>
            <p:nvPr/>
          </p:nvSpPr>
          <p:spPr>
            <a:xfrm>
              <a:off x="4433850" y="8832817"/>
              <a:ext cx="8200527" cy="177128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自然と人間との関係をテーマ</a:t>
              </a: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に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作品を作っているよ！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｢</a:t>
              </a:r>
              <a:r>
                <a:rPr lang="ja-JP" altLang="en-US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ランドアート</a:t>
              </a:r>
              <a:r>
                <a: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｣</a:t>
              </a: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rPr>
                <a:t>の代表的な作家だよ。</a:t>
              </a:r>
              <a:endParaRPr lang="en-US" altLang="ja-JP" sz="3200" dirty="0"/>
            </a:p>
          </p:txBody>
        </p:sp>
      </p:grpSp>
      <p:sp>
        <p:nvSpPr>
          <p:cNvPr id="8" name="サブタイトル 2"/>
          <p:cNvSpPr txBox="1"/>
          <p:nvPr/>
        </p:nvSpPr>
        <p:spPr>
          <a:xfrm>
            <a:off x="2021390" y="229473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191483" y="219623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663633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292460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94765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637" dirty="0"/>
              <a:t>☆リチャード・ロング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91486" y="232603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リチャード・ロングってどんな人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557862" y="2659375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557864" y="949502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31DBF03-A9BF-594D-B4CE-D8FCD9B529F6}"/>
              </a:ext>
            </a:extLst>
          </p:cNvPr>
          <p:cNvSpPr txBox="1"/>
          <p:nvPr/>
        </p:nvSpPr>
        <p:spPr>
          <a:xfrm>
            <a:off x="8970124" y="18563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0C92965-8F15-C74B-9856-7C8DC5DA2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141" y="3371101"/>
            <a:ext cx="2314262" cy="3688031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801B476-0593-FE45-9585-C6273B8A9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315" y="7489893"/>
            <a:ext cx="2035703" cy="3448838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F69748B-5420-4546-AE8D-E30364412C34}"/>
              </a:ext>
            </a:extLst>
          </p:cNvPr>
          <p:cNvSpPr txBox="1"/>
          <p:nvPr/>
        </p:nvSpPr>
        <p:spPr>
          <a:xfrm>
            <a:off x="5098975" y="811229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しぜん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D0D268F-A43F-CD4A-93CB-75F308F4DFFE}"/>
              </a:ext>
            </a:extLst>
          </p:cNvPr>
          <p:cNvSpPr txBox="1"/>
          <p:nvPr/>
        </p:nvSpPr>
        <p:spPr>
          <a:xfrm>
            <a:off x="5102075" y="90754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C93A9D8-65E4-8143-BE59-E9763BFB0381}"/>
              </a:ext>
            </a:extLst>
          </p:cNvPr>
          <p:cNvGrpSpPr/>
          <p:nvPr/>
        </p:nvGrpSpPr>
        <p:grpSpPr>
          <a:xfrm>
            <a:off x="1344706" y="3814614"/>
            <a:ext cx="9883628" cy="3255833"/>
            <a:chOff x="1344706" y="3814614"/>
            <a:chExt cx="9883628" cy="325583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D232E894-42D1-6F46-99C1-DFC57D6279CA}"/>
                </a:ext>
              </a:extLst>
            </p:cNvPr>
            <p:cNvGrpSpPr/>
            <p:nvPr/>
          </p:nvGrpSpPr>
          <p:grpSpPr>
            <a:xfrm>
              <a:off x="1344706" y="3814614"/>
              <a:ext cx="9883628" cy="3255833"/>
              <a:chOff x="834304" y="-2111324"/>
              <a:chExt cx="4734281" cy="1216052379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0C7C2ED1-B255-BD43-8426-CB176AC39150}"/>
                  </a:ext>
                </a:extLst>
              </p:cNvPr>
              <p:cNvSpPr/>
              <p:nvPr/>
            </p:nvSpPr>
            <p:spPr>
              <a:xfrm>
                <a:off x="834304" y="-2111324"/>
                <a:ext cx="4658073" cy="1216052379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F75E412-41F2-2840-A668-1AA479BC3A1F}"/>
                  </a:ext>
                </a:extLst>
              </p:cNvPr>
              <p:cNvSpPr txBox="1"/>
              <p:nvPr/>
            </p:nvSpPr>
            <p:spPr>
              <a:xfrm>
                <a:off x="910512" y="-2053058"/>
                <a:ext cx="4658073" cy="1092066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sz="3200" b="1" dirty="0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1945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年、イギリス生まれの美術家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だよ。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約</a:t>
                </a:r>
                <a:r>
                  <a: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40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年間、世界中の山や草原、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海岸を歩き、そのしるしを彫刻作品にしてきたよ。</a:t>
                </a:r>
                <a:endParaRPr lang="ja-JP" altLang="en-US" sz="3200" dirty="0">
                  <a:solidFill>
                    <a:srgbClr val="393731"/>
                  </a:solidFill>
                  <a:latin typeface="+mn-ea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F5E3F9A-C10E-B042-B46E-E825B9989B6A}"/>
                </a:ext>
              </a:extLst>
            </p:cNvPr>
            <p:cNvSpPr txBox="1"/>
            <p:nvPr/>
          </p:nvSpPr>
          <p:spPr>
            <a:xfrm>
              <a:off x="2591687" y="394275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868A23D-4F59-DC41-987D-6A2EF38F93D2}"/>
                </a:ext>
              </a:extLst>
            </p:cNvPr>
            <p:cNvSpPr txBox="1"/>
            <p:nvPr/>
          </p:nvSpPr>
          <p:spPr>
            <a:xfrm>
              <a:off x="5124023" y="394275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04F4C8F-325C-8B4C-B3C0-61C3F295C587}"/>
                </a:ext>
              </a:extLst>
            </p:cNvPr>
            <p:cNvSpPr txBox="1"/>
            <p:nvPr/>
          </p:nvSpPr>
          <p:spPr>
            <a:xfrm>
              <a:off x="6743046" y="394275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びじゅつか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047F029-0149-EC48-AD19-7046EB4439AA}"/>
                </a:ext>
              </a:extLst>
            </p:cNvPr>
            <p:cNvSpPr txBox="1"/>
            <p:nvPr/>
          </p:nvSpPr>
          <p:spPr>
            <a:xfrm>
              <a:off x="1503803" y="491517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やく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0CB5C80-94C6-0949-89AD-12E897F27C1E}"/>
                </a:ext>
              </a:extLst>
            </p:cNvPr>
            <p:cNvSpPr txBox="1"/>
            <p:nvPr/>
          </p:nvSpPr>
          <p:spPr>
            <a:xfrm>
              <a:off x="2426040" y="49151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ねんかん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449E9DC-B192-8442-AE01-45A88172F4BE}"/>
                </a:ext>
              </a:extLst>
            </p:cNvPr>
            <p:cNvSpPr txBox="1"/>
            <p:nvPr/>
          </p:nvSpPr>
          <p:spPr>
            <a:xfrm>
              <a:off x="3607813" y="491517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せかいじゅう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BE86970-5E6E-164C-AF82-2E2799CD293D}"/>
                </a:ext>
              </a:extLst>
            </p:cNvPr>
            <p:cNvSpPr txBox="1"/>
            <p:nvPr/>
          </p:nvSpPr>
          <p:spPr>
            <a:xfrm>
              <a:off x="5239652" y="491517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やま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8A27704-E841-9842-A138-4448E3C61A20}"/>
                </a:ext>
              </a:extLst>
            </p:cNvPr>
            <p:cNvSpPr txBox="1"/>
            <p:nvPr/>
          </p:nvSpPr>
          <p:spPr>
            <a:xfrm>
              <a:off x="6020602" y="49151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そうげん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81C9968-E51B-9642-BC37-A6B89F72EB5A}"/>
                </a:ext>
              </a:extLst>
            </p:cNvPr>
            <p:cNvSpPr txBox="1"/>
            <p:nvPr/>
          </p:nvSpPr>
          <p:spPr>
            <a:xfrm>
              <a:off x="1557862" y="589392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かいがん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A3D0D28-6FEF-B148-82FC-4A479F0F3DFC}"/>
                </a:ext>
              </a:extLst>
            </p:cNvPr>
            <p:cNvSpPr txBox="1"/>
            <p:nvPr/>
          </p:nvSpPr>
          <p:spPr>
            <a:xfrm>
              <a:off x="2682823" y="58939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F68CA720-86D7-A546-84B2-3CFB20BE7431}"/>
                </a:ext>
              </a:extLst>
            </p:cNvPr>
            <p:cNvSpPr txBox="1"/>
            <p:nvPr/>
          </p:nvSpPr>
          <p:spPr>
            <a:xfrm>
              <a:off x="6282978" y="5893924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ちょうこくさくひん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4441F6C-A718-1244-9FDD-D5E9173712C6}"/>
              </a:ext>
            </a:extLst>
          </p:cNvPr>
          <p:cNvSpPr txBox="1"/>
          <p:nvPr/>
        </p:nvSpPr>
        <p:spPr>
          <a:xfrm>
            <a:off x="6298581" y="811229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にんげん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BF1A668-FA73-D545-9BDC-12274905CF1C}"/>
              </a:ext>
            </a:extLst>
          </p:cNvPr>
          <p:cNvSpPr txBox="1"/>
          <p:nvPr/>
        </p:nvSpPr>
        <p:spPr>
          <a:xfrm>
            <a:off x="7919659" y="811229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かんけい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C5E7C55-E6B7-BD46-B38C-A6A03C96CD01}"/>
              </a:ext>
            </a:extLst>
          </p:cNvPr>
          <p:cNvSpPr txBox="1"/>
          <p:nvPr/>
        </p:nvSpPr>
        <p:spPr>
          <a:xfrm>
            <a:off x="6206971" y="907545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4F73448-B49D-E341-85C0-1AB97A3A300B}"/>
              </a:ext>
            </a:extLst>
          </p:cNvPr>
          <p:cNvSpPr txBox="1"/>
          <p:nvPr/>
        </p:nvSpPr>
        <p:spPr>
          <a:xfrm>
            <a:off x="8139291" y="1008391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だいひょうてき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7083CEE-FE04-B848-A580-3EA0D9CE5D9F}"/>
              </a:ext>
            </a:extLst>
          </p:cNvPr>
          <p:cNvSpPr txBox="1"/>
          <p:nvPr/>
        </p:nvSpPr>
        <p:spPr>
          <a:xfrm>
            <a:off x="9939784" y="1008391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さっか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07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21390" y="229473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191483" y="219623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663633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292460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94765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637" dirty="0"/>
              <a:t>☆リチャード・ロング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91486" y="232603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リチャード・ロングってどんな人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7" name="サブタイトル 2"/>
          <p:cNvSpPr txBox="1"/>
          <p:nvPr/>
        </p:nvSpPr>
        <p:spPr>
          <a:xfrm>
            <a:off x="830236" y="13551933"/>
            <a:ext cx="14178847" cy="86347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267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　木</a:t>
            </a:r>
            <a:r>
              <a:rPr kumimoji="0" lang="ja-JP" altLang="en-US" sz="4267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や石といった自然の素材を使って、円や線などの形を作り記録に残す独特の手法で、次世代に大きな影響を与えました。</a:t>
            </a:r>
            <a:r>
              <a:rPr kumimoji="0" lang="en-US" altLang="ja-JP" sz="4267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64</a:t>
            </a:r>
            <a:r>
              <a:rPr kumimoji="0" lang="ja-JP" altLang="en-US" sz="4267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歳となった現在も世界各地で新たな挑戦を続けています。</a:t>
            </a:r>
            <a:endParaRPr kumimoji="0" lang="en-US" altLang="ja-JP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/>
            <a:r>
              <a:rPr kumimoji="0" lang="ja-JP" altLang="en-US" sz="4267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　ランド</a:t>
            </a:r>
            <a:r>
              <a:rPr lang="ja-JP" altLang="ja-JP" sz="4267" dirty="0">
                <a:latin typeface="Meiryo" panose="020B0604030504040204" pitchFamily="34" charset="-128"/>
                <a:ea typeface="Meiryo" panose="020B0604030504040204" pitchFamily="34" charset="-128"/>
              </a:rPr>
              <a:t>アートは</a:t>
            </a:r>
            <a:r>
              <a:rPr lang="ja-JP" altLang="en-US" sz="4267" dirty="0">
                <a:latin typeface="Meiryo" panose="020B0604030504040204" pitchFamily="34" charset="-128"/>
                <a:ea typeface="Meiryo" panose="020B0604030504040204" pitchFamily="34" charset="-128"/>
              </a:rPr>
              <a:t>、岩、土、木、鉄などの「自然の素材」を用いて砂漠や平原などに作品を構築する美術のジャンル、またはその作品のことです。海岸や湖、砂漠など自然の土地を利用し造形した巨大なスケールの美術で、その表現の多くは土や地面を変形させることから、アースワークとも呼ばれます。</a:t>
            </a:r>
          </a:p>
        </p:txBody>
      </p:sp>
      <p:sp>
        <p:nvSpPr>
          <p:cNvPr id="26" name="object 25"/>
          <p:cNvSpPr/>
          <p:nvPr/>
        </p:nvSpPr>
        <p:spPr>
          <a:xfrm flipV="1">
            <a:off x="1557862" y="2659375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557864" y="949502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31DBF03-A9BF-594D-B4CE-D8FCD9B529F6}"/>
              </a:ext>
            </a:extLst>
          </p:cNvPr>
          <p:cNvSpPr txBox="1"/>
          <p:nvPr/>
        </p:nvSpPr>
        <p:spPr>
          <a:xfrm>
            <a:off x="8970124" y="18563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0C92965-8F15-C74B-9856-7C8DC5DA2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141" y="3371101"/>
            <a:ext cx="2314262" cy="3688031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801B476-0593-FE45-9585-C6273B8A9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315" y="7489893"/>
            <a:ext cx="2035703" cy="3448838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F95F2B1-A908-D645-AEF8-89F4D0A6F432}"/>
              </a:ext>
            </a:extLst>
          </p:cNvPr>
          <p:cNvGrpSpPr/>
          <p:nvPr/>
        </p:nvGrpSpPr>
        <p:grpSpPr>
          <a:xfrm>
            <a:off x="1344706" y="3814614"/>
            <a:ext cx="9883628" cy="3255833"/>
            <a:chOff x="1344706" y="3814614"/>
            <a:chExt cx="9883628" cy="325583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D232E894-42D1-6F46-99C1-DFC57D6279CA}"/>
                </a:ext>
              </a:extLst>
            </p:cNvPr>
            <p:cNvGrpSpPr/>
            <p:nvPr/>
          </p:nvGrpSpPr>
          <p:grpSpPr>
            <a:xfrm>
              <a:off x="1344706" y="3814614"/>
              <a:ext cx="9883628" cy="3255833"/>
              <a:chOff x="834304" y="-2111324"/>
              <a:chExt cx="4734281" cy="1216052379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0C7C2ED1-B255-BD43-8426-CB176AC39150}"/>
                  </a:ext>
                </a:extLst>
              </p:cNvPr>
              <p:cNvSpPr/>
              <p:nvPr/>
            </p:nvSpPr>
            <p:spPr>
              <a:xfrm>
                <a:off x="834304" y="-2111324"/>
                <a:ext cx="4658073" cy="1216052379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F75E412-41F2-2840-A668-1AA479BC3A1F}"/>
                  </a:ext>
                </a:extLst>
              </p:cNvPr>
              <p:cNvSpPr txBox="1"/>
              <p:nvPr/>
            </p:nvSpPr>
            <p:spPr>
              <a:xfrm>
                <a:off x="910512" y="-2053058"/>
                <a:ext cx="4658073" cy="1092066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ランド</a:t>
                </a:r>
                <a:r>
                  <a:rPr lang="ja-JP" altLang="ja-JP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アートは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、岩、土、木、鉄などの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自然の素材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」を使って砂漠や平原などに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作品を作る美術のジャンルや作品のことだよ。</a:t>
                </a:r>
                <a:endParaRPr lang="ja-JP" altLang="en-US" sz="3200" dirty="0">
                  <a:solidFill>
                    <a:srgbClr val="393731"/>
                  </a:solidFill>
                  <a:latin typeface="+mn-ea"/>
                </a:endParaRPr>
              </a:p>
            </p:txBody>
          </p:sp>
        </p:grp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BED6314-0A21-7244-BD62-81189AFE3F10}"/>
                </a:ext>
              </a:extLst>
            </p:cNvPr>
            <p:cNvSpPr txBox="1"/>
            <p:nvPr/>
          </p:nvSpPr>
          <p:spPr>
            <a:xfrm>
              <a:off x="2721748" y="586988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8C401E6-5448-E54F-9732-B90A17FAF104}"/>
                </a:ext>
              </a:extLst>
            </p:cNvPr>
            <p:cNvSpPr txBox="1"/>
            <p:nvPr/>
          </p:nvSpPr>
          <p:spPr>
            <a:xfrm>
              <a:off x="4766610" y="391833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C4425655-5796-0847-8BBB-15F55542372E}"/>
                </a:ext>
              </a:extLst>
            </p:cNvPr>
            <p:cNvSpPr txBox="1"/>
            <p:nvPr/>
          </p:nvSpPr>
          <p:spPr>
            <a:xfrm>
              <a:off x="5560640" y="391833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つち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94F7515C-A8C8-D645-9B48-0B0E5333E4F3}"/>
                </a:ext>
              </a:extLst>
            </p:cNvPr>
            <p:cNvSpPr txBox="1"/>
            <p:nvPr/>
          </p:nvSpPr>
          <p:spPr>
            <a:xfrm>
              <a:off x="6462280" y="3918330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467A34DA-8DCB-4645-9420-CC0CD3AD8507}"/>
                </a:ext>
              </a:extLst>
            </p:cNvPr>
            <p:cNvSpPr txBox="1"/>
            <p:nvPr/>
          </p:nvSpPr>
          <p:spPr>
            <a:xfrm>
              <a:off x="7169893" y="391833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てつ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01EB9DE4-0E47-A541-9B56-726445D966F7}"/>
                </a:ext>
              </a:extLst>
            </p:cNvPr>
            <p:cNvSpPr txBox="1"/>
            <p:nvPr/>
          </p:nvSpPr>
          <p:spPr>
            <a:xfrm>
              <a:off x="2021390" y="4898118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しぜん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912687B7-3DEB-FB4B-AE68-4C42B060B0D3}"/>
                </a:ext>
              </a:extLst>
            </p:cNvPr>
            <p:cNvSpPr txBox="1"/>
            <p:nvPr/>
          </p:nvSpPr>
          <p:spPr>
            <a:xfrm>
              <a:off x="3130778" y="4898118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38DBEFCE-34DE-5245-A2B8-7CA872DC64BC}"/>
                </a:ext>
              </a:extLst>
            </p:cNvPr>
            <p:cNvSpPr txBox="1"/>
            <p:nvPr/>
          </p:nvSpPr>
          <p:spPr>
            <a:xfrm>
              <a:off x="4747238" y="489811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9BF27C8-567A-A84D-AE32-CCE54D8B57BA}"/>
                </a:ext>
              </a:extLst>
            </p:cNvPr>
            <p:cNvSpPr txBox="1"/>
            <p:nvPr/>
          </p:nvSpPr>
          <p:spPr>
            <a:xfrm>
              <a:off x="6106035" y="4898118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さばく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DABA1AB-3E59-894F-AF38-95481D008824}"/>
                </a:ext>
              </a:extLst>
            </p:cNvPr>
            <p:cNvSpPr txBox="1"/>
            <p:nvPr/>
          </p:nvSpPr>
          <p:spPr>
            <a:xfrm>
              <a:off x="7183325" y="489811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へいげん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F9EC3EA-CB40-7143-939E-7C5D8E14B249}"/>
                </a:ext>
              </a:extLst>
            </p:cNvPr>
            <p:cNvSpPr txBox="1"/>
            <p:nvPr/>
          </p:nvSpPr>
          <p:spPr>
            <a:xfrm>
              <a:off x="1557862" y="586988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06CC1FF-935D-1340-BEB1-5F839696BCAA}"/>
                </a:ext>
              </a:extLst>
            </p:cNvPr>
            <p:cNvSpPr txBox="1"/>
            <p:nvPr/>
          </p:nvSpPr>
          <p:spPr>
            <a:xfrm>
              <a:off x="3527176" y="586988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びじゅつ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B6DF65C-9A58-014E-AC7D-9AF20A75BE6B}"/>
                </a:ext>
              </a:extLst>
            </p:cNvPr>
            <p:cNvSpPr txBox="1"/>
            <p:nvPr/>
          </p:nvSpPr>
          <p:spPr>
            <a:xfrm>
              <a:off x="6811663" y="586988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A735618-9C1C-7A45-A9DE-710C85A934A3}"/>
              </a:ext>
            </a:extLst>
          </p:cNvPr>
          <p:cNvGrpSpPr/>
          <p:nvPr/>
        </p:nvGrpSpPr>
        <p:grpSpPr>
          <a:xfrm>
            <a:off x="4059052" y="7295298"/>
            <a:ext cx="11467781" cy="4113102"/>
            <a:chOff x="4059052" y="7295298"/>
            <a:chExt cx="11467781" cy="4113102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C9CE298D-2FCB-6D46-ACC0-2488429979BD}"/>
                </a:ext>
              </a:extLst>
            </p:cNvPr>
            <p:cNvGrpSpPr/>
            <p:nvPr/>
          </p:nvGrpSpPr>
          <p:grpSpPr>
            <a:xfrm>
              <a:off x="4059052" y="7295298"/>
              <a:ext cx="11467781" cy="4113102"/>
              <a:chOff x="3995239" y="8677453"/>
              <a:chExt cx="9008210" cy="24917181"/>
            </a:xfrm>
          </p:grpSpPr>
          <p:grpSp>
            <p:nvGrpSpPr>
              <p:cNvPr id="46" name="グループ化 45">
                <a:extLst>
                  <a:ext uri="{FF2B5EF4-FFF2-40B4-BE49-F238E27FC236}">
                    <a16:creationId xmlns:a16="http://schemas.microsoft.com/office/drawing/2014/main" id="{72FD8668-15D5-DF4B-B858-0980678E0F2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4917181"/>
                <a:chOff x="3649306" y="2839884"/>
                <a:chExt cx="9385376" cy="546670732"/>
              </a:xfrm>
            </p:grpSpPr>
            <p:grpSp>
              <p:nvGrpSpPr>
                <p:cNvPr id="48" name="グループ化 47">
                  <a:extLst>
                    <a:ext uri="{FF2B5EF4-FFF2-40B4-BE49-F238E27FC236}">
                      <a16:creationId xmlns:a16="http://schemas.microsoft.com/office/drawing/2014/main" id="{2C1D15A4-B901-5C4E-96E7-82162C58A17E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46670732"/>
                  <a:chOff x="1243950" y="983888"/>
                  <a:chExt cx="4334592" cy="1629891897"/>
                </a:xfrm>
              </p:grpSpPr>
              <p:grpSp>
                <p:nvGrpSpPr>
                  <p:cNvPr id="50" name="グループ化 49">
                    <a:extLst>
                      <a:ext uri="{FF2B5EF4-FFF2-40B4-BE49-F238E27FC236}">
                        <a16:creationId xmlns:a16="http://schemas.microsoft.com/office/drawing/2014/main" id="{228032BD-A72A-0E4C-8A20-345FD60B93DB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29891897"/>
                    <a:chOff x="1639994" y="705694"/>
                    <a:chExt cx="5177924" cy="1629891897"/>
                  </a:xfrm>
                </p:grpSpPr>
                <p:sp>
                  <p:nvSpPr>
                    <p:cNvPr id="52" name="吹き出し: 角を丸めた四角形 19">
                      <a:extLst>
                        <a:ext uri="{FF2B5EF4-FFF2-40B4-BE49-F238E27FC236}">
                          <a16:creationId xmlns:a16="http://schemas.microsoft.com/office/drawing/2014/main" id="{71DC0DC8-B218-DE47-88A8-B735230CA5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85"/>
                      <a:ext cx="4965781" cy="1629869706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3" name="テキスト ボックス 52">
                      <a:extLst>
                        <a:ext uri="{FF2B5EF4-FFF2-40B4-BE49-F238E27FC236}">
                          <a16:creationId xmlns:a16="http://schemas.microsoft.com/office/drawing/2014/main" id="{956FA5E7-DDC6-B645-A50D-B77E7705D9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1" name="テキスト ボックス 50">
                    <a:extLst>
                      <a:ext uri="{FF2B5EF4-FFF2-40B4-BE49-F238E27FC236}">
                        <a16:creationId xmlns:a16="http://schemas.microsoft.com/office/drawing/2014/main" id="{64BB8235-0C21-FB44-A4B3-19AA556C8C6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1FE3A92C-DAD6-A84E-AF75-6C6CB58EB941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FA87E15F-61B8-FF41-B79B-469FBEAA40C8}"/>
                  </a:ext>
                </a:extLst>
              </p:cNvPr>
              <p:cNvSpPr txBox="1"/>
              <p:nvPr/>
            </p:nvSpPr>
            <p:spPr>
              <a:xfrm>
                <a:off x="4202679" y="8941388"/>
                <a:ext cx="8200527" cy="23679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規模の大きなランドアートは、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アースワーク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と呼ばれることもあるよ！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海岸や湖、砂漠など自然の土地を使って作った作品で、その表現のほとんどは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土や地面の形を変える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よ！</a:t>
                </a:r>
                <a:endParaRPr lang="en-US" altLang="ja-JP" sz="3200" dirty="0"/>
              </a:p>
            </p:txBody>
          </p:sp>
        </p:grp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B993AA0-DF2A-7443-B023-B247F84A1B9B}"/>
                </a:ext>
              </a:extLst>
            </p:cNvPr>
            <p:cNvSpPr txBox="1"/>
            <p:nvPr/>
          </p:nvSpPr>
          <p:spPr>
            <a:xfrm>
              <a:off x="4622414" y="748494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きぼ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2AC2EF7-5D58-C04B-843A-03C16BB4B6A8}"/>
                </a:ext>
              </a:extLst>
            </p:cNvPr>
            <p:cNvSpPr txBox="1"/>
            <p:nvPr/>
          </p:nvSpPr>
          <p:spPr>
            <a:xfrm>
              <a:off x="5523040" y="748494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2B90F09-5C44-BC46-BDE1-79577B3D0AFF}"/>
                </a:ext>
              </a:extLst>
            </p:cNvPr>
            <p:cNvSpPr txBox="1"/>
            <p:nvPr/>
          </p:nvSpPr>
          <p:spPr>
            <a:xfrm>
              <a:off x="7285309" y="8412321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33F3CDBD-4C80-184C-B585-B5F2AAA254AF}"/>
                </a:ext>
              </a:extLst>
            </p:cNvPr>
            <p:cNvSpPr txBox="1"/>
            <p:nvPr/>
          </p:nvSpPr>
          <p:spPr>
            <a:xfrm>
              <a:off x="4323131" y="939661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かいがん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5443FD92-9F81-A641-AAB4-57520E670D88}"/>
                </a:ext>
              </a:extLst>
            </p:cNvPr>
            <p:cNvSpPr txBox="1"/>
            <p:nvPr/>
          </p:nvSpPr>
          <p:spPr>
            <a:xfrm>
              <a:off x="5416592" y="939661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みずうみ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B742FF3A-F826-3E44-982A-C5BE6BC57BB1}"/>
                </a:ext>
              </a:extLst>
            </p:cNvPr>
            <p:cNvSpPr txBox="1"/>
            <p:nvPr/>
          </p:nvSpPr>
          <p:spPr>
            <a:xfrm>
              <a:off x="6434009" y="939661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さばく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8BBF363-5562-F040-AD39-92BBC8FBFAE1}"/>
                </a:ext>
              </a:extLst>
            </p:cNvPr>
            <p:cNvSpPr txBox="1"/>
            <p:nvPr/>
          </p:nvSpPr>
          <p:spPr>
            <a:xfrm>
              <a:off x="8092961" y="9396615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しぜん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0E304BA1-7015-CC48-982B-2A0D28CDA048}"/>
                </a:ext>
              </a:extLst>
            </p:cNvPr>
            <p:cNvSpPr txBox="1"/>
            <p:nvPr/>
          </p:nvSpPr>
          <p:spPr>
            <a:xfrm>
              <a:off x="9302450" y="939661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とち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9AEE66D-8255-694D-A478-D331CBFBAF79}"/>
                </a:ext>
              </a:extLst>
            </p:cNvPr>
            <p:cNvSpPr txBox="1"/>
            <p:nvPr/>
          </p:nvSpPr>
          <p:spPr>
            <a:xfrm>
              <a:off x="10407588" y="939661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A75CEEDA-1791-F648-BB93-26ADB85B93B1}"/>
                </a:ext>
              </a:extLst>
            </p:cNvPr>
            <p:cNvSpPr txBox="1"/>
            <p:nvPr/>
          </p:nvSpPr>
          <p:spPr>
            <a:xfrm>
              <a:off x="11550617" y="939661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D4B3A6DA-37F1-6041-9391-2ED252D79392}"/>
                </a:ext>
              </a:extLst>
            </p:cNvPr>
            <p:cNvSpPr txBox="1"/>
            <p:nvPr/>
          </p:nvSpPr>
          <p:spPr>
            <a:xfrm>
              <a:off x="12841631" y="939661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18D681A-2350-E840-BADE-368824495CC9}"/>
                </a:ext>
              </a:extLst>
            </p:cNvPr>
            <p:cNvSpPr txBox="1"/>
            <p:nvPr/>
          </p:nvSpPr>
          <p:spPr>
            <a:xfrm>
              <a:off x="5082155" y="1039411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E3AC87A1-FF50-FB49-875B-CE495783D9BF}"/>
                </a:ext>
              </a:extLst>
            </p:cNvPr>
            <p:cNvSpPr txBox="1"/>
            <p:nvPr/>
          </p:nvSpPr>
          <p:spPr>
            <a:xfrm>
              <a:off x="8332542" y="1039411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つち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B2C96B66-3F97-3342-ADB3-E00A7D8C30E3}"/>
                </a:ext>
              </a:extLst>
            </p:cNvPr>
            <p:cNvSpPr txBox="1"/>
            <p:nvPr/>
          </p:nvSpPr>
          <p:spPr>
            <a:xfrm>
              <a:off x="9302450" y="1039411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じめん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261365E5-E061-7547-B3EC-669279E8D0E2}"/>
                </a:ext>
              </a:extLst>
            </p:cNvPr>
            <p:cNvSpPr txBox="1"/>
            <p:nvPr/>
          </p:nvSpPr>
          <p:spPr>
            <a:xfrm>
              <a:off x="10292171" y="1039411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かたち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85E7CAF-AF14-374B-A4FF-05E54A70C20E}"/>
                </a:ext>
              </a:extLst>
            </p:cNvPr>
            <p:cNvSpPr txBox="1"/>
            <p:nvPr/>
          </p:nvSpPr>
          <p:spPr>
            <a:xfrm>
              <a:off x="11303897" y="10394119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508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21390" y="229473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191483" y="219623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580442" y="663633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191483" y="292460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2534" y="94765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637" dirty="0"/>
              <a:t>☆リチャード・ロング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91486" y="232603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リチャード・ロングってどんな人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557862" y="2659375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557864" y="949502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31DBF03-A9BF-594D-B4CE-D8FCD9B529F6}"/>
              </a:ext>
            </a:extLst>
          </p:cNvPr>
          <p:cNvSpPr txBox="1"/>
          <p:nvPr/>
        </p:nvSpPr>
        <p:spPr>
          <a:xfrm>
            <a:off x="8970124" y="18563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3E176FBE-17DB-EC4A-A363-48523EA8A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0348" y="3528931"/>
            <a:ext cx="2314262" cy="3688031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2EE03E60-D339-9647-87DF-9049C2F61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998" y="7651398"/>
            <a:ext cx="2035703" cy="3448838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CD0323C-BDC0-4049-A1E3-A4D6C6039C34}"/>
              </a:ext>
            </a:extLst>
          </p:cNvPr>
          <p:cNvGrpSpPr/>
          <p:nvPr/>
        </p:nvGrpSpPr>
        <p:grpSpPr>
          <a:xfrm>
            <a:off x="1365913" y="3972444"/>
            <a:ext cx="9883628" cy="3255833"/>
            <a:chOff x="1365913" y="3972444"/>
            <a:chExt cx="9883628" cy="325583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7C1A48A1-0E99-B549-AC01-A12DACF33FE2}"/>
                </a:ext>
              </a:extLst>
            </p:cNvPr>
            <p:cNvGrpSpPr/>
            <p:nvPr/>
          </p:nvGrpSpPr>
          <p:grpSpPr>
            <a:xfrm>
              <a:off x="1365913" y="3972444"/>
              <a:ext cx="9883628" cy="3255833"/>
              <a:chOff x="834304" y="-2111324"/>
              <a:chExt cx="4734281" cy="1216052379"/>
            </a:xfrm>
          </p:grpSpPr>
          <p:sp>
            <p:nvSpPr>
              <p:cNvPr id="31" name="吹き出し: 角を丸めた四角形 19">
                <a:extLst>
                  <a:ext uri="{FF2B5EF4-FFF2-40B4-BE49-F238E27FC236}">
                    <a16:creationId xmlns:a16="http://schemas.microsoft.com/office/drawing/2014/main" id="{A821D7F6-080A-2547-8989-905F202B563B}"/>
                  </a:ext>
                </a:extLst>
              </p:cNvPr>
              <p:cNvSpPr/>
              <p:nvPr/>
            </p:nvSpPr>
            <p:spPr>
              <a:xfrm>
                <a:off x="834304" y="-2111324"/>
                <a:ext cx="4658073" cy="1216052379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173AA154-FAF6-4740-B0EB-14A776ED3687}"/>
                  </a:ext>
                </a:extLst>
              </p:cNvPr>
              <p:cNvSpPr txBox="1"/>
              <p:nvPr/>
            </p:nvSpPr>
            <p:spPr>
              <a:xfrm>
                <a:off x="910512" y="-2053058"/>
                <a:ext cx="4658073" cy="10920669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ロングは木や石などの自然の素材を使って、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円や線などの形を作って記録に残す独特の方法で、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次の世代に大きな影響を与えた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よ！</a:t>
                </a:r>
                <a:endParaRPr lang="ja-JP" altLang="en-US" sz="3200" dirty="0">
                  <a:solidFill>
                    <a:srgbClr val="393731"/>
                  </a:solidFill>
                  <a:latin typeface="+mn-ea"/>
                </a:endParaRPr>
              </a:p>
            </p:txBody>
          </p:sp>
        </p:grp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CF13F96-2116-304A-BF37-E21AF022347A}"/>
                </a:ext>
              </a:extLst>
            </p:cNvPr>
            <p:cNvSpPr txBox="1"/>
            <p:nvPr/>
          </p:nvSpPr>
          <p:spPr>
            <a:xfrm>
              <a:off x="3243965" y="4107510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A91F5F7-A478-B74C-B45F-06553B6D8435}"/>
                </a:ext>
              </a:extLst>
            </p:cNvPr>
            <p:cNvSpPr txBox="1"/>
            <p:nvPr/>
          </p:nvSpPr>
          <p:spPr>
            <a:xfrm>
              <a:off x="3969218" y="410751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256E55D-6AE8-394F-A79A-A4FBFBD3B8AF}"/>
                </a:ext>
              </a:extLst>
            </p:cNvPr>
            <p:cNvSpPr txBox="1"/>
            <p:nvPr/>
          </p:nvSpPr>
          <p:spPr>
            <a:xfrm>
              <a:off x="5706516" y="410751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しぜん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D9B3B99-FBFA-F941-AF9D-BA4FA8C78D4D}"/>
                </a:ext>
              </a:extLst>
            </p:cNvPr>
            <p:cNvSpPr txBox="1"/>
            <p:nvPr/>
          </p:nvSpPr>
          <p:spPr>
            <a:xfrm>
              <a:off x="6950872" y="4107510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6981865-7E04-2844-A45B-306731A10FD2}"/>
                </a:ext>
              </a:extLst>
            </p:cNvPr>
            <p:cNvSpPr txBox="1"/>
            <p:nvPr/>
          </p:nvSpPr>
          <p:spPr>
            <a:xfrm>
              <a:off x="7986501" y="410751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0482243-CFE9-8248-AF0F-6542BA77D521}"/>
                </a:ext>
              </a:extLst>
            </p:cNvPr>
            <p:cNvSpPr txBox="1"/>
            <p:nvPr/>
          </p:nvSpPr>
          <p:spPr>
            <a:xfrm>
              <a:off x="1562618" y="505864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えん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2180C87-856B-544E-8592-96B8D3940A6F}"/>
                </a:ext>
              </a:extLst>
            </p:cNvPr>
            <p:cNvSpPr txBox="1"/>
            <p:nvPr/>
          </p:nvSpPr>
          <p:spPr>
            <a:xfrm>
              <a:off x="2408071" y="505864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せん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DF059F1-3546-4A4A-8660-1FAA7DA5F8C2}"/>
                </a:ext>
              </a:extLst>
            </p:cNvPr>
            <p:cNvSpPr txBox="1"/>
            <p:nvPr/>
          </p:nvSpPr>
          <p:spPr>
            <a:xfrm>
              <a:off x="3969218" y="505864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かたち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A1FC672E-51C1-DC4C-964C-C36458FF5432}"/>
                </a:ext>
              </a:extLst>
            </p:cNvPr>
            <p:cNvSpPr txBox="1"/>
            <p:nvPr/>
          </p:nvSpPr>
          <p:spPr>
            <a:xfrm>
              <a:off x="4799122" y="505864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FF09E64-A5B8-374C-A066-DA36725F4BFC}"/>
                </a:ext>
              </a:extLst>
            </p:cNvPr>
            <p:cNvSpPr txBox="1"/>
            <p:nvPr/>
          </p:nvSpPr>
          <p:spPr>
            <a:xfrm>
              <a:off x="6106626" y="505864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きろく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1B56363-E1CB-0849-BEAE-3EB82FA454F9}"/>
                </a:ext>
              </a:extLst>
            </p:cNvPr>
            <p:cNvSpPr txBox="1"/>
            <p:nvPr/>
          </p:nvSpPr>
          <p:spPr>
            <a:xfrm>
              <a:off x="7205722" y="505864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432D57C-4512-844E-87BA-1CBBAE73ACCC}"/>
                </a:ext>
              </a:extLst>
            </p:cNvPr>
            <p:cNvSpPr txBox="1"/>
            <p:nvPr/>
          </p:nvSpPr>
          <p:spPr>
            <a:xfrm>
              <a:off x="8034231" y="505864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どくとく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954DEB63-ACD8-4E46-BDD2-3291FADFFD97}"/>
                </a:ext>
              </a:extLst>
            </p:cNvPr>
            <p:cNvSpPr txBox="1"/>
            <p:nvPr/>
          </p:nvSpPr>
          <p:spPr>
            <a:xfrm>
              <a:off x="9198731" y="505864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8BF5B5C0-7BB1-D147-9502-F8C6AEA00B42}"/>
                </a:ext>
              </a:extLst>
            </p:cNvPr>
            <p:cNvSpPr txBox="1"/>
            <p:nvPr/>
          </p:nvSpPr>
          <p:spPr>
            <a:xfrm>
              <a:off x="1552998" y="606240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06B8612-CF30-0040-AAC2-113D7763C112}"/>
                </a:ext>
              </a:extLst>
            </p:cNvPr>
            <p:cNvSpPr txBox="1"/>
            <p:nvPr/>
          </p:nvSpPr>
          <p:spPr>
            <a:xfrm>
              <a:off x="2394679" y="6062408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せだい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0E11E0B-B78B-6740-BC83-CFBCF68DB832}"/>
                </a:ext>
              </a:extLst>
            </p:cNvPr>
            <p:cNvSpPr txBox="1"/>
            <p:nvPr/>
          </p:nvSpPr>
          <p:spPr>
            <a:xfrm>
              <a:off x="3568187" y="606240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395F7A04-9705-F747-91E4-BD56FB92BA50}"/>
                </a:ext>
              </a:extLst>
            </p:cNvPr>
            <p:cNvSpPr txBox="1"/>
            <p:nvPr/>
          </p:nvSpPr>
          <p:spPr>
            <a:xfrm>
              <a:off x="4752303" y="6062408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えいきょう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2DC79B1-1E21-A64F-9103-A131C63474C3}"/>
                </a:ext>
              </a:extLst>
            </p:cNvPr>
            <p:cNvSpPr txBox="1"/>
            <p:nvPr/>
          </p:nvSpPr>
          <p:spPr>
            <a:xfrm>
              <a:off x="5995638" y="606240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B56645A-9AF3-E443-A3BC-4D6D5BBFFC32}"/>
              </a:ext>
            </a:extLst>
          </p:cNvPr>
          <p:cNvGrpSpPr/>
          <p:nvPr/>
        </p:nvGrpSpPr>
        <p:grpSpPr>
          <a:xfrm>
            <a:off x="5685807" y="7882169"/>
            <a:ext cx="7861296" cy="3255833"/>
            <a:chOff x="5685807" y="7882169"/>
            <a:chExt cx="7861296" cy="3255833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238B898C-B6EA-514E-A64C-AE4B3E0978DA}"/>
                </a:ext>
              </a:extLst>
            </p:cNvPr>
            <p:cNvGrpSpPr/>
            <p:nvPr/>
          </p:nvGrpSpPr>
          <p:grpSpPr>
            <a:xfrm>
              <a:off x="5685807" y="7882169"/>
              <a:ext cx="7861296" cy="3255833"/>
              <a:chOff x="3995239" y="8677453"/>
              <a:chExt cx="9008210" cy="24917181"/>
            </a:xfrm>
          </p:grpSpPr>
          <p:grpSp>
            <p:nvGrpSpPr>
              <p:cNvPr id="52" name="グループ化 51">
                <a:extLst>
                  <a:ext uri="{FF2B5EF4-FFF2-40B4-BE49-F238E27FC236}">
                    <a16:creationId xmlns:a16="http://schemas.microsoft.com/office/drawing/2014/main" id="{B1C6DF59-5EA6-1C43-8E84-D0D4F218FE1C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4917181"/>
                <a:chOff x="3649306" y="2839884"/>
                <a:chExt cx="9385376" cy="546670732"/>
              </a:xfrm>
            </p:grpSpPr>
            <p:grpSp>
              <p:nvGrpSpPr>
                <p:cNvPr id="54" name="グループ化 53">
                  <a:extLst>
                    <a:ext uri="{FF2B5EF4-FFF2-40B4-BE49-F238E27FC236}">
                      <a16:creationId xmlns:a16="http://schemas.microsoft.com/office/drawing/2014/main" id="{FD56D465-03B2-FE48-8252-C00BA2B1FC36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46670732"/>
                  <a:chOff x="1243950" y="983888"/>
                  <a:chExt cx="4334592" cy="1629891897"/>
                </a:xfrm>
              </p:grpSpPr>
              <p:grpSp>
                <p:nvGrpSpPr>
                  <p:cNvPr id="56" name="グループ化 55">
                    <a:extLst>
                      <a:ext uri="{FF2B5EF4-FFF2-40B4-BE49-F238E27FC236}">
                        <a16:creationId xmlns:a16="http://schemas.microsoft.com/office/drawing/2014/main" id="{6E0786E2-6F34-5648-A764-68A971D48020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29891897"/>
                    <a:chOff x="1639994" y="705694"/>
                    <a:chExt cx="5177924" cy="1629891897"/>
                  </a:xfrm>
                </p:grpSpPr>
                <p:sp>
                  <p:nvSpPr>
                    <p:cNvPr id="58" name="吹き出し: 角を丸めた四角形 19">
                      <a:extLst>
                        <a:ext uri="{FF2B5EF4-FFF2-40B4-BE49-F238E27FC236}">
                          <a16:creationId xmlns:a16="http://schemas.microsoft.com/office/drawing/2014/main" id="{D9FE5AEB-DADA-1949-BD09-E322DE69C3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85"/>
                      <a:ext cx="4965781" cy="1629869706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9" name="テキスト ボックス 58">
                      <a:extLst>
                        <a:ext uri="{FF2B5EF4-FFF2-40B4-BE49-F238E27FC236}">
                          <a16:creationId xmlns:a16="http://schemas.microsoft.com/office/drawing/2014/main" id="{FD06FEF7-628C-694E-9B79-5EC8FB1D6C8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7" name="テキスト ボックス 56">
                    <a:extLst>
                      <a:ext uri="{FF2B5EF4-FFF2-40B4-BE49-F238E27FC236}">
                        <a16:creationId xmlns:a16="http://schemas.microsoft.com/office/drawing/2014/main" id="{01606B62-318D-E14C-AC01-30E3F20571C2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C730BC54-6387-1F4B-9309-D804F2EB6946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1EDDE2A-A048-6441-BE39-D8DFE45C7622}"/>
                  </a:ext>
                </a:extLst>
              </p:cNvPr>
              <p:cNvSpPr txBox="1"/>
              <p:nvPr/>
            </p:nvSpPr>
            <p:spPr>
              <a:xfrm>
                <a:off x="4202679" y="8941385"/>
                <a:ext cx="8200527" cy="22376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2022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年の今は</a:t>
                </a:r>
                <a:r>
                  <a: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76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歳だよ。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世界の色々な場所で新しい挑戦を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続けているよ。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6138211-0089-F64D-A243-BDBD7A4AA24E}"/>
                </a:ext>
              </a:extLst>
            </p:cNvPr>
            <p:cNvSpPr txBox="1"/>
            <p:nvPr/>
          </p:nvSpPr>
          <p:spPr>
            <a:xfrm>
              <a:off x="6906845" y="804069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866E1B8-D6C8-4F4E-A06F-775F57346E75}"/>
                </a:ext>
              </a:extLst>
            </p:cNvPr>
            <p:cNvSpPr txBox="1"/>
            <p:nvPr/>
          </p:nvSpPr>
          <p:spPr>
            <a:xfrm>
              <a:off x="7698104" y="804069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いま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2B83129-D713-0748-9258-1E389CEB6559}"/>
                </a:ext>
              </a:extLst>
            </p:cNvPr>
            <p:cNvSpPr txBox="1"/>
            <p:nvPr/>
          </p:nvSpPr>
          <p:spPr>
            <a:xfrm>
              <a:off x="8970124" y="804069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さい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9A402E54-90E2-FB46-9E76-49C675684CAA}"/>
                </a:ext>
              </a:extLst>
            </p:cNvPr>
            <p:cNvSpPr txBox="1"/>
            <p:nvPr/>
          </p:nvSpPr>
          <p:spPr>
            <a:xfrm>
              <a:off x="5937717" y="903887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せかい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7219B53-56A6-8D44-B4AA-C97EFD119F3B}"/>
                </a:ext>
              </a:extLst>
            </p:cNvPr>
            <p:cNvSpPr txBox="1"/>
            <p:nvPr/>
          </p:nvSpPr>
          <p:spPr>
            <a:xfrm>
              <a:off x="7042075" y="903887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いろいろ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891C4E7-9ECE-1D46-A53F-B95A0DB01FF4}"/>
                </a:ext>
              </a:extLst>
            </p:cNvPr>
            <p:cNvSpPr txBox="1"/>
            <p:nvPr/>
          </p:nvSpPr>
          <p:spPr>
            <a:xfrm>
              <a:off x="8351617" y="903887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F347C6F3-DB67-3D46-86A2-139A847DF58F}"/>
                </a:ext>
              </a:extLst>
            </p:cNvPr>
            <p:cNvSpPr txBox="1"/>
            <p:nvPr/>
          </p:nvSpPr>
          <p:spPr>
            <a:xfrm>
              <a:off x="9538320" y="9038877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400F027B-8E17-F04C-8775-10D3EB8A8E18}"/>
                </a:ext>
              </a:extLst>
            </p:cNvPr>
            <p:cNvSpPr txBox="1"/>
            <p:nvPr/>
          </p:nvSpPr>
          <p:spPr>
            <a:xfrm>
              <a:off x="10702887" y="9038877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ちょうせん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C488A85-1B47-184D-8307-734CAA527E67}"/>
                </a:ext>
              </a:extLst>
            </p:cNvPr>
            <p:cNvSpPr txBox="1"/>
            <p:nvPr/>
          </p:nvSpPr>
          <p:spPr>
            <a:xfrm>
              <a:off x="5866836" y="999576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つづ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23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3" y="-2736537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6" y="-2835039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608154" y="-447132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19195" y="-484250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0246" y="-5040196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637" dirty="0"/>
              <a:t>☆リチャード・ロング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9" y="-2705234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リチャード・ロングってどんな人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585575" y="-2371897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585576" y="-4185459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2199824-D2D3-1C46-A60C-83BEDF7B608F}"/>
              </a:ext>
            </a:extLst>
          </p:cNvPr>
          <p:cNvGrpSpPr/>
          <p:nvPr/>
        </p:nvGrpSpPr>
        <p:grpSpPr>
          <a:xfrm>
            <a:off x="792346" y="273890"/>
            <a:ext cx="9971092" cy="1602794"/>
            <a:chOff x="792346" y="273890"/>
            <a:chExt cx="9971092" cy="160279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4E17022-984B-7B4D-A042-17C3B58ACCA3}"/>
                </a:ext>
              </a:extLst>
            </p:cNvPr>
            <p:cNvGrpSpPr/>
            <p:nvPr/>
          </p:nvGrpSpPr>
          <p:grpSpPr>
            <a:xfrm>
              <a:off x="792346" y="608504"/>
              <a:ext cx="9971092" cy="1268180"/>
              <a:chOff x="1511430" y="7834361"/>
              <a:chExt cx="9971092" cy="1268180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2299527" y="8100905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511430" y="7834361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75685" y="8237836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5F4A26B-9F3F-9E48-9BF9-B3ECA2894351}"/>
                </a:ext>
              </a:extLst>
            </p:cNvPr>
            <p:cNvSpPr txBox="1"/>
            <p:nvPr/>
          </p:nvSpPr>
          <p:spPr>
            <a:xfrm>
              <a:off x="3767537" y="2738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23B1059-EEC5-FD45-A01B-97263C241CA7}"/>
              </a:ext>
            </a:extLst>
          </p:cNvPr>
          <p:cNvGrpSpPr/>
          <p:nvPr/>
        </p:nvGrpSpPr>
        <p:grpSpPr>
          <a:xfrm>
            <a:off x="5564467" y="2212215"/>
            <a:ext cx="5001569" cy="3583550"/>
            <a:chOff x="2049103" y="2509802"/>
            <a:chExt cx="5001569" cy="3583550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669CBB52-E112-4D4F-9293-DCD42215A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17" t="24792" r="6560" b="12467"/>
            <a:stretch/>
          </p:blipFill>
          <p:spPr>
            <a:xfrm>
              <a:off x="2049103" y="2509802"/>
              <a:ext cx="4513508" cy="2630220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85B3D4A2-D1F2-0B4C-B1B4-9290C3A4358F}"/>
                </a:ext>
              </a:extLst>
            </p:cNvPr>
            <p:cNvGrpSpPr/>
            <p:nvPr/>
          </p:nvGrpSpPr>
          <p:grpSpPr>
            <a:xfrm>
              <a:off x="2049103" y="5269983"/>
              <a:ext cx="5001569" cy="823369"/>
              <a:chOff x="2049103" y="5269983"/>
              <a:chExt cx="5001569" cy="823369"/>
            </a:xfrm>
          </p:grpSpPr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DE4C705-101B-A743-8F9F-2F117E2AF62E}"/>
                  </a:ext>
                </a:extLst>
              </p:cNvPr>
              <p:cNvSpPr txBox="1"/>
              <p:nvPr/>
            </p:nvSpPr>
            <p:spPr>
              <a:xfrm>
                <a:off x="2049103" y="5434710"/>
                <a:ext cx="5001569" cy="658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ja-JP" altLang="en-US" sz="3200" b="1">
                    <a:solidFill>
                      <a:srgbClr val="333333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「</a:t>
                </a:r>
                <a:r>
                  <a:rPr lang="en-US" altLang="ja-JP" sz="3200" b="1" dirty="0">
                    <a:solidFill>
                      <a:srgbClr val="333333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Stone Circle </a:t>
                </a:r>
                <a:r>
                  <a:rPr lang="ja-JP" altLang="en-US" sz="3200" b="1">
                    <a:solidFill>
                      <a:srgbClr val="333333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石の円」</a:t>
                </a:r>
                <a:endParaRPr lang="en-US" altLang="ja-JP" sz="3200" b="1" dirty="0">
                  <a:solidFill>
                    <a:srgbClr val="333333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701FD24-F497-6F4F-B207-ACB1A0DBE56D}"/>
                  </a:ext>
                </a:extLst>
              </p:cNvPr>
              <p:cNvSpPr txBox="1"/>
              <p:nvPr/>
            </p:nvSpPr>
            <p:spPr>
              <a:xfrm>
                <a:off x="5203920" y="5269983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いし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DE25ED2D-C491-9E46-BBBE-13769E937FE2}"/>
                  </a:ext>
                </a:extLst>
              </p:cNvPr>
              <p:cNvSpPr txBox="1"/>
              <p:nvPr/>
            </p:nvSpPr>
            <p:spPr>
              <a:xfrm>
                <a:off x="5924749" y="5269983"/>
                <a:ext cx="59503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>
                    <a:latin typeface="Meiryo" panose="020B0604030504040204" pitchFamily="34" charset="-128"/>
                    <a:ea typeface="Meiryo" panose="020B0604030504040204" pitchFamily="34" charset="-128"/>
                  </a:rPr>
                  <a:t>えん</a:t>
                </a: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D862F61C-864E-864C-8B27-05286FE4D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9073" y="5310950"/>
            <a:ext cx="2314262" cy="3688031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2AF17C72-DB54-AB43-9DCF-71EB4D465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871" y="9270519"/>
            <a:ext cx="2775331" cy="2106577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1421205-E25F-E449-9F93-4970A300DF4B}"/>
              </a:ext>
            </a:extLst>
          </p:cNvPr>
          <p:cNvGrpSpPr/>
          <p:nvPr/>
        </p:nvGrpSpPr>
        <p:grpSpPr>
          <a:xfrm>
            <a:off x="1608154" y="5792992"/>
            <a:ext cx="9883628" cy="3108434"/>
            <a:chOff x="1608154" y="5792992"/>
            <a:chExt cx="9883628" cy="3108434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ED0B78BE-B5FA-5943-BE7C-DF656FDF73E7}"/>
                </a:ext>
              </a:extLst>
            </p:cNvPr>
            <p:cNvGrpSpPr/>
            <p:nvPr/>
          </p:nvGrpSpPr>
          <p:grpSpPr>
            <a:xfrm>
              <a:off x="1608154" y="5792992"/>
              <a:ext cx="9883628" cy="3108434"/>
              <a:chOff x="834304" y="-2111324"/>
              <a:chExt cx="4734281" cy="1791097701"/>
            </a:xfrm>
          </p:grpSpPr>
          <p:sp>
            <p:nvSpPr>
              <p:cNvPr id="55" name="吹き出し: 角を丸めた四角形 19">
                <a:extLst>
                  <a:ext uri="{FF2B5EF4-FFF2-40B4-BE49-F238E27FC236}">
                    <a16:creationId xmlns:a16="http://schemas.microsoft.com/office/drawing/2014/main" id="{157DDC25-9E2F-1547-BD3C-EBBC9C496507}"/>
                  </a:ext>
                </a:extLst>
              </p:cNvPr>
              <p:cNvSpPr/>
              <p:nvPr/>
            </p:nvSpPr>
            <p:spPr>
              <a:xfrm>
                <a:off x="834304" y="-2111324"/>
                <a:ext cx="4658073" cy="1791097701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F97F9835-E58B-C147-97E5-E4F1ADD963BC}"/>
                  </a:ext>
                </a:extLst>
              </p:cNvPr>
              <p:cNvSpPr txBox="1"/>
              <p:nvPr/>
            </p:nvSpPr>
            <p:spPr>
              <a:xfrm>
                <a:off x="910512" y="-2053127"/>
                <a:ext cx="4658073" cy="1684754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日本の群馬県で採られた多胡石</a:t>
                </a: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を使っているよ。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多胡石は、砂岩という砂の粒で出来た石に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木目模様が付いている綺麗な石だよ！</a:t>
                </a:r>
                <a:endParaRPr lang="ja-JP" altLang="en-US" sz="3200" dirty="0">
                  <a:solidFill>
                    <a:srgbClr val="393731"/>
                  </a:solidFill>
                  <a:latin typeface="+mn-ea"/>
                </a:endParaRPr>
              </a:p>
            </p:txBody>
          </p:sp>
        </p:grp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B987600-388F-6A4D-8B19-27B441EB23D9}"/>
                </a:ext>
              </a:extLst>
            </p:cNvPr>
            <p:cNvSpPr txBox="1"/>
            <p:nvPr/>
          </p:nvSpPr>
          <p:spPr>
            <a:xfrm>
              <a:off x="1856601" y="5931678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にほん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2160318-DBD9-0348-93EB-02A48EB728A3}"/>
                </a:ext>
              </a:extLst>
            </p:cNvPr>
            <p:cNvSpPr txBox="1"/>
            <p:nvPr/>
          </p:nvSpPr>
          <p:spPr>
            <a:xfrm>
              <a:off x="3042929" y="5931678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ぐんまけん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5E25CD9-9572-2B4B-80CE-26D0D652A5E3}"/>
                </a:ext>
              </a:extLst>
            </p:cNvPr>
            <p:cNvSpPr txBox="1"/>
            <p:nvPr/>
          </p:nvSpPr>
          <p:spPr>
            <a:xfrm>
              <a:off x="4680608" y="5931678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883E545-BAAA-8040-91CF-1D0FFD411E60}"/>
                </a:ext>
              </a:extLst>
            </p:cNvPr>
            <p:cNvSpPr txBox="1"/>
            <p:nvPr/>
          </p:nvSpPr>
          <p:spPr>
            <a:xfrm>
              <a:off x="6382003" y="593167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たごいし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A051BB32-C63E-BD42-BB0A-92062FF74449}"/>
                </a:ext>
              </a:extLst>
            </p:cNvPr>
            <p:cNvSpPr txBox="1"/>
            <p:nvPr/>
          </p:nvSpPr>
          <p:spPr>
            <a:xfrm>
              <a:off x="7928869" y="593167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50D5CA0-C600-B949-8324-76B2FC36D6E6}"/>
                </a:ext>
              </a:extLst>
            </p:cNvPr>
            <p:cNvSpPr txBox="1"/>
            <p:nvPr/>
          </p:nvSpPr>
          <p:spPr>
            <a:xfrm>
              <a:off x="3935209" y="6886592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さがん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B2D6081F-D1FC-0D44-8B16-8918F1CDECCC}"/>
                </a:ext>
              </a:extLst>
            </p:cNvPr>
            <p:cNvSpPr txBox="1"/>
            <p:nvPr/>
          </p:nvSpPr>
          <p:spPr>
            <a:xfrm>
              <a:off x="2033500" y="6886592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たごいし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2491DE32-788B-5A49-B467-78944C168944}"/>
                </a:ext>
              </a:extLst>
            </p:cNvPr>
            <p:cNvSpPr txBox="1"/>
            <p:nvPr/>
          </p:nvSpPr>
          <p:spPr>
            <a:xfrm>
              <a:off x="5804030" y="688659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すな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0CDBD288-4F92-DC4C-A70E-73167E1AF610}"/>
                </a:ext>
              </a:extLst>
            </p:cNvPr>
            <p:cNvSpPr txBox="1"/>
            <p:nvPr/>
          </p:nvSpPr>
          <p:spPr>
            <a:xfrm>
              <a:off x="6587186" y="688659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つぶ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19F8EDA8-4206-5647-A805-05553569CFD2}"/>
                </a:ext>
              </a:extLst>
            </p:cNvPr>
            <p:cNvSpPr txBox="1"/>
            <p:nvPr/>
          </p:nvSpPr>
          <p:spPr>
            <a:xfrm>
              <a:off x="7604584" y="688659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でき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72D50F-D706-2549-B4AE-F5433BFB913B}"/>
                </a:ext>
              </a:extLst>
            </p:cNvPr>
            <p:cNvSpPr txBox="1"/>
            <p:nvPr/>
          </p:nvSpPr>
          <p:spPr>
            <a:xfrm>
              <a:off x="8662417" y="688659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8C18F264-0091-BD4D-BFB8-F3C80A762E6A}"/>
                </a:ext>
              </a:extLst>
            </p:cNvPr>
            <p:cNvSpPr txBox="1"/>
            <p:nvPr/>
          </p:nvSpPr>
          <p:spPr>
            <a:xfrm>
              <a:off x="1856601" y="784686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もくめもよう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EFF29B53-E258-1E4D-8E5E-2F7D796E1146}"/>
                </a:ext>
              </a:extLst>
            </p:cNvPr>
            <p:cNvSpPr txBox="1"/>
            <p:nvPr/>
          </p:nvSpPr>
          <p:spPr>
            <a:xfrm>
              <a:off x="3945468" y="7846861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25B35B72-1DD2-8D43-AFCF-B9B93E94F500}"/>
                </a:ext>
              </a:extLst>
            </p:cNvPr>
            <p:cNvSpPr txBox="1"/>
            <p:nvPr/>
          </p:nvSpPr>
          <p:spPr>
            <a:xfrm>
              <a:off x="5965430" y="7846861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きれい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0DBBC28-7D58-FB47-95A8-A6BF7EDB46A9}"/>
                </a:ext>
              </a:extLst>
            </p:cNvPr>
            <p:cNvSpPr txBox="1"/>
            <p:nvPr/>
          </p:nvSpPr>
          <p:spPr>
            <a:xfrm>
              <a:off x="7033782" y="7846861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CFADD0E-9AE8-D141-AA3D-6F8F229BE3FD}"/>
              </a:ext>
            </a:extLst>
          </p:cNvPr>
          <p:cNvGrpSpPr/>
          <p:nvPr/>
        </p:nvGrpSpPr>
        <p:grpSpPr>
          <a:xfrm>
            <a:off x="6971135" y="9490080"/>
            <a:ext cx="5127040" cy="2106577"/>
            <a:chOff x="6971135" y="9490080"/>
            <a:chExt cx="5127040" cy="2106577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846004A0-2F13-DC40-9462-2677E344B9F0}"/>
                </a:ext>
              </a:extLst>
            </p:cNvPr>
            <p:cNvGrpSpPr/>
            <p:nvPr/>
          </p:nvGrpSpPr>
          <p:grpSpPr>
            <a:xfrm>
              <a:off x="6971135" y="9490080"/>
              <a:ext cx="5127040" cy="2106577"/>
              <a:chOff x="3995239" y="8677453"/>
              <a:chExt cx="9008210" cy="24917181"/>
            </a:xfrm>
          </p:grpSpPr>
          <p:grpSp>
            <p:nvGrpSpPr>
              <p:cNvPr id="69" name="グループ化 68">
                <a:extLst>
                  <a:ext uri="{FF2B5EF4-FFF2-40B4-BE49-F238E27FC236}">
                    <a16:creationId xmlns:a16="http://schemas.microsoft.com/office/drawing/2014/main" id="{9D4008AF-FB05-0B48-A73A-CB9ED8F4E2C9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4917181"/>
                <a:chOff x="3649306" y="2839884"/>
                <a:chExt cx="9385376" cy="546670732"/>
              </a:xfrm>
            </p:grpSpPr>
            <p:grpSp>
              <p:nvGrpSpPr>
                <p:cNvPr id="71" name="グループ化 70">
                  <a:extLst>
                    <a:ext uri="{FF2B5EF4-FFF2-40B4-BE49-F238E27FC236}">
                      <a16:creationId xmlns:a16="http://schemas.microsoft.com/office/drawing/2014/main" id="{5A552397-FE9F-4841-B3C9-2483DCDDDC3C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46670732"/>
                  <a:chOff x="1243950" y="983888"/>
                  <a:chExt cx="4334592" cy="1629891897"/>
                </a:xfrm>
              </p:grpSpPr>
              <p:grpSp>
                <p:nvGrpSpPr>
                  <p:cNvPr id="73" name="グループ化 72">
                    <a:extLst>
                      <a:ext uri="{FF2B5EF4-FFF2-40B4-BE49-F238E27FC236}">
                        <a16:creationId xmlns:a16="http://schemas.microsoft.com/office/drawing/2014/main" id="{59540FA2-2187-F64C-9607-925FAB808282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29891897"/>
                    <a:chOff x="1639994" y="705694"/>
                    <a:chExt cx="5177924" cy="1629891897"/>
                  </a:xfrm>
                </p:grpSpPr>
                <p:sp>
                  <p:nvSpPr>
                    <p:cNvPr id="75" name="吹き出し: 角を丸めた四角形 19">
                      <a:extLst>
                        <a:ext uri="{FF2B5EF4-FFF2-40B4-BE49-F238E27FC236}">
                          <a16:creationId xmlns:a16="http://schemas.microsoft.com/office/drawing/2014/main" id="{99B89EFB-DC46-864C-ADB6-4DF763C825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85"/>
                      <a:ext cx="4965781" cy="1629869706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6" name="テキスト ボックス 75">
                      <a:extLst>
                        <a:ext uri="{FF2B5EF4-FFF2-40B4-BE49-F238E27FC236}">
                          <a16:creationId xmlns:a16="http://schemas.microsoft.com/office/drawing/2014/main" id="{748492E1-896B-EC42-ADB4-BA848C6437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74" name="テキスト ボックス 73">
                    <a:extLst>
                      <a:ext uri="{FF2B5EF4-FFF2-40B4-BE49-F238E27FC236}">
                        <a16:creationId xmlns:a16="http://schemas.microsoft.com/office/drawing/2014/main" id="{AD48731B-C430-6448-BE40-1214B7B062D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72" name="テキスト ボックス 71">
                  <a:extLst>
                    <a:ext uri="{FF2B5EF4-FFF2-40B4-BE49-F238E27FC236}">
                      <a16:creationId xmlns:a16="http://schemas.microsoft.com/office/drawing/2014/main" id="{74442C0D-F444-C44A-AE0D-1A08BA96EC34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050F8B7-A873-A642-B280-81AA326E51F9}"/>
                  </a:ext>
                </a:extLst>
              </p:cNvPr>
              <p:cNvSpPr txBox="1"/>
              <p:nvPr/>
            </p:nvSpPr>
            <p:spPr>
              <a:xfrm>
                <a:off x="4202678" y="8941389"/>
                <a:ext cx="8200527" cy="229349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石は重くて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ずっしりしているよ！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626F5E36-3190-4040-BA66-3D83ACF2B09B}"/>
                </a:ext>
              </a:extLst>
            </p:cNvPr>
            <p:cNvSpPr txBox="1"/>
            <p:nvPr/>
          </p:nvSpPr>
          <p:spPr>
            <a:xfrm>
              <a:off x="7142766" y="965645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6D00D85F-E27F-1B41-9B9F-B90D117AE725}"/>
                </a:ext>
              </a:extLst>
            </p:cNvPr>
            <p:cNvSpPr txBox="1"/>
            <p:nvPr/>
          </p:nvSpPr>
          <p:spPr>
            <a:xfrm>
              <a:off x="7897331" y="965645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おも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FD3C9FD-AEE1-DE42-B42C-A35333A361C8}"/>
              </a:ext>
            </a:extLst>
          </p:cNvPr>
          <p:cNvSpPr txBox="1"/>
          <p:nvPr/>
        </p:nvSpPr>
        <p:spPr>
          <a:xfrm>
            <a:off x="222487" y="11724844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http://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www.hirosecollection.com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/blog/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ri.html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9676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3" y="-2736537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6" y="-2835039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608154" y="-447132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19195" y="-484250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0246" y="-5040196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637" dirty="0"/>
              <a:t>☆リチャード・ロング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9" y="-2705234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リチャード・ロングってどんな人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585575" y="-2371897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585576" y="-4185459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6BEC3FF-8108-784B-A117-BE46E5CF6974}"/>
              </a:ext>
            </a:extLst>
          </p:cNvPr>
          <p:cNvGrpSpPr/>
          <p:nvPr/>
        </p:nvGrpSpPr>
        <p:grpSpPr>
          <a:xfrm>
            <a:off x="4321535" y="2319608"/>
            <a:ext cx="6485988" cy="4731618"/>
            <a:chOff x="4321535" y="2319608"/>
            <a:chExt cx="6485988" cy="4731618"/>
          </a:xfrm>
        </p:grpSpPr>
        <p:sp>
          <p:nvSpPr>
            <p:cNvPr id="17" name="サブタイトル 2"/>
            <p:cNvSpPr txBox="1"/>
            <p:nvPr/>
          </p:nvSpPr>
          <p:spPr>
            <a:xfrm>
              <a:off x="4857379" y="6025292"/>
              <a:ext cx="5950144" cy="1025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「</a:t>
              </a:r>
              <a:r>
                <a:rPr lang="en-US" altLang="ja-JP" sz="3200" b="1" dirty="0"/>
                <a:t> River </a:t>
              </a:r>
              <a:r>
                <a:rPr lang="en-US" altLang="ja-JP" sz="3200" b="1" dirty="0" err="1"/>
                <a:t>avon</a:t>
              </a:r>
              <a:r>
                <a:rPr lang="en-US" altLang="ja-JP" sz="3200" b="1" dirty="0"/>
                <a:t> driftwood </a:t>
              </a: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」</a:t>
              </a:r>
              <a:endParaRPr lang="en-US" altLang="ja-JP" sz="3200" b="1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45C4A9EE-67D7-4BAD-8D70-A10760675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1535" y="2319608"/>
              <a:ext cx="6359199" cy="3559934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2199824-D2D3-1C46-A60C-83BEDF7B608F}"/>
              </a:ext>
            </a:extLst>
          </p:cNvPr>
          <p:cNvGrpSpPr/>
          <p:nvPr/>
        </p:nvGrpSpPr>
        <p:grpSpPr>
          <a:xfrm>
            <a:off x="792346" y="273890"/>
            <a:ext cx="9971092" cy="1602794"/>
            <a:chOff x="792346" y="273890"/>
            <a:chExt cx="9971092" cy="160279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4E17022-984B-7B4D-A042-17C3B58ACCA3}"/>
                </a:ext>
              </a:extLst>
            </p:cNvPr>
            <p:cNvGrpSpPr/>
            <p:nvPr/>
          </p:nvGrpSpPr>
          <p:grpSpPr>
            <a:xfrm>
              <a:off x="792346" y="608504"/>
              <a:ext cx="9971092" cy="1268180"/>
              <a:chOff x="1511430" y="7834361"/>
              <a:chExt cx="9971092" cy="1268180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2299527" y="8100905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511430" y="7834361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75685" y="8237836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5F4A26B-9F3F-9E48-9BF9-B3ECA2894351}"/>
                </a:ext>
              </a:extLst>
            </p:cNvPr>
            <p:cNvSpPr txBox="1"/>
            <p:nvPr/>
          </p:nvSpPr>
          <p:spPr>
            <a:xfrm>
              <a:off x="3767537" y="2738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C5BC899-6C78-2743-9F69-B0D55EA82EF3}"/>
              </a:ext>
            </a:extLst>
          </p:cNvPr>
          <p:cNvSpPr txBox="1"/>
          <p:nvPr/>
        </p:nvSpPr>
        <p:spPr>
          <a:xfrm>
            <a:off x="222487" y="11724844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http://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www.hirosecollection.com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/blog/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ri.html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A7F3DE95-8072-BE4B-8646-E09DB816C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6585" y="6954751"/>
            <a:ext cx="2035703" cy="3448838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B9EE178-03C1-7E40-89EC-E095B9E45290}"/>
              </a:ext>
            </a:extLst>
          </p:cNvPr>
          <p:cNvGrpSpPr/>
          <p:nvPr/>
        </p:nvGrpSpPr>
        <p:grpSpPr>
          <a:xfrm>
            <a:off x="5831281" y="7550149"/>
            <a:ext cx="7861296" cy="2227320"/>
            <a:chOff x="6171940" y="7688213"/>
            <a:chExt cx="7861296" cy="2227320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530FD43E-4756-D94D-B676-B697678B0DC9}"/>
                </a:ext>
              </a:extLst>
            </p:cNvPr>
            <p:cNvGrpSpPr/>
            <p:nvPr/>
          </p:nvGrpSpPr>
          <p:grpSpPr>
            <a:xfrm>
              <a:off x="6171940" y="7688213"/>
              <a:ext cx="7861296" cy="2227320"/>
              <a:chOff x="3995239" y="8677453"/>
              <a:chExt cx="9008210" cy="24917181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918D88B8-AE53-1942-A6EF-1F6087B80E60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4917181"/>
                <a:chOff x="3649306" y="2839884"/>
                <a:chExt cx="9385376" cy="546670732"/>
              </a:xfrm>
            </p:grpSpPr>
            <p:grpSp>
              <p:nvGrpSpPr>
                <p:cNvPr id="47" name="グループ化 46">
                  <a:extLst>
                    <a:ext uri="{FF2B5EF4-FFF2-40B4-BE49-F238E27FC236}">
                      <a16:creationId xmlns:a16="http://schemas.microsoft.com/office/drawing/2014/main" id="{5D2880F4-E008-904A-BDC1-D5160105BBB8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46670732"/>
                  <a:chOff x="1243950" y="983888"/>
                  <a:chExt cx="4334592" cy="1629891897"/>
                </a:xfrm>
              </p:grpSpPr>
              <p:grpSp>
                <p:nvGrpSpPr>
                  <p:cNvPr id="49" name="グループ化 48">
                    <a:extLst>
                      <a:ext uri="{FF2B5EF4-FFF2-40B4-BE49-F238E27FC236}">
                        <a16:creationId xmlns:a16="http://schemas.microsoft.com/office/drawing/2014/main" id="{4FFCACA2-833B-C54B-AE45-8B7517B0A5F6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29891897"/>
                    <a:chOff x="1639994" y="705694"/>
                    <a:chExt cx="5177924" cy="1629891897"/>
                  </a:xfrm>
                </p:grpSpPr>
                <p:sp>
                  <p:nvSpPr>
                    <p:cNvPr id="51" name="吹き出し: 角を丸めた四角形 19">
                      <a:extLst>
                        <a:ext uri="{FF2B5EF4-FFF2-40B4-BE49-F238E27FC236}">
                          <a16:creationId xmlns:a16="http://schemas.microsoft.com/office/drawing/2014/main" id="{658AF738-26A4-704F-9A89-8A1892D501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85"/>
                      <a:ext cx="4965781" cy="1629869706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2" name="テキスト ボックス 51">
                      <a:extLst>
                        <a:ext uri="{FF2B5EF4-FFF2-40B4-BE49-F238E27FC236}">
                          <a16:creationId xmlns:a16="http://schemas.microsoft.com/office/drawing/2014/main" id="{E5FB3692-2912-7140-B65F-4D71898F63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0" name="テキスト ボックス 49">
                    <a:extLst>
                      <a:ext uri="{FF2B5EF4-FFF2-40B4-BE49-F238E27FC236}">
                        <a16:creationId xmlns:a16="http://schemas.microsoft.com/office/drawing/2014/main" id="{1CA6F15E-ABE2-9646-8B05-72173CD6A889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8" name="テキスト ボックス 47">
                  <a:extLst>
                    <a:ext uri="{FF2B5EF4-FFF2-40B4-BE49-F238E27FC236}">
                      <a16:creationId xmlns:a16="http://schemas.microsoft.com/office/drawing/2014/main" id="{664CEF60-3BFA-5041-9355-A528CFC92341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EA096EB7-103A-2645-910B-1ED7795ABE19}"/>
                  </a:ext>
                </a:extLst>
              </p:cNvPr>
              <p:cNvSpPr txBox="1"/>
              <p:nvPr/>
            </p:nvSpPr>
            <p:spPr>
              <a:xfrm>
                <a:off x="4202679" y="8941385"/>
                <a:ext cx="8200527" cy="148392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流木を使った作品だよ。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  <a:cs typeface="Times New Roman" panose="02020603050405020304" pitchFamily="18" charset="0"/>
                  </a:rPr>
                  <a:t>流れて来た木を作品にしているよ！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38768A1-8F1C-4D46-B97F-CF414B632FBF}"/>
                </a:ext>
              </a:extLst>
            </p:cNvPr>
            <p:cNvSpPr txBox="1"/>
            <p:nvPr/>
          </p:nvSpPr>
          <p:spPr>
            <a:xfrm>
              <a:off x="6290546" y="7841706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りゅうぼく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8FE3105-C0B7-F048-97F7-75E79C3D383B}"/>
                </a:ext>
              </a:extLst>
            </p:cNvPr>
            <p:cNvSpPr txBox="1"/>
            <p:nvPr/>
          </p:nvSpPr>
          <p:spPr>
            <a:xfrm>
              <a:off x="7625232" y="7841706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AA62217-CC01-794C-ACEF-4FC2E6769C5F}"/>
                </a:ext>
              </a:extLst>
            </p:cNvPr>
            <p:cNvSpPr txBox="1"/>
            <p:nvPr/>
          </p:nvSpPr>
          <p:spPr>
            <a:xfrm>
              <a:off x="8816051" y="784170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3F11302-FE70-4E4C-957E-50E0D6D23300}"/>
                </a:ext>
              </a:extLst>
            </p:cNvPr>
            <p:cNvSpPr txBox="1"/>
            <p:nvPr/>
          </p:nvSpPr>
          <p:spPr>
            <a:xfrm>
              <a:off x="7637526" y="8829445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DE03C46-A18C-D74B-AA75-5C351D856D01}"/>
                </a:ext>
              </a:extLst>
            </p:cNvPr>
            <p:cNvSpPr txBox="1"/>
            <p:nvPr/>
          </p:nvSpPr>
          <p:spPr>
            <a:xfrm>
              <a:off x="8508175" y="8829445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BBFD844-DA5F-844B-A7EE-6C90DC59F279}"/>
                </a:ext>
              </a:extLst>
            </p:cNvPr>
            <p:cNvSpPr txBox="1"/>
            <p:nvPr/>
          </p:nvSpPr>
          <p:spPr>
            <a:xfrm>
              <a:off x="9178327" y="882944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055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3" y="-2736537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6" y="-2835039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608154" y="-447132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19195" y="-4842501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0246" y="-5040196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637" dirty="0"/>
              <a:t>☆リチャード・ロング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9" y="-2705234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リチャード・ロングってどんな人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585575" y="-2371897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585576" y="-4185459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2199824-D2D3-1C46-A60C-83BEDF7B608F}"/>
              </a:ext>
            </a:extLst>
          </p:cNvPr>
          <p:cNvGrpSpPr/>
          <p:nvPr/>
        </p:nvGrpSpPr>
        <p:grpSpPr>
          <a:xfrm>
            <a:off x="792346" y="273890"/>
            <a:ext cx="9971092" cy="1602794"/>
            <a:chOff x="792346" y="273890"/>
            <a:chExt cx="9971092" cy="160279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4E17022-984B-7B4D-A042-17C3B58ACCA3}"/>
                </a:ext>
              </a:extLst>
            </p:cNvPr>
            <p:cNvGrpSpPr/>
            <p:nvPr/>
          </p:nvGrpSpPr>
          <p:grpSpPr>
            <a:xfrm>
              <a:off x="792346" y="608504"/>
              <a:ext cx="9971092" cy="1268180"/>
              <a:chOff x="1511430" y="7834361"/>
              <a:chExt cx="9971092" cy="1268180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2299527" y="8100905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511430" y="7834361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75685" y="8237836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5F4A26B-9F3F-9E48-9BF9-B3ECA2894351}"/>
                </a:ext>
              </a:extLst>
            </p:cNvPr>
            <p:cNvSpPr txBox="1"/>
            <p:nvPr/>
          </p:nvSpPr>
          <p:spPr>
            <a:xfrm>
              <a:off x="3767537" y="2738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C5BC899-6C78-2743-9F69-B0D55EA82EF3}"/>
              </a:ext>
            </a:extLst>
          </p:cNvPr>
          <p:cNvSpPr txBox="1"/>
          <p:nvPr/>
        </p:nvSpPr>
        <p:spPr>
          <a:xfrm>
            <a:off x="222487" y="11724844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http://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www.hirosecollection.com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</a:rPr>
              <a:t>/blog/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ri.html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15F86A7-C399-7140-8959-2062B7F8BC42}"/>
              </a:ext>
            </a:extLst>
          </p:cNvPr>
          <p:cNvGrpSpPr/>
          <p:nvPr/>
        </p:nvGrpSpPr>
        <p:grpSpPr>
          <a:xfrm>
            <a:off x="792346" y="2167506"/>
            <a:ext cx="6454741" cy="4793925"/>
            <a:chOff x="4413868" y="2345122"/>
            <a:chExt cx="6454741" cy="479392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4FA4DF77-C7E9-2643-AA20-25A1BBBC3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48" t="25727"/>
            <a:stretch/>
          </p:blipFill>
          <p:spPr>
            <a:xfrm>
              <a:off x="4413868" y="2345122"/>
              <a:ext cx="6454741" cy="3762169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E1F1402-E722-EE43-BC21-7C071D2DBE0A}"/>
                </a:ext>
              </a:extLst>
            </p:cNvPr>
            <p:cNvSpPr txBox="1"/>
            <p:nvPr/>
          </p:nvSpPr>
          <p:spPr>
            <a:xfrm>
              <a:off x="4419659" y="6480405"/>
              <a:ext cx="6150646" cy="658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「</a:t>
              </a:r>
              <a:r>
                <a:rPr lang="en-US" altLang="ja-JP" sz="3200" b="1" dirty="0">
                  <a:latin typeface="Meiryo" panose="020B0604030504040204" pitchFamily="34" charset="-128"/>
                  <a:ea typeface="Meiryo" panose="020B0604030504040204" pitchFamily="34" charset="-128"/>
                </a:rPr>
                <a:t>Red fall line  </a:t>
              </a: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赤い瀑布線」</a:t>
              </a:r>
              <a:endParaRPr lang="en-US" altLang="ja-JP" sz="3200" b="1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76D4F16-335E-B846-B054-03FA20681E10}"/>
                </a:ext>
              </a:extLst>
            </p:cNvPr>
            <p:cNvSpPr txBox="1"/>
            <p:nvPr/>
          </p:nvSpPr>
          <p:spPr>
            <a:xfrm>
              <a:off x="7641238" y="631112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あか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0CAAE3-5D60-FF4C-90AD-CFE673343EEB}"/>
                </a:ext>
              </a:extLst>
            </p:cNvPr>
            <p:cNvSpPr txBox="1"/>
            <p:nvPr/>
          </p:nvSpPr>
          <p:spPr>
            <a:xfrm>
              <a:off x="8516954" y="6311128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ばくふせん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60" name="図 59">
            <a:extLst>
              <a:ext uri="{FF2B5EF4-FFF2-40B4-BE49-F238E27FC236}">
                <a16:creationId xmlns:a16="http://schemas.microsoft.com/office/drawing/2014/main" id="{9DDF91FD-42D2-6B47-9D32-AAD879FF8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7645" y="1435825"/>
            <a:ext cx="2314262" cy="3688031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91F3AECA-AABD-3142-9502-9BE1F34EF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38" y="7822837"/>
            <a:ext cx="2775331" cy="2106577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1295260-8A33-8745-A005-09C69C8EA0DF}"/>
              </a:ext>
            </a:extLst>
          </p:cNvPr>
          <p:cNvGrpSpPr/>
          <p:nvPr/>
        </p:nvGrpSpPr>
        <p:grpSpPr>
          <a:xfrm>
            <a:off x="7404339" y="2291181"/>
            <a:ext cx="6546390" cy="4004505"/>
            <a:chOff x="7404339" y="2291181"/>
            <a:chExt cx="6546390" cy="4004505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0FF1B00B-3DC6-A94F-9916-682B8787C984}"/>
                </a:ext>
              </a:extLst>
            </p:cNvPr>
            <p:cNvGrpSpPr/>
            <p:nvPr/>
          </p:nvGrpSpPr>
          <p:grpSpPr>
            <a:xfrm>
              <a:off x="7404339" y="2291181"/>
              <a:ext cx="6546390" cy="4004505"/>
              <a:chOff x="834304" y="-2111324"/>
              <a:chExt cx="4734281" cy="2147483647"/>
            </a:xfrm>
          </p:grpSpPr>
          <p:sp>
            <p:nvSpPr>
              <p:cNvPr id="78" name="吹き出し: 角を丸めた四角形 19">
                <a:extLst>
                  <a:ext uri="{FF2B5EF4-FFF2-40B4-BE49-F238E27FC236}">
                    <a16:creationId xmlns:a16="http://schemas.microsoft.com/office/drawing/2014/main" id="{1D6FF2D8-4757-414C-8552-413253FC6E71}"/>
                  </a:ext>
                </a:extLst>
              </p:cNvPr>
              <p:cNvSpPr/>
              <p:nvPr/>
            </p:nvSpPr>
            <p:spPr>
              <a:xfrm>
                <a:off x="834304" y="-2111324"/>
                <a:ext cx="4658073" cy="2147483647"/>
              </a:xfrm>
              <a:prstGeom prst="wedgeRoundRectCallout">
                <a:avLst>
                  <a:gd name="adj1" fmla="val 55770"/>
                  <a:gd name="adj2" fmla="val 15772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8877E9BF-3B30-1C48-962C-FE3AC31D03FD}"/>
                  </a:ext>
                </a:extLst>
              </p:cNvPr>
              <p:cNvSpPr txBox="1"/>
              <p:nvPr/>
            </p:nvSpPr>
            <p:spPr>
              <a:xfrm>
                <a:off x="910512" y="-2053132"/>
                <a:ext cx="4658073" cy="2147483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ニューヨークの石だよ！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ロングはこの石が好きで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何回もこの石を使った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作品を作っているよ。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CCAFE61B-CE09-7546-A7D7-592712BE3359}"/>
                </a:ext>
              </a:extLst>
            </p:cNvPr>
            <p:cNvSpPr txBox="1"/>
            <p:nvPr/>
          </p:nvSpPr>
          <p:spPr>
            <a:xfrm>
              <a:off x="10336588" y="244319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AB013F74-4C43-C14D-B0AC-A75925BC8679}"/>
                </a:ext>
              </a:extLst>
            </p:cNvPr>
            <p:cNvSpPr txBox="1"/>
            <p:nvPr/>
          </p:nvSpPr>
          <p:spPr>
            <a:xfrm>
              <a:off x="9988636" y="3398593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4DD7B740-D5DE-CD4E-8D9E-C460E789B36D}"/>
                </a:ext>
              </a:extLst>
            </p:cNvPr>
            <p:cNvSpPr txBox="1"/>
            <p:nvPr/>
          </p:nvSpPr>
          <p:spPr>
            <a:xfrm>
              <a:off x="9567295" y="438672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1400F92B-7804-5B45-B6B2-48A224D6F07A}"/>
                </a:ext>
              </a:extLst>
            </p:cNvPr>
            <p:cNvSpPr txBox="1"/>
            <p:nvPr/>
          </p:nvSpPr>
          <p:spPr>
            <a:xfrm>
              <a:off x="10866196" y="3398593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0F92A323-9651-D14D-9258-8AB4479FE759}"/>
                </a:ext>
              </a:extLst>
            </p:cNvPr>
            <p:cNvSpPr txBox="1"/>
            <p:nvPr/>
          </p:nvSpPr>
          <p:spPr>
            <a:xfrm>
              <a:off x="7597918" y="4386720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なんかい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49CE9F2C-E502-EA44-A413-FD777657B660}"/>
                </a:ext>
              </a:extLst>
            </p:cNvPr>
            <p:cNvSpPr txBox="1"/>
            <p:nvPr/>
          </p:nvSpPr>
          <p:spPr>
            <a:xfrm>
              <a:off x="10363381" y="4386720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AAE4DF6C-3928-D148-B85A-AFE5C4BE6343}"/>
                </a:ext>
              </a:extLst>
            </p:cNvPr>
            <p:cNvSpPr txBox="1"/>
            <p:nvPr/>
          </p:nvSpPr>
          <p:spPr>
            <a:xfrm>
              <a:off x="7522888" y="5360925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D54B9899-C88E-714D-8CAD-2071A97606C9}"/>
                </a:ext>
              </a:extLst>
            </p:cNvPr>
            <p:cNvSpPr txBox="1"/>
            <p:nvPr/>
          </p:nvSpPr>
          <p:spPr>
            <a:xfrm>
              <a:off x="8692916" y="5360925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BDD9932-EE87-3446-9256-857C962CAB6C}"/>
              </a:ext>
            </a:extLst>
          </p:cNvPr>
          <p:cNvGrpSpPr/>
          <p:nvPr/>
        </p:nvGrpSpPr>
        <p:grpSpPr>
          <a:xfrm>
            <a:off x="4614751" y="7081913"/>
            <a:ext cx="11859959" cy="4169374"/>
            <a:chOff x="4614751" y="7081913"/>
            <a:chExt cx="11859959" cy="4169374"/>
          </a:xfrm>
        </p:grpSpPr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08B454B4-B0F3-3345-9CE1-4C7A2CC6BF86}"/>
                </a:ext>
              </a:extLst>
            </p:cNvPr>
            <p:cNvGrpSpPr/>
            <p:nvPr/>
          </p:nvGrpSpPr>
          <p:grpSpPr>
            <a:xfrm>
              <a:off x="4614751" y="7081913"/>
              <a:ext cx="11859959" cy="4169374"/>
              <a:chOff x="3995239" y="8677453"/>
              <a:chExt cx="9008210" cy="30532271"/>
            </a:xfrm>
          </p:grpSpPr>
          <p:grpSp>
            <p:nvGrpSpPr>
              <p:cNvPr id="111" name="グループ化 110">
                <a:extLst>
                  <a:ext uri="{FF2B5EF4-FFF2-40B4-BE49-F238E27FC236}">
                    <a16:creationId xmlns:a16="http://schemas.microsoft.com/office/drawing/2014/main" id="{6AC5FCF0-4070-2A4C-9044-4AA1F0D5121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30532271"/>
                <a:chOff x="3649306" y="2839884"/>
                <a:chExt cx="9385376" cy="669863043"/>
              </a:xfrm>
            </p:grpSpPr>
            <p:grpSp>
              <p:nvGrpSpPr>
                <p:cNvPr id="113" name="グループ化 112">
                  <a:extLst>
                    <a:ext uri="{FF2B5EF4-FFF2-40B4-BE49-F238E27FC236}">
                      <a16:creationId xmlns:a16="http://schemas.microsoft.com/office/drawing/2014/main" id="{9F9B6A2B-FEA1-C747-96FD-0E48E9523264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669863043"/>
                  <a:chOff x="1243950" y="983888"/>
                  <a:chExt cx="4334592" cy="1997188220"/>
                </a:xfrm>
              </p:grpSpPr>
              <p:grpSp>
                <p:nvGrpSpPr>
                  <p:cNvPr id="115" name="グループ化 114">
                    <a:extLst>
                      <a:ext uri="{FF2B5EF4-FFF2-40B4-BE49-F238E27FC236}">
                        <a16:creationId xmlns:a16="http://schemas.microsoft.com/office/drawing/2014/main" id="{9CDDE99A-53F8-814B-BE2B-A4B1DC17150E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997188220"/>
                    <a:chOff x="1639994" y="705694"/>
                    <a:chExt cx="5177924" cy="1997188220"/>
                  </a:xfrm>
                </p:grpSpPr>
                <p:sp>
                  <p:nvSpPr>
                    <p:cNvPr id="117" name="吹き出し: 角を丸めた四角形 19">
                      <a:extLst>
                        <a:ext uri="{FF2B5EF4-FFF2-40B4-BE49-F238E27FC236}">
                          <a16:creationId xmlns:a16="http://schemas.microsoft.com/office/drawing/2014/main" id="{18918FB4-DA1D-164C-87EA-34E154248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489"/>
                      <a:ext cx="4965781" cy="1997166425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118" name="テキスト ボックス 117">
                      <a:extLst>
                        <a:ext uri="{FF2B5EF4-FFF2-40B4-BE49-F238E27FC236}">
                          <a16:creationId xmlns:a16="http://schemas.microsoft.com/office/drawing/2014/main" id="{C3032215-DEE8-2A47-8F7E-F50575B562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116" name="テキスト ボックス 115">
                    <a:extLst>
                      <a:ext uri="{FF2B5EF4-FFF2-40B4-BE49-F238E27FC236}">
                        <a16:creationId xmlns:a16="http://schemas.microsoft.com/office/drawing/2014/main" id="{2E856FC7-B8E4-7549-A870-1137345F7775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114" name="テキスト ボックス 113">
                  <a:extLst>
                    <a:ext uri="{FF2B5EF4-FFF2-40B4-BE49-F238E27FC236}">
                      <a16:creationId xmlns:a16="http://schemas.microsoft.com/office/drawing/2014/main" id="{877E98D0-641F-7C47-9BEF-103333376052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C1BEFA66-5336-C543-BE24-0000015169FF}"/>
                  </a:ext>
                </a:extLst>
              </p:cNvPr>
              <p:cNvSpPr txBox="1"/>
              <p:nvPr/>
            </p:nvSpPr>
            <p:spPr>
              <a:xfrm>
                <a:off x="4202679" y="8941388"/>
                <a:ext cx="8200527" cy="29645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滝から水が落ちるようにも、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川底を流れる水のようにも見えるね。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規模の大きな作品だよ。</a:t>
                </a:r>
                <a:endParaRPr lang="en-US" altLang="ja-JP" sz="3200" dirty="0">
                  <a:solidFill>
                    <a:srgbClr val="000000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ワインのような色の石</a:t>
                </a:r>
                <a:r>
                  <a:rPr lang="ja-JP" altLang="en-US" sz="3200">
                    <a:solidFill>
                      <a:srgbClr val="000000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は地中の深い場所を連想させるね！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4235405A-A987-0348-A913-49C21DCC3AEF}"/>
                </a:ext>
              </a:extLst>
            </p:cNvPr>
            <p:cNvSpPr txBox="1"/>
            <p:nvPr/>
          </p:nvSpPr>
          <p:spPr>
            <a:xfrm>
              <a:off x="4918402" y="726519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たき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4" name="テキスト ボックス 153">
              <a:extLst>
                <a:ext uri="{FF2B5EF4-FFF2-40B4-BE49-F238E27FC236}">
                  <a16:creationId xmlns:a16="http://schemas.microsoft.com/office/drawing/2014/main" id="{3DE4B25D-D4D1-5B4B-A22F-2E459FCBB786}"/>
                </a:ext>
              </a:extLst>
            </p:cNvPr>
            <p:cNvSpPr txBox="1"/>
            <p:nvPr/>
          </p:nvSpPr>
          <p:spPr>
            <a:xfrm>
              <a:off x="6088642" y="726519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みず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2D7FE993-0145-5741-999E-06E1538419B4}"/>
                </a:ext>
              </a:extLst>
            </p:cNvPr>
            <p:cNvSpPr txBox="1"/>
            <p:nvPr/>
          </p:nvSpPr>
          <p:spPr>
            <a:xfrm>
              <a:off x="7031910" y="7265199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6" name="テキスト ボックス 155">
              <a:extLst>
                <a:ext uri="{FF2B5EF4-FFF2-40B4-BE49-F238E27FC236}">
                  <a16:creationId xmlns:a16="http://schemas.microsoft.com/office/drawing/2014/main" id="{E465EC80-883B-6343-8E65-471DA2F09A8F}"/>
                </a:ext>
              </a:extLst>
            </p:cNvPr>
            <p:cNvSpPr txBox="1"/>
            <p:nvPr/>
          </p:nvSpPr>
          <p:spPr>
            <a:xfrm>
              <a:off x="5007948" y="8216952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かわぞこ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59803190-7AA3-614E-ABF5-DAA2A132E043}"/>
                </a:ext>
              </a:extLst>
            </p:cNvPr>
            <p:cNvSpPr txBox="1"/>
            <p:nvPr/>
          </p:nvSpPr>
          <p:spPr>
            <a:xfrm>
              <a:off x="6133438" y="821695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8" name="テキスト ボックス 157">
              <a:extLst>
                <a:ext uri="{FF2B5EF4-FFF2-40B4-BE49-F238E27FC236}">
                  <a16:creationId xmlns:a16="http://schemas.microsoft.com/office/drawing/2014/main" id="{35D2BD51-D34C-3F46-9E1E-28B35E595EAA}"/>
                </a:ext>
              </a:extLst>
            </p:cNvPr>
            <p:cNvSpPr txBox="1"/>
            <p:nvPr/>
          </p:nvSpPr>
          <p:spPr>
            <a:xfrm>
              <a:off x="7326583" y="821695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みず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9" name="テキスト ボックス 158">
              <a:extLst>
                <a:ext uri="{FF2B5EF4-FFF2-40B4-BE49-F238E27FC236}">
                  <a16:creationId xmlns:a16="http://schemas.microsoft.com/office/drawing/2014/main" id="{9A84F9C0-E18D-FC4D-8D21-958AB217E071}"/>
                </a:ext>
              </a:extLst>
            </p:cNvPr>
            <p:cNvSpPr txBox="1"/>
            <p:nvPr/>
          </p:nvSpPr>
          <p:spPr>
            <a:xfrm>
              <a:off x="9847123" y="8216952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0" name="テキスト ボックス 159">
              <a:extLst>
                <a:ext uri="{FF2B5EF4-FFF2-40B4-BE49-F238E27FC236}">
                  <a16:creationId xmlns:a16="http://schemas.microsoft.com/office/drawing/2014/main" id="{18172D58-EAC2-994A-8CFE-5F3C0E19C257}"/>
                </a:ext>
              </a:extLst>
            </p:cNvPr>
            <p:cNvSpPr txBox="1"/>
            <p:nvPr/>
          </p:nvSpPr>
          <p:spPr>
            <a:xfrm>
              <a:off x="5033342" y="918104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きぼ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BE3A1A58-5739-6E46-B01B-9A6462FF1072}"/>
                </a:ext>
              </a:extLst>
            </p:cNvPr>
            <p:cNvSpPr txBox="1"/>
            <p:nvPr/>
          </p:nvSpPr>
          <p:spPr>
            <a:xfrm>
              <a:off x="6124537" y="918104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おお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693A3D9E-32DB-804D-962F-A8A72E2E4AAE}"/>
                </a:ext>
              </a:extLst>
            </p:cNvPr>
            <p:cNvSpPr txBox="1"/>
            <p:nvPr/>
          </p:nvSpPr>
          <p:spPr>
            <a:xfrm>
              <a:off x="7758440" y="1016209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A0FED663-72AA-844C-9ABF-754956650F66}"/>
                </a:ext>
              </a:extLst>
            </p:cNvPr>
            <p:cNvSpPr txBox="1"/>
            <p:nvPr/>
          </p:nvSpPr>
          <p:spPr>
            <a:xfrm>
              <a:off x="7348072" y="918104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BB6C0BF5-33A7-794E-838B-0E3CE238886A}"/>
                </a:ext>
              </a:extLst>
            </p:cNvPr>
            <p:cNvSpPr txBox="1"/>
            <p:nvPr/>
          </p:nvSpPr>
          <p:spPr>
            <a:xfrm>
              <a:off x="8544736" y="1016209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000F9A27-9E65-AE43-A0E9-694FD1BFA9C4}"/>
                </a:ext>
              </a:extLst>
            </p:cNvPr>
            <p:cNvSpPr txBox="1"/>
            <p:nvPr/>
          </p:nvSpPr>
          <p:spPr>
            <a:xfrm>
              <a:off x="9362110" y="1016209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ちちゅう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F4E32C07-6681-CB45-A50D-1181EC4ADAFF}"/>
                </a:ext>
              </a:extLst>
            </p:cNvPr>
            <p:cNvSpPr txBox="1"/>
            <p:nvPr/>
          </p:nvSpPr>
          <p:spPr>
            <a:xfrm>
              <a:off x="10604260" y="1016209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ふか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7" name="テキスト ボックス 166">
              <a:extLst>
                <a:ext uri="{FF2B5EF4-FFF2-40B4-BE49-F238E27FC236}">
                  <a16:creationId xmlns:a16="http://schemas.microsoft.com/office/drawing/2014/main" id="{3CB78E84-8F26-5A40-8CFA-B159369B2EBD}"/>
                </a:ext>
              </a:extLst>
            </p:cNvPr>
            <p:cNvSpPr txBox="1"/>
            <p:nvPr/>
          </p:nvSpPr>
          <p:spPr>
            <a:xfrm>
              <a:off x="11534484" y="10162099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8" name="テキスト ボックス 167">
              <a:extLst>
                <a:ext uri="{FF2B5EF4-FFF2-40B4-BE49-F238E27FC236}">
                  <a16:creationId xmlns:a16="http://schemas.microsoft.com/office/drawing/2014/main" id="{3028BED6-0E96-7443-B859-62067EFED3FA}"/>
                </a:ext>
              </a:extLst>
            </p:cNvPr>
            <p:cNvSpPr txBox="1"/>
            <p:nvPr/>
          </p:nvSpPr>
          <p:spPr>
            <a:xfrm>
              <a:off x="12637054" y="1016209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れんそう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62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55" y="3149475"/>
            <a:ext cx="12888686" cy="1590524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ランドアート</a:t>
            </a:r>
            <a:r>
              <a:rPr lang="ja-JP" altLang="ja-JP" sz="6600" b="1"/>
              <a:t>を作ってみよう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5859502" y="3149475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つく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54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360996" y="2809279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82373" y="550651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6384" y="309949"/>
            <a:ext cx="14495832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ja-JP" sz="5689" dirty="0"/>
              <a:t>✂</a:t>
            </a:r>
            <a:r>
              <a:rPr lang="ja-JP" altLang="en-US" sz="5689" dirty="0"/>
              <a:t>ランド</a:t>
            </a:r>
            <a:r>
              <a:rPr lang="ja-JP" altLang="ja-JP" sz="5689" dirty="0"/>
              <a:t>アートを作ってみよう～✂</a:t>
            </a:r>
            <a:endParaRPr lang="ja-JP" altLang="en-US" sz="5689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16384" y="2540822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2" name="object 25"/>
          <p:cNvSpPr/>
          <p:nvPr/>
        </p:nvSpPr>
        <p:spPr>
          <a:xfrm flipV="1">
            <a:off x="1282372" y="1124757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1286651" y="2731673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7" name="図 16" descr="板, 木製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DEF43A2-5B55-4FFE-8AB8-C32F72B7C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46" y="3742154"/>
            <a:ext cx="4934594" cy="3700947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527EFC15-E63C-BB4D-BC79-0F158351C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669" y="4950681"/>
            <a:ext cx="2775331" cy="2106577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9EE1E44-29B5-AD40-805F-EB4156BE84CE}"/>
              </a:ext>
            </a:extLst>
          </p:cNvPr>
          <p:cNvGrpSpPr/>
          <p:nvPr/>
        </p:nvGrpSpPr>
        <p:grpSpPr>
          <a:xfrm>
            <a:off x="6660120" y="4766701"/>
            <a:ext cx="6964604" cy="2276287"/>
            <a:chOff x="3995239" y="8677453"/>
            <a:chExt cx="9008210" cy="25973007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9AE67C42-9C44-444F-B6D3-2E9D30873A3B}"/>
                </a:ext>
              </a:extLst>
            </p:cNvPr>
            <p:cNvGrpSpPr/>
            <p:nvPr/>
          </p:nvGrpSpPr>
          <p:grpSpPr>
            <a:xfrm>
              <a:off x="3995239" y="8677453"/>
              <a:ext cx="9008210" cy="25973007"/>
              <a:chOff x="3649306" y="2839884"/>
              <a:chExt cx="9385376" cy="569835014"/>
            </a:xfrm>
          </p:grpSpPr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26642215-649D-6F4E-BC2C-D5F049DCDE1A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569835014"/>
                <a:chOff x="1243950" y="983888"/>
                <a:chExt cx="4334592" cy="1698955913"/>
              </a:xfrm>
            </p:grpSpPr>
            <p:grpSp>
              <p:nvGrpSpPr>
                <p:cNvPr id="49" name="グループ化 48">
                  <a:extLst>
                    <a:ext uri="{FF2B5EF4-FFF2-40B4-BE49-F238E27FC236}">
                      <a16:creationId xmlns:a16="http://schemas.microsoft.com/office/drawing/2014/main" id="{2EF4C5DE-6F8B-FE49-B312-F4880571AD1E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698955913"/>
                  <a:chOff x="1639994" y="705694"/>
                  <a:chExt cx="5177924" cy="1698955913"/>
                </a:xfrm>
              </p:grpSpPr>
              <p:sp>
                <p:nvSpPr>
                  <p:cNvPr id="51" name="吹き出し: 角を丸めた四角形 19">
                    <a:extLst>
                      <a:ext uri="{FF2B5EF4-FFF2-40B4-BE49-F238E27FC236}">
                        <a16:creationId xmlns:a16="http://schemas.microsoft.com/office/drawing/2014/main" id="{B2DB975B-AB2E-C14C-A832-A06E95CC8E77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489"/>
                    <a:ext cx="4965781" cy="1698934118"/>
                  </a:xfrm>
                  <a:prstGeom prst="wedgeRoundRectCallout">
                    <a:avLst>
                      <a:gd name="adj1" fmla="val 55390"/>
                      <a:gd name="adj2" fmla="val 8725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52" name="テキスト ボックス 51">
                    <a:extLst>
                      <a:ext uri="{FF2B5EF4-FFF2-40B4-BE49-F238E27FC236}">
                        <a16:creationId xmlns:a16="http://schemas.microsoft.com/office/drawing/2014/main" id="{1F7F5A81-767D-E640-BEF9-A81D1EF08595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50" name="テキスト ボックス 49">
                  <a:extLst>
                    <a:ext uri="{FF2B5EF4-FFF2-40B4-BE49-F238E27FC236}">
                      <a16:creationId xmlns:a16="http://schemas.microsoft.com/office/drawing/2014/main" id="{857BA767-AA01-BC4D-B5BA-9E8446D9EC05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0D43F5D1-E08D-6F4F-9E6F-3D0152417BD7}"/>
                  </a:ext>
                </a:extLst>
              </p:cNvPr>
              <p:cNvSpPr txBox="1"/>
              <p:nvPr/>
            </p:nvSpPr>
            <p:spPr>
              <a:xfrm>
                <a:off x="3980558" y="3250570"/>
                <a:ext cx="9000851" cy="2093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0F1DF51-C4BF-E446-AF81-88A964DAA6BD}"/>
                </a:ext>
              </a:extLst>
            </p:cNvPr>
            <p:cNvSpPr txBox="1"/>
            <p:nvPr/>
          </p:nvSpPr>
          <p:spPr>
            <a:xfrm>
              <a:off x="4433849" y="8832815"/>
              <a:ext cx="8200526" cy="22124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</a:rPr>
                <a:t>小石での制作をご紹介します。</a:t>
              </a:r>
              <a:endParaRPr lang="en-US" altLang="ja-JP" sz="32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Meiryo" panose="020B0604030504040204" pitchFamily="34" charset="-128"/>
                  <a:ea typeface="Meiryo" panose="020B0604030504040204" pitchFamily="34" charset="-128"/>
                </a:rPr>
                <a:t>マネをして作ってみよう！</a:t>
              </a:r>
              <a:endParaRPr lang="en-US" altLang="ja-JP" sz="48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8042E45-01D0-0248-A0D8-C4439F88E108}"/>
              </a:ext>
            </a:extLst>
          </p:cNvPr>
          <p:cNvSpPr txBox="1"/>
          <p:nvPr/>
        </p:nvSpPr>
        <p:spPr>
          <a:xfrm>
            <a:off x="7052683" y="49042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こいし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E70AD3-70D5-B24C-885F-BDE038709839}"/>
              </a:ext>
            </a:extLst>
          </p:cNvPr>
          <p:cNvSpPr txBox="1"/>
          <p:nvPr/>
        </p:nvSpPr>
        <p:spPr>
          <a:xfrm>
            <a:off x="6896229" y="36398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22BDBA2-ACDC-474B-BB78-52FD5612C9EF}"/>
              </a:ext>
            </a:extLst>
          </p:cNvPr>
          <p:cNvSpPr txBox="1"/>
          <p:nvPr/>
        </p:nvSpPr>
        <p:spPr>
          <a:xfrm>
            <a:off x="2544013" y="22080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D01F798-AF43-AB4E-A215-561AF78F06C7}"/>
              </a:ext>
            </a:extLst>
          </p:cNvPr>
          <p:cNvSpPr txBox="1"/>
          <p:nvPr/>
        </p:nvSpPr>
        <p:spPr>
          <a:xfrm>
            <a:off x="3946143" y="22080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19E4CF4-A3F3-FF49-ADBB-FA6C315954C9}"/>
              </a:ext>
            </a:extLst>
          </p:cNvPr>
          <p:cNvSpPr txBox="1"/>
          <p:nvPr/>
        </p:nvSpPr>
        <p:spPr>
          <a:xfrm>
            <a:off x="8562252" y="487366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F37291E-085B-AC42-B024-A3277D52AEA9}"/>
              </a:ext>
            </a:extLst>
          </p:cNvPr>
          <p:cNvSpPr txBox="1"/>
          <p:nvPr/>
        </p:nvSpPr>
        <p:spPr>
          <a:xfrm>
            <a:off x="10147447" y="490421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しょうかい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17CCF14-E97A-5D4C-AB26-99CB7FCC2DE8}"/>
              </a:ext>
            </a:extLst>
          </p:cNvPr>
          <p:cNvSpPr txBox="1"/>
          <p:nvPr/>
        </p:nvSpPr>
        <p:spPr>
          <a:xfrm>
            <a:off x="8966332" y="584476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F60078E-79DD-8A4A-B7AA-E8986BEBB8C9}"/>
              </a:ext>
            </a:extLst>
          </p:cNvPr>
          <p:cNvGrpSpPr/>
          <p:nvPr/>
        </p:nvGrpSpPr>
        <p:grpSpPr>
          <a:xfrm>
            <a:off x="671773" y="7885278"/>
            <a:ext cx="5675064" cy="1182501"/>
            <a:chOff x="671773" y="7885278"/>
            <a:chExt cx="5675064" cy="1182501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3A6ABF1C-5BD5-C24D-9420-FB816D8F810A}"/>
                </a:ext>
              </a:extLst>
            </p:cNvPr>
            <p:cNvGrpSpPr/>
            <p:nvPr/>
          </p:nvGrpSpPr>
          <p:grpSpPr>
            <a:xfrm>
              <a:off x="671773" y="8171352"/>
              <a:ext cx="5675064" cy="896427"/>
              <a:chOff x="868247" y="1184379"/>
              <a:chExt cx="5675064" cy="896427"/>
            </a:xfrm>
          </p:grpSpPr>
          <p:sp>
            <p:nvSpPr>
              <p:cNvPr id="29" name="コンテンツ プレースホルダー 2">
                <a:extLst>
                  <a:ext uri="{FF2B5EF4-FFF2-40B4-BE49-F238E27FC236}">
                    <a16:creationId xmlns:a16="http://schemas.microsoft.com/office/drawing/2014/main" id="{EB0316F4-B988-9742-BFC3-3DA1767F41DD}"/>
                  </a:ext>
                </a:extLst>
              </p:cNvPr>
              <p:cNvSpPr txBox="1"/>
              <p:nvPr/>
            </p:nvSpPr>
            <p:spPr>
              <a:xfrm>
                <a:off x="1212858" y="1391829"/>
                <a:ext cx="5330453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30" name="コンテンツ プレースホルダー 2">
                <a:extLst>
                  <a:ext uri="{FF2B5EF4-FFF2-40B4-BE49-F238E27FC236}">
                    <a16:creationId xmlns:a16="http://schemas.microsoft.com/office/drawing/2014/main" id="{106FEDA6-21B4-F04E-9E97-F800B2F3A922}"/>
                  </a:ext>
                </a:extLst>
              </p:cNvPr>
              <p:cNvSpPr txBox="1"/>
              <p:nvPr/>
            </p:nvSpPr>
            <p:spPr>
              <a:xfrm>
                <a:off x="868247" y="1184379"/>
                <a:ext cx="5384801" cy="6557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319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用意するものは？</a:t>
                </a:r>
              </a:p>
            </p:txBody>
          </p:sp>
          <p:sp>
            <p:nvSpPr>
              <p:cNvPr id="31" name="object 25">
                <a:extLst>
                  <a:ext uri="{FF2B5EF4-FFF2-40B4-BE49-F238E27FC236}">
                    <a16:creationId xmlns:a16="http://schemas.microsoft.com/office/drawing/2014/main" id="{6A34F589-74D6-0441-A6BF-5CE0E069799F}"/>
                  </a:ext>
                </a:extLst>
              </p:cNvPr>
              <p:cNvSpPr/>
              <p:nvPr/>
            </p:nvSpPr>
            <p:spPr>
              <a:xfrm flipV="1">
                <a:off x="1138514" y="1452230"/>
                <a:ext cx="3203947" cy="263682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D838221-8AF4-1540-9908-7BFA576E9DD1}"/>
                </a:ext>
              </a:extLst>
            </p:cNvPr>
            <p:cNvSpPr txBox="1"/>
            <p:nvPr/>
          </p:nvSpPr>
          <p:spPr>
            <a:xfrm>
              <a:off x="942040" y="788527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A5DFAAB-33FB-DA49-AA25-B610F4BA93A9}"/>
              </a:ext>
            </a:extLst>
          </p:cNvPr>
          <p:cNvSpPr txBox="1"/>
          <p:nvPr/>
        </p:nvSpPr>
        <p:spPr>
          <a:xfrm>
            <a:off x="3730489" y="1104138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おお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5F9B1EE-79AD-9347-BBB1-3A8C27CEF315}"/>
              </a:ext>
            </a:extLst>
          </p:cNvPr>
          <p:cNvGrpSpPr/>
          <p:nvPr/>
        </p:nvGrpSpPr>
        <p:grpSpPr>
          <a:xfrm>
            <a:off x="671772" y="9191408"/>
            <a:ext cx="11627803" cy="2766463"/>
            <a:chOff x="671772" y="9191408"/>
            <a:chExt cx="11627803" cy="2766463"/>
          </a:xfrm>
        </p:grpSpPr>
        <p:sp>
          <p:nvSpPr>
            <p:cNvPr id="10" name="コンテンツ プレースホルダー 2"/>
            <p:cNvSpPr txBox="1"/>
            <p:nvPr/>
          </p:nvSpPr>
          <p:spPr>
            <a:xfrm>
              <a:off x="671772" y="9191408"/>
              <a:ext cx="11627803" cy="2766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>
                  <a:latin typeface="Meiryo" panose="020B0604030504040204" pitchFamily="34" charset="-128"/>
                  <a:ea typeface="Meiryo" panose="020B0604030504040204" pitchFamily="34" charset="-128"/>
                </a:rPr>
                <a:t>・小石</a:t>
              </a:r>
              <a:endParaRPr lang="en-US" altLang="ja-JP" sz="3793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ja-JP" altLang="en-US" sz="3793" dirty="0">
                  <a:latin typeface="Meiryo" panose="020B0604030504040204" pitchFamily="34" charset="-128"/>
                  <a:ea typeface="Meiryo" panose="020B0604030504040204" pitchFamily="34" charset="-128"/>
                </a:rPr>
                <a:t>公園や河原で石を</a:t>
              </a:r>
              <a:r>
                <a:rPr lang="ja-JP" altLang="en-US" sz="3793">
                  <a:latin typeface="Meiryo" panose="020B0604030504040204" pitchFamily="34" charset="-128"/>
                  <a:ea typeface="Meiryo" panose="020B0604030504040204" pitchFamily="34" charset="-128"/>
                </a:rPr>
                <a:t>拾ってこよう！</a:t>
              </a:r>
              <a:br>
                <a:rPr lang="en-US" altLang="ja-JP" sz="3793" dirty="0">
                  <a:latin typeface="Meiryo" panose="020B0604030504040204" pitchFamily="34" charset="-128"/>
                  <a:ea typeface="Meiryo" panose="020B0604030504040204" pitchFamily="34" charset="-128"/>
                </a:rPr>
              </a:br>
              <a:r>
                <a:rPr lang="ja-JP" altLang="en-US" sz="3793" dirty="0">
                  <a:latin typeface="Meiryo" panose="020B0604030504040204" pitchFamily="34" charset="-128"/>
                  <a:ea typeface="Meiryo" panose="020B0604030504040204" pitchFamily="34" charset="-128"/>
                </a:rPr>
                <a:t>（似たような大きさ、色</a:t>
              </a:r>
              <a:r>
                <a:rPr lang="ja-JP" altLang="en-US" sz="3793">
                  <a:latin typeface="Meiryo" panose="020B0604030504040204" pitchFamily="34" charset="-128"/>
                  <a:ea typeface="Meiryo" panose="020B0604030504040204" pitchFamily="34" charset="-128"/>
                </a:rPr>
                <a:t>、形のものを選んでね！）</a:t>
              </a:r>
              <a:endParaRPr lang="en-US" altLang="ja-JP" sz="3793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marL="0" indent="0">
                <a:lnSpc>
                  <a:spcPct val="150000"/>
                </a:lnSpc>
                <a:buNone/>
              </a:pPr>
              <a:endParaRPr lang="ja-JP" altLang="ja-JP" sz="3793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endParaRPr lang="ja-JP" altLang="en-US" sz="3793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3043289-4986-8E4E-9E82-F8514B5C4B68}"/>
                </a:ext>
              </a:extLst>
            </p:cNvPr>
            <p:cNvSpPr txBox="1"/>
            <p:nvPr/>
          </p:nvSpPr>
          <p:spPr>
            <a:xfrm>
              <a:off x="1360996" y="920985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こいし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2BD44FA-E4A3-904A-9B33-5451A19E8D06}"/>
                </a:ext>
              </a:extLst>
            </p:cNvPr>
            <p:cNvSpPr txBox="1"/>
            <p:nvPr/>
          </p:nvSpPr>
          <p:spPr>
            <a:xfrm>
              <a:off x="826623" y="1018818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こうえん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E03C57E-C7FA-F342-9AB6-8B5A2A559A42}"/>
                </a:ext>
              </a:extLst>
            </p:cNvPr>
            <p:cNvSpPr txBox="1"/>
            <p:nvPr/>
          </p:nvSpPr>
          <p:spPr>
            <a:xfrm>
              <a:off x="2256177" y="1018818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かわら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65858E8-3E89-FC45-B1AF-0479D29D9203}"/>
                </a:ext>
              </a:extLst>
            </p:cNvPr>
            <p:cNvSpPr txBox="1"/>
            <p:nvPr/>
          </p:nvSpPr>
          <p:spPr>
            <a:xfrm>
              <a:off x="3730488" y="1018818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8EE9C61-29C4-D749-AC39-0B3228B0399A}"/>
                </a:ext>
              </a:extLst>
            </p:cNvPr>
            <p:cNvSpPr txBox="1"/>
            <p:nvPr/>
          </p:nvSpPr>
          <p:spPr>
            <a:xfrm>
              <a:off x="4686514" y="1018818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DCCA40C-808C-BE49-80A1-27A775AC554B}"/>
                </a:ext>
              </a:extLst>
            </p:cNvPr>
            <p:cNvSpPr txBox="1"/>
            <p:nvPr/>
          </p:nvSpPr>
          <p:spPr>
            <a:xfrm>
              <a:off x="1360996" y="1104138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に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E6B5D39-C6DF-7D44-BFE5-6C6AA19D4C55}"/>
                </a:ext>
              </a:extLst>
            </p:cNvPr>
            <p:cNvSpPr txBox="1"/>
            <p:nvPr/>
          </p:nvSpPr>
          <p:spPr>
            <a:xfrm>
              <a:off x="5589362" y="1104138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399A851-1EBB-8940-A906-835A6F662CBB}"/>
                </a:ext>
              </a:extLst>
            </p:cNvPr>
            <p:cNvSpPr txBox="1"/>
            <p:nvPr/>
          </p:nvSpPr>
          <p:spPr>
            <a:xfrm>
              <a:off x="6512434" y="1104138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かたち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C38B31A-57E3-8E42-99AF-3A77A49D44DD}"/>
                </a:ext>
              </a:extLst>
            </p:cNvPr>
            <p:cNvSpPr txBox="1"/>
            <p:nvPr/>
          </p:nvSpPr>
          <p:spPr>
            <a:xfrm>
              <a:off x="9038952" y="1104138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73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コンテンツ プレースホルダー 2"/>
          <p:cNvSpPr txBox="1"/>
          <p:nvPr/>
        </p:nvSpPr>
        <p:spPr>
          <a:xfrm>
            <a:off x="8257017" y="17555086"/>
            <a:ext cx="7222149" cy="857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>
                <a:latin typeface="Meiryo" panose="020B0604030504040204" pitchFamily="34" charset="-128"/>
                <a:ea typeface="Meiryo" panose="020B0604030504040204" pitchFamily="34" charset="-128"/>
              </a:rPr>
              <a:t>完成</a:t>
            </a:r>
            <a:r>
              <a:rPr lang="en-US" altLang="ja-JP" sz="4978" dirty="0">
                <a:latin typeface="Meiryo" panose="020B0604030504040204" pitchFamily="34" charset="-128"/>
                <a:ea typeface="Meiryo" panose="020B0604030504040204" pitchFamily="34" charset="-128"/>
                <a:sym typeface="Segoe UI Emoji" panose="020B0502040204020203" pitchFamily="34" charset="0"/>
              </a:rPr>
              <a:t>✌</a:t>
            </a:r>
            <a:endParaRPr lang="ja-JP" altLang="en-US" sz="4978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コンテンツ プレースホルダー 2"/>
          <p:cNvSpPr txBox="1"/>
          <p:nvPr/>
        </p:nvSpPr>
        <p:spPr>
          <a:xfrm>
            <a:off x="9555970" y="13384913"/>
            <a:ext cx="5791533" cy="36197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4267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4267" dirty="0">
                <a:latin typeface="Meiryo" panose="020B0604030504040204" pitchFamily="34" charset="-128"/>
                <a:ea typeface="Meiryo" panose="020B0604030504040204" pitchFamily="34" charset="-128"/>
              </a:rPr>
              <a:t>ポイント</a:t>
            </a:r>
            <a:r>
              <a:rPr lang="en-US" altLang="ja-JP" sz="4267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</a:p>
          <a:p>
            <a:pPr marL="0" indent="0">
              <a:buNone/>
            </a:pPr>
            <a:r>
              <a:rPr lang="ja-JP" altLang="en-US" sz="4267" dirty="0">
                <a:latin typeface="Meiryo" panose="020B0604030504040204" pitchFamily="34" charset="-128"/>
                <a:ea typeface="Meiryo" panose="020B0604030504040204" pitchFamily="34" charset="-128"/>
              </a:rPr>
              <a:t>並べ方を考えて自分だけの形を作ってみよう</a:t>
            </a:r>
            <a:endParaRPr lang="en-US" altLang="ja-JP" sz="4267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コンテンツ プレースホルダー 2">
            <a:extLst>
              <a:ext uri="{FF2B5EF4-FFF2-40B4-BE49-F238E27FC236}">
                <a16:creationId xmlns:a16="http://schemas.microsoft.com/office/drawing/2014/main" id="{7D7D25EB-CB2A-4F84-8795-107689A4469E}"/>
              </a:ext>
            </a:extLst>
          </p:cNvPr>
          <p:cNvSpPr txBox="1"/>
          <p:nvPr/>
        </p:nvSpPr>
        <p:spPr>
          <a:xfrm>
            <a:off x="1556904" y="12613074"/>
            <a:ext cx="6688289" cy="1952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793" dirty="0">
                <a:latin typeface="Meiryo" panose="020B0604030504040204" pitchFamily="34" charset="-128"/>
                <a:ea typeface="Meiryo" panose="020B0604030504040204" pitchFamily="34" charset="-128"/>
              </a:rPr>
              <a:t>②好きなように石を並べてみましょう</a:t>
            </a:r>
            <a:endParaRPr lang="ja-JP" altLang="ja-JP" sz="3793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marL="0" indent="0" algn="ctr">
              <a:buNone/>
            </a:pPr>
            <a:endParaRPr lang="ja-JP" altLang="en-US" sz="4978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6" name="図 25" descr="屋内, 木製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CE74FADC-9A81-4C98-B4FC-C454F7B3D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33" y="13990258"/>
            <a:ext cx="7229518" cy="5422137"/>
          </a:xfrm>
          <a:prstGeom prst="rect">
            <a:avLst/>
          </a:prstGeom>
        </p:spPr>
      </p:pic>
      <p:pic>
        <p:nvPicPr>
          <p:cNvPr id="28" name="図 27" descr="木製床の上にある岩&#10;&#10;中程度の精度で自動的に生成された説明">
            <a:extLst>
              <a:ext uri="{FF2B5EF4-FFF2-40B4-BE49-F238E27FC236}">
                <a16:creationId xmlns:a16="http://schemas.microsoft.com/office/drawing/2014/main" id="{67B162A2-C6F5-49E1-B837-D511B4F7E5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97541" y="15156448"/>
            <a:ext cx="5063815" cy="3797862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3A72DA24-7D1B-4848-8CF9-1E93B82A8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712" y="8323961"/>
            <a:ext cx="2035703" cy="3448838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FE2E5B1-7785-514E-8F9F-AECDC15DAC29}"/>
              </a:ext>
            </a:extLst>
          </p:cNvPr>
          <p:cNvGrpSpPr/>
          <p:nvPr/>
        </p:nvGrpSpPr>
        <p:grpSpPr>
          <a:xfrm>
            <a:off x="832386" y="243373"/>
            <a:ext cx="3255700" cy="1244994"/>
            <a:chOff x="832386" y="243373"/>
            <a:chExt cx="3255700" cy="1244994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687E1A8E-8709-AC4E-9CE9-BA47A1B987BE}"/>
                </a:ext>
              </a:extLst>
            </p:cNvPr>
            <p:cNvGrpSpPr/>
            <p:nvPr/>
          </p:nvGrpSpPr>
          <p:grpSpPr>
            <a:xfrm>
              <a:off x="832386" y="519383"/>
              <a:ext cx="3255700" cy="968984"/>
              <a:chOff x="868245" y="5034048"/>
              <a:chExt cx="3255700" cy="968984"/>
            </a:xfrm>
          </p:grpSpPr>
          <p:sp>
            <p:nvSpPr>
              <p:cNvPr id="12" name="コンテンツ プレースホルダー 2"/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11" name="コンテンツ プレースホルダー 2"/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制作手順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5FC96D4-5700-FA44-8BFC-777D2801FF8F}"/>
                </a:ext>
              </a:extLst>
            </p:cNvPr>
            <p:cNvSpPr txBox="1"/>
            <p:nvPr/>
          </p:nvSpPr>
          <p:spPr>
            <a:xfrm>
              <a:off x="1069025" y="243373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AA08C67B-9A36-6642-A906-85229D54990A}"/>
              </a:ext>
            </a:extLst>
          </p:cNvPr>
          <p:cNvGrpSpPr/>
          <p:nvPr/>
        </p:nvGrpSpPr>
        <p:grpSpPr>
          <a:xfrm>
            <a:off x="4873436" y="722274"/>
            <a:ext cx="6456012" cy="2728443"/>
            <a:chOff x="4873436" y="722274"/>
            <a:chExt cx="6456012" cy="2728443"/>
          </a:xfrm>
        </p:grpSpPr>
        <p:sp>
          <p:nvSpPr>
            <p:cNvPr id="13" name="コンテンツ プレースホルダー 2"/>
            <p:cNvSpPr txBox="1"/>
            <p:nvPr/>
          </p:nvSpPr>
          <p:spPr>
            <a:xfrm>
              <a:off x="4873436" y="722274"/>
              <a:ext cx="6456012" cy="2728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3" dirty="0">
                  <a:latin typeface="Meiryo" panose="020B0604030504040204" pitchFamily="34" charset="-128"/>
                  <a:ea typeface="Meiryo" panose="020B0604030504040204" pitchFamily="34" charset="-128"/>
                </a:rPr>
                <a:t>①拾ってきた小石</a:t>
              </a:r>
              <a:r>
                <a:rPr lang="ja-JP" altLang="en-US" sz="3793">
                  <a:latin typeface="Meiryo" panose="020B0604030504040204" pitchFamily="34" charset="-128"/>
                  <a:ea typeface="Meiryo" panose="020B0604030504040204" pitchFamily="34" charset="-128"/>
                </a:rPr>
                <a:t>を洗って乾かしましょう。</a:t>
              </a:r>
              <a:endParaRPr lang="en-US" altLang="ja-JP" sz="3793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A9D8A59-5193-2C44-A7A0-42EEBA38F992}"/>
                </a:ext>
              </a:extLst>
            </p:cNvPr>
            <p:cNvSpPr txBox="1"/>
            <p:nvPr/>
          </p:nvSpPr>
          <p:spPr>
            <a:xfrm>
              <a:off x="5478882" y="92945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1BEB7E0-043A-9B49-AD1B-1C402A10E287}"/>
                </a:ext>
              </a:extLst>
            </p:cNvPr>
            <p:cNvSpPr txBox="1"/>
            <p:nvPr/>
          </p:nvSpPr>
          <p:spPr>
            <a:xfrm>
              <a:off x="8035903" y="92945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こいし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536829-BF9C-6A4A-A6AC-64DEC0F6AE0E}"/>
                </a:ext>
              </a:extLst>
            </p:cNvPr>
            <p:cNvSpPr txBox="1"/>
            <p:nvPr/>
          </p:nvSpPr>
          <p:spPr>
            <a:xfrm>
              <a:off x="9375250" y="92945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FE9632F-5990-8847-A5DF-BF111E0175E1}"/>
                </a:ext>
              </a:extLst>
            </p:cNvPr>
            <p:cNvSpPr txBox="1"/>
            <p:nvPr/>
          </p:nvSpPr>
          <p:spPr>
            <a:xfrm>
              <a:off x="5019951" y="210368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14" name="図 13" descr="座る, テーブル, 食品, 木製 が含まれている画像&#10;&#10;自動的に生成された説明">
            <a:extLst>
              <a:ext uri="{FF2B5EF4-FFF2-40B4-BE49-F238E27FC236}">
                <a16:creationId xmlns:a16="http://schemas.microsoft.com/office/drawing/2014/main" id="{75384646-0CE7-479E-9E9C-E95215F05D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21" y="3261073"/>
            <a:ext cx="8117544" cy="6088159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D6D82C2F-8AD2-C640-981D-5E8863735FEB}"/>
              </a:ext>
            </a:extLst>
          </p:cNvPr>
          <p:cNvGrpSpPr/>
          <p:nvPr/>
        </p:nvGrpSpPr>
        <p:grpSpPr>
          <a:xfrm>
            <a:off x="5763447" y="9708747"/>
            <a:ext cx="6688289" cy="1167628"/>
            <a:chOff x="5763447" y="9708747"/>
            <a:chExt cx="6688289" cy="1167628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B909BA35-A6BF-4B4F-B98C-F439369158A7}"/>
                </a:ext>
              </a:extLst>
            </p:cNvPr>
            <p:cNvGrpSpPr/>
            <p:nvPr/>
          </p:nvGrpSpPr>
          <p:grpSpPr>
            <a:xfrm>
              <a:off x="5763447" y="9708747"/>
              <a:ext cx="6688289" cy="1167628"/>
              <a:chOff x="3995239" y="8677453"/>
              <a:chExt cx="9008210" cy="24917181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41338D04-55F8-5742-B345-9B5FE4216B8B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4917181"/>
                <a:chOff x="3649306" y="2839884"/>
                <a:chExt cx="9385376" cy="546670732"/>
              </a:xfrm>
            </p:grpSpPr>
            <p:grpSp>
              <p:nvGrpSpPr>
                <p:cNvPr id="43" name="グループ化 42">
                  <a:extLst>
                    <a:ext uri="{FF2B5EF4-FFF2-40B4-BE49-F238E27FC236}">
                      <a16:creationId xmlns:a16="http://schemas.microsoft.com/office/drawing/2014/main" id="{BF1F884B-5336-4C43-8C25-7E622633B363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46670732"/>
                  <a:chOff x="1243950" y="983888"/>
                  <a:chExt cx="4334592" cy="1629891897"/>
                </a:xfrm>
              </p:grpSpPr>
              <p:grpSp>
                <p:nvGrpSpPr>
                  <p:cNvPr id="45" name="グループ化 44">
                    <a:extLst>
                      <a:ext uri="{FF2B5EF4-FFF2-40B4-BE49-F238E27FC236}">
                        <a16:creationId xmlns:a16="http://schemas.microsoft.com/office/drawing/2014/main" id="{99C7264A-D892-554F-9930-6DEC20E43D9F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29891897"/>
                    <a:chOff x="1639994" y="705694"/>
                    <a:chExt cx="5177924" cy="1629891897"/>
                  </a:xfrm>
                </p:grpSpPr>
                <p:sp>
                  <p:nvSpPr>
                    <p:cNvPr id="47" name="吹き出し: 角を丸めた四角形 19">
                      <a:extLst>
                        <a:ext uri="{FF2B5EF4-FFF2-40B4-BE49-F238E27FC236}">
                          <a16:creationId xmlns:a16="http://schemas.microsoft.com/office/drawing/2014/main" id="{1DC58BFD-BB97-C443-B62C-0784F98E53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85"/>
                      <a:ext cx="4965781" cy="1629869706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8" name="テキスト ボックス 47">
                      <a:extLst>
                        <a:ext uri="{FF2B5EF4-FFF2-40B4-BE49-F238E27FC236}">
                          <a16:creationId xmlns:a16="http://schemas.microsoft.com/office/drawing/2014/main" id="{7808CA15-F0BA-A54B-B797-453A825EF8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6" name="テキスト ボックス 45">
                    <a:extLst>
                      <a:ext uri="{FF2B5EF4-FFF2-40B4-BE49-F238E27FC236}">
                        <a16:creationId xmlns:a16="http://schemas.microsoft.com/office/drawing/2014/main" id="{33B16689-D8C6-E34F-8C4D-80BB3B4009F8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90B1FCCF-BF49-D04A-976B-353EED856D36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C5BC6600-AE7F-5348-9520-738BC6B07DFD}"/>
                  </a:ext>
                </a:extLst>
              </p:cNvPr>
              <p:cNvSpPr txBox="1"/>
              <p:nvPr/>
            </p:nvSpPr>
            <p:spPr>
              <a:xfrm>
                <a:off x="4202679" y="8941390"/>
                <a:ext cx="8200527" cy="21691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同じような色の石を集めたよ！</a:t>
                </a:r>
                <a:br>
                  <a: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</a:rPr>
                </a:br>
                <a:endParaRPr lang="ja-JP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66CB5FF-81DD-CA4C-AF2C-9F880D27E565}"/>
                </a:ext>
              </a:extLst>
            </p:cNvPr>
            <p:cNvSpPr txBox="1"/>
            <p:nvPr/>
          </p:nvSpPr>
          <p:spPr>
            <a:xfrm>
              <a:off x="5917464" y="98118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88A6553-9AED-4D44-8EF3-BAC3131BC214}"/>
                </a:ext>
              </a:extLst>
            </p:cNvPr>
            <p:cNvSpPr txBox="1"/>
            <p:nvPr/>
          </p:nvSpPr>
          <p:spPr>
            <a:xfrm>
              <a:off x="7922027" y="98118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27A2DF3-68B9-5447-BFC0-BD7C7DB812D0}"/>
                </a:ext>
              </a:extLst>
            </p:cNvPr>
            <p:cNvSpPr txBox="1"/>
            <p:nvPr/>
          </p:nvSpPr>
          <p:spPr>
            <a:xfrm>
              <a:off x="8784186" y="98118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46595FB-D15F-5649-B6EE-33D5704F14C8}"/>
                </a:ext>
              </a:extLst>
            </p:cNvPr>
            <p:cNvSpPr txBox="1"/>
            <p:nvPr/>
          </p:nvSpPr>
          <p:spPr>
            <a:xfrm>
              <a:off x="9603424" y="98118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212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3244F23-2B23-E34B-91E6-F7C64F22229D}"/>
              </a:ext>
            </a:extLst>
          </p:cNvPr>
          <p:cNvGrpSpPr/>
          <p:nvPr/>
        </p:nvGrpSpPr>
        <p:grpSpPr>
          <a:xfrm>
            <a:off x="832386" y="243373"/>
            <a:ext cx="3255700" cy="1244994"/>
            <a:chOff x="832386" y="243373"/>
            <a:chExt cx="3255700" cy="1244994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205488C-02BD-834E-BE01-FE73ECF826A5}"/>
                </a:ext>
              </a:extLst>
            </p:cNvPr>
            <p:cNvGrpSpPr/>
            <p:nvPr/>
          </p:nvGrpSpPr>
          <p:grpSpPr>
            <a:xfrm>
              <a:off x="832386" y="519383"/>
              <a:ext cx="3255700" cy="968984"/>
              <a:chOff x="868245" y="5034048"/>
              <a:chExt cx="3255700" cy="968984"/>
            </a:xfrm>
          </p:grpSpPr>
          <p:sp>
            <p:nvSpPr>
              <p:cNvPr id="18" name="コンテンツ プレースホルダー 2">
                <a:extLst>
                  <a:ext uri="{FF2B5EF4-FFF2-40B4-BE49-F238E27FC236}">
                    <a16:creationId xmlns:a16="http://schemas.microsoft.com/office/drawing/2014/main" id="{97A628C8-B196-BF47-9A0E-4F91879AEB1E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21" name="コンテンツ プレースホルダー 2">
                <a:extLst>
                  <a:ext uri="{FF2B5EF4-FFF2-40B4-BE49-F238E27FC236}">
                    <a16:creationId xmlns:a16="http://schemas.microsoft.com/office/drawing/2014/main" id="{D5B9BA08-8E5B-B84E-8852-7664982C8F48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制作手順</a:t>
                </a:r>
              </a:p>
            </p:txBody>
          </p:sp>
          <p:sp>
            <p:nvSpPr>
              <p:cNvPr id="22" name="object 25">
                <a:extLst>
                  <a:ext uri="{FF2B5EF4-FFF2-40B4-BE49-F238E27FC236}">
                    <a16:creationId xmlns:a16="http://schemas.microsoft.com/office/drawing/2014/main" id="{44D05443-9035-2D41-A94F-CD9DF9223DAC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008B81E-553F-3C47-8180-FC563A2C558A}"/>
                </a:ext>
              </a:extLst>
            </p:cNvPr>
            <p:cNvSpPr txBox="1"/>
            <p:nvPr/>
          </p:nvSpPr>
          <p:spPr>
            <a:xfrm>
              <a:off x="1069025" y="243373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3692EB2-9DD7-EA42-BD94-A842D1F70923}"/>
              </a:ext>
            </a:extLst>
          </p:cNvPr>
          <p:cNvGrpSpPr/>
          <p:nvPr/>
        </p:nvGrpSpPr>
        <p:grpSpPr>
          <a:xfrm>
            <a:off x="3762003" y="1466182"/>
            <a:ext cx="9140294" cy="2871408"/>
            <a:chOff x="3762003" y="1466182"/>
            <a:chExt cx="9140294" cy="2871408"/>
          </a:xfrm>
        </p:grpSpPr>
        <p:sp>
          <p:nvSpPr>
            <p:cNvPr id="35" name="コンテンツ プレースホルダー 2">
              <a:extLst>
                <a:ext uri="{FF2B5EF4-FFF2-40B4-BE49-F238E27FC236}">
                  <a16:creationId xmlns:a16="http://schemas.microsoft.com/office/drawing/2014/main" id="{7D7D25EB-CB2A-4F84-8795-107689A4469E}"/>
                </a:ext>
              </a:extLst>
            </p:cNvPr>
            <p:cNvSpPr txBox="1"/>
            <p:nvPr/>
          </p:nvSpPr>
          <p:spPr>
            <a:xfrm>
              <a:off x="3762003" y="1466182"/>
              <a:ext cx="9140294" cy="28714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200000"/>
                </a:lnSpc>
                <a:buNone/>
              </a:pPr>
              <a:r>
                <a:rPr lang="ja-JP" altLang="en-US" sz="3793" dirty="0">
                  <a:latin typeface="Meiryo" panose="020B0604030504040204" pitchFamily="34" charset="-128"/>
                  <a:ea typeface="Meiryo" panose="020B0604030504040204" pitchFamily="34" charset="-128"/>
                </a:rPr>
                <a:t>②好きなように石を</a:t>
              </a:r>
              <a:r>
                <a:rPr lang="ja-JP" altLang="en-US" sz="3793">
                  <a:latin typeface="Meiryo" panose="020B0604030504040204" pitchFamily="34" charset="-128"/>
                  <a:ea typeface="Meiryo" panose="020B0604030504040204" pitchFamily="34" charset="-128"/>
                </a:rPr>
                <a:t>並べてみましょう。</a:t>
              </a:r>
              <a:endParaRPr lang="ja-JP" altLang="ja-JP" sz="3793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marL="0" indent="0" algn="ctr">
                <a:lnSpc>
                  <a:spcPct val="200000"/>
                </a:lnSpc>
                <a:buNone/>
              </a:pPr>
              <a:endParaRPr lang="ja-JP" altLang="en-US" sz="4978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0DFAB77-AF57-864C-BD63-DEDF26CEB2ED}"/>
                </a:ext>
              </a:extLst>
            </p:cNvPr>
            <p:cNvSpPr txBox="1"/>
            <p:nvPr/>
          </p:nvSpPr>
          <p:spPr>
            <a:xfrm>
              <a:off x="4456905" y="169898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6ECA48C-5D1F-DE44-B172-18C7AAD806D0}"/>
                </a:ext>
              </a:extLst>
            </p:cNvPr>
            <p:cNvSpPr txBox="1"/>
            <p:nvPr/>
          </p:nvSpPr>
          <p:spPr>
            <a:xfrm>
              <a:off x="7299191" y="16989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464583C-4411-734D-BA9E-58E7584D0CEC}"/>
                </a:ext>
              </a:extLst>
            </p:cNvPr>
            <p:cNvSpPr txBox="1"/>
            <p:nvPr/>
          </p:nvSpPr>
          <p:spPr>
            <a:xfrm>
              <a:off x="8257017" y="16989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 descr="屋内, 木製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CE74FADC-9A81-4C98-B4FC-C454F7B3D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905" y="3600687"/>
            <a:ext cx="7229518" cy="542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7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コンテンツ プレースホルダー 2"/>
          <p:cNvSpPr txBox="1"/>
          <p:nvPr/>
        </p:nvSpPr>
        <p:spPr>
          <a:xfrm>
            <a:off x="8257017" y="17555086"/>
            <a:ext cx="7222149" cy="857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216747" tIns="108373" rIns="216747" bIns="108373" rtlCol="0"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ja-JP" altLang="ja-JP" sz="4978" dirty="0">
                <a:latin typeface="Meiryo" panose="020B0604030504040204" pitchFamily="34" charset="-128"/>
                <a:ea typeface="Meiryo" panose="020B0604030504040204" pitchFamily="34" charset="-128"/>
              </a:rPr>
              <a:t>完成</a:t>
            </a:r>
            <a:r>
              <a:rPr lang="en-US" altLang="ja-JP" sz="4978" dirty="0">
                <a:latin typeface="Meiryo" panose="020B0604030504040204" pitchFamily="34" charset="-128"/>
                <a:ea typeface="Meiryo" panose="020B0604030504040204" pitchFamily="34" charset="-128"/>
                <a:sym typeface="Segoe UI Emoji" panose="020B0502040204020203" pitchFamily="34" charset="0"/>
              </a:rPr>
              <a:t>✌</a:t>
            </a:r>
            <a:endParaRPr lang="ja-JP" altLang="en-US" sz="4978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8" name="図 27" descr="木製床の上にある岩&#10;&#10;中程度の精度で自動的に生成された説明">
            <a:extLst>
              <a:ext uri="{FF2B5EF4-FFF2-40B4-BE49-F238E27FC236}">
                <a16:creationId xmlns:a16="http://schemas.microsoft.com/office/drawing/2014/main" id="{67B162A2-C6F5-49E1-B837-D511B4F7E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048" y="2513602"/>
            <a:ext cx="5063815" cy="379786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3244F23-2B23-E34B-91E6-F7C64F22229D}"/>
              </a:ext>
            </a:extLst>
          </p:cNvPr>
          <p:cNvGrpSpPr/>
          <p:nvPr/>
        </p:nvGrpSpPr>
        <p:grpSpPr>
          <a:xfrm>
            <a:off x="832386" y="243373"/>
            <a:ext cx="3255700" cy="1244994"/>
            <a:chOff x="832386" y="243373"/>
            <a:chExt cx="3255700" cy="1244994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205488C-02BD-834E-BE01-FE73ECF826A5}"/>
                </a:ext>
              </a:extLst>
            </p:cNvPr>
            <p:cNvGrpSpPr/>
            <p:nvPr/>
          </p:nvGrpSpPr>
          <p:grpSpPr>
            <a:xfrm>
              <a:off x="832386" y="519383"/>
              <a:ext cx="3255700" cy="968984"/>
              <a:chOff x="868245" y="5034048"/>
              <a:chExt cx="3255700" cy="968984"/>
            </a:xfrm>
          </p:grpSpPr>
          <p:sp>
            <p:nvSpPr>
              <p:cNvPr id="18" name="コンテンツ プレースホルダー 2">
                <a:extLst>
                  <a:ext uri="{FF2B5EF4-FFF2-40B4-BE49-F238E27FC236}">
                    <a16:creationId xmlns:a16="http://schemas.microsoft.com/office/drawing/2014/main" id="{97A628C8-B196-BF47-9A0E-4F91879AEB1E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21" name="コンテンツ プレースホルダー 2">
                <a:extLst>
                  <a:ext uri="{FF2B5EF4-FFF2-40B4-BE49-F238E27FC236}">
                    <a16:creationId xmlns:a16="http://schemas.microsoft.com/office/drawing/2014/main" id="{D5B9BA08-8E5B-B84E-8852-7664982C8F48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制作手順</a:t>
                </a:r>
              </a:p>
            </p:txBody>
          </p:sp>
          <p:sp>
            <p:nvSpPr>
              <p:cNvPr id="22" name="object 25">
                <a:extLst>
                  <a:ext uri="{FF2B5EF4-FFF2-40B4-BE49-F238E27FC236}">
                    <a16:creationId xmlns:a16="http://schemas.microsoft.com/office/drawing/2014/main" id="{44D05443-9035-2D41-A94F-CD9DF9223DAC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008B81E-553F-3C47-8180-FC563A2C558A}"/>
                </a:ext>
              </a:extLst>
            </p:cNvPr>
            <p:cNvSpPr txBox="1"/>
            <p:nvPr/>
          </p:nvSpPr>
          <p:spPr>
            <a:xfrm>
              <a:off x="1069025" y="243373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98A2FBF7-AEDC-2944-85B4-C6714FB30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626" y="2903957"/>
            <a:ext cx="2035703" cy="3448838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2FA048A3-3B02-4C49-883E-C52A93ECF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3674" y="7556810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4A97E45-A96D-2043-A3E3-6EC3B70FDB69}"/>
              </a:ext>
            </a:extLst>
          </p:cNvPr>
          <p:cNvGrpSpPr/>
          <p:nvPr/>
        </p:nvGrpSpPr>
        <p:grpSpPr>
          <a:xfrm>
            <a:off x="9465523" y="3514701"/>
            <a:ext cx="6755166" cy="2227320"/>
            <a:chOff x="9465523" y="3514701"/>
            <a:chExt cx="6755166" cy="2227320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1CAD37E9-786F-BF47-BB06-2DF164152E85}"/>
                </a:ext>
              </a:extLst>
            </p:cNvPr>
            <p:cNvGrpSpPr/>
            <p:nvPr/>
          </p:nvGrpSpPr>
          <p:grpSpPr>
            <a:xfrm>
              <a:off x="9465523" y="3514701"/>
              <a:ext cx="6755166" cy="2227320"/>
              <a:chOff x="3995239" y="8677453"/>
              <a:chExt cx="9008210" cy="24917181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5590E2DD-C246-9940-A3C9-AA88D33CB479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4917181"/>
                <a:chOff x="3649306" y="2839884"/>
                <a:chExt cx="9385376" cy="546670732"/>
              </a:xfrm>
            </p:grpSpPr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C736A06C-7153-4248-B074-1A1694B2F2DB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46670732"/>
                  <a:chOff x="1243950" y="983888"/>
                  <a:chExt cx="4334592" cy="1629891897"/>
                </a:xfrm>
              </p:grpSpPr>
              <p:grpSp>
                <p:nvGrpSpPr>
                  <p:cNvPr id="42" name="グループ化 41">
                    <a:extLst>
                      <a:ext uri="{FF2B5EF4-FFF2-40B4-BE49-F238E27FC236}">
                        <a16:creationId xmlns:a16="http://schemas.microsoft.com/office/drawing/2014/main" id="{F0CC089B-78CF-7D42-8500-441C11948841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29891897"/>
                    <a:chOff x="1639994" y="705694"/>
                    <a:chExt cx="5177924" cy="1629891897"/>
                  </a:xfrm>
                </p:grpSpPr>
                <p:sp>
                  <p:nvSpPr>
                    <p:cNvPr id="44" name="吹き出し: 角を丸めた四角形 19">
                      <a:extLst>
                        <a:ext uri="{FF2B5EF4-FFF2-40B4-BE49-F238E27FC236}">
                          <a16:creationId xmlns:a16="http://schemas.microsoft.com/office/drawing/2014/main" id="{24F651E5-EAFB-544C-BEA9-D7DD748A69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885"/>
                      <a:ext cx="4965781" cy="1629869706"/>
                    </a:xfrm>
                    <a:prstGeom prst="wedgeRoundRectCallout">
                      <a:avLst>
                        <a:gd name="adj1" fmla="val -55215"/>
                        <a:gd name="adj2" fmla="val -110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5" name="テキスト ボックス 44">
                      <a:extLst>
                        <a:ext uri="{FF2B5EF4-FFF2-40B4-BE49-F238E27FC236}">
                          <a16:creationId xmlns:a16="http://schemas.microsoft.com/office/drawing/2014/main" id="{EF4BC495-041E-324B-90D1-59AB5E6C8F0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3" name="テキスト ボックス 42">
                    <a:extLst>
                      <a:ext uri="{FF2B5EF4-FFF2-40B4-BE49-F238E27FC236}">
                        <a16:creationId xmlns:a16="http://schemas.microsoft.com/office/drawing/2014/main" id="{FC2019D7-75CA-7E45-BF4F-F0E7FBCD1EE0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025A914C-FD33-B84A-8FA0-15C77B4AC565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64B8B4E-6524-C741-A1B9-25B08D39B3A7}"/>
                  </a:ext>
                </a:extLst>
              </p:cNvPr>
              <p:cNvSpPr txBox="1"/>
              <p:nvPr/>
            </p:nvSpPr>
            <p:spPr>
              <a:xfrm>
                <a:off x="4202679" y="8941390"/>
                <a:ext cx="8200527" cy="21691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並べ方を考えて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自分だけの形を作ってみよう！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4514BEF-D783-7747-BACF-3BD4799D3214}"/>
                </a:ext>
              </a:extLst>
            </p:cNvPr>
            <p:cNvSpPr txBox="1"/>
            <p:nvPr/>
          </p:nvSpPr>
          <p:spPr>
            <a:xfrm>
              <a:off x="9621080" y="362463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25CC0B8-0B81-CC4B-8C16-66BF9B965F93}"/>
                </a:ext>
              </a:extLst>
            </p:cNvPr>
            <p:cNvSpPr txBox="1"/>
            <p:nvPr/>
          </p:nvSpPr>
          <p:spPr>
            <a:xfrm>
              <a:off x="10422968" y="362463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72CC7C5-6A86-0C48-BA1B-BB80591F2B2F}"/>
                </a:ext>
              </a:extLst>
            </p:cNvPr>
            <p:cNvSpPr txBox="1"/>
            <p:nvPr/>
          </p:nvSpPr>
          <p:spPr>
            <a:xfrm>
              <a:off x="11224856" y="3624638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EACDF0E-BB55-D146-B290-14D15FEDE4F1}"/>
                </a:ext>
              </a:extLst>
            </p:cNvPr>
            <p:cNvSpPr txBox="1"/>
            <p:nvPr/>
          </p:nvSpPr>
          <p:spPr>
            <a:xfrm>
              <a:off x="9674064" y="461578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1484142-4261-064F-98E4-83ADB8155760}"/>
                </a:ext>
              </a:extLst>
            </p:cNvPr>
            <p:cNvSpPr txBox="1"/>
            <p:nvPr/>
          </p:nvSpPr>
          <p:spPr>
            <a:xfrm>
              <a:off x="11536511" y="461578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かたち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19F1924-1901-744D-9CF8-C3A66668E571}"/>
                </a:ext>
              </a:extLst>
            </p:cNvPr>
            <p:cNvSpPr txBox="1"/>
            <p:nvPr/>
          </p:nvSpPr>
          <p:spPr>
            <a:xfrm>
              <a:off x="12456054" y="461578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AF2326B-AFC2-144C-B8AD-B6778C14ECA4}"/>
              </a:ext>
            </a:extLst>
          </p:cNvPr>
          <p:cNvGrpSpPr/>
          <p:nvPr/>
        </p:nvGrpSpPr>
        <p:grpSpPr>
          <a:xfrm>
            <a:off x="4903487" y="7387100"/>
            <a:ext cx="6964604" cy="2276287"/>
            <a:chOff x="4903487" y="7387100"/>
            <a:chExt cx="6964604" cy="2276287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0C12D8C3-9D87-E64C-A3F3-4E2711FD4504}"/>
                </a:ext>
              </a:extLst>
            </p:cNvPr>
            <p:cNvGrpSpPr/>
            <p:nvPr/>
          </p:nvGrpSpPr>
          <p:grpSpPr>
            <a:xfrm>
              <a:off x="4903487" y="7387100"/>
              <a:ext cx="6964604" cy="2276287"/>
              <a:chOff x="3995239" y="8677453"/>
              <a:chExt cx="9008210" cy="25973007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BD0B2E36-1D87-EF4C-B2D9-A0C4BC34F8C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25973007"/>
                <a:chOff x="3649306" y="2839884"/>
                <a:chExt cx="9385376" cy="569835014"/>
              </a:xfrm>
            </p:grpSpPr>
            <p:grpSp>
              <p:nvGrpSpPr>
                <p:cNvPr id="50" name="グループ化 49">
                  <a:extLst>
                    <a:ext uri="{FF2B5EF4-FFF2-40B4-BE49-F238E27FC236}">
                      <a16:creationId xmlns:a16="http://schemas.microsoft.com/office/drawing/2014/main" id="{FB534826-21E0-2748-AA25-867C092FF354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569835014"/>
                  <a:chOff x="1243950" y="983888"/>
                  <a:chExt cx="4334592" cy="1698955913"/>
                </a:xfrm>
              </p:grpSpPr>
              <p:grpSp>
                <p:nvGrpSpPr>
                  <p:cNvPr id="52" name="グループ化 51">
                    <a:extLst>
                      <a:ext uri="{FF2B5EF4-FFF2-40B4-BE49-F238E27FC236}">
                        <a16:creationId xmlns:a16="http://schemas.microsoft.com/office/drawing/2014/main" id="{0AD7CC75-F109-0049-8440-BAF204A32CF5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1698955913"/>
                    <a:chOff x="1639994" y="705694"/>
                    <a:chExt cx="5177924" cy="1698955913"/>
                  </a:xfrm>
                </p:grpSpPr>
                <p:sp>
                  <p:nvSpPr>
                    <p:cNvPr id="54" name="吹き出し: 角を丸めた四角形 19">
                      <a:extLst>
                        <a:ext uri="{FF2B5EF4-FFF2-40B4-BE49-F238E27FC236}">
                          <a16:creationId xmlns:a16="http://schemas.microsoft.com/office/drawing/2014/main" id="{46CB6D8B-89C2-0448-BFD2-4259B9FF4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489"/>
                      <a:ext cx="4965781" cy="1698934118"/>
                    </a:xfrm>
                    <a:prstGeom prst="wedgeRoundRectCallout">
                      <a:avLst>
                        <a:gd name="adj1" fmla="val 55390"/>
                        <a:gd name="adj2" fmla="val 8725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5" name="テキスト ボックス 54">
                      <a:extLst>
                        <a:ext uri="{FF2B5EF4-FFF2-40B4-BE49-F238E27FC236}">
                          <a16:creationId xmlns:a16="http://schemas.microsoft.com/office/drawing/2014/main" id="{4B73D769-A7A1-4A46-B3EC-AB661454DCD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3" name="テキスト ボックス 52">
                    <a:extLst>
                      <a:ext uri="{FF2B5EF4-FFF2-40B4-BE49-F238E27FC236}">
                        <a16:creationId xmlns:a16="http://schemas.microsoft.com/office/drawing/2014/main" id="{B3E585E6-8B87-094B-BC87-DDCDF33C3B0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FA7BA906-B1CE-894A-AA40-BA6206307DB4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20B13EBB-9406-3A42-B9CD-3F7153C6D164}"/>
                  </a:ext>
                </a:extLst>
              </p:cNvPr>
              <p:cNvSpPr txBox="1"/>
              <p:nvPr/>
            </p:nvSpPr>
            <p:spPr>
              <a:xfrm>
                <a:off x="4433849" y="8832815"/>
                <a:ext cx="8200527" cy="221243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どんな形にしたいか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イメージしてみよう！</a:t>
                </a:r>
                <a:endParaRPr lang="en-US" altLang="ja-JP" sz="48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9F42805-D5A8-9747-90A9-BB11E59167EF}"/>
                </a:ext>
              </a:extLst>
            </p:cNvPr>
            <p:cNvSpPr txBox="1"/>
            <p:nvPr/>
          </p:nvSpPr>
          <p:spPr>
            <a:xfrm>
              <a:off x="6440793" y="754674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かたち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1514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03" y="3211239"/>
            <a:ext cx="14131793" cy="1908061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考えてみよう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F4C709-8CA2-644A-A92A-2548C243B184}"/>
              </a:ext>
            </a:extLst>
          </p:cNvPr>
          <p:cNvSpPr txBox="1"/>
          <p:nvPr/>
        </p:nvSpPr>
        <p:spPr>
          <a:xfrm>
            <a:off x="1062103" y="3135352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275535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136BF321-BD74-5741-B251-BB865230C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422833" y="1831838"/>
            <a:ext cx="2020104" cy="3448838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BB55488-7688-204B-A6C3-44818BC86BC7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57E524B-5B8E-1948-9FDA-3DFF83C7EBB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43" name="サブタイトル 2">
                <a:extLst>
                  <a:ext uri="{FF2B5EF4-FFF2-40B4-BE49-F238E27FC236}">
                    <a16:creationId xmlns:a16="http://schemas.microsoft.com/office/drawing/2014/main" id="{7BCBE8B8-79D3-EF42-9B7A-A0EE2188C32F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46" name="サブタイトル 2">
                <a:extLst>
                  <a:ext uri="{FF2B5EF4-FFF2-40B4-BE49-F238E27FC236}">
                    <a16:creationId xmlns:a16="http://schemas.microsoft.com/office/drawing/2014/main" id="{10AA0201-F1EA-CA41-A4A0-B2B07E574AA4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47" name="object 25">
                <a:extLst>
                  <a:ext uri="{FF2B5EF4-FFF2-40B4-BE49-F238E27FC236}">
                    <a16:creationId xmlns:a16="http://schemas.microsoft.com/office/drawing/2014/main" id="{8068447A-1BFD-704C-928D-71F94662D148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486A060-F4CC-E641-BD6C-0763BF026090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00B3F561-8314-AF44-A7B3-9CDA2F7C3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327" y="7165947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4474DC5-5EAE-0841-BBE0-27D9EA9A36AF}"/>
              </a:ext>
            </a:extLst>
          </p:cNvPr>
          <p:cNvGrpSpPr/>
          <p:nvPr/>
        </p:nvGrpSpPr>
        <p:grpSpPr>
          <a:xfrm>
            <a:off x="1019660" y="2538788"/>
            <a:ext cx="8132193" cy="2200524"/>
            <a:chOff x="1019660" y="2538788"/>
            <a:chExt cx="8132193" cy="2200524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BA372976-4ABD-F141-BC98-5A0BDC5A50A7}"/>
                </a:ext>
              </a:extLst>
            </p:cNvPr>
            <p:cNvGrpSpPr/>
            <p:nvPr/>
          </p:nvGrpSpPr>
          <p:grpSpPr>
            <a:xfrm>
              <a:off x="1019660" y="2538788"/>
              <a:ext cx="8132193" cy="2200524"/>
              <a:chOff x="3995239" y="8677453"/>
              <a:chExt cx="9008210" cy="6114471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EFED41D2-6373-2D41-8596-A25BEA97950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6114471"/>
                <a:chOff x="3649306" y="2839884"/>
                <a:chExt cx="9385376" cy="134148481"/>
              </a:xfrm>
            </p:grpSpPr>
            <p:grpSp>
              <p:nvGrpSpPr>
                <p:cNvPr id="65" name="グループ化 64">
                  <a:extLst>
                    <a:ext uri="{FF2B5EF4-FFF2-40B4-BE49-F238E27FC236}">
                      <a16:creationId xmlns:a16="http://schemas.microsoft.com/office/drawing/2014/main" id="{54E4954B-7D2E-0F4B-AB42-2E8166645C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34148481"/>
                  <a:chOff x="1243950" y="983888"/>
                  <a:chExt cx="4334592" cy="399962003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4AFF1D83-D478-1547-BC5E-6574A254E98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399962003"/>
                    <a:chOff x="1639994" y="705694"/>
                    <a:chExt cx="5177924" cy="399962003"/>
                  </a:xfrm>
                </p:grpSpPr>
                <p:sp>
                  <p:nvSpPr>
                    <p:cNvPr id="69" name="吹き出し: 角を丸めた四角形 19">
                      <a:extLst>
                        <a:ext uri="{FF2B5EF4-FFF2-40B4-BE49-F238E27FC236}">
                          <a16:creationId xmlns:a16="http://schemas.microsoft.com/office/drawing/2014/main" id="{4FD8164D-8830-8B4C-AF7A-F175417AE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399940050"/>
                    </a:xfrm>
                    <a:prstGeom prst="wedgeRoundRectCallout">
                      <a:avLst>
                        <a:gd name="adj1" fmla="val 55371"/>
                        <a:gd name="adj2" fmla="val -181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0" name="テキスト ボックス 69">
                      <a:extLst>
                        <a:ext uri="{FF2B5EF4-FFF2-40B4-BE49-F238E27FC236}">
                          <a16:creationId xmlns:a16="http://schemas.microsoft.com/office/drawing/2014/main" id="{38C6BE74-63A7-144C-840E-BE75E202AC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68" name="テキスト ボックス 67">
                    <a:extLst>
                      <a:ext uri="{FF2B5EF4-FFF2-40B4-BE49-F238E27FC236}">
                        <a16:creationId xmlns:a16="http://schemas.microsoft.com/office/drawing/2014/main" id="{28E99FF3-A7ED-1547-B3B1-49FB887D467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307FBFA4-7FE4-4547-B67C-D62F306374A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54665BE-CA40-9842-8265-ADEBB2398AF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5346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完成した作品からイメージするものは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何かな？紙に書いてみよう！</a:t>
                </a:r>
                <a:endParaRPr lang="en-US" altLang="ja-JP" sz="3200" dirty="0"/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DFB5A49-A952-7540-822E-D64613675E0E}"/>
                </a:ext>
              </a:extLst>
            </p:cNvPr>
            <p:cNvSpPr txBox="1"/>
            <p:nvPr/>
          </p:nvSpPr>
          <p:spPr>
            <a:xfrm>
              <a:off x="1415616" y="273859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F0FE050-E41A-ED47-A909-3D512C11E3AD}"/>
                </a:ext>
              </a:extLst>
            </p:cNvPr>
            <p:cNvSpPr txBox="1"/>
            <p:nvPr/>
          </p:nvSpPr>
          <p:spPr>
            <a:xfrm>
              <a:off x="3035992" y="273859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103D8E5-347B-8C4B-9DAD-402A5C366C70}"/>
                </a:ext>
              </a:extLst>
            </p:cNvPr>
            <p:cNvSpPr txBox="1"/>
            <p:nvPr/>
          </p:nvSpPr>
          <p:spPr>
            <a:xfrm>
              <a:off x="1415616" y="36932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なに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1CFEC2A-93D0-4143-8FC8-A349789A454A}"/>
                </a:ext>
              </a:extLst>
            </p:cNvPr>
            <p:cNvSpPr txBox="1"/>
            <p:nvPr/>
          </p:nvSpPr>
          <p:spPr>
            <a:xfrm>
              <a:off x="3096439" y="36932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A2F5D07-EB8B-454D-8A86-A6A0DDFF98B4}"/>
                </a:ext>
              </a:extLst>
            </p:cNvPr>
            <p:cNvSpPr txBox="1"/>
            <p:nvPr/>
          </p:nvSpPr>
          <p:spPr>
            <a:xfrm>
              <a:off x="3962763" y="369323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E5E9908-3F56-544A-BFFE-EB9EE9FF3C08}"/>
              </a:ext>
            </a:extLst>
          </p:cNvPr>
          <p:cNvGrpSpPr/>
          <p:nvPr/>
        </p:nvGrpSpPr>
        <p:grpSpPr>
          <a:xfrm>
            <a:off x="6239325" y="6911325"/>
            <a:ext cx="6720145" cy="2197524"/>
            <a:chOff x="6239325" y="6911325"/>
            <a:chExt cx="6720145" cy="2197524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4C72A258-B1EE-8449-9590-6B1531822AE6}"/>
                </a:ext>
              </a:extLst>
            </p:cNvPr>
            <p:cNvGrpSpPr/>
            <p:nvPr/>
          </p:nvGrpSpPr>
          <p:grpSpPr>
            <a:xfrm>
              <a:off x="6239325" y="6911325"/>
              <a:ext cx="6720145" cy="2197524"/>
              <a:chOff x="3995239" y="8677453"/>
              <a:chExt cx="9008210" cy="7319696"/>
            </a:xfrm>
          </p:grpSpPr>
          <p:grpSp>
            <p:nvGrpSpPr>
              <p:cNvPr id="85" name="グループ化 84">
                <a:extLst>
                  <a:ext uri="{FF2B5EF4-FFF2-40B4-BE49-F238E27FC236}">
                    <a16:creationId xmlns:a16="http://schemas.microsoft.com/office/drawing/2014/main" id="{EAE2C18B-C28B-3A48-B653-9D03A254CA6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319696"/>
                <a:chOff x="3649306" y="2839884"/>
                <a:chExt cx="9385376" cy="160590542"/>
              </a:xfrm>
            </p:grpSpPr>
            <p:grpSp>
              <p:nvGrpSpPr>
                <p:cNvPr id="87" name="グループ化 86">
                  <a:extLst>
                    <a:ext uri="{FF2B5EF4-FFF2-40B4-BE49-F238E27FC236}">
                      <a16:creationId xmlns:a16="http://schemas.microsoft.com/office/drawing/2014/main" id="{C7D93C26-824E-6C4C-BDB4-AE58E130E9C1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0590542"/>
                  <a:chOff x="1243950" y="983888"/>
                  <a:chExt cx="4334592" cy="478798675"/>
                </a:xfrm>
              </p:grpSpPr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1B32FBC5-ACEA-CF45-BC7A-A9BF72DDF377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78798675"/>
                    <a:chOff x="1639994" y="705694"/>
                    <a:chExt cx="5177924" cy="478798675"/>
                  </a:xfrm>
                </p:grpSpPr>
                <p:sp>
                  <p:nvSpPr>
                    <p:cNvPr id="91" name="吹き出し: 角を丸めた四角形 19">
                      <a:extLst>
                        <a:ext uri="{FF2B5EF4-FFF2-40B4-BE49-F238E27FC236}">
                          <a16:creationId xmlns:a16="http://schemas.microsoft.com/office/drawing/2014/main" id="{4D8791B7-967C-A448-A7DE-2C59D02FE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47877672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92" name="テキスト ボックス 91">
                      <a:extLst>
                        <a:ext uri="{FF2B5EF4-FFF2-40B4-BE49-F238E27FC236}">
                          <a16:creationId xmlns:a16="http://schemas.microsoft.com/office/drawing/2014/main" id="{20025D1A-466E-0943-8739-785D9DE3F7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90" name="テキスト ボックス 89">
                    <a:extLst>
                      <a:ext uri="{FF2B5EF4-FFF2-40B4-BE49-F238E27FC236}">
                        <a16:creationId xmlns:a16="http://schemas.microsoft.com/office/drawing/2014/main" id="{FDB3E253-B9F5-FC42-9703-34A60340640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88" name="テキスト ボックス 87">
                  <a:extLst>
                    <a:ext uri="{FF2B5EF4-FFF2-40B4-BE49-F238E27FC236}">
                      <a16:creationId xmlns:a16="http://schemas.microsoft.com/office/drawing/2014/main" id="{DCD0533E-D23D-B940-90CC-7C43249B25F2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C7575678-923B-3144-8CA2-18D1EF9B1DB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3536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作った作品の印象を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友達や先生にも聞いてみよう！</a:t>
                </a:r>
                <a:endParaRPr lang="en-US" altLang="ja-JP" sz="3200" dirty="0"/>
              </a:p>
            </p:txBody>
          </p:sp>
        </p:grp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FBA4CCC-6127-D049-9D3E-6E97E06309FB}"/>
                </a:ext>
              </a:extLst>
            </p:cNvPr>
            <p:cNvSpPr txBox="1"/>
            <p:nvPr/>
          </p:nvSpPr>
          <p:spPr>
            <a:xfrm>
              <a:off x="7807534" y="708112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D6F1481-6B0B-8844-87E7-D3913A0343EA}"/>
                </a:ext>
              </a:extLst>
            </p:cNvPr>
            <p:cNvSpPr txBox="1"/>
            <p:nvPr/>
          </p:nvSpPr>
          <p:spPr>
            <a:xfrm>
              <a:off x="6499050" y="708112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D3D340B-D0DA-4848-BDAA-0C5B99EA0DBF}"/>
                </a:ext>
              </a:extLst>
            </p:cNvPr>
            <p:cNvSpPr txBox="1"/>
            <p:nvPr/>
          </p:nvSpPr>
          <p:spPr>
            <a:xfrm>
              <a:off x="8891982" y="708112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いんしょう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8879B03-8BB3-8A47-9AE1-A4C47ACA6B11}"/>
                </a:ext>
              </a:extLst>
            </p:cNvPr>
            <p:cNvSpPr txBox="1"/>
            <p:nvPr/>
          </p:nvSpPr>
          <p:spPr>
            <a:xfrm>
              <a:off x="6593935" y="805675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ともだち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A903ABA-B719-7A4C-BB86-8AC800DF4F41}"/>
                </a:ext>
              </a:extLst>
            </p:cNvPr>
            <p:cNvSpPr txBox="1"/>
            <p:nvPr/>
          </p:nvSpPr>
          <p:spPr>
            <a:xfrm>
              <a:off x="7747761" y="805675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E9943C0B-1ADF-864B-A37A-B5C1CAFE1E4A}"/>
                </a:ext>
              </a:extLst>
            </p:cNvPr>
            <p:cNvSpPr txBox="1"/>
            <p:nvPr/>
          </p:nvSpPr>
          <p:spPr>
            <a:xfrm>
              <a:off x="9480844" y="805675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7582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BB55488-7688-204B-A6C3-44818BC86BC7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57E524B-5B8E-1948-9FDA-3DFF83C7EBB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43" name="サブタイトル 2">
                <a:extLst>
                  <a:ext uri="{FF2B5EF4-FFF2-40B4-BE49-F238E27FC236}">
                    <a16:creationId xmlns:a16="http://schemas.microsoft.com/office/drawing/2014/main" id="{7BCBE8B8-79D3-EF42-9B7A-A0EE2188C32F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46" name="サブタイトル 2">
                <a:extLst>
                  <a:ext uri="{FF2B5EF4-FFF2-40B4-BE49-F238E27FC236}">
                    <a16:creationId xmlns:a16="http://schemas.microsoft.com/office/drawing/2014/main" id="{10AA0201-F1EA-CA41-A4A0-B2B07E574AA4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47" name="object 25">
                <a:extLst>
                  <a:ext uri="{FF2B5EF4-FFF2-40B4-BE49-F238E27FC236}">
                    <a16:creationId xmlns:a16="http://schemas.microsoft.com/office/drawing/2014/main" id="{8068447A-1BFD-704C-928D-71F94662D148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486A060-F4CC-E641-BD6C-0763BF026090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00B3F561-8314-AF44-A7B3-9CDA2F7C3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652" y="7082131"/>
            <a:ext cx="2775331" cy="2106577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9D75C920-DBE0-C343-9AEF-52B0AC7DB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3035" y="1466887"/>
            <a:ext cx="2314262" cy="3688031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5B11F22-F99D-4848-99BD-5F928E3760CA}"/>
              </a:ext>
            </a:extLst>
          </p:cNvPr>
          <p:cNvGrpSpPr/>
          <p:nvPr/>
        </p:nvGrpSpPr>
        <p:grpSpPr>
          <a:xfrm>
            <a:off x="1545057" y="2208421"/>
            <a:ext cx="8132193" cy="3949929"/>
            <a:chOff x="1545060" y="2307221"/>
            <a:chExt cx="8132193" cy="3949929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BA372976-4ABD-F141-BC98-5A0BDC5A50A7}"/>
                </a:ext>
              </a:extLst>
            </p:cNvPr>
            <p:cNvGrpSpPr/>
            <p:nvPr/>
          </p:nvGrpSpPr>
          <p:grpSpPr>
            <a:xfrm>
              <a:off x="1545060" y="2307221"/>
              <a:ext cx="8132193" cy="3949929"/>
              <a:chOff x="3995239" y="8677453"/>
              <a:chExt cx="9008210" cy="10975443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EFED41D2-6373-2D41-8596-A25BEA97950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8964659"/>
                <a:chOff x="3649306" y="2839884"/>
                <a:chExt cx="9385376" cy="196680195"/>
              </a:xfrm>
            </p:grpSpPr>
            <p:grpSp>
              <p:nvGrpSpPr>
                <p:cNvPr id="65" name="グループ化 64">
                  <a:extLst>
                    <a:ext uri="{FF2B5EF4-FFF2-40B4-BE49-F238E27FC236}">
                      <a16:creationId xmlns:a16="http://schemas.microsoft.com/office/drawing/2014/main" id="{54E4954B-7D2E-0F4B-AB42-2E8166645C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96680195"/>
                  <a:chOff x="1243950" y="983888"/>
                  <a:chExt cx="4334592" cy="586399518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4AFF1D83-D478-1547-BC5E-6574A254E98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586399518"/>
                    <a:chOff x="1639994" y="705694"/>
                    <a:chExt cx="5177924" cy="586399518"/>
                  </a:xfrm>
                </p:grpSpPr>
                <p:sp>
                  <p:nvSpPr>
                    <p:cNvPr id="69" name="吹き出し: 角を丸めた四角形 19">
                      <a:extLst>
                        <a:ext uri="{FF2B5EF4-FFF2-40B4-BE49-F238E27FC236}">
                          <a16:creationId xmlns:a16="http://schemas.microsoft.com/office/drawing/2014/main" id="{4FD8164D-8830-8B4C-AF7A-F175417AE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87"/>
                      <a:ext cx="5177923" cy="586377525"/>
                    </a:xfrm>
                    <a:prstGeom prst="wedgeRoundRectCallout">
                      <a:avLst>
                        <a:gd name="adj1" fmla="val 55371"/>
                        <a:gd name="adj2" fmla="val -181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0" name="テキスト ボックス 69">
                      <a:extLst>
                        <a:ext uri="{FF2B5EF4-FFF2-40B4-BE49-F238E27FC236}">
                          <a16:creationId xmlns:a16="http://schemas.microsoft.com/office/drawing/2014/main" id="{38C6BE74-63A7-144C-840E-BE75E202AC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68" name="テキスト ボックス 67">
                    <a:extLst>
                      <a:ext uri="{FF2B5EF4-FFF2-40B4-BE49-F238E27FC236}">
                        <a16:creationId xmlns:a16="http://schemas.microsoft.com/office/drawing/2014/main" id="{28E99FF3-A7ED-1547-B3B1-49FB887D467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307FBFA4-7FE4-4547-B67C-D62F306374A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54665BE-CA40-9842-8265-ADEBB2398AF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108200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これまで紹介してきた美術家の中で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一番印象に残っているのは誰かな？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理由と一緒に紙に書いてみよう！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endParaRPr lang="en-US" altLang="ja-JP" sz="3200" dirty="0"/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DFB5A49-A952-7540-822E-D64613675E0E}"/>
                </a:ext>
              </a:extLst>
            </p:cNvPr>
            <p:cNvSpPr txBox="1"/>
            <p:nvPr/>
          </p:nvSpPr>
          <p:spPr>
            <a:xfrm>
              <a:off x="3451987" y="2453472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しょうかい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AF88262-9620-1741-8CBC-79BFFF4C0540}"/>
                </a:ext>
              </a:extLst>
            </p:cNvPr>
            <p:cNvSpPr txBox="1"/>
            <p:nvPr/>
          </p:nvSpPr>
          <p:spPr>
            <a:xfrm>
              <a:off x="5974969" y="2453472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びじゅつか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C0D556F7-DCA6-5D44-8229-0CCB3C0A160E}"/>
                </a:ext>
              </a:extLst>
            </p:cNvPr>
            <p:cNvSpPr txBox="1"/>
            <p:nvPr/>
          </p:nvSpPr>
          <p:spPr>
            <a:xfrm>
              <a:off x="7651215" y="245347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7960910-8DEF-0C45-B236-516B4B9EA556}"/>
                </a:ext>
              </a:extLst>
            </p:cNvPr>
            <p:cNvSpPr txBox="1"/>
            <p:nvPr/>
          </p:nvSpPr>
          <p:spPr>
            <a:xfrm>
              <a:off x="1941016" y="3454494"/>
              <a:ext cx="2031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いちばんいんしょう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923168B-4368-E049-B78F-473A72166C89}"/>
                </a:ext>
              </a:extLst>
            </p:cNvPr>
            <p:cNvSpPr txBox="1"/>
            <p:nvPr/>
          </p:nvSpPr>
          <p:spPr>
            <a:xfrm>
              <a:off x="4054907" y="345449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21503A9-5105-5B44-BE43-E1A3CE89759B}"/>
                </a:ext>
              </a:extLst>
            </p:cNvPr>
            <p:cNvSpPr txBox="1"/>
            <p:nvPr/>
          </p:nvSpPr>
          <p:spPr>
            <a:xfrm>
              <a:off x="6815127" y="345449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だれ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D2BA7F1-DA81-854A-8FBE-D89BD05F4085}"/>
                </a:ext>
              </a:extLst>
            </p:cNvPr>
            <p:cNvSpPr txBox="1"/>
            <p:nvPr/>
          </p:nvSpPr>
          <p:spPr>
            <a:xfrm>
              <a:off x="1941016" y="4458858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りゆう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87D530B-3ABE-404C-B475-F3066C2A1F13}"/>
                </a:ext>
              </a:extLst>
            </p:cNvPr>
            <p:cNvSpPr txBox="1"/>
            <p:nvPr/>
          </p:nvSpPr>
          <p:spPr>
            <a:xfrm>
              <a:off x="3172317" y="445885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いっしょ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D406A97-0EF7-814C-A648-C575952291BB}"/>
                </a:ext>
              </a:extLst>
            </p:cNvPr>
            <p:cNvSpPr txBox="1"/>
            <p:nvPr/>
          </p:nvSpPr>
          <p:spPr>
            <a:xfrm>
              <a:off x="4353105" y="445885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2ABE83C-23B8-AC46-9972-EF2B6F69CC12}"/>
                </a:ext>
              </a:extLst>
            </p:cNvPr>
            <p:cNvSpPr txBox="1"/>
            <p:nvPr/>
          </p:nvSpPr>
          <p:spPr>
            <a:xfrm>
              <a:off x="5303863" y="4458858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377C27E-70CC-AA41-929A-7B1E35374187}"/>
              </a:ext>
            </a:extLst>
          </p:cNvPr>
          <p:cNvGrpSpPr/>
          <p:nvPr/>
        </p:nvGrpSpPr>
        <p:grpSpPr>
          <a:xfrm>
            <a:off x="6317178" y="6766084"/>
            <a:ext cx="6720145" cy="2377992"/>
            <a:chOff x="6317178" y="6766084"/>
            <a:chExt cx="6720145" cy="2377992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4C72A258-B1EE-8449-9590-6B1531822AE6}"/>
                </a:ext>
              </a:extLst>
            </p:cNvPr>
            <p:cNvGrpSpPr/>
            <p:nvPr/>
          </p:nvGrpSpPr>
          <p:grpSpPr>
            <a:xfrm>
              <a:off x="6317178" y="6766084"/>
              <a:ext cx="6720145" cy="2377992"/>
              <a:chOff x="3995239" y="8677453"/>
              <a:chExt cx="9008210" cy="7319696"/>
            </a:xfrm>
          </p:grpSpPr>
          <p:grpSp>
            <p:nvGrpSpPr>
              <p:cNvPr id="85" name="グループ化 84">
                <a:extLst>
                  <a:ext uri="{FF2B5EF4-FFF2-40B4-BE49-F238E27FC236}">
                    <a16:creationId xmlns:a16="http://schemas.microsoft.com/office/drawing/2014/main" id="{EAE2C18B-C28B-3A48-B653-9D03A254CA6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319696"/>
                <a:chOff x="3649306" y="2839884"/>
                <a:chExt cx="9385376" cy="160590542"/>
              </a:xfrm>
            </p:grpSpPr>
            <p:grpSp>
              <p:nvGrpSpPr>
                <p:cNvPr id="87" name="グループ化 86">
                  <a:extLst>
                    <a:ext uri="{FF2B5EF4-FFF2-40B4-BE49-F238E27FC236}">
                      <a16:creationId xmlns:a16="http://schemas.microsoft.com/office/drawing/2014/main" id="{C7D93C26-824E-6C4C-BDB4-AE58E130E9C1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0590542"/>
                  <a:chOff x="1243950" y="983888"/>
                  <a:chExt cx="4334592" cy="478798675"/>
                </a:xfrm>
              </p:grpSpPr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1B32FBC5-ACEA-CF45-BC7A-A9BF72DDF377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78798675"/>
                    <a:chOff x="1639994" y="705694"/>
                    <a:chExt cx="5177924" cy="478798675"/>
                  </a:xfrm>
                </p:grpSpPr>
                <p:sp>
                  <p:nvSpPr>
                    <p:cNvPr id="91" name="吹き出し: 角を丸めた四角形 19">
                      <a:extLst>
                        <a:ext uri="{FF2B5EF4-FFF2-40B4-BE49-F238E27FC236}">
                          <a16:creationId xmlns:a16="http://schemas.microsoft.com/office/drawing/2014/main" id="{4D8791B7-967C-A448-A7DE-2C59D02FE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47877672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92" name="テキスト ボックス 91">
                      <a:extLst>
                        <a:ext uri="{FF2B5EF4-FFF2-40B4-BE49-F238E27FC236}">
                          <a16:creationId xmlns:a16="http://schemas.microsoft.com/office/drawing/2014/main" id="{20025D1A-466E-0943-8739-785D9DE3F7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90" name="テキスト ボックス 89">
                    <a:extLst>
                      <a:ext uri="{FF2B5EF4-FFF2-40B4-BE49-F238E27FC236}">
                        <a16:creationId xmlns:a16="http://schemas.microsoft.com/office/drawing/2014/main" id="{FDB3E253-B9F5-FC42-9703-34A60340640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88" name="テキスト ボックス 87">
                  <a:extLst>
                    <a:ext uri="{FF2B5EF4-FFF2-40B4-BE49-F238E27FC236}">
                      <a16:creationId xmlns:a16="http://schemas.microsoft.com/office/drawing/2014/main" id="{DCD0533E-D23D-B940-90CC-7C43249B25F2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C7575678-923B-3144-8CA2-18D1EF9B1DBA}"/>
                  </a:ext>
                </a:extLst>
              </p:cNvPr>
              <p:cNvSpPr txBox="1"/>
              <p:nvPr/>
            </p:nvSpPr>
            <p:spPr>
              <a:xfrm>
                <a:off x="4433850" y="8832817"/>
                <a:ext cx="8130989" cy="5968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他にも沢山の美術家がいるよ！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興味のある人は調べてみよう！</a:t>
                </a:r>
                <a:endParaRPr lang="en-US" altLang="ja-JP" sz="3200" dirty="0"/>
              </a:p>
            </p:txBody>
          </p:sp>
        </p:grp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AF53A5C-0A3F-7746-8670-239A767AD5EA}"/>
                </a:ext>
              </a:extLst>
            </p:cNvPr>
            <p:cNvSpPr txBox="1"/>
            <p:nvPr/>
          </p:nvSpPr>
          <p:spPr>
            <a:xfrm>
              <a:off x="9280958" y="6933351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びじゅつか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252403C-486A-E349-9358-526CB3F89159}"/>
                </a:ext>
              </a:extLst>
            </p:cNvPr>
            <p:cNvSpPr txBox="1"/>
            <p:nvPr/>
          </p:nvSpPr>
          <p:spPr>
            <a:xfrm>
              <a:off x="6657968" y="6933351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ほか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581D388-7EE5-FB47-B003-803DE223A8BF}"/>
                </a:ext>
              </a:extLst>
            </p:cNvPr>
            <p:cNvSpPr txBox="1"/>
            <p:nvPr/>
          </p:nvSpPr>
          <p:spPr>
            <a:xfrm>
              <a:off x="7936118" y="693335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たくさん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B906869-1C9B-FB41-98D6-D44D8FDD1429}"/>
                </a:ext>
              </a:extLst>
            </p:cNvPr>
            <p:cNvSpPr txBox="1"/>
            <p:nvPr/>
          </p:nvSpPr>
          <p:spPr>
            <a:xfrm>
              <a:off x="6682855" y="7954984"/>
              <a:ext cx="9973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きょうみ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29F0872-05EA-D642-8D1E-1DD9CA59679D}"/>
                </a:ext>
              </a:extLst>
            </p:cNvPr>
            <p:cNvSpPr txBox="1"/>
            <p:nvPr/>
          </p:nvSpPr>
          <p:spPr>
            <a:xfrm>
              <a:off x="8644003" y="795498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EE3D8D7-8DD2-334E-A8C1-AD6E43FF593A}"/>
                </a:ext>
              </a:extLst>
            </p:cNvPr>
            <p:cNvSpPr txBox="1"/>
            <p:nvPr/>
          </p:nvSpPr>
          <p:spPr>
            <a:xfrm>
              <a:off x="9479252" y="7954984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しら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853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2691897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864777" y="3012267"/>
            <a:ext cx="14178844" cy="378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42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42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リチャード・ロング</a:t>
            </a:r>
            <a:r>
              <a:rPr kumimoji="0" lang="en-US" altLang="ja-JP" sz="42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】</a:t>
            </a:r>
            <a:endParaRPr kumimoji="0" lang="ja-JP" altLang="en-US" sz="427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http://</a:t>
            </a:r>
            <a:r>
              <a:rPr kumimoji="0"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www.hirosecollection.com</a:t>
            </a:r>
            <a:r>
              <a:rPr kumimoji="0"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/blog/</a:t>
            </a:r>
            <a:r>
              <a:rPr kumimoji="0"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ri.html</a:t>
            </a: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  <a:hlinkClick r:id="rId2"/>
              </a:rPr>
              <a:t>http://www.hirosecollection.com/blog/ri.html</a:t>
            </a: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エクセル、作家一覧より引用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88A479-60EA-0848-84AC-B844744E8CE5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10353</TotalTime>
  <Words>1194</Words>
  <Application>Microsoft Office PowerPoint</Application>
  <PresentationFormat>ユーザー設定</PresentationFormat>
  <Paragraphs>322</Paragraphs>
  <Slides>19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7" baseType="lpstr">
      <vt:lpstr>Meiryo UI</vt:lpstr>
      <vt:lpstr>UD デジタル 教科書体 NP-R</vt:lpstr>
      <vt:lpstr>メイリオ</vt:lpstr>
      <vt:lpstr>メイリオ</vt:lpstr>
      <vt:lpstr>游ゴシック</vt:lpstr>
      <vt:lpstr>Arial</vt:lpstr>
      <vt:lpstr>Calibri</vt:lpstr>
      <vt:lpstr>Office テーマ</vt:lpstr>
      <vt:lpstr>第10回　リチャード・ロングについて学ぼう！</vt:lpstr>
      <vt:lpstr>目次</vt:lpstr>
      <vt:lpstr>リチャード・ロングってどんな人？</vt:lpstr>
      <vt:lpstr>☆リチャード・ロング</vt:lpstr>
      <vt:lpstr>☆リチャード・ロング</vt:lpstr>
      <vt:lpstr>☆リチャード・ロング</vt:lpstr>
      <vt:lpstr>☆リチャード・ロング</vt:lpstr>
      <vt:lpstr>☆リチャード・ロング</vt:lpstr>
      <vt:lpstr>☆リチャード・ロング</vt:lpstr>
      <vt:lpstr>ランドアートを作ってみよう</vt:lpstr>
      <vt:lpstr>✂ランドアートを作ってみよう～✂</vt:lpstr>
      <vt:lpstr>PowerPoint プレゼンテーション</vt:lpstr>
      <vt:lpstr>PowerPoint プレゼンテーション</vt:lpstr>
      <vt:lpstr>PowerPoint プレゼンテーション</vt:lpstr>
      <vt:lpstr>考えてみよう</vt:lpstr>
      <vt:lpstr>PowerPoint プレゼンテーション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701</cp:revision>
  <cp:lastPrinted>2021-06-22T01:30:00Z</cp:lastPrinted>
  <dcterms:created xsi:type="dcterms:W3CDTF">2021-03-16T07:34:00Z</dcterms:created>
  <dcterms:modified xsi:type="dcterms:W3CDTF">2022-03-22T09:25:25Z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