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444" r:id="rId5"/>
    <p:sldId id="310" r:id="rId6"/>
    <p:sldId id="346" r:id="rId7"/>
    <p:sldId id="347" r:id="rId8"/>
    <p:sldId id="320" r:id="rId9"/>
    <p:sldId id="259" r:id="rId10"/>
    <p:sldId id="348" r:id="rId11"/>
    <p:sldId id="397" r:id="rId12"/>
    <p:sldId id="445" r:id="rId13"/>
    <p:sldId id="394" r:id="rId14"/>
    <p:sldId id="448" r:id="rId15"/>
    <p:sldId id="463" r:id="rId16"/>
    <p:sldId id="464" r:id="rId17"/>
    <p:sldId id="465" r:id="rId18"/>
    <p:sldId id="456" r:id="rId19"/>
    <p:sldId id="457" r:id="rId20"/>
    <p:sldId id="458" r:id="rId21"/>
    <p:sldId id="459" r:id="rId22"/>
    <p:sldId id="460" r:id="rId23"/>
    <p:sldId id="461" r:id="rId24"/>
    <p:sldId id="333" r:id="rId25"/>
    <p:sldId id="335" r:id="rId26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E75"/>
    <a:srgbClr val="9966FF"/>
    <a:srgbClr val="1E11EB"/>
    <a:srgbClr val="FF00FF"/>
    <a:srgbClr val="067F9C"/>
    <a:srgbClr val="014E52"/>
    <a:srgbClr val="85D4E7"/>
    <a:srgbClr val="0C596D"/>
    <a:srgbClr val="145C72"/>
    <a:srgbClr val="0355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336" autoAdjust="0"/>
  </p:normalViewPr>
  <p:slideViewPr>
    <p:cSldViewPr snapToGrid="0">
      <p:cViewPr varScale="1">
        <p:scale>
          <a:sx n="109" d="100"/>
          <a:sy n="109" d="100"/>
        </p:scale>
        <p:origin x="171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2021/11/14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2021/11/14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38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1</a:t>
            </a:r>
            <a:r>
              <a:rPr lang="ja-JP" altLang="en-US" dirty="0"/>
              <a:t>回追加</a:t>
            </a:r>
            <a:r>
              <a:rPr lang="en-US" altLang="ja-JP" dirty="0"/>
              <a:t>3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にあいさつをしよう！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FC6CBA4-3BB8-49FB-8A48-A72FA8EFD64D}"/>
              </a:ext>
            </a:extLst>
          </p:cNvPr>
          <p:cNvSpPr txBox="1"/>
          <p:nvPr/>
        </p:nvSpPr>
        <p:spPr>
          <a:xfrm>
            <a:off x="3163412" y="4850573"/>
            <a:ext cx="1185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F183AFE-781F-4C14-BD1D-AD4A943BF91D}"/>
              </a:ext>
            </a:extLst>
          </p:cNvPr>
          <p:cNvSpPr txBox="1"/>
          <p:nvPr/>
        </p:nvSpPr>
        <p:spPr>
          <a:xfrm>
            <a:off x="614923" y="4831880"/>
            <a:ext cx="1795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　　かいついか</a:t>
            </a:r>
          </a:p>
        </p:txBody>
      </p:sp>
    </p:spTree>
    <p:extLst>
      <p:ext uri="{BB962C8B-B14F-4D97-AF65-F5344CB8AC3E}">
        <p14:creationId xmlns:p14="http://schemas.microsoft.com/office/powerpoint/2010/main" val="544833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540151" y="2314260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2039666" y="1515646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0062733-DA2F-4F95-B6B6-D2118A6114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208" b="10900"/>
          <a:stretch/>
        </p:blipFill>
        <p:spPr>
          <a:xfrm>
            <a:off x="1152519" y="1796502"/>
            <a:ext cx="3449038" cy="35359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3340519" y="2220425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3664527" y="3732195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endCxn id="31" idx="4"/>
          </p:cNvCxnSpPr>
          <p:nvPr/>
        </p:nvCxnSpPr>
        <p:spPr>
          <a:xfrm flipV="1">
            <a:off x="2727140" y="4235381"/>
            <a:ext cx="1188980" cy="160800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603318" y="5822761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ボタンを押して電源を入れよう。青いランプが点灯するよ。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E698D03-66EF-4375-A2CF-0EC780A882F4}"/>
              </a:ext>
            </a:extLst>
          </p:cNvPr>
          <p:cNvSpPr txBox="1"/>
          <p:nvPr/>
        </p:nvSpPr>
        <p:spPr>
          <a:xfrm>
            <a:off x="2551104" y="5865080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E2CC76B-BA22-42E8-B505-899EFBDBA295}"/>
              </a:ext>
            </a:extLst>
          </p:cNvPr>
          <p:cNvSpPr txBox="1"/>
          <p:nvPr/>
        </p:nvSpPr>
        <p:spPr>
          <a:xfrm>
            <a:off x="3132362" y="5865080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1AABBD5-18C1-4C37-AC0D-05CCF978D71C}"/>
              </a:ext>
            </a:extLst>
          </p:cNvPr>
          <p:cNvSpPr txBox="1"/>
          <p:nvPr/>
        </p:nvSpPr>
        <p:spPr>
          <a:xfrm>
            <a:off x="3912246" y="5864247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2AB4A9E-F816-4962-B4F3-97270AED6F7B}"/>
              </a:ext>
            </a:extLst>
          </p:cNvPr>
          <p:cNvSpPr txBox="1"/>
          <p:nvPr/>
        </p:nvSpPr>
        <p:spPr>
          <a:xfrm>
            <a:off x="4987163" y="5864247"/>
            <a:ext cx="543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14B7347-FE18-4572-BF6A-6B46146F4DFF}"/>
              </a:ext>
            </a:extLst>
          </p:cNvPr>
          <p:cNvSpPr txBox="1"/>
          <p:nvPr/>
        </p:nvSpPr>
        <p:spPr>
          <a:xfrm>
            <a:off x="6331303" y="5864247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てんとう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4242576" y="4309581"/>
            <a:ext cx="1526470" cy="503186"/>
          </a:xfrm>
          <a:prstGeom prst="wedgeRoundRectCallout">
            <a:avLst>
              <a:gd name="adj1" fmla="val -56798"/>
              <a:gd name="adj2" fmla="val -934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電源</a:t>
            </a:r>
            <a:r>
              <a:rPr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61F1F9-3997-430E-B5F9-1CD7E07D7D5B}"/>
              </a:ext>
            </a:extLst>
          </p:cNvPr>
          <p:cNvSpPr txBox="1"/>
          <p:nvPr/>
        </p:nvSpPr>
        <p:spPr>
          <a:xfrm>
            <a:off x="4213997" y="4354992"/>
            <a:ext cx="80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6B93528-031E-4E45-A05F-7D8D978201A6}"/>
              </a:ext>
            </a:extLst>
          </p:cNvPr>
          <p:cNvGrpSpPr/>
          <p:nvPr/>
        </p:nvGrpSpPr>
        <p:grpSpPr>
          <a:xfrm>
            <a:off x="4987163" y="6280919"/>
            <a:ext cx="3406568" cy="577081"/>
            <a:chOff x="5530791" y="1039938"/>
            <a:chExt cx="3406568" cy="577081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8EC937FD-63D6-42D8-AE5F-B58998F0C81E}"/>
                </a:ext>
              </a:extLst>
            </p:cNvPr>
            <p:cNvSpPr txBox="1"/>
            <p:nvPr/>
          </p:nvSpPr>
          <p:spPr>
            <a:xfrm>
              <a:off x="5530791" y="1039938"/>
              <a:ext cx="340656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※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今回、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は使いません。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94DF783F-A6D6-47FF-AD50-6BE69831C3A4}"/>
                </a:ext>
              </a:extLst>
            </p:cNvPr>
            <p:cNvSpPr txBox="1"/>
            <p:nvPr/>
          </p:nvSpPr>
          <p:spPr>
            <a:xfrm>
              <a:off x="5699219" y="1108597"/>
              <a:ext cx="8031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こんかい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30542CC-2D34-43BA-BAA1-83D135E20E28}"/>
                </a:ext>
              </a:extLst>
            </p:cNvPr>
            <p:cNvSpPr txBox="1"/>
            <p:nvPr/>
          </p:nvSpPr>
          <p:spPr>
            <a:xfrm>
              <a:off x="7354103" y="1108597"/>
              <a:ext cx="543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C10D19B-D534-4331-91FF-06138FFF51C6}"/>
              </a:ext>
            </a:extLst>
          </p:cNvPr>
          <p:cNvSpPr txBox="1"/>
          <p:nvPr/>
        </p:nvSpPr>
        <p:spPr>
          <a:xfrm>
            <a:off x="6038088" y="6357244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ロッキー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を起動しよう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2781469" cy="577081"/>
            <a:chOff x="5543289" y="4615467"/>
            <a:chExt cx="278146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6759945" y="4664001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1996504" y="415167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558026" y="2294729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346904-B8A9-40F3-84A1-BC3982BF322A}"/>
              </a:ext>
            </a:extLst>
          </p:cNvPr>
          <p:cNvSpPr txBox="1"/>
          <p:nvPr/>
        </p:nvSpPr>
        <p:spPr>
          <a:xfrm>
            <a:off x="643634" y="1413273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4あいさつ">
            <a:hlinkClick r:id="" action="ppaction://media"/>
            <a:extLst>
              <a:ext uri="{FF2B5EF4-FFF2-40B4-BE49-F238E27FC236}">
                <a16:creationId xmlns:a16="http://schemas.microsoft.com/office/drawing/2014/main" id="{221D0A28-57B8-4161-AFCB-BF9EE391D8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85791" y="1618939"/>
            <a:ext cx="2851928" cy="507009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 </a:t>
            </a:r>
            <a:r>
              <a:rPr lang="en-US" altLang="ja-JP" dirty="0"/>
              <a:t>Codey</a:t>
            </a:r>
            <a:r>
              <a:rPr lang="ja-JP" altLang="en-US" dirty="0"/>
              <a:t>にあいさつをしよう！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8" y="987997"/>
            <a:ext cx="81893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にあいさつをしたときに、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Codey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が反応するようにしよう！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597C32B-1592-4F1A-BE3C-AF7828747830}"/>
              </a:ext>
            </a:extLst>
          </p:cNvPr>
          <p:cNvSpPr txBox="1"/>
          <p:nvPr/>
        </p:nvSpPr>
        <p:spPr>
          <a:xfrm>
            <a:off x="738511" y="1076186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E43C005-DAAF-4FF1-B8B6-8FCA98E67E3A}"/>
              </a:ext>
            </a:extLst>
          </p:cNvPr>
          <p:cNvSpPr txBox="1"/>
          <p:nvPr/>
        </p:nvSpPr>
        <p:spPr>
          <a:xfrm>
            <a:off x="2053644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2984C24-F9F2-4903-84D0-49C4350418B2}"/>
              </a:ext>
            </a:extLst>
          </p:cNvPr>
          <p:cNvSpPr txBox="1"/>
          <p:nvPr/>
        </p:nvSpPr>
        <p:spPr>
          <a:xfrm>
            <a:off x="5637719" y="1076186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はんのう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3FD0780-CD9B-41F7-9231-314986080503}"/>
              </a:ext>
            </a:extLst>
          </p:cNvPr>
          <p:cNvSpPr txBox="1"/>
          <p:nvPr/>
        </p:nvSpPr>
        <p:spPr>
          <a:xfrm>
            <a:off x="4714601" y="1090127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 </a:t>
            </a:r>
            <a:r>
              <a:rPr lang="en-US" altLang="ja-JP" dirty="0"/>
              <a:t>Codey</a:t>
            </a:r>
            <a:r>
              <a:rPr lang="ja-JP" altLang="en-US" dirty="0"/>
              <a:t>にあいさつをしよう！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58DA4EB-A894-4EFA-AE43-5E2F3669A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534" y="3966775"/>
            <a:ext cx="1765945" cy="281422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309CE6B-3F9F-49D9-BD52-3721FB760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959" y="1205823"/>
            <a:ext cx="1661117" cy="2814223"/>
          </a:xfrm>
          <a:prstGeom prst="rect">
            <a:avLst/>
          </a:prstGeom>
        </p:spPr>
      </p:pic>
      <p:sp>
        <p:nvSpPr>
          <p:cNvPr id="46" name="吹き出し: 角を丸めた四角形 45">
            <a:extLst>
              <a:ext uri="{FF2B5EF4-FFF2-40B4-BE49-F238E27FC236}">
                <a16:creationId xmlns:a16="http://schemas.microsoft.com/office/drawing/2014/main" id="{40DF0968-CA79-4C41-946D-6544432B8C7A}"/>
              </a:ext>
            </a:extLst>
          </p:cNvPr>
          <p:cNvSpPr/>
          <p:nvPr/>
        </p:nvSpPr>
        <p:spPr>
          <a:xfrm>
            <a:off x="2418167" y="1755282"/>
            <a:ext cx="4937341" cy="1155556"/>
          </a:xfrm>
          <a:prstGeom prst="wedgeRoundRectCallout">
            <a:avLst>
              <a:gd name="adj1" fmla="val -56849"/>
              <a:gd name="adj2" fmla="val -736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C580FBA-EE04-42A6-BF38-ACB700D9811D}"/>
              </a:ext>
            </a:extLst>
          </p:cNvPr>
          <p:cNvSpPr txBox="1"/>
          <p:nvPr/>
        </p:nvSpPr>
        <p:spPr>
          <a:xfrm>
            <a:off x="2466636" y="2016087"/>
            <a:ext cx="4937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あいさつをしたときに</a:t>
            </a:r>
            <a:r>
              <a: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の表情が変わったね！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606905B-5EBC-4110-819B-A9821CEEAA5A}"/>
              </a:ext>
            </a:extLst>
          </p:cNvPr>
          <p:cNvSpPr txBox="1"/>
          <p:nvPr/>
        </p:nvSpPr>
        <p:spPr>
          <a:xfrm>
            <a:off x="5887126" y="2071131"/>
            <a:ext cx="440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27FAAC7-EE39-4795-940F-85E7BAEEC28F}"/>
              </a:ext>
            </a:extLst>
          </p:cNvPr>
          <p:cNvSpPr txBox="1"/>
          <p:nvPr/>
        </p:nvSpPr>
        <p:spPr>
          <a:xfrm>
            <a:off x="5204165" y="2071131"/>
            <a:ext cx="8356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ひょうじょう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94E471-93CF-4757-AF3E-DD7488CB3880}"/>
              </a:ext>
            </a:extLst>
          </p:cNvPr>
          <p:cNvSpPr txBox="1"/>
          <p:nvPr/>
        </p:nvSpPr>
        <p:spPr>
          <a:xfrm>
            <a:off x="1767930" y="4301280"/>
            <a:ext cx="49552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は音の大きさを判断できるよ。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音を聞いたときのプログラムを早速作ってみよう！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280B838-8825-4611-B9C8-5B23C785C6C6}"/>
              </a:ext>
            </a:extLst>
          </p:cNvPr>
          <p:cNvSpPr txBox="1"/>
          <p:nvPr/>
        </p:nvSpPr>
        <p:spPr>
          <a:xfrm>
            <a:off x="1853868" y="4384182"/>
            <a:ext cx="6719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5589310-91B1-4306-BD6B-E34F9BE4C7AA}"/>
              </a:ext>
            </a:extLst>
          </p:cNvPr>
          <p:cNvSpPr txBox="1"/>
          <p:nvPr/>
        </p:nvSpPr>
        <p:spPr>
          <a:xfrm>
            <a:off x="4578384" y="4858989"/>
            <a:ext cx="8458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さっそく つく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E93F35C-ED3C-4FD0-AB07-3B22C00D2331}"/>
              </a:ext>
            </a:extLst>
          </p:cNvPr>
          <p:cNvSpPr txBox="1"/>
          <p:nvPr/>
        </p:nvSpPr>
        <p:spPr>
          <a:xfrm>
            <a:off x="2118672" y="4858989"/>
            <a:ext cx="4694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吹き出し: 角を丸めた四角形 38">
            <a:extLst>
              <a:ext uri="{FF2B5EF4-FFF2-40B4-BE49-F238E27FC236}">
                <a16:creationId xmlns:a16="http://schemas.microsoft.com/office/drawing/2014/main" id="{93ABCD41-4CDC-4E85-8568-E7DA0262E655}"/>
              </a:ext>
            </a:extLst>
          </p:cNvPr>
          <p:cNvSpPr/>
          <p:nvPr/>
        </p:nvSpPr>
        <p:spPr>
          <a:xfrm>
            <a:off x="1526959" y="4197043"/>
            <a:ext cx="5196177" cy="1261107"/>
          </a:xfrm>
          <a:prstGeom prst="wedgeRoundRectCallout">
            <a:avLst>
              <a:gd name="adj1" fmla="val 55222"/>
              <a:gd name="adj2" fmla="val -470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48E0B182-A033-4146-B616-69041C428555}"/>
              </a:ext>
            </a:extLst>
          </p:cNvPr>
          <p:cNvSpPr txBox="1"/>
          <p:nvPr/>
        </p:nvSpPr>
        <p:spPr>
          <a:xfrm>
            <a:off x="2547360" y="4375050"/>
            <a:ext cx="4407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おと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CA9AA90-9EF9-4B98-BAD6-94541A0DA33D}"/>
              </a:ext>
            </a:extLst>
          </p:cNvPr>
          <p:cNvSpPr txBox="1"/>
          <p:nvPr/>
        </p:nvSpPr>
        <p:spPr>
          <a:xfrm>
            <a:off x="2053644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D0130CD-96AE-4C3C-A91B-8DE4D899BD10}"/>
              </a:ext>
            </a:extLst>
          </p:cNvPr>
          <p:cNvSpPr txBox="1"/>
          <p:nvPr/>
        </p:nvSpPr>
        <p:spPr>
          <a:xfrm>
            <a:off x="4578384" y="2071131"/>
            <a:ext cx="6719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AD5D1FE-E486-4533-954A-BF864445D7F6}"/>
              </a:ext>
            </a:extLst>
          </p:cNvPr>
          <p:cNvSpPr txBox="1"/>
          <p:nvPr/>
        </p:nvSpPr>
        <p:spPr>
          <a:xfrm>
            <a:off x="2983064" y="4375050"/>
            <a:ext cx="4407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おお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01DDCD3-7D03-496F-9EA3-99B276A662EB}"/>
              </a:ext>
            </a:extLst>
          </p:cNvPr>
          <p:cNvSpPr txBox="1"/>
          <p:nvPr/>
        </p:nvSpPr>
        <p:spPr>
          <a:xfrm>
            <a:off x="3792740" y="4375050"/>
            <a:ext cx="5932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はんだん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A39139D-9BF2-4BBD-8144-56BAC98C3B90}"/>
              </a:ext>
            </a:extLst>
          </p:cNvPr>
          <p:cNvSpPr txBox="1"/>
          <p:nvPr/>
        </p:nvSpPr>
        <p:spPr>
          <a:xfrm>
            <a:off x="1751527" y="4858989"/>
            <a:ext cx="4407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おと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1359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 </a:t>
            </a:r>
            <a:r>
              <a:rPr lang="en-US" altLang="ja-JP" dirty="0"/>
              <a:t>Codey</a:t>
            </a:r>
            <a:r>
              <a:rPr lang="ja-JP" altLang="en-US" dirty="0"/>
              <a:t>にあいさつをしよう！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0E4E155-652C-4B93-A034-D66DCCB15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39" y="2456345"/>
            <a:ext cx="3104700" cy="2839560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35384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344961" y="2962372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DCEBF9-E8A0-49C3-9D2F-B0A4E0321881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4199177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2F76325-76C1-4FD2-B360-96AF09D6DD2C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08343C0-5B90-4545-A5E5-81A3A739EB57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54EB401-C462-443C-A77F-BB5001E8AAAD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8CD97DF-DDFE-45D6-B26C-F74F28A51544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E988B00-A7E8-4CD8-B97A-A71D8758F163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134A9FD-0930-48BB-A011-5AA983209F89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26F1C5B-B636-496A-9337-3399674425D1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3C69E67-C3E5-4404-A0F8-76C3357160EB}"/>
              </a:ext>
            </a:extLst>
          </p:cNvPr>
          <p:cNvSpPr txBox="1"/>
          <p:nvPr/>
        </p:nvSpPr>
        <p:spPr>
          <a:xfrm>
            <a:off x="2053644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1533872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1CF03F31-5E39-4BA1-BE2C-B2F5E419B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47703" y="1519786"/>
            <a:ext cx="3277744" cy="327774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15F1E86-C9F6-4E11-BC70-BCFA84F05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5528" y="1436693"/>
            <a:ext cx="2028825" cy="7334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が音を聞いたときの動き</a:t>
            </a:r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7629BA81-9211-40D5-9386-09BC05718E21}"/>
              </a:ext>
            </a:extLst>
          </p:cNvPr>
          <p:cNvCxnSpPr>
            <a:cxnSpLocks/>
          </p:cNvCxnSpPr>
          <p:nvPr/>
        </p:nvCxnSpPr>
        <p:spPr>
          <a:xfrm>
            <a:off x="4577675" y="1829392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243186AD-3BB0-4E11-A355-A2DE98DAADD0}"/>
              </a:ext>
            </a:extLst>
          </p:cNvPr>
          <p:cNvGrpSpPr/>
          <p:nvPr/>
        </p:nvGrpSpPr>
        <p:grpSpPr>
          <a:xfrm>
            <a:off x="3909776" y="1519787"/>
            <a:ext cx="667899" cy="650331"/>
            <a:chOff x="475743" y="2747684"/>
            <a:chExt cx="667899" cy="650331"/>
          </a:xfrm>
        </p:grpSpPr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F5ACE179-203C-4655-B443-23805F4FF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63" name="四角形: 角を丸くする 62">
              <a:extLst>
                <a:ext uri="{FF2B5EF4-FFF2-40B4-BE49-F238E27FC236}">
                  <a16:creationId xmlns:a16="http://schemas.microsoft.com/office/drawing/2014/main" id="{99199C6C-645B-468F-9F6B-C77937F4E1CD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0D5DAF1-3B5A-44BA-BCEA-34E02090D9CA}"/>
              </a:ext>
            </a:extLst>
          </p:cNvPr>
          <p:cNvSpPr txBox="1"/>
          <p:nvPr/>
        </p:nvSpPr>
        <p:spPr>
          <a:xfrm>
            <a:off x="1729561" y="379026"/>
            <a:ext cx="5559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おと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47EF44B-895D-477E-99EA-D5451D43D191}"/>
              </a:ext>
            </a:extLst>
          </p:cNvPr>
          <p:cNvSpPr txBox="1"/>
          <p:nvPr/>
        </p:nvSpPr>
        <p:spPr>
          <a:xfrm>
            <a:off x="4038406" y="379026"/>
            <a:ext cx="500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0D8063F-E017-4916-BB9D-DB5D0960D3A0}"/>
              </a:ext>
            </a:extLst>
          </p:cNvPr>
          <p:cNvSpPr txBox="1"/>
          <p:nvPr/>
        </p:nvSpPr>
        <p:spPr>
          <a:xfrm>
            <a:off x="2350637" y="379026"/>
            <a:ext cx="500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A9DAC23-BBE2-4D78-9945-A977A708F815}"/>
              </a:ext>
            </a:extLst>
          </p:cNvPr>
          <p:cNvGrpSpPr/>
          <p:nvPr/>
        </p:nvGrpSpPr>
        <p:grpSpPr>
          <a:xfrm>
            <a:off x="3798696" y="3386830"/>
            <a:ext cx="4714990" cy="632515"/>
            <a:chOff x="3798696" y="3386830"/>
            <a:chExt cx="4714990" cy="632515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3798696" y="3429000"/>
              <a:ext cx="471499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3316306-8E22-42D2-BD1C-EA3059108762}"/>
                </a:ext>
              </a:extLst>
            </p:cNvPr>
            <p:cNvSpPr txBox="1"/>
            <p:nvPr/>
          </p:nvSpPr>
          <p:spPr>
            <a:xfrm>
              <a:off x="7625251" y="349414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FC98C9C8-5122-4931-825E-85CD0D8CEC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12082" y="3386830"/>
              <a:ext cx="1676545" cy="632515"/>
            </a:xfrm>
            <a:prstGeom prst="rect">
              <a:avLst/>
            </a:prstGeom>
          </p:spPr>
        </p:pic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2F47EAB-85DE-46AB-9AE9-4BFA282AA516}"/>
              </a:ext>
            </a:extLst>
          </p:cNvPr>
          <p:cNvSpPr txBox="1"/>
          <p:nvPr/>
        </p:nvSpPr>
        <p:spPr>
          <a:xfrm>
            <a:off x="487622" y="379026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3" name="吹き出し: 角を丸めた四角形 22">
            <a:extLst>
              <a:ext uri="{FF2B5EF4-FFF2-40B4-BE49-F238E27FC236}">
                <a16:creationId xmlns:a16="http://schemas.microsoft.com/office/drawing/2014/main" id="{01A96B6C-38C7-4CA5-867B-775D2953D48A}"/>
              </a:ext>
            </a:extLst>
          </p:cNvPr>
          <p:cNvSpPr/>
          <p:nvPr/>
        </p:nvSpPr>
        <p:spPr>
          <a:xfrm>
            <a:off x="2974019" y="4861146"/>
            <a:ext cx="3787973" cy="1480691"/>
          </a:xfrm>
          <a:prstGeom prst="wedgeRoundRectCallout">
            <a:avLst>
              <a:gd name="adj1" fmla="val 57215"/>
              <a:gd name="adj2" fmla="val -1065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A89E3BED-A479-4E50-87CF-2A239B23E9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4178" y="4687424"/>
            <a:ext cx="1299508" cy="2070906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A39F6A9-C8C0-46B3-BBDC-A1AAE0C66735}"/>
              </a:ext>
            </a:extLst>
          </p:cNvPr>
          <p:cNvGrpSpPr/>
          <p:nvPr/>
        </p:nvGrpSpPr>
        <p:grpSpPr>
          <a:xfrm>
            <a:off x="3234950" y="4906713"/>
            <a:ext cx="3415404" cy="1331134"/>
            <a:chOff x="2869986" y="4923363"/>
            <a:chExt cx="3415404" cy="1331134"/>
          </a:xfrm>
        </p:grpSpPr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1DD06DDF-7729-4DD0-BB9F-571D49351365}"/>
                </a:ext>
              </a:extLst>
            </p:cNvPr>
            <p:cNvSpPr txBox="1"/>
            <p:nvPr/>
          </p:nvSpPr>
          <p:spPr>
            <a:xfrm>
              <a:off x="2869987" y="4923363"/>
              <a:ext cx="3415403" cy="13311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」は音の大きさを示しているよ！</a:t>
              </a:r>
              <a:endPara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より大きい音を聞いたときに</a:t>
              </a:r>
              <a:endPara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が反応するブロックだよ！</a:t>
              </a:r>
              <a:endPara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8DA8B4A5-5AA9-490E-808E-D9BED3F2F2B8}"/>
                </a:ext>
              </a:extLst>
            </p:cNvPr>
            <p:cNvSpPr txBox="1"/>
            <p:nvPr/>
          </p:nvSpPr>
          <p:spPr>
            <a:xfrm>
              <a:off x="3576111" y="5823317"/>
              <a:ext cx="55392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はんのう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E9077571-E721-4FBF-8F35-C19E83620B39}"/>
                </a:ext>
              </a:extLst>
            </p:cNvPr>
            <p:cNvSpPr txBox="1"/>
            <p:nvPr/>
          </p:nvSpPr>
          <p:spPr>
            <a:xfrm>
              <a:off x="2869986" y="5835414"/>
              <a:ext cx="57632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126DD571-19E9-4D6A-A0BC-D1578C65B5D0}"/>
                </a:ext>
              </a:extLst>
            </p:cNvPr>
            <p:cNvSpPr txBox="1"/>
            <p:nvPr/>
          </p:nvSpPr>
          <p:spPr>
            <a:xfrm>
              <a:off x="3446315" y="5416331"/>
              <a:ext cx="39914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0ECBC35D-F4F4-4033-920B-1C8BDDD607BC}"/>
                </a:ext>
              </a:extLst>
            </p:cNvPr>
            <p:cNvSpPr txBox="1"/>
            <p:nvPr/>
          </p:nvSpPr>
          <p:spPr>
            <a:xfrm>
              <a:off x="3976324" y="5416331"/>
              <a:ext cx="39914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14ECA54E-8C39-45BF-8A6D-D69302C554D5}"/>
                </a:ext>
              </a:extLst>
            </p:cNvPr>
            <p:cNvSpPr txBox="1"/>
            <p:nvPr/>
          </p:nvSpPr>
          <p:spPr>
            <a:xfrm>
              <a:off x="4419863" y="5416331"/>
              <a:ext cx="23624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C28C3781-BE46-47F0-BDBE-9302EA20CD82}"/>
                </a:ext>
              </a:extLst>
            </p:cNvPr>
            <p:cNvSpPr txBox="1"/>
            <p:nvPr/>
          </p:nvSpPr>
          <p:spPr>
            <a:xfrm>
              <a:off x="3577175" y="4996861"/>
              <a:ext cx="39914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66E78FC2-86C4-4A47-88FB-D9B8A8AAF200}"/>
                </a:ext>
              </a:extLst>
            </p:cNvPr>
            <p:cNvSpPr txBox="1"/>
            <p:nvPr/>
          </p:nvSpPr>
          <p:spPr>
            <a:xfrm>
              <a:off x="3974594" y="4996861"/>
              <a:ext cx="39914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1141D9A8-D902-4123-B41B-2E1E637FAE5A}"/>
                </a:ext>
              </a:extLst>
            </p:cNvPr>
            <p:cNvSpPr txBox="1"/>
            <p:nvPr/>
          </p:nvSpPr>
          <p:spPr>
            <a:xfrm>
              <a:off x="4654476" y="4996861"/>
              <a:ext cx="39914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しめ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9901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図 29">
            <a:extLst>
              <a:ext uri="{FF2B5EF4-FFF2-40B4-BE49-F238E27FC236}">
                <a16:creationId xmlns:a16="http://schemas.microsoft.com/office/drawing/2014/main" id="{89EC0B41-1E62-4896-9D3E-6DA678FD1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47703" y="1519786"/>
            <a:ext cx="3277744" cy="327774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89EE528-6AF6-4FA6-B48C-6E40ED4BB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3355" y="1473074"/>
            <a:ext cx="2495550" cy="11144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が音を聞いたときの動き</a:t>
            </a: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834DC9A8-6C17-4C9A-AE0B-06D2B730CD1B}"/>
              </a:ext>
            </a:extLst>
          </p:cNvPr>
          <p:cNvCxnSpPr>
            <a:cxnSpLocks/>
          </p:cNvCxnSpPr>
          <p:nvPr/>
        </p:nvCxnSpPr>
        <p:spPr>
          <a:xfrm>
            <a:off x="4591650" y="2237765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7A0F810-AFFA-48AE-A073-0564C48D5A1B}"/>
              </a:ext>
            </a:extLst>
          </p:cNvPr>
          <p:cNvSpPr txBox="1"/>
          <p:nvPr/>
        </p:nvSpPr>
        <p:spPr>
          <a:xfrm>
            <a:off x="1729561" y="379026"/>
            <a:ext cx="5559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おと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BD63D9B-6E17-439B-8D23-8E7A21C2F599}"/>
              </a:ext>
            </a:extLst>
          </p:cNvPr>
          <p:cNvSpPr txBox="1"/>
          <p:nvPr/>
        </p:nvSpPr>
        <p:spPr>
          <a:xfrm>
            <a:off x="4038406" y="379026"/>
            <a:ext cx="500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F3B4FBE-1F39-48DC-8C46-B48B71E9CB0E}"/>
              </a:ext>
            </a:extLst>
          </p:cNvPr>
          <p:cNvSpPr txBox="1"/>
          <p:nvPr/>
        </p:nvSpPr>
        <p:spPr>
          <a:xfrm>
            <a:off x="2350637" y="379026"/>
            <a:ext cx="500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98912CB-B765-4289-9FC4-CA01A9004801}"/>
              </a:ext>
            </a:extLst>
          </p:cNvPr>
          <p:cNvSpPr txBox="1"/>
          <p:nvPr/>
        </p:nvSpPr>
        <p:spPr>
          <a:xfrm>
            <a:off x="487622" y="379026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C5EFC2D8-9B86-423A-B0B1-5FDB9AAAF966}"/>
              </a:ext>
            </a:extLst>
          </p:cNvPr>
          <p:cNvGrpSpPr/>
          <p:nvPr/>
        </p:nvGrpSpPr>
        <p:grpSpPr>
          <a:xfrm>
            <a:off x="3949577" y="1948304"/>
            <a:ext cx="652422" cy="639195"/>
            <a:chOff x="3949577" y="1948304"/>
            <a:chExt cx="652422" cy="639195"/>
          </a:xfrm>
        </p:grpSpPr>
        <p:sp>
          <p:nvSpPr>
            <p:cNvPr id="21" name="四角形: 角を丸くする 20">
              <a:extLst>
                <a:ext uri="{FF2B5EF4-FFF2-40B4-BE49-F238E27FC236}">
                  <a16:creationId xmlns:a16="http://schemas.microsoft.com/office/drawing/2014/main" id="{1CD12709-1B5F-488F-AABF-CEB6A3190077}"/>
                </a:ext>
              </a:extLst>
            </p:cNvPr>
            <p:cNvSpPr/>
            <p:nvPr/>
          </p:nvSpPr>
          <p:spPr>
            <a:xfrm>
              <a:off x="3949577" y="1948304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4974E20F-DCBC-490B-A694-4DEBCFE3F6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61475" y="2010726"/>
              <a:ext cx="428625" cy="514350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1FB8197D-175D-4E27-9A92-FDE0D107029D}"/>
              </a:ext>
            </a:extLst>
          </p:cNvPr>
          <p:cNvGrpSpPr/>
          <p:nvPr/>
        </p:nvGrpSpPr>
        <p:grpSpPr>
          <a:xfrm>
            <a:off x="4061475" y="3734015"/>
            <a:ext cx="4296204" cy="614953"/>
            <a:chOff x="4061475" y="3734015"/>
            <a:chExt cx="4296204" cy="614953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40321CD1-22D0-4F56-9252-A82BD0354782}"/>
                </a:ext>
              </a:extLst>
            </p:cNvPr>
            <p:cNvSpPr txBox="1"/>
            <p:nvPr/>
          </p:nvSpPr>
          <p:spPr>
            <a:xfrm>
              <a:off x="4061475" y="3734015"/>
              <a:ext cx="429620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「音」から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98F45BBE-DCD8-42F4-9D8B-F8A749EE8ADB}"/>
                </a:ext>
              </a:extLst>
            </p:cNvPr>
            <p:cNvSpPr txBox="1"/>
            <p:nvPr/>
          </p:nvSpPr>
          <p:spPr>
            <a:xfrm>
              <a:off x="7441481" y="379776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25C28134-3820-4E5C-8771-FE33295F2069}"/>
                </a:ext>
              </a:extLst>
            </p:cNvPr>
            <p:cNvSpPr txBox="1"/>
            <p:nvPr/>
          </p:nvSpPr>
          <p:spPr>
            <a:xfrm>
              <a:off x="4218259" y="379056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92C216CE-7E6A-48E9-A632-CC2AA6877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04821" y="3876487"/>
              <a:ext cx="2004234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1420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D204F9C-C5A1-4C90-BECD-3AC077F2D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9163" y="1513865"/>
            <a:ext cx="2495550" cy="1447800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89EC0B41-1E62-4896-9D3E-6DA678FD1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47703" y="1519786"/>
            <a:ext cx="3277744" cy="327774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が音を聞いたときの動き</a:t>
            </a: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834DC9A8-6C17-4C9A-AE0B-06D2B730CD1B}"/>
              </a:ext>
            </a:extLst>
          </p:cNvPr>
          <p:cNvCxnSpPr>
            <a:cxnSpLocks/>
          </p:cNvCxnSpPr>
          <p:nvPr/>
        </p:nvCxnSpPr>
        <p:spPr>
          <a:xfrm>
            <a:off x="4608167" y="2647443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7A0F810-AFFA-48AE-A073-0564C48D5A1B}"/>
              </a:ext>
            </a:extLst>
          </p:cNvPr>
          <p:cNvSpPr txBox="1"/>
          <p:nvPr/>
        </p:nvSpPr>
        <p:spPr>
          <a:xfrm>
            <a:off x="1729561" y="379026"/>
            <a:ext cx="5559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おと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BD63D9B-6E17-439B-8D23-8E7A21C2F599}"/>
              </a:ext>
            </a:extLst>
          </p:cNvPr>
          <p:cNvSpPr txBox="1"/>
          <p:nvPr/>
        </p:nvSpPr>
        <p:spPr>
          <a:xfrm>
            <a:off x="4038406" y="379026"/>
            <a:ext cx="500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F3B4FBE-1F39-48DC-8C46-B48B71E9CB0E}"/>
              </a:ext>
            </a:extLst>
          </p:cNvPr>
          <p:cNvSpPr txBox="1"/>
          <p:nvPr/>
        </p:nvSpPr>
        <p:spPr>
          <a:xfrm>
            <a:off x="2350637" y="379026"/>
            <a:ext cx="500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98912CB-B765-4289-9FC4-CA01A9004801}"/>
              </a:ext>
            </a:extLst>
          </p:cNvPr>
          <p:cNvSpPr txBox="1"/>
          <p:nvPr/>
        </p:nvSpPr>
        <p:spPr>
          <a:xfrm>
            <a:off x="487622" y="379026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6392C1D-46E9-4F60-89B8-E7B0028B2E53}"/>
              </a:ext>
            </a:extLst>
          </p:cNvPr>
          <p:cNvGrpSpPr/>
          <p:nvPr/>
        </p:nvGrpSpPr>
        <p:grpSpPr>
          <a:xfrm>
            <a:off x="3966094" y="2357982"/>
            <a:ext cx="652422" cy="639195"/>
            <a:chOff x="3966094" y="2357982"/>
            <a:chExt cx="652422" cy="639195"/>
          </a:xfrm>
        </p:grpSpPr>
        <p:sp>
          <p:nvSpPr>
            <p:cNvPr id="21" name="四角形: 角を丸くする 20">
              <a:extLst>
                <a:ext uri="{FF2B5EF4-FFF2-40B4-BE49-F238E27FC236}">
                  <a16:creationId xmlns:a16="http://schemas.microsoft.com/office/drawing/2014/main" id="{1CD12709-1B5F-488F-AABF-CEB6A3190077}"/>
                </a:ext>
              </a:extLst>
            </p:cNvPr>
            <p:cNvSpPr/>
            <p:nvPr/>
          </p:nvSpPr>
          <p:spPr>
            <a:xfrm>
              <a:off x="3966094" y="235798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C00080CD-010D-478F-A2ED-1ADA4D4BE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61475" y="2418740"/>
              <a:ext cx="504825" cy="542925"/>
            </a:xfrm>
            <a:prstGeom prst="rect">
              <a:avLst/>
            </a:prstGeom>
          </p:spPr>
        </p:pic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3852E61-25AF-4F2C-B52E-CCEFA81DCF4A}"/>
              </a:ext>
            </a:extLst>
          </p:cNvPr>
          <p:cNvGrpSpPr/>
          <p:nvPr/>
        </p:nvGrpSpPr>
        <p:grpSpPr>
          <a:xfrm>
            <a:off x="4061474" y="3734015"/>
            <a:ext cx="4585375" cy="641703"/>
            <a:chOff x="4061474" y="3734015"/>
            <a:chExt cx="4585375" cy="641703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40321CD1-22D0-4F56-9252-A82BD0354782}"/>
                </a:ext>
              </a:extLst>
            </p:cNvPr>
            <p:cNvSpPr txBox="1"/>
            <p:nvPr/>
          </p:nvSpPr>
          <p:spPr>
            <a:xfrm>
              <a:off x="4061474" y="3734015"/>
              <a:ext cx="458537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「見た目」から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98F45BBE-DCD8-42F4-9D8B-F8A749EE8ADB}"/>
                </a:ext>
              </a:extLst>
            </p:cNvPr>
            <p:cNvSpPr txBox="1"/>
            <p:nvPr/>
          </p:nvSpPr>
          <p:spPr>
            <a:xfrm>
              <a:off x="7663422" y="379776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25C28134-3820-4E5C-8771-FE33295F2069}"/>
                </a:ext>
              </a:extLst>
            </p:cNvPr>
            <p:cNvSpPr txBox="1"/>
            <p:nvPr/>
          </p:nvSpPr>
          <p:spPr>
            <a:xfrm>
              <a:off x="4307037" y="3790560"/>
              <a:ext cx="389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36ED5AC3-BE3F-46B5-9229-CE1AFA887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56237" y="3857513"/>
              <a:ext cx="1798476" cy="518205"/>
            </a:xfrm>
            <a:prstGeom prst="rect">
              <a:avLst/>
            </a:prstGeom>
          </p:spPr>
        </p:pic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623013BB-F857-4D1D-9B94-1F0234DD0CA3}"/>
                </a:ext>
              </a:extLst>
            </p:cNvPr>
            <p:cNvSpPr txBox="1"/>
            <p:nvPr/>
          </p:nvSpPr>
          <p:spPr>
            <a:xfrm>
              <a:off x="4756432" y="3789900"/>
              <a:ext cx="389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6351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74B37A5-1A64-4025-956A-CE70293F2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213" y="1471415"/>
            <a:ext cx="2457450" cy="1876425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89EC0B41-1E62-4896-9D3E-6DA678FD1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47703" y="1519786"/>
            <a:ext cx="3277744" cy="327774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が音を聞いたときの動き</a:t>
            </a: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834DC9A8-6C17-4C9A-AE0B-06D2B730CD1B}"/>
              </a:ext>
            </a:extLst>
          </p:cNvPr>
          <p:cNvCxnSpPr>
            <a:cxnSpLocks/>
          </p:cNvCxnSpPr>
          <p:nvPr/>
        </p:nvCxnSpPr>
        <p:spPr>
          <a:xfrm>
            <a:off x="4636174" y="3004679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7A0F810-AFFA-48AE-A073-0564C48D5A1B}"/>
              </a:ext>
            </a:extLst>
          </p:cNvPr>
          <p:cNvSpPr txBox="1"/>
          <p:nvPr/>
        </p:nvSpPr>
        <p:spPr>
          <a:xfrm>
            <a:off x="1729561" y="379026"/>
            <a:ext cx="5559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おと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BD63D9B-6E17-439B-8D23-8E7A21C2F599}"/>
              </a:ext>
            </a:extLst>
          </p:cNvPr>
          <p:cNvSpPr txBox="1"/>
          <p:nvPr/>
        </p:nvSpPr>
        <p:spPr>
          <a:xfrm>
            <a:off x="4038406" y="379026"/>
            <a:ext cx="500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F3B4FBE-1F39-48DC-8C46-B48B71E9CB0E}"/>
              </a:ext>
            </a:extLst>
          </p:cNvPr>
          <p:cNvSpPr txBox="1"/>
          <p:nvPr/>
        </p:nvSpPr>
        <p:spPr>
          <a:xfrm>
            <a:off x="2350637" y="379026"/>
            <a:ext cx="500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98912CB-B765-4289-9FC4-CA01A9004801}"/>
              </a:ext>
            </a:extLst>
          </p:cNvPr>
          <p:cNvSpPr txBox="1"/>
          <p:nvPr/>
        </p:nvSpPr>
        <p:spPr>
          <a:xfrm>
            <a:off x="487622" y="379026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9DCF588A-A36C-4F18-8F41-761962EE3A08}"/>
              </a:ext>
            </a:extLst>
          </p:cNvPr>
          <p:cNvGrpSpPr/>
          <p:nvPr/>
        </p:nvGrpSpPr>
        <p:grpSpPr>
          <a:xfrm>
            <a:off x="3975619" y="2708645"/>
            <a:ext cx="652422" cy="639195"/>
            <a:chOff x="3949577" y="1948304"/>
            <a:chExt cx="652422" cy="639195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B0A5DE21-0084-4B1A-8797-3B50CE98E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23375" y="1992936"/>
              <a:ext cx="504825" cy="542925"/>
            </a:xfrm>
            <a:prstGeom prst="rect">
              <a:avLst/>
            </a:prstGeom>
          </p:spPr>
        </p:pic>
        <p:sp>
          <p:nvSpPr>
            <p:cNvPr id="32" name="四角形: 角を丸くする 31">
              <a:extLst>
                <a:ext uri="{FF2B5EF4-FFF2-40B4-BE49-F238E27FC236}">
                  <a16:creationId xmlns:a16="http://schemas.microsoft.com/office/drawing/2014/main" id="{1F2991F6-FBC3-41C4-9084-2B2BE51C48E1}"/>
                </a:ext>
              </a:extLst>
            </p:cNvPr>
            <p:cNvSpPr/>
            <p:nvPr/>
          </p:nvSpPr>
          <p:spPr>
            <a:xfrm>
              <a:off x="3949577" y="1948304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8DDB7B3-C870-47F0-95A3-52AA0F54463C}"/>
              </a:ext>
            </a:extLst>
          </p:cNvPr>
          <p:cNvGrpSpPr/>
          <p:nvPr/>
        </p:nvGrpSpPr>
        <p:grpSpPr>
          <a:xfrm>
            <a:off x="4528201" y="3728686"/>
            <a:ext cx="3277744" cy="614912"/>
            <a:chOff x="4528201" y="3728686"/>
            <a:chExt cx="3277744" cy="614912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9575A3E7-D56D-4641-A004-58971EB848A9}"/>
                </a:ext>
              </a:extLst>
            </p:cNvPr>
            <p:cNvSpPr txBox="1"/>
            <p:nvPr/>
          </p:nvSpPr>
          <p:spPr>
            <a:xfrm>
              <a:off x="4528201" y="3728686"/>
              <a:ext cx="327774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「感情」から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9951708A-5C7E-4E18-9C66-6BCCE7090232}"/>
                </a:ext>
              </a:extLst>
            </p:cNvPr>
            <p:cNvSpPr txBox="1"/>
            <p:nvPr/>
          </p:nvSpPr>
          <p:spPr>
            <a:xfrm>
              <a:off x="7002300" y="379763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621E7424-57BA-4DB6-B5B1-803D610C6B04}"/>
                </a:ext>
              </a:extLst>
            </p:cNvPr>
            <p:cNvSpPr txBox="1"/>
            <p:nvPr/>
          </p:nvSpPr>
          <p:spPr>
            <a:xfrm>
              <a:off x="4658386" y="3792438"/>
              <a:ext cx="82230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かんじょう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98676E19-EE3F-4897-940F-C823817943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72913" y="3871117"/>
              <a:ext cx="929721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1750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8EF6DA7B-1026-4FB0-A941-2BB013CB2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7802" y="1501209"/>
            <a:ext cx="2495550" cy="2257425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89EC0B41-1E62-4896-9D3E-6DA678FD1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47703" y="1519786"/>
            <a:ext cx="3277744" cy="327774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が音を聞いたときの動き</a:t>
            </a: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834DC9A8-6C17-4C9A-AE0B-06D2B730CD1B}"/>
              </a:ext>
            </a:extLst>
          </p:cNvPr>
          <p:cNvCxnSpPr>
            <a:cxnSpLocks/>
          </p:cNvCxnSpPr>
          <p:nvPr/>
        </p:nvCxnSpPr>
        <p:spPr>
          <a:xfrm>
            <a:off x="4658386" y="3411446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7A0F810-AFFA-48AE-A073-0564C48D5A1B}"/>
              </a:ext>
            </a:extLst>
          </p:cNvPr>
          <p:cNvSpPr txBox="1"/>
          <p:nvPr/>
        </p:nvSpPr>
        <p:spPr>
          <a:xfrm>
            <a:off x="1729561" y="379026"/>
            <a:ext cx="5559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おと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BD63D9B-6E17-439B-8D23-8E7A21C2F599}"/>
              </a:ext>
            </a:extLst>
          </p:cNvPr>
          <p:cNvSpPr txBox="1"/>
          <p:nvPr/>
        </p:nvSpPr>
        <p:spPr>
          <a:xfrm>
            <a:off x="4038406" y="379026"/>
            <a:ext cx="500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F3B4FBE-1F39-48DC-8C46-B48B71E9CB0E}"/>
              </a:ext>
            </a:extLst>
          </p:cNvPr>
          <p:cNvSpPr txBox="1"/>
          <p:nvPr/>
        </p:nvSpPr>
        <p:spPr>
          <a:xfrm>
            <a:off x="2350637" y="379026"/>
            <a:ext cx="500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98912CB-B765-4289-9FC4-CA01A9004801}"/>
              </a:ext>
            </a:extLst>
          </p:cNvPr>
          <p:cNvSpPr txBox="1"/>
          <p:nvPr/>
        </p:nvSpPr>
        <p:spPr>
          <a:xfrm>
            <a:off x="487622" y="379026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54EBBDB-D888-45CE-AFFF-DF33300C5305}"/>
              </a:ext>
            </a:extLst>
          </p:cNvPr>
          <p:cNvGrpSpPr/>
          <p:nvPr/>
        </p:nvGrpSpPr>
        <p:grpSpPr>
          <a:xfrm>
            <a:off x="4005964" y="3057062"/>
            <a:ext cx="652422" cy="639195"/>
            <a:chOff x="3966094" y="2357982"/>
            <a:chExt cx="652422" cy="639195"/>
          </a:xfrm>
        </p:grpSpPr>
        <p:sp>
          <p:nvSpPr>
            <p:cNvPr id="21" name="四角形: 角を丸くする 20">
              <a:extLst>
                <a:ext uri="{FF2B5EF4-FFF2-40B4-BE49-F238E27FC236}">
                  <a16:creationId xmlns:a16="http://schemas.microsoft.com/office/drawing/2014/main" id="{7B9F2F6B-A142-4A03-A829-65D87BF13BA5}"/>
                </a:ext>
              </a:extLst>
            </p:cNvPr>
            <p:cNvSpPr/>
            <p:nvPr/>
          </p:nvSpPr>
          <p:spPr>
            <a:xfrm>
              <a:off x="3966094" y="235798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A2FCCA4A-2AE8-49CB-A8E0-A2C02FB568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61475" y="2418740"/>
              <a:ext cx="504825" cy="542925"/>
            </a:xfrm>
            <a:prstGeom prst="rect">
              <a:avLst/>
            </a:prstGeom>
          </p:spPr>
        </p:pic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4452190-AF72-4482-8C91-63ECE24EFFAB}"/>
              </a:ext>
            </a:extLst>
          </p:cNvPr>
          <p:cNvGrpSpPr/>
          <p:nvPr/>
        </p:nvGrpSpPr>
        <p:grpSpPr>
          <a:xfrm>
            <a:off x="4061474" y="3734015"/>
            <a:ext cx="3919551" cy="615012"/>
            <a:chOff x="4061474" y="3734015"/>
            <a:chExt cx="3919551" cy="615012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B7E6A45-2D66-44C1-B425-85F5E40B1037}"/>
                </a:ext>
              </a:extLst>
            </p:cNvPr>
            <p:cNvSpPr txBox="1"/>
            <p:nvPr/>
          </p:nvSpPr>
          <p:spPr>
            <a:xfrm>
              <a:off x="4061474" y="3734015"/>
              <a:ext cx="391955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「見た目」から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56EA0184-EE72-44F2-84CA-F22391BEAA3D}"/>
                </a:ext>
              </a:extLst>
            </p:cNvPr>
            <p:cNvSpPr txBox="1"/>
            <p:nvPr/>
          </p:nvSpPr>
          <p:spPr>
            <a:xfrm>
              <a:off x="6991816" y="379639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8487B87B-2CE2-465F-A6D9-EBC9D53045F8}"/>
                </a:ext>
              </a:extLst>
            </p:cNvPr>
            <p:cNvSpPr txBox="1"/>
            <p:nvPr/>
          </p:nvSpPr>
          <p:spPr>
            <a:xfrm>
              <a:off x="4307037" y="3790560"/>
              <a:ext cx="389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D8529309-BC16-47C8-97EF-9291F678FC55}"/>
                </a:ext>
              </a:extLst>
            </p:cNvPr>
            <p:cNvSpPr txBox="1"/>
            <p:nvPr/>
          </p:nvSpPr>
          <p:spPr>
            <a:xfrm>
              <a:off x="4756432" y="3789900"/>
              <a:ext cx="389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A503F320-70F6-450F-B23A-DE03F0346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91305" y="3891787"/>
              <a:ext cx="1005927" cy="457240"/>
            </a:xfrm>
            <a:prstGeom prst="rect">
              <a:avLst/>
            </a:prstGeom>
          </p:spPr>
        </p:pic>
      </p:grpSp>
      <p:pic>
        <p:nvPicPr>
          <p:cNvPr id="39" name="図 38">
            <a:extLst>
              <a:ext uri="{FF2B5EF4-FFF2-40B4-BE49-F238E27FC236}">
                <a16:creationId xmlns:a16="http://schemas.microsoft.com/office/drawing/2014/main" id="{51A7E45B-2B18-4A67-BC93-DF53288AD2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9994" y="4797530"/>
            <a:ext cx="1158532" cy="1962756"/>
          </a:xfrm>
          <a:prstGeom prst="rect">
            <a:avLst/>
          </a:prstGeom>
        </p:spPr>
      </p:pic>
      <p:sp>
        <p:nvSpPr>
          <p:cNvPr id="40" name="吹き出し: 角を丸めた四角形 39">
            <a:extLst>
              <a:ext uri="{FF2B5EF4-FFF2-40B4-BE49-F238E27FC236}">
                <a16:creationId xmlns:a16="http://schemas.microsoft.com/office/drawing/2014/main" id="{AA79C808-B0E5-433F-BFDA-7B5A20DAD50D}"/>
              </a:ext>
            </a:extLst>
          </p:cNvPr>
          <p:cNvSpPr/>
          <p:nvPr/>
        </p:nvSpPr>
        <p:spPr>
          <a:xfrm>
            <a:off x="3270128" y="4978841"/>
            <a:ext cx="3903764" cy="1085850"/>
          </a:xfrm>
          <a:prstGeom prst="wedgeRoundRectCallout">
            <a:avLst>
              <a:gd name="adj1" fmla="val -58657"/>
              <a:gd name="adj2" fmla="val -11475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BA63FC2-5087-4307-8FF9-4AB501040D86}"/>
              </a:ext>
            </a:extLst>
          </p:cNvPr>
          <p:cNvSpPr txBox="1"/>
          <p:nvPr/>
        </p:nvSpPr>
        <p:spPr>
          <a:xfrm>
            <a:off x="3371246" y="5058851"/>
            <a:ext cx="3802645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プログラムが完成したね！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にアップロードして動かしてみよう！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11BD2E4-1B60-4E2C-BB6C-0E45A087C9C6}"/>
              </a:ext>
            </a:extLst>
          </p:cNvPr>
          <p:cNvSpPr txBox="1"/>
          <p:nvPr/>
        </p:nvSpPr>
        <p:spPr>
          <a:xfrm>
            <a:off x="5484812" y="5526645"/>
            <a:ext cx="4261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AB990CA-888B-44D6-A2E0-C02589FDCAAC}"/>
              </a:ext>
            </a:extLst>
          </p:cNvPr>
          <p:cNvSpPr txBox="1"/>
          <p:nvPr/>
        </p:nvSpPr>
        <p:spPr>
          <a:xfrm>
            <a:off x="3469228" y="5535608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39A056D-9A68-4308-9308-112A07083EC5}"/>
              </a:ext>
            </a:extLst>
          </p:cNvPr>
          <p:cNvSpPr txBox="1"/>
          <p:nvPr/>
        </p:nvSpPr>
        <p:spPr>
          <a:xfrm>
            <a:off x="4420369" y="5112381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884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 </a:t>
            </a:r>
            <a:r>
              <a:rPr lang="en-US" altLang="ja-JP" dirty="0"/>
              <a:t>Codey</a:t>
            </a:r>
            <a:r>
              <a:rPr lang="ja-JP" altLang="en-US" dirty="0"/>
              <a:t>にあいさつをしよう！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BD67435-8AB6-4E4C-95CE-75E1C499BC25}"/>
              </a:ext>
            </a:extLst>
          </p:cNvPr>
          <p:cNvSpPr txBox="1"/>
          <p:nvPr/>
        </p:nvSpPr>
        <p:spPr>
          <a:xfrm>
            <a:off x="2053644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4070227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 </a:t>
            </a:r>
            <a:r>
              <a:rPr lang="en-US" altLang="ja-JP" dirty="0"/>
              <a:t>Codey</a:t>
            </a:r>
            <a:r>
              <a:rPr lang="ja-JP" altLang="en-US" dirty="0"/>
              <a:t>にあいさつをしよう！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1" y="4788767"/>
              <a:ext cx="2078898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もりかずおどうにゅう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あいさつ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4" y="4695556"/>
              <a:ext cx="1961539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FE2CB74-A81E-432E-9EE8-4335AA7AD893}"/>
              </a:ext>
            </a:extLst>
          </p:cNvPr>
          <p:cNvGrpSpPr/>
          <p:nvPr/>
        </p:nvGrpSpPr>
        <p:grpSpPr>
          <a:xfrm>
            <a:off x="594804" y="1329726"/>
            <a:ext cx="8549196" cy="1131079"/>
            <a:chOff x="594804" y="1329726"/>
            <a:chExt cx="8549196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 （自分の名前）どうにゅう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あいさつ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　　　　　　　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6218950" y="1921159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7806178" y="1921159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514E2DA-572E-46CD-826D-C0B40CF20978}"/>
              </a:ext>
            </a:extLst>
          </p:cNvPr>
          <p:cNvSpPr txBox="1"/>
          <p:nvPr/>
        </p:nvSpPr>
        <p:spPr>
          <a:xfrm>
            <a:off x="2053644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2140139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 </a:t>
            </a:r>
            <a:r>
              <a:rPr lang="en-US" altLang="ja-JP" dirty="0"/>
              <a:t>Codey</a:t>
            </a:r>
            <a:r>
              <a:rPr lang="ja-JP" altLang="en-US" dirty="0"/>
              <a:t>にあいさつをしよう！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50C7E0-5DB5-4A81-AFCC-6CE289050AF9}"/>
              </a:ext>
            </a:extLst>
          </p:cNvPr>
          <p:cNvGrpSpPr/>
          <p:nvPr/>
        </p:nvGrpSpPr>
        <p:grpSpPr>
          <a:xfrm>
            <a:off x="618636" y="1886298"/>
            <a:ext cx="6703370" cy="577081"/>
            <a:chOff x="514176" y="1733490"/>
            <a:chExt cx="6703370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0967D-92D6-4244-961F-84150ED9973A}"/>
                </a:ext>
              </a:extLst>
            </p:cNvPr>
            <p:cNvSpPr txBox="1"/>
            <p:nvPr/>
          </p:nvSpPr>
          <p:spPr>
            <a:xfrm>
              <a:off x="514176" y="1733490"/>
              <a:ext cx="670337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の電源ランプが青になっていることを確かめる。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77B6A6E-A068-439D-A52D-9A4BD6CFA0F9}"/>
                </a:ext>
              </a:extLst>
            </p:cNvPr>
            <p:cNvSpPr txBox="1"/>
            <p:nvPr/>
          </p:nvSpPr>
          <p:spPr>
            <a:xfrm>
              <a:off x="912327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7B1F314F-B3F9-44B7-BA69-615681A3DB93}"/>
                </a:ext>
              </a:extLst>
            </p:cNvPr>
            <p:cNvSpPr txBox="1"/>
            <p:nvPr/>
          </p:nvSpPr>
          <p:spPr>
            <a:xfrm>
              <a:off x="1664350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47F24BE-2D1F-4350-8CE7-7E5ABE6B9536}"/>
                </a:ext>
              </a:extLst>
            </p:cNvPr>
            <p:cNvSpPr txBox="1"/>
            <p:nvPr/>
          </p:nvSpPr>
          <p:spPr>
            <a:xfrm>
              <a:off x="3014342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67BBE47-4A3F-477D-B5A9-33A5DC1F8CA2}"/>
                </a:ext>
              </a:extLst>
            </p:cNvPr>
            <p:cNvSpPr txBox="1"/>
            <p:nvPr/>
          </p:nvSpPr>
          <p:spPr>
            <a:xfrm>
              <a:off x="5302719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F0A06BF-046D-4FAA-AE38-07DBCCE96727}"/>
              </a:ext>
            </a:extLst>
          </p:cNvPr>
          <p:cNvSpPr txBox="1"/>
          <p:nvPr/>
        </p:nvSpPr>
        <p:spPr>
          <a:xfrm>
            <a:off x="2053644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279259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 </a:t>
            </a:r>
            <a:r>
              <a:rPr lang="en-US" altLang="ja-JP" dirty="0"/>
              <a:t>Codey</a:t>
            </a:r>
            <a:r>
              <a:rPr lang="ja-JP" altLang="en-US" dirty="0"/>
              <a:t>にあいさつをしよう！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ED9B956-BB2D-4F3F-88A5-5C651C013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562" y="1837678"/>
            <a:ext cx="2774776" cy="4603782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A7FD2768-F17D-4059-8B58-AB70E67671F5}"/>
              </a:ext>
            </a:extLst>
          </p:cNvPr>
          <p:cNvGrpSpPr/>
          <p:nvPr/>
        </p:nvGrpSpPr>
        <p:grpSpPr>
          <a:xfrm>
            <a:off x="641020" y="1028826"/>
            <a:ext cx="4010879" cy="577081"/>
            <a:chOff x="4688163" y="2475477"/>
            <a:chExt cx="4010879" cy="577081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AC80FA7-84A1-42AD-A2CC-BE101A712552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2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4C335D9-61AE-4268-A768-C1DD1B0963C3}"/>
                </a:ext>
              </a:extLst>
            </p:cNvPr>
            <p:cNvSpPr txBox="1"/>
            <p:nvPr/>
          </p:nvSpPr>
          <p:spPr>
            <a:xfrm>
              <a:off x="5005343" y="2531232"/>
              <a:ext cx="7680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E07346F-8D13-4972-A577-0DB7ED06374E}"/>
                </a:ext>
              </a:extLst>
            </p:cNvPr>
            <p:cNvSpPr txBox="1"/>
            <p:nvPr/>
          </p:nvSpPr>
          <p:spPr>
            <a:xfrm>
              <a:off x="6275440" y="253123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4113214" y="5856009"/>
            <a:ext cx="1550739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4C3D22C-D9E3-40F8-B629-394564F040C3}"/>
              </a:ext>
            </a:extLst>
          </p:cNvPr>
          <p:cNvSpPr txBox="1"/>
          <p:nvPr/>
        </p:nvSpPr>
        <p:spPr>
          <a:xfrm>
            <a:off x="2053644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3886107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 </a:t>
            </a:r>
            <a:r>
              <a:rPr lang="en-US" altLang="ja-JP" dirty="0"/>
              <a:t>Codey</a:t>
            </a:r>
            <a:r>
              <a:rPr lang="ja-JP" altLang="en-US" dirty="0"/>
              <a:t>にあいさつをしよう！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0EC4EC0-619D-4213-A85D-E772C2803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924" y="1750240"/>
            <a:ext cx="2761684" cy="4990526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01D6CAC0-2032-49F1-B264-B83C24118B7C}"/>
              </a:ext>
            </a:extLst>
          </p:cNvPr>
          <p:cNvGrpSpPr/>
          <p:nvPr/>
        </p:nvGrpSpPr>
        <p:grpSpPr>
          <a:xfrm>
            <a:off x="641021" y="1035750"/>
            <a:ext cx="4010879" cy="577081"/>
            <a:chOff x="4688163" y="2475477"/>
            <a:chExt cx="4010879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15C2E1E-5C03-4CA8-8E8A-8A73427DFB60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3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ダイアログの接続ボタンを押す。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8B5F8E1-07A2-415C-8903-170D18756771}"/>
                </a:ext>
              </a:extLst>
            </p:cNvPr>
            <p:cNvSpPr txBox="1"/>
            <p:nvPr/>
          </p:nvSpPr>
          <p:spPr>
            <a:xfrm>
              <a:off x="6212706" y="2531232"/>
              <a:ext cx="10392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C984F72-89F3-419B-BCA5-E02A26581F0E}"/>
                </a:ext>
              </a:extLst>
            </p:cNvPr>
            <p:cNvSpPr txBox="1"/>
            <p:nvPr/>
          </p:nvSpPr>
          <p:spPr>
            <a:xfrm>
              <a:off x="7635012" y="25141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24941" y="4248233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5DEC786-8BAF-40A1-8057-C19B8ADDA14E}"/>
              </a:ext>
            </a:extLst>
          </p:cNvPr>
          <p:cNvSpPr txBox="1"/>
          <p:nvPr/>
        </p:nvSpPr>
        <p:spPr>
          <a:xfrm>
            <a:off x="2053644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4114873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 </a:t>
            </a:r>
            <a:r>
              <a:rPr lang="en-US" altLang="ja-JP" dirty="0"/>
              <a:t>Codey</a:t>
            </a:r>
            <a:r>
              <a:rPr lang="ja-JP" altLang="en-US" dirty="0"/>
              <a:t>にあいさつをしよう！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AC4D391-E322-4FBD-A79D-A64DF8FBB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608" y="1706903"/>
            <a:ext cx="2924563" cy="481692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DB7AA39-3943-4AA5-83D2-95750CDCDCFA}"/>
              </a:ext>
            </a:extLst>
          </p:cNvPr>
          <p:cNvGrpSpPr/>
          <p:nvPr/>
        </p:nvGrpSpPr>
        <p:grpSpPr>
          <a:xfrm>
            <a:off x="598780" y="1026099"/>
            <a:ext cx="4010879" cy="577081"/>
            <a:chOff x="731946" y="1026099"/>
            <a:chExt cx="4010879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EDA6463-770F-4407-BC4F-A00281C7053C}"/>
                </a:ext>
              </a:extLst>
            </p:cNvPr>
            <p:cNvSpPr txBox="1"/>
            <p:nvPr/>
          </p:nvSpPr>
          <p:spPr>
            <a:xfrm>
              <a:off x="731946" y="1026099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4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C9BF372C-4CBA-4055-9223-F62CC7204457}"/>
                </a:ext>
              </a:extLst>
            </p:cNvPr>
            <p:cNvSpPr txBox="1"/>
            <p:nvPr/>
          </p:nvSpPr>
          <p:spPr>
            <a:xfrm>
              <a:off x="3221574" y="1069666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423604" y="4997161"/>
            <a:ext cx="1615735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7C6ABC4-69A3-4D6C-9292-B4B3FBF524BE}"/>
              </a:ext>
            </a:extLst>
          </p:cNvPr>
          <p:cNvSpPr txBox="1"/>
          <p:nvPr/>
        </p:nvSpPr>
        <p:spPr>
          <a:xfrm>
            <a:off x="5009329" y="2840543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にプログラムが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書き込まれるよ。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B73C543-1F51-4434-9B93-59FB8855C671}"/>
              </a:ext>
            </a:extLst>
          </p:cNvPr>
          <p:cNvSpPr txBox="1"/>
          <p:nvPr/>
        </p:nvSpPr>
        <p:spPr>
          <a:xfrm>
            <a:off x="5066136" y="3338947"/>
            <a:ext cx="2866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3EC4C5A-014B-4169-98C1-A9EBC01B5B4C}"/>
              </a:ext>
            </a:extLst>
          </p:cNvPr>
          <p:cNvSpPr txBox="1"/>
          <p:nvPr/>
        </p:nvSpPr>
        <p:spPr>
          <a:xfrm>
            <a:off x="5463100" y="3338947"/>
            <a:ext cx="2866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A378C19-2386-45B2-8BA9-786F5C9E4EC7}"/>
              </a:ext>
            </a:extLst>
          </p:cNvPr>
          <p:cNvSpPr txBox="1"/>
          <p:nvPr/>
        </p:nvSpPr>
        <p:spPr>
          <a:xfrm>
            <a:off x="4926113" y="2891551"/>
            <a:ext cx="9174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122556" y="3890585"/>
            <a:ext cx="1627161" cy="18000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99996D3-98F6-4EFB-B405-005DC36F6207}"/>
              </a:ext>
            </a:extLst>
          </p:cNvPr>
          <p:cNvSpPr txBox="1"/>
          <p:nvPr/>
        </p:nvSpPr>
        <p:spPr>
          <a:xfrm>
            <a:off x="2053644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1256356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 </a:t>
            </a:r>
            <a:r>
              <a:rPr lang="en-US" altLang="ja-JP" dirty="0"/>
              <a:t>Codey</a:t>
            </a:r>
            <a:r>
              <a:rPr lang="ja-JP" altLang="en-US" dirty="0"/>
              <a:t>にあいさつをしよう！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6BF3ECF7-93B2-411F-B6D5-93F9506F1BD3}"/>
              </a:ext>
            </a:extLst>
          </p:cNvPr>
          <p:cNvGrpSpPr/>
          <p:nvPr/>
        </p:nvGrpSpPr>
        <p:grpSpPr>
          <a:xfrm>
            <a:off x="306853" y="1730692"/>
            <a:ext cx="8785130" cy="577081"/>
            <a:chOff x="306853" y="1997024"/>
            <a:chExt cx="8785130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C790B075-CF4B-443D-9310-C0DD90093CAF}"/>
                </a:ext>
              </a:extLst>
            </p:cNvPr>
            <p:cNvSpPr txBox="1"/>
            <p:nvPr/>
          </p:nvSpPr>
          <p:spPr>
            <a:xfrm>
              <a:off x="428625" y="1997024"/>
              <a:ext cx="866335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ケーブルを抜き、アップロードしたプログラムが動くか確かめよう！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998A3AC-BD81-4780-94EA-41C2FB71208B}"/>
                </a:ext>
              </a:extLst>
            </p:cNvPr>
            <p:cNvSpPr txBox="1"/>
            <p:nvPr/>
          </p:nvSpPr>
          <p:spPr>
            <a:xfrm>
              <a:off x="1221708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F7BCC0F-5429-4F58-B7C9-B7E2AB2BFA29}"/>
                </a:ext>
              </a:extLst>
            </p:cNvPr>
            <p:cNvSpPr txBox="1"/>
            <p:nvPr/>
          </p:nvSpPr>
          <p:spPr>
            <a:xfrm>
              <a:off x="306853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F11642E3-92C3-4BE0-B4AA-99F957BA2291}"/>
                </a:ext>
              </a:extLst>
            </p:cNvPr>
            <p:cNvSpPr txBox="1"/>
            <p:nvPr/>
          </p:nvSpPr>
          <p:spPr>
            <a:xfrm>
              <a:off x="2988471" y="2051041"/>
              <a:ext cx="3864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ぬ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3D7A43F-C7C0-4957-AABE-37E6989BBE9A}"/>
                </a:ext>
              </a:extLst>
            </p:cNvPr>
            <p:cNvSpPr txBox="1"/>
            <p:nvPr/>
          </p:nvSpPr>
          <p:spPr>
            <a:xfrm>
              <a:off x="6720395" y="205104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0B6CE0D1-6537-4C83-9BAE-93D21368CB1C}"/>
                </a:ext>
              </a:extLst>
            </p:cNvPr>
            <p:cNvSpPr txBox="1"/>
            <p:nvPr/>
          </p:nvSpPr>
          <p:spPr>
            <a:xfrm>
              <a:off x="7450285" y="205104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FB558CE-245A-4FB1-B39A-41314DF2E28D}"/>
              </a:ext>
            </a:extLst>
          </p:cNvPr>
          <p:cNvSpPr txBox="1"/>
          <p:nvPr/>
        </p:nvSpPr>
        <p:spPr>
          <a:xfrm>
            <a:off x="2053644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255DF8ED-5648-4432-9A34-763E601523D3}"/>
              </a:ext>
            </a:extLst>
          </p:cNvPr>
          <p:cNvGrpSpPr/>
          <p:nvPr/>
        </p:nvGrpSpPr>
        <p:grpSpPr>
          <a:xfrm>
            <a:off x="243641" y="6047009"/>
            <a:ext cx="8500654" cy="729462"/>
            <a:chOff x="243641" y="6047009"/>
            <a:chExt cx="8500654" cy="729462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5892AB3A-6785-440C-A958-EEC6AA8B106F}"/>
                </a:ext>
              </a:extLst>
            </p:cNvPr>
            <p:cNvSpPr txBox="1"/>
            <p:nvPr/>
          </p:nvSpPr>
          <p:spPr>
            <a:xfrm>
              <a:off x="285513" y="6111502"/>
              <a:ext cx="845878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動きすぎるとき、動かないときは　　　　　　　　　の値を変えて調整しよう！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427501F3-655E-420F-B62A-46883A154C11}"/>
                </a:ext>
              </a:extLst>
            </p:cNvPr>
            <p:cNvSpPr txBox="1"/>
            <p:nvPr/>
          </p:nvSpPr>
          <p:spPr>
            <a:xfrm>
              <a:off x="243641" y="6175995"/>
              <a:ext cx="5109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38F5FD37-A287-4845-A747-CFDC76769782}"/>
                </a:ext>
              </a:extLst>
            </p:cNvPr>
            <p:cNvSpPr txBox="1"/>
            <p:nvPr/>
          </p:nvSpPr>
          <p:spPr>
            <a:xfrm flipH="1">
              <a:off x="2099566" y="6175995"/>
              <a:ext cx="4982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A52DB1D5-1ED2-49D0-8AB5-B862012BB4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48397" y="6047009"/>
              <a:ext cx="1724964" cy="729462"/>
            </a:xfrm>
            <a:prstGeom prst="rect">
              <a:avLst/>
            </a:prstGeom>
          </p:spPr>
        </p:pic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90C09995-4DDE-4A78-80D7-6C98C91BB525}"/>
                </a:ext>
              </a:extLst>
            </p:cNvPr>
            <p:cNvSpPr txBox="1"/>
            <p:nvPr/>
          </p:nvSpPr>
          <p:spPr>
            <a:xfrm flipH="1">
              <a:off x="5891648" y="6175995"/>
              <a:ext cx="6215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791663DF-EEA2-4E48-960D-8058AD187206}"/>
                </a:ext>
              </a:extLst>
            </p:cNvPr>
            <p:cNvSpPr txBox="1"/>
            <p:nvPr/>
          </p:nvSpPr>
          <p:spPr>
            <a:xfrm flipH="1">
              <a:off x="7044434" y="6175995"/>
              <a:ext cx="8304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655</Words>
  <Application>Microsoft Office PowerPoint</Application>
  <PresentationFormat>画面に合わせる (4:3)</PresentationFormat>
  <Paragraphs>202</Paragraphs>
  <Slides>22</Slides>
  <Notes>3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22</vt:i4>
      </vt:variant>
    </vt:vector>
  </HeadingPairs>
  <TitlesOfParts>
    <vt:vector size="28" baseType="lpstr">
      <vt:lpstr>Meiryo UI</vt:lpstr>
      <vt:lpstr>UD デジタル 教科書体 NP-R</vt:lpstr>
      <vt:lpstr>メイリオ</vt:lpstr>
      <vt:lpstr>Arial</vt:lpstr>
      <vt:lpstr>Century Gothic</vt:lpstr>
      <vt:lpstr>曲線</vt:lpstr>
      <vt:lpstr>第1回追加3　Codeyにあいさつをしよう！</vt:lpstr>
      <vt:lpstr>目次</vt:lpstr>
      <vt:lpstr>プログラミングの準備</vt:lpstr>
      <vt:lpstr>パソコンとつなげよう</vt:lpstr>
      <vt:lpstr>mBlockを起動しよう</vt:lpstr>
      <vt:lpstr>本日のミッション！</vt:lpstr>
      <vt:lpstr>ミッション： Codeyにあいさつをしよう！</vt:lpstr>
      <vt:lpstr>ミッション： Codeyにあいさつをしよう！</vt:lpstr>
      <vt:lpstr>ミッション： Codeyにあいさつをしよう！</vt:lpstr>
      <vt:lpstr>Codeyが音を聞いたときの動き</vt:lpstr>
      <vt:lpstr>Codeyが音を聞いたときの動き</vt:lpstr>
      <vt:lpstr>Codeyが音を聞いたときの動き</vt:lpstr>
      <vt:lpstr>Codeyが音を聞いたときの動き</vt:lpstr>
      <vt:lpstr>Codeyが音を聞いたときの動き</vt:lpstr>
      <vt:lpstr>ミッション： Codeyにあいさつをしよう！</vt:lpstr>
      <vt:lpstr>ミッション： Codeyにあいさつをしよう！</vt:lpstr>
      <vt:lpstr>ミッション： Codeyにあいさつをしよう！</vt:lpstr>
      <vt:lpstr>ミッション： Codeyにあいさつをしよう！</vt:lpstr>
      <vt:lpstr>ミッション： Codeyにあいさつをしよう！</vt:lpstr>
      <vt:lpstr>ミッション： Codeyにあいさつをしよう！</vt:lpstr>
      <vt:lpstr>ミッション： Codeyにあいさつをしよう！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2021-11-13T17:38:21Z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