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444" r:id="rId5"/>
    <p:sldId id="310" r:id="rId6"/>
    <p:sldId id="346" r:id="rId7"/>
    <p:sldId id="339" r:id="rId8"/>
    <p:sldId id="446" r:id="rId9"/>
    <p:sldId id="320" r:id="rId10"/>
    <p:sldId id="259" r:id="rId11"/>
    <p:sldId id="348" r:id="rId12"/>
    <p:sldId id="397" r:id="rId13"/>
    <p:sldId id="445" r:id="rId14"/>
    <p:sldId id="394" r:id="rId15"/>
    <p:sldId id="448" r:id="rId16"/>
    <p:sldId id="449" r:id="rId17"/>
    <p:sldId id="450" r:id="rId18"/>
    <p:sldId id="451" r:id="rId19"/>
    <p:sldId id="452" r:id="rId20"/>
    <p:sldId id="453" r:id="rId21"/>
    <p:sldId id="454" r:id="rId22"/>
    <p:sldId id="455" r:id="rId23"/>
    <p:sldId id="456" r:id="rId24"/>
    <p:sldId id="457" r:id="rId25"/>
    <p:sldId id="458" r:id="rId26"/>
    <p:sldId id="459" r:id="rId27"/>
    <p:sldId id="460" r:id="rId28"/>
    <p:sldId id="461" r:id="rId29"/>
    <p:sldId id="333" r:id="rId30"/>
    <p:sldId id="335" r:id="rId31"/>
  </p:sldIdLst>
  <p:sldSz cx="9144000" cy="6858000" type="screen4x3"/>
  <p:notesSz cx="6858000" cy="9144000"/>
  <p:defaultTextStyle>
    <a:defPPr rtl="0">
      <a:defRPr lang="ja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E75"/>
    <a:srgbClr val="9966FF"/>
    <a:srgbClr val="1E11EB"/>
    <a:srgbClr val="FF00FF"/>
    <a:srgbClr val="067F9C"/>
    <a:srgbClr val="014E52"/>
    <a:srgbClr val="85D4E7"/>
    <a:srgbClr val="0C596D"/>
    <a:srgbClr val="145C72"/>
    <a:srgbClr val="0355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44" autoAdjust="0"/>
  </p:normalViewPr>
  <p:slideViewPr>
    <p:cSldViewPr snapToGrid="0">
      <p:cViewPr varScale="1">
        <p:scale>
          <a:sx n="113" d="100"/>
          <a:sy n="113" d="100"/>
        </p:scale>
        <p:origin x="15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7D3AE85-3212-4814-8B87-FF7ABCA0BF92}" type="datetime1">
              <a:rPr lang="ja-JP" altLang="en-US" smtClean="0">
                <a:latin typeface="Meiryo UI" panose="020B0604030504040204" pitchFamily="50" charset="-128"/>
                <a:ea typeface="Meiryo UI" panose="020B0604030504040204" pitchFamily="50" charset="-128"/>
              </a:rPr>
              <a:t>2021/11/14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E62C3C4-9460-4343-9283-24A378E2714B}" type="slidenum">
              <a:rPr lang="en-US" altLang="ja-JP" smtClean="0">
                <a:latin typeface="Meiryo UI" panose="020B0604030504040204" pitchFamily="50" charset="-128"/>
                <a:ea typeface="Meiryo UI" panose="020B0604030504040204" pitchFamily="50" charset="-128"/>
              </a:rPr>
              <a:t>‹#›</a:t>
            </a:fld>
            <a:endParaRPr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5F08A2D6-1316-4A14-9673-025911DEF5CC}" type="datetime1">
              <a:rPr lang="ja-JP" altLang="en-US" smtClean="0"/>
              <a:t>2021/11/14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 rtl="0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 rtl="0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aseline="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F6DE8F2A-B3D4-43F2-B39B-CD77F64A1950}" type="slidenum">
              <a:rPr lang="en-US" altLang="ja-JP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1pPr>
    <a:lvl2pPr marL="4572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2pPr>
    <a:lvl3pPr marL="9144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3pPr>
    <a:lvl4pPr marL="13716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4pPr>
    <a:lvl5pPr marL="1828800" algn="l" defTabSz="914400" rtl="0" eaLnBrk="1" latinLnBrk="0" hangingPunct="1">
      <a:defRPr sz="1200" kern="1200" baseline="0">
        <a:solidFill>
          <a:schemeClr val="tx1"/>
        </a:solidFill>
        <a:latin typeface="Meiryo UI" panose="020B0604030504040204" pitchFamily="50" charset="-128"/>
        <a:ea typeface="Meiryo UI" panose="020B0604030504040204" pitchFamily="5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1437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9235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6DE8F2A-B3D4-43F2-B39B-CD77F64A1950}" type="slidenum">
              <a:rPr lang="en-US" altLang="ja-JP" smtClean="0"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8562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と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図プレースホルダー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497345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 dirty="0"/>
              <a:t>画像の挿入</a:t>
            </a:r>
          </a:p>
        </p:txBody>
      </p:sp>
      <p:sp>
        <p:nvSpPr>
          <p:cNvPr id="8" name="フリーフォーム:図形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 dirty="0">
              <a:solidFill>
                <a:schemeClr val="tx1"/>
              </a:solidFill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5603183"/>
            <a:ext cx="6858000" cy="282321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350" baseline="0" dirty="0">
                <a:solidFill>
                  <a:schemeClr val="accent2">
                    <a:lumMod val="50000"/>
                  </a:schemeClr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defRPr>
            </a:lvl1pPr>
          </a:lstStyle>
          <a:p>
            <a:pPr marL="171446" lvl="0" indent="-171446" rtl="0"/>
            <a:r>
              <a:rPr lang="ja-JP" altLang="en-US" noProof="0" dirty="0"/>
              <a:t>サブタイトル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5053805"/>
            <a:ext cx="7955280" cy="54938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3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 dirty="0"/>
              <a:t>タイトル</a:t>
            </a: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326572" y="4726452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4B94609-D15A-43A0-B247-A9041AEEB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写真 + 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2700" spc="-45" baseline="0" dirty="0"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5" name="図プレースホルダー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81"/>
            <a:ext cx="9144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430" y="3802065"/>
            <a:ext cx="7338060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1430" y="4294303"/>
            <a:ext cx="7338060" cy="1737360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5" name="長方形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フッター プレースホルダー 5">
            <a:extLst>
              <a:ext uri="{FF2B5EF4-FFF2-40B4-BE49-F238E27FC236}">
                <a16:creationId xmlns:a16="http://schemas.microsoft.com/office/drawing/2014/main" id="{C3108621-4D6A-4686-836A-54E08952BA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写真 + 3 つの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図プレースホルダー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81"/>
            <a:ext cx="9144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432" y="3802065"/>
            <a:ext cx="2115571" cy="334508"/>
          </a:xfrm>
        </p:spPr>
        <p:txBody>
          <a:bodyPr rtlCol="0">
            <a:noAutofit/>
          </a:bodyPr>
          <a:lstStyle>
            <a:lvl1pPr marL="0" indent="0" algn="ctr">
              <a:buNone/>
              <a:defRPr sz="1200" b="1" baseline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0" name="テキスト プレースホルダー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67272" y="3802065"/>
            <a:ext cx="2115571" cy="334508"/>
          </a:xfrm>
        </p:spPr>
        <p:txBody>
          <a:bodyPr rtlCol="0">
            <a:noAutofit/>
          </a:bodyPr>
          <a:lstStyle>
            <a:lvl1pPr marL="0" indent="0" algn="ctr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1" name="テキスト プレースホルダー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2" y="3802065"/>
            <a:ext cx="2115571" cy="334508"/>
          </a:xfrm>
        </p:spPr>
        <p:txBody>
          <a:bodyPr rtlCol="0">
            <a:noAutofit/>
          </a:bodyPr>
          <a:lstStyle>
            <a:lvl1pPr marL="0" indent="0" algn="ctr">
              <a:buNone/>
              <a:defRPr sz="1200" b="1" baseline="0">
                <a:solidFill>
                  <a:schemeClr val="accent5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1432" y="4294303"/>
            <a:ext cx="2115571" cy="1496898"/>
          </a:xfrm>
        </p:spPr>
        <p:txBody>
          <a:bodyPr rtlCol="0"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3" name="テキスト プレースホルダー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67272" y="4294303"/>
            <a:ext cx="2115571" cy="1496898"/>
          </a:xfrm>
        </p:spPr>
        <p:txBody>
          <a:bodyPr rtlCol="0"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4" name="テキスト プレースホルダー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7002" y="4294303"/>
            <a:ext cx="2115571" cy="1496898"/>
          </a:xfrm>
        </p:spPr>
        <p:txBody>
          <a:bodyPr rtlCol="0">
            <a:noAutofit/>
          </a:bodyPr>
          <a:lstStyle>
            <a:lvl1pPr marL="0" indent="0" algn="l">
              <a:spcAft>
                <a:spcPts val="450"/>
              </a:spcAft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5" name="フッター プレースホルダー 5">
            <a:extLst>
              <a:ext uri="{FF2B5EF4-FFF2-40B4-BE49-F238E27FC236}">
                <a16:creationId xmlns:a16="http://schemas.microsoft.com/office/drawing/2014/main" id="{CB1B2997-2B47-4693-A150-7B23575E572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ページの半分の写真 + 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図プレースホルダー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24400" y="0"/>
            <a:ext cx="44196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8" y="618429"/>
            <a:ext cx="3878036" cy="840230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2700" spc="-45" baseline="0" dirty="0"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8627" y="2061165"/>
            <a:ext cx="3784147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8627" y="2708232"/>
            <a:ext cx="3784147" cy="3561943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スライド番号プレースホルダー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フッター プレースホルダー 5">
            <a:extLst>
              <a:ext uri="{FF2B5EF4-FFF2-40B4-BE49-F238E27FC236}">
                <a16:creationId xmlns:a16="http://schemas.microsoft.com/office/drawing/2014/main" id="{67E162F8-0D13-4C5A-A8F3-643DA6745F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ドキュメント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92991" y="124955"/>
            <a:ext cx="8965061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5603183"/>
            <a:ext cx="6858000" cy="279307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350" baseline="0" dirty="0">
                <a:solidFill>
                  <a:schemeClr val="accent2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171446" lvl="0" indent="-171446" rtl="0"/>
            <a:r>
              <a:rPr lang="ja-JP" altLang="en-US" noProof="0"/>
              <a:t>サブタイトル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5053805"/>
            <a:ext cx="7955280" cy="54938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3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/>
              <a:t>タイトル</a:t>
            </a: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326572" y="4726452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42C14A7-8231-43C8-963C-787BB7AE57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フローチャート:ドキュメント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85945" y="4581497"/>
            <a:ext cx="8972111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1611383"/>
            <a:ext cx="7249886" cy="746846"/>
          </a:xfrm>
        </p:spPr>
        <p:txBody>
          <a:bodyPr rtlCol="0" anchor="t">
            <a:noAutofit/>
          </a:bodyPr>
          <a:lstStyle>
            <a:lvl1pPr>
              <a:defRPr sz="3600" spc="-113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セクション ヘッダー </a:t>
            </a:r>
            <a:r>
              <a:rPr lang="en-US" altLang="ja-JP" noProof="0"/>
              <a:t>1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2464429"/>
            <a:ext cx="7249886" cy="166199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200" baseline="0">
                <a:solidFill>
                  <a:schemeClr val="accent3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サブタイトル</a:t>
            </a:r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326572" y="1532049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02FFE477-4812-4DDF-88D3-E08DF8C461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つのコンテンツ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4738" y="1825625"/>
            <a:ext cx="3980090" cy="4351338"/>
          </a:xfrm>
        </p:spPr>
        <p:txBody>
          <a:bodyPr rtlCol="0">
            <a:normAutofit/>
          </a:bodyPr>
          <a:lstStyle>
            <a:lvl1pPr>
              <a:defRPr sz="1500" baseline="0">
                <a:ea typeface="Meiryo UI" panose="020B0604030504040204" pitchFamily="50" charset="-128"/>
              </a:defRPr>
            </a:lvl1pPr>
            <a:lvl2pPr>
              <a:defRPr sz="1350" baseline="0">
                <a:ea typeface="Meiryo UI" panose="020B0604030504040204" pitchFamily="50" charset="-128"/>
              </a:defRPr>
            </a:lvl2pPr>
            <a:lvl3pPr>
              <a:defRPr sz="120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3" name="コンテンツ プレースホルダー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29175" y="1825625"/>
            <a:ext cx="3886200" cy="4351338"/>
          </a:xfrm>
        </p:spPr>
        <p:txBody>
          <a:bodyPr rtlCol="0">
            <a:normAutofit/>
          </a:bodyPr>
          <a:lstStyle>
            <a:lvl1pPr>
              <a:defRPr sz="1500" baseline="0">
                <a:ea typeface="Meiryo UI" panose="020B0604030504040204" pitchFamily="50" charset="-128"/>
              </a:defRPr>
            </a:lvl1pPr>
            <a:lvl2pPr>
              <a:defRPr sz="1350" baseline="0">
                <a:ea typeface="Meiryo UI" panose="020B0604030504040204" pitchFamily="50" charset="-128"/>
              </a:defRPr>
            </a:lvl2pPr>
            <a:lvl3pPr>
              <a:defRPr sz="120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3A066C30-FFF6-4264-A199-085A97DD58A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キャプション付きのコンテンツ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58696"/>
            <a:ext cx="2949178" cy="840230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5" name="テキスト プレースホルダー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200" baseline="0">
                <a:ea typeface="Meiryo UI" panose="020B0604030504040204" pitchFamily="50" charset="-128"/>
              </a:defRPr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7391" y="500220"/>
            <a:ext cx="4629150" cy="5368773"/>
          </a:xfrm>
        </p:spPr>
        <p:txBody>
          <a:bodyPr rtlCol="0">
            <a:normAutofit/>
          </a:bodyPr>
          <a:lstStyle>
            <a:lvl1pPr>
              <a:defRPr sz="1800" baseline="0">
                <a:ea typeface="Meiryo UI" panose="020B0604030504040204" pitchFamily="50" charset="-128"/>
              </a:defRPr>
            </a:lvl1pPr>
            <a:lvl2pPr>
              <a:defRPr sz="1500" baseline="0">
                <a:ea typeface="Meiryo UI" panose="020B0604030504040204" pitchFamily="50" charset="-128"/>
              </a:defRPr>
            </a:lvl2pPr>
            <a:lvl3pPr>
              <a:defRPr sz="1350" baseline="0">
                <a:ea typeface="Meiryo UI" panose="020B0604030504040204" pitchFamily="50" charset="-128"/>
              </a:defRPr>
            </a:lvl3pPr>
            <a:lvl4pPr>
              <a:defRPr sz="1200" baseline="0">
                <a:ea typeface="Meiryo UI" panose="020B0604030504040204" pitchFamily="50" charset="-128"/>
              </a:defRPr>
            </a:lvl4pPr>
            <a:lvl5pPr>
              <a:defRPr sz="1200" baseline="0">
                <a:ea typeface="Meiryo UI" panose="020B0604030504040204" pitchFamily="50" charset="-128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E1D69513-D412-42A6-939A-AB555FF5E3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キャプション付きの図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58696"/>
            <a:ext cx="2949178" cy="840230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5" name="テキスト プレースホルダー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200" baseline="0">
                <a:ea typeface="Meiryo UI" panose="020B0604030504040204" pitchFamily="50" charset="-128"/>
              </a:defRPr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1" name="図プレースホルダー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500220"/>
            <a:ext cx="4629150" cy="5368773"/>
          </a:xfrm>
        </p:spPr>
        <p:txBody>
          <a:bodyPr rtlCol="0"/>
          <a:lstStyle>
            <a:lvl1pPr marL="0" indent="0">
              <a:buNone/>
              <a:defRPr sz="2400" baseline="0">
                <a:ea typeface="Meiryo UI" panose="020B0604030504040204" pitchFamily="50" charset="-128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rtl="0"/>
            <a:r>
              <a:rPr lang="ja-JP" altLang="en-US" noProof="0"/>
              <a:t>アイコンをクリックして図を追加</a:t>
            </a:r>
          </a:p>
        </p:txBody>
      </p:sp>
      <p:sp>
        <p:nvSpPr>
          <p:cNvPr id="10" name="フッター プレースホルダー 5">
            <a:extLst>
              <a:ext uri="{FF2B5EF4-FFF2-40B4-BE49-F238E27FC236}">
                <a16:creationId xmlns:a16="http://schemas.microsoft.com/office/drawing/2014/main" id="{2296EB70-37C1-42AB-A420-5FF72B86C0F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5">
            <a:extLst>
              <a:ext uri="{FF2B5EF4-FFF2-40B4-BE49-F238E27FC236}">
                <a16:creationId xmlns:a16="http://schemas.microsoft.com/office/drawing/2014/main" id="{20273381-7E1B-4120-8736-F8FE9DE4B1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用の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488" y="136528"/>
            <a:ext cx="8963025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7" name="テキスト プレースホルダー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4104799"/>
            <a:ext cx="7524750" cy="1072088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rtlCol="0" anchor="ctr">
            <a:spAutoFit/>
          </a:bodyPr>
          <a:lstStyle>
            <a:lvl1pPr marL="0" indent="0">
              <a:lnSpc>
                <a:spcPct val="100000"/>
              </a:lnSpc>
              <a:buNone/>
              <a:defRPr sz="1350" b="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0" rtl="0"/>
            <a:endParaRPr lang="ja-JP" altLang="en-US" noProof="0"/>
          </a:p>
        </p:txBody>
      </p:sp>
      <p:sp>
        <p:nvSpPr>
          <p:cNvPr id="8" name="テキスト プレースホルダー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2414" y="3269343"/>
            <a:ext cx="866525" cy="2001317"/>
          </a:xfrm>
          <a:noFill/>
        </p:spPr>
        <p:txBody>
          <a:bodyPr wrap="square" lIns="182880" tIns="182880" rIns="182880" bIns="91440" rtlCol="0">
            <a:spAutoFit/>
          </a:bodyPr>
          <a:lstStyle>
            <a:lvl1pPr marL="0" indent="0">
              <a:buNone/>
              <a:defRPr sz="12450" b="1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defRPr>
            </a:lvl1pPr>
          </a:lstStyle>
          <a:p>
            <a:pPr lvl="0" rtl="0"/>
            <a:r>
              <a:rPr lang="ja-JP" altLang="en-US" noProof="0"/>
              <a:t>“</a:t>
            </a:r>
          </a:p>
        </p:txBody>
      </p:sp>
      <p:sp>
        <p:nvSpPr>
          <p:cNvPr id="9" name="フレーム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長方形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2" name="フッター プレースホルダー 5">
            <a:extLst>
              <a:ext uri="{FF2B5EF4-FFF2-40B4-BE49-F238E27FC236}">
                <a16:creationId xmlns:a16="http://schemas.microsoft.com/office/drawing/2014/main" id="{2A6C1EB5-C8C9-45BE-A0BB-15EC3289D3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 2 と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" y="0"/>
            <a:ext cx="9143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5603183"/>
            <a:ext cx="6858000" cy="279307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350" baseline="0" dirty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171446" lvl="0" indent="-171446" rtl="0"/>
            <a:r>
              <a:rPr lang="ja-JP" altLang="en-US" noProof="0"/>
              <a:t>サブタイトル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5053805"/>
            <a:ext cx="7955280" cy="54938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300" b="1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/>
              <a:t>タイトル</a:t>
            </a:r>
          </a:p>
        </p:txBody>
      </p:sp>
      <p:sp>
        <p:nvSpPr>
          <p:cNvPr id="11" name="長方形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326572" y="4726452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長方形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8256674" y="6220326"/>
            <a:ext cx="649705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4B9EF11-1292-4338-8025-9F44101297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お礼を述べる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図プレースホルダー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6858000"/>
          </a:xfrm>
          <a:solidFill>
            <a:srgbClr val="85D4E7"/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/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  <a:endParaRPr lang="ja-JP" altLang="en-GB" noProof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4" y="4596754"/>
            <a:ext cx="8095308" cy="1006429"/>
          </a:xfrm>
        </p:spPr>
        <p:txBody>
          <a:bodyPr vert="horz" wrap="square" lIns="91440" tIns="45720" rIns="91440" bIns="45720" rtlCol="0" anchor="b">
            <a:spAutoFit/>
          </a:bodyPr>
          <a:lstStyle>
            <a:lvl1pPr algn="ctr">
              <a:defRPr lang="en-GB" sz="3300" b="1" spc="-113" baseline="0" dirty="0">
                <a:solidFill>
                  <a:schemeClr val="bg1"/>
                </a:solidFill>
                <a:latin typeface="Meiryo UI" panose="020B0604030504040204" pitchFamily="50" charset="-128"/>
              </a:defRPr>
            </a:lvl1pPr>
          </a:lstStyle>
          <a:p>
            <a:pPr marL="0" lvl="0" rtl="0"/>
            <a:r>
              <a:rPr lang="ja-JP" altLang="en-US" noProof="0" dirty="0"/>
              <a:t>おつかれさまでした！</a:t>
            </a:r>
            <a:br>
              <a:rPr lang="en-US" altLang="ja-JP" noProof="0" dirty="0"/>
            </a:br>
            <a:r>
              <a:rPr lang="ja-JP" altLang="en-US" noProof="0" dirty="0"/>
              <a:t>おしまい！</a:t>
            </a:r>
            <a:endParaRPr lang="ja-JP" altLang="en-GB" noProof="0" dirty="0"/>
          </a:p>
        </p:txBody>
      </p:sp>
      <p:sp>
        <p:nvSpPr>
          <p:cNvPr id="4" name="フッター プレースホルダー 5">
            <a:extLst>
              <a:ext uri="{FF2B5EF4-FFF2-40B4-BE49-F238E27FC236}">
                <a16:creationId xmlns:a16="http://schemas.microsoft.com/office/drawing/2014/main" id="{4650ED99-C07A-480E-80FF-205E198697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画像を含むセクション ヘッダ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フリーフォーム:図形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9144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図プレースホルダー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15035"/>
            <a:ext cx="9144000" cy="234296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1611383"/>
            <a:ext cx="7249886" cy="746846"/>
          </a:xfrm>
        </p:spPr>
        <p:txBody>
          <a:bodyPr rtlCol="0" anchor="t">
            <a:noAutofit/>
          </a:bodyPr>
          <a:lstStyle>
            <a:lvl1pPr>
              <a:defRPr sz="3600" spc="-113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セクション ヘッダー </a:t>
            </a:r>
            <a:r>
              <a:rPr lang="en-US" altLang="ja-JP" noProof="0"/>
              <a:t>1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2464429"/>
            <a:ext cx="7249886" cy="221599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600" baseline="0">
                <a:solidFill>
                  <a:schemeClr val="accent3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 dirty="0"/>
              <a:t>サブタイトル</a:t>
            </a:r>
          </a:p>
        </p:txBody>
      </p:sp>
      <p:sp>
        <p:nvSpPr>
          <p:cNvPr id="13" name="長方形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326572" y="1532049"/>
            <a:ext cx="54428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ja-JP" altLang="en-US" sz="1350" baseline="0" noProof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50A3AA2-7D54-487F-8AD2-09E0D950B45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画像を含むセクション ヘッダ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" y="0"/>
            <a:ext cx="9143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350" baseline="0" dirty="0">
                <a:solidFill>
                  <a:schemeClr val="tx1"/>
                </a:solidFill>
                <a:ea typeface="Meiryo UI" panose="020B0604030504040204" pitchFamily="50" charset="-128"/>
              </a:defRPr>
            </a:lvl1pPr>
          </a:lstStyle>
          <a:p>
            <a:pPr marL="171446" lvl="0" indent="-171446" algn="ctr" rtl="0"/>
            <a:r>
              <a:rPr lang="ja-JP" altLang="en-US" noProof="0"/>
              <a:t>画像の挿入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514" y="3860800"/>
            <a:ext cx="7249886" cy="1686720"/>
          </a:xfrm>
        </p:spPr>
        <p:txBody>
          <a:bodyPr rtlCol="0" anchor="b">
            <a:noAutofit/>
          </a:bodyPr>
          <a:lstStyle>
            <a:lvl1pPr>
              <a:defRPr sz="3600" spc="-113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セクション ヘッダー </a:t>
            </a:r>
            <a:r>
              <a:rPr lang="en-US" altLang="ja-JP" noProof="0"/>
              <a:t>2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2514" y="5610175"/>
            <a:ext cx="7249886" cy="166199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ja-JP" altLang="en-US" noProof="0"/>
              <a:t>サブタイトル</a:t>
            </a:r>
          </a:p>
        </p:txBody>
      </p:sp>
      <p:sp>
        <p:nvSpPr>
          <p:cNvPr id="8" name="長方形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45FF900-D87B-4A4B-8BA8-D7A372486C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739" y="1463040"/>
            <a:ext cx="6023201" cy="4770098"/>
          </a:xfrm>
        </p:spPr>
        <p:txBody>
          <a:bodyPr rtlCol="0">
            <a:noAutofit/>
          </a:bodyPr>
          <a:lstStyle>
            <a:lvl1pPr>
              <a:lnSpc>
                <a:spcPct val="200000"/>
              </a:lnSpc>
              <a:spcBef>
                <a:spcPts val="450"/>
              </a:spcBef>
              <a:spcAft>
                <a:spcPts val="900"/>
              </a:spcAft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  <a:lvl2pPr>
              <a:lnSpc>
                <a:spcPct val="200000"/>
              </a:lnSpc>
              <a:spcBef>
                <a:spcPts val="450"/>
              </a:spcBef>
              <a:spcAft>
                <a:spcPts val="900"/>
              </a:spcAft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2pPr>
            <a:lvl3pPr>
              <a:lnSpc>
                <a:spcPct val="200000"/>
              </a:lnSpc>
              <a:spcBef>
                <a:spcPts val="450"/>
              </a:spcBef>
              <a:spcAft>
                <a:spcPts val="900"/>
              </a:spcAft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E0E0E20-F611-46E3-8C9D-5D39152C2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2700" spc="-45" baseline="0" dirty="0"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92174" y="1323684"/>
            <a:ext cx="6023201" cy="4770098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1pPr>
            <a:lvl2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2pPr>
            <a:lvl3pPr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ja-JP" altLang="en-US" noProof="0" dirty="0"/>
              <a:t>マスター テキストのスタイルを編集する</a:t>
            </a:r>
          </a:p>
          <a:p>
            <a:pPr lvl="1" rtl="0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 rtl="0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フッター プレースホルダー 5">
            <a:extLst>
              <a:ext uri="{FF2B5EF4-FFF2-40B4-BE49-F238E27FC236}">
                <a16:creationId xmlns:a16="http://schemas.microsoft.com/office/drawing/2014/main" id="{5CF34E29-AC3B-4EDA-9337-F256FB26B8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4" name="フッター プレースホルダー 5">
            <a:extLst>
              <a:ext uri="{FF2B5EF4-FFF2-40B4-BE49-F238E27FC236}">
                <a16:creationId xmlns:a16="http://schemas.microsoft.com/office/drawing/2014/main" id="{1956D662-20CE-48DA-B57A-26F7272F3E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レーム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1" y="0"/>
            <a:ext cx="9144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長方形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6" name="テキスト プレースホルダー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829175" y="1463351"/>
            <a:ext cx="3886200" cy="48700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b="1" baseline="0">
                <a:solidFill>
                  <a:schemeClr val="accent6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8" name="コンテンツ プレースホルダー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829176" y="2149311"/>
            <a:ext cx="3886201" cy="4040352"/>
          </a:xfrm>
        </p:spPr>
        <p:txBody>
          <a:bodyPr rtlCol="0">
            <a:normAutofit/>
          </a:bodyPr>
          <a:lstStyle>
            <a:lvl1pPr>
              <a:defRPr sz="1050" baseline="0">
                <a:ea typeface="Meiryo UI" panose="020B0604030504040204" pitchFamily="50" charset="-128"/>
              </a:defRPr>
            </a:lvl1pPr>
            <a:lvl2pPr>
              <a:defRPr sz="1050" baseline="0">
                <a:ea typeface="Meiryo UI" panose="020B0604030504040204" pitchFamily="50" charset="-128"/>
              </a:defRPr>
            </a:lvl2pPr>
            <a:lvl3pPr>
              <a:defRPr sz="105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9" name="テキスト プレースホルダー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34738" y="1463351"/>
            <a:ext cx="3980090" cy="487003"/>
          </a:xfrm>
        </p:spPr>
        <p:txBody>
          <a:bodyPr rtlCol="0" anchor="b">
            <a:normAutofit/>
          </a:bodyPr>
          <a:lstStyle>
            <a:lvl1pPr marL="0" indent="0">
              <a:buNone/>
              <a:defRPr sz="1200" b="1" baseline="0">
                <a:solidFill>
                  <a:schemeClr val="accent3"/>
                </a:solidFill>
                <a:ea typeface="Meiryo UI" panose="020B0604030504040204" pitchFamily="50" charset="-128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20" name="コンテンツ プレースホルダー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4737" y="2149311"/>
            <a:ext cx="3980092" cy="4040352"/>
          </a:xfrm>
        </p:spPr>
        <p:txBody>
          <a:bodyPr rtlCol="0">
            <a:normAutofit/>
          </a:bodyPr>
          <a:lstStyle>
            <a:lvl1pPr>
              <a:defRPr sz="1050" baseline="0">
                <a:ea typeface="Meiryo UI" panose="020B0604030504040204" pitchFamily="50" charset="-128"/>
              </a:defRPr>
            </a:lvl1pPr>
            <a:lvl2pPr>
              <a:defRPr sz="1050" baseline="0">
                <a:ea typeface="Meiryo UI" panose="020B0604030504040204" pitchFamily="50" charset="-128"/>
              </a:defRPr>
            </a:lvl2pPr>
            <a:lvl3pPr>
              <a:defRPr sz="1050" baseline="0">
                <a:ea typeface="Meiryo UI" panose="020B0604030504040204" pitchFamily="50" charset="-128"/>
              </a:defRPr>
            </a:lvl3pPr>
            <a:lvl4pPr>
              <a:defRPr sz="1050" baseline="0">
                <a:ea typeface="Meiryo UI" panose="020B0604030504040204" pitchFamily="50" charset="-128"/>
              </a:defRPr>
            </a:lvl4pPr>
            <a:lvl5pPr>
              <a:defRPr sz="1050" baseline="0">
                <a:ea typeface="Meiryo UI" panose="020B0604030504040204" pitchFamily="50" charset="-128"/>
              </a:defRPr>
            </a:lvl5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1" name="フッター プレースホルダー 5">
            <a:extLst>
              <a:ext uri="{FF2B5EF4-FFF2-40B4-BE49-F238E27FC236}">
                <a16:creationId xmlns:a16="http://schemas.microsoft.com/office/drawing/2014/main" id="{A912C864-FAEA-4D9B-92EB-89C0BCBBB9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の白の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長方形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8626" y="1509626"/>
            <a:ext cx="3675290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3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0" name="テキスト プレースホルダー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0085" y="1509626"/>
            <a:ext cx="3675290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200" b="1" baseline="0">
                <a:solidFill>
                  <a:schemeClr val="accent6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2" name="テキスト プレースホルダー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8626" y="2156690"/>
            <a:ext cx="3675290" cy="3561943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13" name="テキスト プレースホルダー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0085" y="2156690"/>
            <a:ext cx="3675290" cy="3561943"/>
          </a:xfrm>
        </p:spPr>
        <p:txBody>
          <a:bodyPr rtlCol="0">
            <a:noAutofit/>
          </a:bodyPr>
          <a:lstStyle>
            <a:lvl1pPr marL="0" indent="0" algn="l">
              <a:buNone/>
              <a:defRPr sz="1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 rtl="0"/>
            <a:r>
              <a:rPr lang="ja-JP" altLang="en-US" noProof="0"/>
              <a:t>マスター テキストのスタイルを編集する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 rtlCol="0"/>
          <a:lstStyle>
            <a:lvl1pPr>
              <a:defRPr baseline="0">
                <a:ea typeface="Meiryo UI" panose="020B0604030504040204" pitchFamily="50" charset="-128"/>
              </a:defRPr>
            </a:lvl1pPr>
          </a:lstStyle>
          <a:p>
            <a:pPr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8" name="フッター プレースホルダー 5">
            <a:extLst>
              <a:ext uri="{FF2B5EF4-FFF2-40B4-BE49-F238E27FC236}">
                <a16:creationId xmlns:a16="http://schemas.microsoft.com/office/drawing/2014/main" id="{FB0FCFCB-76B7-4D89-A656-BB9E5DFB7A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 rt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735" y="1253331"/>
            <a:ext cx="8380640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ja-JP" altLang="en-US" noProof="0"/>
              <a:t>マスター テキストのスタイルを編集する</a:t>
            </a:r>
          </a:p>
          <a:p>
            <a:pPr lvl="1" rtl="0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 rtl="0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 rtl="0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 rtl="0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736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7" name="長方形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8520012" y="6369050"/>
            <a:ext cx="251932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altLang="en-US" sz="1350" baseline="0" noProof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8520012" y="6369055"/>
            <a:ext cx="251932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78048C4E-7BD1-46A5-B2F2-6AD408DAAD47}" type="slidenum">
              <a:rPr lang="en-US" altLang="ja-JP" sz="750" b="1" baseline="0" noProof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750" b="1" baseline="0" noProof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sldNum="0"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kumimoji="1" lang="en-GB" sz="2700" b="1" kern="1200" spc="-45" baseline="0" dirty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b="0" kern="1200" baseline="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70" userDrawn="1">
          <p15:clr>
            <a:srgbClr val="F26B43"/>
          </p15:clr>
        </p15:guide>
        <p15:guide id="4" pos="549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8.JPG"/><Relationship Id="rId7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9.png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2.png"/><Relationship Id="rId7" Type="http://schemas.openxmlformats.org/officeDocument/2006/relationships/image" Target="../media/image4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タイトル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351" y="4664493"/>
            <a:ext cx="8622847" cy="1006429"/>
          </a:xfrm>
        </p:spPr>
        <p:txBody>
          <a:bodyPr rtlCol="0"/>
          <a:lstStyle/>
          <a:p>
            <a:pPr rtl="0"/>
            <a:r>
              <a:rPr lang="ja-JP" altLang="en-US" dirty="0"/>
              <a:t>第</a:t>
            </a:r>
            <a:r>
              <a:rPr lang="en-US" altLang="ja-JP" dirty="0"/>
              <a:t>1</a:t>
            </a:r>
            <a:r>
              <a:rPr lang="ja-JP" altLang="en-US" dirty="0"/>
              <a:t>回追加</a:t>
            </a:r>
            <a:r>
              <a:rPr lang="en-US" altLang="ja-JP" dirty="0"/>
              <a:t>2</a:t>
            </a:r>
            <a:r>
              <a:rPr lang="ja-JP" altLang="en-US" dirty="0"/>
              <a:t>　</a:t>
            </a:r>
            <a:r>
              <a:rPr lang="en-US" altLang="ja-JP" dirty="0"/>
              <a:t>Codey Rocky</a:t>
            </a:r>
            <a:r>
              <a:rPr lang="ja-JP" altLang="en-US" dirty="0"/>
              <a:t>を光らせてみよう！</a:t>
            </a:r>
          </a:p>
        </p:txBody>
      </p:sp>
      <p:pic>
        <p:nvPicPr>
          <p:cNvPr id="43" name="図プレースホルダー 42">
            <a:extLst>
              <a:ext uri="{FF2B5EF4-FFF2-40B4-BE49-F238E27FC236}">
                <a16:creationId xmlns:a16="http://schemas.microsoft.com/office/drawing/2014/main" id="{A9682006-8B49-4EE9-8BCF-99C55DAE97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3291" b="17185"/>
          <a:stretch/>
        </p:blipFill>
        <p:spPr>
          <a:xfrm>
            <a:off x="4674" y="-12681"/>
            <a:ext cx="9144000" cy="4497345"/>
          </a:xfr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CF29BCA-281B-4A76-A3AB-8A3610B36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90" y="2049719"/>
            <a:ext cx="276816" cy="26923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989253F-1DEA-4192-8666-6DE8C51B6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765" y="1010738"/>
            <a:ext cx="316842" cy="25194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C59FFED-0235-4303-A7EC-CA4D3BD52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528" y="2282265"/>
            <a:ext cx="745508" cy="76093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88C4DB9-B9B8-4377-9707-62917B43C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370" y="1093554"/>
            <a:ext cx="858619" cy="79692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BBD78A3-6D33-4610-B512-E34CA32EB7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7648" y="2251417"/>
            <a:ext cx="678669" cy="82262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E44E63B-FB2E-4509-898C-45E004752D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6699" y="2284836"/>
            <a:ext cx="796921" cy="75579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2D87AD86-348C-4429-ABD8-A13B7EBB69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6542" y="2253987"/>
            <a:ext cx="730084" cy="81748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5E2C9C5-EED1-480E-B668-FAFC2DABB5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457" y="1134686"/>
            <a:ext cx="760932" cy="714659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8FD6541D-BBAD-4717-8826-819C9CA93E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5364" y="1083271"/>
            <a:ext cx="591265" cy="817488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6FC11FB-C869-4839-93D8-7EE84AA0C0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6189" y="1377374"/>
            <a:ext cx="579008" cy="53944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7113557E-7CFE-4D1A-90B7-9D8FDFDD8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058" y="2305402"/>
            <a:ext cx="760932" cy="714659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900FAA54-D1E5-4261-B285-89AA6473C2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90012" y="2235992"/>
            <a:ext cx="745508" cy="853478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06ECAA1B-F535-49BE-AC9F-DC3FFB6F0D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4001" y="2235992"/>
            <a:ext cx="745508" cy="853478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611ABEB9-3847-4FAA-A1C6-A2BDB3C77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6839" y="2097637"/>
            <a:ext cx="316842" cy="251947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3F6D95FD-5CCE-4F51-9FC3-C38D92488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369" y="2122698"/>
            <a:ext cx="316842" cy="2519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8BA8C9B-0296-4A20-8987-2D81E4D9C9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476" y="190890"/>
            <a:ext cx="2938853" cy="664518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FC6CBA4-3BB8-49FB-8A48-A72FA8EFD64D}"/>
              </a:ext>
            </a:extLst>
          </p:cNvPr>
          <p:cNvSpPr txBox="1"/>
          <p:nvPr/>
        </p:nvSpPr>
        <p:spPr>
          <a:xfrm>
            <a:off x="3044121" y="4911613"/>
            <a:ext cx="1185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コーディ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F183AFE-781F-4C14-BD1D-AD4A943BF91D}"/>
              </a:ext>
            </a:extLst>
          </p:cNvPr>
          <p:cNvSpPr txBox="1"/>
          <p:nvPr/>
        </p:nvSpPr>
        <p:spPr>
          <a:xfrm>
            <a:off x="557059" y="4907682"/>
            <a:ext cx="1935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だい　　　かいついか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8137ABA-335A-48A1-9A90-56AA55673EEE}"/>
              </a:ext>
            </a:extLst>
          </p:cNvPr>
          <p:cNvSpPr txBox="1"/>
          <p:nvPr/>
        </p:nvSpPr>
        <p:spPr>
          <a:xfrm>
            <a:off x="4658225" y="4907683"/>
            <a:ext cx="1185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ロッキー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ECD625B-5707-4AE4-9B9B-D246B01A7203}"/>
              </a:ext>
            </a:extLst>
          </p:cNvPr>
          <p:cNvSpPr txBox="1"/>
          <p:nvPr/>
        </p:nvSpPr>
        <p:spPr>
          <a:xfrm>
            <a:off x="6070753" y="4907681"/>
            <a:ext cx="553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ひか</a:t>
            </a:r>
          </a:p>
        </p:txBody>
      </p:sp>
    </p:spTree>
    <p:extLst>
      <p:ext uri="{BB962C8B-B14F-4D97-AF65-F5344CB8AC3E}">
        <p14:creationId xmlns:p14="http://schemas.microsoft.com/office/powerpoint/2010/main" val="544833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ミッション：</a:t>
            </a:r>
            <a:r>
              <a:rPr lang="en-US" altLang="ja-JP" dirty="0"/>
              <a:t> Codey Rocky</a:t>
            </a:r>
            <a:r>
              <a:rPr lang="ja-JP" altLang="en-US" dirty="0"/>
              <a:t>を光らせてみよう！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0E4E155-652C-4B93-A034-D66DCCB15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839" y="2456345"/>
            <a:ext cx="3104700" cy="2839560"/>
          </a:xfrm>
          <a:prstGeom prst="rect">
            <a:avLst/>
          </a:prstGeom>
        </p:spPr>
      </p:pic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E2BCE014-32CE-4F65-8A7E-370FA7370F69}"/>
              </a:ext>
            </a:extLst>
          </p:cNvPr>
          <p:cNvSpPr/>
          <p:nvPr/>
        </p:nvSpPr>
        <p:spPr>
          <a:xfrm>
            <a:off x="1353840" y="2466517"/>
            <a:ext cx="1010806" cy="48568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A6585A02-2F87-4F4F-A11B-5D5978AA7CF6}"/>
              </a:ext>
            </a:extLst>
          </p:cNvPr>
          <p:cNvSpPr/>
          <p:nvPr/>
        </p:nvSpPr>
        <p:spPr>
          <a:xfrm>
            <a:off x="1344961" y="2962372"/>
            <a:ext cx="1019684" cy="96637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CDCEBF9-E8A0-49C3-9D2F-B0A4E0321881}"/>
              </a:ext>
            </a:extLst>
          </p:cNvPr>
          <p:cNvGrpSpPr/>
          <p:nvPr/>
        </p:nvGrpSpPr>
        <p:grpSpPr>
          <a:xfrm>
            <a:off x="500576" y="1245270"/>
            <a:ext cx="5234830" cy="577081"/>
            <a:chOff x="968914" y="2212247"/>
            <a:chExt cx="5234830" cy="577081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AC0A1B9-6D26-46AC-BF3A-C38981E581DE}"/>
                </a:ext>
              </a:extLst>
            </p:cNvPr>
            <p:cNvSpPr txBox="1"/>
            <p:nvPr/>
          </p:nvSpPr>
          <p:spPr>
            <a:xfrm>
              <a:off x="968914" y="2212247"/>
              <a:ext cx="523483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「デバイス」タブから</a:t>
              </a: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Codey</a:t>
              </a: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を選択しよう！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2D2E78C0-8162-4D21-AFD3-00997D755944}"/>
                </a:ext>
              </a:extLst>
            </p:cNvPr>
            <p:cNvSpPr txBox="1"/>
            <p:nvPr/>
          </p:nvSpPr>
          <p:spPr>
            <a:xfrm>
              <a:off x="3432470" y="2271947"/>
              <a:ext cx="7277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コーディ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9D5D045A-4B61-4846-9A1C-CF1CF2074077}"/>
                </a:ext>
              </a:extLst>
            </p:cNvPr>
            <p:cNvSpPr txBox="1"/>
            <p:nvPr/>
          </p:nvSpPr>
          <p:spPr>
            <a:xfrm>
              <a:off x="4199177" y="2271947"/>
              <a:ext cx="7277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せんたく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33FFF342-C729-4D8B-B473-49A0DA4D2983}"/>
              </a:ext>
            </a:extLst>
          </p:cNvPr>
          <p:cNvGrpSpPr/>
          <p:nvPr/>
        </p:nvGrpSpPr>
        <p:grpSpPr>
          <a:xfrm>
            <a:off x="1894129" y="2166094"/>
            <a:ext cx="3060000" cy="268117"/>
            <a:chOff x="1509204" y="2285568"/>
            <a:chExt cx="3060000" cy="268117"/>
          </a:xfrm>
        </p:grpSpPr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F2A71519-6031-438A-BBF5-4273E38095A1}"/>
                </a:ext>
              </a:extLst>
            </p:cNvPr>
            <p:cNvCxnSpPr>
              <a:cxnSpLocks/>
            </p:cNvCxnSpPr>
            <p:nvPr/>
          </p:nvCxnSpPr>
          <p:spPr>
            <a:xfrm>
              <a:off x="1512836" y="2288650"/>
              <a:ext cx="1" cy="26503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0842F94E-011A-42C5-A4EB-963F91E7DB67}"/>
                </a:ext>
              </a:extLst>
            </p:cNvPr>
            <p:cNvCxnSpPr/>
            <p:nvPr/>
          </p:nvCxnSpPr>
          <p:spPr>
            <a:xfrm>
              <a:off x="1509204" y="2285568"/>
              <a:ext cx="3060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250799BC-2A28-493D-8E25-D23039E4C5C6}"/>
              </a:ext>
            </a:extLst>
          </p:cNvPr>
          <p:cNvCxnSpPr>
            <a:cxnSpLocks/>
          </p:cNvCxnSpPr>
          <p:nvPr/>
        </p:nvCxnSpPr>
        <p:spPr>
          <a:xfrm flipH="1" flipV="1">
            <a:off x="2364645" y="3671586"/>
            <a:ext cx="2651695" cy="9440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DA6A634-8149-49BF-A482-5B0040977DE8}"/>
              </a:ext>
            </a:extLst>
          </p:cNvPr>
          <p:cNvSpPr txBox="1"/>
          <p:nvPr/>
        </p:nvSpPr>
        <p:spPr>
          <a:xfrm>
            <a:off x="4954129" y="1889442"/>
            <a:ext cx="79724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タブ</a:t>
            </a:r>
            <a:endParaRPr lang="en-US" altLang="ja-JP" sz="1600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2F76325-76C1-4FD2-B360-96AF09D6DD2C}"/>
              </a:ext>
            </a:extLst>
          </p:cNvPr>
          <p:cNvGrpSpPr/>
          <p:nvPr/>
        </p:nvGrpSpPr>
        <p:grpSpPr>
          <a:xfrm>
            <a:off x="4954128" y="3879576"/>
            <a:ext cx="3915121" cy="1569660"/>
            <a:chOff x="5344289" y="4673458"/>
            <a:chExt cx="3915121" cy="1569660"/>
          </a:xfrm>
        </p:grpSpPr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B08343C0-5B90-4545-A5E5-81A3A739EB57}"/>
                </a:ext>
              </a:extLst>
            </p:cNvPr>
            <p:cNvSpPr txBox="1"/>
            <p:nvPr/>
          </p:nvSpPr>
          <p:spPr>
            <a:xfrm>
              <a:off x="5344289" y="4673458"/>
              <a:ext cx="391512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Codey</a:t>
              </a:r>
            </a:p>
            <a:p>
              <a:pPr>
                <a:lnSpc>
                  <a:spcPct val="200000"/>
                </a:lnSpc>
              </a:pP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（クリックすると枠が青くなり、</a:t>
              </a:r>
              <a:endParaRPr lang="en-US" altLang="ja-JP" sz="1600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sz="16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</a:t>
              </a:r>
              <a:r>
                <a:rPr lang="ja-JP" altLang="en-US" sz="1600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選択された状態となります。）</a:t>
              </a:r>
              <a:endParaRPr lang="en-US" altLang="ja-JP" sz="1600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354EB401-C462-443C-A77F-BB5001E8AAAD}"/>
                </a:ext>
              </a:extLst>
            </p:cNvPr>
            <p:cNvSpPr txBox="1"/>
            <p:nvPr/>
          </p:nvSpPr>
          <p:spPr>
            <a:xfrm>
              <a:off x="5413831" y="4757624"/>
              <a:ext cx="7277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コーディ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D8CD97DF-DDFE-45D6-B26C-F74F28A51544}"/>
                </a:ext>
              </a:extLst>
            </p:cNvPr>
            <p:cNvSpPr txBox="1"/>
            <p:nvPr/>
          </p:nvSpPr>
          <p:spPr>
            <a:xfrm>
              <a:off x="6950322" y="5281121"/>
              <a:ext cx="4475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わく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1E988B00-A7E8-4CD8-B97A-A71D8758F163}"/>
                </a:ext>
              </a:extLst>
            </p:cNvPr>
            <p:cNvSpPr txBox="1"/>
            <p:nvPr/>
          </p:nvSpPr>
          <p:spPr>
            <a:xfrm>
              <a:off x="7338659" y="5281121"/>
              <a:ext cx="4475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134A9FD-0930-48BB-A011-5AA983209F89}"/>
                </a:ext>
              </a:extLst>
            </p:cNvPr>
            <p:cNvSpPr txBox="1"/>
            <p:nvPr/>
          </p:nvSpPr>
          <p:spPr>
            <a:xfrm>
              <a:off x="6059508" y="5762119"/>
              <a:ext cx="7277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せんたく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526F1C5B-B636-496A-9337-3399674425D1}"/>
                </a:ext>
              </a:extLst>
            </p:cNvPr>
            <p:cNvSpPr txBox="1"/>
            <p:nvPr/>
          </p:nvSpPr>
          <p:spPr>
            <a:xfrm>
              <a:off x="6950322" y="5762119"/>
              <a:ext cx="100244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じょうたい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BFA37BF-F83F-432A-950C-FD9B44454A42}"/>
              </a:ext>
            </a:extLst>
          </p:cNvPr>
          <p:cNvSpPr txBox="1"/>
          <p:nvPr/>
        </p:nvSpPr>
        <p:spPr>
          <a:xfrm>
            <a:off x="4525055" y="395781"/>
            <a:ext cx="479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ひか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3C69E67-C3E5-4404-A0F8-76C3357160EB}"/>
              </a:ext>
            </a:extLst>
          </p:cNvPr>
          <p:cNvSpPr txBox="1"/>
          <p:nvPr/>
        </p:nvSpPr>
        <p:spPr>
          <a:xfrm>
            <a:off x="2053644" y="395781"/>
            <a:ext cx="108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コーディ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4E44454-04B3-435D-B38A-97DE12D2CF8B}"/>
              </a:ext>
            </a:extLst>
          </p:cNvPr>
          <p:cNvSpPr txBox="1"/>
          <p:nvPr/>
        </p:nvSpPr>
        <p:spPr>
          <a:xfrm>
            <a:off x="3289349" y="395781"/>
            <a:ext cx="108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ロッキー</a:t>
            </a:r>
          </a:p>
        </p:txBody>
      </p:sp>
    </p:spTree>
    <p:extLst>
      <p:ext uri="{BB962C8B-B14F-4D97-AF65-F5344CB8AC3E}">
        <p14:creationId xmlns:p14="http://schemas.microsoft.com/office/powerpoint/2010/main" val="1533872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4E2A499-5344-48F5-81C7-1F691CBA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858" y="1381960"/>
            <a:ext cx="2305050" cy="8382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CB3AC05-078E-4CD0-B9EB-A3BE43468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8141" y="1519787"/>
            <a:ext cx="3267306" cy="326730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光①</a:t>
            </a:r>
            <a:r>
              <a:rPr lang="en-US" altLang="ja-JP" dirty="0"/>
              <a:t>】</a:t>
            </a:r>
            <a:r>
              <a:rPr lang="ja-JP" altLang="en-US" dirty="0"/>
              <a:t>　</a:t>
            </a:r>
            <a:r>
              <a:rPr lang="en-US" altLang="ja-JP" dirty="0"/>
              <a:t> A</a:t>
            </a:r>
            <a:r>
              <a:rPr lang="ja-JP" altLang="en-US" dirty="0"/>
              <a:t>ボタンを押したときの動き</a:t>
            </a:r>
          </a:p>
        </p:txBody>
      </p: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7629BA81-9211-40D5-9386-09BC05718E21}"/>
              </a:ext>
            </a:extLst>
          </p:cNvPr>
          <p:cNvCxnSpPr>
            <a:cxnSpLocks/>
          </p:cNvCxnSpPr>
          <p:nvPr/>
        </p:nvCxnSpPr>
        <p:spPr>
          <a:xfrm>
            <a:off x="4577675" y="1829392"/>
            <a:ext cx="50170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243186AD-3BB0-4E11-A355-A2DE98DAADD0}"/>
              </a:ext>
            </a:extLst>
          </p:cNvPr>
          <p:cNvGrpSpPr/>
          <p:nvPr/>
        </p:nvGrpSpPr>
        <p:grpSpPr>
          <a:xfrm>
            <a:off x="3909776" y="1519787"/>
            <a:ext cx="667899" cy="650331"/>
            <a:chOff x="475743" y="2747684"/>
            <a:chExt cx="667899" cy="650331"/>
          </a:xfrm>
        </p:grpSpPr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F5ACE179-203C-4655-B443-23805F4FF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5743" y="2747684"/>
              <a:ext cx="628738" cy="619211"/>
            </a:xfrm>
            <a:prstGeom prst="rect">
              <a:avLst/>
            </a:prstGeom>
          </p:spPr>
        </p:pic>
        <p:sp>
          <p:nvSpPr>
            <p:cNvPr id="63" name="四角形: 角を丸くする 62">
              <a:extLst>
                <a:ext uri="{FF2B5EF4-FFF2-40B4-BE49-F238E27FC236}">
                  <a16:creationId xmlns:a16="http://schemas.microsoft.com/office/drawing/2014/main" id="{99199C6C-645B-468F-9F6B-C77937F4E1CD}"/>
                </a:ext>
              </a:extLst>
            </p:cNvPr>
            <p:cNvSpPr/>
            <p:nvPr/>
          </p:nvSpPr>
          <p:spPr>
            <a:xfrm>
              <a:off x="491220" y="2758820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0D5DAF1-3B5A-44BA-BCEA-34E02090D9CA}"/>
              </a:ext>
            </a:extLst>
          </p:cNvPr>
          <p:cNvSpPr txBox="1"/>
          <p:nvPr/>
        </p:nvSpPr>
        <p:spPr>
          <a:xfrm>
            <a:off x="486687" y="361270"/>
            <a:ext cx="555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ひかり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47EF44B-895D-477E-99EA-D5451D43D191}"/>
              </a:ext>
            </a:extLst>
          </p:cNvPr>
          <p:cNvSpPr txBox="1"/>
          <p:nvPr/>
        </p:nvSpPr>
        <p:spPr>
          <a:xfrm>
            <a:off x="4655572" y="361270"/>
            <a:ext cx="50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0D8063F-E017-4916-BB9D-DB5D0960D3A0}"/>
              </a:ext>
            </a:extLst>
          </p:cNvPr>
          <p:cNvSpPr txBox="1"/>
          <p:nvPr/>
        </p:nvSpPr>
        <p:spPr>
          <a:xfrm>
            <a:off x="3025340" y="361270"/>
            <a:ext cx="50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D77883A2-7CBF-4E1D-8523-3FD7DAF073D6}"/>
              </a:ext>
            </a:extLst>
          </p:cNvPr>
          <p:cNvGrpSpPr/>
          <p:nvPr/>
        </p:nvGrpSpPr>
        <p:grpSpPr>
          <a:xfrm>
            <a:off x="3798695" y="3429000"/>
            <a:ext cx="5341453" cy="639621"/>
            <a:chOff x="808650" y="5164674"/>
            <a:chExt cx="5341453" cy="639621"/>
          </a:xfrm>
        </p:grpSpPr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5F6F4EAC-E795-4F1C-AF71-1CBAFBFFFC8E}"/>
                </a:ext>
              </a:extLst>
            </p:cNvPr>
            <p:cNvSpPr txBox="1"/>
            <p:nvPr/>
          </p:nvSpPr>
          <p:spPr>
            <a:xfrm>
              <a:off x="808650" y="5164674"/>
              <a:ext cx="534145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イベント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　　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43316306-8E22-42D2-BD1C-EA3059108762}"/>
                </a:ext>
              </a:extLst>
            </p:cNvPr>
            <p:cNvSpPr txBox="1"/>
            <p:nvPr/>
          </p:nvSpPr>
          <p:spPr>
            <a:xfrm>
              <a:off x="4635206" y="5229819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C0C3C83E-A6D0-4FFF-84A4-A39E3C036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42566" y="5232745"/>
              <a:ext cx="1828958" cy="571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9901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99F992B-F9C2-423A-B254-63080B856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145" y="1430294"/>
            <a:ext cx="2276475" cy="1143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CB3AC05-078E-4CD0-B9EB-A3BE43468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8141" y="1519787"/>
            <a:ext cx="3267306" cy="326730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光①</a:t>
            </a:r>
            <a:r>
              <a:rPr lang="en-US" altLang="ja-JP" dirty="0"/>
              <a:t>】</a:t>
            </a:r>
            <a:r>
              <a:rPr lang="ja-JP" altLang="en-US" dirty="0"/>
              <a:t>　</a:t>
            </a:r>
            <a:r>
              <a:rPr lang="en-US" altLang="ja-JP" dirty="0"/>
              <a:t> A</a:t>
            </a:r>
            <a:r>
              <a:rPr lang="ja-JP" altLang="en-US" dirty="0"/>
              <a:t>ボタンを押したときの動き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0D5DAF1-3B5A-44BA-BCEA-34E02090D9CA}"/>
              </a:ext>
            </a:extLst>
          </p:cNvPr>
          <p:cNvSpPr txBox="1"/>
          <p:nvPr/>
        </p:nvSpPr>
        <p:spPr>
          <a:xfrm>
            <a:off x="486687" y="361270"/>
            <a:ext cx="555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ひかり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47EF44B-895D-477E-99EA-D5451D43D191}"/>
              </a:ext>
            </a:extLst>
          </p:cNvPr>
          <p:cNvSpPr txBox="1"/>
          <p:nvPr/>
        </p:nvSpPr>
        <p:spPr>
          <a:xfrm>
            <a:off x="4655572" y="361270"/>
            <a:ext cx="50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0D8063F-E017-4916-BB9D-DB5D0960D3A0}"/>
              </a:ext>
            </a:extLst>
          </p:cNvPr>
          <p:cNvSpPr txBox="1"/>
          <p:nvPr/>
        </p:nvSpPr>
        <p:spPr>
          <a:xfrm>
            <a:off x="3025340" y="361270"/>
            <a:ext cx="50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</a:t>
            </a: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834DC9A8-6C17-4C9A-AE0B-06D2B730CD1B}"/>
              </a:ext>
            </a:extLst>
          </p:cNvPr>
          <p:cNvCxnSpPr>
            <a:cxnSpLocks/>
          </p:cNvCxnSpPr>
          <p:nvPr/>
        </p:nvCxnSpPr>
        <p:spPr>
          <a:xfrm>
            <a:off x="4591650" y="2237765"/>
            <a:ext cx="50170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FA6FB3E3-D9DF-45F3-8D72-ADC261F10E3C}"/>
              </a:ext>
            </a:extLst>
          </p:cNvPr>
          <p:cNvGrpSpPr/>
          <p:nvPr/>
        </p:nvGrpSpPr>
        <p:grpSpPr>
          <a:xfrm>
            <a:off x="3949577" y="1948304"/>
            <a:ext cx="652422" cy="639195"/>
            <a:chOff x="3949577" y="1948304"/>
            <a:chExt cx="652422" cy="639195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C7C2BB4C-22D4-4FDC-AC3B-A783C96C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3375" y="1992936"/>
              <a:ext cx="504825" cy="542925"/>
            </a:xfrm>
            <a:prstGeom prst="rect">
              <a:avLst/>
            </a:prstGeom>
          </p:spPr>
        </p:pic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1CD12709-1B5F-488F-AABF-CEB6A3190077}"/>
                </a:ext>
              </a:extLst>
            </p:cNvPr>
            <p:cNvSpPr/>
            <p:nvPr/>
          </p:nvSpPr>
          <p:spPr>
            <a:xfrm>
              <a:off x="3949577" y="1948304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163D5E5-A2FB-4750-A219-AE55A8D6F764}"/>
              </a:ext>
            </a:extLst>
          </p:cNvPr>
          <p:cNvGrpSpPr/>
          <p:nvPr/>
        </p:nvGrpSpPr>
        <p:grpSpPr>
          <a:xfrm>
            <a:off x="4528200" y="3728686"/>
            <a:ext cx="3372733" cy="577081"/>
            <a:chOff x="4528200" y="3728686"/>
            <a:chExt cx="3372733" cy="57708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40321CD1-22D0-4F56-9252-A82BD0354782}"/>
                </a:ext>
              </a:extLst>
            </p:cNvPr>
            <p:cNvSpPr txBox="1"/>
            <p:nvPr/>
          </p:nvSpPr>
          <p:spPr>
            <a:xfrm>
              <a:off x="4528200" y="3728686"/>
              <a:ext cx="337273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「感情」から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98F45BBE-DCD8-42F4-9D8B-F8A749EE8ADB}"/>
                </a:ext>
              </a:extLst>
            </p:cNvPr>
            <p:cNvSpPr txBox="1"/>
            <p:nvPr/>
          </p:nvSpPr>
          <p:spPr>
            <a:xfrm>
              <a:off x="7002300" y="3797639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25C28134-3820-4E5C-8771-FE33295F2069}"/>
                </a:ext>
              </a:extLst>
            </p:cNvPr>
            <p:cNvSpPr txBox="1"/>
            <p:nvPr/>
          </p:nvSpPr>
          <p:spPr>
            <a:xfrm>
              <a:off x="4658386" y="3792438"/>
              <a:ext cx="8223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かんじょう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9504E4C5-8DC0-494A-BD24-18DFD16BF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3380" y="3871389"/>
              <a:ext cx="640135" cy="434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1420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54827B6-426F-4454-998C-D4588D4AD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901" y="1411601"/>
            <a:ext cx="3200400" cy="15716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CB3AC05-078E-4CD0-B9EB-A3BE43468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8141" y="1519787"/>
            <a:ext cx="3267306" cy="326730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光①</a:t>
            </a:r>
            <a:r>
              <a:rPr lang="en-US" altLang="ja-JP" dirty="0"/>
              <a:t>】</a:t>
            </a:r>
            <a:r>
              <a:rPr lang="ja-JP" altLang="en-US" dirty="0"/>
              <a:t>　</a:t>
            </a:r>
            <a:r>
              <a:rPr lang="en-US" altLang="ja-JP" dirty="0"/>
              <a:t> A</a:t>
            </a:r>
            <a:r>
              <a:rPr lang="ja-JP" altLang="en-US" dirty="0"/>
              <a:t>ボタンを押したときの動き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0D5DAF1-3B5A-44BA-BCEA-34E02090D9CA}"/>
              </a:ext>
            </a:extLst>
          </p:cNvPr>
          <p:cNvSpPr txBox="1"/>
          <p:nvPr/>
        </p:nvSpPr>
        <p:spPr>
          <a:xfrm>
            <a:off x="486687" y="361270"/>
            <a:ext cx="555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ひかり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47EF44B-895D-477E-99EA-D5451D43D191}"/>
              </a:ext>
            </a:extLst>
          </p:cNvPr>
          <p:cNvSpPr txBox="1"/>
          <p:nvPr/>
        </p:nvSpPr>
        <p:spPr>
          <a:xfrm>
            <a:off x="4655572" y="361270"/>
            <a:ext cx="50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0D8063F-E017-4916-BB9D-DB5D0960D3A0}"/>
              </a:ext>
            </a:extLst>
          </p:cNvPr>
          <p:cNvSpPr txBox="1"/>
          <p:nvPr/>
        </p:nvSpPr>
        <p:spPr>
          <a:xfrm>
            <a:off x="3025340" y="361270"/>
            <a:ext cx="50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</a:t>
            </a: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834DC9A8-6C17-4C9A-AE0B-06D2B730CD1B}"/>
              </a:ext>
            </a:extLst>
          </p:cNvPr>
          <p:cNvCxnSpPr>
            <a:cxnSpLocks/>
          </p:cNvCxnSpPr>
          <p:nvPr/>
        </p:nvCxnSpPr>
        <p:spPr>
          <a:xfrm>
            <a:off x="4591650" y="2646140"/>
            <a:ext cx="50170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6B014F2-3943-4203-AA30-28051AF51849}"/>
              </a:ext>
            </a:extLst>
          </p:cNvPr>
          <p:cNvGrpSpPr/>
          <p:nvPr/>
        </p:nvGrpSpPr>
        <p:grpSpPr>
          <a:xfrm>
            <a:off x="3949577" y="2356679"/>
            <a:ext cx="652422" cy="639195"/>
            <a:chOff x="3949577" y="2356679"/>
            <a:chExt cx="652422" cy="639195"/>
          </a:xfrm>
        </p:grpSpPr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1CD12709-1B5F-488F-AABF-CEB6A3190077}"/>
                </a:ext>
              </a:extLst>
            </p:cNvPr>
            <p:cNvSpPr/>
            <p:nvPr/>
          </p:nvSpPr>
          <p:spPr>
            <a:xfrm>
              <a:off x="3949577" y="2356679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883BBBE0-7FFE-4324-BE64-7DA12C122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4305" y="2414338"/>
              <a:ext cx="409575" cy="523875"/>
            </a:xfrm>
            <a:prstGeom prst="rect">
              <a:avLst/>
            </a:prstGeom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1D866E99-1E84-4DA2-92DE-B630CDA65672}"/>
              </a:ext>
            </a:extLst>
          </p:cNvPr>
          <p:cNvGrpSpPr/>
          <p:nvPr/>
        </p:nvGrpSpPr>
        <p:grpSpPr>
          <a:xfrm>
            <a:off x="3949577" y="3710791"/>
            <a:ext cx="4615800" cy="600288"/>
            <a:chOff x="3949577" y="3710791"/>
            <a:chExt cx="4615800" cy="600288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40321CD1-22D0-4F56-9252-A82BD0354782}"/>
                </a:ext>
              </a:extLst>
            </p:cNvPr>
            <p:cNvSpPr txBox="1"/>
            <p:nvPr/>
          </p:nvSpPr>
          <p:spPr>
            <a:xfrm>
              <a:off x="3949577" y="3710791"/>
              <a:ext cx="46158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「光」から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　　　　　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98F45BBE-DCD8-42F4-9D8B-F8A749EE8ADB}"/>
                </a:ext>
              </a:extLst>
            </p:cNvPr>
            <p:cNvSpPr txBox="1"/>
            <p:nvPr/>
          </p:nvSpPr>
          <p:spPr>
            <a:xfrm>
              <a:off x="7801909" y="3779744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25C28134-3820-4E5C-8771-FE33295F2069}"/>
                </a:ext>
              </a:extLst>
            </p:cNvPr>
            <p:cNvSpPr txBox="1"/>
            <p:nvPr/>
          </p:nvSpPr>
          <p:spPr>
            <a:xfrm>
              <a:off x="4079764" y="3774543"/>
              <a:ext cx="6238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ひかり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0559865D-746D-447C-B525-05A31C230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4911" y="3861460"/>
              <a:ext cx="2598645" cy="449619"/>
            </a:xfrm>
            <a:prstGeom prst="rect">
              <a:avLst/>
            </a:prstGeom>
          </p:spPr>
        </p:pic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9F1C9D0-68EC-4EB1-8343-D4F9FC457A99}"/>
              </a:ext>
            </a:extLst>
          </p:cNvPr>
          <p:cNvSpPr txBox="1"/>
          <p:nvPr/>
        </p:nvSpPr>
        <p:spPr>
          <a:xfrm>
            <a:off x="1854767" y="5295473"/>
            <a:ext cx="390527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できたかな？</a:t>
            </a:r>
            <a:endParaRPr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次は</a:t>
            </a:r>
            <a:r>
              <a:rPr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ボタンを押したときの光を設定しよう！</a:t>
            </a:r>
            <a:endParaRPr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26CDE0A-BDC7-43F7-8953-B2A8B4BE040B}"/>
              </a:ext>
            </a:extLst>
          </p:cNvPr>
          <p:cNvSpPr txBox="1"/>
          <p:nvPr/>
        </p:nvSpPr>
        <p:spPr>
          <a:xfrm>
            <a:off x="2956347" y="5790069"/>
            <a:ext cx="5539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7E06117-8F1B-4668-8AF5-2EF06A66252B}"/>
              </a:ext>
            </a:extLst>
          </p:cNvPr>
          <p:cNvSpPr txBox="1"/>
          <p:nvPr/>
        </p:nvSpPr>
        <p:spPr>
          <a:xfrm>
            <a:off x="4014493" y="5790069"/>
            <a:ext cx="5539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ひかり</a:t>
            </a:r>
            <a:endParaRPr kumimoji="1" lang="ja-JP" altLang="en-US" sz="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2617C29-FC9F-4E71-90D0-F2DAFCEFBBA2}"/>
              </a:ext>
            </a:extLst>
          </p:cNvPr>
          <p:cNvSpPr txBox="1"/>
          <p:nvPr/>
        </p:nvSpPr>
        <p:spPr>
          <a:xfrm>
            <a:off x="4450316" y="5790069"/>
            <a:ext cx="5539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せってい</a:t>
            </a:r>
            <a:endParaRPr kumimoji="1" lang="ja-JP" altLang="en-US" sz="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吹き出し: 角を丸めた四角形 34">
            <a:extLst>
              <a:ext uri="{FF2B5EF4-FFF2-40B4-BE49-F238E27FC236}">
                <a16:creationId xmlns:a16="http://schemas.microsoft.com/office/drawing/2014/main" id="{743D3525-9AAB-4E53-BF01-FABBEB0FE2B7}"/>
              </a:ext>
            </a:extLst>
          </p:cNvPr>
          <p:cNvSpPr/>
          <p:nvPr/>
        </p:nvSpPr>
        <p:spPr>
          <a:xfrm>
            <a:off x="1753648" y="5215463"/>
            <a:ext cx="4006396" cy="1085850"/>
          </a:xfrm>
          <a:prstGeom prst="wedgeRoundRectCallout">
            <a:avLst>
              <a:gd name="adj1" fmla="val 57215"/>
              <a:gd name="adj2" fmla="val -10658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 sz="1600">
              <a:solidFill>
                <a:schemeClr val="tx1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7846EE1-49C0-4FAC-B134-FBE127B2B447}"/>
              </a:ext>
            </a:extLst>
          </p:cNvPr>
          <p:cNvSpPr txBox="1"/>
          <p:nvPr/>
        </p:nvSpPr>
        <p:spPr>
          <a:xfrm>
            <a:off x="1828461" y="5790069"/>
            <a:ext cx="3991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つぎ</a:t>
            </a:r>
            <a:endParaRPr kumimoji="1" lang="ja-JP" altLang="en-US" sz="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01E65D70-DD8E-4054-8AFC-2E237ED5E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4268" y="4722935"/>
            <a:ext cx="1299508" cy="207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44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307CE12D-597A-45D2-84F8-B493EDC11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421" y="1490682"/>
            <a:ext cx="2857500" cy="18669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0152149-1367-4963-A770-CEF5CE901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9694" y="1519786"/>
            <a:ext cx="3267307" cy="3267307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光②</a:t>
            </a:r>
            <a:r>
              <a:rPr lang="en-US" altLang="ja-JP" dirty="0"/>
              <a:t>】</a:t>
            </a:r>
            <a:r>
              <a:rPr lang="ja-JP" altLang="en-US" dirty="0"/>
              <a:t>　</a:t>
            </a:r>
            <a:r>
              <a:rPr lang="en-US" altLang="ja-JP" dirty="0"/>
              <a:t> B</a:t>
            </a:r>
            <a:r>
              <a:rPr lang="ja-JP" altLang="en-US" dirty="0"/>
              <a:t>ボタンを押したときの動き</a:t>
            </a:r>
          </a:p>
        </p:txBody>
      </p: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7629BA81-9211-40D5-9386-09BC05718E21}"/>
              </a:ext>
            </a:extLst>
          </p:cNvPr>
          <p:cNvCxnSpPr>
            <a:cxnSpLocks/>
          </p:cNvCxnSpPr>
          <p:nvPr/>
        </p:nvCxnSpPr>
        <p:spPr>
          <a:xfrm>
            <a:off x="4577675" y="1829392"/>
            <a:ext cx="50170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243186AD-3BB0-4E11-A355-A2DE98DAADD0}"/>
              </a:ext>
            </a:extLst>
          </p:cNvPr>
          <p:cNvGrpSpPr/>
          <p:nvPr/>
        </p:nvGrpSpPr>
        <p:grpSpPr>
          <a:xfrm>
            <a:off x="3909776" y="1519787"/>
            <a:ext cx="667899" cy="650331"/>
            <a:chOff x="475743" y="2747684"/>
            <a:chExt cx="667899" cy="650331"/>
          </a:xfrm>
        </p:grpSpPr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F5ACE179-203C-4655-B443-23805F4FF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5743" y="2747684"/>
              <a:ext cx="628738" cy="619211"/>
            </a:xfrm>
            <a:prstGeom prst="rect">
              <a:avLst/>
            </a:prstGeom>
          </p:spPr>
        </p:pic>
        <p:sp>
          <p:nvSpPr>
            <p:cNvPr id="63" name="四角形: 角を丸くする 62">
              <a:extLst>
                <a:ext uri="{FF2B5EF4-FFF2-40B4-BE49-F238E27FC236}">
                  <a16:creationId xmlns:a16="http://schemas.microsoft.com/office/drawing/2014/main" id="{99199C6C-645B-468F-9F6B-C77937F4E1CD}"/>
                </a:ext>
              </a:extLst>
            </p:cNvPr>
            <p:cNvSpPr/>
            <p:nvPr/>
          </p:nvSpPr>
          <p:spPr>
            <a:xfrm>
              <a:off x="491220" y="2758820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0D5DAF1-3B5A-44BA-BCEA-34E02090D9CA}"/>
              </a:ext>
            </a:extLst>
          </p:cNvPr>
          <p:cNvSpPr txBox="1"/>
          <p:nvPr/>
        </p:nvSpPr>
        <p:spPr>
          <a:xfrm>
            <a:off x="486687" y="361270"/>
            <a:ext cx="555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ひかり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47EF44B-895D-477E-99EA-D5451D43D191}"/>
              </a:ext>
            </a:extLst>
          </p:cNvPr>
          <p:cNvSpPr txBox="1"/>
          <p:nvPr/>
        </p:nvSpPr>
        <p:spPr>
          <a:xfrm>
            <a:off x="4655572" y="361270"/>
            <a:ext cx="50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0D8063F-E017-4916-BB9D-DB5D0960D3A0}"/>
              </a:ext>
            </a:extLst>
          </p:cNvPr>
          <p:cNvSpPr txBox="1"/>
          <p:nvPr/>
        </p:nvSpPr>
        <p:spPr>
          <a:xfrm>
            <a:off x="3025340" y="361270"/>
            <a:ext cx="50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</a:t>
            </a: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CE925176-2493-40E3-8CE8-D31CF93B98AB}"/>
              </a:ext>
            </a:extLst>
          </p:cNvPr>
          <p:cNvSpPr/>
          <p:nvPr/>
        </p:nvSpPr>
        <p:spPr>
          <a:xfrm>
            <a:off x="4572001" y="2566464"/>
            <a:ext cx="1660124" cy="394884"/>
          </a:xfrm>
          <a:prstGeom prst="roundRect">
            <a:avLst>
              <a:gd name="adj" fmla="val 2239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7ABF99F3-9985-4108-A5BE-150FA28FB03B}"/>
              </a:ext>
            </a:extLst>
          </p:cNvPr>
          <p:cNvSpPr/>
          <p:nvPr/>
        </p:nvSpPr>
        <p:spPr>
          <a:xfrm rot="5400000">
            <a:off x="5693322" y="3422829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3DA8DFCC-7D7F-431A-BD0D-B8F085EF4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463" y="4167183"/>
            <a:ext cx="2247900" cy="704850"/>
          </a:xfrm>
          <a:prstGeom prst="rect">
            <a:avLst/>
          </a:prstGeom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178157B6-8419-458E-8821-D12A55D0F2FE}"/>
              </a:ext>
            </a:extLst>
          </p:cNvPr>
          <p:cNvGrpSpPr/>
          <p:nvPr/>
        </p:nvGrpSpPr>
        <p:grpSpPr>
          <a:xfrm>
            <a:off x="917594" y="5810425"/>
            <a:ext cx="7365271" cy="577081"/>
            <a:chOff x="917594" y="5810425"/>
            <a:chExt cx="7365271" cy="577081"/>
          </a:xfrm>
        </p:grpSpPr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13EBE5AD-3424-4B8B-9C82-5A5A44EFEBD8}"/>
                </a:ext>
              </a:extLst>
            </p:cNvPr>
            <p:cNvSpPr txBox="1"/>
            <p:nvPr/>
          </p:nvSpPr>
          <p:spPr>
            <a:xfrm>
              <a:off x="917594" y="5810425"/>
              <a:ext cx="736527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をクリックし、「</a:t>
              </a: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B</a:t>
              </a: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ボタンが押されたとき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8BD5565-EA36-45C0-9685-DB6ED20B81AA}"/>
                </a:ext>
              </a:extLst>
            </p:cNvPr>
            <p:cNvSpPr txBox="1"/>
            <p:nvPr/>
          </p:nvSpPr>
          <p:spPr>
            <a:xfrm>
              <a:off x="6049536" y="5899951"/>
              <a:ext cx="7762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C0063DA3-D6F3-4A29-86EF-663CE14E7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2679" y="5973675"/>
              <a:ext cx="327481" cy="327481"/>
            </a:xfrm>
            <a:prstGeom prst="rect">
              <a:avLst/>
            </a:prstGeom>
          </p:spPr>
        </p:pic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BC94E8E5-D2F7-403E-81F4-63D81FDE1EAC}"/>
                </a:ext>
              </a:extLst>
            </p:cNvPr>
            <p:cNvSpPr txBox="1"/>
            <p:nvPr/>
          </p:nvSpPr>
          <p:spPr>
            <a:xfrm>
              <a:off x="4228001" y="5877623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58D6AC72-1676-4E39-8612-4DDEE5142B64}"/>
              </a:ext>
            </a:extLst>
          </p:cNvPr>
          <p:cNvGrpSpPr/>
          <p:nvPr/>
        </p:nvGrpSpPr>
        <p:grpSpPr>
          <a:xfrm>
            <a:off x="846274" y="5220562"/>
            <a:ext cx="5341453" cy="639621"/>
            <a:chOff x="808650" y="5164674"/>
            <a:chExt cx="5341453" cy="639621"/>
          </a:xfrm>
        </p:grpSpPr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6D6FD3FA-E572-4F5C-9D09-9934F3F2CC4A}"/>
                </a:ext>
              </a:extLst>
            </p:cNvPr>
            <p:cNvSpPr txBox="1"/>
            <p:nvPr/>
          </p:nvSpPr>
          <p:spPr>
            <a:xfrm>
              <a:off x="808650" y="5164674"/>
              <a:ext cx="534145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イベント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　　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F7E7EB67-C52D-46D7-BA97-B66D3962A4BF}"/>
                </a:ext>
              </a:extLst>
            </p:cNvPr>
            <p:cNvSpPr txBox="1"/>
            <p:nvPr/>
          </p:nvSpPr>
          <p:spPr>
            <a:xfrm>
              <a:off x="4635206" y="5229819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6540C6D5-B7DA-40DC-A48C-937583C23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42566" y="5232745"/>
              <a:ext cx="1828958" cy="571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7902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B6642209-C9C7-41C5-93B9-A03E72BA8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9694" y="1519786"/>
            <a:ext cx="3267307" cy="326730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B531431-7F90-4833-953D-E848A61D7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988" y="1511174"/>
            <a:ext cx="2238375" cy="1076325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光②</a:t>
            </a:r>
            <a:r>
              <a:rPr lang="en-US" altLang="ja-JP" dirty="0"/>
              <a:t>】</a:t>
            </a:r>
            <a:r>
              <a:rPr lang="ja-JP" altLang="en-US" dirty="0"/>
              <a:t>　</a:t>
            </a:r>
            <a:r>
              <a:rPr lang="en-US" altLang="ja-JP" dirty="0"/>
              <a:t> B</a:t>
            </a:r>
            <a:r>
              <a:rPr lang="ja-JP" altLang="en-US" dirty="0"/>
              <a:t>ボタンを押したときの動き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0D5DAF1-3B5A-44BA-BCEA-34E02090D9CA}"/>
              </a:ext>
            </a:extLst>
          </p:cNvPr>
          <p:cNvSpPr txBox="1"/>
          <p:nvPr/>
        </p:nvSpPr>
        <p:spPr>
          <a:xfrm>
            <a:off x="486687" y="361270"/>
            <a:ext cx="555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ひかり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47EF44B-895D-477E-99EA-D5451D43D191}"/>
              </a:ext>
            </a:extLst>
          </p:cNvPr>
          <p:cNvSpPr txBox="1"/>
          <p:nvPr/>
        </p:nvSpPr>
        <p:spPr>
          <a:xfrm>
            <a:off x="4655572" y="361270"/>
            <a:ext cx="50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0D8063F-E017-4916-BB9D-DB5D0960D3A0}"/>
              </a:ext>
            </a:extLst>
          </p:cNvPr>
          <p:cNvSpPr txBox="1"/>
          <p:nvPr/>
        </p:nvSpPr>
        <p:spPr>
          <a:xfrm>
            <a:off x="3025340" y="361270"/>
            <a:ext cx="50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</a:t>
            </a: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834DC9A8-6C17-4C9A-AE0B-06D2B730CD1B}"/>
              </a:ext>
            </a:extLst>
          </p:cNvPr>
          <p:cNvCxnSpPr>
            <a:cxnSpLocks/>
          </p:cNvCxnSpPr>
          <p:nvPr/>
        </p:nvCxnSpPr>
        <p:spPr>
          <a:xfrm>
            <a:off x="4591650" y="2237765"/>
            <a:ext cx="50170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FA6FB3E3-D9DF-45F3-8D72-ADC261F10E3C}"/>
              </a:ext>
            </a:extLst>
          </p:cNvPr>
          <p:cNvGrpSpPr/>
          <p:nvPr/>
        </p:nvGrpSpPr>
        <p:grpSpPr>
          <a:xfrm>
            <a:off x="3949577" y="1948304"/>
            <a:ext cx="652422" cy="639195"/>
            <a:chOff x="3949577" y="1948304"/>
            <a:chExt cx="652422" cy="639195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C7C2BB4C-22D4-4FDC-AC3B-A783C96C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3375" y="1992936"/>
              <a:ext cx="504825" cy="542925"/>
            </a:xfrm>
            <a:prstGeom prst="rect">
              <a:avLst/>
            </a:prstGeom>
          </p:spPr>
        </p:pic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1CD12709-1B5F-488F-AABF-CEB6A3190077}"/>
                </a:ext>
              </a:extLst>
            </p:cNvPr>
            <p:cNvSpPr/>
            <p:nvPr/>
          </p:nvSpPr>
          <p:spPr>
            <a:xfrm>
              <a:off x="3949577" y="1948304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256959E7-F970-4A31-B3CC-A9390096F590}"/>
              </a:ext>
            </a:extLst>
          </p:cNvPr>
          <p:cNvGrpSpPr/>
          <p:nvPr/>
        </p:nvGrpSpPr>
        <p:grpSpPr>
          <a:xfrm>
            <a:off x="4528200" y="3728686"/>
            <a:ext cx="3372733" cy="604987"/>
            <a:chOff x="4528200" y="3728686"/>
            <a:chExt cx="3372733" cy="604987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40321CD1-22D0-4F56-9252-A82BD0354782}"/>
                </a:ext>
              </a:extLst>
            </p:cNvPr>
            <p:cNvSpPr txBox="1"/>
            <p:nvPr/>
          </p:nvSpPr>
          <p:spPr>
            <a:xfrm>
              <a:off x="4528200" y="3728686"/>
              <a:ext cx="337273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「感情」から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98F45BBE-DCD8-42F4-9D8B-F8A749EE8ADB}"/>
                </a:ext>
              </a:extLst>
            </p:cNvPr>
            <p:cNvSpPr txBox="1"/>
            <p:nvPr/>
          </p:nvSpPr>
          <p:spPr>
            <a:xfrm>
              <a:off x="7002300" y="3797639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25C28134-3820-4E5C-8771-FE33295F2069}"/>
                </a:ext>
              </a:extLst>
            </p:cNvPr>
            <p:cNvSpPr txBox="1"/>
            <p:nvPr/>
          </p:nvSpPr>
          <p:spPr>
            <a:xfrm>
              <a:off x="4658386" y="3792438"/>
              <a:ext cx="8223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かんじょう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C6A00573-C05C-4224-9679-B2A1B0571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8425" y="3876433"/>
              <a:ext cx="899238" cy="457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5585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8DBD90F-D27C-4980-98C6-3419E4E4E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563" y="1464205"/>
            <a:ext cx="3267075" cy="151447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EA78B631-62D5-4FB2-825F-557B28A05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9694" y="1519786"/>
            <a:ext cx="3267307" cy="3267307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光②</a:t>
            </a:r>
            <a:r>
              <a:rPr lang="en-US" altLang="ja-JP" dirty="0"/>
              <a:t>】</a:t>
            </a:r>
            <a:r>
              <a:rPr lang="ja-JP" altLang="en-US" dirty="0"/>
              <a:t>　</a:t>
            </a:r>
            <a:r>
              <a:rPr lang="en-US" altLang="ja-JP" dirty="0"/>
              <a:t> B</a:t>
            </a:r>
            <a:r>
              <a:rPr lang="ja-JP" altLang="en-US" dirty="0"/>
              <a:t>ボタンを押したときの動き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0D5DAF1-3B5A-44BA-BCEA-34E02090D9CA}"/>
              </a:ext>
            </a:extLst>
          </p:cNvPr>
          <p:cNvSpPr txBox="1"/>
          <p:nvPr/>
        </p:nvSpPr>
        <p:spPr>
          <a:xfrm>
            <a:off x="486687" y="361270"/>
            <a:ext cx="555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ひかり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47EF44B-895D-477E-99EA-D5451D43D191}"/>
              </a:ext>
            </a:extLst>
          </p:cNvPr>
          <p:cNvSpPr txBox="1"/>
          <p:nvPr/>
        </p:nvSpPr>
        <p:spPr>
          <a:xfrm>
            <a:off x="4655572" y="361270"/>
            <a:ext cx="50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0D8063F-E017-4916-BB9D-DB5D0960D3A0}"/>
              </a:ext>
            </a:extLst>
          </p:cNvPr>
          <p:cNvSpPr txBox="1"/>
          <p:nvPr/>
        </p:nvSpPr>
        <p:spPr>
          <a:xfrm>
            <a:off x="3025340" y="361270"/>
            <a:ext cx="50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</a:t>
            </a: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834DC9A8-6C17-4C9A-AE0B-06D2B730CD1B}"/>
              </a:ext>
            </a:extLst>
          </p:cNvPr>
          <p:cNvCxnSpPr>
            <a:cxnSpLocks/>
          </p:cNvCxnSpPr>
          <p:nvPr/>
        </p:nvCxnSpPr>
        <p:spPr>
          <a:xfrm>
            <a:off x="4591650" y="2646140"/>
            <a:ext cx="50170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6B014F2-3943-4203-AA30-28051AF51849}"/>
              </a:ext>
            </a:extLst>
          </p:cNvPr>
          <p:cNvGrpSpPr/>
          <p:nvPr/>
        </p:nvGrpSpPr>
        <p:grpSpPr>
          <a:xfrm>
            <a:off x="3949577" y="2356679"/>
            <a:ext cx="652422" cy="639195"/>
            <a:chOff x="3949577" y="2356679"/>
            <a:chExt cx="652422" cy="639195"/>
          </a:xfrm>
        </p:grpSpPr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1CD12709-1B5F-488F-AABF-CEB6A3190077}"/>
                </a:ext>
              </a:extLst>
            </p:cNvPr>
            <p:cNvSpPr/>
            <p:nvPr/>
          </p:nvSpPr>
          <p:spPr>
            <a:xfrm>
              <a:off x="3949577" y="2356679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883BBBE0-7FFE-4324-BE64-7DA12C122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4305" y="2414338"/>
              <a:ext cx="409575" cy="523875"/>
            </a:xfrm>
            <a:prstGeom prst="rect">
              <a:avLst/>
            </a:prstGeom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1D866E99-1E84-4DA2-92DE-B630CDA65672}"/>
              </a:ext>
            </a:extLst>
          </p:cNvPr>
          <p:cNvGrpSpPr/>
          <p:nvPr/>
        </p:nvGrpSpPr>
        <p:grpSpPr>
          <a:xfrm>
            <a:off x="3949577" y="3110771"/>
            <a:ext cx="4615800" cy="600288"/>
            <a:chOff x="3949577" y="3710791"/>
            <a:chExt cx="4615800" cy="600288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40321CD1-22D0-4F56-9252-A82BD0354782}"/>
                </a:ext>
              </a:extLst>
            </p:cNvPr>
            <p:cNvSpPr txBox="1"/>
            <p:nvPr/>
          </p:nvSpPr>
          <p:spPr>
            <a:xfrm>
              <a:off x="3949577" y="3710791"/>
              <a:ext cx="46158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「光」から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　　　　　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98F45BBE-DCD8-42F4-9D8B-F8A749EE8ADB}"/>
                </a:ext>
              </a:extLst>
            </p:cNvPr>
            <p:cNvSpPr txBox="1"/>
            <p:nvPr/>
          </p:nvSpPr>
          <p:spPr>
            <a:xfrm>
              <a:off x="7801909" y="3779744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25C28134-3820-4E5C-8771-FE33295F2069}"/>
                </a:ext>
              </a:extLst>
            </p:cNvPr>
            <p:cNvSpPr txBox="1"/>
            <p:nvPr/>
          </p:nvSpPr>
          <p:spPr>
            <a:xfrm>
              <a:off x="4079764" y="3774543"/>
              <a:ext cx="6238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ひかり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0559865D-746D-447C-B525-05A31C230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4911" y="3861460"/>
              <a:ext cx="2598645" cy="449619"/>
            </a:xfrm>
            <a:prstGeom prst="rect">
              <a:avLst/>
            </a:prstGeom>
          </p:spPr>
        </p:pic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0606A23-9B27-42FF-B9D3-2DCF62EEFD0F}"/>
              </a:ext>
            </a:extLst>
          </p:cNvPr>
          <p:cNvGrpSpPr/>
          <p:nvPr/>
        </p:nvGrpSpPr>
        <p:grpSpPr>
          <a:xfrm>
            <a:off x="3994977" y="3711059"/>
            <a:ext cx="4492075" cy="577081"/>
            <a:chOff x="3994977" y="3908428"/>
            <a:chExt cx="4492075" cy="577081"/>
          </a:xfrm>
        </p:grpSpPr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8F9FE34A-6777-4354-850E-138A3CAACB12}"/>
                </a:ext>
              </a:extLst>
            </p:cNvPr>
            <p:cNvSpPr txBox="1"/>
            <p:nvPr/>
          </p:nvSpPr>
          <p:spPr>
            <a:xfrm>
              <a:off x="3994977" y="3908428"/>
              <a:ext cx="449207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をクリックし、「</a:t>
              </a: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緑色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3A6A1DE9-0400-45C6-ABB8-6736C93F5D42}"/>
                </a:ext>
              </a:extLst>
            </p:cNvPr>
            <p:cNvSpPr txBox="1"/>
            <p:nvPr/>
          </p:nvSpPr>
          <p:spPr>
            <a:xfrm>
              <a:off x="7126383" y="3991771"/>
              <a:ext cx="7762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72AA6818-2120-4893-9238-392F4CA391C3}"/>
                </a:ext>
              </a:extLst>
            </p:cNvPr>
            <p:cNvSpPr txBox="1"/>
            <p:nvPr/>
          </p:nvSpPr>
          <p:spPr>
            <a:xfrm flipH="1">
              <a:off x="6179871" y="3984100"/>
              <a:ext cx="8423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みどりいろ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11D10BCC-6736-4A80-BD4E-8FB09AF50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7151" y="4100715"/>
              <a:ext cx="327481" cy="327481"/>
            </a:xfrm>
            <a:prstGeom prst="rect">
              <a:avLst/>
            </a:prstGeom>
          </p:spPr>
        </p:pic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E284169B-ABA5-4D4B-859D-8381EE82D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7329" y="4371483"/>
            <a:ext cx="2598107" cy="2366822"/>
          </a:xfrm>
          <a:prstGeom prst="rect">
            <a:avLst/>
          </a:prstGeom>
        </p:spPr>
      </p:pic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A51BE9AD-0FF4-4280-89F7-0676E71D8241}"/>
              </a:ext>
            </a:extLst>
          </p:cNvPr>
          <p:cNvSpPr/>
          <p:nvPr/>
        </p:nvSpPr>
        <p:spPr>
          <a:xfrm>
            <a:off x="6525088" y="5060625"/>
            <a:ext cx="1660124" cy="385775"/>
          </a:xfrm>
          <a:prstGeom prst="roundRect">
            <a:avLst>
              <a:gd name="adj" fmla="val 2239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D29FB065-C7EE-408C-BC62-EAFBA00A1E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141" y="4895244"/>
            <a:ext cx="1158532" cy="1962756"/>
          </a:xfrm>
          <a:prstGeom prst="rect">
            <a:avLst/>
          </a:prstGeom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C9BC15F-3DAC-4187-B212-CF3935187B54}"/>
              </a:ext>
            </a:extLst>
          </p:cNvPr>
          <p:cNvSpPr txBox="1"/>
          <p:nvPr/>
        </p:nvSpPr>
        <p:spPr>
          <a:xfrm>
            <a:off x="2199394" y="5156565"/>
            <a:ext cx="408547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作るときのポイントがわかったかな？</a:t>
            </a:r>
            <a:endParaRPr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次は</a:t>
            </a:r>
            <a:r>
              <a:rPr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</a:t>
            </a:r>
            <a:r>
              <a:rPr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ボタンを押したときの光を設定しよう！</a:t>
            </a:r>
            <a:endParaRPr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吹き出し: 角を丸めた四角形 47">
            <a:extLst>
              <a:ext uri="{FF2B5EF4-FFF2-40B4-BE49-F238E27FC236}">
                <a16:creationId xmlns:a16="http://schemas.microsoft.com/office/drawing/2014/main" id="{EC0670D2-9410-42FF-A9D6-DD0A2E78A385}"/>
              </a:ext>
            </a:extLst>
          </p:cNvPr>
          <p:cNvSpPr/>
          <p:nvPr/>
        </p:nvSpPr>
        <p:spPr>
          <a:xfrm>
            <a:off x="2098274" y="5076555"/>
            <a:ext cx="4329159" cy="1085850"/>
          </a:xfrm>
          <a:prstGeom prst="wedgeRoundRectCallout">
            <a:avLst>
              <a:gd name="adj1" fmla="val -58657"/>
              <a:gd name="adj2" fmla="val -11475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 sz="1600">
              <a:solidFill>
                <a:schemeClr val="tx1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23937F46-AD66-45F1-BF89-CCA240DAE584}"/>
              </a:ext>
            </a:extLst>
          </p:cNvPr>
          <p:cNvSpPr txBox="1"/>
          <p:nvPr/>
        </p:nvSpPr>
        <p:spPr>
          <a:xfrm>
            <a:off x="2173087" y="5620136"/>
            <a:ext cx="3991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つぎ</a:t>
            </a:r>
            <a:endParaRPr kumimoji="1" lang="ja-JP" altLang="en-US" sz="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E5F6505B-82AA-463C-9BD0-8F055E48D1B3}"/>
              </a:ext>
            </a:extLst>
          </p:cNvPr>
          <p:cNvSpPr txBox="1"/>
          <p:nvPr/>
        </p:nvSpPr>
        <p:spPr>
          <a:xfrm>
            <a:off x="2159597" y="5192243"/>
            <a:ext cx="4261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つく</a:t>
            </a:r>
            <a:endParaRPr kumimoji="1" lang="ja-JP" altLang="en-US" sz="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72C26E0-A6B5-4543-BA35-ACF7CFA6C779}"/>
              </a:ext>
            </a:extLst>
          </p:cNvPr>
          <p:cNvSpPr txBox="1"/>
          <p:nvPr/>
        </p:nvSpPr>
        <p:spPr>
          <a:xfrm>
            <a:off x="3284312" y="5660358"/>
            <a:ext cx="5539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F35FDBEB-0858-4479-83DD-014FBD3844B7}"/>
              </a:ext>
            </a:extLst>
          </p:cNvPr>
          <p:cNvSpPr txBox="1"/>
          <p:nvPr/>
        </p:nvSpPr>
        <p:spPr>
          <a:xfrm>
            <a:off x="4342458" y="5660358"/>
            <a:ext cx="5539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ひかり</a:t>
            </a:r>
            <a:endParaRPr kumimoji="1" lang="ja-JP" altLang="en-US" sz="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A34CB857-19C5-4718-BF22-DE8487DC5A9C}"/>
              </a:ext>
            </a:extLst>
          </p:cNvPr>
          <p:cNvSpPr txBox="1"/>
          <p:nvPr/>
        </p:nvSpPr>
        <p:spPr>
          <a:xfrm>
            <a:off x="4778281" y="5660358"/>
            <a:ext cx="5539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せってい</a:t>
            </a:r>
            <a:endParaRPr kumimoji="1" lang="ja-JP" altLang="en-US" sz="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7875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6C11AAC4-0626-4D61-8C64-1A6B18692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890" y="4149427"/>
            <a:ext cx="2295525" cy="762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2868B9C-F893-43CB-B997-19B6C1C58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786" y="1453418"/>
            <a:ext cx="2847975" cy="18383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25318A3-3672-4EA6-AC56-F78A71CB2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43642" y="1519786"/>
            <a:ext cx="3267306" cy="326730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光③</a:t>
            </a:r>
            <a:r>
              <a:rPr lang="en-US" altLang="ja-JP" dirty="0"/>
              <a:t>】</a:t>
            </a:r>
            <a:r>
              <a:rPr lang="ja-JP" altLang="en-US" dirty="0"/>
              <a:t>　</a:t>
            </a:r>
            <a:r>
              <a:rPr lang="en-US" altLang="ja-JP" dirty="0"/>
              <a:t> C</a:t>
            </a:r>
            <a:r>
              <a:rPr lang="ja-JP" altLang="en-US" dirty="0"/>
              <a:t>ボタンを押したときの動き</a:t>
            </a:r>
          </a:p>
        </p:txBody>
      </p: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7629BA81-9211-40D5-9386-09BC05718E21}"/>
              </a:ext>
            </a:extLst>
          </p:cNvPr>
          <p:cNvCxnSpPr>
            <a:cxnSpLocks/>
          </p:cNvCxnSpPr>
          <p:nvPr/>
        </p:nvCxnSpPr>
        <p:spPr>
          <a:xfrm>
            <a:off x="4577675" y="1829392"/>
            <a:ext cx="50170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243186AD-3BB0-4E11-A355-A2DE98DAADD0}"/>
              </a:ext>
            </a:extLst>
          </p:cNvPr>
          <p:cNvGrpSpPr/>
          <p:nvPr/>
        </p:nvGrpSpPr>
        <p:grpSpPr>
          <a:xfrm>
            <a:off x="3909776" y="1519787"/>
            <a:ext cx="667899" cy="650331"/>
            <a:chOff x="475743" y="2747684"/>
            <a:chExt cx="667899" cy="650331"/>
          </a:xfrm>
        </p:grpSpPr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F5ACE179-203C-4655-B443-23805F4FF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5743" y="2747684"/>
              <a:ext cx="628738" cy="619211"/>
            </a:xfrm>
            <a:prstGeom prst="rect">
              <a:avLst/>
            </a:prstGeom>
          </p:spPr>
        </p:pic>
        <p:sp>
          <p:nvSpPr>
            <p:cNvPr id="63" name="四角形: 角を丸くする 62">
              <a:extLst>
                <a:ext uri="{FF2B5EF4-FFF2-40B4-BE49-F238E27FC236}">
                  <a16:creationId xmlns:a16="http://schemas.microsoft.com/office/drawing/2014/main" id="{99199C6C-645B-468F-9F6B-C77937F4E1CD}"/>
                </a:ext>
              </a:extLst>
            </p:cNvPr>
            <p:cNvSpPr/>
            <p:nvPr/>
          </p:nvSpPr>
          <p:spPr>
            <a:xfrm>
              <a:off x="491220" y="2758820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0D5DAF1-3B5A-44BA-BCEA-34E02090D9CA}"/>
              </a:ext>
            </a:extLst>
          </p:cNvPr>
          <p:cNvSpPr txBox="1"/>
          <p:nvPr/>
        </p:nvSpPr>
        <p:spPr>
          <a:xfrm>
            <a:off x="486687" y="361270"/>
            <a:ext cx="555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ひかり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47EF44B-895D-477E-99EA-D5451D43D191}"/>
              </a:ext>
            </a:extLst>
          </p:cNvPr>
          <p:cNvSpPr txBox="1"/>
          <p:nvPr/>
        </p:nvSpPr>
        <p:spPr>
          <a:xfrm>
            <a:off x="4655572" y="361270"/>
            <a:ext cx="50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0D8063F-E017-4916-BB9D-DB5D0960D3A0}"/>
              </a:ext>
            </a:extLst>
          </p:cNvPr>
          <p:cNvSpPr txBox="1"/>
          <p:nvPr/>
        </p:nvSpPr>
        <p:spPr>
          <a:xfrm>
            <a:off x="3025340" y="361270"/>
            <a:ext cx="50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</a:t>
            </a: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CE925176-2493-40E3-8CE8-D31CF93B98AB}"/>
              </a:ext>
            </a:extLst>
          </p:cNvPr>
          <p:cNvSpPr/>
          <p:nvPr/>
        </p:nvSpPr>
        <p:spPr>
          <a:xfrm>
            <a:off x="4582932" y="2807890"/>
            <a:ext cx="1660124" cy="394884"/>
          </a:xfrm>
          <a:prstGeom prst="roundRect">
            <a:avLst>
              <a:gd name="adj" fmla="val 2239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7ABF99F3-9985-4108-A5BE-150FA28FB03B}"/>
              </a:ext>
            </a:extLst>
          </p:cNvPr>
          <p:cNvSpPr/>
          <p:nvPr/>
        </p:nvSpPr>
        <p:spPr>
          <a:xfrm rot="5400000">
            <a:off x="5693322" y="3422829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178157B6-8419-458E-8821-D12A55D0F2FE}"/>
              </a:ext>
            </a:extLst>
          </p:cNvPr>
          <p:cNvGrpSpPr/>
          <p:nvPr/>
        </p:nvGrpSpPr>
        <p:grpSpPr>
          <a:xfrm>
            <a:off x="917594" y="5810425"/>
            <a:ext cx="7365271" cy="577081"/>
            <a:chOff x="917594" y="5810425"/>
            <a:chExt cx="7365271" cy="577081"/>
          </a:xfrm>
        </p:grpSpPr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13EBE5AD-3424-4B8B-9C82-5A5A44EFEBD8}"/>
                </a:ext>
              </a:extLst>
            </p:cNvPr>
            <p:cNvSpPr txBox="1"/>
            <p:nvPr/>
          </p:nvSpPr>
          <p:spPr>
            <a:xfrm>
              <a:off x="917594" y="5810425"/>
              <a:ext cx="736527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をクリックし、「</a:t>
              </a: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C</a:t>
              </a: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ボタンが押されたとき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8BD5565-EA36-45C0-9685-DB6ED20B81AA}"/>
                </a:ext>
              </a:extLst>
            </p:cNvPr>
            <p:cNvSpPr txBox="1"/>
            <p:nvPr/>
          </p:nvSpPr>
          <p:spPr>
            <a:xfrm>
              <a:off x="6049536" y="5899951"/>
              <a:ext cx="7762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C0063DA3-D6F3-4A29-86EF-663CE14E7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2679" y="5973675"/>
              <a:ext cx="327481" cy="327481"/>
            </a:xfrm>
            <a:prstGeom prst="rect">
              <a:avLst/>
            </a:prstGeom>
          </p:spPr>
        </p:pic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BC94E8E5-D2F7-403E-81F4-63D81FDE1EAC}"/>
                </a:ext>
              </a:extLst>
            </p:cNvPr>
            <p:cNvSpPr txBox="1"/>
            <p:nvPr/>
          </p:nvSpPr>
          <p:spPr>
            <a:xfrm>
              <a:off x="4228001" y="5877623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58D6AC72-1676-4E39-8612-4DDEE5142B64}"/>
              </a:ext>
            </a:extLst>
          </p:cNvPr>
          <p:cNvGrpSpPr/>
          <p:nvPr/>
        </p:nvGrpSpPr>
        <p:grpSpPr>
          <a:xfrm>
            <a:off x="846274" y="5220562"/>
            <a:ext cx="5341453" cy="639621"/>
            <a:chOff x="808650" y="5164674"/>
            <a:chExt cx="5341453" cy="639621"/>
          </a:xfrm>
        </p:grpSpPr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6D6FD3FA-E572-4F5C-9D09-9934F3F2CC4A}"/>
                </a:ext>
              </a:extLst>
            </p:cNvPr>
            <p:cNvSpPr txBox="1"/>
            <p:nvPr/>
          </p:nvSpPr>
          <p:spPr>
            <a:xfrm>
              <a:off x="808650" y="5164674"/>
              <a:ext cx="534145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イベント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」から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　　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F7E7EB67-C52D-46D7-BA97-B66D3962A4BF}"/>
                </a:ext>
              </a:extLst>
            </p:cNvPr>
            <p:cNvSpPr txBox="1"/>
            <p:nvPr/>
          </p:nvSpPr>
          <p:spPr>
            <a:xfrm>
              <a:off x="4635206" y="5229819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6540C6D5-B7DA-40DC-A48C-937583C23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42566" y="5232745"/>
              <a:ext cx="1828958" cy="571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6134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1CC0906-5A07-4B22-8DA6-EE9C2B181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906" y="1513127"/>
            <a:ext cx="2333625" cy="107632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45E9EC1-4E6D-4DFA-81FD-FABC9F69B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3642" y="1519786"/>
            <a:ext cx="3267306" cy="3267306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光③</a:t>
            </a:r>
            <a:r>
              <a:rPr lang="en-US" altLang="ja-JP" dirty="0"/>
              <a:t>】</a:t>
            </a:r>
            <a:r>
              <a:rPr lang="ja-JP" altLang="en-US" dirty="0"/>
              <a:t>　</a:t>
            </a:r>
            <a:r>
              <a:rPr lang="en-US" altLang="ja-JP" dirty="0"/>
              <a:t> C</a:t>
            </a:r>
            <a:r>
              <a:rPr lang="ja-JP" altLang="en-US" dirty="0"/>
              <a:t>ボタンを押したときの動き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0D5DAF1-3B5A-44BA-BCEA-34E02090D9CA}"/>
              </a:ext>
            </a:extLst>
          </p:cNvPr>
          <p:cNvSpPr txBox="1"/>
          <p:nvPr/>
        </p:nvSpPr>
        <p:spPr>
          <a:xfrm>
            <a:off x="486687" y="361270"/>
            <a:ext cx="555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ひかり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47EF44B-895D-477E-99EA-D5451D43D191}"/>
              </a:ext>
            </a:extLst>
          </p:cNvPr>
          <p:cNvSpPr txBox="1"/>
          <p:nvPr/>
        </p:nvSpPr>
        <p:spPr>
          <a:xfrm>
            <a:off x="4655572" y="361270"/>
            <a:ext cx="50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0D8063F-E017-4916-BB9D-DB5D0960D3A0}"/>
              </a:ext>
            </a:extLst>
          </p:cNvPr>
          <p:cNvSpPr txBox="1"/>
          <p:nvPr/>
        </p:nvSpPr>
        <p:spPr>
          <a:xfrm>
            <a:off x="3025340" y="361270"/>
            <a:ext cx="50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</a:t>
            </a: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834DC9A8-6C17-4C9A-AE0B-06D2B730CD1B}"/>
              </a:ext>
            </a:extLst>
          </p:cNvPr>
          <p:cNvCxnSpPr>
            <a:cxnSpLocks/>
          </p:cNvCxnSpPr>
          <p:nvPr/>
        </p:nvCxnSpPr>
        <p:spPr>
          <a:xfrm>
            <a:off x="4591650" y="2237765"/>
            <a:ext cx="50170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FA6FB3E3-D9DF-45F3-8D72-ADC261F10E3C}"/>
              </a:ext>
            </a:extLst>
          </p:cNvPr>
          <p:cNvGrpSpPr/>
          <p:nvPr/>
        </p:nvGrpSpPr>
        <p:grpSpPr>
          <a:xfrm>
            <a:off x="3949577" y="1948304"/>
            <a:ext cx="652422" cy="639195"/>
            <a:chOff x="3949577" y="1948304"/>
            <a:chExt cx="652422" cy="639195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C7C2BB4C-22D4-4FDC-AC3B-A783C96C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3375" y="1992936"/>
              <a:ext cx="504825" cy="542925"/>
            </a:xfrm>
            <a:prstGeom prst="rect">
              <a:avLst/>
            </a:prstGeom>
          </p:spPr>
        </p:pic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1CD12709-1B5F-488F-AABF-CEB6A3190077}"/>
                </a:ext>
              </a:extLst>
            </p:cNvPr>
            <p:cNvSpPr/>
            <p:nvPr/>
          </p:nvSpPr>
          <p:spPr>
            <a:xfrm>
              <a:off x="3949577" y="1948304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8624EF1-706C-410F-B65C-4C92842F2078}"/>
              </a:ext>
            </a:extLst>
          </p:cNvPr>
          <p:cNvGrpSpPr/>
          <p:nvPr/>
        </p:nvGrpSpPr>
        <p:grpSpPr>
          <a:xfrm>
            <a:off x="4528200" y="3728686"/>
            <a:ext cx="3692522" cy="631798"/>
            <a:chOff x="4528200" y="3728686"/>
            <a:chExt cx="3692522" cy="631798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40321CD1-22D0-4F56-9252-A82BD0354782}"/>
                </a:ext>
              </a:extLst>
            </p:cNvPr>
            <p:cNvSpPr txBox="1"/>
            <p:nvPr/>
          </p:nvSpPr>
          <p:spPr>
            <a:xfrm>
              <a:off x="4528200" y="3728686"/>
              <a:ext cx="369252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「感情」から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98F45BBE-DCD8-42F4-9D8B-F8A749EE8ADB}"/>
                </a:ext>
              </a:extLst>
            </p:cNvPr>
            <p:cNvSpPr txBox="1"/>
            <p:nvPr/>
          </p:nvSpPr>
          <p:spPr>
            <a:xfrm>
              <a:off x="7224242" y="3771005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25C28134-3820-4E5C-8771-FE33295F2069}"/>
                </a:ext>
              </a:extLst>
            </p:cNvPr>
            <p:cNvSpPr txBox="1"/>
            <p:nvPr/>
          </p:nvSpPr>
          <p:spPr>
            <a:xfrm>
              <a:off x="4658386" y="3792438"/>
              <a:ext cx="8223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かんじょう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D9CBDC32-2AAC-41E2-8382-F4E1181A7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71166" y="3865141"/>
              <a:ext cx="1028789" cy="4953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3716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F7E29660-0D5F-47C9-B042-16F0DCB44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518" y="4371483"/>
            <a:ext cx="2525729" cy="228518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33AB53B-6D17-4E1E-AD26-436C70557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635" y="1486676"/>
            <a:ext cx="3257550" cy="1485900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EA78B631-62D5-4FB2-825F-557B28A05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49694" y="1519786"/>
            <a:ext cx="3267307" cy="3267307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光③</a:t>
            </a:r>
            <a:r>
              <a:rPr lang="en-US" altLang="ja-JP" dirty="0"/>
              <a:t>】</a:t>
            </a:r>
            <a:r>
              <a:rPr lang="ja-JP" altLang="en-US" dirty="0"/>
              <a:t>　</a:t>
            </a:r>
            <a:r>
              <a:rPr lang="en-US" altLang="ja-JP" dirty="0"/>
              <a:t> C</a:t>
            </a:r>
            <a:r>
              <a:rPr lang="ja-JP" altLang="en-US" dirty="0"/>
              <a:t>ボタンを押したときの動き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0D5DAF1-3B5A-44BA-BCEA-34E02090D9CA}"/>
              </a:ext>
            </a:extLst>
          </p:cNvPr>
          <p:cNvSpPr txBox="1"/>
          <p:nvPr/>
        </p:nvSpPr>
        <p:spPr>
          <a:xfrm>
            <a:off x="486687" y="361270"/>
            <a:ext cx="555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ひかり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47EF44B-895D-477E-99EA-D5451D43D191}"/>
              </a:ext>
            </a:extLst>
          </p:cNvPr>
          <p:cNvSpPr txBox="1"/>
          <p:nvPr/>
        </p:nvSpPr>
        <p:spPr>
          <a:xfrm>
            <a:off x="4655572" y="361270"/>
            <a:ext cx="50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うご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0D8063F-E017-4916-BB9D-DB5D0960D3A0}"/>
              </a:ext>
            </a:extLst>
          </p:cNvPr>
          <p:cNvSpPr txBox="1"/>
          <p:nvPr/>
        </p:nvSpPr>
        <p:spPr>
          <a:xfrm>
            <a:off x="3025340" y="361270"/>
            <a:ext cx="500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</a:t>
            </a: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834DC9A8-6C17-4C9A-AE0B-06D2B730CD1B}"/>
              </a:ext>
            </a:extLst>
          </p:cNvPr>
          <p:cNvCxnSpPr>
            <a:cxnSpLocks/>
          </p:cNvCxnSpPr>
          <p:nvPr/>
        </p:nvCxnSpPr>
        <p:spPr>
          <a:xfrm>
            <a:off x="4591650" y="2646140"/>
            <a:ext cx="50170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6B014F2-3943-4203-AA30-28051AF51849}"/>
              </a:ext>
            </a:extLst>
          </p:cNvPr>
          <p:cNvGrpSpPr/>
          <p:nvPr/>
        </p:nvGrpSpPr>
        <p:grpSpPr>
          <a:xfrm>
            <a:off x="3949577" y="2356679"/>
            <a:ext cx="652422" cy="639195"/>
            <a:chOff x="3949577" y="2356679"/>
            <a:chExt cx="652422" cy="639195"/>
          </a:xfrm>
        </p:grpSpPr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1CD12709-1B5F-488F-AABF-CEB6A3190077}"/>
                </a:ext>
              </a:extLst>
            </p:cNvPr>
            <p:cNvSpPr/>
            <p:nvPr/>
          </p:nvSpPr>
          <p:spPr>
            <a:xfrm>
              <a:off x="3949577" y="2356679"/>
              <a:ext cx="652422" cy="6391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883BBBE0-7FFE-4324-BE64-7DA12C122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4305" y="2414338"/>
              <a:ext cx="409575" cy="523875"/>
            </a:xfrm>
            <a:prstGeom prst="rect">
              <a:avLst/>
            </a:prstGeom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1D866E99-1E84-4DA2-92DE-B630CDA65672}"/>
              </a:ext>
            </a:extLst>
          </p:cNvPr>
          <p:cNvGrpSpPr/>
          <p:nvPr/>
        </p:nvGrpSpPr>
        <p:grpSpPr>
          <a:xfrm>
            <a:off x="3949577" y="3110771"/>
            <a:ext cx="4615800" cy="600288"/>
            <a:chOff x="3949577" y="3710791"/>
            <a:chExt cx="4615800" cy="600288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40321CD1-22D0-4F56-9252-A82BD0354782}"/>
                </a:ext>
              </a:extLst>
            </p:cNvPr>
            <p:cNvSpPr txBox="1"/>
            <p:nvPr/>
          </p:nvSpPr>
          <p:spPr>
            <a:xfrm>
              <a:off x="3949577" y="3710791"/>
              <a:ext cx="461580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「光」から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　　　　　を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選ぶ。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98F45BBE-DCD8-42F4-9D8B-F8A749EE8ADB}"/>
                </a:ext>
              </a:extLst>
            </p:cNvPr>
            <p:cNvSpPr txBox="1"/>
            <p:nvPr/>
          </p:nvSpPr>
          <p:spPr>
            <a:xfrm>
              <a:off x="7801909" y="3779744"/>
              <a:ext cx="5408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えら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25C28134-3820-4E5C-8771-FE33295F2069}"/>
                </a:ext>
              </a:extLst>
            </p:cNvPr>
            <p:cNvSpPr txBox="1"/>
            <p:nvPr/>
          </p:nvSpPr>
          <p:spPr>
            <a:xfrm>
              <a:off x="4079764" y="3774543"/>
              <a:ext cx="6238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ひかり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0559865D-746D-447C-B525-05A31C230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44911" y="3861460"/>
              <a:ext cx="2598645" cy="449619"/>
            </a:xfrm>
            <a:prstGeom prst="rect">
              <a:avLst/>
            </a:prstGeom>
          </p:spPr>
        </p:pic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0606A23-9B27-42FF-B9D3-2DCF62EEFD0F}"/>
              </a:ext>
            </a:extLst>
          </p:cNvPr>
          <p:cNvGrpSpPr/>
          <p:nvPr/>
        </p:nvGrpSpPr>
        <p:grpSpPr>
          <a:xfrm>
            <a:off x="3994977" y="3711059"/>
            <a:ext cx="4492075" cy="577081"/>
            <a:chOff x="3994977" y="3908428"/>
            <a:chExt cx="4492075" cy="577081"/>
          </a:xfrm>
        </p:grpSpPr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8F9FE34A-6777-4354-850E-138A3CAACB12}"/>
                </a:ext>
              </a:extLst>
            </p:cNvPr>
            <p:cNvSpPr txBox="1"/>
            <p:nvPr/>
          </p:nvSpPr>
          <p:spPr>
            <a:xfrm>
              <a:off x="3994977" y="3908428"/>
              <a:ext cx="449207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をクリックし、「</a:t>
              </a: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青色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」に変更する。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3A6A1DE9-0400-45C6-ABB8-6736C93F5D42}"/>
                </a:ext>
              </a:extLst>
            </p:cNvPr>
            <p:cNvSpPr txBox="1"/>
            <p:nvPr/>
          </p:nvSpPr>
          <p:spPr>
            <a:xfrm>
              <a:off x="7126383" y="3991771"/>
              <a:ext cx="7762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へんこう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72AA6818-2120-4893-9238-392F4CA391C3}"/>
                </a:ext>
              </a:extLst>
            </p:cNvPr>
            <p:cNvSpPr txBox="1"/>
            <p:nvPr/>
          </p:nvSpPr>
          <p:spPr>
            <a:xfrm flipH="1">
              <a:off x="6179871" y="3984100"/>
              <a:ext cx="8423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あおいろ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11D10BCC-6736-4A80-BD4E-8FB09AF50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27151" y="4100715"/>
              <a:ext cx="327481" cy="327481"/>
            </a:xfrm>
            <a:prstGeom prst="rect">
              <a:avLst/>
            </a:prstGeom>
          </p:spPr>
        </p:pic>
      </p:grp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A51BE9AD-0FF4-4280-89F7-0676E71D8241}"/>
              </a:ext>
            </a:extLst>
          </p:cNvPr>
          <p:cNvSpPr/>
          <p:nvPr/>
        </p:nvSpPr>
        <p:spPr>
          <a:xfrm>
            <a:off x="6537976" y="5281988"/>
            <a:ext cx="1660124" cy="385775"/>
          </a:xfrm>
          <a:prstGeom prst="roundRect">
            <a:avLst>
              <a:gd name="adj" fmla="val 2239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D29FB065-C7EE-408C-BC62-EAFBA00A1E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141" y="4895244"/>
            <a:ext cx="1158532" cy="1962756"/>
          </a:xfrm>
          <a:prstGeom prst="rect">
            <a:avLst/>
          </a:prstGeom>
        </p:spPr>
      </p:pic>
      <p:sp>
        <p:nvSpPr>
          <p:cNvPr id="48" name="吹き出し: 角を丸めた四角形 47">
            <a:extLst>
              <a:ext uri="{FF2B5EF4-FFF2-40B4-BE49-F238E27FC236}">
                <a16:creationId xmlns:a16="http://schemas.microsoft.com/office/drawing/2014/main" id="{EC0670D2-9410-42FF-A9D6-DD0A2E78A385}"/>
              </a:ext>
            </a:extLst>
          </p:cNvPr>
          <p:cNvSpPr/>
          <p:nvPr/>
        </p:nvSpPr>
        <p:spPr>
          <a:xfrm>
            <a:off x="2098275" y="5076555"/>
            <a:ext cx="3903764" cy="1085850"/>
          </a:xfrm>
          <a:prstGeom prst="wedgeRoundRectCallout">
            <a:avLst>
              <a:gd name="adj1" fmla="val -58657"/>
              <a:gd name="adj2" fmla="val -11475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 sz="1600">
              <a:solidFill>
                <a:schemeClr val="tx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39E3BDB-ECF2-4457-8226-0F7EA2F97F37}"/>
              </a:ext>
            </a:extLst>
          </p:cNvPr>
          <p:cNvSpPr txBox="1"/>
          <p:nvPr/>
        </p:nvSpPr>
        <p:spPr>
          <a:xfrm>
            <a:off x="2199393" y="5156565"/>
            <a:ext cx="380264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プログラムが完成したね！</a:t>
            </a:r>
            <a:endParaRPr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en-US" altLang="ja-JP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Codey</a:t>
            </a:r>
            <a:r>
              <a:rPr lang="ja-JP" altLang="en-US" sz="14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にアップロードして動かしてみよう！</a:t>
            </a:r>
            <a:endParaRPr lang="en-US" altLang="ja-JP" sz="14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9389744-40A5-4F98-B672-FAE86B564F8C}"/>
              </a:ext>
            </a:extLst>
          </p:cNvPr>
          <p:cNvSpPr txBox="1"/>
          <p:nvPr/>
        </p:nvSpPr>
        <p:spPr>
          <a:xfrm>
            <a:off x="4312959" y="5624359"/>
            <a:ext cx="4261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うご</a:t>
            </a:r>
            <a:endParaRPr kumimoji="1" lang="ja-JP" altLang="en-US" sz="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7C6D8DC1-30C2-4FFF-9975-576BD537E68A}"/>
              </a:ext>
            </a:extLst>
          </p:cNvPr>
          <p:cNvSpPr txBox="1"/>
          <p:nvPr/>
        </p:nvSpPr>
        <p:spPr>
          <a:xfrm>
            <a:off x="2297375" y="5633322"/>
            <a:ext cx="5539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コーディ</a:t>
            </a:r>
            <a:endParaRPr kumimoji="1" lang="ja-JP" altLang="en-US" sz="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4FD02568-60DB-445A-8AA1-D47F45B0440D}"/>
              </a:ext>
            </a:extLst>
          </p:cNvPr>
          <p:cNvSpPr txBox="1"/>
          <p:nvPr/>
        </p:nvSpPr>
        <p:spPr>
          <a:xfrm>
            <a:off x="3248516" y="5210095"/>
            <a:ext cx="55392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かんせい</a:t>
            </a:r>
            <a:endParaRPr kumimoji="1" lang="ja-JP" altLang="en-US" sz="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0721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F00D1731-08BD-4D94-AF8E-63DDD4D9D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目次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472E856-CD61-4D14-A861-3BF73F231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39" y="1463040"/>
            <a:ext cx="6023201" cy="5301744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ja-JP" altLang="en-US" dirty="0"/>
              <a:t>プログラミングの準備</a:t>
            </a:r>
          </a:p>
          <a:p>
            <a:pPr>
              <a:lnSpc>
                <a:spcPct val="200000"/>
              </a:lnSpc>
            </a:pPr>
            <a:r>
              <a:rPr lang="ja-JP" altLang="en-US" dirty="0"/>
              <a:t>本日のミッション！</a:t>
            </a:r>
            <a:endParaRPr lang="en-US" altLang="ja-JP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DE116F-22C9-4DF8-A0AA-2F49D61FABDB}"/>
              </a:ext>
            </a:extLst>
          </p:cNvPr>
          <p:cNvSpPr txBox="1"/>
          <p:nvPr/>
        </p:nvSpPr>
        <p:spPr>
          <a:xfrm>
            <a:off x="419747" y="334841"/>
            <a:ext cx="692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もくじ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EBC64C2-4D99-42DB-99DA-903962961D36}"/>
              </a:ext>
            </a:extLst>
          </p:cNvPr>
          <p:cNvSpPr txBox="1"/>
          <p:nvPr/>
        </p:nvSpPr>
        <p:spPr>
          <a:xfrm>
            <a:off x="540151" y="2314260"/>
            <a:ext cx="6583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ほんじつ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E75ED4E-337E-4CF3-998B-018B53D16BB8}"/>
              </a:ext>
            </a:extLst>
          </p:cNvPr>
          <p:cNvSpPr txBox="1"/>
          <p:nvPr/>
        </p:nvSpPr>
        <p:spPr>
          <a:xfrm>
            <a:off x="2039666" y="1515646"/>
            <a:ext cx="6437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</p:spTree>
    <p:extLst>
      <p:ext uri="{BB962C8B-B14F-4D97-AF65-F5344CB8AC3E}">
        <p14:creationId xmlns:p14="http://schemas.microsoft.com/office/powerpoint/2010/main" val="2280084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46B3783E-F304-4A43-A7BA-D44FFDF9C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654" y="2392692"/>
            <a:ext cx="6730691" cy="3901308"/>
          </a:xfrm>
          <a:prstGeom prst="rect">
            <a:avLst/>
          </a:prstGeom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ミッション： </a:t>
            </a:r>
            <a:r>
              <a:rPr lang="en-US" altLang="ja-JP" dirty="0"/>
              <a:t>Codey Rocky</a:t>
            </a:r>
            <a:r>
              <a:rPr lang="ja-JP" altLang="en-US" dirty="0"/>
              <a:t>を光らせてみよう！</a:t>
            </a: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5B9B1D4B-6064-459A-8D9B-F0CE5B3845DB}"/>
              </a:ext>
            </a:extLst>
          </p:cNvPr>
          <p:cNvGrpSpPr/>
          <p:nvPr/>
        </p:nvGrpSpPr>
        <p:grpSpPr>
          <a:xfrm>
            <a:off x="618636" y="985598"/>
            <a:ext cx="5091159" cy="577081"/>
            <a:chOff x="618636" y="985598"/>
            <a:chExt cx="5091159" cy="577081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AC0A1B9-6D26-46AC-BF3A-C38981E581DE}"/>
                </a:ext>
              </a:extLst>
            </p:cNvPr>
            <p:cNvSpPr txBox="1"/>
            <p:nvPr/>
          </p:nvSpPr>
          <p:spPr>
            <a:xfrm>
              <a:off x="618636" y="985598"/>
              <a:ext cx="509115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プログラムをパソコンに保存しよう！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9D5D045A-4B61-4846-9A1C-CF1CF2074077}"/>
                </a:ext>
              </a:extLst>
            </p:cNvPr>
            <p:cNvSpPr txBox="1"/>
            <p:nvPr/>
          </p:nvSpPr>
          <p:spPr>
            <a:xfrm>
              <a:off x="3080226" y="1049531"/>
              <a:ext cx="7642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3C74DFE6-FA76-4A5B-AADC-A82A900DBAFD}"/>
              </a:ext>
            </a:extLst>
          </p:cNvPr>
          <p:cNvSpPr/>
          <p:nvPr/>
        </p:nvSpPr>
        <p:spPr>
          <a:xfrm>
            <a:off x="4783230" y="2551929"/>
            <a:ext cx="1318503" cy="4753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7" name="四角形: 角を丸くする 36">
            <a:extLst>
              <a:ext uri="{FF2B5EF4-FFF2-40B4-BE49-F238E27FC236}">
                <a16:creationId xmlns:a16="http://schemas.microsoft.com/office/drawing/2014/main" id="{82C68FE8-6425-4E4F-ABE6-0F837ED956A6}"/>
              </a:ext>
            </a:extLst>
          </p:cNvPr>
          <p:cNvSpPr/>
          <p:nvPr/>
        </p:nvSpPr>
        <p:spPr>
          <a:xfrm>
            <a:off x="4717747" y="5156674"/>
            <a:ext cx="3210719" cy="5516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731951BC-6652-439F-8A75-8CA8645B5D76}"/>
              </a:ext>
            </a:extLst>
          </p:cNvPr>
          <p:cNvSpPr txBox="1"/>
          <p:nvPr/>
        </p:nvSpPr>
        <p:spPr>
          <a:xfrm>
            <a:off x="678169" y="4158680"/>
            <a:ext cx="9854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保存する</a:t>
            </a:r>
            <a:endParaRPr lang="en-US" altLang="ja-JP" sz="600" i="0" dirty="0">
              <a:solidFill>
                <a:schemeClr val="bg1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2844954-C8FA-4515-A1D4-2C85276E11DF}"/>
              </a:ext>
            </a:extLst>
          </p:cNvPr>
          <p:cNvGrpSpPr/>
          <p:nvPr/>
        </p:nvGrpSpPr>
        <p:grpSpPr>
          <a:xfrm>
            <a:off x="968914" y="1585830"/>
            <a:ext cx="6071078" cy="577081"/>
            <a:chOff x="968914" y="1737827"/>
            <a:chExt cx="6071078" cy="577081"/>
          </a:xfrm>
        </p:grpSpPr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37BC138-55E3-41B2-9BEB-4F0F18F96484}"/>
                </a:ext>
              </a:extLst>
            </p:cNvPr>
            <p:cNvSpPr txBox="1"/>
            <p:nvPr/>
          </p:nvSpPr>
          <p:spPr>
            <a:xfrm>
              <a:off x="968914" y="1737827"/>
              <a:ext cx="607107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ファイル　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　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→　「コンピュータに保存」を選択する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9FC6894D-0E59-41E4-9981-02CAC9B8FD1F}"/>
                </a:ext>
              </a:extLst>
            </p:cNvPr>
            <p:cNvSpPr txBox="1"/>
            <p:nvPr/>
          </p:nvSpPr>
          <p:spPr>
            <a:xfrm>
              <a:off x="4554244" y="1780052"/>
              <a:ext cx="8193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1C60F65B-C029-4E00-8EEB-2506B9018906}"/>
                </a:ext>
              </a:extLst>
            </p:cNvPr>
            <p:cNvSpPr txBox="1"/>
            <p:nvPr/>
          </p:nvSpPr>
          <p:spPr>
            <a:xfrm>
              <a:off x="5370034" y="1788930"/>
              <a:ext cx="9838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せんたく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4E552D6-1594-4C15-9ABB-CD10CBC3810D}"/>
              </a:ext>
            </a:extLst>
          </p:cNvPr>
          <p:cNvSpPr txBox="1"/>
          <p:nvPr/>
        </p:nvSpPr>
        <p:spPr>
          <a:xfrm>
            <a:off x="4525055" y="395781"/>
            <a:ext cx="479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ひか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BD67435-8AB6-4E4C-95CE-75E1C499BC25}"/>
              </a:ext>
            </a:extLst>
          </p:cNvPr>
          <p:cNvSpPr txBox="1"/>
          <p:nvPr/>
        </p:nvSpPr>
        <p:spPr>
          <a:xfrm>
            <a:off x="2053644" y="395781"/>
            <a:ext cx="108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コーディ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098FEE5-19C4-4DA7-9B6E-0BFAE6FF6F8F}"/>
              </a:ext>
            </a:extLst>
          </p:cNvPr>
          <p:cNvSpPr txBox="1"/>
          <p:nvPr/>
        </p:nvSpPr>
        <p:spPr>
          <a:xfrm>
            <a:off x="3289349" y="395781"/>
            <a:ext cx="108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ロッキー</a:t>
            </a:r>
          </a:p>
        </p:txBody>
      </p:sp>
    </p:spTree>
    <p:extLst>
      <p:ext uri="{BB962C8B-B14F-4D97-AF65-F5344CB8AC3E}">
        <p14:creationId xmlns:p14="http://schemas.microsoft.com/office/powerpoint/2010/main" val="4070227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ミッション： </a:t>
            </a:r>
            <a:r>
              <a:rPr lang="en-US" altLang="ja-JP" dirty="0"/>
              <a:t>Codey Rocky</a:t>
            </a:r>
            <a:r>
              <a:rPr lang="ja-JP" altLang="en-US" dirty="0"/>
              <a:t>を光らせてみよう！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77BF272-CD45-484B-9F88-96522F3693D3}"/>
              </a:ext>
            </a:extLst>
          </p:cNvPr>
          <p:cNvGrpSpPr/>
          <p:nvPr/>
        </p:nvGrpSpPr>
        <p:grpSpPr>
          <a:xfrm>
            <a:off x="1092409" y="2602631"/>
            <a:ext cx="6959182" cy="3888420"/>
            <a:chOff x="1092409" y="2132114"/>
            <a:chExt cx="6959182" cy="3888420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AB45F2A3-2F0B-48A1-868E-BE80EFCAE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2409" y="2132114"/>
              <a:ext cx="6959182" cy="3888420"/>
            </a:xfrm>
            <a:prstGeom prst="rect">
              <a:avLst/>
            </a:prstGeom>
          </p:spPr>
        </p:pic>
        <p:sp>
          <p:nvSpPr>
            <p:cNvPr id="25" name="四角形: 角を丸くする 24">
              <a:extLst>
                <a:ext uri="{FF2B5EF4-FFF2-40B4-BE49-F238E27FC236}">
                  <a16:creationId xmlns:a16="http://schemas.microsoft.com/office/drawing/2014/main" id="{86F30DED-E5D7-4AFB-BBDE-066B17F55605}"/>
                </a:ext>
              </a:extLst>
            </p:cNvPr>
            <p:cNvSpPr/>
            <p:nvPr/>
          </p:nvSpPr>
          <p:spPr>
            <a:xfrm>
              <a:off x="5646198" y="5528273"/>
              <a:ext cx="1102311" cy="36649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F49942F3-7290-46C0-82F2-11C83DF70395}"/>
                </a:ext>
              </a:extLst>
            </p:cNvPr>
            <p:cNvSpPr txBox="1"/>
            <p:nvPr/>
          </p:nvSpPr>
          <p:spPr>
            <a:xfrm>
              <a:off x="2557005" y="4805268"/>
              <a:ext cx="2385325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bIns="0" rtlCol="0">
              <a:spAutoFit/>
            </a:bodyPr>
            <a:lstStyle/>
            <a:p>
              <a:r>
                <a:rPr kumimoji="1" lang="ja-JP" altLang="en-US" sz="1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（じぶんのなまえ）ついか</a:t>
              </a:r>
              <a:r>
                <a:rPr kumimoji="1" lang="en-US" altLang="ja-JP" sz="1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1-22</a:t>
              </a:r>
              <a:r>
                <a:rPr kumimoji="1" lang="ja-JP" altLang="en-US" sz="1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ひかり</a:t>
              </a:r>
            </a:p>
          </p:txBody>
        </p:sp>
        <p:sp>
          <p:nvSpPr>
            <p:cNvPr id="24" name="四角形: 角を丸くする 23">
              <a:extLst>
                <a:ext uri="{FF2B5EF4-FFF2-40B4-BE49-F238E27FC236}">
                  <a16:creationId xmlns:a16="http://schemas.microsoft.com/office/drawing/2014/main" id="{26A3AFF9-BD0D-42F1-AF34-71B7C06614B0}"/>
                </a:ext>
              </a:extLst>
            </p:cNvPr>
            <p:cNvSpPr/>
            <p:nvPr/>
          </p:nvSpPr>
          <p:spPr>
            <a:xfrm>
              <a:off x="2486174" y="4695556"/>
              <a:ext cx="2390626" cy="32492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FE2CB74-A81E-432E-9EE8-4335AA7AD893}"/>
              </a:ext>
            </a:extLst>
          </p:cNvPr>
          <p:cNvGrpSpPr/>
          <p:nvPr/>
        </p:nvGrpSpPr>
        <p:grpSpPr>
          <a:xfrm>
            <a:off x="594804" y="1329726"/>
            <a:ext cx="8549196" cy="1131079"/>
            <a:chOff x="594804" y="1329726"/>
            <a:chExt cx="8549196" cy="1131079"/>
          </a:xfrm>
        </p:grpSpPr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D098F5C8-3E07-42FB-9127-343723748181}"/>
                </a:ext>
              </a:extLst>
            </p:cNvPr>
            <p:cNvSpPr txBox="1"/>
            <p:nvPr/>
          </p:nvSpPr>
          <p:spPr>
            <a:xfrm>
              <a:off x="594804" y="1329726"/>
              <a:ext cx="8549196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ファイル名を「 （自分の名前）どうにゅう</a:t>
              </a:r>
              <a:r>
                <a:rPr lang="en-US" altLang="ja-JP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2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ひかり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」にして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　　　　　　　　　　　　　　　　　　　　　　　　「保存」ボタンを押す</a:t>
              </a: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D4B8E3B3-3101-49A3-BD6E-4B02ED4538EB}"/>
                </a:ext>
              </a:extLst>
            </p:cNvPr>
            <p:cNvSpPr txBox="1"/>
            <p:nvPr/>
          </p:nvSpPr>
          <p:spPr>
            <a:xfrm>
              <a:off x="6218950" y="1921159"/>
              <a:ext cx="8541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ほぞん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69F7F5E5-0E3C-46F0-A214-F33358999E3A}"/>
                </a:ext>
              </a:extLst>
            </p:cNvPr>
            <p:cNvSpPr txBox="1"/>
            <p:nvPr/>
          </p:nvSpPr>
          <p:spPr>
            <a:xfrm>
              <a:off x="2434185" y="1381515"/>
              <a:ext cx="649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じぶん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5379E7BC-D669-40B9-8E67-A0DFE6E159C7}"/>
                </a:ext>
              </a:extLst>
            </p:cNvPr>
            <p:cNvSpPr txBox="1"/>
            <p:nvPr/>
          </p:nvSpPr>
          <p:spPr>
            <a:xfrm>
              <a:off x="3100244" y="1381515"/>
              <a:ext cx="649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なまえ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0C8F8AAD-0D86-4E8C-8710-A54A07413418}"/>
                </a:ext>
              </a:extLst>
            </p:cNvPr>
            <p:cNvSpPr txBox="1"/>
            <p:nvPr/>
          </p:nvSpPr>
          <p:spPr>
            <a:xfrm>
              <a:off x="1410410" y="1381515"/>
              <a:ext cx="649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59C8A532-CC55-491F-BB6D-2C7E88676AE9}"/>
                </a:ext>
              </a:extLst>
            </p:cNvPr>
            <p:cNvSpPr txBox="1"/>
            <p:nvPr/>
          </p:nvSpPr>
          <p:spPr>
            <a:xfrm>
              <a:off x="7806178" y="1921159"/>
              <a:ext cx="649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CDD3A01-3C8E-4BC9-861D-0DF8D8C21E00}"/>
              </a:ext>
            </a:extLst>
          </p:cNvPr>
          <p:cNvSpPr txBox="1"/>
          <p:nvPr/>
        </p:nvSpPr>
        <p:spPr>
          <a:xfrm>
            <a:off x="4525055" y="395781"/>
            <a:ext cx="479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ひか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514E2DA-572E-46CD-826D-C0B40CF20978}"/>
              </a:ext>
            </a:extLst>
          </p:cNvPr>
          <p:cNvSpPr txBox="1"/>
          <p:nvPr/>
        </p:nvSpPr>
        <p:spPr>
          <a:xfrm>
            <a:off x="2053644" y="395781"/>
            <a:ext cx="108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コーディ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2FFD42C-9CA8-467C-ADB7-62AA207F9786}"/>
              </a:ext>
            </a:extLst>
          </p:cNvPr>
          <p:cNvSpPr txBox="1"/>
          <p:nvPr/>
        </p:nvSpPr>
        <p:spPr>
          <a:xfrm>
            <a:off x="3289349" y="395781"/>
            <a:ext cx="108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ロッキー</a:t>
            </a:r>
          </a:p>
        </p:txBody>
      </p:sp>
    </p:spTree>
    <p:extLst>
      <p:ext uri="{BB962C8B-B14F-4D97-AF65-F5344CB8AC3E}">
        <p14:creationId xmlns:p14="http://schemas.microsoft.com/office/powerpoint/2010/main" val="2140139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ミッション： </a:t>
            </a:r>
            <a:r>
              <a:rPr lang="en-US" altLang="ja-JP" dirty="0"/>
              <a:t>Codey Rocky</a:t>
            </a:r>
            <a:r>
              <a:rPr lang="ja-JP" altLang="en-US" dirty="0"/>
              <a:t>を光らせてみよう！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89141F4-3FD6-448D-848D-12FE9745DDB1}"/>
              </a:ext>
            </a:extLst>
          </p:cNvPr>
          <p:cNvGrpSpPr/>
          <p:nvPr/>
        </p:nvGrpSpPr>
        <p:grpSpPr>
          <a:xfrm>
            <a:off x="3218003" y="2527719"/>
            <a:ext cx="1951601" cy="3538115"/>
            <a:chOff x="181821" y="3268693"/>
            <a:chExt cx="1553301" cy="2795942"/>
          </a:xfrm>
        </p:grpSpPr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0B83FB34-03BA-47C1-8E7C-8B18AC3F77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821" y="3268693"/>
              <a:ext cx="1553301" cy="279594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83E363F4-ED6A-44D3-91D0-4CC01CA3761F}"/>
                </a:ext>
              </a:extLst>
            </p:cNvPr>
            <p:cNvSpPr/>
            <p:nvPr/>
          </p:nvSpPr>
          <p:spPr>
            <a:xfrm>
              <a:off x="518171" y="4580878"/>
              <a:ext cx="852256" cy="85225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550C7E0-5DB5-4A81-AFCC-6CE289050AF9}"/>
              </a:ext>
            </a:extLst>
          </p:cNvPr>
          <p:cNvGrpSpPr/>
          <p:nvPr/>
        </p:nvGrpSpPr>
        <p:grpSpPr>
          <a:xfrm>
            <a:off x="618636" y="1886298"/>
            <a:ext cx="6703370" cy="577081"/>
            <a:chOff x="514176" y="1733490"/>
            <a:chExt cx="6703370" cy="577081"/>
          </a:xfrm>
        </p:grpSpPr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D0C0967D-92D6-4244-961F-84150ED9973A}"/>
                </a:ext>
              </a:extLst>
            </p:cNvPr>
            <p:cNvSpPr txBox="1"/>
            <p:nvPr/>
          </p:nvSpPr>
          <p:spPr>
            <a:xfrm>
              <a:off x="514176" y="1733490"/>
              <a:ext cx="670337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00000"/>
                </a:lnSpc>
                <a:buFont typeface="+mj-lt"/>
                <a:buAutoNum type="arabicPeriod"/>
              </a:pPr>
              <a:r>
                <a:rPr lang="en-US" altLang="ja-JP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Codey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の電源ランプが青になっていることを確かめる。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F77B6A6E-A068-439D-A52D-9A4BD6CFA0F9}"/>
                </a:ext>
              </a:extLst>
            </p:cNvPr>
            <p:cNvSpPr txBox="1"/>
            <p:nvPr/>
          </p:nvSpPr>
          <p:spPr>
            <a:xfrm>
              <a:off x="912327" y="1797830"/>
              <a:ext cx="8657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コーディ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7B1F314F-B3F9-44B7-BA69-615681A3DB93}"/>
                </a:ext>
              </a:extLst>
            </p:cNvPr>
            <p:cNvSpPr txBox="1"/>
            <p:nvPr/>
          </p:nvSpPr>
          <p:spPr>
            <a:xfrm>
              <a:off x="1664350" y="1797830"/>
              <a:ext cx="8657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でんげん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447F24BE-2D1F-4350-8CE7-7E5ABE6B9536}"/>
                </a:ext>
              </a:extLst>
            </p:cNvPr>
            <p:cNvSpPr txBox="1"/>
            <p:nvPr/>
          </p:nvSpPr>
          <p:spPr>
            <a:xfrm>
              <a:off x="3014342" y="1797830"/>
              <a:ext cx="6809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167BBE47-4A3F-477D-B5A9-33A5DC1F8CA2}"/>
                </a:ext>
              </a:extLst>
            </p:cNvPr>
            <p:cNvSpPr txBox="1"/>
            <p:nvPr/>
          </p:nvSpPr>
          <p:spPr>
            <a:xfrm>
              <a:off x="5302719" y="1797830"/>
              <a:ext cx="6809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たし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F22E6A1-7B1A-4D21-BC73-6D2C49CAE255}"/>
              </a:ext>
            </a:extLst>
          </p:cNvPr>
          <p:cNvGrpSpPr/>
          <p:nvPr/>
        </p:nvGrpSpPr>
        <p:grpSpPr>
          <a:xfrm>
            <a:off x="618636" y="985598"/>
            <a:ext cx="7293426" cy="630942"/>
            <a:chOff x="618636" y="985598"/>
            <a:chExt cx="7293426" cy="630942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02F11BD8-3D3B-49E4-A488-26BAE2F1B1DE}"/>
                </a:ext>
              </a:extLst>
            </p:cNvPr>
            <p:cNvSpPr txBox="1"/>
            <p:nvPr/>
          </p:nvSpPr>
          <p:spPr>
            <a:xfrm>
              <a:off x="618636" y="985598"/>
              <a:ext cx="729342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sz="20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</a:t>
              </a:r>
              <a:r>
                <a:rPr lang="en-US" altLang="ja-JP" sz="20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Codey</a:t>
              </a:r>
              <a:r>
                <a:rPr lang="ja-JP" altLang="en-US" sz="2000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にアップロードしよう！</a:t>
              </a:r>
              <a:endParaRPr lang="en-US" altLang="ja-JP" sz="2000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4536A151-3779-4B66-A843-0B62FE76E449}"/>
                </a:ext>
              </a:extLst>
            </p:cNvPr>
            <p:cNvSpPr txBox="1"/>
            <p:nvPr/>
          </p:nvSpPr>
          <p:spPr>
            <a:xfrm>
              <a:off x="2181375" y="1084572"/>
              <a:ext cx="103662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コーディ</a:t>
              </a:r>
              <a:endParaRPr kumimoji="1" lang="ja-JP" altLang="en-US" sz="9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C9ABA6-FD80-4EFE-8C72-C3B090C1E5A5}"/>
              </a:ext>
            </a:extLst>
          </p:cNvPr>
          <p:cNvSpPr txBox="1"/>
          <p:nvPr/>
        </p:nvSpPr>
        <p:spPr>
          <a:xfrm>
            <a:off x="4525055" y="395781"/>
            <a:ext cx="479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ひか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F0A06BF-046D-4FAA-AE38-07DBCCE96727}"/>
              </a:ext>
            </a:extLst>
          </p:cNvPr>
          <p:cNvSpPr txBox="1"/>
          <p:nvPr/>
        </p:nvSpPr>
        <p:spPr>
          <a:xfrm>
            <a:off x="2053644" y="395781"/>
            <a:ext cx="108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コーディ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72E0B23-33B3-4DE4-87CB-84DFA3DE74C9}"/>
              </a:ext>
            </a:extLst>
          </p:cNvPr>
          <p:cNvSpPr txBox="1"/>
          <p:nvPr/>
        </p:nvSpPr>
        <p:spPr>
          <a:xfrm>
            <a:off x="3289349" y="395781"/>
            <a:ext cx="108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ロッキー</a:t>
            </a:r>
          </a:p>
        </p:txBody>
      </p:sp>
    </p:spTree>
    <p:extLst>
      <p:ext uri="{BB962C8B-B14F-4D97-AF65-F5344CB8AC3E}">
        <p14:creationId xmlns:p14="http://schemas.microsoft.com/office/powerpoint/2010/main" val="279259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ミッション： </a:t>
            </a:r>
            <a:r>
              <a:rPr lang="en-US" altLang="ja-JP" dirty="0"/>
              <a:t>Codey Rocky</a:t>
            </a:r>
            <a:r>
              <a:rPr lang="ja-JP" altLang="en-US" dirty="0"/>
              <a:t>を光らせてみよう！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ED9B956-BB2D-4F3F-88A5-5C651C013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562" y="1837678"/>
            <a:ext cx="2774776" cy="4603782"/>
          </a:xfrm>
          <a:prstGeom prst="rect">
            <a:avLst/>
          </a:prstGeom>
        </p:spPr>
      </p:pic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A7FD2768-F17D-4059-8B58-AB70E67671F5}"/>
              </a:ext>
            </a:extLst>
          </p:cNvPr>
          <p:cNvGrpSpPr/>
          <p:nvPr/>
        </p:nvGrpSpPr>
        <p:grpSpPr>
          <a:xfrm>
            <a:off x="641020" y="1028826"/>
            <a:ext cx="4010879" cy="577081"/>
            <a:chOff x="4688163" y="2475477"/>
            <a:chExt cx="4010879" cy="577081"/>
          </a:xfrm>
        </p:grpSpPr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9AC80FA7-84A1-42AD-A2CC-BE101A712552}"/>
                </a:ext>
              </a:extLst>
            </p:cNvPr>
            <p:cNvSpPr txBox="1"/>
            <p:nvPr/>
          </p:nvSpPr>
          <p:spPr>
            <a:xfrm>
              <a:off x="4688163" y="2475477"/>
              <a:ext cx="401087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00000"/>
                </a:lnSpc>
                <a:buFont typeface="+mj-lt"/>
                <a:buAutoNum type="arabicPeriod" startAt="2"/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接続ボタンを押す。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F4C335D9-61AE-4268-A768-C1DD1B0963C3}"/>
                </a:ext>
              </a:extLst>
            </p:cNvPr>
            <p:cNvSpPr txBox="1"/>
            <p:nvPr/>
          </p:nvSpPr>
          <p:spPr>
            <a:xfrm>
              <a:off x="5005343" y="2531232"/>
              <a:ext cx="76804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せつぞく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4E07346F-8D13-4972-A577-0DB7ED06374E}"/>
                </a:ext>
              </a:extLst>
            </p:cNvPr>
            <p:cNvSpPr txBox="1"/>
            <p:nvPr/>
          </p:nvSpPr>
          <p:spPr>
            <a:xfrm>
              <a:off x="6275440" y="2531231"/>
              <a:ext cx="6809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68" name="四角形: 角を丸くする 67">
            <a:extLst>
              <a:ext uri="{FF2B5EF4-FFF2-40B4-BE49-F238E27FC236}">
                <a16:creationId xmlns:a16="http://schemas.microsoft.com/office/drawing/2014/main" id="{00FE4BBA-FC93-422A-9A77-04277C41D3AB}"/>
              </a:ext>
            </a:extLst>
          </p:cNvPr>
          <p:cNvSpPr/>
          <p:nvPr/>
        </p:nvSpPr>
        <p:spPr>
          <a:xfrm>
            <a:off x="4113214" y="5856009"/>
            <a:ext cx="1550739" cy="41281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9D0A2CC-1A32-44D2-820C-696D69132A61}"/>
              </a:ext>
            </a:extLst>
          </p:cNvPr>
          <p:cNvSpPr txBox="1"/>
          <p:nvPr/>
        </p:nvSpPr>
        <p:spPr>
          <a:xfrm>
            <a:off x="4525055" y="395781"/>
            <a:ext cx="479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4C3D22C-D9E3-40F8-B629-394564F040C3}"/>
              </a:ext>
            </a:extLst>
          </p:cNvPr>
          <p:cNvSpPr txBox="1"/>
          <p:nvPr/>
        </p:nvSpPr>
        <p:spPr>
          <a:xfrm>
            <a:off x="2053644" y="395781"/>
            <a:ext cx="108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コーディ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80A2F0D-898F-4623-A673-86302A4269C0}"/>
              </a:ext>
            </a:extLst>
          </p:cNvPr>
          <p:cNvSpPr txBox="1"/>
          <p:nvPr/>
        </p:nvSpPr>
        <p:spPr>
          <a:xfrm>
            <a:off x="3289349" y="395781"/>
            <a:ext cx="108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ロッキー</a:t>
            </a:r>
          </a:p>
        </p:txBody>
      </p:sp>
    </p:spTree>
    <p:extLst>
      <p:ext uri="{BB962C8B-B14F-4D97-AF65-F5344CB8AC3E}">
        <p14:creationId xmlns:p14="http://schemas.microsoft.com/office/powerpoint/2010/main" val="3886107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ミッション： </a:t>
            </a:r>
            <a:r>
              <a:rPr lang="en-US" altLang="ja-JP" dirty="0"/>
              <a:t>Codey Rocky</a:t>
            </a:r>
            <a:r>
              <a:rPr lang="ja-JP" altLang="en-US" dirty="0"/>
              <a:t>を光らせてみよう！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731951BC-6652-439F-8A75-8CA8645B5D76}"/>
              </a:ext>
            </a:extLst>
          </p:cNvPr>
          <p:cNvSpPr txBox="1"/>
          <p:nvPr/>
        </p:nvSpPr>
        <p:spPr>
          <a:xfrm>
            <a:off x="394080" y="3705919"/>
            <a:ext cx="9854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保存する</a:t>
            </a:r>
            <a:endParaRPr lang="en-US" altLang="ja-JP" sz="600" i="0" dirty="0">
              <a:solidFill>
                <a:schemeClr val="bg1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0EC4EC0-619D-4213-A85D-E772C2803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924" y="1750240"/>
            <a:ext cx="2761684" cy="4990526"/>
          </a:xfrm>
          <a:prstGeom prst="rect">
            <a:avLst/>
          </a:prstGeom>
        </p:spPr>
      </p:pic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01D6CAC0-2032-49F1-B264-B83C24118B7C}"/>
              </a:ext>
            </a:extLst>
          </p:cNvPr>
          <p:cNvGrpSpPr/>
          <p:nvPr/>
        </p:nvGrpSpPr>
        <p:grpSpPr>
          <a:xfrm>
            <a:off x="641021" y="1035750"/>
            <a:ext cx="4010879" cy="577081"/>
            <a:chOff x="4688163" y="2475477"/>
            <a:chExt cx="4010879" cy="577081"/>
          </a:xfrm>
        </p:grpSpPr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D15C2E1E-5C03-4CA8-8E8A-8A73427DFB60}"/>
                </a:ext>
              </a:extLst>
            </p:cNvPr>
            <p:cNvSpPr txBox="1"/>
            <p:nvPr/>
          </p:nvSpPr>
          <p:spPr>
            <a:xfrm>
              <a:off x="4688163" y="2475477"/>
              <a:ext cx="401087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00000"/>
                </a:lnSpc>
                <a:buFont typeface="+mj-lt"/>
                <a:buAutoNum type="arabicPeriod" startAt="3"/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ダイアログの接続ボタンを押す。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A8B5F8E1-07A2-415C-8903-170D18756771}"/>
                </a:ext>
              </a:extLst>
            </p:cNvPr>
            <p:cNvSpPr txBox="1"/>
            <p:nvPr/>
          </p:nvSpPr>
          <p:spPr>
            <a:xfrm>
              <a:off x="6212706" y="2531232"/>
              <a:ext cx="10392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せつぞく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EC984F72-89F3-419B-BCA5-E02A26581F0E}"/>
                </a:ext>
              </a:extLst>
            </p:cNvPr>
            <p:cNvSpPr txBox="1"/>
            <p:nvPr/>
          </p:nvSpPr>
          <p:spPr>
            <a:xfrm>
              <a:off x="7635012" y="2514138"/>
              <a:ext cx="6809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B62F1979-C861-40B0-AFD3-4E8F08A280EB}"/>
              </a:ext>
            </a:extLst>
          </p:cNvPr>
          <p:cNvSpPr/>
          <p:nvPr/>
        </p:nvSpPr>
        <p:spPr>
          <a:xfrm>
            <a:off x="3124941" y="4248233"/>
            <a:ext cx="2476870" cy="350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743A6D5-039D-41F1-96BF-A84A2B38C9D5}"/>
              </a:ext>
            </a:extLst>
          </p:cNvPr>
          <p:cNvSpPr txBox="1"/>
          <p:nvPr/>
        </p:nvSpPr>
        <p:spPr>
          <a:xfrm>
            <a:off x="4525055" y="395781"/>
            <a:ext cx="479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ひか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5DEC786-8BAF-40A1-8057-C19B8ADDA14E}"/>
              </a:ext>
            </a:extLst>
          </p:cNvPr>
          <p:cNvSpPr txBox="1"/>
          <p:nvPr/>
        </p:nvSpPr>
        <p:spPr>
          <a:xfrm>
            <a:off x="2053644" y="395781"/>
            <a:ext cx="108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コーディ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DB7FD73-4733-41EF-A286-2CE6FF2F5540}"/>
              </a:ext>
            </a:extLst>
          </p:cNvPr>
          <p:cNvSpPr txBox="1"/>
          <p:nvPr/>
        </p:nvSpPr>
        <p:spPr>
          <a:xfrm>
            <a:off x="3289349" y="395781"/>
            <a:ext cx="108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ロッキー</a:t>
            </a:r>
          </a:p>
        </p:txBody>
      </p:sp>
    </p:spTree>
    <p:extLst>
      <p:ext uri="{BB962C8B-B14F-4D97-AF65-F5344CB8AC3E}">
        <p14:creationId xmlns:p14="http://schemas.microsoft.com/office/powerpoint/2010/main" val="411487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ミッション： </a:t>
            </a:r>
            <a:r>
              <a:rPr lang="en-US" altLang="ja-JP" dirty="0"/>
              <a:t>Codey Rocky</a:t>
            </a:r>
            <a:r>
              <a:rPr lang="ja-JP" altLang="en-US" dirty="0"/>
              <a:t>を光らせてみよう！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731951BC-6652-439F-8A75-8CA8645B5D76}"/>
              </a:ext>
            </a:extLst>
          </p:cNvPr>
          <p:cNvSpPr txBox="1"/>
          <p:nvPr/>
        </p:nvSpPr>
        <p:spPr>
          <a:xfrm>
            <a:off x="394080" y="3705919"/>
            <a:ext cx="98541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" i="0" dirty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保存する</a:t>
            </a:r>
            <a:endParaRPr lang="en-US" altLang="ja-JP" sz="600" i="0" dirty="0">
              <a:solidFill>
                <a:schemeClr val="bg1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5AC4D391-E322-4FBD-A79D-A64DF8FBB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608" y="1706903"/>
            <a:ext cx="2924563" cy="4816928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DB7AA39-3943-4AA5-83D2-95750CDCDCFA}"/>
              </a:ext>
            </a:extLst>
          </p:cNvPr>
          <p:cNvGrpSpPr/>
          <p:nvPr/>
        </p:nvGrpSpPr>
        <p:grpSpPr>
          <a:xfrm>
            <a:off x="598780" y="1026099"/>
            <a:ext cx="4010879" cy="577081"/>
            <a:chOff x="731946" y="1026099"/>
            <a:chExt cx="4010879" cy="577081"/>
          </a:xfrm>
        </p:grpSpPr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CEDA6463-770F-4407-BC4F-A00281C7053C}"/>
                </a:ext>
              </a:extLst>
            </p:cNvPr>
            <p:cNvSpPr txBox="1"/>
            <p:nvPr/>
          </p:nvSpPr>
          <p:spPr>
            <a:xfrm>
              <a:off x="731946" y="1026099"/>
              <a:ext cx="401087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00000"/>
                </a:lnSpc>
                <a:buFont typeface="+mj-lt"/>
                <a:buAutoNum type="arabicPeriod" startAt="4"/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アップロードボタンを押す。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C9BF372C-4CBA-4055-9223-F62CC7204457}"/>
                </a:ext>
              </a:extLst>
            </p:cNvPr>
            <p:cNvSpPr txBox="1"/>
            <p:nvPr/>
          </p:nvSpPr>
          <p:spPr>
            <a:xfrm>
              <a:off x="3221574" y="1069666"/>
              <a:ext cx="68099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</a:t>
              </a:r>
              <a:endParaRPr kumimoji="1" lang="ja-JP" altLang="en-US" sz="9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55" name="四角形: 角を丸くする 54">
            <a:extLst>
              <a:ext uri="{FF2B5EF4-FFF2-40B4-BE49-F238E27FC236}">
                <a16:creationId xmlns:a16="http://schemas.microsoft.com/office/drawing/2014/main" id="{29511B46-7A91-4AA3-8790-620802BBD50B}"/>
              </a:ext>
            </a:extLst>
          </p:cNvPr>
          <p:cNvSpPr/>
          <p:nvPr/>
        </p:nvSpPr>
        <p:spPr>
          <a:xfrm>
            <a:off x="2423604" y="4997161"/>
            <a:ext cx="1615735" cy="4714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7C6ABC4-69A3-4D6C-9292-B4B3FBF524BE}"/>
              </a:ext>
            </a:extLst>
          </p:cNvPr>
          <p:cNvSpPr txBox="1"/>
          <p:nvPr/>
        </p:nvSpPr>
        <p:spPr>
          <a:xfrm>
            <a:off x="5009329" y="2840543"/>
            <a:ext cx="3706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Codey</a:t>
            </a: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にプログラムが</a:t>
            </a:r>
            <a:endParaRPr kumimoji="1"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書き込まれるよ。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B73C543-1F51-4434-9B93-59FB8855C671}"/>
              </a:ext>
            </a:extLst>
          </p:cNvPr>
          <p:cNvSpPr txBox="1"/>
          <p:nvPr/>
        </p:nvSpPr>
        <p:spPr>
          <a:xfrm>
            <a:off x="5066136" y="3338947"/>
            <a:ext cx="2866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</a:t>
            </a:r>
            <a:endParaRPr kumimoji="1" lang="ja-JP" altLang="en-US" sz="10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13EC4C5A-014B-4169-98C1-A9EBC01B5B4C}"/>
              </a:ext>
            </a:extLst>
          </p:cNvPr>
          <p:cNvSpPr txBox="1"/>
          <p:nvPr/>
        </p:nvSpPr>
        <p:spPr>
          <a:xfrm>
            <a:off x="5463100" y="3338947"/>
            <a:ext cx="2866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</a:t>
            </a:r>
            <a:endParaRPr kumimoji="1" lang="ja-JP" altLang="en-US" sz="10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6A378C19-2386-45B2-8BA9-786F5C9E4EC7}"/>
              </a:ext>
            </a:extLst>
          </p:cNvPr>
          <p:cNvSpPr txBox="1"/>
          <p:nvPr/>
        </p:nvSpPr>
        <p:spPr>
          <a:xfrm>
            <a:off x="4926113" y="2891551"/>
            <a:ext cx="9174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コーディ</a:t>
            </a:r>
            <a:endParaRPr kumimoji="1" lang="ja-JP" altLang="en-US" sz="10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78C808F9-8835-432E-A29D-A04894EC7559}"/>
              </a:ext>
            </a:extLst>
          </p:cNvPr>
          <p:cNvCxnSpPr>
            <a:cxnSpLocks/>
          </p:cNvCxnSpPr>
          <p:nvPr/>
        </p:nvCxnSpPr>
        <p:spPr>
          <a:xfrm flipH="1">
            <a:off x="4122556" y="3890585"/>
            <a:ext cx="1627161" cy="18000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BB54C1A-2883-44A0-9194-379BF3C036A1}"/>
              </a:ext>
            </a:extLst>
          </p:cNvPr>
          <p:cNvSpPr txBox="1"/>
          <p:nvPr/>
        </p:nvSpPr>
        <p:spPr>
          <a:xfrm>
            <a:off x="4525055" y="395781"/>
            <a:ext cx="479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ひか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99996D3-98F6-4EFB-B405-005DC36F6207}"/>
              </a:ext>
            </a:extLst>
          </p:cNvPr>
          <p:cNvSpPr txBox="1"/>
          <p:nvPr/>
        </p:nvSpPr>
        <p:spPr>
          <a:xfrm>
            <a:off x="2053644" y="395781"/>
            <a:ext cx="108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コーディ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6D8694D-A66E-4450-A4E6-1339DE2A37A9}"/>
              </a:ext>
            </a:extLst>
          </p:cNvPr>
          <p:cNvSpPr txBox="1"/>
          <p:nvPr/>
        </p:nvSpPr>
        <p:spPr>
          <a:xfrm>
            <a:off x="3289349" y="395781"/>
            <a:ext cx="108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ロッキー</a:t>
            </a:r>
          </a:p>
        </p:txBody>
      </p:sp>
    </p:spTree>
    <p:extLst>
      <p:ext uri="{BB962C8B-B14F-4D97-AF65-F5344CB8AC3E}">
        <p14:creationId xmlns:p14="http://schemas.microsoft.com/office/powerpoint/2010/main" val="1256356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ミッション： </a:t>
            </a:r>
            <a:r>
              <a:rPr lang="en-US" altLang="ja-JP" dirty="0"/>
              <a:t>Codey Rocky</a:t>
            </a:r>
            <a:r>
              <a:rPr lang="ja-JP" altLang="en-US" dirty="0"/>
              <a:t>を光らせてみよう！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F72F7C18-E0D8-4FB0-91A9-CDD66B31D1E3}"/>
              </a:ext>
            </a:extLst>
          </p:cNvPr>
          <p:cNvGrpSpPr/>
          <p:nvPr/>
        </p:nvGrpSpPr>
        <p:grpSpPr>
          <a:xfrm>
            <a:off x="618636" y="1092133"/>
            <a:ext cx="5091159" cy="577081"/>
            <a:chOff x="618636" y="985598"/>
            <a:chExt cx="5091159" cy="57708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02F11BD8-3D3B-49E4-A488-26BAE2F1B1DE}"/>
                </a:ext>
              </a:extLst>
            </p:cNvPr>
            <p:cNvSpPr txBox="1"/>
            <p:nvPr/>
          </p:nvSpPr>
          <p:spPr>
            <a:xfrm>
              <a:off x="618636" y="985598"/>
              <a:ext cx="509115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プログラムを動かそう！</a:t>
              </a:r>
              <a:endParaRPr lang="en-US" altLang="ja-JP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F9883E3B-0B63-4D41-977F-0193154B35E7}"/>
                </a:ext>
              </a:extLst>
            </p:cNvPr>
            <p:cNvSpPr txBox="1"/>
            <p:nvPr/>
          </p:nvSpPr>
          <p:spPr>
            <a:xfrm>
              <a:off x="1877628" y="1030372"/>
              <a:ext cx="612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en-US" altLang="ja-JP" sz="10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1E9EC41-F441-4EAC-9CCB-E3007C061B08}"/>
              </a:ext>
            </a:extLst>
          </p:cNvPr>
          <p:cNvGrpSpPr/>
          <p:nvPr/>
        </p:nvGrpSpPr>
        <p:grpSpPr>
          <a:xfrm>
            <a:off x="334735" y="2786813"/>
            <a:ext cx="8640381" cy="3324689"/>
            <a:chOff x="334735" y="2786813"/>
            <a:chExt cx="8640381" cy="3324689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BE114A90-A9EC-4F33-9440-BFEE04774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4735" y="2786813"/>
              <a:ext cx="8640381" cy="3324689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59696204-E48A-4262-82D5-D43933AEE27D}"/>
                </a:ext>
              </a:extLst>
            </p:cNvPr>
            <p:cNvSpPr txBox="1"/>
            <p:nvPr/>
          </p:nvSpPr>
          <p:spPr>
            <a:xfrm>
              <a:off x="1779291" y="4087838"/>
              <a:ext cx="561019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ja-JP" altLang="en-US" sz="2000" b="1" i="0" dirty="0">
                  <a:solidFill>
                    <a:schemeClr val="accent4">
                      <a:lumMod val="75000"/>
                    </a:schemeClr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命令通りに動いたかな？</a:t>
              </a:r>
              <a:endParaRPr kumimoji="1" lang="ja-JP" altLang="en-US" sz="2000" b="1" dirty="0">
                <a:solidFill>
                  <a:schemeClr val="accent4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68C74596-1E3F-442C-92F6-138E1A6363C0}"/>
                </a:ext>
              </a:extLst>
            </p:cNvPr>
            <p:cNvSpPr txBox="1"/>
            <p:nvPr/>
          </p:nvSpPr>
          <p:spPr>
            <a:xfrm>
              <a:off x="4279218" y="4157087"/>
              <a:ext cx="61034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chemeClr val="accent4">
                      <a:lumMod val="7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87E55EC1-47F1-495B-88F7-F1368A548B84}"/>
                </a:ext>
              </a:extLst>
            </p:cNvPr>
            <p:cNvSpPr txBox="1"/>
            <p:nvPr/>
          </p:nvSpPr>
          <p:spPr>
            <a:xfrm>
              <a:off x="3102608" y="4157088"/>
              <a:ext cx="10040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chemeClr val="accent4">
                      <a:lumMod val="7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めいれいどお</a:t>
              </a: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6BF3ECF7-93B2-411F-B6D5-93F9506F1BD3}"/>
              </a:ext>
            </a:extLst>
          </p:cNvPr>
          <p:cNvGrpSpPr/>
          <p:nvPr/>
        </p:nvGrpSpPr>
        <p:grpSpPr>
          <a:xfrm>
            <a:off x="306853" y="1730692"/>
            <a:ext cx="8785130" cy="577081"/>
            <a:chOff x="306853" y="1997024"/>
            <a:chExt cx="8785130" cy="577081"/>
          </a:xfrm>
        </p:grpSpPr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C790B075-CF4B-443D-9310-C0DD90093CAF}"/>
                </a:ext>
              </a:extLst>
            </p:cNvPr>
            <p:cNvSpPr txBox="1"/>
            <p:nvPr/>
          </p:nvSpPr>
          <p:spPr>
            <a:xfrm>
              <a:off x="428625" y="1997024"/>
              <a:ext cx="866335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Codey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r>
                <a:rPr lang="en-US" altLang="ja-JP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USB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ケーブルを抜き、アップロードしたプログラムが動くか確かめよう！</a:t>
              </a: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A998A3AC-BD81-4780-94EA-41C2FB71208B}"/>
                </a:ext>
              </a:extLst>
            </p:cNvPr>
            <p:cNvSpPr txBox="1"/>
            <p:nvPr/>
          </p:nvSpPr>
          <p:spPr>
            <a:xfrm>
              <a:off x="1221708" y="2051041"/>
              <a:ext cx="10366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ユーエスビー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DF7BCC0F-5429-4F58-B7C9-B7E2AB2BFA29}"/>
                </a:ext>
              </a:extLst>
            </p:cNvPr>
            <p:cNvSpPr txBox="1"/>
            <p:nvPr/>
          </p:nvSpPr>
          <p:spPr>
            <a:xfrm>
              <a:off x="306853" y="2051041"/>
              <a:ext cx="10366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コーディ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F11642E3-92C3-4BE0-B4AA-99F957BA2291}"/>
                </a:ext>
              </a:extLst>
            </p:cNvPr>
            <p:cNvSpPr txBox="1"/>
            <p:nvPr/>
          </p:nvSpPr>
          <p:spPr>
            <a:xfrm>
              <a:off x="2988471" y="2051041"/>
              <a:ext cx="38640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ぬ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73D7A43F-C7C0-4957-AABE-37E6989BBE9A}"/>
                </a:ext>
              </a:extLst>
            </p:cNvPr>
            <p:cNvSpPr txBox="1"/>
            <p:nvPr/>
          </p:nvSpPr>
          <p:spPr>
            <a:xfrm>
              <a:off x="6720395" y="2051041"/>
              <a:ext cx="6081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うご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0B6CE0D1-6537-4C83-9BAE-93D21368CB1C}"/>
                </a:ext>
              </a:extLst>
            </p:cNvPr>
            <p:cNvSpPr txBox="1"/>
            <p:nvPr/>
          </p:nvSpPr>
          <p:spPr>
            <a:xfrm>
              <a:off x="7450285" y="2051041"/>
              <a:ext cx="6081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たし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539305F-9903-4F2E-9A18-B438949EF205}"/>
              </a:ext>
            </a:extLst>
          </p:cNvPr>
          <p:cNvSpPr txBox="1"/>
          <p:nvPr/>
        </p:nvSpPr>
        <p:spPr>
          <a:xfrm>
            <a:off x="4525055" y="395781"/>
            <a:ext cx="479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ひか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FB558CE-245A-4FB1-B39A-41314DF2E28D}"/>
              </a:ext>
            </a:extLst>
          </p:cNvPr>
          <p:cNvSpPr txBox="1"/>
          <p:nvPr/>
        </p:nvSpPr>
        <p:spPr>
          <a:xfrm>
            <a:off x="2053644" y="395781"/>
            <a:ext cx="108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コーディ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0118556-C47F-4FF5-8A72-A5EE6F951A59}"/>
              </a:ext>
            </a:extLst>
          </p:cNvPr>
          <p:cNvSpPr txBox="1"/>
          <p:nvPr/>
        </p:nvSpPr>
        <p:spPr>
          <a:xfrm>
            <a:off x="3289349" y="395781"/>
            <a:ext cx="108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ロッキー</a:t>
            </a:r>
          </a:p>
        </p:txBody>
      </p:sp>
    </p:spTree>
    <p:extLst>
      <p:ext uri="{BB962C8B-B14F-4D97-AF65-F5344CB8AC3E}">
        <p14:creationId xmlns:p14="http://schemas.microsoft.com/office/powerpoint/2010/main" val="2334750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プレースホルダー 8">
            <a:extLst>
              <a:ext uri="{FF2B5EF4-FFF2-40B4-BE49-F238E27FC236}">
                <a16:creationId xmlns:a16="http://schemas.microsoft.com/office/drawing/2014/main" id="{F6678825-25B7-4A39-8619-0B753A1099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-47681" r="-233" b="-47681"/>
          <a:stretch/>
        </p:blipFill>
        <p:spPr>
          <a:xfrm>
            <a:off x="0" y="0"/>
            <a:ext cx="9144000" cy="6858000"/>
          </a:xfr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E3F15753-9A70-41A7-8148-3C77FC4D7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5231" y="2507643"/>
            <a:ext cx="5113538" cy="1311128"/>
          </a:xfrm>
        </p:spPr>
        <p:txBody>
          <a:bodyPr/>
          <a:lstStyle/>
          <a:p>
            <a:r>
              <a:rPr lang="ja-JP" altLang="en-US" sz="4400" dirty="0"/>
              <a:t>おつかれさまでした！</a:t>
            </a:r>
            <a:br>
              <a:rPr lang="en-US" altLang="ja-JP" sz="4400" dirty="0"/>
            </a:br>
            <a:r>
              <a:rPr lang="ja-JP" altLang="en-US" sz="4400" dirty="0"/>
              <a:t>がんばったね！</a:t>
            </a:r>
          </a:p>
        </p:txBody>
      </p:sp>
    </p:spTree>
    <p:extLst>
      <p:ext uri="{BB962C8B-B14F-4D97-AF65-F5344CB8AC3E}">
        <p14:creationId xmlns:p14="http://schemas.microsoft.com/office/powerpoint/2010/main" val="85445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プレースホルダー 9">
            <a:extLst>
              <a:ext uri="{FF2B5EF4-FFF2-40B4-BE49-F238E27FC236}">
                <a16:creationId xmlns:a16="http://schemas.microsoft.com/office/drawing/2014/main" id="{101AB701-4CDD-45E7-8950-B2D23081F7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-160038" t="13387" r="2717" b="20676"/>
          <a:stretch/>
        </p:blipFill>
        <p:spPr>
          <a:xfrm>
            <a:off x="0" y="4515035"/>
            <a:ext cx="9144000" cy="2342965"/>
          </a:xfr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プログラミングの準備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0FA59A-AB55-46F2-BA50-DF440BB2E6D0}"/>
              </a:ext>
            </a:extLst>
          </p:cNvPr>
          <p:cNvSpPr txBox="1"/>
          <p:nvPr/>
        </p:nvSpPr>
        <p:spPr>
          <a:xfrm>
            <a:off x="3515557" y="1351294"/>
            <a:ext cx="89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じゅんび</a:t>
            </a:r>
          </a:p>
        </p:txBody>
      </p:sp>
    </p:spTree>
    <p:extLst>
      <p:ext uri="{BB962C8B-B14F-4D97-AF65-F5344CB8AC3E}">
        <p14:creationId xmlns:p14="http://schemas.microsoft.com/office/powerpoint/2010/main" val="1751932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EB99183E-1186-4856-9612-331505D66DAC}"/>
              </a:ext>
            </a:extLst>
          </p:cNvPr>
          <p:cNvSpPr/>
          <p:nvPr/>
        </p:nvSpPr>
        <p:spPr>
          <a:xfrm>
            <a:off x="5446765" y="1799094"/>
            <a:ext cx="3519523" cy="3580773"/>
          </a:xfrm>
          <a:prstGeom prst="rect">
            <a:avLst/>
          </a:prstGeom>
          <a:solidFill>
            <a:srgbClr val="067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E6A9F34-937C-4E33-981A-60C368448CF3}"/>
              </a:ext>
            </a:extLst>
          </p:cNvPr>
          <p:cNvSpPr/>
          <p:nvPr/>
        </p:nvSpPr>
        <p:spPr>
          <a:xfrm>
            <a:off x="72715" y="1799094"/>
            <a:ext cx="5236132" cy="3580773"/>
          </a:xfrm>
          <a:prstGeom prst="rect">
            <a:avLst/>
          </a:prstGeom>
          <a:solidFill>
            <a:srgbClr val="067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Codey</a:t>
            </a:r>
            <a:r>
              <a:rPr lang="ja-JP" altLang="en-US" dirty="0"/>
              <a:t>と</a:t>
            </a:r>
            <a:r>
              <a:rPr lang="en-US" altLang="ja-JP" dirty="0"/>
              <a:t>Rocky</a:t>
            </a:r>
            <a:r>
              <a:rPr lang="ja-JP" altLang="en-US" dirty="0"/>
              <a:t>をつなげよう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D683E895-0F92-4240-AA03-7F110DE1CF9C}"/>
              </a:ext>
            </a:extLst>
          </p:cNvPr>
          <p:cNvGrpSpPr/>
          <p:nvPr/>
        </p:nvGrpSpPr>
        <p:grpSpPr>
          <a:xfrm>
            <a:off x="868888" y="2014931"/>
            <a:ext cx="953129" cy="577081"/>
            <a:chOff x="316117" y="947390"/>
            <a:chExt cx="953129" cy="577081"/>
          </a:xfrm>
        </p:grpSpPr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98BD5770-ED1D-4DC5-9567-E8FBF7D0C185}"/>
                </a:ext>
              </a:extLst>
            </p:cNvPr>
            <p:cNvSpPr txBox="1"/>
            <p:nvPr/>
          </p:nvSpPr>
          <p:spPr>
            <a:xfrm>
              <a:off x="316117" y="947390"/>
              <a:ext cx="95312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b="1" i="0" dirty="0">
                  <a:solidFill>
                    <a:schemeClr val="bg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Codey</a:t>
              </a:r>
              <a:endParaRPr kumimoji="1" lang="ja-JP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64FEED78-65DA-45CF-985D-787D737A8CEE}"/>
                </a:ext>
              </a:extLst>
            </p:cNvPr>
            <p:cNvSpPr txBox="1"/>
            <p:nvPr/>
          </p:nvSpPr>
          <p:spPr>
            <a:xfrm>
              <a:off x="316117" y="1015358"/>
              <a:ext cx="9531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コーディー</a:t>
              </a:r>
            </a:p>
          </p:txBody>
        </p:sp>
      </p:grp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D9841246-1F3E-4F3E-8625-16EF884B887A}"/>
              </a:ext>
            </a:extLst>
          </p:cNvPr>
          <p:cNvSpPr txBox="1"/>
          <p:nvPr/>
        </p:nvSpPr>
        <p:spPr>
          <a:xfrm>
            <a:off x="524264" y="404587"/>
            <a:ext cx="90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コーディ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7EF48600-8ED0-4B71-B709-9896CB3514C0}"/>
              </a:ext>
            </a:extLst>
          </p:cNvPr>
          <p:cNvSpPr txBox="1"/>
          <p:nvPr/>
        </p:nvSpPr>
        <p:spPr>
          <a:xfrm>
            <a:off x="1935128" y="401121"/>
            <a:ext cx="90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ロッキー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F97D4C7-4024-4FA1-B19D-13C871301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56" y="2694645"/>
            <a:ext cx="2031294" cy="214619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516099B-C455-46BA-BC3C-3BBCE9640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059" y="3108730"/>
            <a:ext cx="2469286" cy="177615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3019C0A-2BDA-4B8E-8F6B-40F95616E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562" y="2534755"/>
            <a:ext cx="2977759" cy="2715717"/>
          </a:xfrm>
          <a:prstGeom prst="rect">
            <a:avLst/>
          </a:prstGeom>
        </p:spPr>
      </p:pic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44628AD0-08A5-4302-A64D-302B3A269924}"/>
              </a:ext>
            </a:extLst>
          </p:cNvPr>
          <p:cNvGrpSpPr/>
          <p:nvPr/>
        </p:nvGrpSpPr>
        <p:grpSpPr>
          <a:xfrm>
            <a:off x="3296879" y="2024273"/>
            <a:ext cx="953129" cy="577081"/>
            <a:chOff x="316117" y="947390"/>
            <a:chExt cx="953129" cy="577081"/>
          </a:xfrm>
        </p:grpSpPr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90CD21F7-D3A9-4BDB-8725-1EEE6AAF46C0}"/>
                </a:ext>
              </a:extLst>
            </p:cNvPr>
            <p:cNvSpPr txBox="1"/>
            <p:nvPr/>
          </p:nvSpPr>
          <p:spPr>
            <a:xfrm>
              <a:off x="316117" y="947390"/>
              <a:ext cx="95312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b="1" i="0" dirty="0">
                  <a:solidFill>
                    <a:schemeClr val="bg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Rocky</a:t>
              </a:r>
              <a:endParaRPr kumimoji="1" lang="ja-JP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D0C6053A-D520-4702-B203-109F8D31714A}"/>
                </a:ext>
              </a:extLst>
            </p:cNvPr>
            <p:cNvSpPr txBox="1"/>
            <p:nvPr/>
          </p:nvSpPr>
          <p:spPr>
            <a:xfrm>
              <a:off x="316117" y="1015358"/>
              <a:ext cx="9531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ロッキー</a:t>
              </a:r>
            </a:p>
          </p:txBody>
        </p:sp>
      </p:grpSp>
      <p:sp>
        <p:nvSpPr>
          <p:cNvPr id="58" name="矢印: 右 57">
            <a:extLst>
              <a:ext uri="{FF2B5EF4-FFF2-40B4-BE49-F238E27FC236}">
                <a16:creationId xmlns:a16="http://schemas.microsoft.com/office/drawing/2014/main" id="{E30C75A4-5C1C-486C-A765-8690077CBED9}"/>
              </a:ext>
            </a:extLst>
          </p:cNvPr>
          <p:cNvSpPr/>
          <p:nvPr/>
        </p:nvSpPr>
        <p:spPr>
          <a:xfrm>
            <a:off x="5125263" y="3214217"/>
            <a:ext cx="738182" cy="750525"/>
          </a:xfrm>
          <a:prstGeom prst="rightArrow">
            <a:avLst/>
          </a:prstGeom>
          <a:solidFill>
            <a:srgbClr val="85D4E7"/>
          </a:solidFill>
          <a:ln w="3810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D95FD11A-64C1-48E9-A145-7BC2D7BFED08}"/>
              </a:ext>
            </a:extLst>
          </p:cNvPr>
          <p:cNvGrpSpPr/>
          <p:nvPr/>
        </p:nvGrpSpPr>
        <p:grpSpPr>
          <a:xfrm>
            <a:off x="6307144" y="2024273"/>
            <a:ext cx="1807046" cy="577081"/>
            <a:chOff x="6307144" y="2024273"/>
            <a:chExt cx="1807046" cy="577081"/>
          </a:xfrm>
        </p:grpSpPr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3BC5863A-FAD9-440D-9D02-8180F8E6E4A1}"/>
                </a:ext>
              </a:extLst>
            </p:cNvPr>
            <p:cNvSpPr txBox="1"/>
            <p:nvPr/>
          </p:nvSpPr>
          <p:spPr>
            <a:xfrm>
              <a:off x="6307144" y="2024273"/>
              <a:ext cx="1807046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b="1" i="0" dirty="0">
                  <a:solidFill>
                    <a:schemeClr val="bg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Codey Rocky</a:t>
              </a:r>
              <a:endParaRPr kumimoji="1" lang="ja-JP" altLang="en-US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A84B3E13-6E32-4EBB-93B4-4DC8508E3515}"/>
                </a:ext>
              </a:extLst>
            </p:cNvPr>
            <p:cNvSpPr txBox="1"/>
            <p:nvPr/>
          </p:nvSpPr>
          <p:spPr>
            <a:xfrm>
              <a:off x="6307144" y="2092241"/>
              <a:ext cx="16916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コーディー ロッキー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2635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F4E19F1-A742-4A72-9788-62CD7B3E8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パソコンとつなげよう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93BA2B9-986D-4D46-8D83-9C848911D0CD}"/>
              </a:ext>
            </a:extLst>
          </p:cNvPr>
          <p:cNvGrpSpPr/>
          <p:nvPr/>
        </p:nvGrpSpPr>
        <p:grpSpPr>
          <a:xfrm>
            <a:off x="566690" y="1060559"/>
            <a:ext cx="7183516" cy="577081"/>
            <a:chOff x="566690" y="1060559"/>
            <a:chExt cx="7183516" cy="577081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442D66D-9583-41ED-B1E6-24204D6A5BDC}"/>
                </a:ext>
              </a:extLst>
            </p:cNvPr>
            <p:cNvSpPr txBox="1"/>
            <p:nvPr/>
          </p:nvSpPr>
          <p:spPr>
            <a:xfrm>
              <a:off x="615357" y="1060559"/>
              <a:ext cx="713484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USB</a:t>
              </a:r>
              <a:r>
                <a:rPr lang="ja-JP" altLang="en-US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ケーブルでパソコンとつなげよう</a:t>
              </a:r>
              <a:r>
                <a:rPr lang="en-US" altLang="ja-JP" b="1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!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C4D8F9FE-18FC-4495-8C7E-1F68A8AC2A2B}"/>
                </a:ext>
              </a:extLst>
            </p:cNvPr>
            <p:cNvSpPr txBox="1"/>
            <p:nvPr/>
          </p:nvSpPr>
          <p:spPr>
            <a:xfrm>
              <a:off x="566690" y="1149442"/>
              <a:ext cx="10366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b="1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ユーエスビー</a:t>
              </a:r>
              <a:endParaRPr kumimoji="1" lang="ja-JP" altLang="en-US" sz="10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24" name="図 23">
            <a:extLst>
              <a:ext uri="{FF2B5EF4-FFF2-40B4-BE49-F238E27FC236}">
                <a16:creationId xmlns:a16="http://schemas.microsoft.com/office/drawing/2014/main" id="{A56ADDD5-227A-4FC0-9E00-F66B984EA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80" y="1811062"/>
            <a:ext cx="4461492" cy="3506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456E262F-2265-4436-A730-6B1BF91C2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8"/>
          <a:stretch/>
        </p:blipFill>
        <p:spPr bwMode="auto">
          <a:xfrm>
            <a:off x="5948043" y="1839039"/>
            <a:ext cx="2112883" cy="3523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楕円 25">
            <a:extLst>
              <a:ext uri="{FF2B5EF4-FFF2-40B4-BE49-F238E27FC236}">
                <a16:creationId xmlns:a16="http://schemas.microsoft.com/office/drawing/2014/main" id="{DAB6A2A4-BED0-447E-B5AC-DE2593913586}"/>
              </a:ext>
            </a:extLst>
          </p:cNvPr>
          <p:cNvSpPr/>
          <p:nvPr/>
        </p:nvSpPr>
        <p:spPr>
          <a:xfrm>
            <a:off x="6103401" y="3698058"/>
            <a:ext cx="9144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0C4DAE72-5E30-4677-A6A4-9F4857468718}"/>
              </a:ext>
            </a:extLst>
          </p:cNvPr>
          <p:cNvSpPr/>
          <p:nvPr/>
        </p:nvSpPr>
        <p:spPr>
          <a:xfrm>
            <a:off x="2413383" y="1839039"/>
            <a:ext cx="1012038" cy="10120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F324EDF7-AB4E-4EF3-B855-1F3CAF5A7817}"/>
              </a:ext>
            </a:extLst>
          </p:cNvPr>
          <p:cNvSpPr/>
          <p:nvPr/>
        </p:nvSpPr>
        <p:spPr>
          <a:xfrm>
            <a:off x="2447542" y="3329729"/>
            <a:ext cx="503186" cy="5031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52E2BA32-C915-411E-8C02-86AECBD29150}"/>
              </a:ext>
            </a:extLst>
          </p:cNvPr>
          <p:cNvCxnSpPr>
            <a:cxnSpLocks/>
            <a:stCxn id="37" idx="0"/>
            <a:endCxn id="31" idx="5"/>
          </p:cNvCxnSpPr>
          <p:nvPr/>
        </p:nvCxnSpPr>
        <p:spPr>
          <a:xfrm flipH="1" flipV="1">
            <a:off x="2877038" y="3759225"/>
            <a:ext cx="1207053" cy="21050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9520E08-3FDF-4B9F-81B7-C5B95E793067}"/>
              </a:ext>
            </a:extLst>
          </p:cNvPr>
          <p:cNvSpPr txBox="1"/>
          <p:nvPr/>
        </p:nvSpPr>
        <p:spPr>
          <a:xfrm>
            <a:off x="1603318" y="5822761"/>
            <a:ext cx="713484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b="1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ボタンを押して電源を入れよう。青いランプが点灯するよ。</a:t>
            </a:r>
            <a:endParaRPr lang="en-US" altLang="ja-JP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E698D03-66EF-4375-A2CF-0EC780A882F4}"/>
              </a:ext>
            </a:extLst>
          </p:cNvPr>
          <p:cNvSpPr txBox="1"/>
          <p:nvPr/>
        </p:nvSpPr>
        <p:spPr>
          <a:xfrm>
            <a:off x="2551104" y="5865080"/>
            <a:ext cx="3436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1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E2CC76B-BA22-42E8-B505-899EFBDBA295}"/>
              </a:ext>
            </a:extLst>
          </p:cNvPr>
          <p:cNvSpPr txBox="1"/>
          <p:nvPr/>
        </p:nvSpPr>
        <p:spPr>
          <a:xfrm>
            <a:off x="3132362" y="5865080"/>
            <a:ext cx="803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でんげん</a:t>
            </a:r>
            <a:endParaRPr kumimoji="1" lang="ja-JP" altLang="en-US" sz="1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1AABBD5-18C1-4C37-AC0D-05CCF978D71C}"/>
              </a:ext>
            </a:extLst>
          </p:cNvPr>
          <p:cNvSpPr txBox="1"/>
          <p:nvPr/>
        </p:nvSpPr>
        <p:spPr>
          <a:xfrm>
            <a:off x="3912246" y="5864247"/>
            <a:ext cx="3436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</a:t>
            </a:r>
            <a:endParaRPr kumimoji="1" lang="ja-JP" altLang="en-US" sz="1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2AB4A9E-F816-4962-B4F3-97270AED6F7B}"/>
              </a:ext>
            </a:extLst>
          </p:cNvPr>
          <p:cNvSpPr txBox="1"/>
          <p:nvPr/>
        </p:nvSpPr>
        <p:spPr>
          <a:xfrm>
            <a:off x="4987163" y="5864247"/>
            <a:ext cx="5436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あお</a:t>
            </a:r>
            <a:endParaRPr kumimoji="1" lang="ja-JP" altLang="en-US" sz="1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14B7347-FE18-4572-BF6A-6B46146F4DFF}"/>
              </a:ext>
            </a:extLst>
          </p:cNvPr>
          <p:cNvSpPr txBox="1"/>
          <p:nvPr/>
        </p:nvSpPr>
        <p:spPr>
          <a:xfrm>
            <a:off x="6331303" y="5864247"/>
            <a:ext cx="803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00" b="1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てんとう</a:t>
            </a:r>
            <a:endParaRPr kumimoji="1" lang="ja-JP" altLang="en-US" sz="1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吹き出し: 角を丸めた四角形 42">
            <a:extLst>
              <a:ext uri="{FF2B5EF4-FFF2-40B4-BE49-F238E27FC236}">
                <a16:creationId xmlns:a16="http://schemas.microsoft.com/office/drawing/2014/main" id="{C182FADC-612D-4AC1-AD0F-0FE5640416D8}"/>
              </a:ext>
            </a:extLst>
          </p:cNvPr>
          <p:cNvSpPr/>
          <p:nvPr/>
        </p:nvSpPr>
        <p:spPr>
          <a:xfrm>
            <a:off x="3489597" y="3564501"/>
            <a:ext cx="1526470" cy="503186"/>
          </a:xfrm>
          <a:prstGeom prst="wedgeRoundRectCallout">
            <a:avLst>
              <a:gd name="adj1" fmla="val -89367"/>
              <a:gd name="adj2" fmla="val -19335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0" anchor="ctr"/>
          <a:lstStyle/>
          <a:p>
            <a:pPr algn="ctr"/>
            <a:r>
              <a:rPr kumimoji="1" lang="ja-JP" altLang="en-US" sz="16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電源</a:t>
            </a:r>
            <a:r>
              <a:rPr lang="ja-JP" altLang="en-US" sz="16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スイッチ</a:t>
            </a:r>
            <a:endParaRPr kumimoji="1" lang="ja-JP" altLang="en-US" sz="16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1C61F1F9-3997-430E-B5F9-1CD7E07D7D5B}"/>
              </a:ext>
            </a:extLst>
          </p:cNvPr>
          <p:cNvSpPr txBox="1"/>
          <p:nvPr/>
        </p:nvSpPr>
        <p:spPr>
          <a:xfrm>
            <a:off x="3444950" y="3618506"/>
            <a:ext cx="803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でんげん</a:t>
            </a:r>
          </a:p>
        </p:txBody>
      </p:sp>
    </p:spTree>
    <p:extLst>
      <p:ext uri="{BB962C8B-B14F-4D97-AF65-F5344CB8AC3E}">
        <p14:creationId xmlns:p14="http://schemas.microsoft.com/office/powerpoint/2010/main" val="321739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161DAD4-1B7C-4E79-9E26-FE39DAB1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mBlock</a:t>
            </a:r>
            <a:r>
              <a:rPr lang="ja-JP" altLang="en-US" dirty="0"/>
              <a:t>を起動しよう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11F3E1-C2D8-4DBC-8408-F1BB33700098}"/>
              </a:ext>
            </a:extLst>
          </p:cNvPr>
          <p:cNvSpPr txBox="1"/>
          <p:nvPr/>
        </p:nvSpPr>
        <p:spPr>
          <a:xfrm>
            <a:off x="428625" y="424045"/>
            <a:ext cx="1311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エムブロック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1EC6CC26-EFDA-46E5-9BA4-13BDB42E8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423" y="1549893"/>
            <a:ext cx="1219200" cy="1219200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5E83F90C-7C56-46B9-A708-E534E27A2126}"/>
              </a:ext>
            </a:extLst>
          </p:cNvPr>
          <p:cNvGrpSpPr/>
          <p:nvPr/>
        </p:nvGrpSpPr>
        <p:grpSpPr>
          <a:xfrm>
            <a:off x="1130423" y="2415376"/>
            <a:ext cx="292314" cy="292314"/>
            <a:chOff x="1084324" y="3782536"/>
            <a:chExt cx="363984" cy="363984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1BD9B8DB-0DF2-47EA-8207-0BE8E9B4E58C}"/>
                </a:ext>
              </a:extLst>
            </p:cNvPr>
            <p:cNvSpPr/>
            <p:nvPr/>
          </p:nvSpPr>
          <p:spPr>
            <a:xfrm>
              <a:off x="1084324" y="3782536"/>
              <a:ext cx="363984" cy="3639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22C607F2-6E60-4E38-9327-CC46FAFCE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155871" y="3808787"/>
              <a:ext cx="217995" cy="311482"/>
            </a:xfrm>
            <a:prstGeom prst="rect">
              <a:avLst/>
            </a:prstGeom>
          </p:spPr>
        </p:pic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C4BF01E-B9F7-4A1B-B51E-77143673CAF1}"/>
              </a:ext>
            </a:extLst>
          </p:cNvPr>
          <p:cNvSpPr txBox="1"/>
          <p:nvPr/>
        </p:nvSpPr>
        <p:spPr>
          <a:xfrm>
            <a:off x="1332929" y="2617272"/>
            <a:ext cx="904241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400" b="1" i="0" dirty="0" err="1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mBlock</a:t>
            </a:r>
            <a:endParaRPr lang="en-US" altLang="ja-JP" sz="1400" b="1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81ACB782-53C5-49DD-8ABB-271CC215C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676" y="3613629"/>
            <a:ext cx="3045042" cy="30501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191968C-A20C-4FA7-9000-46EB82A87057}"/>
              </a:ext>
            </a:extLst>
          </p:cNvPr>
          <p:cNvGrpSpPr/>
          <p:nvPr/>
        </p:nvGrpSpPr>
        <p:grpSpPr>
          <a:xfrm>
            <a:off x="2993499" y="1651661"/>
            <a:ext cx="5875293" cy="1131079"/>
            <a:chOff x="2993499" y="2228709"/>
            <a:chExt cx="5875293" cy="1131079"/>
          </a:xfrm>
        </p:grpSpPr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2343EFB2-62F9-4C76-B014-E23A75145012}"/>
                </a:ext>
              </a:extLst>
            </p:cNvPr>
            <p:cNvSpPr txBox="1"/>
            <p:nvPr/>
          </p:nvSpPr>
          <p:spPr>
            <a:xfrm>
              <a:off x="2993499" y="2228709"/>
              <a:ext cx="5875293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パソコンのデスクトップにある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>
                <a:lnSpc>
                  <a:spcPct val="200000"/>
                </a:lnSpc>
              </a:pP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「</a:t>
              </a:r>
              <a:r>
                <a:rPr lang="en-US" altLang="ja-JP" b="1" i="0" dirty="0" err="1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mBlock</a:t>
              </a:r>
              <a:r>
                <a:rPr lang="ja-JP" altLang="en-US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」のアイコンをダブルクリックしよう！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DA56D4F2-48E5-4774-A745-BAFDFB35F12C}"/>
                </a:ext>
              </a:extLst>
            </p:cNvPr>
            <p:cNvSpPr txBox="1"/>
            <p:nvPr/>
          </p:nvSpPr>
          <p:spPr>
            <a:xfrm>
              <a:off x="3105952" y="2794248"/>
              <a:ext cx="1347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エムブロック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41C5CE72-CB83-4AE4-B30C-A9EC87EAED77}"/>
              </a:ext>
            </a:extLst>
          </p:cNvPr>
          <p:cNvGrpSpPr/>
          <p:nvPr/>
        </p:nvGrpSpPr>
        <p:grpSpPr>
          <a:xfrm>
            <a:off x="5543289" y="4615467"/>
            <a:ext cx="2781469" cy="577081"/>
            <a:chOff x="5543289" y="4615467"/>
            <a:chExt cx="2781469" cy="577081"/>
          </a:xfrm>
        </p:grpSpPr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3BDA9EA5-F65D-4D7B-AF8B-DC91021FDAB4}"/>
                </a:ext>
              </a:extLst>
            </p:cNvPr>
            <p:cNvSpPr txBox="1"/>
            <p:nvPr/>
          </p:nvSpPr>
          <p:spPr>
            <a:xfrm>
              <a:off x="5782567" y="4615467"/>
              <a:ext cx="2542191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ja-JP" i="0" dirty="0" err="1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mBlock</a:t>
              </a:r>
              <a:r>
                <a:rPr lang="ja-JP" altLang="en-US" i="0" dirty="0">
                  <a:solidFill>
                    <a:srgbClr val="575E75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が起動します。</a:t>
              </a:r>
              <a:endParaRPr lang="en-US" altLang="ja-JP" i="0" dirty="0">
                <a:solidFill>
                  <a:srgbClr val="575E75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19A9FA22-8933-4420-B3E9-07FE80E15E29}"/>
                </a:ext>
              </a:extLst>
            </p:cNvPr>
            <p:cNvSpPr txBox="1"/>
            <p:nvPr/>
          </p:nvSpPr>
          <p:spPr>
            <a:xfrm>
              <a:off x="6759945" y="4664001"/>
              <a:ext cx="7786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きどう</a:t>
              </a:r>
              <a:endParaRPr kumimoji="1" lang="en-US" altLang="ja-JP" sz="10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04EB85BE-F564-4F05-9F85-649C6A1AE7BC}"/>
                </a:ext>
              </a:extLst>
            </p:cNvPr>
            <p:cNvSpPr txBox="1"/>
            <p:nvPr/>
          </p:nvSpPr>
          <p:spPr>
            <a:xfrm>
              <a:off x="5543289" y="4681757"/>
              <a:ext cx="14648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>
                  <a:solidFill>
                    <a:srgbClr val="575E75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エムブロック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7E6BE03-00D8-4A96-AD3A-B5AB53DF923F}"/>
              </a:ext>
            </a:extLst>
          </p:cNvPr>
          <p:cNvSpPr txBox="1"/>
          <p:nvPr/>
        </p:nvSpPr>
        <p:spPr>
          <a:xfrm>
            <a:off x="1996504" y="415167"/>
            <a:ext cx="706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きどう</a:t>
            </a:r>
          </a:p>
        </p:txBody>
      </p:sp>
    </p:spTree>
    <p:extLst>
      <p:ext uri="{BB962C8B-B14F-4D97-AF65-F5344CB8AC3E}">
        <p14:creationId xmlns:p14="http://schemas.microsoft.com/office/powerpoint/2010/main" val="4174853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プレースホルダー 9">
            <a:extLst>
              <a:ext uri="{FF2B5EF4-FFF2-40B4-BE49-F238E27FC236}">
                <a16:creationId xmlns:a16="http://schemas.microsoft.com/office/drawing/2014/main" id="{101AB701-4CDD-45E7-8950-B2D23081F7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-160038" t="13387" r="2717" b="20676"/>
          <a:stretch/>
        </p:blipFill>
        <p:spPr>
          <a:xfrm>
            <a:off x="0" y="4515035"/>
            <a:ext cx="9144000" cy="2342965"/>
          </a:xfr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ja-JP" altLang="en-US" dirty="0"/>
              <a:t>本日のミッション！</a:t>
            </a:r>
          </a:p>
        </p:txBody>
      </p:sp>
      <p:sp>
        <p:nvSpPr>
          <p:cNvPr id="25" name="テキスト プレースホルダー 24">
            <a:extLst>
              <a:ext uri="{FF2B5EF4-FFF2-40B4-BE49-F238E27FC236}">
                <a16:creationId xmlns:a16="http://schemas.microsoft.com/office/drawing/2014/main" id="{633D7B65-D293-48D5-AA3F-296246F54F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課題をクリアしよう！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E53E2FB-68DE-4E87-BFE4-EE544BD95E9D}"/>
              </a:ext>
            </a:extLst>
          </p:cNvPr>
          <p:cNvSpPr txBox="1"/>
          <p:nvPr/>
        </p:nvSpPr>
        <p:spPr>
          <a:xfrm>
            <a:off x="558026" y="2294729"/>
            <a:ext cx="5605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chemeClr val="accent3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かだい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4346904-B8A9-40F3-84A1-BC3982BF322A}"/>
              </a:ext>
            </a:extLst>
          </p:cNvPr>
          <p:cNvSpPr txBox="1"/>
          <p:nvPr/>
        </p:nvSpPr>
        <p:spPr>
          <a:xfrm>
            <a:off x="643634" y="1413273"/>
            <a:ext cx="89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ほんじつ</a:t>
            </a:r>
          </a:p>
        </p:txBody>
      </p:sp>
    </p:spTree>
    <p:extLst>
      <p:ext uri="{BB962C8B-B14F-4D97-AF65-F5344CB8AC3E}">
        <p14:creationId xmlns:p14="http://schemas.microsoft.com/office/powerpoint/2010/main" val="3159085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6ADFF4CC-F8F9-4419-AD4F-6F0CCD5D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5" y="562545"/>
            <a:ext cx="8380640" cy="466281"/>
          </a:xfrm>
        </p:spPr>
        <p:txBody>
          <a:bodyPr/>
          <a:lstStyle/>
          <a:p>
            <a:r>
              <a:rPr lang="ja-JP" altLang="en-US" dirty="0"/>
              <a:t>ミッション： </a:t>
            </a:r>
            <a:r>
              <a:rPr lang="en-US" altLang="ja-JP" dirty="0"/>
              <a:t>Codey Rocky</a:t>
            </a:r>
            <a:r>
              <a:rPr lang="ja-JP" altLang="en-US" dirty="0"/>
              <a:t>を光らせてみよう！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A121694-FBCD-421E-A729-71FEE9FE9339}"/>
              </a:ext>
            </a:extLst>
          </p:cNvPr>
          <p:cNvSpPr txBox="1"/>
          <p:nvPr/>
        </p:nvSpPr>
        <p:spPr>
          <a:xfrm>
            <a:off x="4525055" y="395781"/>
            <a:ext cx="479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ひか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580B57-18AA-45D4-9D1C-68D3CCA2DFCA}"/>
              </a:ext>
            </a:extLst>
          </p:cNvPr>
          <p:cNvSpPr txBox="1"/>
          <p:nvPr/>
        </p:nvSpPr>
        <p:spPr>
          <a:xfrm>
            <a:off x="619938" y="987997"/>
            <a:ext cx="818932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Codey</a:t>
            </a: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のボタンを押したときに、</a:t>
            </a:r>
            <a:r>
              <a:rPr lang="en-US" altLang="ja-JP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Rocky</a:t>
            </a: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en-US" altLang="ja-JP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LED</a:t>
            </a:r>
            <a:r>
              <a:rPr lang="ja-JP" altLang="en-US" sz="2000" b="1" i="0" dirty="0">
                <a:solidFill>
                  <a:srgbClr val="C00000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ライトを光らせよう！</a:t>
            </a:r>
            <a:endParaRPr kumimoji="1" lang="ja-JP" altLang="en-US" sz="20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FB9FC9A-D771-4BF2-9446-B4C39DE9A174}"/>
              </a:ext>
            </a:extLst>
          </p:cNvPr>
          <p:cNvSpPr txBox="1"/>
          <p:nvPr/>
        </p:nvSpPr>
        <p:spPr>
          <a:xfrm>
            <a:off x="7049192" y="1077510"/>
            <a:ext cx="4879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ひか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597C32B-1592-4F1A-BE3C-AF7828747830}"/>
              </a:ext>
            </a:extLst>
          </p:cNvPr>
          <p:cNvSpPr txBox="1"/>
          <p:nvPr/>
        </p:nvSpPr>
        <p:spPr>
          <a:xfrm>
            <a:off x="738511" y="1077510"/>
            <a:ext cx="7503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コーディ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BD0A808-F191-4F40-86ED-1322DCDB1382}"/>
              </a:ext>
            </a:extLst>
          </p:cNvPr>
          <p:cNvSpPr txBox="1"/>
          <p:nvPr/>
        </p:nvSpPr>
        <p:spPr>
          <a:xfrm>
            <a:off x="2746942" y="1077510"/>
            <a:ext cx="3957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E43C005-DAAF-4FF1-B8B6-8FCA98E67E3A}"/>
              </a:ext>
            </a:extLst>
          </p:cNvPr>
          <p:cNvSpPr txBox="1"/>
          <p:nvPr/>
        </p:nvSpPr>
        <p:spPr>
          <a:xfrm>
            <a:off x="2053644" y="395781"/>
            <a:ext cx="108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コーディ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556EC34-E764-45D1-824B-C134904E7B22}"/>
              </a:ext>
            </a:extLst>
          </p:cNvPr>
          <p:cNvSpPr txBox="1"/>
          <p:nvPr/>
        </p:nvSpPr>
        <p:spPr>
          <a:xfrm>
            <a:off x="3289349" y="395781"/>
            <a:ext cx="108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ロッキー</a:t>
            </a:r>
          </a:p>
        </p:txBody>
      </p:sp>
      <p:pic>
        <p:nvPicPr>
          <p:cNvPr id="3" name="03光るコンテンツ">
            <a:hlinkClick r:id="" action="ppaction://media"/>
            <a:extLst>
              <a:ext uri="{FF2B5EF4-FFF2-40B4-BE49-F238E27FC236}">
                <a16:creationId xmlns:a16="http://schemas.microsoft.com/office/drawing/2014/main" id="{67DA1210-055C-439D-98A1-590AF8E5AC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5791" y="1618939"/>
            <a:ext cx="2851928" cy="507009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2984C24-F9F2-4903-84D0-49C4350418B2}"/>
              </a:ext>
            </a:extLst>
          </p:cNvPr>
          <p:cNvSpPr txBox="1"/>
          <p:nvPr/>
        </p:nvSpPr>
        <p:spPr>
          <a:xfrm>
            <a:off x="4593475" y="1086388"/>
            <a:ext cx="75033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ロッキー</a:t>
            </a:r>
          </a:p>
        </p:txBody>
      </p:sp>
    </p:spTree>
    <p:extLst>
      <p:ext uri="{BB962C8B-B14F-4D97-AF65-F5344CB8AC3E}">
        <p14:creationId xmlns:p14="http://schemas.microsoft.com/office/powerpoint/2010/main" val="172510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6A163D1-8BF6-414C-8680-405591EF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ミッション：</a:t>
            </a:r>
            <a:r>
              <a:rPr lang="en-US" altLang="ja-JP" dirty="0"/>
              <a:t> Codey Rocky</a:t>
            </a:r>
            <a:r>
              <a:rPr lang="ja-JP" altLang="en-US" dirty="0"/>
              <a:t>を光らせてみよう！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58DA4EB-A894-4EFA-AE43-5E2F3669A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534" y="3966775"/>
            <a:ext cx="1765945" cy="281422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309CE6B-3F9F-49D9-BD52-3721FB760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59" y="1205823"/>
            <a:ext cx="1661117" cy="2814223"/>
          </a:xfrm>
          <a:prstGeom prst="rect">
            <a:avLst/>
          </a:prstGeom>
        </p:spPr>
      </p:pic>
      <p:sp>
        <p:nvSpPr>
          <p:cNvPr id="46" name="吹き出し: 角を丸めた四角形 45">
            <a:extLst>
              <a:ext uri="{FF2B5EF4-FFF2-40B4-BE49-F238E27FC236}">
                <a16:creationId xmlns:a16="http://schemas.microsoft.com/office/drawing/2014/main" id="{40DF0968-CA79-4C41-946D-6544432B8C7A}"/>
              </a:ext>
            </a:extLst>
          </p:cNvPr>
          <p:cNvSpPr/>
          <p:nvPr/>
        </p:nvSpPr>
        <p:spPr>
          <a:xfrm>
            <a:off x="2418167" y="1755282"/>
            <a:ext cx="4609367" cy="1155556"/>
          </a:xfrm>
          <a:prstGeom prst="wedgeRoundRectCallout">
            <a:avLst>
              <a:gd name="adj1" fmla="val -56849"/>
              <a:gd name="adj2" fmla="val -7361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 sz="1600">
              <a:solidFill>
                <a:schemeClr val="tx1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C580FBA-EE04-42A6-BF38-ACB700D9811D}"/>
              </a:ext>
            </a:extLst>
          </p:cNvPr>
          <p:cNvSpPr txBox="1"/>
          <p:nvPr/>
        </p:nvSpPr>
        <p:spPr>
          <a:xfrm>
            <a:off x="2466637" y="2016087"/>
            <a:ext cx="447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押すボタンによって、ライトの色が変わるね！</a:t>
            </a:r>
            <a:endParaRPr lang="en-US" altLang="ja-JP" sz="1600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606905B-5EBC-4110-819B-A9821CEEAA5A}"/>
              </a:ext>
            </a:extLst>
          </p:cNvPr>
          <p:cNvSpPr txBox="1"/>
          <p:nvPr/>
        </p:nvSpPr>
        <p:spPr>
          <a:xfrm>
            <a:off x="5703320" y="2071131"/>
            <a:ext cx="4400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27FAAC7-EE39-4795-940F-85E7BAEEC28F}"/>
              </a:ext>
            </a:extLst>
          </p:cNvPr>
          <p:cNvSpPr txBox="1"/>
          <p:nvPr/>
        </p:nvSpPr>
        <p:spPr>
          <a:xfrm>
            <a:off x="5298803" y="2071131"/>
            <a:ext cx="4400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いろ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94E471-93CF-4757-AF3E-DD7488CB3880}"/>
              </a:ext>
            </a:extLst>
          </p:cNvPr>
          <p:cNvSpPr txBox="1"/>
          <p:nvPr/>
        </p:nvSpPr>
        <p:spPr>
          <a:xfrm>
            <a:off x="1084626" y="4349803"/>
            <a:ext cx="56385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ja-JP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Codey</a:t>
            </a: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では「光」から、いろんな色を指定できるんだ！</a:t>
            </a:r>
            <a:endParaRPr lang="en-US" altLang="ja-JP" sz="1600" dirty="0">
              <a:solidFill>
                <a:srgbClr val="575E75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16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早速やってみよう！</a:t>
            </a:r>
            <a:endParaRPr lang="en-US" altLang="ja-JP" sz="1600" i="0" dirty="0">
              <a:solidFill>
                <a:srgbClr val="575E75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280B838-8825-4611-B9C8-5B23C785C6C6}"/>
              </a:ext>
            </a:extLst>
          </p:cNvPr>
          <p:cNvSpPr txBox="1"/>
          <p:nvPr/>
        </p:nvSpPr>
        <p:spPr>
          <a:xfrm>
            <a:off x="1170564" y="4432705"/>
            <a:ext cx="6719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コーディ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5589310-91B1-4306-BD6B-E34F9BE4C7AA}"/>
              </a:ext>
            </a:extLst>
          </p:cNvPr>
          <p:cNvSpPr txBox="1"/>
          <p:nvPr/>
        </p:nvSpPr>
        <p:spPr>
          <a:xfrm>
            <a:off x="1066766" y="4887163"/>
            <a:ext cx="6908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さっそく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E93F35C-ED3C-4FD0-AB07-3B22C00D2331}"/>
              </a:ext>
            </a:extLst>
          </p:cNvPr>
          <p:cNvSpPr txBox="1"/>
          <p:nvPr/>
        </p:nvSpPr>
        <p:spPr>
          <a:xfrm>
            <a:off x="4102542" y="4423573"/>
            <a:ext cx="4694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いろ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吹き出し: 角を丸めた四角形 38">
            <a:extLst>
              <a:ext uri="{FF2B5EF4-FFF2-40B4-BE49-F238E27FC236}">
                <a16:creationId xmlns:a16="http://schemas.microsoft.com/office/drawing/2014/main" id="{93ABCD41-4CDC-4E85-8568-E7DA0262E655}"/>
              </a:ext>
            </a:extLst>
          </p:cNvPr>
          <p:cNvSpPr/>
          <p:nvPr/>
        </p:nvSpPr>
        <p:spPr>
          <a:xfrm>
            <a:off x="795105" y="4197043"/>
            <a:ext cx="5928031" cy="1261107"/>
          </a:xfrm>
          <a:prstGeom prst="wedgeRoundRectCallout">
            <a:avLst>
              <a:gd name="adj1" fmla="val 55222"/>
              <a:gd name="adj2" fmla="val -4706"/>
              <a:gd name="adj3" fmla="val 16667"/>
            </a:avLst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kumimoji="1" lang="ja-JP" altLang="en-US" sz="1600">
              <a:solidFill>
                <a:schemeClr val="tx1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48E0B182-A033-4146-B616-69041C428555}"/>
              </a:ext>
            </a:extLst>
          </p:cNvPr>
          <p:cNvSpPr txBox="1"/>
          <p:nvPr/>
        </p:nvSpPr>
        <p:spPr>
          <a:xfrm>
            <a:off x="2239630" y="4405817"/>
            <a:ext cx="5091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ひかり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86995CB-70EC-4B02-98B9-20007B095BA0}"/>
              </a:ext>
            </a:extLst>
          </p:cNvPr>
          <p:cNvSpPr txBox="1"/>
          <p:nvPr/>
        </p:nvSpPr>
        <p:spPr>
          <a:xfrm>
            <a:off x="2476469" y="2071131"/>
            <a:ext cx="4400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4AADB69-A78E-4967-8764-A41E955E2EE9}"/>
              </a:ext>
            </a:extLst>
          </p:cNvPr>
          <p:cNvSpPr txBox="1"/>
          <p:nvPr/>
        </p:nvSpPr>
        <p:spPr>
          <a:xfrm>
            <a:off x="4538246" y="4432451"/>
            <a:ext cx="5932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" dirty="0">
                <a:solidFill>
                  <a:srgbClr val="575E7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してい</a:t>
            </a:r>
            <a:endParaRPr kumimoji="1" lang="ja-JP" altLang="en-US" sz="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4BCA194-A193-4C9A-8C99-BF317648FA63}"/>
              </a:ext>
            </a:extLst>
          </p:cNvPr>
          <p:cNvSpPr txBox="1"/>
          <p:nvPr/>
        </p:nvSpPr>
        <p:spPr>
          <a:xfrm>
            <a:off x="4525055" y="395781"/>
            <a:ext cx="479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ひか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CA9AA90-9EF9-4B98-BAD6-94541A0DA33D}"/>
              </a:ext>
            </a:extLst>
          </p:cNvPr>
          <p:cNvSpPr txBox="1"/>
          <p:nvPr/>
        </p:nvSpPr>
        <p:spPr>
          <a:xfrm>
            <a:off x="2053644" y="395781"/>
            <a:ext cx="108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コーディ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D84ACF0-5985-47D4-80AA-5DC4A1F3E431}"/>
              </a:ext>
            </a:extLst>
          </p:cNvPr>
          <p:cNvSpPr txBox="1"/>
          <p:nvPr/>
        </p:nvSpPr>
        <p:spPr>
          <a:xfrm>
            <a:off x="3289349" y="395781"/>
            <a:ext cx="1089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ロッキー</a:t>
            </a:r>
          </a:p>
        </p:txBody>
      </p:sp>
    </p:spTree>
    <p:extLst>
      <p:ext uri="{BB962C8B-B14F-4D97-AF65-F5344CB8AC3E}">
        <p14:creationId xmlns:p14="http://schemas.microsoft.com/office/powerpoint/2010/main" val="1781359798"/>
      </p:ext>
    </p:extLst>
  </p:cSld>
  <p:clrMapOvr>
    <a:masterClrMapping/>
  </p:clrMapOvr>
</p:sld>
</file>

<file path=ppt/theme/theme1.xml><?xml version="1.0" encoding="utf-8"?>
<a:theme xmlns:a="http://schemas.openxmlformats.org/drawingml/2006/main" name="曲線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633_TF89715846" id="{D02933C7-5B70-486F-96EA-AD9386C0B23E}" vid="{8E1BD739-95C8-4D6D-B1D5-95D4DC66B59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D8A4B1-1036-4F2B-9C1A-A86F68D314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0439D9-8631-4FC1-BCE0-1BDB23425EE1}">
  <ds:schemaRefs>
    <ds:schemaRef ds:uri="6dc4bcd6-49db-4c07-9060-8acfc67cef9f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elements/1.1/"/>
    <ds:schemaRef ds:uri="fb0879af-3eba-417a-a55a-ffe6dcd6ca77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海をモチーフにしたプレゼンテーション</Template>
  <TotalTime>0</TotalTime>
  <Words>844</Words>
  <Application>Microsoft Office PowerPoint</Application>
  <PresentationFormat>画面に合わせる (4:3)</PresentationFormat>
  <Paragraphs>256</Paragraphs>
  <Slides>27</Slides>
  <Notes>3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3" baseType="lpstr">
      <vt:lpstr>Meiryo UI</vt:lpstr>
      <vt:lpstr>UD デジタル 教科書体 NP-R</vt:lpstr>
      <vt:lpstr>メイリオ</vt:lpstr>
      <vt:lpstr>Arial</vt:lpstr>
      <vt:lpstr>Century Gothic</vt:lpstr>
      <vt:lpstr>曲線</vt:lpstr>
      <vt:lpstr>第1回追加2　Codey Rockyを光らせてみよう！</vt:lpstr>
      <vt:lpstr>目次</vt:lpstr>
      <vt:lpstr>プログラミングの準備</vt:lpstr>
      <vt:lpstr>CodeyとRockyをつなげよう</vt:lpstr>
      <vt:lpstr>パソコンとつなげよう</vt:lpstr>
      <vt:lpstr>mBlockを起動しよう</vt:lpstr>
      <vt:lpstr>本日のミッション！</vt:lpstr>
      <vt:lpstr>ミッション： Codey Rockyを光らせてみよう！</vt:lpstr>
      <vt:lpstr>ミッション： Codey Rockyを光らせてみよう！</vt:lpstr>
      <vt:lpstr>ミッション： Codey Rockyを光らせてみよう！</vt:lpstr>
      <vt:lpstr>【光①】　 Aボタンを押したときの動き</vt:lpstr>
      <vt:lpstr>【光①】　 Aボタンを押したときの動き</vt:lpstr>
      <vt:lpstr>【光①】　 Aボタンを押したときの動き</vt:lpstr>
      <vt:lpstr>【光②】　 Bボタンを押したときの動き</vt:lpstr>
      <vt:lpstr>【光②】　 Bボタンを押したときの動き</vt:lpstr>
      <vt:lpstr>【光②】　 Bボタンを押したときの動き</vt:lpstr>
      <vt:lpstr>【光③】　 Cボタンを押したときの動き</vt:lpstr>
      <vt:lpstr>【光③】　 Cボタンを押したときの動き</vt:lpstr>
      <vt:lpstr>【光③】　 Cボタンを押したときの動き</vt:lpstr>
      <vt:lpstr>ミッション： Codey Rockyを光らせてみよう！</vt:lpstr>
      <vt:lpstr>ミッション： Codey Rockyを光らせてみよう！</vt:lpstr>
      <vt:lpstr>ミッション： Codey Rockyを光らせてみよう！</vt:lpstr>
      <vt:lpstr>ミッション： Codey Rockyを光らせてみよう！</vt:lpstr>
      <vt:lpstr>ミッション： Codey Rockyを光らせてみよう！</vt:lpstr>
      <vt:lpstr>ミッション： Codey Rockyを光らせてみよう！</vt:lpstr>
      <vt:lpstr>ミッション： Codey Rockyを光らせてみよう！</vt:lpstr>
      <vt:lpstr>おつかれさまでした！ がんばったね！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2020-06-23T05:32:10Z</dcterms:created>
  <dcterms:modified xsi:type="dcterms:W3CDTF">2021-11-13T17:37:08Z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