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444" r:id="rId5"/>
    <p:sldId id="310" r:id="rId6"/>
    <p:sldId id="346" r:id="rId7"/>
    <p:sldId id="347" r:id="rId8"/>
    <p:sldId id="320" r:id="rId9"/>
    <p:sldId id="259" r:id="rId10"/>
    <p:sldId id="348" r:id="rId11"/>
    <p:sldId id="397" r:id="rId12"/>
    <p:sldId id="445" r:id="rId13"/>
    <p:sldId id="394" r:id="rId14"/>
    <p:sldId id="436" r:id="rId15"/>
    <p:sldId id="437" r:id="rId16"/>
    <p:sldId id="438" r:id="rId17"/>
    <p:sldId id="439" r:id="rId18"/>
    <p:sldId id="440" r:id="rId19"/>
    <p:sldId id="441" r:id="rId20"/>
    <p:sldId id="442" r:id="rId21"/>
    <p:sldId id="330" r:id="rId22"/>
    <p:sldId id="338" r:id="rId23"/>
    <p:sldId id="331" r:id="rId24"/>
    <p:sldId id="337" r:id="rId25"/>
    <p:sldId id="332" r:id="rId26"/>
    <p:sldId id="399" r:id="rId27"/>
    <p:sldId id="443" r:id="rId28"/>
    <p:sldId id="335" r:id="rId2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9966FF"/>
    <a:srgbClr val="1E11EB"/>
    <a:srgbClr val="FF00FF"/>
    <a:srgbClr val="067F9C"/>
    <a:srgbClr val="014E52"/>
    <a:srgbClr val="85D4E7"/>
    <a:srgbClr val="0C596D"/>
    <a:srgbClr val="145C72"/>
    <a:srgbClr val="035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5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9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41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2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46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2" y="4596757"/>
            <a:ext cx="8622847" cy="1006429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</a:t>
            </a:r>
            <a:r>
              <a:rPr lang="ja-JP" altLang="en-US" dirty="0"/>
              <a:t>回追加</a:t>
            </a:r>
            <a:r>
              <a:rPr lang="en-US" altLang="ja-JP" dirty="0"/>
              <a:t>1</a:t>
            </a:r>
            <a:r>
              <a:rPr lang="ja-JP" altLang="en-US" dirty="0"/>
              <a:t>　いろいろな向きでしぐさをかえよう！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FC6CBA4-3BB8-49FB-8A48-A72FA8EFD64D}"/>
              </a:ext>
            </a:extLst>
          </p:cNvPr>
          <p:cNvSpPr txBox="1"/>
          <p:nvPr/>
        </p:nvSpPr>
        <p:spPr>
          <a:xfrm>
            <a:off x="4881781" y="4792194"/>
            <a:ext cx="404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F183AFE-781F-4C14-BD1D-AD4A943BF91D}"/>
              </a:ext>
            </a:extLst>
          </p:cNvPr>
          <p:cNvSpPr txBox="1"/>
          <p:nvPr/>
        </p:nvSpPr>
        <p:spPr>
          <a:xfrm>
            <a:off x="521153" y="4864403"/>
            <a:ext cx="1935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　　　かいついか</a:t>
            </a:r>
          </a:p>
        </p:txBody>
      </p:sp>
    </p:spTree>
    <p:extLst>
      <p:ext uri="{BB962C8B-B14F-4D97-AF65-F5344CB8AC3E}">
        <p14:creationId xmlns:p14="http://schemas.microsoft.com/office/powerpoint/2010/main" val="544833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062733-DA2F-4F95-B6B6-D2118A611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08" b="10900"/>
          <a:stretch/>
        </p:blipFill>
        <p:spPr>
          <a:xfrm>
            <a:off x="1152519" y="1796502"/>
            <a:ext cx="3449038" cy="3535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3340519" y="2220425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3664527" y="3732195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4"/>
          </p:cNvCxnSpPr>
          <p:nvPr/>
        </p:nvCxnSpPr>
        <p:spPr>
          <a:xfrm flipV="1">
            <a:off x="2727140" y="4235381"/>
            <a:ext cx="1188980" cy="16080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4242576" y="4309581"/>
            <a:ext cx="1526470" cy="503186"/>
          </a:xfrm>
          <a:prstGeom prst="wedgeRoundRectCallout">
            <a:avLst>
              <a:gd name="adj1" fmla="val -56798"/>
              <a:gd name="adj2" fmla="val -934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4213997" y="4354992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6B93528-031E-4E45-A05F-7D8D978201A6}"/>
              </a:ext>
            </a:extLst>
          </p:cNvPr>
          <p:cNvGrpSpPr/>
          <p:nvPr/>
        </p:nvGrpSpPr>
        <p:grpSpPr>
          <a:xfrm>
            <a:off x="4987163" y="6280919"/>
            <a:ext cx="3406568" cy="577081"/>
            <a:chOff x="5530791" y="1039938"/>
            <a:chExt cx="3406568" cy="577081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EC937FD-63D6-42D8-AE5F-B58998F0C81E}"/>
                </a:ext>
              </a:extLst>
            </p:cNvPr>
            <p:cNvSpPr txBox="1"/>
            <p:nvPr/>
          </p:nvSpPr>
          <p:spPr>
            <a:xfrm>
              <a:off x="5530791" y="1039938"/>
              <a:ext cx="34065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※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今回、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は使いません。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4DF783F-A6D6-47FF-AD50-6BE69831C3A4}"/>
                </a:ext>
              </a:extLst>
            </p:cNvPr>
            <p:cNvSpPr txBox="1"/>
            <p:nvPr/>
          </p:nvSpPr>
          <p:spPr>
            <a:xfrm>
              <a:off x="5699219" y="1108597"/>
              <a:ext cx="8031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30542CC-2D34-43BA-BAA1-83D135E20E28}"/>
                </a:ext>
              </a:extLst>
            </p:cNvPr>
            <p:cNvSpPr txBox="1"/>
            <p:nvPr/>
          </p:nvSpPr>
          <p:spPr>
            <a:xfrm>
              <a:off x="7354103" y="1108597"/>
              <a:ext cx="543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10D19B-D534-4331-91FF-06138FFF51C6}"/>
              </a:ext>
            </a:extLst>
          </p:cNvPr>
          <p:cNvSpPr txBox="1"/>
          <p:nvPr/>
        </p:nvSpPr>
        <p:spPr>
          <a:xfrm>
            <a:off x="6038088" y="6357244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ミッション：いろいろな向きでしぐさをかえよう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A121694-FBCD-421E-A729-71FEE9FE9339}"/>
              </a:ext>
            </a:extLst>
          </p:cNvPr>
          <p:cNvSpPr txBox="1"/>
          <p:nvPr/>
        </p:nvSpPr>
        <p:spPr>
          <a:xfrm>
            <a:off x="3372460" y="385548"/>
            <a:ext cx="386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7"/>
            <a:ext cx="81893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の向きを変えたときに、違ったしぐさをするようにしよう！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1704835" y="1078865"/>
            <a:ext cx="395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38511" y="1095923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737D70-FFEA-4415-910A-BF7ADFB614A7}"/>
              </a:ext>
            </a:extLst>
          </p:cNvPr>
          <p:cNvSpPr txBox="1"/>
          <p:nvPr/>
        </p:nvSpPr>
        <p:spPr>
          <a:xfrm>
            <a:off x="4211755" y="1076185"/>
            <a:ext cx="4882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BD0A808-F191-4F40-86ED-1322DCDB1382}"/>
              </a:ext>
            </a:extLst>
          </p:cNvPr>
          <p:cNvSpPr txBox="1"/>
          <p:nvPr/>
        </p:nvSpPr>
        <p:spPr>
          <a:xfrm>
            <a:off x="2483334" y="1060344"/>
            <a:ext cx="395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2" name="02向きを認識するコンテンツ">
            <a:hlinkClick r:id="" action="ppaction://media"/>
            <a:extLst>
              <a:ext uri="{FF2B5EF4-FFF2-40B4-BE49-F238E27FC236}">
                <a16:creationId xmlns:a16="http://schemas.microsoft.com/office/drawing/2014/main" id="{08F3155F-0BF9-47FE-90E6-F38AB8785C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61536" y="1618939"/>
            <a:ext cx="2900438" cy="515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ミッション：いろいろな向きでしぐさをかえよう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41CA749-BDA9-4736-8056-D64AD6130D75}"/>
              </a:ext>
            </a:extLst>
          </p:cNvPr>
          <p:cNvSpPr txBox="1"/>
          <p:nvPr/>
        </p:nvSpPr>
        <p:spPr>
          <a:xfrm>
            <a:off x="3372460" y="385548"/>
            <a:ext cx="386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58DA4EB-A894-4EFA-AE43-5E2F3669A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534" y="3966775"/>
            <a:ext cx="1765945" cy="28142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309CE6B-3F9F-49D9-BD52-3721FB760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59" y="1205823"/>
            <a:ext cx="1661117" cy="2814223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F0112C5-4027-4053-A4F9-95B46EE1AB92}"/>
              </a:ext>
            </a:extLst>
          </p:cNvPr>
          <p:cNvGrpSpPr/>
          <p:nvPr/>
        </p:nvGrpSpPr>
        <p:grpSpPr>
          <a:xfrm>
            <a:off x="2418167" y="1755282"/>
            <a:ext cx="5882454" cy="1155556"/>
            <a:chOff x="2418167" y="1755282"/>
            <a:chExt cx="5882454" cy="1155556"/>
          </a:xfrm>
        </p:grpSpPr>
        <p:sp>
          <p:nvSpPr>
            <p:cNvPr id="46" name="吹き出し: 角を丸めた四角形 45">
              <a:extLst>
                <a:ext uri="{FF2B5EF4-FFF2-40B4-BE49-F238E27FC236}">
                  <a16:creationId xmlns:a16="http://schemas.microsoft.com/office/drawing/2014/main" id="{40DF0968-CA79-4C41-946D-6544432B8C7A}"/>
                </a:ext>
              </a:extLst>
            </p:cNvPr>
            <p:cNvSpPr/>
            <p:nvPr/>
          </p:nvSpPr>
          <p:spPr>
            <a:xfrm>
              <a:off x="2418167" y="1755282"/>
              <a:ext cx="5882454" cy="1155556"/>
            </a:xfrm>
            <a:prstGeom prst="wedgeRoundRectCallout">
              <a:avLst>
                <a:gd name="adj1" fmla="val -56849"/>
                <a:gd name="adj2" fmla="val -7361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C580FBA-EE04-42A6-BF38-ACB700D9811D}"/>
                </a:ext>
              </a:extLst>
            </p:cNvPr>
            <p:cNvSpPr txBox="1"/>
            <p:nvPr/>
          </p:nvSpPr>
          <p:spPr>
            <a:xfrm>
              <a:off x="2466636" y="2016087"/>
              <a:ext cx="57855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をかたむけたとき、それぞれ違う動きをしているね！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606905B-5EBC-4110-819B-A9821CEEAA5A}"/>
                </a:ext>
              </a:extLst>
            </p:cNvPr>
            <p:cNvSpPr txBox="1"/>
            <p:nvPr/>
          </p:nvSpPr>
          <p:spPr>
            <a:xfrm>
              <a:off x="5703320" y="2070794"/>
              <a:ext cx="440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A27FAAC7-EE39-4795-940F-85E7BAEEC28F}"/>
                </a:ext>
              </a:extLst>
            </p:cNvPr>
            <p:cNvSpPr txBox="1"/>
            <p:nvPr/>
          </p:nvSpPr>
          <p:spPr>
            <a:xfrm>
              <a:off x="6107837" y="2061916"/>
              <a:ext cx="440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697E16D-6AC6-415A-B210-48755D963453}"/>
                </a:ext>
              </a:extLst>
            </p:cNvPr>
            <p:cNvSpPr txBox="1"/>
            <p:nvPr/>
          </p:nvSpPr>
          <p:spPr>
            <a:xfrm>
              <a:off x="2539593" y="2072671"/>
              <a:ext cx="6719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BD96FCB-EAF6-446F-A779-25CA574F6A0B}"/>
              </a:ext>
            </a:extLst>
          </p:cNvPr>
          <p:cNvGrpSpPr/>
          <p:nvPr/>
        </p:nvGrpSpPr>
        <p:grpSpPr>
          <a:xfrm>
            <a:off x="1116252" y="4280851"/>
            <a:ext cx="5285738" cy="1532446"/>
            <a:chOff x="985422" y="4319133"/>
            <a:chExt cx="5285738" cy="1532446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794E471-93CF-4757-AF3E-DD7488CB3880}"/>
                </a:ext>
              </a:extLst>
            </p:cNvPr>
            <p:cNvSpPr txBox="1"/>
            <p:nvPr/>
          </p:nvSpPr>
          <p:spPr>
            <a:xfrm>
              <a:off x="1150452" y="4319133"/>
              <a:ext cx="5120708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では「イベント」から、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いろいろな向きのしぐさを決めることができるんだ！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早速やってみよう！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A280B838-8825-4611-B9C8-5B23C785C6C6}"/>
                </a:ext>
              </a:extLst>
            </p:cNvPr>
            <p:cNvSpPr txBox="1"/>
            <p:nvPr/>
          </p:nvSpPr>
          <p:spPr>
            <a:xfrm>
              <a:off x="1233493" y="4418799"/>
              <a:ext cx="6719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5589310-91B1-4306-BD6B-E34F9BE4C7AA}"/>
                </a:ext>
              </a:extLst>
            </p:cNvPr>
            <p:cNvSpPr txBox="1"/>
            <p:nvPr/>
          </p:nvSpPr>
          <p:spPr>
            <a:xfrm>
              <a:off x="1093556" y="5373887"/>
              <a:ext cx="690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さっそく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E93F35C-ED3C-4FD0-AB07-3B22C00D2331}"/>
                </a:ext>
              </a:extLst>
            </p:cNvPr>
            <p:cNvSpPr txBox="1"/>
            <p:nvPr/>
          </p:nvSpPr>
          <p:spPr>
            <a:xfrm>
              <a:off x="3595498" y="4875497"/>
              <a:ext cx="3605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吹き出し: 角を丸めた四角形 38">
              <a:extLst>
                <a:ext uri="{FF2B5EF4-FFF2-40B4-BE49-F238E27FC236}">
                  <a16:creationId xmlns:a16="http://schemas.microsoft.com/office/drawing/2014/main" id="{93ABCD41-4CDC-4E85-8568-E7DA0262E655}"/>
                </a:ext>
              </a:extLst>
            </p:cNvPr>
            <p:cNvSpPr/>
            <p:nvPr/>
          </p:nvSpPr>
          <p:spPr>
            <a:xfrm>
              <a:off x="985422" y="4343474"/>
              <a:ext cx="5285738" cy="1508105"/>
            </a:xfrm>
            <a:prstGeom prst="wedgeRoundRectCallout">
              <a:avLst>
                <a:gd name="adj1" fmla="val 60164"/>
                <a:gd name="adj2" fmla="val -541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8E0B182-A033-4146-B616-69041C428555}"/>
                </a:ext>
              </a:extLst>
            </p:cNvPr>
            <p:cNvSpPr txBox="1"/>
            <p:nvPr/>
          </p:nvSpPr>
          <p:spPr>
            <a:xfrm>
              <a:off x="2179029" y="4868098"/>
              <a:ext cx="3605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ミッション：いろいろな向きでしぐさをかえよう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41CA749-BDA9-4736-8056-D64AD6130D75}"/>
              </a:ext>
            </a:extLst>
          </p:cNvPr>
          <p:cNvSpPr txBox="1"/>
          <p:nvPr/>
        </p:nvSpPr>
        <p:spPr>
          <a:xfrm>
            <a:off x="3372460" y="385548"/>
            <a:ext cx="386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1533872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764EC63D-0AC2-408A-B785-5A5F781A7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003" y="1472623"/>
            <a:ext cx="3086100" cy="2133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B84A89-07A9-4AC8-A211-87FE015BD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8141" y="1519787"/>
            <a:ext cx="3267307" cy="32673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しぐさ①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の耳が上向きになっているときの動き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577675" y="1829392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243186AD-3BB0-4E11-A355-A2DE98DAADD0}"/>
              </a:ext>
            </a:extLst>
          </p:cNvPr>
          <p:cNvGrpSpPr/>
          <p:nvPr/>
        </p:nvGrpSpPr>
        <p:grpSpPr>
          <a:xfrm>
            <a:off x="3909776" y="1519787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F5ACE179-203C-4655-B443-23805F4FF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99199C6C-645B-468F-9F6B-C77937F4E1C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4209436" y="391049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うえむ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7519433" y="386845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91049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D8063F-E017-4916-BB9D-DB5D0960D3A0}"/>
              </a:ext>
            </a:extLst>
          </p:cNvPr>
          <p:cNvSpPr txBox="1"/>
          <p:nvPr/>
        </p:nvSpPr>
        <p:spPr>
          <a:xfrm>
            <a:off x="3497092" y="391049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みみ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A23A8F4-CAF7-4A72-86B7-FA855BEA8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380" y="4228534"/>
            <a:ext cx="3295650" cy="838200"/>
          </a:xfrm>
          <a:prstGeom prst="rect">
            <a:avLst/>
          </a:prstGeom>
        </p:spPr>
      </p:pic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59F2F361-F925-4257-BA9F-ECFD37D581A4}"/>
              </a:ext>
            </a:extLst>
          </p:cNvPr>
          <p:cNvSpPr/>
          <p:nvPr/>
        </p:nvSpPr>
        <p:spPr>
          <a:xfrm>
            <a:off x="5034953" y="2798643"/>
            <a:ext cx="2940199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92BAD79D-77B1-4FE6-9A0D-D951CBD92988}"/>
              </a:ext>
            </a:extLst>
          </p:cNvPr>
          <p:cNvSpPr/>
          <p:nvPr/>
        </p:nvSpPr>
        <p:spPr>
          <a:xfrm rot="5400000">
            <a:off x="6156275" y="363725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ACE2197-C594-4E51-9371-D039EC4D0B9F}"/>
              </a:ext>
            </a:extLst>
          </p:cNvPr>
          <p:cNvGrpSpPr/>
          <p:nvPr/>
        </p:nvGrpSpPr>
        <p:grpSpPr>
          <a:xfrm>
            <a:off x="808650" y="5164674"/>
            <a:ext cx="5341453" cy="591670"/>
            <a:chOff x="682126" y="5242692"/>
            <a:chExt cx="5341453" cy="591670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682126" y="5242692"/>
              <a:ext cx="53414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4977068" y="53136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DBE1377-DBE2-48EA-B740-D0CAEE2CD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13423" y="5278054"/>
              <a:ext cx="2133785" cy="556308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40B16E6-4474-4215-8B23-67C95CB47824}"/>
              </a:ext>
            </a:extLst>
          </p:cNvPr>
          <p:cNvGrpSpPr/>
          <p:nvPr/>
        </p:nvGrpSpPr>
        <p:grpSpPr>
          <a:xfrm>
            <a:off x="917594" y="5810425"/>
            <a:ext cx="7365271" cy="577081"/>
            <a:chOff x="917594" y="5810425"/>
            <a:chExt cx="7365271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4D42D64-6C1D-43A4-8810-D01A66C49D7D}"/>
                </a:ext>
              </a:extLst>
            </p:cNvPr>
            <p:cNvSpPr txBox="1"/>
            <p:nvPr/>
          </p:nvSpPr>
          <p:spPr>
            <a:xfrm>
              <a:off x="917594" y="5810425"/>
              <a:ext cx="73652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耳が上向きになっているとき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3C68B27-CB9D-4B38-8516-680C1A960765}"/>
                </a:ext>
              </a:extLst>
            </p:cNvPr>
            <p:cNvSpPr txBox="1"/>
            <p:nvPr/>
          </p:nvSpPr>
          <p:spPr>
            <a:xfrm>
              <a:off x="6583309" y="5860183"/>
              <a:ext cx="7762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FC12E37E-3FB5-46A6-9CAC-73E5C4641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2679" y="5973675"/>
              <a:ext cx="327481" cy="327481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63E83263-A609-479B-8B06-C99C6CA05F17}"/>
                </a:ext>
              </a:extLst>
            </p:cNvPr>
            <p:cNvSpPr txBox="1"/>
            <p:nvPr/>
          </p:nvSpPr>
          <p:spPr>
            <a:xfrm>
              <a:off x="3165476" y="586018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9E9344FF-F6AC-4ED3-9A19-B436CA80EFCB}"/>
                </a:ext>
              </a:extLst>
            </p:cNvPr>
            <p:cNvSpPr txBox="1"/>
            <p:nvPr/>
          </p:nvSpPr>
          <p:spPr>
            <a:xfrm>
              <a:off x="3607583" y="5860183"/>
              <a:ext cx="683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 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817A8B2-36D4-4D2C-AA06-ABAA6FDAE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488" y="1467975"/>
            <a:ext cx="3276600" cy="108585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B84A89-07A9-4AC8-A211-87FE015BD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8141" y="1519787"/>
            <a:ext cx="3267307" cy="32673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しぐさ①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の耳が上向きになっているときの動き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591650" y="2237765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4209436" y="391049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うえむ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91049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D8063F-E017-4916-BB9D-DB5D0960D3A0}"/>
              </a:ext>
            </a:extLst>
          </p:cNvPr>
          <p:cNvSpPr txBox="1"/>
          <p:nvPr/>
        </p:nvSpPr>
        <p:spPr>
          <a:xfrm>
            <a:off x="3497092" y="391049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みみ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14D115AD-9207-44DE-8AD9-7E457335F50D}"/>
              </a:ext>
            </a:extLst>
          </p:cNvPr>
          <p:cNvGrpSpPr/>
          <p:nvPr/>
        </p:nvGrpSpPr>
        <p:grpSpPr>
          <a:xfrm>
            <a:off x="3949577" y="1948304"/>
            <a:ext cx="652422" cy="639195"/>
            <a:chOff x="3949577" y="1948304"/>
            <a:chExt cx="652422" cy="639195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2E7C96D-567E-4435-9CCE-6EB7811D0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3375" y="1992936"/>
              <a:ext cx="504825" cy="542925"/>
            </a:xfrm>
            <a:prstGeom prst="rect">
              <a:avLst/>
            </a:prstGeom>
          </p:spPr>
        </p:pic>
        <p:sp>
          <p:nvSpPr>
            <p:cNvPr id="35" name="四角形: 角を丸くする 34">
              <a:extLst>
                <a:ext uri="{FF2B5EF4-FFF2-40B4-BE49-F238E27FC236}">
                  <a16:creationId xmlns:a16="http://schemas.microsoft.com/office/drawing/2014/main" id="{AB250D11-D578-4DAA-A920-E9C763C303FE}"/>
                </a:ext>
              </a:extLst>
            </p:cNvPr>
            <p:cNvSpPr/>
            <p:nvPr/>
          </p:nvSpPr>
          <p:spPr>
            <a:xfrm>
              <a:off x="3949577" y="194830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2EBB6EE-DC68-475B-9844-3F68E7BF3464}"/>
              </a:ext>
            </a:extLst>
          </p:cNvPr>
          <p:cNvGrpSpPr/>
          <p:nvPr/>
        </p:nvGrpSpPr>
        <p:grpSpPr>
          <a:xfrm>
            <a:off x="4528200" y="3728686"/>
            <a:ext cx="3372733" cy="636057"/>
            <a:chOff x="4528200" y="3728686"/>
            <a:chExt cx="3372733" cy="636057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4528200" y="3728686"/>
              <a:ext cx="337273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「感情」から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002300" y="37976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071766D2-E75D-4461-952D-36A3896EE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42889" y="3877021"/>
              <a:ext cx="708721" cy="487722"/>
            </a:xfrm>
            <a:prstGeom prst="rect">
              <a:avLst/>
            </a:prstGeom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F1308B8-4F2E-4B5C-AFAC-278717B84019}"/>
                </a:ext>
              </a:extLst>
            </p:cNvPr>
            <p:cNvSpPr txBox="1"/>
            <p:nvPr/>
          </p:nvSpPr>
          <p:spPr>
            <a:xfrm>
              <a:off x="4658386" y="3792438"/>
              <a:ext cx="8223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855E5DC-A7BD-4C81-8017-7EB43F335A86}"/>
              </a:ext>
            </a:extLst>
          </p:cNvPr>
          <p:cNvSpPr txBox="1"/>
          <p:nvPr/>
        </p:nvSpPr>
        <p:spPr>
          <a:xfrm>
            <a:off x="7519433" y="386845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95E38635-782B-4AC9-B1DF-6B367E0AF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8008" y="4895244"/>
            <a:ext cx="1158532" cy="1962756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996A3CE-B581-44AB-9450-4E511D5320DE}"/>
              </a:ext>
            </a:extLst>
          </p:cNvPr>
          <p:cNvSpPr txBox="1"/>
          <p:nvPr/>
        </p:nvSpPr>
        <p:spPr>
          <a:xfrm>
            <a:off x="3250125" y="5331649"/>
            <a:ext cx="350578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できたかな？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次は左に傾けたときのしぐさを作ろう！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B3902EE-8F5C-45C5-AE31-72548A372BEA}"/>
              </a:ext>
            </a:extLst>
          </p:cNvPr>
          <p:cNvSpPr txBox="1"/>
          <p:nvPr/>
        </p:nvSpPr>
        <p:spPr>
          <a:xfrm>
            <a:off x="3507896" y="5795220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EE15DF8-7E32-4B5D-83C7-1D2B0C66F28E}"/>
              </a:ext>
            </a:extLst>
          </p:cNvPr>
          <p:cNvSpPr txBox="1"/>
          <p:nvPr/>
        </p:nvSpPr>
        <p:spPr>
          <a:xfrm>
            <a:off x="3890021" y="5795220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DE5E732-8EAC-49AF-8B93-2489E51ECEE4}"/>
              </a:ext>
            </a:extLst>
          </p:cNvPr>
          <p:cNvSpPr txBox="1"/>
          <p:nvPr/>
        </p:nvSpPr>
        <p:spPr>
          <a:xfrm>
            <a:off x="5703629" y="5795220"/>
            <a:ext cx="4261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吹き出し: 角を丸めた四角形 32">
            <a:extLst>
              <a:ext uri="{FF2B5EF4-FFF2-40B4-BE49-F238E27FC236}">
                <a16:creationId xmlns:a16="http://schemas.microsoft.com/office/drawing/2014/main" id="{2C4E77C0-ECA4-45CF-BC7E-B46CF7C6FE2D}"/>
              </a:ext>
            </a:extLst>
          </p:cNvPr>
          <p:cNvSpPr/>
          <p:nvPr/>
        </p:nvSpPr>
        <p:spPr>
          <a:xfrm>
            <a:off x="3149005" y="5251639"/>
            <a:ext cx="3702605" cy="1085850"/>
          </a:xfrm>
          <a:prstGeom prst="wedgeRoundRectCallout">
            <a:avLst>
              <a:gd name="adj1" fmla="val -58897"/>
              <a:gd name="adj2" fmla="val -248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E35CF7D-98E4-493B-8FED-98EB783DB6D1}"/>
              </a:ext>
            </a:extLst>
          </p:cNvPr>
          <p:cNvSpPr txBox="1"/>
          <p:nvPr/>
        </p:nvSpPr>
        <p:spPr>
          <a:xfrm>
            <a:off x="3223818" y="5799611"/>
            <a:ext cx="3991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9463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6037AB0-0121-4688-BE80-448E21ECB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141" y="1530923"/>
            <a:ext cx="3256171" cy="32561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D4F17B9-A131-4F20-BE5C-B044B9E38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380" y="1474282"/>
            <a:ext cx="2667000" cy="7524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が左に傾いているときの動き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577675" y="1829392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243186AD-3BB0-4E11-A355-A2DE98DAADD0}"/>
              </a:ext>
            </a:extLst>
          </p:cNvPr>
          <p:cNvGrpSpPr/>
          <p:nvPr/>
        </p:nvGrpSpPr>
        <p:grpSpPr>
          <a:xfrm>
            <a:off x="3909776" y="1519787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F5ACE179-203C-4655-B443-23805F4FF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99199C6C-645B-468F-9F6B-C77937F4E1C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4066790" y="387222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かたむ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6353620" y="387222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8722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D8063F-E017-4916-BB9D-DB5D0960D3A0}"/>
              </a:ext>
            </a:extLst>
          </p:cNvPr>
          <p:cNvSpPr txBox="1"/>
          <p:nvPr/>
        </p:nvSpPr>
        <p:spPr>
          <a:xfrm>
            <a:off x="3497092" y="387222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ACE2197-C594-4E51-9371-D039EC4D0B9F}"/>
              </a:ext>
            </a:extLst>
          </p:cNvPr>
          <p:cNvGrpSpPr/>
          <p:nvPr/>
        </p:nvGrpSpPr>
        <p:grpSpPr>
          <a:xfrm>
            <a:off x="3742153" y="3429000"/>
            <a:ext cx="5341453" cy="591670"/>
            <a:chOff x="682126" y="5242692"/>
            <a:chExt cx="5341453" cy="591670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682126" y="5242692"/>
              <a:ext cx="53414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4977068" y="53136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DBE1377-DBE2-48EA-B740-D0CAEE2CD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13423" y="5278054"/>
              <a:ext cx="2133785" cy="5563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2386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14AB19E-D69D-4F25-B774-8CD011AA3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355" y="1487938"/>
            <a:ext cx="2676525" cy="109537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6037AB0-0121-4688-BE80-448E21ECB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8141" y="1530923"/>
            <a:ext cx="3256171" cy="32561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が左に傾いているときの動き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4066790" y="387222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かたむ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6353620" y="387222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8722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D8063F-E017-4916-BB9D-DB5D0960D3A0}"/>
              </a:ext>
            </a:extLst>
          </p:cNvPr>
          <p:cNvSpPr txBox="1"/>
          <p:nvPr/>
        </p:nvSpPr>
        <p:spPr>
          <a:xfrm>
            <a:off x="3497092" y="387222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DB7989C-D9F2-4037-A45A-9581647EA78D}"/>
              </a:ext>
            </a:extLst>
          </p:cNvPr>
          <p:cNvCxnSpPr>
            <a:cxnSpLocks/>
          </p:cNvCxnSpPr>
          <p:nvPr/>
        </p:nvCxnSpPr>
        <p:spPr>
          <a:xfrm>
            <a:off x="4591650" y="2237765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01352438-C7AC-4E4A-B831-FA1C2CB75E08}"/>
              </a:ext>
            </a:extLst>
          </p:cNvPr>
          <p:cNvGrpSpPr/>
          <p:nvPr/>
        </p:nvGrpSpPr>
        <p:grpSpPr>
          <a:xfrm>
            <a:off x="3949577" y="1948304"/>
            <a:ext cx="652422" cy="639195"/>
            <a:chOff x="3949577" y="1948304"/>
            <a:chExt cx="652422" cy="639195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F6869CFF-C33F-476D-8721-2E6991656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3375" y="1992936"/>
              <a:ext cx="504825" cy="542925"/>
            </a:xfrm>
            <a:prstGeom prst="rect">
              <a:avLst/>
            </a:prstGeom>
          </p:spPr>
        </p:pic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20DEBA94-4AC6-4311-BF9F-1F6787D65493}"/>
                </a:ext>
              </a:extLst>
            </p:cNvPr>
            <p:cNvSpPr/>
            <p:nvPr/>
          </p:nvSpPr>
          <p:spPr>
            <a:xfrm>
              <a:off x="3949577" y="194830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39BBD5B-DC4A-4C82-B014-0E3AF66370E3}"/>
              </a:ext>
            </a:extLst>
          </p:cNvPr>
          <p:cNvGrpSpPr/>
          <p:nvPr/>
        </p:nvGrpSpPr>
        <p:grpSpPr>
          <a:xfrm>
            <a:off x="4528200" y="3728686"/>
            <a:ext cx="3372733" cy="577977"/>
            <a:chOff x="4528200" y="3728686"/>
            <a:chExt cx="3372733" cy="577977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175F2F4-ECE1-4127-94AA-D86C0E26EAA5}"/>
                </a:ext>
              </a:extLst>
            </p:cNvPr>
            <p:cNvSpPr txBox="1"/>
            <p:nvPr/>
          </p:nvSpPr>
          <p:spPr>
            <a:xfrm>
              <a:off x="4528200" y="3728686"/>
              <a:ext cx="337273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「感情」から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C59043F-D274-4177-97D2-5DE04734030B}"/>
                </a:ext>
              </a:extLst>
            </p:cNvPr>
            <p:cNvSpPr txBox="1"/>
            <p:nvPr/>
          </p:nvSpPr>
          <p:spPr>
            <a:xfrm>
              <a:off x="7002300" y="37976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A86A856-6BF5-4A66-AA69-DAA2D193E16A}"/>
                </a:ext>
              </a:extLst>
            </p:cNvPr>
            <p:cNvSpPr txBox="1"/>
            <p:nvPr/>
          </p:nvSpPr>
          <p:spPr>
            <a:xfrm>
              <a:off x="4658386" y="3792438"/>
              <a:ext cx="8223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3F05F180-F320-48E6-8AC5-C841230E3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37182" y="3841803"/>
              <a:ext cx="693480" cy="464860"/>
            </a:xfrm>
            <a:prstGeom prst="rect">
              <a:avLst/>
            </a:prstGeom>
          </p:spPr>
        </p:pic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87B84D56-C5A3-45D6-92DD-E4ABDCD59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5192" y="4787095"/>
            <a:ext cx="1299508" cy="2070906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AA16601-653C-48D8-BF78-BACBC1B81BEB}"/>
              </a:ext>
            </a:extLst>
          </p:cNvPr>
          <p:cNvSpPr txBox="1"/>
          <p:nvPr/>
        </p:nvSpPr>
        <p:spPr>
          <a:xfrm>
            <a:off x="2199394" y="5156565"/>
            <a:ext cx="350578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作るときのポイントがわかったかな？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次は下向きのしぐさを作ろう！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2140821-169E-48A9-A23B-8BEAED2E5600}"/>
              </a:ext>
            </a:extLst>
          </p:cNvPr>
          <p:cNvSpPr txBox="1"/>
          <p:nvPr/>
        </p:nvSpPr>
        <p:spPr>
          <a:xfrm>
            <a:off x="2526320" y="5620136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 む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E390DF1-F5F2-4F46-BB75-C59919604581}"/>
              </a:ext>
            </a:extLst>
          </p:cNvPr>
          <p:cNvSpPr txBox="1"/>
          <p:nvPr/>
        </p:nvSpPr>
        <p:spPr>
          <a:xfrm>
            <a:off x="3959548" y="5620136"/>
            <a:ext cx="4261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吹き出し: 角を丸めた四角形 33">
            <a:extLst>
              <a:ext uri="{FF2B5EF4-FFF2-40B4-BE49-F238E27FC236}">
                <a16:creationId xmlns:a16="http://schemas.microsoft.com/office/drawing/2014/main" id="{27AF3013-65A4-4924-B535-417B759D0496}"/>
              </a:ext>
            </a:extLst>
          </p:cNvPr>
          <p:cNvSpPr/>
          <p:nvPr/>
        </p:nvSpPr>
        <p:spPr>
          <a:xfrm>
            <a:off x="2098274" y="5076555"/>
            <a:ext cx="3702605" cy="1085850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722ABF0-2E64-4173-92BC-A4BE3EA87287}"/>
              </a:ext>
            </a:extLst>
          </p:cNvPr>
          <p:cNvSpPr txBox="1"/>
          <p:nvPr/>
        </p:nvSpPr>
        <p:spPr>
          <a:xfrm>
            <a:off x="2173087" y="5620136"/>
            <a:ext cx="3991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90B49BE-A215-4402-BCD1-8E6BEA757732}"/>
              </a:ext>
            </a:extLst>
          </p:cNvPr>
          <p:cNvSpPr txBox="1"/>
          <p:nvPr/>
        </p:nvSpPr>
        <p:spPr>
          <a:xfrm>
            <a:off x="2159597" y="5192243"/>
            <a:ext cx="4261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1593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DC4D3890-0A6F-48F4-B0FD-A1150E2EC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3735" y="1526467"/>
            <a:ext cx="3241601" cy="324160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D521809-A96D-4A5D-872B-3CB7FAA4C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378" y="4314726"/>
            <a:ext cx="3248025" cy="71437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88AD1B8-CB62-4D9F-8748-33315C8D4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953" y="1526467"/>
            <a:ext cx="3105150" cy="21431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しぐさ③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の耳が下向きになっているときの動き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577675" y="1829392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243186AD-3BB0-4E11-A355-A2DE98DAADD0}"/>
              </a:ext>
            </a:extLst>
          </p:cNvPr>
          <p:cNvGrpSpPr/>
          <p:nvPr/>
        </p:nvGrpSpPr>
        <p:grpSpPr>
          <a:xfrm>
            <a:off x="3909776" y="1519787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F5ACE179-203C-4655-B443-23805F4FF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99199C6C-645B-468F-9F6B-C77937F4E1C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4209436" y="391049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したむ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7519433" y="386845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91049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D8063F-E017-4916-BB9D-DB5D0960D3A0}"/>
              </a:ext>
            </a:extLst>
          </p:cNvPr>
          <p:cNvSpPr txBox="1"/>
          <p:nvPr/>
        </p:nvSpPr>
        <p:spPr>
          <a:xfrm>
            <a:off x="3497092" y="391049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みみ</a:t>
            </a: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59F2F361-F925-4257-BA9F-ECFD37D581A4}"/>
              </a:ext>
            </a:extLst>
          </p:cNvPr>
          <p:cNvSpPr/>
          <p:nvPr/>
        </p:nvSpPr>
        <p:spPr>
          <a:xfrm>
            <a:off x="5025428" y="3128258"/>
            <a:ext cx="2940199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92BAD79D-77B1-4FE6-9A0D-D951CBD92988}"/>
              </a:ext>
            </a:extLst>
          </p:cNvPr>
          <p:cNvSpPr/>
          <p:nvPr/>
        </p:nvSpPr>
        <p:spPr>
          <a:xfrm rot="5400000">
            <a:off x="6156275" y="363725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ACE2197-C594-4E51-9371-D039EC4D0B9F}"/>
              </a:ext>
            </a:extLst>
          </p:cNvPr>
          <p:cNvGrpSpPr/>
          <p:nvPr/>
        </p:nvGrpSpPr>
        <p:grpSpPr>
          <a:xfrm>
            <a:off x="808650" y="5164674"/>
            <a:ext cx="5341453" cy="591670"/>
            <a:chOff x="682126" y="5242692"/>
            <a:chExt cx="5341453" cy="591670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682126" y="5242692"/>
              <a:ext cx="53414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4977068" y="53136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DBE1377-DBE2-48EA-B740-D0CAEE2CD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13423" y="5278054"/>
              <a:ext cx="2133785" cy="556308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40B16E6-4474-4215-8B23-67C95CB47824}"/>
              </a:ext>
            </a:extLst>
          </p:cNvPr>
          <p:cNvGrpSpPr/>
          <p:nvPr/>
        </p:nvGrpSpPr>
        <p:grpSpPr>
          <a:xfrm>
            <a:off x="917594" y="5810425"/>
            <a:ext cx="7365271" cy="577081"/>
            <a:chOff x="917594" y="5810425"/>
            <a:chExt cx="7365271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4D42D64-6C1D-43A4-8810-D01A66C49D7D}"/>
                </a:ext>
              </a:extLst>
            </p:cNvPr>
            <p:cNvSpPr txBox="1"/>
            <p:nvPr/>
          </p:nvSpPr>
          <p:spPr>
            <a:xfrm>
              <a:off x="917594" y="5810425"/>
              <a:ext cx="73652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耳が下向きになっているとき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3C68B27-CB9D-4B38-8516-680C1A960765}"/>
                </a:ext>
              </a:extLst>
            </p:cNvPr>
            <p:cNvSpPr txBox="1"/>
            <p:nvPr/>
          </p:nvSpPr>
          <p:spPr>
            <a:xfrm>
              <a:off x="6583309" y="5860183"/>
              <a:ext cx="7762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FC12E37E-3FB5-46A6-9CAC-73E5C4641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2679" y="5973675"/>
              <a:ext cx="327481" cy="327481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63E83263-A609-479B-8B06-C99C6CA05F17}"/>
                </a:ext>
              </a:extLst>
            </p:cNvPr>
            <p:cNvSpPr txBox="1"/>
            <p:nvPr/>
          </p:nvSpPr>
          <p:spPr>
            <a:xfrm>
              <a:off x="3165476" y="586018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9E9344FF-F6AC-4ED3-9A19-B436CA80EFCB}"/>
                </a:ext>
              </a:extLst>
            </p:cNvPr>
            <p:cNvSpPr txBox="1"/>
            <p:nvPr/>
          </p:nvSpPr>
          <p:spPr>
            <a:xfrm>
              <a:off x="3607583" y="5860183"/>
              <a:ext cx="683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 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862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67792D9-2710-4F96-9105-616F7C545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540" y="1480666"/>
            <a:ext cx="3305175" cy="109537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C4D3890-0A6F-48F4-B0FD-A1150E2EC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3735" y="1526467"/>
            <a:ext cx="3241601" cy="324160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しぐさ③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の耳が下向きになっているときの動き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4209436" y="391049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したむ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7519433" y="386845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91049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D8063F-E017-4916-BB9D-DB5D0960D3A0}"/>
              </a:ext>
            </a:extLst>
          </p:cNvPr>
          <p:cNvSpPr txBox="1"/>
          <p:nvPr/>
        </p:nvSpPr>
        <p:spPr>
          <a:xfrm>
            <a:off x="3497092" y="391049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みみ</a:t>
            </a: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2CACE3C6-EFC6-4A66-A78E-E681D674D915}"/>
              </a:ext>
            </a:extLst>
          </p:cNvPr>
          <p:cNvCxnSpPr>
            <a:cxnSpLocks/>
          </p:cNvCxnSpPr>
          <p:nvPr/>
        </p:nvCxnSpPr>
        <p:spPr>
          <a:xfrm>
            <a:off x="4591650" y="2237765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70E51979-F74D-4B79-B2E6-0476CFB45632}"/>
              </a:ext>
            </a:extLst>
          </p:cNvPr>
          <p:cNvGrpSpPr/>
          <p:nvPr/>
        </p:nvGrpSpPr>
        <p:grpSpPr>
          <a:xfrm>
            <a:off x="3949577" y="1948304"/>
            <a:ext cx="652422" cy="639195"/>
            <a:chOff x="3949577" y="1948304"/>
            <a:chExt cx="652422" cy="639195"/>
          </a:xfrm>
        </p:grpSpPr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37560925-C895-4F9D-9C1C-CF85D09EA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3375" y="1992936"/>
              <a:ext cx="504825" cy="542925"/>
            </a:xfrm>
            <a:prstGeom prst="rect">
              <a:avLst/>
            </a:prstGeom>
          </p:spPr>
        </p:pic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847AC620-9E43-42A6-8E30-68324C7D5AE7}"/>
                </a:ext>
              </a:extLst>
            </p:cNvPr>
            <p:cNvSpPr/>
            <p:nvPr/>
          </p:nvSpPr>
          <p:spPr>
            <a:xfrm>
              <a:off x="3949577" y="194830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C4A6F7A-D823-4CC9-BCB2-D6175998615C}"/>
              </a:ext>
            </a:extLst>
          </p:cNvPr>
          <p:cNvGrpSpPr/>
          <p:nvPr/>
        </p:nvGrpSpPr>
        <p:grpSpPr>
          <a:xfrm>
            <a:off x="4528200" y="3728686"/>
            <a:ext cx="3372733" cy="577081"/>
            <a:chOff x="4528200" y="3728686"/>
            <a:chExt cx="3372733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8EF0BE7-F6F9-4491-A795-6382513349C6}"/>
                </a:ext>
              </a:extLst>
            </p:cNvPr>
            <p:cNvSpPr txBox="1"/>
            <p:nvPr/>
          </p:nvSpPr>
          <p:spPr>
            <a:xfrm>
              <a:off x="4528200" y="3728686"/>
              <a:ext cx="337273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「感情」から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269D05FD-B5B9-4DDA-AF3C-D5F4F3BB326A}"/>
                </a:ext>
              </a:extLst>
            </p:cNvPr>
            <p:cNvSpPr txBox="1"/>
            <p:nvPr/>
          </p:nvSpPr>
          <p:spPr>
            <a:xfrm>
              <a:off x="7002300" y="37976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59E046B9-F53E-4D92-AE2C-3BFC11A977AB}"/>
                </a:ext>
              </a:extLst>
            </p:cNvPr>
            <p:cNvSpPr txBox="1"/>
            <p:nvPr/>
          </p:nvSpPr>
          <p:spPr>
            <a:xfrm>
              <a:off x="4658386" y="3792438"/>
              <a:ext cx="8223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24237AFA-9F5E-4205-A28F-A7AF0B05C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55559" y="3871389"/>
              <a:ext cx="670618" cy="434378"/>
            </a:xfrm>
            <a:prstGeom prst="rect">
              <a:avLst/>
            </a:prstGeom>
          </p:spPr>
        </p:pic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299EC0D8-F3CC-43A7-A046-D03913E216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8008" y="4895244"/>
            <a:ext cx="1158532" cy="1962756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80B7C43-2D47-440B-B65C-FE331810DC9A}"/>
              </a:ext>
            </a:extLst>
          </p:cNvPr>
          <p:cNvSpPr txBox="1"/>
          <p:nvPr/>
        </p:nvSpPr>
        <p:spPr>
          <a:xfrm>
            <a:off x="3250124" y="5331649"/>
            <a:ext cx="375217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いい調子だね！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最後は右に傾けたときのしぐさを作ろう！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403C7CE-6672-4851-80B9-F374EE0DEF8B}"/>
              </a:ext>
            </a:extLst>
          </p:cNvPr>
          <p:cNvSpPr txBox="1"/>
          <p:nvPr/>
        </p:nvSpPr>
        <p:spPr>
          <a:xfrm>
            <a:off x="3694330" y="5795220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F45756A-85FA-444B-8998-075EFE4BCD02}"/>
              </a:ext>
            </a:extLst>
          </p:cNvPr>
          <p:cNvSpPr txBox="1"/>
          <p:nvPr/>
        </p:nvSpPr>
        <p:spPr>
          <a:xfrm>
            <a:off x="4076455" y="5795220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09C2583-6DEA-458D-9A9B-303AF4147CF2}"/>
              </a:ext>
            </a:extLst>
          </p:cNvPr>
          <p:cNvSpPr txBox="1"/>
          <p:nvPr/>
        </p:nvSpPr>
        <p:spPr>
          <a:xfrm>
            <a:off x="5890063" y="5795220"/>
            <a:ext cx="4261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46F8CADC-7C69-4BFC-A0F5-E123732B6697}"/>
              </a:ext>
            </a:extLst>
          </p:cNvPr>
          <p:cNvSpPr/>
          <p:nvPr/>
        </p:nvSpPr>
        <p:spPr>
          <a:xfrm>
            <a:off x="3149005" y="5251639"/>
            <a:ext cx="3702605" cy="1085850"/>
          </a:xfrm>
          <a:prstGeom prst="wedgeRoundRectCallout">
            <a:avLst>
              <a:gd name="adj1" fmla="val -58897"/>
              <a:gd name="adj2" fmla="val -248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E43FFD0-2FF0-4E61-8834-B3C6B987FAB1}"/>
              </a:ext>
            </a:extLst>
          </p:cNvPr>
          <p:cNvSpPr txBox="1"/>
          <p:nvPr/>
        </p:nvSpPr>
        <p:spPr>
          <a:xfrm>
            <a:off x="3223818" y="5799611"/>
            <a:ext cx="5524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さいご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198D8A2-554E-4456-A812-F78187E64085}"/>
              </a:ext>
            </a:extLst>
          </p:cNvPr>
          <p:cNvSpPr txBox="1"/>
          <p:nvPr/>
        </p:nvSpPr>
        <p:spPr>
          <a:xfrm>
            <a:off x="3587378" y="5394573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ちょうし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1963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07401C2F-5272-462B-9A42-47066F54B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378" y="4333775"/>
            <a:ext cx="2647950" cy="6762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4C3E0B5-C35D-45EB-93A7-9291B2ED8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705" y="1446623"/>
            <a:ext cx="3038475" cy="2171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C3C7A92-4BE2-4677-8EC8-D5B60DF9A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71766" y="1528034"/>
            <a:ext cx="3256173" cy="325617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しぐさ④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が右に傾いているときの動き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4066790" y="387222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かたむ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6353620" y="387222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8722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D8063F-E017-4916-BB9D-DB5D0960D3A0}"/>
              </a:ext>
            </a:extLst>
          </p:cNvPr>
          <p:cNvSpPr txBox="1"/>
          <p:nvPr/>
        </p:nvSpPr>
        <p:spPr>
          <a:xfrm>
            <a:off x="3461580" y="387222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みぎ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5705BA36-75E8-484F-84C6-AB2647BFCF26}"/>
              </a:ext>
            </a:extLst>
          </p:cNvPr>
          <p:cNvCxnSpPr>
            <a:cxnSpLocks/>
          </p:cNvCxnSpPr>
          <p:nvPr/>
        </p:nvCxnSpPr>
        <p:spPr>
          <a:xfrm>
            <a:off x="4577675" y="1829392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0621D915-97FF-44C1-BEEB-11ED0A58E5E5}"/>
              </a:ext>
            </a:extLst>
          </p:cNvPr>
          <p:cNvGrpSpPr/>
          <p:nvPr/>
        </p:nvGrpSpPr>
        <p:grpSpPr>
          <a:xfrm>
            <a:off x="3909776" y="1519787"/>
            <a:ext cx="667899" cy="650331"/>
            <a:chOff x="475743" y="2747684"/>
            <a:chExt cx="667899" cy="650331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85EBB449-0282-4EEE-A33C-3D5CA0AA7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B1C87079-8791-4CA0-97C6-BCA510320F77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B43455F8-4780-46D5-BB13-5B7B1229E708}"/>
              </a:ext>
            </a:extLst>
          </p:cNvPr>
          <p:cNvSpPr/>
          <p:nvPr/>
        </p:nvSpPr>
        <p:spPr>
          <a:xfrm>
            <a:off x="4992842" y="2532473"/>
            <a:ext cx="2940199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8C7082D5-1371-4B2B-8A1C-4C5BCAACE5E8}"/>
              </a:ext>
            </a:extLst>
          </p:cNvPr>
          <p:cNvSpPr/>
          <p:nvPr/>
        </p:nvSpPr>
        <p:spPr>
          <a:xfrm rot="5400000">
            <a:off x="6156275" y="363725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A37153CB-A224-4E41-AAC6-6882DD9C8462}"/>
              </a:ext>
            </a:extLst>
          </p:cNvPr>
          <p:cNvGrpSpPr/>
          <p:nvPr/>
        </p:nvGrpSpPr>
        <p:grpSpPr>
          <a:xfrm>
            <a:off x="808650" y="5164674"/>
            <a:ext cx="5341453" cy="591670"/>
            <a:chOff x="682126" y="5242692"/>
            <a:chExt cx="5341453" cy="591670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B99A2C6-85E5-4938-9A02-E89D6BC994A3}"/>
                </a:ext>
              </a:extLst>
            </p:cNvPr>
            <p:cNvSpPr txBox="1"/>
            <p:nvPr/>
          </p:nvSpPr>
          <p:spPr>
            <a:xfrm>
              <a:off x="682126" y="5242692"/>
              <a:ext cx="53414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81C65BE-D4B3-423F-86D9-733E05896C28}"/>
                </a:ext>
              </a:extLst>
            </p:cNvPr>
            <p:cNvSpPr txBox="1"/>
            <p:nvPr/>
          </p:nvSpPr>
          <p:spPr>
            <a:xfrm>
              <a:off x="4977068" y="53136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FCD75298-BA14-4AE4-99A3-12B6E1F37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13423" y="5278054"/>
              <a:ext cx="2133785" cy="556308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25DC4AF-8576-439D-A9E2-0FEE04E59FCC}"/>
              </a:ext>
            </a:extLst>
          </p:cNvPr>
          <p:cNvGrpSpPr/>
          <p:nvPr/>
        </p:nvGrpSpPr>
        <p:grpSpPr>
          <a:xfrm>
            <a:off x="917594" y="5810425"/>
            <a:ext cx="7365271" cy="577081"/>
            <a:chOff x="917594" y="5810425"/>
            <a:chExt cx="7365271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9078E09-9254-4857-A92C-E8D040B1899B}"/>
                </a:ext>
              </a:extLst>
            </p:cNvPr>
            <p:cNvSpPr txBox="1"/>
            <p:nvPr/>
          </p:nvSpPr>
          <p:spPr>
            <a:xfrm>
              <a:off x="917594" y="5810425"/>
              <a:ext cx="73652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右に傾いているとき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667637F-2969-404B-ABED-CA45B05347ED}"/>
                </a:ext>
              </a:extLst>
            </p:cNvPr>
            <p:cNvSpPr txBox="1"/>
            <p:nvPr/>
          </p:nvSpPr>
          <p:spPr>
            <a:xfrm>
              <a:off x="5633396" y="5860183"/>
              <a:ext cx="7762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082C47B9-06B2-4EC2-96B8-AE7BFDFEC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2679" y="5973675"/>
              <a:ext cx="327481" cy="327481"/>
            </a:xfrm>
            <a:prstGeom prst="rect">
              <a:avLst/>
            </a:prstGeom>
          </p:spPr>
        </p:pic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9F853C2D-97DB-4848-BB59-C2845F6AB496}"/>
                </a:ext>
              </a:extLst>
            </p:cNvPr>
            <p:cNvSpPr txBox="1"/>
            <p:nvPr/>
          </p:nvSpPr>
          <p:spPr>
            <a:xfrm>
              <a:off x="3165476" y="586018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90FD1FAC-83F2-40EC-9815-0734363E849C}"/>
                </a:ext>
              </a:extLst>
            </p:cNvPr>
            <p:cNvSpPr txBox="1"/>
            <p:nvPr/>
          </p:nvSpPr>
          <p:spPr>
            <a:xfrm>
              <a:off x="3572071" y="5860183"/>
              <a:ext cx="6395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7994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3B66BC1-E1B7-4D07-B0F6-FD21EE403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355" y="1494743"/>
            <a:ext cx="2676525" cy="11049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C3C7A92-4BE2-4677-8EC8-D5B60DF9A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71766" y="1528034"/>
            <a:ext cx="3256173" cy="325617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しぐさ④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が右に傾いているときの動き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4066790" y="387222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かたむ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6353620" y="387222"/>
            <a:ext cx="500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8722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D8063F-E017-4916-BB9D-DB5D0960D3A0}"/>
              </a:ext>
            </a:extLst>
          </p:cNvPr>
          <p:cNvSpPr txBox="1"/>
          <p:nvPr/>
        </p:nvSpPr>
        <p:spPr>
          <a:xfrm>
            <a:off x="3461580" y="387222"/>
            <a:ext cx="637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みぎ</a:t>
            </a: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CF1B6F57-DCD4-4EC3-8ED4-651DA8DFA6D6}"/>
              </a:ext>
            </a:extLst>
          </p:cNvPr>
          <p:cNvCxnSpPr>
            <a:cxnSpLocks/>
          </p:cNvCxnSpPr>
          <p:nvPr/>
        </p:nvCxnSpPr>
        <p:spPr>
          <a:xfrm>
            <a:off x="4591650" y="2237765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F6D65911-E99C-4F29-A768-5726D16BA26B}"/>
              </a:ext>
            </a:extLst>
          </p:cNvPr>
          <p:cNvGrpSpPr/>
          <p:nvPr/>
        </p:nvGrpSpPr>
        <p:grpSpPr>
          <a:xfrm>
            <a:off x="3949577" y="1948304"/>
            <a:ext cx="652422" cy="639195"/>
            <a:chOff x="3949577" y="1948304"/>
            <a:chExt cx="652422" cy="639195"/>
          </a:xfrm>
        </p:grpSpPr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77FFE838-BE3E-4479-8D3A-F0CB4E569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3375" y="1992936"/>
              <a:ext cx="504825" cy="542925"/>
            </a:xfrm>
            <a:prstGeom prst="rect">
              <a:avLst/>
            </a:prstGeom>
          </p:spPr>
        </p:pic>
        <p:sp>
          <p:nvSpPr>
            <p:cNvPr id="45" name="四角形: 角を丸くする 44">
              <a:extLst>
                <a:ext uri="{FF2B5EF4-FFF2-40B4-BE49-F238E27FC236}">
                  <a16:creationId xmlns:a16="http://schemas.microsoft.com/office/drawing/2014/main" id="{0CAA7297-FF29-4E39-835D-9E182AF601D6}"/>
                </a:ext>
              </a:extLst>
            </p:cNvPr>
            <p:cNvSpPr/>
            <p:nvPr/>
          </p:nvSpPr>
          <p:spPr>
            <a:xfrm>
              <a:off x="3949577" y="194830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106058C-1FBE-4221-8340-950B3BC29C3B}"/>
              </a:ext>
            </a:extLst>
          </p:cNvPr>
          <p:cNvGrpSpPr/>
          <p:nvPr/>
        </p:nvGrpSpPr>
        <p:grpSpPr>
          <a:xfrm>
            <a:off x="4528200" y="3728686"/>
            <a:ext cx="3372733" cy="594307"/>
            <a:chOff x="4528200" y="3728686"/>
            <a:chExt cx="3372733" cy="594307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437ABFC-63A7-47EA-AAD4-0B2A67300B8C}"/>
                </a:ext>
              </a:extLst>
            </p:cNvPr>
            <p:cNvSpPr txBox="1"/>
            <p:nvPr/>
          </p:nvSpPr>
          <p:spPr>
            <a:xfrm>
              <a:off x="4528200" y="3728686"/>
              <a:ext cx="337273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「感情」から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1F7BCC5B-D0B9-43A7-B630-BDD8CE4F576C}"/>
                </a:ext>
              </a:extLst>
            </p:cNvPr>
            <p:cNvSpPr txBox="1"/>
            <p:nvPr/>
          </p:nvSpPr>
          <p:spPr>
            <a:xfrm>
              <a:off x="7002300" y="37976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1B415C8-93D6-40BE-8F6E-4F14F0CD0A17}"/>
                </a:ext>
              </a:extLst>
            </p:cNvPr>
            <p:cNvSpPr txBox="1"/>
            <p:nvPr/>
          </p:nvSpPr>
          <p:spPr>
            <a:xfrm>
              <a:off x="4658386" y="3792438"/>
              <a:ext cx="8223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6328DA8-CC57-4AF8-AB2F-3AD5FCD20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02039" y="3858133"/>
              <a:ext cx="906859" cy="464860"/>
            </a:xfrm>
            <a:prstGeom prst="rect">
              <a:avLst/>
            </a:prstGeom>
          </p:spPr>
        </p:pic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AD7BBF4A-E699-46AD-AD98-82D15131E8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5192" y="4787095"/>
            <a:ext cx="1299508" cy="2070906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1A7D0ED-E251-4D73-8D58-0497A882A390}"/>
              </a:ext>
            </a:extLst>
          </p:cNvPr>
          <p:cNvSpPr txBox="1"/>
          <p:nvPr/>
        </p:nvSpPr>
        <p:spPr>
          <a:xfrm>
            <a:off x="2199393" y="5156565"/>
            <a:ext cx="380264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プログラムが完成したね！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にアップロードして動かしてみよう！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7D799CD-6E73-4E83-9E72-13E45AAEB65D}"/>
              </a:ext>
            </a:extLst>
          </p:cNvPr>
          <p:cNvSpPr txBox="1"/>
          <p:nvPr/>
        </p:nvSpPr>
        <p:spPr>
          <a:xfrm>
            <a:off x="4312959" y="5624359"/>
            <a:ext cx="4261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2761D7A7-874D-4083-B893-C959AFB64881}"/>
              </a:ext>
            </a:extLst>
          </p:cNvPr>
          <p:cNvSpPr/>
          <p:nvPr/>
        </p:nvSpPr>
        <p:spPr>
          <a:xfrm>
            <a:off x="2098274" y="5076555"/>
            <a:ext cx="3802645" cy="1085850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4ECAFBC-2D71-430E-8E51-E06DB235BEAB}"/>
              </a:ext>
            </a:extLst>
          </p:cNvPr>
          <p:cNvSpPr txBox="1"/>
          <p:nvPr/>
        </p:nvSpPr>
        <p:spPr>
          <a:xfrm>
            <a:off x="2297375" y="5633322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E20A419-403C-4815-B519-680621B8109A}"/>
              </a:ext>
            </a:extLst>
          </p:cNvPr>
          <p:cNvSpPr txBox="1"/>
          <p:nvPr/>
        </p:nvSpPr>
        <p:spPr>
          <a:xfrm>
            <a:off x="3248516" y="5210095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5928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ミッション：いろいろな向きでしぐさをかえよう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5B51C62-50D8-424D-959C-12DA67387C3B}"/>
              </a:ext>
            </a:extLst>
          </p:cNvPr>
          <p:cNvSpPr txBox="1"/>
          <p:nvPr/>
        </p:nvSpPr>
        <p:spPr>
          <a:xfrm>
            <a:off x="3372460" y="385548"/>
            <a:ext cx="386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ミッション：いろいろな向きでしぐさをかえよう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07889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しぐさ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961539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29726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ファイル名を「（自分の名前）どうにゅう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しぐさ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218950" y="1921159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806178" y="1921159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665F99D-1A45-4191-A405-2B09524D220A}"/>
              </a:ext>
            </a:extLst>
          </p:cNvPr>
          <p:cNvSpPr txBox="1"/>
          <p:nvPr/>
        </p:nvSpPr>
        <p:spPr>
          <a:xfrm>
            <a:off x="3372460" y="385548"/>
            <a:ext cx="386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ミッション：いろいろな向きでしぐさをかえよう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E6C66A5-5A50-473D-925E-675B3C0AEBEE}"/>
              </a:ext>
            </a:extLst>
          </p:cNvPr>
          <p:cNvSpPr txBox="1"/>
          <p:nvPr/>
        </p:nvSpPr>
        <p:spPr>
          <a:xfrm>
            <a:off x="3372460" y="385548"/>
            <a:ext cx="386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ミッション：いろいろな向きでしぐさをかえよう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643903D-5AC5-4C52-B8C8-349BAA2C294F}"/>
              </a:ext>
            </a:extLst>
          </p:cNvPr>
          <p:cNvSpPr txBox="1"/>
          <p:nvPr/>
        </p:nvSpPr>
        <p:spPr>
          <a:xfrm>
            <a:off x="3372460" y="385548"/>
            <a:ext cx="386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ミッション：いろいろな向きでしぐさをかえよう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BE48394-AB9E-42CA-8F7E-E660B3A15FD1}"/>
              </a:ext>
            </a:extLst>
          </p:cNvPr>
          <p:cNvSpPr txBox="1"/>
          <p:nvPr/>
        </p:nvSpPr>
        <p:spPr>
          <a:xfrm>
            <a:off x="3372460" y="385548"/>
            <a:ext cx="386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ミッション：いろいろな向きでしぐさをかえよう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221574" y="106966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09329" y="28405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書き込まれるよ。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73C543-1F51-4434-9B93-59FB8855C671}"/>
              </a:ext>
            </a:extLst>
          </p:cNvPr>
          <p:cNvSpPr txBox="1"/>
          <p:nvPr/>
        </p:nvSpPr>
        <p:spPr>
          <a:xfrm>
            <a:off x="5066136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3EC4C5A-014B-4169-98C1-A9EBC01B5B4C}"/>
              </a:ext>
            </a:extLst>
          </p:cNvPr>
          <p:cNvSpPr txBox="1"/>
          <p:nvPr/>
        </p:nvSpPr>
        <p:spPr>
          <a:xfrm>
            <a:off x="5463100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3D54EC6-E561-4336-A3E5-D20383BA9035}"/>
              </a:ext>
            </a:extLst>
          </p:cNvPr>
          <p:cNvSpPr txBox="1"/>
          <p:nvPr/>
        </p:nvSpPr>
        <p:spPr>
          <a:xfrm>
            <a:off x="3372460" y="385548"/>
            <a:ext cx="386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ミッション：いろいろな向きでしぐさをかえよう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306853" y="1730692"/>
            <a:ext cx="8785130" cy="577081"/>
            <a:chOff x="306853" y="1997024"/>
            <a:chExt cx="8785130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11642E3-92C3-4BE0-B4AA-99F957BA229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3D7A43F-C7C0-4957-AABE-37E6989BBE9A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B6CE0D1-6537-4C83-9BAE-93D21368CB1C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F5D133A-1ADB-4419-A242-E206663F602B}"/>
              </a:ext>
            </a:extLst>
          </p:cNvPr>
          <p:cNvSpPr txBox="1"/>
          <p:nvPr/>
        </p:nvSpPr>
        <p:spPr>
          <a:xfrm>
            <a:off x="3372460" y="385548"/>
            <a:ext cx="386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1936612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847</Words>
  <Application>Microsoft Office PowerPoint</Application>
  <PresentationFormat>画面に合わせる (4:3)</PresentationFormat>
  <Paragraphs>235</Paragraphs>
  <Slides>25</Slides>
  <Notes>3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1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第1回追加1　いろいろな向きでしぐさをかえよう！</vt:lpstr>
      <vt:lpstr>目次</vt:lpstr>
      <vt:lpstr>プログラミングの準備</vt:lpstr>
      <vt:lpstr>パソコンとつなげよう</vt:lpstr>
      <vt:lpstr>mBlockを起動しよう</vt:lpstr>
      <vt:lpstr>本日のミッション！</vt:lpstr>
      <vt:lpstr>ミッション：いろいろな向きでしぐさをかえよう</vt:lpstr>
      <vt:lpstr>ミッション：いろいろな向きでしぐさをかえよう</vt:lpstr>
      <vt:lpstr>ミッション：いろいろな向きでしぐさをかえよう</vt:lpstr>
      <vt:lpstr>【しぐさ①】　 Codeyの耳が上向きになっているときの動き</vt:lpstr>
      <vt:lpstr>【しぐさ①】　 Codeyの耳が上向きになっているときの動き</vt:lpstr>
      <vt:lpstr>【しぐさ②】　 Codeyが左に傾いているときの動き</vt:lpstr>
      <vt:lpstr>【しぐさ②】　 Codeyが左に傾いているときの動き</vt:lpstr>
      <vt:lpstr>【しぐさ③】　 Codeyの耳が下向きになっているときの動き</vt:lpstr>
      <vt:lpstr>【しぐさ③】　 Codeyの耳が下向きになっているときの動き</vt:lpstr>
      <vt:lpstr>【しぐさ④】　 Codeyが右に傾いているときの動き</vt:lpstr>
      <vt:lpstr>【しぐさ④】　 Codeyが右に傾いているときの動き</vt:lpstr>
      <vt:lpstr>ミッション：いろいろな向きでしぐさをかえよう</vt:lpstr>
      <vt:lpstr>ミッション：いろいろな向きでしぐさをかえよう</vt:lpstr>
      <vt:lpstr>ミッション：いろいろな向きでしぐさをかえよう</vt:lpstr>
      <vt:lpstr>ミッション：いろいろな向きでしぐさをかえよう</vt:lpstr>
      <vt:lpstr>ミッション：いろいろな向きでしぐさをかえよう</vt:lpstr>
      <vt:lpstr>ミッション：いろいろな向きでしぐさをかえよう</vt:lpstr>
      <vt:lpstr>ミッション：いろいろな向きでしぐさをかえよう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2021-11-13T17:34:56Z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