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56" r:id="rId5"/>
    <p:sldId id="310" r:id="rId6"/>
    <p:sldId id="259" r:id="rId7"/>
    <p:sldId id="350" r:id="rId8"/>
    <p:sldId id="353" r:id="rId9"/>
    <p:sldId id="345" r:id="rId10"/>
    <p:sldId id="354" r:id="rId11"/>
    <p:sldId id="355" r:id="rId12"/>
    <p:sldId id="356" r:id="rId13"/>
    <p:sldId id="357" r:id="rId14"/>
    <p:sldId id="344" r:id="rId15"/>
    <p:sldId id="312" r:id="rId16"/>
    <p:sldId id="313" r:id="rId17"/>
    <p:sldId id="341" r:id="rId18"/>
    <p:sldId id="343" r:id="rId19"/>
    <p:sldId id="342" r:id="rId20"/>
    <p:sldId id="315" r:id="rId21"/>
    <p:sldId id="340" r:id="rId22"/>
    <p:sldId id="316" r:id="rId23"/>
    <p:sldId id="317" r:id="rId24"/>
    <p:sldId id="339" r:id="rId25"/>
    <p:sldId id="319" r:id="rId26"/>
    <p:sldId id="320" r:id="rId27"/>
    <p:sldId id="325" r:id="rId28"/>
    <p:sldId id="326" r:id="rId29"/>
    <p:sldId id="327" r:id="rId30"/>
    <p:sldId id="328" r:id="rId31"/>
    <p:sldId id="329" r:id="rId32"/>
    <p:sldId id="347" r:id="rId33"/>
    <p:sldId id="330" r:id="rId34"/>
    <p:sldId id="338" r:id="rId35"/>
    <p:sldId id="318" r:id="rId36"/>
    <p:sldId id="331" r:id="rId37"/>
    <p:sldId id="337" r:id="rId38"/>
    <p:sldId id="332" r:id="rId39"/>
    <p:sldId id="336" r:id="rId40"/>
    <p:sldId id="333" r:id="rId41"/>
    <p:sldId id="334" r:id="rId42"/>
    <p:sldId id="335" r:id="rId43"/>
    <p:sldId id="321" r:id="rId44"/>
    <p:sldId id="322" r:id="rId45"/>
    <p:sldId id="323" r:id="rId46"/>
    <p:sldId id="324" r:id="rId47"/>
    <p:sldId id="346" r:id="rId48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623" autoAdjust="0"/>
  </p:normalViewPr>
  <p:slideViewPr>
    <p:cSldViewPr snapToGrid="0">
      <p:cViewPr varScale="1">
        <p:scale>
          <a:sx n="106" d="100"/>
          <a:sy n="106" d="100"/>
        </p:scale>
        <p:origin x="18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1751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0114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144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87705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79451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block.com/steam-kits/codey-rocky" TargetMode="External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16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mblock.makeblock.com/ja-jp/download/" TargetMode="Externa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ってなあに？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216638" y="486440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056E9BB-7E9A-4C59-8B93-98F2643AAC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プログラミングってなんだろう？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ロボットを動かすためにはどうしたらいい？</a:t>
            </a:r>
          </a:p>
          <a:p>
            <a:pPr>
              <a:lnSpc>
                <a:spcPct val="200000"/>
              </a:lnSpc>
            </a:pPr>
            <a:r>
              <a:rPr lang="en-US" altLang="ja-JP" dirty="0" err="1"/>
              <a:t>CodeyRocky</a:t>
            </a:r>
            <a:r>
              <a:rPr lang="ja-JP" altLang="en-US" dirty="0"/>
              <a:t>の基本</a:t>
            </a:r>
            <a:endParaRPr lang="en-US" altLang="ja-JP" dirty="0"/>
          </a:p>
          <a:p>
            <a:r>
              <a:rPr lang="en-US" altLang="ja-JP" dirty="0" err="1"/>
              <a:t>mBlock</a:t>
            </a:r>
            <a:r>
              <a:rPr lang="ja-JP" altLang="en-US" dirty="0"/>
              <a:t>の基本</a:t>
            </a:r>
          </a:p>
          <a:p>
            <a:pPr>
              <a:lnSpc>
                <a:spcPct val="200000"/>
              </a:lnSpc>
            </a:pPr>
            <a:r>
              <a:rPr lang="en-US" altLang="ja-JP" dirty="0"/>
              <a:t>Codey</a:t>
            </a:r>
            <a:r>
              <a:rPr lang="ja-JP" altLang="en-US" dirty="0"/>
              <a:t>を動かしてみよう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 err="1"/>
              <a:t>mBlock</a:t>
            </a:r>
            <a:r>
              <a:rPr lang="ja-JP" altLang="en-US" dirty="0"/>
              <a:t>のインストール方法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1449857" y="2314261"/>
            <a:ext cx="536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3DF1065-AF08-41DD-94B4-32E000956B92}"/>
              </a:ext>
            </a:extLst>
          </p:cNvPr>
          <p:cNvSpPr txBox="1"/>
          <p:nvPr/>
        </p:nvSpPr>
        <p:spPr>
          <a:xfrm>
            <a:off x="2286100" y="3103199"/>
            <a:ext cx="536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EA766AC-36F5-44CC-9CEC-467F6CF0A3B9}"/>
              </a:ext>
            </a:extLst>
          </p:cNvPr>
          <p:cNvSpPr txBox="1"/>
          <p:nvPr/>
        </p:nvSpPr>
        <p:spPr>
          <a:xfrm>
            <a:off x="1735882" y="3891718"/>
            <a:ext cx="536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8BB24EC-88C7-4B5F-B31D-7ED546C31DE4}"/>
              </a:ext>
            </a:extLst>
          </p:cNvPr>
          <p:cNvSpPr txBox="1"/>
          <p:nvPr/>
        </p:nvSpPr>
        <p:spPr>
          <a:xfrm>
            <a:off x="1503122" y="4678294"/>
            <a:ext cx="536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09B7D8-2F06-4FE1-A8D2-0BF3CBEE24FB}"/>
              </a:ext>
            </a:extLst>
          </p:cNvPr>
          <p:cNvSpPr txBox="1"/>
          <p:nvPr/>
        </p:nvSpPr>
        <p:spPr>
          <a:xfrm>
            <a:off x="823546" y="3071953"/>
            <a:ext cx="1789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こーでぃろっきー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BAAB88-B027-47F9-95AB-7B8A025D9626}"/>
              </a:ext>
            </a:extLst>
          </p:cNvPr>
          <p:cNvSpPr txBox="1"/>
          <p:nvPr/>
        </p:nvSpPr>
        <p:spPr>
          <a:xfrm>
            <a:off x="691636" y="3897090"/>
            <a:ext cx="1789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えむぶろっく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77FA4E-29AF-4279-A208-140F83BEE5F1}"/>
              </a:ext>
            </a:extLst>
          </p:cNvPr>
          <p:cNvSpPr txBox="1"/>
          <p:nvPr/>
        </p:nvSpPr>
        <p:spPr>
          <a:xfrm>
            <a:off x="691636" y="4672922"/>
            <a:ext cx="1789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こーでぃ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プログラミングってなんだろう？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身近なもので考えてみよう！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B95264-A0EF-4A77-A3FD-00A417A9010C}"/>
              </a:ext>
            </a:extLst>
          </p:cNvPr>
          <p:cNvSpPr txBox="1"/>
          <p:nvPr/>
        </p:nvSpPr>
        <p:spPr>
          <a:xfrm>
            <a:off x="522514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みぢか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1472425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自動販売機はどうやってうごくのかな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19747" y="334841"/>
            <a:ext cx="1728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じどうはんばいき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861922C-4D53-44F9-9DB3-01386F5F266F}"/>
              </a:ext>
            </a:extLst>
          </p:cNvPr>
          <p:cNvGrpSpPr/>
          <p:nvPr/>
        </p:nvGrpSpPr>
        <p:grpSpPr>
          <a:xfrm>
            <a:off x="553950" y="2310030"/>
            <a:ext cx="4518735" cy="2239074"/>
            <a:chOff x="807867" y="1619794"/>
            <a:chExt cx="4518735" cy="2239074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C366AEA-C386-4677-A9E7-79FCD886D2C9}"/>
                </a:ext>
              </a:extLst>
            </p:cNvPr>
            <p:cNvSpPr txBox="1"/>
            <p:nvPr/>
          </p:nvSpPr>
          <p:spPr>
            <a:xfrm>
              <a:off x="807867" y="1619794"/>
              <a:ext cx="4518735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お金を入れる</a:t>
              </a: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買いたい飲み物のボタンを押す</a:t>
              </a: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飲み物が取り出し口に出てくる</a:t>
              </a:r>
              <a:endParaRPr lang="en-US" altLang="ja-JP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（お釣りが出てくる）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3710C9B-8108-4BEA-81B8-B1C4F6CF9FF5}"/>
                </a:ext>
              </a:extLst>
            </p:cNvPr>
            <p:cNvSpPr txBox="1"/>
            <p:nvPr/>
          </p:nvSpPr>
          <p:spPr>
            <a:xfrm>
              <a:off x="1331950" y="1668090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00FAD71-9A01-49B5-ADE1-E5777860557A}"/>
                </a:ext>
              </a:extLst>
            </p:cNvPr>
            <p:cNvSpPr txBox="1"/>
            <p:nvPr/>
          </p:nvSpPr>
          <p:spPr>
            <a:xfrm>
              <a:off x="1092254" y="2217211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4120EC1-4472-4C99-BDEE-B7484A623F54}"/>
                </a:ext>
              </a:extLst>
            </p:cNvPr>
            <p:cNvSpPr txBox="1"/>
            <p:nvPr/>
          </p:nvSpPr>
          <p:spPr>
            <a:xfrm>
              <a:off x="2012983" y="2220065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38C20C7-D57B-4F29-847B-D89FE1732B19}"/>
                </a:ext>
              </a:extLst>
            </p:cNvPr>
            <p:cNvSpPr txBox="1"/>
            <p:nvPr/>
          </p:nvSpPr>
          <p:spPr>
            <a:xfrm>
              <a:off x="2473870" y="222900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5060B86-1D22-4165-9D91-A40195B2A8E2}"/>
                </a:ext>
              </a:extLst>
            </p:cNvPr>
            <p:cNvSpPr txBox="1"/>
            <p:nvPr/>
          </p:nvSpPr>
          <p:spPr>
            <a:xfrm>
              <a:off x="3855486" y="222900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B6193C2-A466-4A75-80EC-7EC60B948F59}"/>
                </a:ext>
              </a:extLst>
            </p:cNvPr>
            <p:cNvSpPr txBox="1"/>
            <p:nvPr/>
          </p:nvSpPr>
          <p:spPr>
            <a:xfrm>
              <a:off x="1070168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8F9A7D-BE24-4777-96DC-9F2885FCB3FD}"/>
                </a:ext>
              </a:extLst>
            </p:cNvPr>
            <p:cNvSpPr txBox="1"/>
            <p:nvPr/>
          </p:nvSpPr>
          <p:spPr>
            <a:xfrm>
              <a:off x="1565783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5AF76FE-44C3-4860-9BEE-365E6646CD06}"/>
                </a:ext>
              </a:extLst>
            </p:cNvPr>
            <p:cNvSpPr txBox="1"/>
            <p:nvPr/>
          </p:nvSpPr>
          <p:spPr>
            <a:xfrm>
              <a:off x="2008998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E39DFE0-2BCE-463B-B411-6C0FE359763A}"/>
                </a:ext>
              </a:extLst>
            </p:cNvPr>
            <p:cNvSpPr txBox="1"/>
            <p:nvPr/>
          </p:nvSpPr>
          <p:spPr>
            <a:xfrm>
              <a:off x="2459680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2CBC66A-64F3-441C-A75E-03850DAE5EA2}"/>
                </a:ext>
              </a:extLst>
            </p:cNvPr>
            <p:cNvSpPr txBox="1"/>
            <p:nvPr/>
          </p:nvSpPr>
          <p:spPr>
            <a:xfrm>
              <a:off x="2911790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ぐち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627C944-91A1-4543-B5F1-0AD4C5967ECE}"/>
                </a:ext>
              </a:extLst>
            </p:cNvPr>
            <p:cNvSpPr txBox="1"/>
            <p:nvPr/>
          </p:nvSpPr>
          <p:spPr>
            <a:xfrm>
              <a:off x="3372762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C887BB7-38C3-4A5D-95E2-4A1B8B86D33D}"/>
                </a:ext>
              </a:extLst>
            </p:cNvPr>
            <p:cNvSpPr txBox="1"/>
            <p:nvPr/>
          </p:nvSpPr>
          <p:spPr>
            <a:xfrm>
              <a:off x="1557624" y="334463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ABB0E78-D02F-42A1-B00B-E627DB5D4A50}"/>
                </a:ext>
              </a:extLst>
            </p:cNvPr>
            <p:cNvSpPr txBox="1"/>
            <p:nvPr/>
          </p:nvSpPr>
          <p:spPr>
            <a:xfrm>
              <a:off x="2241278" y="334463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B4952F0-FD2B-46E5-ADBF-292E31FF1AF6}"/>
              </a:ext>
            </a:extLst>
          </p:cNvPr>
          <p:cNvGrpSpPr/>
          <p:nvPr/>
        </p:nvGrpSpPr>
        <p:grpSpPr>
          <a:xfrm>
            <a:off x="4318836" y="2326464"/>
            <a:ext cx="1958965" cy="1143379"/>
            <a:chOff x="3981075" y="1661302"/>
            <a:chExt cx="1958965" cy="1143379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509E698-6BDC-47AC-A376-3BE443709792}"/>
                </a:ext>
              </a:extLst>
            </p:cNvPr>
            <p:cNvGrpSpPr/>
            <p:nvPr/>
          </p:nvGrpSpPr>
          <p:grpSpPr>
            <a:xfrm>
              <a:off x="3981075" y="1661302"/>
              <a:ext cx="1940387" cy="551798"/>
              <a:chOff x="3981075" y="1661302"/>
              <a:chExt cx="1940387" cy="551798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028D706-D27D-44D7-A64F-0D2F93D9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81075" y="1661302"/>
                <a:ext cx="1940387" cy="551798"/>
              </a:xfrm>
              <a:prstGeom prst="rect">
                <a:avLst/>
              </a:prstGeom>
            </p:spPr>
          </p:pic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33BFD0AA-085D-428A-B657-F0103637C213}"/>
                  </a:ext>
                </a:extLst>
              </p:cNvPr>
              <p:cNvGrpSpPr/>
              <p:nvPr/>
            </p:nvGrpSpPr>
            <p:grpSpPr>
              <a:xfrm>
                <a:off x="4735717" y="1668088"/>
                <a:ext cx="833656" cy="523220"/>
                <a:chOff x="-1647920" y="3585168"/>
                <a:chExt cx="833656" cy="523220"/>
              </a:xfrm>
            </p:grpSpPr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ED85FFA8-634B-4F6C-B358-B45B9D556AED}"/>
                    </a:ext>
                  </a:extLst>
                </p:cNvPr>
                <p:cNvSpPr txBox="1"/>
                <p:nvPr/>
              </p:nvSpPr>
              <p:spPr>
                <a:xfrm>
                  <a:off x="-1643302" y="3585168"/>
                  <a:ext cx="82903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 b="1" i="0" dirty="0">
                      <a:solidFill>
                        <a:schemeClr val="accent3"/>
                      </a:solidFill>
                      <a:effectLst/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命令１</a:t>
                  </a:r>
                  <a:endParaRPr kumimoji="1" lang="ja-JP" altLang="en-US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458E481A-19F1-4D93-8FDF-09E30E142B6F}"/>
                    </a:ext>
                  </a:extLst>
                </p:cNvPr>
                <p:cNvSpPr txBox="1"/>
                <p:nvPr/>
              </p:nvSpPr>
              <p:spPr>
                <a:xfrm>
                  <a:off x="-1647920" y="3615946"/>
                  <a:ext cx="67470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</a:p>
              </p:txBody>
            </p:sp>
          </p:grpSp>
        </p:grp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36DADFDA-C42E-4648-B1C9-7F08B821F6F6}"/>
                </a:ext>
              </a:extLst>
            </p:cNvPr>
            <p:cNvGrpSpPr/>
            <p:nvPr/>
          </p:nvGrpSpPr>
          <p:grpSpPr>
            <a:xfrm>
              <a:off x="3999653" y="2243878"/>
              <a:ext cx="1940387" cy="560803"/>
              <a:chOff x="3999653" y="2243878"/>
              <a:chExt cx="1940387" cy="560803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AA68D836-AA1F-4364-9E9A-6896E597E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99653" y="2252883"/>
                <a:ext cx="1940387" cy="551798"/>
              </a:xfrm>
              <a:prstGeom prst="rect">
                <a:avLst/>
              </a:prstGeom>
            </p:spPr>
          </p:pic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B4802241-51EA-49DF-9AE5-59E85AA22F6A}"/>
                  </a:ext>
                </a:extLst>
              </p:cNvPr>
              <p:cNvGrpSpPr/>
              <p:nvPr/>
            </p:nvGrpSpPr>
            <p:grpSpPr>
              <a:xfrm>
                <a:off x="4731035" y="2243878"/>
                <a:ext cx="833656" cy="523220"/>
                <a:chOff x="-1647920" y="3585168"/>
                <a:chExt cx="833656" cy="523220"/>
              </a:xfrm>
            </p:grpSpPr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63EF35B9-A16C-41DD-8705-B47703B7899C}"/>
                    </a:ext>
                  </a:extLst>
                </p:cNvPr>
                <p:cNvSpPr txBox="1"/>
                <p:nvPr/>
              </p:nvSpPr>
              <p:spPr>
                <a:xfrm>
                  <a:off x="-1643302" y="3585168"/>
                  <a:ext cx="82903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 b="1" i="0" dirty="0">
                      <a:solidFill>
                        <a:schemeClr val="accent3"/>
                      </a:solidFill>
                      <a:effectLst/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命令</a:t>
                  </a:r>
                  <a:r>
                    <a:rPr lang="ja-JP" altLang="en-US" sz="1600" b="1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２</a:t>
                  </a:r>
                  <a:endParaRPr kumimoji="1" lang="ja-JP" altLang="en-US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5683B5E7-08F5-43C5-9AAB-384C12B3548F}"/>
                    </a:ext>
                  </a:extLst>
                </p:cNvPr>
                <p:cNvSpPr txBox="1"/>
                <p:nvPr/>
              </p:nvSpPr>
              <p:spPr>
                <a:xfrm>
                  <a:off x="-1647920" y="3615946"/>
                  <a:ext cx="67470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</a:p>
              </p:txBody>
            </p:sp>
          </p:grp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158163-30B5-4854-958C-C369EA99B0AD}"/>
              </a:ext>
            </a:extLst>
          </p:cNvPr>
          <p:cNvGrpSpPr/>
          <p:nvPr/>
        </p:nvGrpSpPr>
        <p:grpSpPr>
          <a:xfrm>
            <a:off x="390543" y="2055938"/>
            <a:ext cx="5810159" cy="3270998"/>
            <a:chOff x="5911752" y="-443642"/>
            <a:chExt cx="5810159" cy="327099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81B472F4-8F3F-43E0-A15A-AD1E6E68E7B9}"/>
                </a:ext>
              </a:extLst>
            </p:cNvPr>
            <p:cNvSpPr/>
            <p:nvPr/>
          </p:nvSpPr>
          <p:spPr>
            <a:xfrm>
              <a:off x="5911752" y="-443642"/>
              <a:ext cx="5810159" cy="327099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4A1FF199-C228-49A9-8317-9A203FCE2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0783" y="818958"/>
              <a:ext cx="1342120" cy="1018718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06A33D1-34BB-4577-92A1-E2880E152E7A}"/>
                </a:ext>
              </a:extLst>
            </p:cNvPr>
            <p:cNvSpPr txBox="1"/>
            <p:nvPr/>
          </p:nvSpPr>
          <p:spPr>
            <a:xfrm>
              <a:off x="6497536" y="315759"/>
              <a:ext cx="46057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どうやったらジュースを買えるかな？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C30FBB1-2190-4936-A627-76E45F949630}"/>
                </a:ext>
              </a:extLst>
            </p:cNvPr>
            <p:cNvSpPr txBox="1"/>
            <p:nvPr/>
          </p:nvSpPr>
          <p:spPr>
            <a:xfrm>
              <a:off x="9240959" y="168501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1974FDD-01D6-4998-9081-F1757EB8D478}"/>
                </a:ext>
              </a:extLst>
            </p:cNvPr>
            <p:cNvSpPr txBox="1"/>
            <p:nvPr/>
          </p:nvSpPr>
          <p:spPr>
            <a:xfrm>
              <a:off x="8059368" y="916180"/>
              <a:ext cx="32802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b="0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きみの指の力で</a:t>
              </a:r>
              <a:endParaRPr lang="en-US" altLang="ja-JP" sz="1600" b="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b="0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飲み物が出てきているのかな？</a:t>
              </a:r>
              <a:endParaRPr kumimoji="1"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BF72EA2-564E-41A4-86C7-9CAF5F692165}"/>
                </a:ext>
              </a:extLst>
            </p:cNvPr>
            <p:cNvSpPr txBox="1"/>
            <p:nvPr/>
          </p:nvSpPr>
          <p:spPr>
            <a:xfrm>
              <a:off x="8616348" y="96137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ゆび</a:t>
              </a: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9CBC1B1F-136E-4D51-B972-F94579AD6BB4}"/>
                </a:ext>
              </a:extLst>
            </p:cNvPr>
            <p:cNvSpPr txBox="1"/>
            <p:nvPr/>
          </p:nvSpPr>
          <p:spPr>
            <a:xfrm>
              <a:off x="9025771" y="96137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C9DFE480-2537-47F2-AB3E-84032D20F84F}"/>
                </a:ext>
              </a:extLst>
            </p:cNvPr>
            <p:cNvSpPr txBox="1"/>
            <p:nvPr/>
          </p:nvSpPr>
          <p:spPr>
            <a:xfrm>
              <a:off x="7984040" y="143382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6ED84A40-C724-414B-9A5A-230D27A56356}"/>
                </a:ext>
              </a:extLst>
            </p:cNvPr>
            <p:cNvSpPr txBox="1"/>
            <p:nvPr/>
          </p:nvSpPr>
          <p:spPr>
            <a:xfrm>
              <a:off x="8413417" y="143382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E20130F-ECB0-4978-A7C7-3AE3A758A7BC}"/>
                </a:ext>
              </a:extLst>
            </p:cNvPr>
            <p:cNvSpPr txBox="1"/>
            <p:nvPr/>
          </p:nvSpPr>
          <p:spPr>
            <a:xfrm>
              <a:off x="8793594" y="143382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</a:p>
          </p:txBody>
        </p: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C521346C-C74B-4667-87AB-AFDBD71FB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955" y="1998426"/>
            <a:ext cx="2264403" cy="33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70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自動販売機はどうやってうごくのかな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19747" y="334841"/>
            <a:ext cx="1728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じどうはんばいき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861922C-4D53-44F9-9DB3-01386F5F266F}"/>
              </a:ext>
            </a:extLst>
          </p:cNvPr>
          <p:cNvGrpSpPr/>
          <p:nvPr/>
        </p:nvGrpSpPr>
        <p:grpSpPr>
          <a:xfrm>
            <a:off x="553950" y="2310030"/>
            <a:ext cx="4518735" cy="2239074"/>
            <a:chOff x="807867" y="1619794"/>
            <a:chExt cx="4518735" cy="2239074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C366AEA-C386-4677-A9E7-79FCD886D2C9}"/>
                </a:ext>
              </a:extLst>
            </p:cNvPr>
            <p:cNvSpPr txBox="1"/>
            <p:nvPr/>
          </p:nvSpPr>
          <p:spPr>
            <a:xfrm>
              <a:off x="807867" y="1619794"/>
              <a:ext cx="4518735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お金を入れる</a:t>
              </a: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買いたい飲み物のボタンを押す</a:t>
              </a: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飲み物が出てくる</a:t>
              </a:r>
              <a:endParaRPr lang="en-US" altLang="ja-JP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（お釣りが出てくる）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3710C9B-8108-4BEA-81B8-B1C4F6CF9FF5}"/>
                </a:ext>
              </a:extLst>
            </p:cNvPr>
            <p:cNvSpPr txBox="1"/>
            <p:nvPr/>
          </p:nvSpPr>
          <p:spPr>
            <a:xfrm>
              <a:off x="1331950" y="1668090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00FAD71-9A01-49B5-ADE1-E5777860557A}"/>
                </a:ext>
              </a:extLst>
            </p:cNvPr>
            <p:cNvSpPr txBox="1"/>
            <p:nvPr/>
          </p:nvSpPr>
          <p:spPr>
            <a:xfrm>
              <a:off x="1092254" y="2217211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4120EC1-4472-4C99-BDEE-B7484A623F54}"/>
                </a:ext>
              </a:extLst>
            </p:cNvPr>
            <p:cNvSpPr txBox="1"/>
            <p:nvPr/>
          </p:nvSpPr>
          <p:spPr>
            <a:xfrm>
              <a:off x="2012983" y="2220065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38C20C7-D57B-4F29-847B-D89FE1732B19}"/>
                </a:ext>
              </a:extLst>
            </p:cNvPr>
            <p:cNvSpPr txBox="1"/>
            <p:nvPr/>
          </p:nvSpPr>
          <p:spPr>
            <a:xfrm>
              <a:off x="2473870" y="222900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5060B86-1D22-4165-9D91-A40195B2A8E2}"/>
                </a:ext>
              </a:extLst>
            </p:cNvPr>
            <p:cNvSpPr txBox="1"/>
            <p:nvPr/>
          </p:nvSpPr>
          <p:spPr>
            <a:xfrm>
              <a:off x="3855486" y="222900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B6193C2-A466-4A75-80EC-7EC60B948F59}"/>
                </a:ext>
              </a:extLst>
            </p:cNvPr>
            <p:cNvSpPr txBox="1"/>
            <p:nvPr/>
          </p:nvSpPr>
          <p:spPr>
            <a:xfrm>
              <a:off x="1070168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8F9A7D-BE24-4777-96DC-9F2885FCB3FD}"/>
                </a:ext>
              </a:extLst>
            </p:cNvPr>
            <p:cNvSpPr txBox="1"/>
            <p:nvPr/>
          </p:nvSpPr>
          <p:spPr>
            <a:xfrm>
              <a:off x="1565783" y="2791997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00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627C944-91A1-4543-B5F1-0AD4C5967ECE}"/>
                </a:ext>
              </a:extLst>
            </p:cNvPr>
            <p:cNvSpPr txBox="1"/>
            <p:nvPr/>
          </p:nvSpPr>
          <p:spPr>
            <a:xfrm>
              <a:off x="1975318" y="2767548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C887BB7-38C3-4A5D-95E2-4A1B8B86D33D}"/>
                </a:ext>
              </a:extLst>
            </p:cNvPr>
            <p:cNvSpPr txBox="1"/>
            <p:nvPr/>
          </p:nvSpPr>
          <p:spPr>
            <a:xfrm>
              <a:off x="1557624" y="334463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ABB0E78-D02F-42A1-B00B-E627DB5D4A50}"/>
                </a:ext>
              </a:extLst>
            </p:cNvPr>
            <p:cNvSpPr txBox="1"/>
            <p:nvPr/>
          </p:nvSpPr>
          <p:spPr>
            <a:xfrm>
              <a:off x="2241278" y="3344636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B4952F0-FD2B-46E5-ADBF-292E31FF1AF6}"/>
              </a:ext>
            </a:extLst>
          </p:cNvPr>
          <p:cNvGrpSpPr/>
          <p:nvPr/>
        </p:nvGrpSpPr>
        <p:grpSpPr>
          <a:xfrm>
            <a:off x="4318836" y="2326464"/>
            <a:ext cx="1958965" cy="1143379"/>
            <a:chOff x="3981075" y="1661302"/>
            <a:chExt cx="1958965" cy="1143379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509E698-6BDC-47AC-A376-3BE443709792}"/>
                </a:ext>
              </a:extLst>
            </p:cNvPr>
            <p:cNvGrpSpPr/>
            <p:nvPr/>
          </p:nvGrpSpPr>
          <p:grpSpPr>
            <a:xfrm>
              <a:off x="3981075" y="1661302"/>
              <a:ext cx="1940387" cy="551798"/>
              <a:chOff x="3981075" y="1661302"/>
              <a:chExt cx="1940387" cy="551798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028D706-D27D-44D7-A64F-0D2F93D9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81075" y="1661302"/>
                <a:ext cx="1940387" cy="551798"/>
              </a:xfrm>
              <a:prstGeom prst="rect">
                <a:avLst/>
              </a:prstGeom>
            </p:spPr>
          </p:pic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33BFD0AA-085D-428A-B657-F0103637C213}"/>
                  </a:ext>
                </a:extLst>
              </p:cNvPr>
              <p:cNvGrpSpPr/>
              <p:nvPr/>
            </p:nvGrpSpPr>
            <p:grpSpPr>
              <a:xfrm>
                <a:off x="4735717" y="1668088"/>
                <a:ext cx="833656" cy="523220"/>
                <a:chOff x="-1647920" y="3585168"/>
                <a:chExt cx="833656" cy="523220"/>
              </a:xfrm>
            </p:grpSpPr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ED85FFA8-634B-4F6C-B358-B45B9D556AED}"/>
                    </a:ext>
                  </a:extLst>
                </p:cNvPr>
                <p:cNvSpPr txBox="1"/>
                <p:nvPr/>
              </p:nvSpPr>
              <p:spPr>
                <a:xfrm>
                  <a:off x="-1643302" y="3585168"/>
                  <a:ext cx="82903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 b="1" i="0" dirty="0">
                      <a:solidFill>
                        <a:schemeClr val="accent3"/>
                      </a:solidFill>
                      <a:effectLst/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命令１</a:t>
                  </a:r>
                  <a:endParaRPr kumimoji="1" lang="ja-JP" altLang="en-US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458E481A-19F1-4D93-8FDF-09E30E142B6F}"/>
                    </a:ext>
                  </a:extLst>
                </p:cNvPr>
                <p:cNvSpPr txBox="1"/>
                <p:nvPr/>
              </p:nvSpPr>
              <p:spPr>
                <a:xfrm>
                  <a:off x="-1647920" y="3615946"/>
                  <a:ext cx="67470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</a:p>
              </p:txBody>
            </p:sp>
          </p:grpSp>
        </p:grp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36DADFDA-C42E-4648-B1C9-7F08B821F6F6}"/>
                </a:ext>
              </a:extLst>
            </p:cNvPr>
            <p:cNvGrpSpPr/>
            <p:nvPr/>
          </p:nvGrpSpPr>
          <p:grpSpPr>
            <a:xfrm>
              <a:off x="3999653" y="2243878"/>
              <a:ext cx="1940387" cy="560803"/>
              <a:chOff x="3999653" y="2243878"/>
              <a:chExt cx="1940387" cy="560803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AA68D836-AA1F-4364-9E9A-6896E597E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99653" y="2252883"/>
                <a:ext cx="1940387" cy="551798"/>
              </a:xfrm>
              <a:prstGeom prst="rect">
                <a:avLst/>
              </a:prstGeom>
            </p:spPr>
          </p:pic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B4802241-51EA-49DF-9AE5-59E85AA22F6A}"/>
                  </a:ext>
                </a:extLst>
              </p:cNvPr>
              <p:cNvGrpSpPr/>
              <p:nvPr/>
            </p:nvGrpSpPr>
            <p:grpSpPr>
              <a:xfrm>
                <a:off x="4731035" y="2243878"/>
                <a:ext cx="833656" cy="523220"/>
                <a:chOff x="-1647920" y="3585168"/>
                <a:chExt cx="833656" cy="523220"/>
              </a:xfrm>
            </p:grpSpPr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63EF35B9-A16C-41DD-8705-B47703B7899C}"/>
                    </a:ext>
                  </a:extLst>
                </p:cNvPr>
                <p:cNvSpPr txBox="1"/>
                <p:nvPr/>
              </p:nvSpPr>
              <p:spPr>
                <a:xfrm>
                  <a:off x="-1643302" y="3585168"/>
                  <a:ext cx="82903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 b="1" i="0" dirty="0">
                      <a:solidFill>
                        <a:schemeClr val="accent3"/>
                      </a:solidFill>
                      <a:effectLst/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命令</a:t>
                  </a:r>
                  <a:r>
                    <a:rPr lang="ja-JP" altLang="en-US" sz="1600" b="1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２</a:t>
                  </a:r>
                  <a:endParaRPr kumimoji="1" lang="ja-JP" altLang="en-US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5683B5E7-08F5-43C5-9AAB-384C12B3548F}"/>
                    </a:ext>
                  </a:extLst>
                </p:cNvPr>
                <p:cNvSpPr txBox="1"/>
                <p:nvPr/>
              </p:nvSpPr>
              <p:spPr>
                <a:xfrm>
                  <a:off x="-1647920" y="3615946"/>
                  <a:ext cx="67470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chemeClr val="accent3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</a:p>
              </p:txBody>
            </p:sp>
          </p:grpSp>
        </p:grp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C521346C-C74B-4667-87AB-AFDBD71FB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55" y="1998426"/>
            <a:ext cx="2264403" cy="3386023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C65324BC-F9DB-4872-B8EC-397832764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796" y="4785487"/>
            <a:ext cx="1250689" cy="1993108"/>
          </a:xfrm>
          <a:prstGeom prst="rect">
            <a:avLst/>
          </a:prstGeom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7D0293A-E2BB-47A9-BE3E-4989D3424096}"/>
              </a:ext>
            </a:extLst>
          </p:cNvPr>
          <p:cNvGrpSpPr/>
          <p:nvPr/>
        </p:nvGrpSpPr>
        <p:grpSpPr>
          <a:xfrm>
            <a:off x="439606" y="5065464"/>
            <a:ext cx="4436534" cy="1528180"/>
            <a:chOff x="3487907" y="271677"/>
            <a:chExt cx="4436534" cy="1528180"/>
          </a:xfrm>
        </p:grpSpPr>
        <p:sp>
          <p:nvSpPr>
            <p:cNvPr id="51" name="吹き出し: 角を丸めた四角形 50">
              <a:extLst>
                <a:ext uri="{FF2B5EF4-FFF2-40B4-BE49-F238E27FC236}">
                  <a16:creationId xmlns:a16="http://schemas.microsoft.com/office/drawing/2014/main" id="{C3A3F020-FAC9-4B46-9A5B-B98A8E81AD42}"/>
                </a:ext>
              </a:extLst>
            </p:cNvPr>
            <p:cNvSpPr/>
            <p:nvPr/>
          </p:nvSpPr>
          <p:spPr>
            <a:xfrm>
              <a:off x="3487907" y="271677"/>
              <a:ext cx="4436534" cy="1528180"/>
            </a:xfrm>
            <a:prstGeom prst="wedgeRoundRectCallout">
              <a:avLst>
                <a:gd name="adj1" fmla="val 56666"/>
                <a:gd name="adj2" fmla="val 3899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60EDA82-7809-4873-80F0-08F72E572CAB}"/>
                </a:ext>
              </a:extLst>
            </p:cNvPr>
            <p:cNvSpPr txBox="1"/>
            <p:nvPr/>
          </p:nvSpPr>
          <p:spPr>
            <a:xfrm>
              <a:off x="3602252" y="291752"/>
              <a:ext cx="416399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おかねを入れたり、ボタンをおしたとき、販売機がする 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“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仕事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)”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が決まっているよ！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131A559-1298-42EA-912A-6447CF47975C}"/>
                </a:ext>
              </a:extLst>
            </p:cNvPr>
            <p:cNvSpPr txBox="1"/>
            <p:nvPr/>
          </p:nvSpPr>
          <p:spPr>
            <a:xfrm>
              <a:off x="5432669" y="804881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687FB43-6A04-415E-BEC9-3AD29185E389}"/>
                </a:ext>
              </a:extLst>
            </p:cNvPr>
            <p:cNvSpPr txBox="1"/>
            <p:nvPr/>
          </p:nvSpPr>
          <p:spPr>
            <a:xfrm>
              <a:off x="5011137" y="804881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しごと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E5E627-BEBB-4AB2-A799-42D790B0B1FB}"/>
              </a:ext>
            </a:extLst>
          </p:cNvPr>
          <p:cNvSpPr txBox="1"/>
          <p:nvPr/>
        </p:nvSpPr>
        <p:spPr>
          <a:xfrm>
            <a:off x="1191416" y="5109656"/>
            <a:ext cx="7565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D78E019-A096-4B17-A679-E20A1F3B7854}"/>
              </a:ext>
            </a:extLst>
          </p:cNvPr>
          <p:cNvSpPr txBox="1"/>
          <p:nvPr/>
        </p:nvSpPr>
        <p:spPr>
          <a:xfrm>
            <a:off x="469471" y="5598668"/>
            <a:ext cx="997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はんばいき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88BE9A-00FB-491A-8B49-E5C5C08738E1}"/>
              </a:ext>
            </a:extLst>
          </p:cNvPr>
          <p:cNvSpPr txBox="1"/>
          <p:nvPr/>
        </p:nvSpPr>
        <p:spPr>
          <a:xfrm>
            <a:off x="589865" y="6090976"/>
            <a:ext cx="7565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2835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自動販売機はどうやってうごくのかな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19747" y="334841"/>
            <a:ext cx="1728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じどうはんばいき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9C6CBB-B0D8-41C7-89E2-3BBE7064B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955" y="2166206"/>
            <a:ext cx="2264403" cy="338602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366AEA-C386-4677-A9E7-79FCD886D2C9}"/>
              </a:ext>
            </a:extLst>
          </p:cNvPr>
          <p:cNvSpPr txBox="1"/>
          <p:nvPr/>
        </p:nvSpPr>
        <p:spPr>
          <a:xfrm>
            <a:off x="607076" y="1281116"/>
            <a:ext cx="51977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自動販売機はどんな仕事をしているかな？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3710C9B-8108-4BEA-81B8-B1C4F6CF9FF5}"/>
              </a:ext>
            </a:extLst>
          </p:cNvPr>
          <p:cNvSpPr txBox="1"/>
          <p:nvPr/>
        </p:nvSpPr>
        <p:spPr>
          <a:xfrm>
            <a:off x="694902" y="1312541"/>
            <a:ext cx="1209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じどうはんばいき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38C20C7-D57B-4F29-847B-D89FE1732B19}"/>
              </a:ext>
            </a:extLst>
          </p:cNvPr>
          <p:cNvSpPr txBox="1"/>
          <p:nvPr/>
        </p:nvSpPr>
        <p:spPr>
          <a:xfrm>
            <a:off x="2627758" y="1312541"/>
            <a:ext cx="6650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しごと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03D326FB-8DCE-4D6E-9971-1F84331D1439}"/>
              </a:ext>
            </a:extLst>
          </p:cNvPr>
          <p:cNvGrpSpPr/>
          <p:nvPr/>
        </p:nvGrpSpPr>
        <p:grpSpPr>
          <a:xfrm>
            <a:off x="694903" y="2566153"/>
            <a:ext cx="5107904" cy="577081"/>
            <a:chOff x="807199" y="4164548"/>
            <a:chExt cx="451873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7F9CF7E-3D95-4C97-A9D1-54795341B3A9}"/>
                </a:ext>
              </a:extLst>
            </p:cNvPr>
            <p:cNvSpPr txBox="1"/>
            <p:nvPr/>
          </p:nvSpPr>
          <p:spPr>
            <a:xfrm>
              <a:off x="807199" y="4164548"/>
              <a:ext cx="45187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入ったお金の額を確認する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C64EA1B-A781-44A1-953B-D8A66F7EF852}"/>
                </a:ext>
              </a:extLst>
            </p:cNvPr>
            <p:cNvSpPr txBox="1"/>
            <p:nvPr/>
          </p:nvSpPr>
          <p:spPr>
            <a:xfrm>
              <a:off x="1122408" y="4186723"/>
              <a:ext cx="26034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　　　　　かね　　がく　かくにん　　</a:t>
              </a: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A10EBAAC-32E5-4E05-B16B-0B155DE38DA6}"/>
              </a:ext>
            </a:extLst>
          </p:cNvPr>
          <p:cNvGrpSpPr/>
          <p:nvPr/>
        </p:nvGrpSpPr>
        <p:grpSpPr>
          <a:xfrm>
            <a:off x="694902" y="2045425"/>
            <a:ext cx="1940387" cy="551798"/>
            <a:chOff x="3981075" y="1661302"/>
            <a:chExt cx="1940387" cy="551798"/>
          </a:xfrm>
        </p:grpSpPr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1BE61248-A65F-495D-919B-62BB8AF7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1075" y="1661302"/>
              <a:ext cx="1940387" cy="551798"/>
            </a:xfrm>
            <a:prstGeom prst="rect">
              <a:avLst/>
            </a:prstGeom>
          </p:spPr>
        </p:pic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F9F1A4D5-DBBA-4F56-96BC-92D6303EF150}"/>
                </a:ext>
              </a:extLst>
            </p:cNvPr>
            <p:cNvGrpSpPr/>
            <p:nvPr/>
          </p:nvGrpSpPr>
          <p:grpSpPr>
            <a:xfrm>
              <a:off x="4735717" y="1668088"/>
              <a:ext cx="833656" cy="523220"/>
              <a:chOff x="-1647920" y="3585168"/>
              <a:chExt cx="833656" cy="523220"/>
            </a:xfrm>
          </p:grpSpPr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DA463BDA-C759-43DA-86F9-C6B17CB6CC7D}"/>
                  </a:ext>
                </a:extLst>
              </p:cNvPr>
              <p:cNvSpPr txBox="1"/>
              <p:nvPr/>
            </p:nvSpPr>
            <p:spPr>
              <a:xfrm>
                <a:off x="-1643302" y="3585168"/>
                <a:ext cx="8290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命令１</a:t>
                </a:r>
                <a:endParaRPr kumimoji="1" lang="ja-JP" altLang="en-US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13FBD52-8952-4375-8B41-6B9B50E8A094}"/>
                  </a:ext>
                </a:extLst>
              </p:cNvPr>
              <p:cNvSpPr txBox="1"/>
              <p:nvPr/>
            </p:nvSpPr>
            <p:spPr>
              <a:xfrm>
                <a:off x="-1647920" y="3615946"/>
                <a:ext cx="67470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D7EB754-DB62-4DD4-9390-325D78657527}"/>
              </a:ext>
            </a:extLst>
          </p:cNvPr>
          <p:cNvGrpSpPr/>
          <p:nvPr/>
        </p:nvGrpSpPr>
        <p:grpSpPr>
          <a:xfrm>
            <a:off x="694902" y="4538449"/>
            <a:ext cx="5717053" cy="577865"/>
            <a:chOff x="694902" y="4538449"/>
            <a:chExt cx="5717053" cy="577865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32DE959-CCAD-4DBB-BD96-29A422F21BC2}"/>
                </a:ext>
              </a:extLst>
            </p:cNvPr>
            <p:cNvSpPr txBox="1"/>
            <p:nvPr/>
          </p:nvSpPr>
          <p:spPr>
            <a:xfrm>
              <a:off x="694902" y="4539233"/>
              <a:ext cx="57170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足りて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いたら飲み物を出口に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落とす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9C135A7-6ABF-4CB3-A29C-88303055EB1C}"/>
                </a:ext>
              </a:extLst>
            </p:cNvPr>
            <p:cNvSpPr txBox="1"/>
            <p:nvPr/>
          </p:nvSpPr>
          <p:spPr>
            <a:xfrm>
              <a:off x="3066431" y="4549169"/>
              <a:ext cx="10355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もの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B54E372-4F73-4BDF-B2F9-B02B86EA4259}"/>
                </a:ext>
              </a:extLst>
            </p:cNvPr>
            <p:cNvSpPr txBox="1"/>
            <p:nvPr/>
          </p:nvSpPr>
          <p:spPr>
            <a:xfrm>
              <a:off x="3994065" y="4538449"/>
              <a:ext cx="578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でぐち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57416C4-4B80-4B4A-9AF0-4BDED498C595}"/>
                </a:ext>
              </a:extLst>
            </p:cNvPr>
            <p:cNvSpPr txBox="1"/>
            <p:nvPr/>
          </p:nvSpPr>
          <p:spPr>
            <a:xfrm>
              <a:off x="4577513" y="4564493"/>
              <a:ext cx="578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F5E9B17A-42BD-4B9F-8060-7D57254A1665}"/>
              </a:ext>
            </a:extLst>
          </p:cNvPr>
          <p:cNvGrpSpPr/>
          <p:nvPr/>
        </p:nvGrpSpPr>
        <p:grpSpPr>
          <a:xfrm>
            <a:off x="694902" y="3952386"/>
            <a:ext cx="1940387" cy="560803"/>
            <a:chOff x="3999653" y="2243878"/>
            <a:chExt cx="1940387" cy="560803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A0DE1CAE-8353-49EF-956E-0FB034708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9653" y="2252883"/>
              <a:ext cx="1940387" cy="551798"/>
            </a:xfrm>
            <a:prstGeom prst="rect">
              <a:avLst/>
            </a:prstGeom>
          </p:spPr>
        </p:pic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0936FB0A-997B-41C4-B5F8-937ED835F05D}"/>
                </a:ext>
              </a:extLst>
            </p:cNvPr>
            <p:cNvGrpSpPr/>
            <p:nvPr/>
          </p:nvGrpSpPr>
          <p:grpSpPr>
            <a:xfrm>
              <a:off x="4731035" y="2243878"/>
              <a:ext cx="833656" cy="523220"/>
              <a:chOff x="-1647920" y="3585168"/>
              <a:chExt cx="833656" cy="523220"/>
            </a:xfrm>
          </p:grpSpPr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625C2095-CFA2-4908-BB82-856410D550E5}"/>
                  </a:ext>
                </a:extLst>
              </p:cNvPr>
              <p:cNvSpPr txBox="1"/>
              <p:nvPr/>
            </p:nvSpPr>
            <p:spPr>
              <a:xfrm>
                <a:off x="-1643302" y="3585168"/>
                <a:ext cx="8290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</a:t>
                </a:r>
                <a:r>
                  <a:rPr lang="ja-JP" altLang="en-US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２</a:t>
                </a:r>
                <a:endParaRPr kumimoji="1" lang="ja-JP" altLang="en-US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E484C49F-B56A-48E6-835B-A6B29F816B0E}"/>
                  </a:ext>
                </a:extLst>
              </p:cNvPr>
              <p:cNvSpPr txBox="1"/>
              <p:nvPr/>
            </p:nvSpPr>
            <p:spPr>
              <a:xfrm>
                <a:off x="-1647920" y="3615946"/>
                <a:ext cx="67470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591AB1A-C56B-467C-9EE4-0AD82F2C0DA2}"/>
              </a:ext>
            </a:extLst>
          </p:cNvPr>
          <p:cNvSpPr txBox="1"/>
          <p:nvPr/>
        </p:nvSpPr>
        <p:spPr>
          <a:xfrm>
            <a:off x="1111031" y="4534962"/>
            <a:ext cx="1035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かね　　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AFE1DD7-7FAD-FA6F-F9EC-CAF8D20E303E}"/>
              </a:ext>
            </a:extLst>
          </p:cNvPr>
          <p:cNvSpPr txBox="1"/>
          <p:nvPr/>
        </p:nvSpPr>
        <p:spPr>
          <a:xfrm>
            <a:off x="2732046" y="2004798"/>
            <a:ext cx="4572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お金をいれたとき）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D711350-44FA-4A7E-F16A-5CE8F35CA712}"/>
              </a:ext>
            </a:extLst>
          </p:cNvPr>
          <p:cNvSpPr txBox="1"/>
          <p:nvPr/>
        </p:nvSpPr>
        <p:spPr>
          <a:xfrm>
            <a:off x="3042459" y="2033422"/>
            <a:ext cx="747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かね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03D3DE-F3D6-9710-8E77-D44219555632}"/>
              </a:ext>
            </a:extLst>
          </p:cNvPr>
          <p:cNvSpPr txBox="1"/>
          <p:nvPr/>
        </p:nvSpPr>
        <p:spPr>
          <a:xfrm>
            <a:off x="2616761" y="3910176"/>
            <a:ext cx="30215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ボタンが押されたとき</a:t>
            </a:r>
            <a:r>
              <a:rPr lang="en-US" altLang="ja-JP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35AB957-76D1-EEE4-6432-3AA335A11D3E}"/>
              </a:ext>
            </a:extLst>
          </p:cNvPr>
          <p:cNvSpPr txBox="1"/>
          <p:nvPr/>
        </p:nvSpPr>
        <p:spPr>
          <a:xfrm>
            <a:off x="2454249" y="3916739"/>
            <a:ext cx="297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502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E9EBB-AFED-4FC7-9949-D0AE0D6F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自動販売機はどうやってうごくのかな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27A937-1CA0-44BF-92F1-A929756840EC}"/>
              </a:ext>
            </a:extLst>
          </p:cNvPr>
          <p:cNvSpPr txBox="1"/>
          <p:nvPr/>
        </p:nvSpPr>
        <p:spPr>
          <a:xfrm>
            <a:off x="419747" y="334841"/>
            <a:ext cx="1728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じどうはんばいき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1D28856-16D5-4A53-9271-3C79FFA10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340" y="1996501"/>
            <a:ext cx="2185407" cy="3267900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62566E7-294F-4CBE-97C3-56832F29A101}"/>
              </a:ext>
            </a:extLst>
          </p:cNvPr>
          <p:cNvGrpSpPr/>
          <p:nvPr/>
        </p:nvGrpSpPr>
        <p:grpSpPr>
          <a:xfrm>
            <a:off x="2755865" y="1224123"/>
            <a:ext cx="4547189" cy="577081"/>
            <a:chOff x="2284178" y="1824139"/>
            <a:chExt cx="4547189" cy="57708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62828CC-2712-4EA8-B0C0-DA4E1F6B1738}"/>
                </a:ext>
              </a:extLst>
            </p:cNvPr>
            <p:cNvSpPr txBox="1"/>
            <p:nvPr/>
          </p:nvSpPr>
          <p:spPr>
            <a:xfrm>
              <a:off x="2312632" y="1824139"/>
              <a:ext cx="45187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中にコンピューターが</a:t>
              </a:r>
              <a:r>
                <a:rPr kumimoji="1"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入っているよ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90BEEC7-95D7-473A-94E0-2EFB15493633}"/>
                </a:ext>
              </a:extLst>
            </p:cNvPr>
            <p:cNvSpPr txBox="1"/>
            <p:nvPr/>
          </p:nvSpPr>
          <p:spPr>
            <a:xfrm>
              <a:off x="2284178" y="1888935"/>
              <a:ext cx="1397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C9E5B85-322B-4FC4-8119-5BE217926032}"/>
                </a:ext>
              </a:extLst>
            </p:cNvPr>
            <p:cNvSpPr txBox="1"/>
            <p:nvPr/>
          </p:nvSpPr>
          <p:spPr>
            <a:xfrm>
              <a:off x="4257258" y="1866458"/>
              <a:ext cx="11563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B2D574FF-92EE-447C-9ABB-C10B6FCCD9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36651" y="1996501"/>
            <a:ext cx="2185407" cy="326790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E5ED826-A594-4776-84A0-6CDECCB39AD4}"/>
              </a:ext>
            </a:extLst>
          </p:cNvPr>
          <p:cNvGrpSpPr/>
          <p:nvPr/>
        </p:nvGrpSpPr>
        <p:grpSpPr>
          <a:xfrm>
            <a:off x="1981190" y="2920415"/>
            <a:ext cx="2055179" cy="1889212"/>
            <a:chOff x="3794995" y="2442051"/>
            <a:chExt cx="2055179" cy="188921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66CED84-A9F3-4ECA-BCF4-4604C9D2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9339" y="2953785"/>
              <a:ext cx="1814771" cy="1377478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8D4B31A-9A46-4B6D-AA04-7BB320DB8143}"/>
                </a:ext>
              </a:extLst>
            </p:cNvPr>
            <p:cNvSpPr txBox="1"/>
            <p:nvPr/>
          </p:nvSpPr>
          <p:spPr>
            <a:xfrm>
              <a:off x="3794995" y="2442051"/>
              <a:ext cx="20551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</a:t>
              </a:r>
              <a:endPara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9ACF5199-7EBD-4DAF-A938-7617EA43D5DA}"/>
              </a:ext>
            </a:extLst>
          </p:cNvPr>
          <p:cNvSpPr/>
          <p:nvPr/>
        </p:nvSpPr>
        <p:spPr>
          <a:xfrm>
            <a:off x="4525055" y="1996501"/>
            <a:ext cx="3415989" cy="2262983"/>
          </a:xfrm>
          <a:prstGeom prst="wedgeRoundRectCallout">
            <a:avLst>
              <a:gd name="adj1" fmla="val -82455"/>
              <a:gd name="adj2" fmla="val 29640"/>
              <a:gd name="adj3" fmla="val 16667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19B427F4-97F4-4CDB-AFDD-816A6FA25493}"/>
              </a:ext>
            </a:extLst>
          </p:cNvPr>
          <p:cNvGrpSpPr/>
          <p:nvPr/>
        </p:nvGrpSpPr>
        <p:grpSpPr>
          <a:xfrm>
            <a:off x="4858927" y="2184825"/>
            <a:ext cx="3129062" cy="1685076"/>
            <a:chOff x="2312633" y="1824139"/>
            <a:chExt cx="5491340" cy="474004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2C029C1-E22F-4011-B5DF-AD008474891B}"/>
                </a:ext>
              </a:extLst>
            </p:cNvPr>
            <p:cNvSpPr txBox="1"/>
            <p:nvPr/>
          </p:nvSpPr>
          <p:spPr>
            <a:xfrm>
              <a:off x="2312633" y="1824139"/>
              <a:ext cx="5491340" cy="47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コンピューターは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命令の集まり＝プログラム</a:t>
              </a:r>
              <a:b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で動くよ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8F16FF3-DBD6-432D-8183-8489CBC3D74D}"/>
                </a:ext>
              </a:extLst>
            </p:cNvPr>
            <p:cNvSpPr txBox="1"/>
            <p:nvPr/>
          </p:nvSpPr>
          <p:spPr>
            <a:xfrm>
              <a:off x="2312633" y="1990655"/>
              <a:ext cx="2030587" cy="6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　あつ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3D9D1B5-A39C-4FA3-98A1-B7847C0E07B4}"/>
                </a:ext>
              </a:extLst>
            </p:cNvPr>
            <p:cNvSpPr txBox="1"/>
            <p:nvPr/>
          </p:nvSpPr>
          <p:spPr>
            <a:xfrm>
              <a:off x="2611909" y="2139489"/>
              <a:ext cx="964410" cy="6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25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D708B-6993-4D94-877A-70D83ED3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17973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コンピュータのほかにセンサーやモーターがついているよ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21510C-3679-4FF3-9512-2E44358F5C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4257" y="1349930"/>
            <a:ext cx="3181213" cy="47569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17B79F2-14E0-4A59-8E8C-13B26A33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601" y="3138234"/>
            <a:ext cx="1814771" cy="1377478"/>
          </a:xfrm>
          <a:prstGeom prst="rect">
            <a:avLst/>
          </a:prstGeom>
        </p:spPr>
      </p:pic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AB0A285F-A4AF-40EA-8CE7-5BF9413A4517}"/>
              </a:ext>
            </a:extLst>
          </p:cNvPr>
          <p:cNvSpPr/>
          <p:nvPr/>
        </p:nvSpPr>
        <p:spPr>
          <a:xfrm>
            <a:off x="1926771" y="2367643"/>
            <a:ext cx="408215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9D905A35-D858-440E-B665-A8CA83D25E7E}"/>
              </a:ext>
            </a:extLst>
          </p:cNvPr>
          <p:cNvSpPr/>
          <p:nvPr/>
        </p:nvSpPr>
        <p:spPr>
          <a:xfrm flipH="1">
            <a:off x="2447082" y="2362780"/>
            <a:ext cx="460642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D46EFEAB-5DE6-4235-84FF-387D40C1EE40}"/>
              </a:ext>
            </a:extLst>
          </p:cNvPr>
          <p:cNvSpPr/>
          <p:nvPr/>
        </p:nvSpPr>
        <p:spPr>
          <a:xfrm flipH="1">
            <a:off x="2689646" y="2399240"/>
            <a:ext cx="1098183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916C7B-5911-4CDB-9B02-A57D44C4B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785" y="4461182"/>
            <a:ext cx="1070951" cy="6518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0865B06-2D1C-4E80-9692-443EC9378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111" y="1822606"/>
            <a:ext cx="823875" cy="6309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6EF7869-EA5A-413D-ACE2-28FF2002B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387" y="1791801"/>
            <a:ext cx="823875" cy="63094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855B5E6-4429-49C4-8F42-CE347FBA1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58" y="1791801"/>
            <a:ext cx="823875" cy="630942"/>
          </a:xfrm>
          <a:prstGeom prst="rect">
            <a:avLst/>
          </a:prstGeom>
        </p:spPr>
      </p:pic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5AEEEAD5-4B23-4DA5-8FE6-EB0374D5AD23}"/>
              </a:ext>
            </a:extLst>
          </p:cNvPr>
          <p:cNvSpPr/>
          <p:nvPr/>
        </p:nvSpPr>
        <p:spPr>
          <a:xfrm flipH="1" flipV="1">
            <a:off x="2956372" y="3728811"/>
            <a:ext cx="619583" cy="748700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5937"/>
              <a:gd name="connsiteX1" fmla="*/ 408215 w 408215"/>
              <a:gd name="connsiteY1" fmla="*/ 963386 h 965937"/>
              <a:gd name="connsiteX0" fmla="*/ 0 w 369286"/>
              <a:gd name="connsiteY0" fmla="*/ 0 h 987379"/>
              <a:gd name="connsiteX1" fmla="*/ 369286 w 369286"/>
              <a:gd name="connsiteY1" fmla="*/ 984921 h 987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9286" h="987379">
                <a:moveTo>
                  <a:pt x="0" y="0"/>
                </a:moveTo>
                <a:cubicBezTo>
                  <a:pt x="5444" y="468086"/>
                  <a:pt x="87880" y="1029156"/>
                  <a:pt x="369286" y="984921"/>
                </a:cubicBezTo>
              </a:path>
            </a:pathLst>
          </a:cu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32AC1D62-5479-4416-A3E1-40E0C2685EEB}"/>
              </a:ext>
            </a:extLst>
          </p:cNvPr>
          <p:cNvSpPr/>
          <p:nvPr/>
        </p:nvSpPr>
        <p:spPr>
          <a:xfrm>
            <a:off x="5060182" y="1287977"/>
            <a:ext cx="3415989" cy="1533592"/>
          </a:xfrm>
          <a:prstGeom prst="wedgeRoundRectCallout">
            <a:avLst>
              <a:gd name="adj1" fmla="val -77675"/>
              <a:gd name="adj2" fmla="val 3074"/>
              <a:gd name="adj3" fmla="val 16667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0952A8F-1D3B-4A2E-8A14-AC972B68F8EB}"/>
              </a:ext>
            </a:extLst>
          </p:cNvPr>
          <p:cNvGrpSpPr/>
          <p:nvPr/>
        </p:nvGrpSpPr>
        <p:grpSpPr>
          <a:xfrm>
            <a:off x="5394911" y="1479574"/>
            <a:ext cx="3129062" cy="1131078"/>
            <a:chOff x="2312633" y="1824139"/>
            <a:chExt cx="5491340" cy="318167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2300615-63A1-41E3-9B37-49911E986D91}"/>
                </a:ext>
              </a:extLst>
            </p:cNvPr>
            <p:cNvSpPr txBox="1"/>
            <p:nvPr/>
          </p:nvSpPr>
          <p:spPr>
            <a:xfrm>
              <a:off x="2312633" y="1824139"/>
              <a:ext cx="5491340" cy="318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缶を出すときに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はたらくモーターだよ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A38F141-A20A-4DA5-B9B3-E0ACD07648B3}"/>
                </a:ext>
              </a:extLst>
            </p:cNvPr>
            <p:cNvSpPr txBox="1"/>
            <p:nvPr/>
          </p:nvSpPr>
          <p:spPr>
            <a:xfrm>
              <a:off x="2312633" y="1824139"/>
              <a:ext cx="2030587" cy="6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　　だ</a:t>
              </a:r>
            </a:p>
          </p:txBody>
        </p:sp>
      </p:grp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0651C767-F099-4514-B13A-88272716688C}"/>
              </a:ext>
            </a:extLst>
          </p:cNvPr>
          <p:cNvSpPr/>
          <p:nvPr/>
        </p:nvSpPr>
        <p:spPr>
          <a:xfrm>
            <a:off x="4944745" y="3844834"/>
            <a:ext cx="3415989" cy="1533592"/>
          </a:xfrm>
          <a:prstGeom prst="wedgeRoundRectCallout">
            <a:avLst>
              <a:gd name="adj1" fmla="val -77675"/>
              <a:gd name="adj2" fmla="val 3074"/>
              <a:gd name="adj3" fmla="val 16667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13AB022-069B-473C-82EF-FCA3D561B84C}"/>
              </a:ext>
            </a:extLst>
          </p:cNvPr>
          <p:cNvGrpSpPr/>
          <p:nvPr/>
        </p:nvGrpSpPr>
        <p:grpSpPr>
          <a:xfrm>
            <a:off x="5175620" y="3940868"/>
            <a:ext cx="3185114" cy="797381"/>
            <a:chOff x="5175620" y="3940868"/>
            <a:chExt cx="3185114" cy="7973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38EEEA-0A89-4E44-88E3-7675D996EE14}"/>
                </a:ext>
              </a:extLst>
            </p:cNvPr>
            <p:cNvSpPr txBox="1"/>
            <p:nvPr/>
          </p:nvSpPr>
          <p:spPr>
            <a:xfrm>
              <a:off x="5175620" y="3940868"/>
              <a:ext cx="3185114" cy="79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お金が入ったか</a:t>
              </a:r>
              <a:b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しらべるセンサーだよ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2F592C4-B4CF-42A6-9D80-6C94C47FE1B3}"/>
                </a:ext>
              </a:extLst>
            </p:cNvPr>
            <p:cNvSpPr txBox="1"/>
            <p:nvPr/>
          </p:nvSpPr>
          <p:spPr>
            <a:xfrm>
              <a:off x="5180491" y="3940868"/>
              <a:ext cx="1462575" cy="173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お　　はい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A463C0-662C-4B88-926F-48C85A939E3F}"/>
              </a:ext>
            </a:extLst>
          </p:cNvPr>
          <p:cNvSpPr txBox="1"/>
          <p:nvPr/>
        </p:nvSpPr>
        <p:spPr>
          <a:xfrm>
            <a:off x="3089927" y="3174573"/>
            <a:ext cx="2085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42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6" grpId="0" animBg="1"/>
      <p:bldP spid="18" grpId="0" animBg="1"/>
      <p:bldP spid="23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D708B-6993-4D94-877A-70D83ED3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全部あわせると　ロボット　になるよ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21510C-3679-4FF3-9512-2E44358F5C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4257" y="1349930"/>
            <a:ext cx="3181213" cy="47569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17B79F2-14E0-4A59-8E8C-13B26A33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601" y="3138234"/>
            <a:ext cx="1814771" cy="1377478"/>
          </a:xfrm>
          <a:prstGeom prst="rect">
            <a:avLst/>
          </a:prstGeom>
        </p:spPr>
      </p:pic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AB0A285F-A4AF-40EA-8CE7-5BF9413A4517}"/>
              </a:ext>
            </a:extLst>
          </p:cNvPr>
          <p:cNvSpPr/>
          <p:nvPr/>
        </p:nvSpPr>
        <p:spPr>
          <a:xfrm>
            <a:off x="1926771" y="2367643"/>
            <a:ext cx="408215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9D905A35-D858-440E-B665-A8CA83D25E7E}"/>
              </a:ext>
            </a:extLst>
          </p:cNvPr>
          <p:cNvSpPr/>
          <p:nvPr/>
        </p:nvSpPr>
        <p:spPr>
          <a:xfrm flipH="1">
            <a:off x="2447082" y="2362780"/>
            <a:ext cx="460642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D46EFEAB-5DE6-4235-84FF-387D40C1EE40}"/>
              </a:ext>
            </a:extLst>
          </p:cNvPr>
          <p:cNvSpPr/>
          <p:nvPr/>
        </p:nvSpPr>
        <p:spPr>
          <a:xfrm flipH="1">
            <a:off x="2689646" y="2399240"/>
            <a:ext cx="1098183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916C7B-5911-4CDB-9B02-A57D44C4B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785" y="4461182"/>
            <a:ext cx="1070951" cy="6518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0865B06-2D1C-4E80-9692-443EC9378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111" y="1822606"/>
            <a:ext cx="823875" cy="6309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6EF7869-EA5A-413D-ACE2-28FF2002B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387" y="1791801"/>
            <a:ext cx="823875" cy="63094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855B5E6-4429-49C4-8F42-CE347FBA1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58" y="1791801"/>
            <a:ext cx="823875" cy="630942"/>
          </a:xfrm>
          <a:prstGeom prst="rect">
            <a:avLst/>
          </a:prstGeom>
        </p:spPr>
      </p:pic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5AEEEAD5-4B23-4DA5-8FE6-EB0374D5AD23}"/>
              </a:ext>
            </a:extLst>
          </p:cNvPr>
          <p:cNvSpPr/>
          <p:nvPr/>
        </p:nvSpPr>
        <p:spPr>
          <a:xfrm flipH="1" flipV="1">
            <a:off x="2956372" y="3728811"/>
            <a:ext cx="619583" cy="748700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5937"/>
              <a:gd name="connsiteX1" fmla="*/ 408215 w 408215"/>
              <a:gd name="connsiteY1" fmla="*/ 963386 h 965937"/>
              <a:gd name="connsiteX0" fmla="*/ 0 w 369286"/>
              <a:gd name="connsiteY0" fmla="*/ 0 h 987379"/>
              <a:gd name="connsiteX1" fmla="*/ 369286 w 369286"/>
              <a:gd name="connsiteY1" fmla="*/ 984921 h 987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9286" h="987379">
                <a:moveTo>
                  <a:pt x="0" y="0"/>
                </a:moveTo>
                <a:cubicBezTo>
                  <a:pt x="5444" y="468086"/>
                  <a:pt x="87880" y="1029156"/>
                  <a:pt x="369286" y="984921"/>
                </a:cubicBezTo>
              </a:path>
            </a:pathLst>
          </a:cu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A463C0-662C-4B88-926F-48C85A939E3F}"/>
              </a:ext>
            </a:extLst>
          </p:cNvPr>
          <p:cNvSpPr txBox="1"/>
          <p:nvPr/>
        </p:nvSpPr>
        <p:spPr>
          <a:xfrm>
            <a:off x="3140826" y="3243898"/>
            <a:ext cx="2085693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DCE5837-9676-42E9-97BB-E4B2B1709CC1}"/>
              </a:ext>
            </a:extLst>
          </p:cNvPr>
          <p:cNvSpPr txBox="1"/>
          <p:nvPr/>
        </p:nvSpPr>
        <p:spPr>
          <a:xfrm>
            <a:off x="6672337" y="4589845"/>
            <a:ext cx="1610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endParaRPr lang="en-US" altLang="ja-JP" sz="28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6442B7-A452-49F2-867E-9377E1D0DA41}"/>
              </a:ext>
            </a:extLst>
          </p:cNvPr>
          <p:cNvSpPr txBox="1"/>
          <p:nvPr/>
        </p:nvSpPr>
        <p:spPr>
          <a:xfrm>
            <a:off x="4334331" y="4587068"/>
            <a:ext cx="1303589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グラフィックス 26" descr="ロボット">
            <a:extLst>
              <a:ext uri="{FF2B5EF4-FFF2-40B4-BE49-F238E27FC236}">
                <a16:creationId xmlns:a16="http://schemas.microsoft.com/office/drawing/2014/main" id="{1C70FA17-3E6E-424C-AFB2-D2788536D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7044" y="2574966"/>
            <a:ext cx="2012102" cy="2012102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0CA0EEB-FDA6-40D9-A4F0-00D26BA25931}"/>
              </a:ext>
            </a:extLst>
          </p:cNvPr>
          <p:cNvSpPr txBox="1"/>
          <p:nvPr/>
        </p:nvSpPr>
        <p:spPr>
          <a:xfrm>
            <a:off x="379698" y="325550"/>
            <a:ext cx="759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ぜんぶ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80D24E1-C1C3-4646-8E3F-98E9638F3A38}"/>
              </a:ext>
            </a:extLst>
          </p:cNvPr>
          <p:cNvGrpSpPr/>
          <p:nvPr/>
        </p:nvGrpSpPr>
        <p:grpSpPr>
          <a:xfrm>
            <a:off x="990987" y="1157553"/>
            <a:ext cx="6038369" cy="5142516"/>
            <a:chOff x="965820" y="1152939"/>
            <a:chExt cx="6038369" cy="514251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22BC343C-7517-4C82-B0F0-DCE89668BBF2}"/>
                </a:ext>
              </a:extLst>
            </p:cNvPr>
            <p:cNvGrpSpPr/>
            <p:nvPr/>
          </p:nvGrpSpPr>
          <p:grpSpPr>
            <a:xfrm>
              <a:off x="965820" y="1152939"/>
              <a:ext cx="6038369" cy="5142516"/>
              <a:chOff x="965820" y="1152939"/>
              <a:chExt cx="6038369" cy="5142516"/>
            </a:xfrm>
          </p:grpSpPr>
          <p:sp>
            <p:nvSpPr>
              <p:cNvPr id="4" name="四角形: 角を丸くする 3">
                <a:extLst>
                  <a:ext uri="{FF2B5EF4-FFF2-40B4-BE49-F238E27FC236}">
                    <a16:creationId xmlns:a16="http://schemas.microsoft.com/office/drawing/2014/main" id="{B13F3FD4-83CF-4394-8F33-0BCA35513761}"/>
                  </a:ext>
                </a:extLst>
              </p:cNvPr>
              <p:cNvSpPr/>
              <p:nvPr/>
            </p:nvSpPr>
            <p:spPr>
              <a:xfrm>
                <a:off x="965820" y="1152939"/>
                <a:ext cx="4812128" cy="5142516"/>
              </a:xfrm>
              <a:prstGeom prst="roundRect">
                <a:avLst>
                  <a:gd name="adj" fmla="val 8648"/>
                </a:avLst>
              </a:prstGeom>
              <a:noFill/>
              <a:ln w="381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矢印: 右 5">
                <a:extLst>
                  <a:ext uri="{FF2B5EF4-FFF2-40B4-BE49-F238E27FC236}">
                    <a16:creationId xmlns:a16="http://schemas.microsoft.com/office/drawing/2014/main" id="{87C664BE-E3BE-4606-A71E-48299618A566}"/>
                  </a:ext>
                </a:extLst>
              </p:cNvPr>
              <p:cNvSpPr/>
              <p:nvPr/>
            </p:nvSpPr>
            <p:spPr>
              <a:xfrm>
                <a:off x="5437880" y="2838895"/>
                <a:ext cx="1046923" cy="1484244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90D4077-B07F-4C15-A339-F85A098828D3}"/>
                  </a:ext>
                </a:extLst>
              </p:cNvPr>
              <p:cNvSpPr txBox="1"/>
              <p:nvPr/>
            </p:nvSpPr>
            <p:spPr>
              <a:xfrm>
                <a:off x="4918496" y="2232229"/>
                <a:ext cx="208569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400" b="1" i="0" dirty="0">
                    <a:solidFill>
                      <a:srgbClr val="0070C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全部あわせて</a:t>
                </a:r>
                <a:endParaRPr lang="en-US" altLang="ja-JP" sz="2400" b="1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A0F0322-3B31-4981-807A-4E036FE5C216}"/>
                </a:ext>
              </a:extLst>
            </p:cNvPr>
            <p:cNvSpPr txBox="1"/>
            <p:nvPr/>
          </p:nvSpPr>
          <p:spPr>
            <a:xfrm>
              <a:off x="4929026" y="2011389"/>
              <a:ext cx="7599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ぜんぶ</a:t>
              </a: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896358B-6913-49F4-A6B4-132B01F192FB}"/>
              </a:ext>
            </a:extLst>
          </p:cNvPr>
          <p:cNvSpPr txBox="1"/>
          <p:nvPr/>
        </p:nvSpPr>
        <p:spPr>
          <a:xfrm>
            <a:off x="4252233" y="1289169"/>
            <a:ext cx="2503850" cy="70788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モーターなど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はたらきかけるもの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98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2" grpId="0"/>
      <p:bldP spid="24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047B88-7FAF-4923-87A6-D8E2AD11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67" y="4382997"/>
            <a:ext cx="1987951" cy="172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5FA3CAB-E8B9-4498-880C-898BDF1F7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48" y="1247882"/>
            <a:ext cx="1401550" cy="235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5177118-2487-4D39-B2DE-F8AF27BE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このなかでロボットはどれでしょう？</a:t>
            </a:r>
            <a:endParaRPr kumimoji="1" lang="ja-JP" altLang="en-US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F1B65F6D-A6EA-4DAE-8D69-01A0CE2DA55A}"/>
              </a:ext>
            </a:extLst>
          </p:cNvPr>
          <p:cNvSpPr/>
          <p:nvPr/>
        </p:nvSpPr>
        <p:spPr>
          <a:xfrm>
            <a:off x="6487432" y="1341232"/>
            <a:ext cx="6096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1F1EC2D6-D7C1-42D2-8647-EB6618ED0A32}"/>
              </a:ext>
            </a:extLst>
          </p:cNvPr>
          <p:cNvSpPr/>
          <p:nvPr/>
        </p:nvSpPr>
        <p:spPr>
          <a:xfrm>
            <a:off x="607651" y="3897975"/>
            <a:ext cx="609600" cy="609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50FF1C9E-72D6-4DAB-9E69-E088F4658359}"/>
              </a:ext>
            </a:extLst>
          </p:cNvPr>
          <p:cNvSpPr/>
          <p:nvPr/>
        </p:nvSpPr>
        <p:spPr>
          <a:xfrm>
            <a:off x="3483796" y="3885107"/>
            <a:ext cx="6096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1C708C-9393-40D4-9CA0-E243295B0C28}"/>
              </a:ext>
            </a:extLst>
          </p:cNvPr>
          <p:cNvGrpSpPr/>
          <p:nvPr/>
        </p:nvGrpSpPr>
        <p:grpSpPr>
          <a:xfrm>
            <a:off x="7541434" y="3885107"/>
            <a:ext cx="641474" cy="622468"/>
            <a:chOff x="6679096" y="317908"/>
            <a:chExt cx="641474" cy="622468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6ACF45FE-8A2F-4C4D-80E5-C7E2FE6F1813}"/>
                </a:ext>
              </a:extLst>
            </p:cNvPr>
            <p:cNvCxnSpPr>
              <a:cxnSpLocks/>
            </p:cNvCxnSpPr>
            <p:nvPr/>
          </p:nvCxnSpPr>
          <p:spPr>
            <a:xfrm>
              <a:off x="6679096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3698841B-67C8-4501-A7E4-76C20F07C1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102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DE2686D-6599-4F20-ABCF-A9FAEA23357A}"/>
              </a:ext>
            </a:extLst>
          </p:cNvPr>
          <p:cNvGrpSpPr/>
          <p:nvPr/>
        </p:nvGrpSpPr>
        <p:grpSpPr>
          <a:xfrm>
            <a:off x="3609358" y="1363211"/>
            <a:ext cx="641474" cy="622468"/>
            <a:chOff x="6679096" y="317908"/>
            <a:chExt cx="641474" cy="622468"/>
          </a:xfrm>
        </p:grpSpPr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71653328-9D52-49AF-9BD6-A2A52D86FC04}"/>
                </a:ext>
              </a:extLst>
            </p:cNvPr>
            <p:cNvCxnSpPr>
              <a:cxnSpLocks/>
            </p:cNvCxnSpPr>
            <p:nvPr/>
          </p:nvCxnSpPr>
          <p:spPr>
            <a:xfrm>
              <a:off x="6679096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1B418AC-FDC8-4E5A-BFFF-225A04E21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102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16929392-B0E1-4EF0-B0C5-F788612C7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1" y="1247882"/>
            <a:ext cx="1688033" cy="22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ED2A65C-4E28-4CD3-BAA7-28CAF20B6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745" y="1723124"/>
            <a:ext cx="1752163" cy="175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932AADB5-0C51-4200-8F38-9FB89F4CBE77}"/>
              </a:ext>
            </a:extLst>
          </p:cNvPr>
          <p:cNvSpPr/>
          <p:nvPr/>
        </p:nvSpPr>
        <p:spPr>
          <a:xfrm>
            <a:off x="620367" y="1463428"/>
            <a:ext cx="609600" cy="609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906CAD43-4841-4A45-A211-2B7235F51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92" y="4245129"/>
            <a:ext cx="2143125" cy="15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D8DAED6-2F06-4F3C-A3D9-B43AAF963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000" y="4083166"/>
            <a:ext cx="2090338" cy="15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3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E9EBB-AFED-4FC7-9949-D0AE0D6F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自動販売機でジュースを買ってみよう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27A937-1CA0-44BF-92F1-A929756840EC}"/>
              </a:ext>
            </a:extLst>
          </p:cNvPr>
          <p:cNvSpPr txBox="1"/>
          <p:nvPr/>
        </p:nvSpPr>
        <p:spPr>
          <a:xfrm>
            <a:off x="419747" y="334841"/>
            <a:ext cx="1728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じどうはんばいき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5E01FA-0C63-466B-9314-C8E0C8498900}"/>
              </a:ext>
            </a:extLst>
          </p:cNvPr>
          <p:cNvSpPr txBox="1"/>
          <p:nvPr/>
        </p:nvSpPr>
        <p:spPr>
          <a:xfrm>
            <a:off x="3758385" y="365346"/>
            <a:ext cx="3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60D38DB-9917-4AB2-9E85-A05C4BCED23B}"/>
              </a:ext>
            </a:extLst>
          </p:cNvPr>
          <p:cNvGrpSpPr/>
          <p:nvPr/>
        </p:nvGrpSpPr>
        <p:grpSpPr>
          <a:xfrm>
            <a:off x="334735" y="1766655"/>
            <a:ext cx="8640381" cy="3324689"/>
            <a:chOff x="204864" y="3655143"/>
            <a:chExt cx="8640381" cy="3324689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D835D3B7-CFE4-415C-9557-05DED083B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864" y="3655143"/>
              <a:ext cx="8640381" cy="3324689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5BEF29A-3B04-446A-8000-3C44CD05CE1B}"/>
                </a:ext>
              </a:extLst>
            </p:cNvPr>
            <p:cNvSpPr txBox="1"/>
            <p:nvPr/>
          </p:nvSpPr>
          <p:spPr>
            <a:xfrm>
              <a:off x="1719955" y="4358757"/>
              <a:ext cx="561019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プログラミングとは、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コンピューターにさせたい仕事（処理）を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順番に書いていくことだよ！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1DF02B0-8299-4505-A490-AF7900593034}"/>
                </a:ext>
              </a:extLst>
            </p:cNvPr>
            <p:cNvSpPr txBox="1"/>
            <p:nvPr/>
          </p:nvSpPr>
          <p:spPr>
            <a:xfrm>
              <a:off x="5084885" y="5052834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しごと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C7D6BE0-2508-44EF-BA53-CB806FA160A6}"/>
                </a:ext>
              </a:extLst>
            </p:cNvPr>
            <p:cNvSpPr txBox="1"/>
            <p:nvPr/>
          </p:nvSpPr>
          <p:spPr>
            <a:xfrm>
              <a:off x="5874915" y="5052834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C8FEA84-4158-4CD9-80A7-ABC625ED6A83}"/>
                </a:ext>
              </a:extLst>
            </p:cNvPr>
            <p:cNvSpPr txBox="1"/>
            <p:nvPr/>
          </p:nvSpPr>
          <p:spPr>
            <a:xfrm>
              <a:off x="2717093" y="5665168"/>
              <a:ext cx="8249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B73798B-DF09-4DD2-AB6E-987D3952DF66}"/>
                </a:ext>
              </a:extLst>
            </p:cNvPr>
            <p:cNvSpPr txBox="1"/>
            <p:nvPr/>
          </p:nvSpPr>
          <p:spPr>
            <a:xfrm>
              <a:off x="3485731" y="5665168"/>
              <a:ext cx="521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4734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ja-JP" altLang="en-US" dirty="0"/>
              <a:t>ロボットを動かすためにはどうしたらいい？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きみならどうする？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5FCC94-CCBE-4D33-91CC-6F3E98270A4B}"/>
              </a:ext>
            </a:extLst>
          </p:cNvPr>
          <p:cNvSpPr txBox="1"/>
          <p:nvPr/>
        </p:nvSpPr>
        <p:spPr>
          <a:xfrm>
            <a:off x="2272683" y="1404395"/>
            <a:ext cx="488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066475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EE2ED26-CDAD-46A8-8A82-A95A64791A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58"/>
          <a:stretch/>
        </p:blipFill>
        <p:spPr>
          <a:xfrm>
            <a:off x="2024109" y="1028827"/>
            <a:ext cx="5095782" cy="36084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リンゴを運んで欲しいんだけど・・・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417854" y="374029"/>
            <a:ext cx="3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426513" y="374029"/>
            <a:ext cx="43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</a:p>
        </p:txBody>
      </p:sp>
      <p:pic>
        <p:nvPicPr>
          <p:cNvPr id="9" name="グラフィックス 8" descr="ロボット">
            <a:extLst>
              <a:ext uri="{FF2B5EF4-FFF2-40B4-BE49-F238E27FC236}">
                <a16:creationId xmlns:a16="http://schemas.microsoft.com/office/drawing/2014/main" id="{D688B396-6210-4038-89D3-8690B5511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7789" y="2596513"/>
            <a:ext cx="2012102" cy="2012102"/>
          </a:xfrm>
          <a:prstGeom prst="rect">
            <a:avLst/>
          </a:prstGeom>
        </p:spPr>
      </p:pic>
      <p:pic>
        <p:nvPicPr>
          <p:cNvPr id="11" name="グラフィックス 10" descr="りんご">
            <a:extLst>
              <a:ext uri="{FF2B5EF4-FFF2-40B4-BE49-F238E27FC236}">
                <a16:creationId xmlns:a16="http://schemas.microsoft.com/office/drawing/2014/main" id="{2AEBF832-7D08-4874-BDC6-2D1A1634D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3018" y="2339631"/>
            <a:ext cx="513765" cy="5137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26B3439-B7CC-4499-835B-176F3DCE5794}"/>
              </a:ext>
            </a:extLst>
          </p:cNvPr>
          <p:cNvGrpSpPr/>
          <p:nvPr/>
        </p:nvGrpSpPr>
        <p:grpSpPr>
          <a:xfrm>
            <a:off x="544825" y="5105516"/>
            <a:ext cx="6372689" cy="1685077"/>
            <a:chOff x="1476003" y="5195310"/>
            <a:chExt cx="6372689" cy="1685077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1476003" y="5195310"/>
              <a:ext cx="637268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ロボットに「持ってきて！」と言う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ロボットをテレビのリモコンで操作する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ロボットにリンゴを運ぶためのプログラミングをする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3519658" y="5271643"/>
              <a:ext cx="3243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4983401" y="5772391"/>
              <a:ext cx="651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4047707" y="6317848"/>
              <a:ext cx="651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5022062" y="5240905"/>
              <a:ext cx="3243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DD33574-D15C-4D2F-B943-EE87FF50F8D1}"/>
              </a:ext>
            </a:extLst>
          </p:cNvPr>
          <p:cNvGrpSpPr/>
          <p:nvPr/>
        </p:nvGrpSpPr>
        <p:grpSpPr>
          <a:xfrm>
            <a:off x="176460" y="4592119"/>
            <a:ext cx="9404058" cy="577081"/>
            <a:chOff x="509203" y="4712795"/>
            <a:chExt cx="9404058" cy="577081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D04E7AA-A51B-45B4-89FC-8E0A64AAC42C}"/>
                </a:ext>
              </a:extLst>
            </p:cNvPr>
            <p:cNvSpPr txBox="1"/>
            <p:nvPr/>
          </p:nvSpPr>
          <p:spPr>
            <a:xfrm>
              <a:off x="509203" y="4712795"/>
              <a:ext cx="94040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クイズ！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キッチンにあるリンゴをリビングまで運んでもらうためには？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2C5B081-7921-4CD6-BFBE-80CAA2973245}"/>
                </a:ext>
              </a:extLst>
            </p:cNvPr>
            <p:cNvSpPr txBox="1"/>
            <p:nvPr/>
          </p:nvSpPr>
          <p:spPr>
            <a:xfrm>
              <a:off x="5736084" y="4751839"/>
              <a:ext cx="4423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AE6C460-9F92-435B-B378-92BBEFD7E7C9}"/>
              </a:ext>
            </a:extLst>
          </p:cNvPr>
          <p:cNvGrpSpPr/>
          <p:nvPr/>
        </p:nvGrpSpPr>
        <p:grpSpPr>
          <a:xfrm>
            <a:off x="5570212" y="5315683"/>
            <a:ext cx="3391299" cy="1341471"/>
            <a:chOff x="3162022" y="4069208"/>
            <a:chExt cx="6088141" cy="2543452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46B97E27-4C05-4B67-8502-538EF3BFF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54128" y="4069208"/>
              <a:ext cx="1596035" cy="254345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424B8171-5981-4BED-8E62-8907F1C82053}"/>
                </a:ext>
              </a:extLst>
            </p:cNvPr>
            <p:cNvGrpSpPr/>
            <p:nvPr/>
          </p:nvGrpSpPr>
          <p:grpSpPr>
            <a:xfrm>
              <a:off x="3162022" y="4069210"/>
              <a:ext cx="4529796" cy="1686041"/>
              <a:chOff x="2843995" y="919117"/>
              <a:chExt cx="4529796" cy="1686041"/>
            </a:xfrm>
          </p:grpSpPr>
          <p:sp>
            <p:nvSpPr>
              <p:cNvPr id="25" name="吹き出し: 角を丸めた四角形 24">
                <a:extLst>
                  <a:ext uri="{FF2B5EF4-FFF2-40B4-BE49-F238E27FC236}">
                    <a16:creationId xmlns:a16="http://schemas.microsoft.com/office/drawing/2014/main" id="{477F729F-600B-4CB8-8831-BC341B7AD7F3}"/>
                  </a:ext>
                </a:extLst>
              </p:cNvPr>
              <p:cNvSpPr/>
              <p:nvPr/>
            </p:nvSpPr>
            <p:spPr>
              <a:xfrm>
                <a:off x="2843995" y="919117"/>
                <a:ext cx="4132345" cy="1686041"/>
              </a:xfrm>
              <a:prstGeom prst="wedgeRoundRectCallout">
                <a:avLst>
                  <a:gd name="adj1" fmla="val 65740"/>
                  <a:gd name="adj2" fmla="val 22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CCDE0BD-E83B-4D73-A0E7-B9740431AA60}"/>
                  </a:ext>
                </a:extLst>
              </p:cNvPr>
              <p:cNvSpPr txBox="1"/>
              <p:nvPr/>
            </p:nvSpPr>
            <p:spPr>
              <a:xfrm>
                <a:off x="2941475" y="1073923"/>
                <a:ext cx="4432316" cy="1349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ja-JP" altLang="en-US" sz="14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ロボットは、どうすれば</a:t>
                </a:r>
                <a:endPara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ja-JP" altLang="en-US" sz="14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うごいてくれるかな？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3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BE5F7EF-1B8A-4434-8C71-37C53D398983}"/>
              </a:ext>
            </a:extLst>
          </p:cNvPr>
          <p:cNvGrpSpPr/>
          <p:nvPr/>
        </p:nvGrpSpPr>
        <p:grpSpPr>
          <a:xfrm>
            <a:off x="1097999" y="1355847"/>
            <a:ext cx="5960047" cy="577081"/>
            <a:chOff x="1097999" y="1355847"/>
            <a:chExt cx="5960047" cy="577081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B378F10-6223-4A4D-B259-B609EDF592C2}"/>
                </a:ext>
              </a:extLst>
            </p:cNvPr>
            <p:cNvSpPr txBox="1"/>
            <p:nvPr/>
          </p:nvSpPr>
          <p:spPr>
            <a:xfrm>
              <a:off x="1097999" y="1355847"/>
              <a:ext cx="59600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ロボットに「持ってきて！」と言う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E1F2D3C-3921-44E2-9329-F6FC3EC94482}"/>
                </a:ext>
              </a:extLst>
            </p:cNvPr>
            <p:cNvSpPr txBox="1"/>
            <p:nvPr/>
          </p:nvSpPr>
          <p:spPr>
            <a:xfrm>
              <a:off x="2826833" y="1432148"/>
              <a:ext cx="3243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1C51DD75-7DDC-485F-B101-28FFE109CA06}"/>
                </a:ext>
              </a:extLst>
            </p:cNvPr>
            <p:cNvSpPr txBox="1"/>
            <p:nvPr/>
          </p:nvSpPr>
          <p:spPr>
            <a:xfrm>
              <a:off x="4534596" y="1432148"/>
              <a:ext cx="651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リンゴを運んで欲しいんだけど・・・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417854" y="374029"/>
            <a:ext cx="3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426513" y="374029"/>
            <a:ext cx="43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616E174-21EC-43E0-A417-B7DCC22A209F}"/>
              </a:ext>
            </a:extLst>
          </p:cNvPr>
          <p:cNvGrpSpPr/>
          <p:nvPr/>
        </p:nvGrpSpPr>
        <p:grpSpPr>
          <a:xfrm>
            <a:off x="281532" y="1306765"/>
            <a:ext cx="7118707" cy="5465746"/>
            <a:chOff x="281532" y="1306765"/>
            <a:chExt cx="7118707" cy="5465746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82F97F0F-0B18-4D5F-AFB1-DB2691DB4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3836" t="-4803" r="-226" b="4803"/>
            <a:stretch/>
          </p:blipFill>
          <p:spPr>
            <a:xfrm>
              <a:off x="2761200" y="4017600"/>
              <a:ext cx="780018" cy="676369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8D9CADE-0ACA-4426-89BC-4DCA46F687E4}"/>
                </a:ext>
              </a:extLst>
            </p:cNvPr>
            <p:cNvGrpSpPr/>
            <p:nvPr/>
          </p:nvGrpSpPr>
          <p:grpSpPr>
            <a:xfrm>
              <a:off x="2320324" y="6195430"/>
              <a:ext cx="5079915" cy="577081"/>
              <a:chOff x="2260937" y="6166616"/>
              <a:chExt cx="5079915" cy="577081"/>
            </a:xfrm>
          </p:grpSpPr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26E2635-404E-4C75-9642-F422922E4AA1}"/>
                  </a:ext>
                </a:extLst>
              </p:cNvPr>
              <p:cNvSpPr txBox="1"/>
              <p:nvPr/>
            </p:nvSpPr>
            <p:spPr>
              <a:xfrm>
                <a:off x="2260937" y="6166616"/>
                <a:ext cx="507991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800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ロボットは</a:t>
                </a:r>
                <a:r>
                  <a:rPr lang="ja-JP" altLang="en-US" sz="1800" b="1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人間の言葉</a:t>
                </a:r>
                <a:r>
                  <a:rPr lang="ja-JP" altLang="en-US" sz="1800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</a:t>
                </a:r>
                <a:r>
                  <a:rPr lang="ja-JP" altLang="en-US" sz="1800" b="1" i="0" u="sng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わかりません</a:t>
                </a:r>
                <a:r>
                  <a:rPr lang="ja-JP" altLang="en-US" sz="1800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kumimoji="1" lang="ja-JP" altLang="en-US" sz="1800" dirty="0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2006F3DA-E095-42C1-B92F-B5A0DA886BC4}"/>
                  </a:ext>
                </a:extLst>
              </p:cNvPr>
              <p:cNvSpPr txBox="1"/>
              <p:nvPr/>
            </p:nvSpPr>
            <p:spPr>
              <a:xfrm>
                <a:off x="3281240" y="6214734"/>
                <a:ext cx="87298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にんげん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DF844F5-AF9D-4C06-8FF6-D44C15A988E2}"/>
                  </a:ext>
                </a:extLst>
              </p:cNvPr>
              <p:cNvSpPr txBox="1"/>
              <p:nvPr/>
            </p:nvSpPr>
            <p:spPr>
              <a:xfrm>
                <a:off x="4045205" y="6214733"/>
                <a:ext cx="7284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ことば</a:t>
                </a:r>
              </a:p>
            </p:txBody>
          </p:sp>
        </p:grpSp>
        <p:sp>
          <p:nvSpPr>
            <p:cNvPr id="68" name="乗算記号 67">
              <a:extLst>
                <a:ext uri="{FF2B5EF4-FFF2-40B4-BE49-F238E27FC236}">
                  <a16:creationId xmlns:a16="http://schemas.microsoft.com/office/drawing/2014/main" id="{71C36138-919C-4D82-9A52-36B2A31D9F2B}"/>
                </a:ext>
              </a:extLst>
            </p:cNvPr>
            <p:cNvSpPr/>
            <p:nvPr/>
          </p:nvSpPr>
          <p:spPr>
            <a:xfrm>
              <a:off x="281532" y="1306765"/>
              <a:ext cx="770122" cy="802491"/>
            </a:xfrm>
            <a:prstGeom prst="mathMultipl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3" name="グラフィックス 62" descr="ロボット">
            <a:extLst>
              <a:ext uri="{FF2B5EF4-FFF2-40B4-BE49-F238E27FC236}">
                <a16:creationId xmlns:a16="http://schemas.microsoft.com/office/drawing/2014/main" id="{DF54522C-A7D4-48A7-9DA8-403EF036A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304E024-28AD-476C-86F6-0326C4BE24F5}"/>
              </a:ext>
            </a:extLst>
          </p:cNvPr>
          <p:cNvGrpSpPr/>
          <p:nvPr/>
        </p:nvGrpSpPr>
        <p:grpSpPr>
          <a:xfrm>
            <a:off x="2746189" y="2454811"/>
            <a:ext cx="3343893" cy="1351320"/>
            <a:chOff x="2746189" y="2454811"/>
            <a:chExt cx="3343893" cy="1351320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EC6E1F4-3D07-45D0-BAAE-747D0CDD9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46189" y="2672818"/>
              <a:ext cx="1057759" cy="1133313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416CF5A1-4D12-4502-841F-FC776992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3764458" y="2481246"/>
              <a:ext cx="2191649" cy="721874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0BE5958-28A1-43EB-ADF0-2F8B71804F44}"/>
                </a:ext>
              </a:extLst>
            </p:cNvPr>
            <p:cNvSpPr txBox="1"/>
            <p:nvPr/>
          </p:nvSpPr>
          <p:spPr>
            <a:xfrm>
              <a:off x="4086836" y="2454811"/>
              <a:ext cx="20032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持ってきて！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97634483-2172-45F1-8FF1-B6C8E9900C6A}"/>
                </a:ext>
              </a:extLst>
            </p:cNvPr>
            <p:cNvSpPr txBox="1"/>
            <p:nvPr/>
          </p:nvSpPr>
          <p:spPr>
            <a:xfrm>
              <a:off x="4104592" y="2515715"/>
              <a:ext cx="3243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535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リンゴを運んで欲しいんだけど・・・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417854" y="374029"/>
            <a:ext cx="3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426513" y="374029"/>
            <a:ext cx="43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438EC39-9506-4C01-9B63-47E699F07C43}"/>
              </a:ext>
            </a:extLst>
          </p:cNvPr>
          <p:cNvGrpSpPr/>
          <p:nvPr/>
        </p:nvGrpSpPr>
        <p:grpSpPr>
          <a:xfrm>
            <a:off x="1098000" y="1350000"/>
            <a:ext cx="5960047" cy="577081"/>
            <a:chOff x="395349" y="2816580"/>
            <a:chExt cx="5960047" cy="577081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395349" y="2816580"/>
              <a:ext cx="59600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ロボットをテレビのリモコンで操作する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E5A098A-53D1-4F40-A7CE-925FA2753567}"/>
                </a:ext>
              </a:extLst>
            </p:cNvPr>
            <p:cNvSpPr txBox="1"/>
            <p:nvPr/>
          </p:nvSpPr>
          <p:spPr>
            <a:xfrm>
              <a:off x="3921443" y="2889392"/>
              <a:ext cx="651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1D78BF8A-D36B-41DB-8FA3-23092605CBBF}"/>
              </a:ext>
            </a:extLst>
          </p:cNvPr>
          <p:cNvGrpSpPr/>
          <p:nvPr/>
        </p:nvGrpSpPr>
        <p:grpSpPr>
          <a:xfrm>
            <a:off x="3487146" y="2010753"/>
            <a:ext cx="1492852" cy="1736647"/>
            <a:chOff x="1680129" y="3564012"/>
            <a:chExt cx="1084479" cy="1261583"/>
          </a:xfrm>
        </p:grpSpPr>
        <p:pic>
          <p:nvPicPr>
            <p:cNvPr id="30" name="グラフィックス 29" descr="リモート コントロール">
              <a:extLst>
                <a:ext uri="{FF2B5EF4-FFF2-40B4-BE49-F238E27FC236}">
                  <a16:creationId xmlns:a16="http://schemas.microsoft.com/office/drawing/2014/main" id="{F31D2DE8-38AA-4232-8F45-5A6143E8F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781253">
              <a:off x="1680129" y="3911195"/>
              <a:ext cx="914400" cy="914400"/>
            </a:xfrm>
            <a:prstGeom prst="rect">
              <a:avLst/>
            </a:prstGeom>
          </p:spPr>
        </p:pic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DEABB4FA-6033-43E4-8C33-F9CFF023858C}"/>
                </a:ext>
              </a:extLst>
            </p:cNvPr>
            <p:cNvGrpSpPr/>
            <p:nvPr/>
          </p:nvGrpSpPr>
          <p:grpSpPr>
            <a:xfrm rot="343904">
              <a:off x="2425873" y="3564012"/>
              <a:ext cx="338735" cy="361515"/>
              <a:chOff x="2942919" y="3672294"/>
              <a:chExt cx="338735" cy="361515"/>
            </a:xfrm>
          </p:grpSpPr>
          <p:sp>
            <p:nvSpPr>
              <p:cNvPr id="34" name="フリーフォーム: 図形 33">
                <a:extLst>
                  <a:ext uri="{FF2B5EF4-FFF2-40B4-BE49-F238E27FC236}">
                    <a16:creationId xmlns:a16="http://schemas.microsoft.com/office/drawing/2014/main" id="{A5E32372-F841-498D-89D5-EE4354149D74}"/>
                  </a:ext>
                </a:extLst>
              </p:cNvPr>
              <p:cNvSpPr/>
              <p:nvPr/>
            </p:nvSpPr>
            <p:spPr>
              <a:xfrm rot="4262062">
                <a:off x="2974836" y="3863367"/>
                <a:ext cx="170442" cy="170442"/>
              </a:xfrm>
              <a:custGeom>
                <a:avLst/>
                <a:gdLst>
                  <a:gd name="connsiteX0" fmla="*/ 32261 w 170442"/>
                  <a:gd name="connsiteY0" fmla="*/ 170443 h 170442"/>
                  <a:gd name="connsiteX1" fmla="*/ 0 w 170442"/>
                  <a:gd name="connsiteY1" fmla="*/ 170443 h 170442"/>
                  <a:gd name="connsiteX2" fmla="*/ 170443 w 170442"/>
                  <a:gd name="connsiteY2" fmla="*/ 0 h 170442"/>
                  <a:gd name="connsiteX3" fmla="*/ 170443 w 170442"/>
                  <a:gd name="connsiteY3" fmla="*/ 32261 h 170442"/>
                  <a:gd name="connsiteX4" fmla="*/ 32261 w 170442"/>
                  <a:gd name="connsiteY4" fmla="*/ 170443 h 17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42" h="170442">
                    <a:moveTo>
                      <a:pt x="32261" y="170443"/>
                    </a:moveTo>
                    <a:lnTo>
                      <a:pt x="0" y="170443"/>
                    </a:lnTo>
                    <a:cubicBezTo>
                      <a:pt x="118" y="76359"/>
                      <a:pt x="76359" y="118"/>
                      <a:pt x="170443" y="0"/>
                    </a:cubicBezTo>
                    <a:lnTo>
                      <a:pt x="170443" y="32261"/>
                    </a:lnTo>
                    <a:cubicBezTo>
                      <a:pt x="94164" y="32349"/>
                      <a:pt x="32349" y="94164"/>
                      <a:pt x="32261" y="170443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5" name="フリーフォーム: 図形 34">
                <a:extLst>
                  <a:ext uri="{FF2B5EF4-FFF2-40B4-BE49-F238E27FC236}">
                    <a16:creationId xmlns:a16="http://schemas.microsoft.com/office/drawing/2014/main" id="{6A858946-7914-4C6B-ABCD-11368DDA5A23}"/>
                  </a:ext>
                </a:extLst>
              </p:cNvPr>
              <p:cNvSpPr/>
              <p:nvPr/>
            </p:nvSpPr>
            <p:spPr>
              <a:xfrm rot="4262062">
                <a:off x="2958775" y="3767972"/>
                <a:ext cx="254589" cy="254374"/>
              </a:xfrm>
              <a:custGeom>
                <a:avLst/>
                <a:gdLst>
                  <a:gd name="connsiteX0" fmla="*/ 32261 w 254589"/>
                  <a:gd name="connsiteY0" fmla="*/ 254374 h 254374"/>
                  <a:gd name="connsiteX1" fmla="*/ 0 w 254589"/>
                  <a:gd name="connsiteY1" fmla="*/ 254374 h 254374"/>
                  <a:gd name="connsiteX2" fmla="*/ 254589 w 254589"/>
                  <a:gd name="connsiteY2" fmla="*/ 0 h 254374"/>
                  <a:gd name="connsiteX3" fmla="*/ 254589 w 254589"/>
                  <a:gd name="connsiteY3" fmla="*/ 32260 h 254374"/>
                  <a:gd name="connsiteX4" fmla="*/ 32261 w 254589"/>
                  <a:gd name="connsiteY4" fmla="*/ 254374 h 25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89" h="254374">
                    <a:moveTo>
                      <a:pt x="32261" y="254374"/>
                    </a:moveTo>
                    <a:lnTo>
                      <a:pt x="0" y="254374"/>
                    </a:lnTo>
                    <a:cubicBezTo>
                      <a:pt x="267" y="113914"/>
                      <a:pt x="114129" y="148"/>
                      <a:pt x="254589" y="0"/>
                    </a:cubicBezTo>
                    <a:lnTo>
                      <a:pt x="254589" y="32260"/>
                    </a:lnTo>
                    <a:cubicBezTo>
                      <a:pt x="131945" y="32408"/>
                      <a:pt x="32527" y="131731"/>
                      <a:pt x="32261" y="254374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6" name="フリーフォーム: 図形 35">
                <a:extLst>
                  <a:ext uri="{FF2B5EF4-FFF2-40B4-BE49-F238E27FC236}">
                    <a16:creationId xmlns:a16="http://schemas.microsoft.com/office/drawing/2014/main" id="{C7A47741-D35B-4D74-8FD1-FF96B68684FF}"/>
                  </a:ext>
                </a:extLst>
              </p:cNvPr>
              <p:cNvSpPr/>
              <p:nvPr/>
            </p:nvSpPr>
            <p:spPr>
              <a:xfrm rot="4262062">
                <a:off x="2942919" y="3672294"/>
                <a:ext cx="338735" cy="338735"/>
              </a:xfrm>
              <a:custGeom>
                <a:avLst/>
                <a:gdLst>
                  <a:gd name="connsiteX0" fmla="*/ 32261 w 338735"/>
                  <a:gd name="connsiteY0" fmla="*/ 338735 h 338735"/>
                  <a:gd name="connsiteX1" fmla="*/ 0 w 338735"/>
                  <a:gd name="connsiteY1" fmla="*/ 338735 h 338735"/>
                  <a:gd name="connsiteX2" fmla="*/ 338735 w 338735"/>
                  <a:gd name="connsiteY2" fmla="*/ 0 h 338735"/>
                  <a:gd name="connsiteX3" fmla="*/ 338735 w 338735"/>
                  <a:gd name="connsiteY3" fmla="*/ 32261 h 338735"/>
                  <a:gd name="connsiteX4" fmla="*/ 32261 w 338735"/>
                  <a:gd name="connsiteY4" fmla="*/ 338735 h 33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735" h="338735">
                    <a:moveTo>
                      <a:pt x="32261" y="338735"/>
                    </a:moveTo>
                    <a:lnTo>
                      <a:pt x="0" y="338735"/>
                    </a:lnTo>
                    <a:cubicBezTo>
                      <a:pt x="208" y="151743"/>
                      <a:pt x="151743" y="208"/>
                      <a:pt x="338735" y="0"/>
                    </a:cubicBezTo>
                    <a:lnTo>
                      <a:pt x="338735" y="32261"/>
                    </a:lnTo>
                    <a:cubicBezTo>
                      <a:pt x="169548" y="32438"/>
                      <a:pt x="32438" y="169548"/>
                      <a:pt x="32261" y="338735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616E174-21EC-43E0-A417-B7DCC22A209F}"/>
              </a:ext>
            </a:extLst>
          </p:cNvPr>
          <p:cNvGrpSpPr/>
          <p:nvPr/>
        </p:nvGrpSpPr>
        <p:grpSpPr>
          <a:xfrm>
            <a:off x="281532" y="1306765"/>
            <a:ext cx="6753033" cy="5457312"/>
            <a:chOff x="281532" y="1306765"/>
            <a:chExt cx="6753033" cy="5457312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82F97F0F-0B18-4D5F-AFB1-DB2691DB4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3836" t="-4803" r="-226" b="4803"/>
            <a:stretch/>
          </p:blipFill>
          <p:spPr>
            <a:xfrm>
              <a:off x="2761200" y="4017600"/>
              <a:ext cx="780018" cy="676369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8D9CADE-0ACA-4426-89BC-4DCA46F687E4}"/>
                </a:ext>
              </a:extLst>
            </p:cNvPr>
            <p:cNvGrpSpPr/>
            <p:nvPr/>
          </p:nvGrpSpPr>
          <p:grpSpPr>
            <a:xfrm>
              <a:off x="1954650" y="6186996"/>
              <a:ext cx="5079915" cy="577081"/>
              <a:chOff x="1895263" y="6158182"/>
              <a:chExt cx="5079915" cy="577081"/>
            </a:xfrm>
          </p:grpSpPr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A26E2635-404E-4C75-9642-F422922E4AA1}"/>
                  </a:ext>
                </a:extLst>
              </p:cNvPr>
              <p:cNvSpPr txBox="1"/>
              <p:nvPr/>
            </p:nvSpPr>
            <p:spPr>
              <a:xfrm>
                <a:off x="1895263" y="6158182"/>
                <a:ext cx="507991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ロボットは</a:t>
                </a:r>
                <a:r>
                  <a:rPr lang="ja-JP" altLang="en-US" b="1" i="0" dirty="0">
                    <a:solidFill>
                      <a:srgbClr val="067F9C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テレビ操作の命令</a:t>
                </a:r>
                <a:r>
                  <a:rPr lang="ja-JP" altLang="en-US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</a:t>
                </a:r>
                <a:r>
                  <a:rPr lang="ja-JP" altLang="en-US" b="1" u="sng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わかりません</a:t>
                </a:r>
                <a:r>
                  <a:rPr lang="ja-JP" altLang="en-US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2006F3DA-E095-42C1-B92F-B5A0DA886BC4}"/>
                  </a:ext>
                </a:extLst>
              </p:cNvPr>
              <p:cNvSpPr txBox="1"/>
              <p:nvPr/>
            </p:nvSpPr>
            <p:spPr>
              <a:xfrm>
                <a:off x="3697409" y="6208162"/>
                <a:ext cx="6513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そうさ</a:t>
                </a: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DF844F5-AF9D-4C06-8FF6-D44C15A988E2}"/>
                  </a:ext>
                </a:extLst>
              </p:cNvPr>
              <p:cNvSpPr txBox="1"/>
              <p:nvPr/>
            </p:nvSpPr>
            <p:spPr>
              <a:xfrm>
                <a:off x="4348779" y="6200489"/>
                <a:ext cx="7284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067F9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  <p:sp>
          <p:nvSpPr>
            <p:cNvPr id="68" name="乗算記号 67">
              <a:extLst>
                <a:ext uri="{FF2B5EF4-FFF2-40B4-BE49-F238E27FC236}">
                  <a16:creationId xmlns:a16="http://schemas.microsoft.com/office/drawing/2014/main" id="{71C36138-919C-4D82-9A52-36B2A31D9F2B}"/>
                </a:ext>
              </a:extLst>
            </p:cNvPr>
            <p:cNvSpPr/>
            <p:nvPr/>
          </p:nvSpPr>
          <p:spPr>
            <a:xfrm>
              <a:off x="281532" y="1306765"/>
              <a:ext cx="770122" cy="802491"/>
            </a:xfrm>
            <a:prstGeom prst="mathMultipl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3" name="グラフィックス 62" descr="ロボット">
            <a:extLst>
              <a:ext uri="{FF2B5EF4-FFF2-40B4-BE49-F238E27FC236}">
                <a16:creationId xmlns:a16="http://schemas.microsoft.com/office/drawing/2014/main" id="{DF54522C-A7D4-48A7-9DA8-403EF036A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8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リンゴを運んで欲しいんだけど・・・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417854" y="374029"/>
            <a:ext cx="3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426513" y="374029"/>
            <a:ext cx="43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3394981" y="1402459"/>
            <a:ext cx="651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5D145F1-4677-4502-9CB1-9594981B071D}"/>
              </a:ext>
            </a:extLst>
          </p:cNvPr>
          <p:cNvSpPr txBox="1"/>
          <p:nvPr/>
        </p:nvSpPr>
        <p:spPr>
          <a:xfrm>
            <a:off x="1096633" y="1350723"/>
            <a:ext cx="69507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ロボットにリンゴを運ぶためのプログラミングをする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グラフィックス 48" descr="ロボット">
            <a:extLst>
              <a:ext uri="{FF2B5EF4-FFF2-40B4-BE49-F238E27FC236}">
                <a16:creationId xmlns:a16="http://schemas.microsoft.com/office/drawing/2014/main" id="{0B67F16B-1A89-45AD-B887-CA524ED56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19C78D8-239F-40B5-A452-1DE39ED9BE9E}"/>
              </a:ext>
            </a:extLst>
          </p:cNvPr>
          <p:cNvGrpSpPr/>
          <p:nvPr/>
        </p:nvGrpSpPr>
        <p:grpSpPr>
          <a:xfrm>
            <a:off x="334735" y="1372806"/>
            <a:ext cx="6803454" cy="5399705"/>
            <a:chOff x="334735" y="1372806"/>
            <a:chExt cx="6803454" cy="539970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5A4FBF7F-236E-4D8C-B964-AA6175BDC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784" t="-6920" r="24826" b="6920"/>
            <a:stretch/>
          </p:blipFill>
          <p:spPr>
            <a:xfrm>
              <a:off x="2760953" y="4016712"/>
              <a:ext cx="789217" cy="684354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A813C81-7417-4F9D-9890-5859F6E1EFFD}"/>
                </a:ext>
              </a:extLst>
            </p:cNvPr>
            <p:cNvGrpSpPr/>
            <p:nvPr/>
          </p:nvGrpSpPr>
          <p:grpSpPr>
            <a:xfrm>
              <a:off x="2141847" y="6195430"/>
              <a:ext cx="4996342" cy="577081"/>
              <a:chOff x="4511643" y="4744228"/>
              <a:chExt cx="4996342" cy="577081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B6A9A44F-9661-4FA3-87AD-8FC60EADD63A}"/>
                  </a:ext>
                </a:extLst>
              </p:cNvPr>
              <p:cNvSpPr txBox="1"/>
              <p:nvPr/>
            </p:nvSpPr>
            <p:spPr>
              <a:xfrm>
                <a:off x="4511643" y="4744228"/>
                <a:ext cx="499634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ロボットは</a:t>
                </a:r>
                <a:r>
                  <a:rPr lang="ja-JP" altLang="en-US" b="1" i="0" dirty="0">
                    <a:solidFill>
                      <a:srgbClr val="C00000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リンゴを運ぶ命令</a:t>
                </a:r>
                <a:r>
                  <a:rPr lang="ja-JP" altLang="en-US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</a:t>
                </a:r>
                <a:r>
                  <a:rPr lang="ja-JP" altLang="en-US" b="1" u="sng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わかります！</a:t>
                </a:r>
                <a:endParaRPr lang="en-US" altLang="ja-JP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F4CD496A-B603-4C02-BCB5-9078A4141779}"/>
                  </a:ext>
                </a:extLst>
              </p:cNvPr>
              <p:cNvSpPr txBox="1"/>
              <p:nvPr/>
            </p:nvSpPr>
            <p:spPr>
              <a:xfrm>
                <a:off x="6546993" y="4805266"/>
                <a:ext cx="4401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はこ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977CAB90-CB6A-4D76-8181-621339DC9B49}"/>
                  </a:ext>
                </a:extLst>
              </p:cNvPr>
              <p:cNvSpPr txBox="1"/>
              <p:nvPr/>
            </p:nvSpPr>
            <p:spPr>
              <a:xfrm>
                <a:off x="6668059" y="4805266"/>
                <a:ext cx="1332543" cy="176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  <p:sp>
          <p:nvSpPr>
            <p:cNvPr id="66" name="円: 塗りつぶしなし 65">
              <a:extLst>
                <a:ext uri="{FF2B5EF4-FFF2-40B4-BE49-F238E27FC236}">
                  <a16:creationId xmlns:a16="http://schemas.microsoft.com/office/drawing/2014/main" id="{92852C34-5116-46E5-9FEA-214BCAD88174}"/>
                </a:ext>
              </a:extLst>
            </p:cNvPr>
            <p:cNvSpPr/>
            <p:nvPr/>
          </p:nvSpPr>
          <p:spPr>
            <a:xfrm>
              <a:off x="334735" y="1372806"/>
              <a:ext cx="611810" cy="61181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BA64384-2B27-40D0-A8A2-45C70DC8C84F}"/>
              </a:ext>
            </a:extLst>
          </p:cNvPr>
          <p:cNvGrpSpPr/>
          <p:nvPr/>
        </p:nvGrpSpPr>
        <p:grpSpPr>
          <a:xfrm>
            <a:off x="1651248" y="2269591"/>
            <a:ext cx="5841504" cy="1849648"/>
            <a:chOff x="1651248" y="2269591"/>
            <a:chExt cx="5841504" cy="1849648"/>
          </a:xfrm>
        </p:grpSpPr>
        <p:sp>
          <p:nvSpPr>
            <p:cNvPr id="64" name="吹き出し: 角を丸めた四角形 63">
              <a:extLst>
                <a:ext uri="{FF2B5EF4-FFF2-40B4-BE49-F238E27FC236}">
                  <a16:creationId xmlns:a16="http://schemas.microsoft.com/office/drawing/2014/main" id="{3503A482-3CD1-48A3-B323-C8484BB0614F}"/>
                </a:ext>
              </a:extLst>
            </p:cNvPr>
            <p:cNvSpPr/>
            <p:nvPr/>
          </p:nvSpPr>
          <p:spPr>
            <a:xfrm>
              <a:off x="3951999" y="2269591"/>
              <a:ext cx="3540753" cy="1849648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924A515-B4AB-4107-897A-E6EA55DC3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1248" y="2473262"/>
              <a:ext cx="1743733" cy="1323557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CE92BD46-16C5-41D3-A1DA-8E028D854724}"/>
                </a:ext>
              </a:extLst>
            </p:cNvPr>
            <p:cNvSpPr txBox="1"/>
            <p:nvPr/>
          </p:nvSpPr>
          <p:spPr>
            <a:xfrm>
              <a:off x="4001240" y="2336170"/>
              <a:ext cx="340273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リンゴのところまで移動して、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リンゴをつかんで、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もどってくる！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CD905F6-14BE-4EC9-8FF1-B15097934A1D}"/>
                </a:ext>
              </a:extLst>
            </p:cNvPr>
            <p:cNvSpPr txBox="1"/>
            <p:nvPr/>
          </p:nvSpPr>
          <p:spPr>
            <a:xfrm>
              <a:off x="6057715" y="2442663"/>
              <a:ext cx="61034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98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FBA9A6B-3456-4759-8236-4A28B08C0180}"/>
              </a:ext>
            </a:extLst>
          </p:cNvPr>
          <p:cNvGrpSpPr/>
          <p:nvPr/>
        </p:nvGrpSpPr>
        <p:grpSpPr>
          <a:xfrm>
            <a:off x="440322" y="1441719"/>
            <a:ext cx="6089187" cy="1685077"/>
            <a:chOff x="421309" y="1353488"/>
            <a:chExt cx="6089187" cy="1685077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AC8F48F3-BBA4-45AD-BC99-71075A74B6A5}"/>
                </a:ext>
              </a:extLst>
            </p:cNvPr>
            <p:cNvSpPr txBox="1"/>
            <p:nvPr/>
          </p:nvSpPr>
          <p:spPr>
            <a:xfrm>
              <a:off x="550449" y="1353488"/>
              <a:ext cx="596004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思い通りにロボットをうごかすためには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ロボットやコンピューターが理解できる言葉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命令することが必要です！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DCA0BB3-A095-446C-B58E-1AB0042C70FA}"/>
                </a:ext>
              </a:extLst>
            </p:cNvPr>
            <p:cNvSpPr txBox="1"/>
            <p:nvPr/>
          </p:nvSpPr>
          <p:spPr>
            <a:xfrm>
              <a:off x="421309" y="1437986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DE55CE4-8849-44A8-BF42-ED7F307C9B70}"/>
                </a:ext>
              </a:extLst>
            </p:cNvPr>
            <p:cNvSpPr txBox="1"/>
            <p:nvPr/>
          </p:nvSpPr>
          <p:spPr>
            <a:xfrm>
              <a:off x="886534" y="1436038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A2B9C92-9B4C-420F-ADAF-5CA7A3E2672B}"/>
                </a:ext>
              </a:extLst>
            </p:cNvPr>
            <p:cNvSpPr txBox="1"/>
            <p:nvPr/>
          </p:nvSpPr>
          <p:spPr>
            <a:xfrm>
              <a:off x="3498015" y="1994935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りかい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84E96F7-C373-4A44-A0E4-515E4E4948AE}"/>
                </a:ext>
              </a:extLst>
            </p:cNvPr>
            <p:cNvSpPr txBox="1"/>
            <p:nvPr/>
          </p:nvSpPr>
          <p:spPr>
            <a:xfrm>
              <a:off x="4647575" y="1986140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ことば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E476156-2096-4231-BC1A-D6DB6D4A9449}"/>
                </a:ext>
              </a:extLst>
            </p:cNvPr>
            <p:cNvSpPr txBox="1"/>
            <p:nvPr/>
          </p:nvSpPr>
          <p:spPr>
            <a:xfrm>
              <a:off x="550449" y="2509145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A3C55D7-C76A-498A-AB28-327C4FC05B0E}"/>
                </a:ext>
              </a:extLst>
            </p:cNvPr>
            <p:cNvSpPr txBox="1"/>
            <p:nvPr/>
          </p:nvSpPr>
          <p:spPr>
            <a:xfrm>
              <a:off x="2148034" y="2518452"/>
              <a:ext cx="6513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F573DC7B-F035-473B-A48E-DF341D7A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ロボットをうごかすためには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95B94F8-F937-4E27-82A5-A8A223EF01C1}"/>
              </a:ext>
            </a:extLst>
          </p:cNvPr>
          <p:cNvGrpSpPr/>
          <p:nvPr/>
        </p:nvGrpSpPr>
        <p:grpSpPr>
          <a:xfrm>
            <a:off x="4224094" y="2803116"/>
            <a:ext cx="4610829" cy="1651095"/>
            <a:chOff x="2304876" y="3451670"/>
            <a:chExt cx="4610829" cy="1651095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20119F8C-CA2A-4236-B59E-7BC8733EC392}"/>
                </a:ext>
              </a:extLst>
            </p:cNvPr>
            <p:cNvSpPr/>
            <p:nvPr/>
          </p:nvSpPr>
          <p:spPr>
            <a:xfrm>
              <a:off x="3782841" y="3451670"/>
              <a:ext cx="3013313" cy="1651095"/>
            </a:xfrm>
            <a:prstGeom prst="wedgeRoundRectCallout">
              <a:avLst>
                <a:gd name="adj1" fmla="val -60431"/>
                <a:gd name="adj2" fmla="val -2096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E143B72-D2B1-439E-ADE2-DB38F2866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04876" y="3541738"/>
              <a:ext cx="1252153" cy="950430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DFCFB6D-41EB-4655-BFB2-7750A4459716}"/>
                </a:ext>
              </a:extLst>
            </p:cNvPr>
            <p:cNvSpPr txBox="1"/>
            <p:nvPr/>
          </p:nvSpPr>
          <p:spPr>
            <a:xfrm>
              <a:off x="3832082" y="3518249"/>
              <a:ext cx="308362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リンゴのところまで移動して、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リンゴをつかんで、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もどってくる！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D979BBD-7FD7-4A1B-9652-0D65E6BA858E}"/>
                </a:ext>
              </a:extLst>
            </p:cNvPr>
            <p:cNvSpPr txBox="1"/>
            <p:nvPr/>
          </p:nvSpPr>
          <p:spPr>
            <a:xfrm>
              <a:off x="5665395" y="3586380"/>
              <a:ext cx="61034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11D14280-6400-4FA2-87DB-FBAAA5D3E840}"/>
              </a:ext>
            </a:extLst>
          </p:cNvPr>
          <p:cNvGrpSpPr/>
          <p:nvPr/>
        </p:nvGrpSpPr>
        <p:grpSpPr>
          <a:xfrm>
            <a:off x="2229145" y="2735258"/>
            <a:ext cx="4889636" cy="3560197"/>
            <a:chOff x="3473791" y="-80746"/>
            <a:chExt cx="4889636" cy="3560197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4BDCE309-80EA-4921-9689-6B90497F8589}"/>
                </a:ext>
              </a:extLst>
            </p:cNvPr>
            <p:cNvGrpSpPr/>
            <p:nvPr/>
          </p:nvGrpSpPr>
          <p:grpSpPr>
            <a:xfrm>
              <a:off x="3473791" y="-80746"/>
              <a:ext cx="4889636" cy="3560197"/>
              <a:chOff x="3473791" y="-80746"/>
              <a:chExt cx="4889636" cy="3560197"/>
            </a:xfrm>
          </p:grpSpPr>
          <p:cxnSp>
            <p:nvCxnSpPr>
              <p:cNvPr id="20" name="直線矢印コネクタ 19">
                <a:extLst>
                  <a:ext uri="{FF2B5EF4-FFF2-40B4-BE49-F238E27FC236}">
                    <a16:creationId xmlns:a16="http://schemas.microsoft.com/office/drawing/2014/main" id="{32611EBC-CA59-4A3D-96C7-857F71106E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0626" y="2076822"/>
                <a:ext cx="1316918" cy="881378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CB7B0B5-8E63-4120-B3FF-B5A3E2C8A7E9}"/>
                  </a:ext>
                </a:extLst>
              </p:cNvPr>
              <p:cNvSpPr txBox="1"/>
              <p:nvPr/>
            </p:nvSpPr>
            <p:spPr>
              <a:xfrm>
                <a:off x="3473791" y="2902370"/>
                <a:ext cx="4889636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これを</a:t>
                </a:r>
                <a:r>
                  <a:rPr kumimoji="1" lang="ja-JP" altLang="en-US" b="1" dirty="0">
                    <a:solidFill>
                      <a:srgbClr val="C0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「プログラミング言語」</a:t>
                </a:r>
                <a:r>
                  <a:rPr kumimoji="1"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といいます。</a:t>
                </a:r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cxnSp>
            <p:nvCxnSpPr>
              <p:cNvPr id="19" name="直線矢印コネクタ 18">
                <a:extLst>
                  <a:ext uri="{FF2B5EF4-FFF2-40B4-BE49-F238E27FC236}">
                    <a16:creationId xmlns:a16="http://schemas.microsoft.com/office/drawing/2014/main" id="{49AF3789-D0E8-4B6D-91A9-0F6FDE4A8B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32531" y="-80746"/>
                <a:ext cx="0" cy="3083831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F4309BB-69D5-4477-BAC5-C74A5097F459}"/>
                </a:ext>
              </a:extLst>
            </p:cNvPr>
            <p:cNvSpPr txBox="1"/>
            <p:nvPr/>
          </p:nvSpPr>
          <p:spPr>
            <a:xfrm>
              <a:off x="6037229" y="2972603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029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3DC7B-F035-473B-A48E-DF341D7A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ロボットをうごかすためには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1EC96E8-3BAC-4992-9BA5-E14611772699}"/>
              </a:ext>
            </a:extLst>
          </p:cNvPr>
          <p:cNvGrpSpPr/>
          <p:nvPr/>
        </p:nvGrpSpPr>
        <p:grpSpPr>
          <a:xfrm>
            <a:off x="204864" y="1922438"/>
            <a:ext cx="8640381" cy="3324689"/>
            <a:chOff x="74994" y="3529296"/>
            <a:chExt cx="8640381" cy="332468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3615E25-5A1E-472D-9685-A7E7C736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94" y="3529296"/>
              <a:ext cx="8640381" cy="3324689"/>
            </a:xfrm>
            <a:prstGeom prst="rect">
              <a:avLst/>
            </a:prstGeom>
          </p:spPr>
        </p:pic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E6FD30C-6094-45D3-8058-4A9A6D67618E}"/>
                </a:ext>
              </a:extLst>
            </p:cNvPr>
            <p:cNvGrpSpPr/>
            <p:nvPr/>
          </p:nvGrpSpPr>
          <p:grpSpPr>
            <a:xfrm>
              <a:off x="1590085" y="4232910"/>
              <a:ext cx="5610198" cy="1862048"/>
              <a:chOff x="1590085" y="4232910"/>
              <a:chExt cx="5610198" cy="1862048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7ED9CF5-A35B-4D7D-8404-1A1914A3E0A6}"/>
                  </a:ext>
                </a:extLst>
              </p:cNvPr>
              <p:cNvSpPr txBox="1"/>
              <p:nvPr/>
            </p:nvSpPr>
            <p:spPr>
              <a:xfrm>
                <a:off x="1590085" y="4232910"/>
                <a:ext cx="5610198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2000" b="1" i="0" dirty="0">
                    <a:solidFill>
                      <a:schemeClr val="accent4">
                        <a:lumMod val="75000"/>
                      </a:schemeClr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プログラミング言語とは、</a:t>
                </a:r>
                <a:endParaRPr lang="en-US" altLang="ja-JP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ja-JP" altLang="en-US" sz="2000" b="1" i="0" dirty="0">
                    <a:solidFill>
                      <a:schemeClr val="accent4">
                        <a:lumMod val="75000"/>
                      </a:schemeClr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ロボットやコンピューターが</a:t>
                </a:r>
                <a:endParaRPr lang="en-US" altLang="ja-JP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kumimoji="1" lang="ja-JP" altLang="en-US" sz="2000" b="1" dirty="0">
                    <a:solidFill>
                      <a:schemeClr val="accent4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命令を理解できる言葉のことだよ！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491FC5A-8F7E-42F6-B84E-68880885D006}"/>
                  </a:ext>
                </a:extLst>
              </p:cNvPr>
              <p:cNvSpPr txBox="1"/>
              <p:nvPr/>
            </p:nvSpPr>
            <p:spPr>
              <a:xfrm>
                <a:off x="4617663" y="4314473"/>
                <a:ext cx="61034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chemeClr val="accent4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げんご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91B12FA-E594-428E-8BE9-482770FDBEDF}"/>
                  </a:ext>
                </a:extLst>
              </p:cNvPr>
              <p:cNvSpPr txBox="1"/>
              <p:nvPr/>
            </p:nvSpPr>
            <p:spPr>
              <a:xfrm>
                <a:off x="4339118" y="5540024"/>
                <a:ext cx="61034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chemeClr val="accent4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ことば</a:t>
                </a: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0987D53-C04A-4B42-9E6C-EE9F037D4FAA}"/>
                  </a:ext>
                </a:extLst>
              </p:cNvPr>
              <p:cNvSpPr txBox="1"/>
              <p:nvPr/>
            </p:nvSpPr>
            <p:spPr>
              <a:xfrm>
                <a:off x="2212588" y="5540024"/>
                <a:ext cx="8249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chemeClr val="accent4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99D8F0E-0C25-4EBA-939F-AFF48F1E9AC7}"/>
                  </a:ext>
                </a:extLst>
              </p:cNvPr>
              <p:cNvSpPr txBox="1"/>
              <p:nvPr/>
            </p:nvSpPr>
            <p:spPr>
              <a:xfrm>
                <a:off x="2996860" y="5540024"/>
                <a:ext cx="7359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chemeClr val="accent4">
                        <a:lumMod val="75000"/>
                      </a:schemeClr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りかい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5117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 err="1"/>
              <a:t>CodeyRocky</a:t>
            </a:r>
            <a:r>
              <a:rPr lang="ja-JP" altLang="en-US" dirty="0"/>
              <a:t>の基本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学習で使うロボットの説明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08630D-9CA9-4619-B841-812F599FEA72}"/>
              </a:ext>
            </a:extLst>
          </p:cNvPr>
          <p:cNvSpPr txBox="1"/>
          <p:nvPr/>
        </p:nvSpPr>
        <p:spPr>
          <a:xfrm>
            <a:off x="3808519" y="1393794"/>
            <a:ext cx="91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6" y="1409252"/>
            <a:ext cx="2599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F72F26-238A-43C5-8E93-3ED22478E7E9}"/>
              </a:ext>
            </a:extLst>
          </p:cNvPr>
          <p:cNvSpPr txBox="1"/>
          <p:nvPr/>
        </p:nvSpPr>
        <p:spPr>
          <a:xfrm>
            <a:off x="433240" y="2301876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1543B5-66FE-4512-86D3-43A2DAE89028}"/>
              </a:ext>
            </a:extLst>
          </p:cNvPr>
          <p:cNvSpPr txBox="1"/>
          <p:nvPr/>
        </p:nvSpPr>
        <p:spPr>
          <a:xfrm>
            <a:off x="913905" y="2301877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BE38B5-5FD6-4986-B46C-A38D9420CC8E}"/>
              </a:ext>
            </a:extLst>
          </p:cNvPr>
          <p:cNvSpPr txBox="1"/>
          <p:nvPr/>
        </p:nvSpPr>
        <p:spPr>
          <a:xfrm>
            <a:off x="2088078" y="2301876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せつめい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9376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CodeyRockey</a:t>
            </a:r>
            <a:r>
              <a:rPr lang="ja-JP" altLang="en-US" dirty="0"/>
              <a:t>とは？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B49A5EB-53CD-4FDB-9953-C57BE5AE1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26" y="1613810"/>
            <a:ext cx="3772530" cy="463932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AA17AE-1CAF-435E-86E1-E5EA66241F8F}"/>
              </a:ext>
            </a:extLst>
          </p:cNvPr>
          <p:cNvSpPr txBox="1"/>
          <p:nvPr/>
        </p:nvSpPr>
        <p:spPr>
          <a:xfrm>
            <a:off x="700201" y="6072318"/>
            <a:ext cx="15782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引用：</a:t>
            </a:r>
            <a:r>
              <a:rPr lang="en-US" altLang="ja-JP" sz="1000" b="0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Makeblock</a:t>
            </a:r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社</a:t>
            </a:r>
            <a:r>
              <a:rPr lang="en-US" altLang="ja-JP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HP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A2D85C-04A3-420A-A654-D21EC482587E}"/>
              </a:ext>
            </a:extLst>
          </p:cNvPr>
          <p:cNvGrpSpPr/>
          <p:nvPr/>
        </p:nvGrpSpPr>
        <p:grpSpPr>
          <a:xfrm>
            <a:off x="428625" y="1016433"/>
            <a:ext cx="6922086" cy="577081"/>
            <a:chOff x="428625" y="1016433"/>
            <a:chExt cx="6922086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37C7131-9D21-4C5E-B0B5-F4BFBA5A826F}"/>
                </a:ext>
              </a:extLst>
            </p:cNvPr>
            <p:cNvSpPr txBox="1"/>
            <p:nvPr/>
          </p:nvSpPr>
          <p:spPr>
            <a:xfrm>
              <a:off x="428625" y="1016433"/>
              <a:ext cx="69220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の２つの部分でできているよ。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577DAB3-C252-4379-9A6B-09C61F4876F5}"/>
                </a:ext>
              </a:extLst>
            </p:cNvPr>
            <p:cNvSpPr txBox="1"/>
            <p:nvPr/>
          </p:nvSpPr>
          <p:spPr>
            <a:xfrm>
              <a:off x="730468" y="1097994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4A29FBE-0537-498B-A1E0-93F472C7EA60}"/>
                </a:ext>
              </a:extLst>
            </p:cNvPr>
            <p:cNvSpPr txBox="1"/>
            <p:nvPr/>
          </p:nvSpPr>
          <p:spPr>
            <a:xfrm>
              <a:off x="3288014" y="1097994"/>
              <a:ext cx="6747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07B8A5B-39AF-4F70-8CE5-F20283678F3D}"/>
                </a:ext>
              </a:extLst>
            </p:cNvPr>
            <p:cNvSpPr txBox="1"/>
            <p:nvPr/>
          </p:nvSpPr>
          <p:spPr>
            <a:xfrm>
              <a:off x="1683597" y="1097994"/>
              <a:ext cx="9531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428625" y="424045"/>
            <a:ext cx="2332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890056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CodeyRockey</a:t>
            </a:r>
            <a:r>
              <a:rPr lang="ja-JP" altLang="en-US" dirty="0"/>
              <a:t>とは？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58A499-F3F5-4E15-A707-53B41F6D1B20}"/>
              </a:ext>
            </a:extLst>
          </p:cNvPr>
          <p:cNvGrpSpPr/>
          <p:nvPr/>
        </p:nvGrpSpPr>
        <p:grpSpPr>
          <a:xfrm>
            <a:off x="316117" y="947390"/>
            <a:ext cx="8039126" cy="577081"/>
            <a:chOff x="261495" y="1291477"/>
            <a:chExt cx="8039126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261495" y="1291477"/>
              <a:ext cx="8039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はコンピュータといろいろなセンサーがついているよ。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571905" y="13626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D7DA68F-D7AD-43E6-871E-4C9BDA5D0840}"/>
              </a:ext>
            </a:extLst>
          </p:cNvPr>
          <p:cNvGrpSpPr/>
          <p:nvPr/>
        </p:nvGrpSpPr>
        <p:grpSpPr>
          <a:xfrm>
            <a:off x="280292" y="3953578"/>
            <a:ext cx="8457207" cy="577081"/>
            <a:chOff x="258168" y="4350704"/>
            <a:chExt cx="8457207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A374B02-66AC-43CE-92A8-B630817AF0C7}"/>
                </a:ext>
              </a:extLst>
            </p:cNvPr>
            <p:cNvSpPr txBox="1"/>
            <p:nvPr/>
          </p:nvSpPr>
          <p:spPr>
            <a:xfrm>
              <a:off x="258168" y="4350704"/>
              <a:ext cx="84572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はモーターとライトセンサーがついているよ。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BEC7EF86-9793-4A53-8BC6-B5C46BE826DF}"/>
                </a:ext>
              </a:extLst>
            </p:cNvPr>
            <p:cNvSpPr txBox="1"/>
            <p:nvPr/>
          </p:nvSpPr>
          <p:spPr>
            <a:xfrm>
              <a:off x="683308" y="4423815"/>
              <a:ext cx="7218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428625" y="424045"/>
            <a:ext cx="2332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A33748A-0F0E-4663-A252-89CC66296920}"/>
              </a:ext>
            </a:extLst>
          </p:cNvPr>
          <p:cNvGrpSpPr/>
          <p:nvPr/>
        </p:nvGrpSpPr>
        <p:grpSpPr>
          <a:xfrm>
            <a:off x="3073627" y="4515216"/>
            <a:ext cx="4731450" cy="2284186"/>
            <a:chOff x="4355718" y="4422637"/>
            <a:chExt cx="4731450" cy="2284186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1DDD05B1-BBFB-4F6F-9F27-9B91D3C1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5718" y="4812245"/>
              <a:ext cx="4397577" cy="1894578"/>
            </a:xfrm>
            <a:prstGeom prst="rect">
              <a:avLst/>
            </a:prstGeom>
          </p:spPr>
        </p:pic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7400467-FD99-46A0-A6D0-057145FBEBCA}"/>
                </a:ext>
              </a:extLst>
            </p:cNvPr>
            <p:cNvGrpSpPr/>
            <p:nvPr/>
          </p:nvGrpSpPr>
          <p:grpSpPr>
            <a:xfrm>
              <a:off x="6951366" y="4422637"/>
              <a:ext cx="2135802" cy="1523494"/>
              <a:chOff x="6951366" y="4422637"/>
              <a:chExt cx="2135802" cy="1523494"/>
            </a:xfrm>
          </p:grpSpPr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56A11003-F09A-44F6-A333-864D97D8F0FB}"/>
                  </a:ext>
                </a:extLst>
              </p:cNvPr>
              <p:cNvSpPr txBox="1"/>
              <p:nvPr/>
            </p:nvSpPr>
            <p:spPr>
              <a:xfrm>
                <a:off x="6951366" y="4422637"/>
                <a:ext cx="2135802" cy="152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多機能センサー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・色識別センサー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・グレースケースセンサー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</a:t>
                </a:r>
                <a:r>
                  <a:rPr kumimoji="1" lang="en-US" altLang="ja-JP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IR</a:t>
                </a: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距離識別センサー</a:t>
                </a:r>
                <a:endPara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A7F5FD96-8399-41DC-A914-28534D2361E5}"/>
                  </a:ext>
                </a:extLst>
              </p:cNvPr>
              <p:cNvSpPr txBox="1"/>
              <p:nvPr/>
            </p:nvSpPr>
            <p:spPr>
              <a:xfrm>
                <a:off x="7068069" y="4811986"/>
                <a:ext cx="7947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いろしきべつ</a:t>
                </a:r>
                <a:endParaRPr kumimoji="1" lang="ja-JP" altLang="en-US" sz="7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4B98627-CD48-4525-878A-E1801F60D0BD}"/>
                  </a:ext>
                </a:extLst>
              </p:cNvPr>
              <p:cNvSpPr txBox="1"/>
              <p:nvPr/>
            </p:nvSpPr>
            <p:spPr>
              <a:xfrm>
                <a:off x="7091530" y="5558003"/>
                <a:ext cx="154386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アイアールきょりしきべつ</a:t>
                </a:r>
                <a:endParaRPr kumimoji="1" lang="ja-JP" altLang="en-US" sz="7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634AE7B-C34C-4DF1-A318-3A18AB536853}"/>
                  </a:ext>
                </a:extLst>
              </p:cNvPr>
              <p:cNvSpPr txBox="1"/>
              <p:nvPr/>
            </p:nvSpPr>
            <p:spPr>
              <a:xfrm>
                <a:off x="6951366" y="4442942"/>
                <a:ext cx="6105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たきのう</a:t>
                </a:r>
                <a:endParaRPr kumimoji="1" lang="ja-JP" altLang="en-US" sz="7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B09FCC4-73B8-49F7-877D-0F5EB333F654}"/>
              </a:ext>
            </a:extLst>
          </p:cNvPr>
          <p:cNvGrpSpPr/>
          <p:nvPr/>
        </p:nvGrpSpPr>
        <p:grpSpPr>
          <a:xfrm>
            <a:off x="1579656" y="1591032"/>
            <a:ext cx="5724834" cy="2305948"/>
            <a:chOff x="3898560" y="1506794"/>
            <a:chExt cx="5724834" cy="2305948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61DF452E-5364-4E04-8378-8879BD5A4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433" y="1713899"/>
              <a:ext cx="4518735" cy="2098843"/>
            </a:xfrm>
            <a:prstGeom prst="rect">
              <a:avLst/>
            </a:prstGeom>
          </p:spPr>
        </p:pic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471D7A35-04D1-49D3-BD61-076534892FFF}"/>
                </a:ext>
              </a:extLst>
            </p:cNvPr>
            <p:cNvGrpSpPr/>
            <p:nvPr/>
          </p:nvGrpSpPr>
          <p:grpSpPr>
            <a:xfrm>
              <a:off x="4181228" y="1523507"/>
              <a:ext cx="1456766" cy="393703"/>
              <a:chOff x="4354105" y="2240523"/>
              <a:chExt cx="1456766" cy="393703"/>
            </a:xfrm>
          </p:grpSpPr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73FA9F20-A372-46BC-A102-14D980585D66}"/>
                  </a:ext>
                </a:extLst>
              </p:cNvPr>
              <p:cNvSpPr txBox="1"/>
              <p:nvPr/>
            </p:nvSpPr>
            <p:spPr>
              <a:xfrm>
                <a:off x="4467727" y="2357227"/>
                <a:ext cx="12516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TW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赤外線受信機</a:t>
                </a:r>
                <a:endPara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11AD88AB-8139-45FA-820F-9C6C26C2BF00}"/>
                  </a:ext>
                </a:extLst>
              </p:cNvPr>
              <p:cNvSpPr txBox="1"/>
              <p:nvPr/>
            </p:nvSpPr>
            <p:spPr>
              <a:xfrm>
                <a:off x="4354105" y="2240523"/>
                <a:ext cx="145676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せきがいせんじゅしんき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FABA680-8ED3-4F2B-823D-F69C7D22E089}"/>
                </a:ext>
              </a:extLst>
            </p:cNvPr>
            <p:cNvSpPr txBox="1"/>
            <p:nvPr/>
          </p:nvSpPr>
          <p:spPr>
            <a:xfrm>
              <a:off x="3898560" y="2031078"/>
              <a:ext cx="18521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1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ギアポテンション</a:t>
              </a:r>
              <a:endParaRPr kumimoji="1" lang="en-US" altLang="ja-JP" sz="11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/>
              <a:r>
                <a:rPr kumimoji="1" lang="ja-JP" altLang="en-US" sz="11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メーター</a:t>
              </a:r>
              <a:endPara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97036EC-504F-44D7-80E6-E98A7FC2FC1A}"/>
                </a:ext>
              </a:extLst>
            </p:cNvPr>
            <p:cNvSpPr txBox="1"/>
            <p:nvPr/>
          </p:nvSpPr>
          <p:spPr>
            <a:xfrm>
              <a:off x="4489584" y="2592563"/>
              <a:ext cx="1452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ジャイロセンサー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A570858-E440-4EA0-9953-CC824336754D}"/>
                </a:ext>
              </a:extLst>
            </p:cNvPr>
            <p:cNvSpPr txBox="1"/>
            <p:nvPr/>
          </p:nvSpPr>
          <p:spPr>
            <a:xfrm>
              <a:off x="4517158" y="2991255"/>
              <a:ext cx="1120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スピーカー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1905686-80C7-44FC-90DD-965E8F55ED9E}"/>
                </a:ext>
              </a:extLst>
            </p:cNvPr>
            <p:cNvSpPr txBox="1"/>
            <p:nvPr/>
          </p:nvSpPr>
          <p:spPr>
            <a:xfrm>
              <a:off x="4517158" y="3433777"/>
              <a:ext cx="9260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A9B6E55E-AF40-4433-960B-8D2F7FAE6DDB}"/>
                </a:ext>
              </a:extLst>
            </p:cNvPr>
            <p:cNvGrpSpPr/>
            <p:nvPr/>
          </p:nvGrpSpPr>
          <p:grpSpPr>
            <a:xfrm>
              <a:off x="8015502" y="2893629"/>
              <a:ext cx="1607892" cy="784830"/>
              <a:chOff x="7435415" y="3279510"/>
              <a:chExt cx="1607892" cy="784830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67D2EAC7-06D3-46B9-AF56-692E0A6DF023}"/>
                  </a:ext>
                </a:extLst>
              </p:cNvPr>
              <p:cNvSpPr txBox="1"/>
              <p:nvPr/>
            </p:nvSpPr>
            <p:spPr>
              <a:xfrm>
                <a:off x="7513293" y="3279510"/>
                <a:ext cx="153001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光センサー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音声センサー</a:t>
                </a:r>
                <a:endPara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69F5172F-A12A-4160-99C8-599DEE2455A1}"/>
                  </a:ext>
                </a:extLst>
              </p:cNvPr>
              <p:cNvSpPr txBox="1"/>
              <p:nvPr/>
            </p:nvSpPr>
            <p:spPr>
              <a:xfrm>
                <a:off x="7435415" y="3297787"/>
                <a:ext cx="68211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ひかり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0AD55DEC-734B-43F7-8326-3B3AF4002D34}"/>
                  </a:ext>
                </a:extLst>
              </p:cNvPr>
              <p:cNvSpPr txBox="1"/>
              <p:nvPr/>
            </p:nvSpPr>
            <p:spPr>
              <a:xfrm>
                <a:off x="7491091" y="3610990"/>
                <a:ext cx="68211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おんせい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40D72849-8F34-4EFE-A33D-4968FCDDCE12}"/>
                </a:ext>
              </a:extLst>
            </p:cNvPr>
            <p:cNvGrpSpPr/>
            <p:nvPr/>
          </p:nvGrpSpPr>
          <p:grpSpPr>
            <a:xfrm>
              <a:off x="7711180" y="2044348"/>
              <a:ext cx="1621194" cy="400887"/>
              <a:chOff x="7844306" y="2029560"/>
              <a:chExt cx="1621194" cy="400887"/>
            </a:xfrm>
          </p:grpSpPr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8F838BEA-43B3-43C7-BE2B-06007E24F569}"/>
                  </a:ext>
                </a:extLst>
              </p:cNvPr>
              <p:cNvSpPr txBox="1"/>
              <p:nvPr/>
            </p:nvSpPr>
            <p:spPr>
              <a:xfrm>
                <a:off x="7844306" y="2168837"/>
                <a:ext cx="162119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LED</a:t>
                </a:r>
                <a:r>
                  <a:rPr kumimoji="1" lang="ja-JP" altLang="en-US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ディスプレイ</a:t>
                </a:r>
                <a:endParaRPr kumimoji="1"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667C862B-06AD-42D0-8904-3B42CFE78AF6}"/>
                  </a:ext>
                </a:extLst>
              </p:cNvPr>
              <p:cNvSpPr txBox="1"/>
              <p:nvPr/>
            </p:nvSpPr>
            <p:spPr>
              <a:xfrm>
                <a:off x="7964951" y="2029560"/>
                <a:ext cx="13210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エルイーディー</a:t>
                </a:r>
              </a:p>
            </p:txBody>
          </p:sp>
        </p:grp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6D7D55A-7F50-43BE-A5AB-F5B634493494}"/>
                </a:ext>
              </a:extLst>
            </p:cNvPr>
            <p:cNvGrpSpPr/>
            <p:nvPr/>
          </p:nvGrpSpPr>
          <p:grpSpPr>
            <a:xfrm>
              <a:off x="7545136" y="2486456"/>
              <a:ext cx="1938119" cy="382279"/>
              <a:chOff x="7703030" y="2409983"/>
              <a:chExt cx="1938119" cy="382279"/>
            </a:xfrm>
          </p:grpSpPr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2D0AA1F-D793-42BB-94A7-6E97ACF7D068}"/>
                  </a:ext>
                </a:extLst>
              </p:cNvPr>
              <p:cNvSpPr txBox="1"/>
              <p:nvPr/>
            </p:nvSpPr>
            <p:spPr>
              <a:xfrm>
                <a:off x="7703030" y="2530652"/>
                <a:ext cx="193811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RGB</a:t>
                </a:r>
                <a:r>
                  <a:rPr kumimoji="1" lang="ja-JP" altLang="en-US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インジケーター</a:t>
                </a:r>
                <a:endParaRPr kumimoji="1"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77905C7-DEA4-4CDF-9BF3-67FD73121E8E}"/>
                  </a:ext>
                </a:extLst>
              </p:cNvPr>
              <p:cNvSpPr txBox="1"/>
              <p:nvPr/>
            </p:nvSpPr>
            <p:spPr>
              <a:xfrm>
                <a:off x="7870939" y="2409983"/>
                <a:ext cx="139475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アールジービー</a:t>
                </a:r>
              </a:p>
            </p:txBody>
          </p:sp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8EECCF57-5C11-4B12-B985-C511CDC1E812}"/>
                </a:ext>
              </a:extLst>
            </p:cNvPr>
            <p:cNvGrpSpPr/>
            <p:nvPr/>
          </p:nvGrpSpPr>
          <p:grpSpPr>
            <a:xfrm>
              <a:off x="7758256" y="1506794"/>
              <a:ext cx="1456766" cy="393703"/>
              <a:chOff x="4354105" y="2240523"/>
              <a:chExt cx="1456766" cy="393703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EAE8A7-54A3-48E6-BAAF-55B2939F77A8}"/>
                  </a:ext>
                </a:extLst>
              </p:cNvPr>
              <p:cNvSpPr txBox="1"/>
              <p:nvPr/>
            </p:nvSpPr>
            <p:spPr>
              <a:xfrm>
                <a:off x="4467727" y="2357227"/>
                <a:ext cx="12516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TW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赤外線受信機</a:t>
                </a:r>
                <a:endPara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2A4279B2-10D4-4D3F-8B75-05EF9916BCDE}"/>
                  </a:ext>
                </a:extLst>
              </p:cNvPr>
              <p:cNvSpPr txBox="1"/>
              <p:nvPr/>
            </p:nvSpPr>
            <p:spPr>
              <a:xfrm>
                <a:off x="4354105" y="2240523"/>
                <a:ext cx="145676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せきがいせんじゅしんき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 err="1"/>
              <a:t>mBlock</a:t>
            </a:r>
            <a:r>
              <a:rPr lang="ja-JP" altLang="en-US" dirty="0"/>
              <a:t>の基本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学習で使うプログラム言語の説明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08630D-9CA9-4619-B841-812F599FEA72}"/>
              </a:ext>
            </a:extLst>
          </p:cNvPr>
          <p:cNvSpPr txBox="1"/>
          <p:nvPr/>
        </p:nvSpPr>
        <p:spPr>
          <a:xfrm>
            <a:off x="2725443" y="1386092"/>
            <a:ext cx="91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6" y="1409252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F72F26-238A-43C5-8E93-3ED22478E7E9}"/>
              </a:ext>
            </a:extLst>
          </p:cNvPr>
          <p:cNvSpPr txBox="1"/>
          <p:nvPr/>
        </p:nvSpPr>
        <p:spPr>
          <a:xfrm>
            <a:off x="460092" y="2311302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1543B5-66FE-4512-86D3-43A2DAE89028}"/>
              </a:ext>
            </a:extLst>
          </p:cNvPr>
          <p:cNvSpPr txBox="1"/>
          <p:nvPr/>
        </p:nvSpPr>
        <p:spPr>
          <a:xfrm>
            <a:off x="895873" y="2308959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BE38B5-5FD6-4986-B46C-A38D9420CC8E}"/>
              </a:ext>
            </a:extLst>
          </p:cNvPr>
          <p:cNvSpPr txBox="1"/>
          <p:nvPr/>
        </p:nvSpPr>
        <p:spPr>
          <a:xfrm>
            <a:off x="2658826" y="2308958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せつめい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A763DCA-3A88-41A4-A1C2-767727B3BAB3}"/>
              </a:ext>
            </a:extLst>
          </p:cNvPr>
          <p:cNvSpPr txBox="1"/>
          <p:nvPr/>
        </p:nvSpPr>
        <p:spPr>
          <a:xfrm>
            <a:off x="2111935" y="2308958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げんご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0680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とは？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F3300C6-0F95-4DAC-8F23-B1CF2CD6941B}"/>
              </a:ext>
            </a:extLst>
          </p:cNvPr>
          <p:cNvGrpSpPr/>
          <p:nvPr/>
        </p:nvGrpSpPr>
        <p:grpSpPr>
          <a:xfrm>
            <a:off x="610002" y="1167326"/>
            <a:ext cx="7830106" cy="577081"/>
            <a:chOff x="610002" y="1167326"/>
            <a:chExt cx="7830106" cy="577081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6A5674D-BF5C-4CB8-B410-DCDAE1DFFC05}"/>
                </a:ext>
              </a:extLst>
            </p:cNvPr>
            <p:cNvSpPr txBox="1"/>
            <p:nvPr/>
          </p:nvSpPr>
          <p:spPr>
            <a:xfrm>
              <a:off x="610002" y="1167326"/>
              <a:ext cx="78301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CodeyRocky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を動かすための命令を書くプログラミング言語のことだよ。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33115F3-CE3D-44E4-916F-D027A2FD4DD3}"/>
                </a:ext>
              </a:extLst>
            </p:cNvPr>
            <p:cNvSpPr txBox="1"/>
            <p:nvPr/>
          </p:nvSpPr>
          <p:spPr>
            <a:xfrm>
              <a:off x="932156" y="1260250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070D385-1E2D-4994-919B-4BD5FBBF042C}"/>
                </a:ext>
              </a:extLst>
            </p:cNvPr>
            <p:cNvSpPr txBox="1"/>
            <p:nvPr/>
          </p:nvSpPr>
          <p:spPr>
            <a:xfrm>
              <a:off x="2423605" y="1260250"/>
              <a:ext cx="4882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3F4CD6-0958-4140-8790-420A3D557F33}"/>
                </a:ext>
              </a:extLst>
            </p:cNvPr>
            <p:cNvSpPr txBox="1"/>
            <p:nvPr/>
          </p:nvSpPr>
          <p:spPr>
            <a:xfrm>
              <a:off x="3757813" y="1260250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EE61A64-8BDC-4851-985D-EB9410FF5B7D}"/>
                </a:ext>
              </a:extLst>
            </p:cNvPr>
            <p:cNvSpPr txBox="1"/>
            <p:nvPr/>
          </p:nvSpPr>
          <p:spPr>
            <a:xfrm>
              <a:off x="4575839" y="1260250"/>
              <a:ext cx="3246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8C74A19-5F29-40E6-B24F-EF32EFB2EFD4}"/>
                </a:ext>
              </a:extLst>
            </p:cNvPr>
            <p:cNvSpPr txBox="1"/>
            <p:nvPr/>
          </p:nvSpPr>
          <p:spPr>
            <a:xfrm>
              <a:off x="6509897" y="1260250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2126941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992424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3194320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2228709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」のアイコンをダブルクリックしてみよう！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FCC07A-7FAE-4A56-A61C-9AD33A89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プログラムの作り方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E2121D-8120-435B-8AB6-CE4A2D2BB0AB}"/>
              </a:ext>
            </a:extLst>
          </p:cNvPr>
          <p:cNvSpPr txBox="1"/>
          <p:nvPr/>
        </p:nvSpPr>
        <p:spPr>
          <a:xfrm>
            <a:off x="1945688" y="337667"/>
            <a:ext cx="1288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つくり　かた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D4D3C8B-828B-4973-9E91-26835B4C0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20" y="1386016"/>
            <a:ext cx="8247355" cy="4424362"/>
          </a:xfrm>
          <a:prstGeom prst="rect">
            <a:avLst/>
          </a:prstGeom>
        </p:spPr>
      </p:pic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4E30E82-D44F-4296-9A2E-7AC20516D2F5}"/>
              </a:ext>
            </a:extLst>
          </p:cNvPr>
          <p:cNvSpPr/>
          <p:nvPr/>
        </p:nvSpPr>
        <p:spPr>
          <a:xfrm>
            <a:off x="2019208" y="1819922"/>
            <a:ext cx="1780435" cy="3990456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B159BAA-3CF8-4C83-842F-819129EEF9F8}"/>
              </a:ext>
            </a:extLst>
          </p:cNvPr>
          <p:cNvSpPr/>
          <p:nvPr/>
        </p:nvSpPr>
        <p:spPr>
          <a:xfrm>
            <a:off x="3876121" y="1819922"/>
            <a:ext cx="4799859" cy="3990456"/>
          </a:xfrm>
          <a:prstGeom prst="roundRect">
            <a:avLst>
              <a:gd name="adj" fmla="val 217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62E21905-6C86-4D1B-B7ED-5E2D165A5631}"/>
              </a:ext>
            </a:extLst>
          </p:cNvPr>
          <p:cNvCxnSpPr/>
          <p:nvPr/>
        </p:nvCxnSpPr>
        <p:spPr>
          <a:xfrm flipV="1">
            <a:off x="3179661" y="2692866"/>
            <a:ext cx="1134048" cy="21811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D619AF9-58DA-4C30-ACE0-0621ECB8EE4C}"/>
              </a:ext>
            </a:extLst>
          </p:cNvPr>
          <p:cNvGrpSpPr/>
          <p:nvPr/>
        </p:nvGrpSpPr>
        <p:grpSpPr>
          <a:xfrm>
            <a:off x="544838" y="4189146"/>
            <a:ext cx="3795276" cy="2624368"/>
            <a:chOff x="544838" y="4189146"/>
            <a:chExt cx="3795276" cy="2624368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275C193-A89D-4B70-A6D7-5D7331EA8A3C}"/>
                </a:ext>
              </a:extLst>
            </p:cNvPr>
            <p:cNvGrpSpPr/>
            <p:nvPr/>
          </p:nvGrpSpPr>
          <p:grpSpPr>
            <a:xfrm>
              <a:off x="544838" y="4189146"/>
              <a:ext cx="3795276" cy="2624368"/>
              <a:chOff x="544838" y="4189146"/>
              <a:chExt cx="3795276" cy="2624368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DE302822-DDC9-4C55-A997-A28E3E104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838" y="4189146"/>
                <a:ext cx="1549054" cy="2624368"/>
              </a:xfrm>
              <a:prstGeom prst="rect">
                <a:avLst/>
              </a:prstGeom>
            </p:spPr>
          </p:pic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17FDAECA-D91C-47C3-A5DE-D963DC744003}"/>
                  </a:ext>
                </a:extLst>
              </p:cNvPr>
              <p:cNvGrpSpPr/>
              <p:nvPr/>
            </p:nvGrpSpPr>
            <p:grpSpPr>
              <a:xfrm>
                <a:off x="2045613" y="4313064"/>
                <a:ext cx="2294501" cy="1015663"/>
                <a:chOff x="3468472" y="325067"/>
                <a:chExt cx="2294501" cy="1015663"/>
              </a:xfrm>
            </p:grpSpPr>
            <p:sp>
              <p:nvSpPr>
                <p:cNvPr id="23" name="吹き出し: 角を丸めた四角形 22">
                  <a:extLst>
                    <a:ext uri="{FF2B5EF4-FFF2-40B4-BE49-F238E27FC236}">
                      <a16:creationId xmlns:a16="http://schemas.microsoft.com/office/drawing/2014/main" id="{EC9851D4-9C11-4A86-A3A2-DAC1B0802124}"/>
                    </a:ext>
                  </a:extLst>
                </p:cNvPr>
                <p:cNvSpPr/>
                <p:nvPr/>
              </p:nvSpPr>
              <p:spPr>
                <a:xfrm>
                  <a:off x="3468472" y="373906"/>
                  <a:ext cx="2268096" cy="966824"/>
                </a:xfrm>
                <a:prstGeom prst="wedgeRoundRectCallout">
                  <a:avLst>
                    <a:gd name="adj1" fmla="val -60431"/>
                    <a:gd name="adj2" fmla="val -966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7F8FA9C0-7421-458A-854F-54B0DB2770FF}"/>
                    </a:ext>
                  </a:extLst>
                </p:cNvPr>
                <p:cNvSpPr txBox="1"/>
                <p:nvPr/>
              </p:nvSpPr>
              <p:spPr>
                <a:xfrm>
                  <a:off x="3677236" y="325067"/>
                  <a:ext cx="2085737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ブロックエリア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(</a:t>
                  </a: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左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)</a:t>
                  </a: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から命令を</a:t>
                  </a: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選ぶ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よ！</a:t>
                  </a: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BD54ACC1-F9DB-4D4C-B51A-9464575BF47C}"/>
                    </a:ext>
                  </a:extLst>
                </p:cNvPr>
                <p:cNvSpPr txBox="1"/>
                <p:nvPr/>
              </p:nvSpPr>
              <p:spPr>
                <a:xfrm>
                  <a:off x="4012811" y="854221"/>
                  <a:ext cx="75650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  <a:endParaRPr kumimoji="1" lang="ja-JP" altLang="en-US" sz="9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01BEACC2-367C-49AB-8D8B-BD73F319DC6F}"/>
                    </a:ext>
                  </a:extLst>
                </p:cNvPr>
                <p:cNvSpPr txBox="1"/>
                <p:nvPr/>
              </p:nvSpPr>
              <p:spPr>
                <a:xfrm>
                  <a:off x="4624692" y="829376"/>
                  <a:ext cx="58096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えら</a:t>
                  </a:r>
                  <a:endParaRPr kumimoji="1" lang="ja-JP" altLang="en-US" sz="9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9F229F4-E708-4D78-A4ED-94D8C4A090B5}"/>
                </a:ext>
              </a:extLst>
            </p:cNvPr>
            <p:cNvSpPr txBox="1"/>
            <p:nvPr/>
          </p:nvSpPr>
          <p:spPr>
            <a:xfrm>
              <a:off x="2084760" y="5952269"/>
              <a:ext cx="1800493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u="sng" dirty="0">
                  <a:solidFill>
                    <a:srgbClr val="FF0000"/>
                  </a:solidFill>
                </a:rPr>
                <a:t>ブロックエリア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C563D37B-A7C7-4F17-A2A7-64AEC38F8D76}"/>
                </a:ext>
              </a:extLst>
            </p:cNvPr>
            <p:cNvSpPr txBox="1"/>
            <p:nvPr/>
          </p:nvSpPr>
          <p:spPr>
            <a:xfrm>
              <a:off x="3545959" y="4366351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BE0E5F6-A8E3-41F2-B960-A91510883F4B}"/>
              </a:ext>
            </a:extLst>
          </p:cNvPr>
          <p:cNvGrpSpPr/>
          <p:nvPr/>
        </p:nvGrpSpPr>
        <p:grpSpPr>
          <a:xfrm>
            <a:off x="4387348" y="3441845"/>
            <a:ext cx="4211814" cy="3182092"/>
            <a:chOff x="4387348" y="3441845"/>
            <a:chExt cx="4211814" cy="3182092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F3A323E-DE8A-48FF-992D-E34C4D0B7DF6}"/>
                </a:ext>
              </a:extLst>
            </p:cNvPr>
            <p:cNvGrpSpPr/>
            <p:nvPr/>
          </p:nvGrpSpPr>
          <p:grpSpPr>
            <a:xfrm>
              <a:off x="4387348" y="3441845"/>
              <a:ext cx="4211814" cy="3182092"/>
              <a:chOff x="4444361" y="3441845"/>
              <a:chExt cx="4211814" cy="3182092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3B78779E-B90C-4BD5-8573-CE249BEE06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60140" y="4080483"/>
                <a:ext cx="1596035" cy="2543454"/>
              </a:xfrm>
              <a:prstGeom prst="rect">
                <a:avLst/>
              </a:prstGeom>
            </p:spPr>
          </p:pic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B870338D-D4E7-4E15-BDE0-0454606ED34B}"/>
                  </a:ext>
                </a:extLst>
              </p:cNvPr>
              <p:cNvGrpSpPr/>
              <p:nvPr/>
            </p:nvGrpSpPr>
            <p:grpSpPr>
              <a:xfrm>
                <a:off x="4444361" y="3441845"/>
                <a:ext cx="3129845" cy="1508105"/>
                <a:chOff x="4126334" y="291752"/>
                <a:chExt cx="3129845" cy="1508105"/>
              </a:xfrm>
            </p:grpSpPr>
            <p:sp>
              <p:nvSpPr>
                <p:cNvPr id="17" name="吹き出し: 角を丸めた四角形 16">
                  <a:extLst>
                    <a:ext uri="{FF2B5EF4-FFF2-40B4-BE49-F238E27FC236}">
                      <a16:creationId xmlns:a16="http://schemas.microsoft.com/office/drawing/2014/main" id="{A8FAF925-52A6-47F3-8D64-B70B86CAC39A}"/>
                    </a:ext>
                  </a:extLst>
                </p:cNvPr>
                <p:cNvSpPr/>
                <p:nvPr/>
              </p:nvSpPr>
              <p:spPr>
                <a:xfrm>
                  <a:off x="4150510" y="345902"/>
                  <a:ext cx="2989455" cy="1441110"/>
                </a:xfrm>
                <a:prstGeom prst="wedgeRoundRectCallout">
                  <a:avLst>
                    <a:gd name="adj1" fmla="val 56666"/>
                    <a:gd name="adj2" fmla="val 3899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B80FF89A-9268-4768-8D9F-3D0CF067270A}"/>
                    </a:ext>
                  </a:extLst>
                </p:cNvPr>
                <p:cNvSpPr txBox="1"/>
                <p:nvPr/>
              </p:nvSpPr>
              <p:spPr>
                <a:xfrm>
                  <a:off x="4184364" y="291752"/>
                  <a:ext cx="3071815" cy="15081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プログラミングエリア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(</a:t>
                  </a: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右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)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に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命令を</a:t>
                  </a: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並べる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よ！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クリックしたまま右に運ぼう！</a:t>
                  </a:r>
                  <a:endPara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B63A7E16-CD19-42CE-93A5-FDCD395CB156}"/>
                    </a:ext>
                  </a:extLst>
                </p:cNvPr>
                <p:cNvSpPr txBox="1"/>
                <p:nvPr/>
              </p:nvSpPr>
              <p:spPr>
                <a:xfrm>
                  <a:off x="4126334" y="814973"/>
                  <a:ext cx="75650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</a:t>
                  </a:r>
                  <a:endParaRPr kumimoji="1" lang="ja-JP" altLang="en-US" sz="9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13FAF00A-4898-455C-933A-5CD2953161D7}"/>
                    </a:ext>
                  </a:extLst>
                </p:cNvPr>
                <p:cNvSpPr txBox="1"/>
                <p:nvPr/>
              </p:nvSpPr>
              <p:spPr>
                <a:xfrm>
                  <a:off x="4810365" y="808221"/>
                  <a:ext cx="58096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9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なら</a:t>
                  </a:r>
                  <a:endParaRPr kumimoji="1" lang="ja-JP" altLang="en-US" sz="9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6B27D30-698D-48B1-83C7-79A95EC59D53}"/>
                </a:ext>
              </a:extLst>
            </p:cNvPr>
            <p:cNvSpPr txBox="1"/>
            <p:nvPr/>
          </p:nvSpPr>
          <p:spPr>
            <a:xfrm>
              <a:off x="4839772" y="5952269"/>
              <a:ext cx="249299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u="sng" dirty="0">
                  <a:solidFill>
                    <a:srgbClr val="00B050"/>
                  </a:solidFill>
                </a:rPr>
                <a:t>プログラミングエリア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8F5566D-8BAD-4AD9-AB76-9DC556B28FDF}"/>
                </a:ext>
              </a:extLst>
            </p:cNvPr>
            <p:cNvSpPr txBox="1"/>
            <p:nvPr/>
          </p:nvSpPr>
          <p:spPr>
            <a:xfrm>
              <a:off x="5904202" y="4469804"/>
              <a:ext cx="11297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　　はこ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050D040-C8FA-4200-8723-FDD4C7B4E29F}"/>
                </a:ext>
              </a:extLst>
            </p:cNvPr>
            <p:cNvSpPr txBox="1"/>
            <p:nvPr/>
          </p:nvSpPr>
          <p:spPr>
            <a:xfrm>
              <a:off x="6402139" y="3495995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74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4DBDE8-DB6B-4B05-957C-0894C98B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「ことば」について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108BA4C-0377-4FDE-A435-33636AA26A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893" b="56018"/>
          <a:stretch/>
        </p:blipFill>
        <p:spPr>
          <a:xfrm>
            <a:off x="905523" y="1736066"/>
            <a:ext cx="2752511" cy="2810638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6623F1E1-C1E3-4734-B846-7C55D6E47C83}"/>
              </a:ext>
            </a:extLst>
          </p:cNvPr>
          <p:cNvSpPr/>
          <p:nvPr/>
        </p:nvSpPr>
        <p:spPr>
          <a:xfrm>
            <a:off x="2361843" y="1935183"/>
            <a:ext cx="372861" cy="372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7620376-69F9-4B9C-A3CF-1887191F5562}"/>
              </a:ext>
            </a:extLst>
          </p:cNvPr>
          <p:cNvSpPr/>
          <p:nvPr/>
        </p:nvSpPr>
        <p:spPr>
          <a:xfrm>
            <a:off x="2388093" y="2670806"/>
            <a:ext cx="1269941" cy="560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CBAC530-A0FE-4A92-99AF-6EBA452DC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9" t="3961" r="-479" b="54455"/>
          <a:stretch/>
        </p:blipFill>
        <p:spPr>
          <a:xfrm>
            <a:off x="4474970" y="1882066"/>
            <a:ext cx="1872572" cy="3765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4A31CC2-41FA-4348-AE77-AA858D23B8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33" b="9535"/>
          <a:stretch/>
        </p:blipFill>
        <p:spPr>
          <a:xfrm>
            <a:off x="4488596" y="2262681"/>
            <a:ext cx="2932912" cy="17894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78DFA56-8D68-4DE3-A35D-C851A442FE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" t="50000" r="-24" b="8416"/>
          <a:stretch/>
        </p:blipFill>
        <p:spPr>
          <a:xfrm>
            <a:off x="4474970" y="4385401"/>
            <a:ext cx="1872572" cy="3765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617FCD0-C764-471E-A26F-6E3F2A7698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94" b="5474"/>
          <a:stretch/>
        </p:blipFill>
        <p:spPr>
          <a:xfrm>
            <a:off x="4559617" y="4761914"/>
            <a:ext cx="4034255" cy="18353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4F92BD-942B-4D4A-82DB-1C7008747D3A}"/>
              </a:ext>
            </a:extLst>
          </p:cNvPr>
          <p:cNvSpPr txBox="1"/>
          <p:nvPr/>
        </p:nvSpPr>
        <p:spPr>
          <a:xfrm>
            <a:off x="423569" y="1078549"/>
            <a:ext cx="85961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のマークを押すと、プログラミングするときの言葉を選ぶことができます。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E8E0E4A-7772-4D44-ABFD-BE3633EFE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23" y="1173144"/>
            <a:ext cx="457200" cy="428625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872D98-17B3-47AB-8DA6-DBC4BABF39EB}"/>
              </a:ext>
            </a:extLst>
          </p:cNvPr>
          <p:cNvSpPr txBox="1"/>
          <p:nvPr/>
        </p:nvSpPr>
        <p:spPr>
          <a:xfrm>
            <a:off x="2277123" y="1127083"/>
            <a:ext cx="404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8C7CB49-1705-4FA1-94D5-4D21DB13E7FA}"/>
              </a:ext>
            </a:extLst>
          </p:cNvPr>
          <p:cNvSpPr txBox="1"/>
          <p:nvPr/>
        </p:nvSpPr>
        <p:spPr>
          <a:xfrm>
            <a:off x="5924197" y="1127083"/>
            <a:ext cx="606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ことば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628AE9-4752-433D-9C20-2EDB61527519}"/>
              </a:ext>
            </a:extLst>
          </p:cNvPr>
          <p:cNvSpPr txBox="1"/>
          <p:nvPr/>
        </p:nvSpPr>
        <p:spPr>
          <a:xfrm>
            <a:off x="6513081" y="1127083"/>
            <a:ext cx="606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C366C06-6ED2-4B16-943F-86843433BB64}"/>
              </a:ext>
            </a:extLst>
          </p:cNvPr>
          <p:cNvGrpSpPr/>
          <p:nvPr/>
        </p:nvGrpSpPr>
        <p:grpSpPr>
          <a:xfrm>
            <a:off x="6347087" y="1736312"/>
            <a:ext cx="2121590" cy="577081"/>
            <a:chOff x="5814421" y="1736312"/>
            <a:chExt cx="2121590" cy="577081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FA8B024-9C55-412B-964B-3AADAAE35957}"/>
                </a:ext>
              </a:extLst>
            </p:cNvPr>
            <p:cNvSpPr txBox="1"/>
            <p:nvPr/>
          </p:nvSpPr>
          <p:spPr>
            <a:xfrm>
              <a:off x="5814421" y="1736312"/>
              <a:ext cx="21215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を選んだとき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ECFBF56-C211-4F5C-B4AD-9B8CF6F05040}"/>
                </a:ext>
              </a:extLst>
            </p:cNvPr>
            <p:cNvSpPr txBox="1"/>
            <p:nvPr/>
          </p:nvSpPr>
          <p:spPr>
            <a:xfrm>
              <a:off x="5972164" y="1784846"/>
              <a:ext cx="606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71ECBD4-956E-4C26-A392-707464828186}"/>
              </a:ext>
            </a:extLst>
          </p:cNvPr>
          <p:cNvGrpSpPr/>
          <p:nvPr/>
        </p:nvGrpSpPr>
        <p:grpSpPr>
          <a:xfrm>
            <a:off x="6347087" y="4239647"/>
            <a:ext cx="2121590" cy="577081"/>
            <a:chOff x="5814421" y="4239647"/>
            <a:chExt cx="2121590" cy="577081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975BE44-30E2-4441-BF88-4503125080C7}"/>
                </a:ext>
              </a:extLst>
            </p:cNvPr>
            <p:cNvSpPr txBox="1"/>
            <p:nvPr/>
          </p:nvSpPr>
          <p:spPr>
            <a:xfrm>
              <a:off x="5814421" y="4239647"/>
              <a:ext cx="21215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を選んだとき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B4E598E-83E6-4C26-BC53-C152F3A59AA5}"/>
                </a:ext>
              </a:extLst>
            </p:cNvPr>
            <p:cNvSpPr txBox="1"/>
            <p:nvPr/>
          </p:nvSpPr>
          <p:spPr>
            <a:xfrm>
              <a:off x="5972162" y="4304984"/>
              <a:ext cx="606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5AAFA8-3764-4C0B-83A2-0B085287FEC1}"/>
              </a:ext>
            </a:extLst>
          </p:cNvPr>
          <p:cNvSpPr txBox="1"/>
          <p:nvPr/>
        </p:nvSpPr>
        <p:spPr>
          <a:xfrm>
            <a:off x="1644645" y="4782509"/>
            <a:ext cx="32558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やさしい日本語で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プログラミングしたい人は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「にほんご」を選んでね！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B4817BD-4424-4148-A143-A1561D3E168A}"/>
              </a:ext>
            </a:extLst>
          </p:cNvPr>
          <p:cNvGrpSpPr/>
          <p:nvPr/>
        </p:nvGrpSpPr>
        <p:grpSpPr>
          <a:xfrm>
            <a:off x="106954" y="4761914"/>
            <a:ext cx="4327468" cy="1799925"/>
            <a:chOff x="106954" y="4761914"/>
            <a:chExt cx="4327468" cy="1799925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3A7BAE8-AFBB-4622-A8E3-95A7EE236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954" y="5445676"/>
              <a:ext cx="1470500" cy="1116163"/>
            </a:xfrm>
            <a:prstGeom prst="rect">
              <a:avLst/>
            </a:prstGeom>
          </p:spPr>
        </p:pic>
        <p:sp>
          <p:nvSpPr>
            <p:cNvPr id="32" name="吹き出し: 角を丸めた四角形 31">
              <a:extLst>
                <a:ext uri="{FF2B5EF4-FFF2-40B4-BE49-F238E27FC236}">
                  <a16:creationId xmlns:a16="http://schemas.microsoft.com/office/drawing/2014/main" id="{E174B553-B5B1-48EE-AB3B-D1517F6FFAD3}"/>
                </a:ext>
              </a:extLst>
            </p:cNvPr>
            <p:cNvSpPr/>
            <p:nvPr/>
          </p:nvSpPr>
          <p:spPr>
            <a:xfrm>
              <a:off x="1527104" y="4761914"/>
              <a:ext cx="2907318" cy="1528700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22DEC4A-9773-4C66-9DAD-15E15FEA877B}"/>
                </a:ext>
              </a:extLst>
            </p:cNvPr>
            <p:cNvSpPr txBox="1"/>
            <p:nvPr/>
          </p:nvSpPr>
          <p:spPr>
            <a:xfrm>
              <a:off x="2479176" y="4831974"/>
              <a:ext cx="7561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にほんご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BCAE5F1-B8F9-45E6-B636-057E80E11545}"/>
                </a:ext>
              </a:extLst>
            </p:cNvPr>
            <p:cNvSpPr txBox="1"/>
            <p:nvPr/>
          </p:nvSpPr>
          <p:spPr>
            <a:xfrm>
              <a:off x="3530321" y="5340531"/>
              <a:ext cx="579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5051BC0-7D95-4847-8F21-897362B83D2C}"/>
                </a:ext>
              </a:extLst>
            </p:cNvPr>
            <p:cNvSpPr txBox="1"/>
            <p:nvPr/>
          </p:nvSpPr>
          <p:spPr>
            <a:xfrm>
              <a:off x="2980763" y="5779451"/>
              <a:ext cx="579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828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/>
              <a:t>Codey</a:t>
            </a:r>
            <a:r>
              <a:rPr lang="ja-JP" altLang="en-US" dirty="0"/>
              <a:t>を動かしてみよう！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命令を</a:t>
            </a:r>
            <a:r>
              <a:rPr lang="en-US" altLang="ja-JP" dirty="0"/>
              <a:t>Codey</a:t>
            </a:r>
            <a:r>
              <a:rPr lang="ja-JP" altLang="en-US" dirty="0"/>
              <a:t>に覚えさせよう！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08630D-9CA9-4619-B841-812F599FEA72}"/>
              </a:ext>
            </a:extLst>
          </p:cNvPr>
          <p:cNvSpPr txBox="1"/>
          <p:nvPr/>
        </p:nvSpPr>
        <p:spPr>
          <a:xfrm>
            <a:off x="2385166" y="1409252"/>
            <a:ext cx="473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7" y="1409252"/>
            <a:ext cx="1347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AF72F26-238A-43C5-8E93-3ED22478E7E9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1543B5-66FE-4512-86D3-43A2DAE89028}"/>
              </a:ext>
            </a:extLst>
          </p:cNvPr>
          <p:cNvSpPr txBox="1"/>
          <p:nvPr/>
        </p:nvSpPr>
        <p:spPr>
          <a:xfrm>
            <a:off x="1079471" y="2328242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BE38B5-5FD6-4986-B46C-A38D9420CC8E}"/>
              </a:ext>
            </a:extLst>
          </p:cNvPr>
          <p:cNvSpPr txBox="1"/>
          <p:nvPr/>
        </p:nvSpPr>
        <p:spPr>
          <a:xfrm>
            <a:off x="1822854" y="2328242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208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000" y="3250227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744001" y="3260399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735122" y="3756254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E7D8B74-55E4-4FDC-854F-E0F2F20AD8CE}"/>
              </a:ext>
            </a:extLst>
          </p:cNvPr>
          <p:cNvGrpSpPr/>
          <p:nvPr/>
        </p:nvGrpSpPr>
        <p:grpSpPr>
          <a:xfrm>
            <a:off x="610002" y="1301938"/>
            <a:ext cx="8170014" cy="630942"/>
            <a:chOff x="610002" y="1301938"/>
            <a:chExt cx="8170014" cy="630942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768F177-3834-434C-881D-8990776C35CC}"/>
                </a:ext>
              </a:extLst>
            </p:cNvPr>
            <p:cNvSpPr txBox="1"/>
            <p:nvPr/>
          </p:nvSpPr>
          <p:spPr>
            <a:xfrm>
              <a:off x="610002" y="1301938"/>
              <a:ext cx="81700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ボタンを押すと、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が笑う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」プログラムを作ってみよう！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ECA92D2-D088-4AC4-B943-C67EF6E06B96}"/>
                </a:ext>
              </a:extLst>
            </p:cNvPr>
            <p:cNvSpPr txBox="1"/>
            <p:nvPr/>
          </p:nvSpPr>
          <p:spPr>
            <a:xfrm>
              <a:off x="1979720" y="1353095"/>
              <a:ext cx="6066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E603B10-D38A-488D-8BBF-70B9117EA856}"/>
                </a:ext>
              </a:extLst>
            </p:cNvPr>
            <p:cNvSpPr txBox="1"/>
            <p:nvPr/>
          </p:nvSpPr>
          <p:spPr>
            <a:xfrm>
              <a:off x="3153052" y="1353095"/>
              <a:ext cx="8030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C5D4132-B3C9-4EFF-9DAA-A4B44D2B1BEB}"/>
                </a:ext>
              </a:extLst>
            </p:cNvPr>
            <p:cNvSpPr txBox="1"/>
            <p:nvPr/>
          </p:nvSpPr>
          <p:spPr>
            <a:xfrm>
              <a:off x="3988225" y="1353095"/>
              <a:ext cx="8030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わら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37EF930-E724-48CB-BEF2-68CD02C29999}"/>
                </a:ext>
              </a:extLst>
            </p:cNvPr>
            <p:cNvSpPr txBox="1"/>
            <p:nvPr/>
          </p:nvSpPr>
          <p:spPr>
            <a:xfrm>
              <a:off x="6271267" y="1353095"/>
              <a:ext cx="8030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968914" y="2212247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2284290" y="2944934"/>
            <a:ext cx="3060000" cy="283159"/>
            <a:chOff x="1509204" y="2270526"/>
            <a:chExt cx="3060000" cy="283159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546EA746-B271-4537-BB8D-35FC0848E3C1}"/>
                </a:ext>
              </a:extLst>
            </p:cNvPr>
            <p:cNvCxnSpPr>
              <a:cxnSpLocks/>
            </p:cNvCxnSpPr>
            <p:nvPr/>
          </p:nvCxnSpPr>
          <p:spPr>
            <a:xfrm>
              <a:off x="2428716" y="2285568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EE0C868F-B377-4901-B3C8-DECB09A2041A}"/>
                </a:ext>
              </a:extLst>
            </p:cNvPr>
            <p:cNvCxnSpPr>
              <a:cxnSpLocks/>
            </p:cNvCxnSpPr>
            <p:nvPr/>
          </p:nvCxnSpPr>
          <p:spPr>
            <a:xfrm>
              <a:off x="3468883" y="2270526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754806" y="4465468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128F3E1-EEEA-42E5-A378-6622FF0A34E6}"/>
              </a:ext>
            </a:extLst>
          </p:cNvPr>
          <p:cNvGrpSpPr/>
          <p:nvPr/>
        </p:nvGrpSpPr>
        <p:grpSpPr>
          <a:xfrm>
            <a:off x="5344289" y="2683324"/>
            <a:ext cx="3799709" cy="1077218"/>
            <a:chOff x="5344289" y="2683324"/>
            <a:chExt cx="3799709" cy="1077218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5344289" y="2683324"/>
              <a:ext cx="37997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タブ</a:t>
              </a:r>
              <a:endParaRPr lang="en-US" altLang="ja-JP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（クリックすると切り替わります。）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EE82211-C350-4D36-8869-CAA37500933A}"/>
                </a:ext>
              </a:extLst>
            </p:cNvPr>
            <p:cNvSpPr txBox="1"/>
            <p:nvPr/>
          </p:nvSpPr>
          <p:spPr>
            <a:xfrm>
              <a:off x="7006585" y="3283010"/>
              <a:ext cx="3417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79EEBD8-90BB-471E-AACB-2AF57231CDC5}"/>
                </a:ext>
              </a:extLst>
            </p:cNvPr>
            <p:cNvSpPr txBox="1"/>
            <p:nvPr/>
          </p:nvSpPr>
          <p:spPr>
            <a:xfrm>
              <a:off x="7391203" y="3291889"/>
              <a:ext cx="3417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5344289" y="4673458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C05942B9-202C-4687-9BE5-1C4992CBC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556" b="36225"/>
          <a:stretch/>
        </p:blipFill>
        <p:spPr>
          <a:xfrm>
            <a:off x="3710459" y="832455"/>
            <a:ext cx="5433542" cy="602554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16C8304-BA51-4C07-903D-DD06C88B1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445"/>
          <a:stretch/>
        </p:blipFill>
        <p:spPr>
          <a:xfrm>
            <a:off x="906413" y="1016991"/>
            <a:ext cx="2886932" cy="55919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5D9C89C-0329-4E6F-8110-18F329BFEC1A}"/>
              </a:ext>
            </a:extLst>
          </p:cNvPr>
          <p:cNvGrpSpPr/>
          <p:nvPr/>
        </p:nvGrpSpPr>
        <p:grpSpPr>
          <a:xfrm>
            <a:off x="4371552" y="1641085"/>
            <a:ext cx="4648402" cy="1131079"/>
            <a:chOff x="3413648" y="1570049"/>
            <a:chExt cx="5730352" cy="1131079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3413648" y="1570049"/>
              <a:ext cx="5730352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「Ａボタンが押されたとき」を選ぶ。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5160119" y="2135588"/>
              <a:ext cx="421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7367657" y="21282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50A63DF-3006-4AAD-AF78-FB77615ECDA1}"/>
              </a:ext>
            </a:extLst>
          </p:cNvPr>
          <p:cNvSpPr/>
          <p:nvPr/>
        </p:nvSpPr>
        <p:spPr>
          <a:xfrm>
            <a:off x="918927" y="5699461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918927" y="1567429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D3F84208-E429-432C-A0C6-F669B96F9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164" y="4651856"/>
            <a:ext cx="1267639" cy="2020120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D47242F1-FB60-49FA-A661-AA0E3B6151E7}"/>
              </a:ext>
            </a:extLst>
          </p:cNvPr>
          <p:cNvSpPr/>
          <p:nvPr/>
        </p:nvSpPr>
        <p:spPr>
          <a:xfrm>
            <a:off x="4096871" y="4870229"/>
            <a:ext cx="3464848" cy="1583373"/>
          </a:xfrm>
          <a:prstGeom prst="wedgeRoundRectCallout">
            <a:avLst>
              <a:gd name="adj1" fmla="val 56808"/>
              <a:gd name="adj2" fmla="val -27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5C54552-0089-4988-AB12-39AF4DB2394C}"/>
              </a:ext>
            </a:extLst>
          </p:cNvPr>
          <p:cNvGrpSpPr/>
          <p:nvPr/>
        </p:nvGrpSpPr>
        <p:grpSpPr>
          <a:xfrm>
            <a:off x="4134115" y="4877104"/>
            <a:ext cx="3464848" cy="1508105"/>
            <a:chOff x="4240544" y="4907864"/>
            <a:chExt cx="3464848" cy="1508105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0C754A7-C89D-45D5-A510-8CD436F59A75}"/>
                </a:ext>
              </a:extLst>
            </p:cNvPr>
            <p:cNvSpPr txBox="1"/>
            <p:nvPr/>
          </p:nvSpPr>
          <p:spPr>
            <a:xfrm>
              <a:off x="4240544" y="4907864"/>
              <a:ext cx="346484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左側で命令を選択し、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クリックしたままマウスを動かして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右側に運ぼう！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CC018B8-4D5B-472C-9D3A-9AEBA4BF8AAB}"/>
                </a:ext>
              </a:extLst>
            </p:cNvPr>
            <p:cNvSpPr txBox="1"/>
            <p:nvPr/>
          </p:nvSpPr>
          <p:spPr>
            <a:xfrm>
              <a:off x="4812551" y="4948779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48E619C-5D1E-425D-BB8B-493491D33302}"/>
                </a:ext>
              </a:extLst>
            </p:cNvPr>
            <p:cNvSpPr txBox="1"/>
            <p:nvPr/>
          </p:nvSpPr>
          <p:spPr>
            <a:xfrm>
              <a:off x="4297836" y="5939266"/>
              <a:ext cx="935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みぎがわ　はこ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4CA2347-EA2C-49E7-ADB4-4B68B56F3939}"/>
                </a:ext>
              </a:extLst>
            </p:cNvPr>
            <p:cNvSpPr txBox="1"/>
            <p:nvPr/>
          </p:nvSpPr>
          <p:spPr>
            <a:xfrm>
              <a:off x="5411568" y="4944203"/>
              <a:ext cx="6788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D7DC1C8-706E-4169-8EE0-1A5DA42C3431}"/>
              </a:ext>
            </a:extLst>
          </p:cNvPr>
          <p:cNvGrpSpPr/>
          <p:nvPr/>
        </p:nvGrpSpPr>
        <p:grpSpPr>
          <a:xfrm>
            <a:off x="4467458" y="3987573"/>
            <a:ext cx="4456590" cy="589375"/>
            <a:chOff x="4446977" y="3873466"/>
            <a:chExt cx="4456590" cy="589375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15F317C-608C-4351-ADFA-E426B132BC5E}"/>
                </a:ext>
              </a:extLst>
            </p:cNvPr>
            <p:cNvSpPr txBox="1"/>
            <p:nvPr/>
          </p:nvSpPr>
          <p:spPr>
            <a:xfrm>
              <a:off x="4446977" y="3885760"/>
              <a:ext cx="4456590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②「感情」から「笑顔」を選び、繋げる。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D33146B-B278-40A3-96DA-4F5BA5C718D5}"/>
                </a:ext>
              </a:extLst>
            </p:cNvPr>
            <p:cNvSpPr txBox="1"/>
            <p:nvPr/>
          </p:nvSpPr>
          <p:spPr>
            <a:xfrm>
              <a:off x="7144072" y="39010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C4195D6-3D99-4480-8FE9-042A580D251C}"/>
                </a:ext>
              </a:extLst>
            </p:cNvPr>
            <p:cNvSpPr txBox="1"/>
            <p:nvPr/>
          </p:nvSpPr>
          <p:spPr>
            <a:xfrm>
              <a:off x="4800127" y="3873466"/>
              <a:ext cx="8932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CA6DD3E-9D11-408E-91CA-E7A6C8A00D81}"/>
                </a:ext>
              </a:extLst>
            </p:cNvPr>
            <p:cNvSpPr txBox="1"/>
            <p:nvPr/>
          </p:nvSpPr>
          <p:spPr>
            <a:xfrm>
              <a:off x="6167546" y="3898203"/>
              <a:ext cx="8932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えがお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5543F25-E99D-46CF-AAE6-EB1BCC1AB451}"/>
                </a:ext>
              </a:extLst>
            </p:cNvPr>
            <p:cNvSpPr txBox="1"/>
            <p:nvPr/>
          </p:nvSpPr>
          <p:spPr>
            <a:xfrm>
              <a:off x="7832002" y="38829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37FC5F1-CDF0-4C30-8576-18CDF8EDCBC3}"/>
              </a:ext>
            </a:extLst>
          </p:cNvPr>
          <p:cNvSpPr txBox="1"/>
          <p:nvPr/>
        </p:nvSpPr>
        <p:spPr>
          <a:xfrm>
            <a:off x="3882872" y="439910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8F368B-9648-4AE6-B78F-B5C272484EB1}"/>
              </a:ext>
            </a:extLst>
          </p:cNvPr>
          <p:cNvSpPr txBox="1"/>
          <p:nvPr/>
        </p:nvSpPr>
        <p:spPr>
          <a:xfrm>
            <a:off x="536028" y="559150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74AF3CB-48C5-450A-B5CC-C25D78C72F51}"/>
              </a:ext>
            </a:extLst>
          </p:cNvPr>
          <p:cNvSpPr txBox="1"/>
          <p:nvPr/>
        </p:nvSpPr>
        <p:spPr>
          <a:xfrm>
            <a:off x="473054" y="14564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76FFE24-6141-46EC-BD60-8DB122E8351B}"/>
              </a:ext>
            </a:extLst>
          </p:cNvPr>
          <p:cNvSpPr txBox="1"/>
          <p:nvPr/>
        </p:nvSpPr>
        <p:spPr>
          <a:xfrm>
            <a:off x="6331324" y="5425476"/>
            <a:ext cx="8404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BD0E498-E67A-4FAC-8C79-CEFB0DBD88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24" r="5165" b="10250"/>
          <a:stretch/>
        </p:blipFill>
        <p:spPr>
          <a:xfrm>
            <a:off x="4523094" y="2679485"/>
            <a:ext cx="2456862" cy="1138959"/>
          </a:xfrm>
          <a:prstGeom prst="rect">
            <a:avLst/>
          </a:prstGeom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819156B1-9469-41F6-8AF1-0C72DF9D6106}"/>
              </a:ext>
            </a:extLst>
          </p:cNvPr>
          <p:cNvCxnSpPr>
            <a:cxnSpLocks/>
          </p:cNvCxnSpPr>
          <p:nvPr/>
        </p:nvCxnSpPr>
        <p:spPr>
          <a:xfrm flipV="1">
            <a:off x="3542190" y="3226610"/>
            <a:ext cx="1195254" cy="5486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DED0DEF6-F387-43FB-8AB1-4CFF18EF7954}"/>
              </a:ext>
            </a:extLst>
          </p:cNvPr>
          <p:cNvCxnSpPr>
            <a:cxnSpLocks/>
          </p:cNvCxnSpPr>
          <p:nvPr/>
        </p:nvCxnSpPr>
        <p:spPr>
          <a:xfrm flipH="1" flipV="1">
            <a:off x="5472922" y="3650161"/>
            <a:ext cx="417708" cy="4495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923988A-4C67-4C88-AD78-58CF72630440}"/>
              </a:ext>
            </a:extLst>
          </p:cNvPr>
          <p:cNvSpPr txBox="1"/>
          <p:nvPr/>
        </p:nvSpPr>
        <p:spPr>
          <a:xfrm>
            <a:off x="3999570" y="4912136"/>
            <a:ext cx="9357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8305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B47706-8DE4-4F06-B430-D2B1DE63C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メモ：まちがえたときは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E97A063-03E8-4C9B-BC0A-2E51779B9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84" y="960467"/>
            <a:ext cx="4001141" cy="20201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DBF0872-5190-40AB-A594-38AA316B5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666" y="960467"/>
            <a:ext cx="1267639" cy="202012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9E975AF-318A-4486-A0D5-3E16560F5CE9}"/>
              </a:ext>
            </a:extLst>
          </p:cNvPr>
          <p:cNvGrpSpPr/>
          <p:nvPr/>
        </p:nvGrpSpPr>
        <p:grpSpPr>
          <a:xfrm>
            <a:off x="3289055" y="1265070"/>
            <a:ext cx="3608520" cy="1583373"/>
            <a:chOff x="3949643" y="4841517"/>
            <a:chExt cx="3608520" cy="1583373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19CB5FEE-C63F-491C-A69A-12A747CC9CDE}"/>
                </a:ext>
              </a:extLst>
            </p:cNvPr>
            <p:cNvSpPr/>
            <p:nvPr/>
          </p:nvSpPr>
          <p:spPr>
            <a:xfrm>
              <a:off x="3949643" y="4841517"/>
              <a:ext cx="3464848" cy="1583373"/>
            </a:xfrm>
            <a:prstGeom prst="wedgeRoundRectCallout">
              <a:avLst>
                <a:gd name="adj1" fmla="val 56808"/>
                <a:gd name="adj2" fmla="val -275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6E451B2-767B-4FE1-8540-4FE744BB2B0B}"/>
                </a:ext>
              </a:extLst>
            </p:cNvPr>
            <p:cNvSpPr txBox="1"/>
            <p:nvPr/>
          </p:nvSpPr>
          <p:spPr>
            <a:xfrm>
              <a:off x="4141956" y="4879152"/>
              <a:ext cx="341620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笑わせたいのに「うわー」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を置いちゃったよ。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でも簡単に直せるんだ！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4DDF88E-B223-4894-B897-322BA0826E4F}"/>
                </a:ext>
              </a:extLst>
            </p:cNvPr>
            <p:cNvSpPr txBox="1"/>
            <p:nvPr/>
          </p:nvSpPr>
          <p:spPr>
            <a:xfrm>
              <a:off x="3976433" y="4948309"/>
              <a:ext cx="6788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FE340A3E-E5BB-4A18-BBA0-430188958C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40176"/>
          <a:stretch/>
        </p:blipFill>
        <p:spPr>
          <a:xfrm>
            <a:off x="203947" y="2992327"/>
            <a:ext cx="3921378" cy="3271516"/>
          </a:xfrm>
          <a:prstGeom prst="rect">
            <a:avLst/>
          </a:prstGeom>
        </p:spPr>
      </p:pic>
      <p:sp>
        <p:nvSpPr>
          <p:cNvPr id="14" name="矢印: 下 13">
            <a:extLst>
              <a:ext uri="{FF2B5EF4-FFF2-40B4-BE49-F238E27FC236}">
                <a16:creationId xmlns:a16="http://schemas.microsoft.com/office/drawing/2014/main" id="{033B0059-40F2-4153-B5FD-D556EFC4A34E}"/>
              </a:ext>
            </a:extLst>
          </p:cNvPr>
          <p:cNvSpPr/>
          <p:nvPr/>
        </p:nvSpPr>
        <p:spPr>
          <a:xfrm rot="8028776" flipH="1">
            <a:off x="1294510" y="4143100"/>
            <a:ext cx="88089" cy="272358"/>
          </a:xfrm>
          <a:prstGeom prst="downArrow">
            <a:avLst>
              <a:gd name="adj1" fmla="val 50000"/>
              <a:gd name="adj2" fmla="val 802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7B1609E-3D34-4880-900C-B4DEEAAEAA63}"/>
              </a:ext>
            </a:extLst>
          </p:cNvPr>
          <p:cNvSpPr/>
          <p:nvPr/>
        </p:nvSpPr>
        <p:spPr>
          <a:xfrm>
            <a:off x="1467315" y="4806712"/>
            <a:ext cx="1615735" cy="2521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1984EE0-5D36-4DD5-AC2F-896F361A2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235" y="2980587"/>
            <a:ext cx="3588333" cy="1370958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4EDC9A4-7ED9-4AA3-9F6E-EB1A96CE8D97}"/>
              </a:ext>
            </a:extLst>
          </p:cNvPr>
          <p:cNvCxnSpPr>
            <a:cxnSpLocks/>
          </p:cNvCxnSpPr>
          <p:nvPr/>
        </p:nvCxnSpPr>
        <p:spPr>
          <a:xfrm flipV="1">
            <a:off x="3397273" y="3804591"/>
            <a:ext cx="2255563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06ECCCD5-AD2E-4821-8694-271620F0C495}"/>
              </a:ext>
            </a:extLst>
          </p:cNvPr>
          <p:cNvCxnSpPr/>
          <p:nvPr/>
        </p:nvCxnSpPr>
        <p:spPr>
          <a:xfrm>
            <a:off x="4361793" y="3429000"/>
            <a:ext cx="0" cy="246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E90C3EB-530F-4B42-93EC-DD3FD22DCF64}"/>
              </a:ext>
            </a:extLst>
          </p:cNvPr>
          <p:cNvSpPr/>
          <p:nvPr/>
        </p:nvSpPr>
        <p:spPr>
          <a:xfrm>
            <a:off x="5917328" y="3951891"/>
            <a:ext cx="938207" cy="42191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C6F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64FDB26-B024-40C0-910F-64E1660603CA}"/>
              </a:ext>
            </a:extLst>
          </p:cNvPr>
          <p:cNvGrpSpPr/>
          <p:nvPr/>
        </p:nvGrpSpPr>
        <p:grpSpPr>
          <a:xfrm>
            <a:off x="4572000" y="4668022"/>
            <a:ext cx="4358098" cy="1519048"/>
            <a:chOff x="4038472" y="4896921"/>
            <a:chExt cx="4358098" cy="1519048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F421585-3A4C-4965-84D8-ECDFF896A538}"/>
                </a:ext>
              </a:extLst>
            </p:cNvPr>
            <p:cNvSpPr txBox="1"/>
            <p:nvPr/>
          </p:nvSpPr>
          <p:spPr>
            <a:xfrm>
              <a:off x="4240543" y="4907864"/>
              <a:ext cx="415602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右クリックをして、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「ブロックを削除」すると消せるよ！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何度でもやりなおせるね。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4355464-4C60-441F-A680-C2AE6063D01E}"/>
                </a:ext>
              </a:extLst>
            </p:cNvPr>
            <p:cNvSpPr txBox="1"/>
            <p:nvPr/>
          </p:nvSpPr>
          <p:spPr>
            <a:xfrm>
              <a:off x="4043828" y="4896921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76D130D-5FB1-4EEE-AEF9-AF5F3EE064FB}"/>
                </a:ext>
              </a:extLst>
            </p:cNvPr>
            <p:cNvSpPr txBox="1"/>
            <p:nvPr/>
          </p:nvSpPr>
          <p:spPr>
            <a:xfrm>
              <a:off x="4038472" y="5900119"/>
              <a:ext cx="93577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C92D5E9-6953-49A5-AF09-2438D06CF777}"/>
                </a:ext>
              </a:extLst>
            </p:cNvPr>
            <p:cNvSpPr txBox="1"/>
            <p:nvPr/>
          </p:nvSpPr>
          <p:spPr>
            <a:xfrm>
              <a:off x="5331604" y="5410311"/>
              <a:ext cx="18832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　　　　　　　　け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79198F7-70F2-4763-BA00-06229E1DCE37}"/>
              </a:ext>
            </a:extLst>
          </p:cNvPr>
          <p:cNvSpPr txBox="1"/>
          <p:nvPr/>
        </p:nvSpPr>
        <p:spPr>
          <a:xfrm>
            <a:off x="5238446" y="6952913"/>
            <a:ext cx="67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け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24AA25C-0F27-4A5F-B2A0-C2E9B0859463}"/>
              </a:ext>
            </a:extLst>
          </p:cNvPr>
          <p:cNvSpPr txBox="1"/>
          <p:nvPr/>
        </p:nvSpPr>
        <p:spPr>
          <a:xfrm>
            <a:off x="3518279" y="1803577"/>
            <a:ext cx="67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A35D200-62EC-431C-B47A-C096819CFC8F}"/>
              </a:ext>
            </a:extLst>
          </p:cNvPr>
          <p:cNvSpPr txBox="1"/>
          <p:nvPr/>
        </p:nvSpPr>
        <p:spPr>
          <a:xfrm>
            <a:off x="3819159" y="2280242"/>
            <a:ext cx="11760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かんたん　　　なお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9406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B45F2A3-2F0B-48A1-868E-BE80EFCAE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09" y="2104008"/>
            <a:ext cx="6959182" cy="388842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ファイル名を「（自分の名前）０１わらう」にして「保存」ボタンを押す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4B8E3B3-3101-49A3-BD6E-4B02ED4538EB}"/>
              </a:ext>
            </a:extLst>
          </p:cNvPr>
          <p:cNvSpPr txBox="1"/>
          <p:nvPr/>
        </p:nvSpPr>
        <p:spPr>
          <a:xfrm>
            <a:off x="5975611" y="1381515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9F7F5E5-0E3C-46F0-A214-F33358999E3A}"/>
              </a:ext>
            </a:extLst>
          </p:cNvPr>
          <p:cNvSpPr txBox="1"/>
          <p:nvPr/>
        </p:nvSpPr>
        <p:spPr>
          <a:xfrm>
            <a:off x="2434185" y="13815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79E7BC-D669-40B9-8E67-A0DFE6E159C7}"/>
              </a:ext>
            </a:extLst>
          </p:cNvPr>
          <p:cNvSpPr txBox="1"/>
          <p:nvPr/>
        </p:nvSpPr>
        <p:spPr>
          <a:xfrm>
            <a:off x="3100244" y="13815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C8F8AAD-0D86-4E8C-8710-A54A07413418}"/>
              </a:ext>
            </a:extLst>
          </p:cNvPr>
          <p:cNvSpPr txBox="1"/>
          <p:nvPr/>
        </p:nvSpPr>
        <p:spPr>
          <a:xfrm>
            <a:off x="1410410" y="13815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C8A532-CC55-491F-BB6D-2C7E88676AE9}"/>
              </a:ext>
            </a:extLst>
          </p:cNvPr>
          <p:cNvSpPr txBox="1"/>
          <p:nvPr/>
        </p:nvSpPr>
        <p:spPr>
          <a:xfrm>
            <a:off x="7570594" y="13815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6A3AFF9-BD0D-42F1-AF34-71B7C06614B0}"/>
              </a:ext>
            </a:extLst>
          </p:cNvPr>
          <p:cNvSpPr/>
          <p:nvPr/>
        </p:nvSpPr>
        <p:spPr>
          <a:xfrm>
            <a:off x="2486174" y="4695556"/>
            <a:ext cx="1823359" cy="3249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6F30DED-E5D7-4AFB-BBDE-066B17F55605}"/>
              </a:ext>
            </a:extLst>
          </p:cNvPr>
          <p:cNvSpPr/>
          <p:nvPr/>
        </p:nvSpPr>
        <p:spPr>
          <a:xfrm>
            <a:off x="5646198" y="5528273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419989C-4C7F-4E78-8F98-FD177C0241D5}"/>
              </a:ext>
            </a:extLst>
          </p:cNvPr>
          <p:cNvSpPr txBox="1"/>
          <p:nvPr/>
        </p:nvSpPr>
        <p:spPr>
          <a:xfrm>
            <a:off x="2573001" y="4781072"/>
            <a:ext cx="1736532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bIns="0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じぶんのなまえ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 01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わらう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7E063A-A509-4B30-BB22-13D908B9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  <a:endParaRPr kumimoji="1" lang="ja-JP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FE7A17-0C8E-4F0D-AA16-104B4B349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8" y="2092632"/>
            <a:ext cx="3277769" cy="33405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8F376FF-ECF0-4C5C-83F7-35F813C89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273" y="2092632"/>
            <a:ext cx="4027201" cy="3340502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2D2845-84A0-4781-8813-135C173ACF55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7EC68E8-F380-477F-AF58-7AD41E2A906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5B6C7E77-29D5-4F39-9675-1C18B32F2638}"/>
              </a:ext>
            </a:extLst>
          </p:cNvPr>
          <p:cNvSpPr/>
          <p:nvPr/>
        </p:nvSpPr>
        <p:spPr>
          <a:xfrm>
            <a:off x="2417992" y="3240349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A206B472-406C-4FBF-9E6A-866BA13078C7}"/>
              </a:ext>
            </a:extLst>
          </p:cNvPr>
          <p:cNvSpPr/>
          <p:nvPr/>
        </p:nvSpPr>
        <p:spPr>
          <a:xfrm>
            <a:off x="6491873" y="3881020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0BCD83-0ADA-4038-8CDF-204361368F21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F447327-7068-4E40-A2C4-506201BEED03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とパソコンをつなげよう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2AFF7ED-D519-4B62-9647-22B7692275D6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456C3C7-8594-4CFB-922D-B8A75B2EE7FB}"/>
                </a:ext>
              </a:extLst>
            </p:cNvPr>
            <p:cNvSpPr txBox="1"/>
            <p:nvPr/>
          </p:nvSpPr>
          <p:spPr>
            <a:xfrm>
              <a:off x="2246051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359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3096D0-95DE-46E8-8ABE-889D07AE8385}"/>
              </a:ext>
            </a:extLst>
          </p:cNvPr>
          <p:cNvGrpSpPr/>
          <p:nvPr/>
        </p:nvGrpSpPr>
        <p:grpSpPr>
          <a:xfrm>
            <a:off x="2962211" y="1401925"/>
            <a:ext cx="5489331" cy="1320191"/>
            <a:chOff x="2962211" y="1401925"/>
            <a:chExt cx="5489331" cy="1320191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B68A845-8B0D-442B-8F7C-A2081922A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2211" y="1401925"/>
              <a:ext cx="779253" cy="1320191"/>
            </a:xfrm>
            <a:prstGeom prst="rect">
              <a:avLst/>
            </a:prstGeom>
          </p:spPr>
        </p:pic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9DFDFD62-1FD3-4258-BDD3-A396107DB097}"/>
                </a:ext>
              </a:extLst>
            </p:cNvPr>
            <p:cNvSpPr/>
            <p:nvPr/>
          </p:nvSpPr>
          <p:spPr>
            <a:xfrm>
              <a:off x="4181107" y="1565309"/>
              <a:ext cx="4270435" cy="1124017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9A1F1E8-D763-4E8F-A1F4-4AFA76561277}"/>
                </a:ext>
              </a:extLst>
            </p:cNvPr>
            <p:cNvSpPr txBox="1"/>
            <p:nvPr/>
          </p:nvSpPr>
          <p:spPr>
            <a:xfrm>
              <a:off x="4372511" y="1622039"/>
              <a:ext cx="38234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にプログラムを書き込むこと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F842E64-674E-4154-8DB9-F15746E11FE8}"/>
                </a:ext>
              </a:extLst>
            </p:cNvPr>
            <p:cNvSpPr txBox="1"/>
            <p:nvPr/>
          </p:nvSpPr>
          <p:spPr>
            <a:xfrm>
              <a:off x="4496388" y="1694877"/>
              <a:ext cx="649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2DAB64F-FBF4-458C-A08E-40450F8FA128}"/>
                </a:ext>
              </a:extLst>
            </p:cNvPr>
            <p:cNvSpPr txBox="1"/>
            <p:nvPr/>
          </p:nvSpPr>
          <p:spPr>
            <a:xfrm>
              <a:off x="6480807" y="1694877"/>
              <a:ext cx="3247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CF476E2-9170-46CA-8A0A-4F307894536E}"/>
                </a:ext>
              </a:extLst>
            </p:cNvPr>
            <p:cNvSpPr txBox="1"/>
            <p:nvPr/>
          </p:nvSpPr>
          <p:spPr>
            <a:xfrm>
              <a:off x="6899172" y="1694877"/>
              <a:ext cx="3247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2737365" y="3217982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2640901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267639DF-7A73-4221-B4B4-964D823B1F58}"/>
              </a:ext>
            </a:extLst>
          </p:cNvPr>
          <p:cNvCxnSpPr>
            <a:cxnSpLocks/>
          </p:cNvCxnSpPr>
          <p:nvPr/>
        </p:nvCxnSpPr>
        <p:spPr>
          <a:xfrm flipH="1">
            <a:off x="3897205" y="4987039"/>
            <a:ext cx="1340620" cy="6347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FFF1ECC-720B-4442-93F2-275A305AC532}"/>
              </a:ext>
            </a:extLst>
          </p:cNvPr>
          <p:cNvGrpSpPr/>
          <p:nvPr/>
        </p:nvGrpSpPr>
        <p:grpSpPr>
          <a:xfrm>
            <a:off x="5419143" y="4151360"/>
            <a:ext cx="3156686" cy="900246"/>
            <a:chOff x="5419143" y="4151360"/>
            <a:chExt cx="3156686" cy="900246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F118199-23E6-4996-8396-D8C7AFE04774}"/>
                </a:ext>
              </a:extLst>
            </p:cNvPr>
            <p:cNvSpPr txBox="1"/>
            <p:nvPr/>
          </p:nvSpPr>
          <p:spPr>
            <a:xfrm>
              <a:off x="5419143" y="4151360"/>
              <a:ext cx="315668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消えていたらボタンを押して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にしよう。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47F3D6C-6639-446C-9D86-903D31776AA6}"/>
                </a:ext>
              </a:extLst>
            </p:cNvPr>
            <p:cNvSpPr txBox="1"/>
            <p:nvPr/>
          </p:nvSpPr>
          <p:spPr>
            <a:xfrm>
              <a:off x="5443696" y="4177163"/>
              <a:ext cx="2866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C776312-A8A4-45E3-8F99-3CBD6C7C7F1F}"/>
                </a:ext>
              </a:extLst>
            </p:cNvPr>
            <p:cNvSpPr txBox="1"/>
            <p:nvPr/>
          </p:nvSpPr>
          <p:spPr>
            <a:xfrm>
              <a:off x="7243401" y="4177163"/>
              <a:ext cx="2866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329114B0-8D4F-45E1-ACBC-E9AD11EBF923}"/>
                </a:ext>
              </a:extLst>
            </p:cNvPr>
            <p:cNvSpPr txBox="1"/>
            <p:nvPr/>
          </p:nvSpPr>
          <p:spPr>
            <a:xfrm>
              <a:off x="5441378" y="4614505"/>
              <a:ext cx="439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オン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①）を押す。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832005" y="103838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783467" y="2798502"/>
            <a:ext cx="3931908" cy="1508105"/>
            <a:chOff x="4382409" y="1527635"/>
            <a:chExt cx="3931908" cy="150810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書き込まれるよ。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終了したら切断ボタン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を押そう。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B73C543-1F51-4434-9B93-59FB8855C671}"/>
                </a:ext>
              </a:extLst>
            </p:cNvPr>
            <p:cNvSpPr txBox="1"/>
            <p:nvPr/>
          </p:nvSpPr>
          <p:spPr>
            <a:xfrm>
              <a:off x="4665078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3EC4C5A-014B-4169-98C1-A9EBC01B5B4C}"/>
                </a:ext>
              </a:extLst>
            </p:cNvPr>
            <p:cNvSpPr txBox="1"/>
            <p:nvPr/>
          </p:nvSpPr>
          <p:spPr>
            <a:xfrm>
              <a:off x="5062042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AD43A4C-8599-48DE-8704-4E0764AAE198}"/>
                </a:ext>
              </a:extLst>
            </p:cNvPr>
            <p:cNvSpPr txBox="1"/>
            <p:nvPr/>
          </p:nvSpPr>
          <p:spPr>
            <a:xfrm>
              <a:off x="4382409" y="2505991"/>
              <a:ext cx="10801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4251974-8849-42F3-A08C-1DA900813F10}"/>
                </a:ext>
              </a:extLst>
            </p:cNvPr>
            <p:cNvSpPr txBox="1"/>
            <p:nvPr/>
          </p:nvSpPr>
          <p:spPr>
            <a:xfrm>
              <a:off x="5562939" y="2516950"/>
              <a:ext cx="917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E48CAB0-75DA-4154-B608-360973B26D10}"/>
                </a:ext>
              </a:extLst>
            </p:cNvPr>
            <p:cNvSpPr txBox="1"/>
            <p:nvPr/>
          </p:nvSpPr>
          <p:spPr>
            <a:xfrm>
              <a:off x="7291754" y="2496587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4122555" y="4306607"/>
            <a:ext cx="2739797" cy="1341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185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を笑わせよう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C28C64-4663-435F-82F7-29CE71D9FEAB}"/>
              </a:ext>
            </a:extLst>
          </p:cNvPr>
          <p:cNvSpPr txBox="1"/>
          <p:nvPr/>
        </p:nvSpPr>
        <p:spPr>
          <a:xfrm>
            <a:off x="1735122" y="396808"/>
            <a:ext cx="44878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プログラムを動かそう！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9883E3B-0B63-4D41-977F-0193154B35E7}"/>
              </a:ext>
            </a:extLst>
          </p:cNvPr>
          <p:cNvSpPr txBox="1"/>
          <p:nvPr/>
        </p:nvSpPr>
        <p:spPr>
          <a:xfrm>
            <a:off x="1877628" y="1030372"/>
            <a:ext cx="612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306853" y="1997024"/>
            <a:ext cx="8785130" cy="577081"/>
            <a:chOff x="306853" y="1997024"/>
            <a:chExt cx="878513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58D936-D70A-4CD6-96B7-C6AFBC591C3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218" name="Picture 2">
            <a:extLst>
              <a:ext uri="{FF2B5EF4-FFF2-40B4-BE49-F238E27FC236}">
                <a16:creationId xmlns:a16="http://schemas.microsoft.com/office/drawing/2014/main" id="{3BCCA268-819B-4C2B-9B06-302657C1E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83" y="3008450"/>
            <a:ext cx="5012434" cy="281949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094CF0D-32E7-4986-8395-0786BAA80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66" y="1942044"/>
            <a:ext cx="2266950" cy="122872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E1643FD-F4FF-4E44-AEFC-08DF54A49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839" y="2029613"/>
            <a:ext cx="2228850" cy="1095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5134A58-2249-409D-BC12-A5036F52E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712" y="2033975"/>
            <a:ext cx="2257425" cy="1057275"/>
          </a:xfrm>
          <a:prstGeom prst="rect">
            <a:avLst/>
          </a:prstGeom>
        </p:spPr>
      </p:pic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F7AB2F63-DE01-4C03-A0CA-B389263FA837}"/>
              </a:ext>
            </a:extLst>
          </p:cNvPr>
          <p:cNvGrpSpPr/>
          <p:nvPr/>
        </p:nvGrpSpPr>
        <p:grpSpPr>
          <a:xfrm>
            <a:off x="187678" y="981574"/>
            <a:ext cx="8260772" cy="577081"/>
            <a:chOff x="551663" y="981574"/>
            <a:chExt cx="8260772" cy="577081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4E3FA09B-5EB6-42EA-A75A-C6825915B3E0}"/>
                </a:ext>
              </a:extLst>
            </p:cNvPr>
            <p:cNvSpPr txBox="1"/>
            <p:nvPr/>
          </p:nvSpPr>
          <p:spPr>
            <a:xfrm>
              <a:off x="551663" y="981574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プログラムを変更してみよう！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3DF1138-BEA9-42E8-A227-68B1C571B4CE}"/>
                </a:ext>
              </a:extLst>
            </p:cNvPr>
            <p:cNvSpPr txBox="1"/>
            <p:nvPr/>
          </p:nvSpPr>
          <p:spPr>
            <a:xfrm>
              <a:off x="2106038" y="1028826"/>
              <a:ext cx="8381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C2B83E0-C234-47D5-90B3-FC18130043AD}"/>
              </a:ext>
            </a:extLst>
          </p:cNvPr>
          <p:cNvGrpSpPr/>
          <p:nvPr/>
        </p:nvGrpSpPr>
        <p:grpSpPr>
          <a:xfrm>
            <a:off x="296705" y="1543279"/>
            <a:ext cx="2571895" cy="2212091"/>
            <a:chOff x="792980" y="4083364"/>
            <a:chExt cx="2571895" cy="2212091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18663514-952D-429A-AB9D-23E8C7366990}"/>
                </a:ext>
              </a:extLst>
            </p:cNvPr>
            <p:cNvSpPr/>
            <p:nvPr/>
          </p:nvSpPr>
          <p:spPr>
            <a:xfrm>
              <a:off x="792980" y="4083364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4780D4E-1326-4517-88F6-60AFB09E6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3639" y="5104718"/>
              <a:ext cx="1342120" cy="1018718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D49D065-AE27-48D3-AF97-C4B307CEAD72}"/>
                </a:ext>
              </a:extLst>
            </p:cNvPr>
            <p:cNvSpPr txBox="1"/>
            <p:nvPr/>
          </p:nvSpPr>
          <p:spPr>
            <a:xfrm>
              <a:off x="950111" y="4376808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ウインクする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DE35EF0-8220-4A93-8FC7-F40A976E50BB}"/>
                </a:ext>
              </a:extLst>
            </p:cNvPr>
            <p:cNvSpPr txBox="1"/>
            <p:nvPr/>
          </p:nvSpPr>
          <p:spPr>
            <a:xfrm>
              <a:off x="2123392" y="4321778"/>
              <a:ext cx="531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4CC0E61-BAE0-4D4A-9903-44B7358B52A7}"/>
              </a:ext>
            </a:extLst>
          </p:cNvPr>
          <p:cNvGrpSpPr/>
          <p:nvPr/>
        </p:nvGrpSpPr>
        <p:grpSpPr>
          <a:xfrm>
            <a:off x="3272678" y="1543279"/>
            <a:ext cx="2571895" cy="2212091"/>
            <a:chOff x="3559202" y="4083363"/>
            <a:chExt cx="2571895" cy="2212091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305EA9CC-0BF2-47CD-9496-6CEBD108AE05}"/>
                </a:ext>
              </a:extLst>
            </p:cNvPr>
            <p:cNvSpPr/>
            <p:nvPr/>
          </p:nvSpPr>
          <p:spPr>
            <a:xfrm>
              <a:off x="3559202" y="4083363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46D61525-9EDF-497B-8EE3-E868005BD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9861" y="5104717"/>
              <a:ext cx="1342120" cy="1018718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9F289BF-E980-47E5-9196-74757BEC8FF3}"/>
                </a:ext>
              </a:extLst>
            </p:cNvPr>
            <p:cNvSpPr txBox="1"/>
            <p:nvPr/>
          </p:nvSpPr>
          <p:spPr>
            <a:xfrm>
              <a:off x="3716333" y="4376807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悲しくなる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4E393CA-BE0D-4056-A855-E64C72941B4E}"/>
                </a:ext>
              </a:extLst>
            </p:cNvPr>
            <p:cNvSpPr txBox="1"/>
            <p:nvPr/>
          </p:nvSpPr>
          <p:spPr>
            <a:xfrm>
              <a:off x="4889614" y="4321777"/>
              <a:ext cx="531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DD9845C-98A9-48A8-AFF3-042E2BA60E5C}"/>
                </a:ext>
              </a:extLst>
            </p:cNvPr>
            <p:cNvSpPr txBox="1"/>
            <p:nvPr/>
          </p:nvSpPr>
          <p:spPr>
            <a:xfrm>
              <a:off x="4132105" y="4748710"/>
              <a:ext cx="531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</a:t>
              </a: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324F290A-59CB-4C96-9A93-46F297304780}"/>
              </a:ext>
            </a:extLst>
          </p:cNvPr>
          <p:cNvGrpSpPr/>
          <p:nvPr/>
        </p:nvGrpSpPr>
        <p:grpSpPr>
          <a:xfrm>
            <a:off x="6240540" y="1552272"/>
            <a:ext cx="2571895" cy="2212091"/>
            <a:chOff x="792980" y="4083364"/>
            <a:chExt cx="2571895" cy="2212091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594B842C-314C-4C95-AC8C-7CE9C780DAAB}"/>
                </a:ext>
              </a:extLst>
            </p:cNvPr>
            <p:cNvSpPr/>
            <p:nvPr/>
          </p:nvSpPr>
          <p:spPr>
            <a:xfrm>
              <a:off x="792980" y="4083364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908300EF-BD2A-483E-AC1B-E8F49709F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3639" y="5104718"/>
              <a:ext cx="1342120" cy="1018718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E410787-A706-4112-84C9-0DFF2DCEAA46}"/>
                </a:ext>
              </a:extLst>
            </p:cNvPr>
            <p:cNvSpPr txBox="1"/>
            <p:nvPr/>
          </p:nvSpPr>
          <p:spPr>
            <a:xfrm>
              <a:off x="950111" y="4376808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あくびをする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F868AD1-3B75-4540-B9D6-610E137965E4}"/>
                </a:ext>
              </a:extLst>
            </p:cNvPr>
            <p:cNvSpPr txBox="1"/>
            <p:nvPr/>
          </p:nvSpPr>
          <p:spPr>
            <a:xfrm>
              <a:off x="2123392" y="4321778"/>
              <a:ext cx="531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B3CD5ED-2301-4834-B848-AEA216EB4FF3}"/>
              </a:ext>
            </a:extLst>
          </p:cNvPr>
          <p:cNvGrpSpPr/>
          <p:nvPr/>
        </p:nvGrpSpPr>
        <p:grpSpPr>
          <a:xfrm>
            <a:off x="187677" y="5574990"/>
            <a:ext cx="9677776" cy="577081"/>
            <a:chOff x="187677" y="5475046"/>
            <a:chExt cx="967777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0C653BF-6F6C-4C4D-A2F4-AA843D5A0530}"/>
                </a:ext>
              </a:extLst>
            </p:cNvPr>
            <p:cNvSpPr txBox="1"/>
            <p:nvPr/>
          </p:nvSpPr>
          <p:spPr>
            <a:xfrm>
              <a:off x="187677" y="5475046"/>
              <a:ext cx="96777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チャレンジ」）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FB05146-BBEF-4FEF-8CFD-9D72AF311D49}"/>
                </a:ext>
              </a:extLst>
            </p:cNvPr>
            <p:cNvSpPr txBox="1"/>
            <p:nvPr/>
          </p:nvSpPr>
          <p:spPr>
            <a:xfrm>
              <a:off x="1803297" y="5517365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3DFF64-8BCA-4805-A2F0-6CA341A34DBF}"/>
                </a:ext>
              </a:extLst>
            </p:cNvPr>
            <p:cNvSpPr txBox="1"/>
            <p:nvPr/>
          </p:nvSpPr>
          <p:spPr>
            <a:xfrm>
              <a:off x="4193897" y="553572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602AFB1-C6AD-4670-BCDC-6C60674DF680}"/>
                </a:ext>
              </a:extLst>
            </p:cNvPr>
            <p:cNvSpPr txBox="1"/>
            <p:nvPr/>
          </p:nvSpPr>
          <p:spPr>
            <a:xfrm>
              <a:off x="5249199" y="5517365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52E3BD6-2100-4C0B-9175-76E8D38ADF77}"/>
                </a:ext>
              </a:extLst>
            </p:cNvPr>
            <p:cNvSpPr txBox="1"/>
            <p:nvPr/>
          </p:nvSpPr>
          <p:spPr>
            <a:xfrm>
              <a:off x="5930198" y="552013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008D03E7-B2F4-495D-972E-6A5627AF5798}"/>
              </a:ext>
            </a:extLst>
          </p:cNvPr>
          <p:cNvGrpSpPr/>
          <p:nvPr/>
        </p:nvGrpSpPr>
        <p:grpSpPr>
          <a:xfrm>
            <a:off x="187677" y="6229899"/>
            <a:ext cx="8260772" cy="577081"/>
            <a:chOff x="551663" y="4869656"/>
            <a:chExt cx="8260772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595D9AC-9FB5-44EE-B76B-F707CFA90E6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A3F69A1-82F9-433D-A3A3-5036971554DC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B7DD3C6-798D-4284-B79D-BEB318C2D056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8B27854-D2A7-4990-8BB4-063793D03651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EDE738B1-D1A2-4B6B-9F11-B09261BAF2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574" y="3927761"/>
            <a:ext cx="2270957" cy="1386960"/>
          </a:xfrm>
          <a:prstGeom prst="rect">
            <a:avLst/>
          </a:prstGeom>
        </p:spPr>
      </p:pic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BCC0EA10-11A3-4E24-A74B-8698E34707C6}"/>
              </a:ext>
            </a:extLst>
          </p:cNvPr>
          <p:cNvSpPr/>
          <p:nvPr/>
        </p:nvSpPr>
        <p:spPr>
          <a:xfrm>
            <a:off x="1129574" y="4445104"/>
            <a:ext cx="1453828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8DD4A866-BA88-406E-8D71-1508A475DAB8}"/>
              </a:ext>
            </a:extLst>
          </p:cNvPr>
          <p:cNvCxnSpPr>
            <a:cxnSpLocks/>
          </p:cNvCxnSpPr>
          <p:nvPr/>
        </p:nvCxnSpPr>
        <p:spPr>
          <a:xfrm flipH="1" flipV="1">
            <a:off x="1982695" y="4259275"/>
            <a:ext cx="1084819" cy="233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楕円 57">
            <a:extLst>
              <a:ext uri="{FF2B5EF4-FFF2-40B4-BE49-F238E27FC236}">
                <a16:creationId xmlns:a16="http://schemas.microsoft.com/office/drawing/2014/main" id="{4716CDAE-3C50-47B1-8D05-CC8F56279F29}"/>
              </a:ext>
            </a:extLst>
          </p:cNvPr>
          <p:cNvSpPr/>
          <p:nvPr/>
        </p:nvSpPr>
        <p:spPr>
          <a:xfrm>
            <a:off x="1829855" y="4120250"/>
            <a:ext cx="180508" cy="1805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E017B9-E147-4C8E-B871-701ADB5863E9}"/>
              </a:ext>
            </a:extLst>
          </p:cNvPr>
          <p:cNvGrpSpPr/>
          <p:nvPr/>
        </p:nvGrpSpPr>
        <p:grpSpPr>
          <a:xfrm>
            <a:off x="3671837" y="3784602"/>
            <a:ext cx="5166724" cy="1747415"/>
            <a:chOff x="3671837" y="3784602"/>
            <a:chExt cx="5166724" cy="1747415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98FD9396-D777-4BA0-BCCA-B90D5C412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42046" y="3784602"/>
              <a:ext cx="1096515" cy="1747415"/>
            </a:xfrm>
            <a:prstGeom prst="rect">
              <a:avLst/>
            </a:prstGeom>
          </p:spPr>
        </p:pic>
        <p:sp>
          <p:nvSpPr>
            <p:cNvPr id="68" name="吹き出し: 角を丸めた四角形 67">
              <a:extLst>
                <a:ext uri="{FF2B5EF4-FFF2-40B4-BE49-F238E27FC236}">
                  <a16:creationId xmlns:a16="http://schemas.microsoft.com/office/drawing/2014/main" id="{6842F28A-6E40-4C67-8E29-C2F66BF3800D}"/>
                </a:ext>
              </a:extLst>
            </p:cNvPr>
            <p:cNvSpPr/>
            <p:nvPr/>
          </p:nvSpPr>
          <p:spPr>
            <a:xfrm>
              <a:off x="3671837" y="4109357"/>
              <a:ext cx="3642308" cy="1047692"/>
            </a:xfrm>
            <a:prstGeom prst="wedgeRoundRectCallout">
              <a:avLst>
                <a:gd name="adj1" fmla="val 58373"/>
                <a:gd name="adj2" fmla="val -1285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86F2F19-02D3-466A-BD3E-57647CC8456F}"/>
                </a:ext>
              </a:extLst>
            </p:cNvPr>
            <p:cNvSpPr txBox="1"/>
            <p:nvPr/>
          </p:nvSpPr>
          <p:spPr>
            <a:xfrm>
              <a:off x="3739439" y="4055395"/>
              <a:ext cx="33423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▼マークをクリックすると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設定するボタンを変更できるよ！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9413CE37-D1E0-413A-A7F5-92E805B0A468}"/>
                </a:ext>
              </a:extLst>
            </p:cNvPr>
            <p:cNvSpPr txBox="1"/>
            <p:nvPr/>
          </p:nvSpPr>
          <p:spPr>
            <a:xfrm>
              <a:off x="3739439" y="4583320"/>
              <a:ext cx="680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9C2A5AD2-28BC-4C37-B561-EE0DA8A01EA0}"/>
                </a:ext>
              </a:extLst>
            </p:cNvPr>
            <p:cNvSpPr txBox="1"/>
            <p:nvPr/>
          </p:nvSpPr>
          <p:spPr>
            <a:xfrm>
              <a:off x="5298853" y="4599988"/>
              <a:ext cx="6809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 err="1"/>
              <a:t>mBlock</a:t>
            </a:r>
            <a:r>
              <a:rPr lang="ja-JP" altLang="en-US" dirty="0"/>
              <a:t>のインストール方法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73012C-BAB1-4FBC-A388-46522B72883B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133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インストーラーのダウンロード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2" y="1167326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のサイトからインストーラーをダウンロードします。 　　　　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https://mblock.makeblock.com/ja-jp/download/</a:t>
            </a:r>
            <a:r>
              <a:rPr lang="ja-JP" altLang="en-US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B6BF2B4-A2CA-4BDE-A0CA-472EE1ADB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60" y="1900630"/>
            <a:ext cx="7685680" cy="3938912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D593541-9931-4ABF-9ED0-50794F43E123}"/>
              </a:ext>
            </a:extLst>
          </p:cNvPr>
          <p:cNvSpPr/>
          <p:nvPr/>
        </p:nvSpPr>
        <p:spPr>
          <a:xfrm>
            <a:off x="1127464" y="3675355"/>
            <a:ext cx="6773662" cy="1136342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0122E-CFFF-4351-9B76-78E1783DCDB3}"/>
              </a:ext>
            </a:extLst>
          </p:cNvPr>
          <p:cNvSpPr txBox="1"/>
          <p:nvPr/>
        </p:nvSpPr>
        <p:spPr>
          <a:xfrm>
            <a:off x="729160" y="6131423"/>
            <a:ext cx="783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デスクトップ版のインストーラーをダウンロードして下さい。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559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9FC98A-47C3-4FA7-A823-AC286D12F16C}"/>
              </a:ext>
            </a:extLst>
          </p:cNvPr>
          <p:cNvSpPr txBox="1"/>
          <p:nvPr/>
        </p:nvSpPr>
        <p:spPr>
          <a:xfrm>
            <a:off x="459022" y="1332044"/>
            <a:ext cx="856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ダウンロードしたファイルをダブルクリックするとインストールが始まります。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B0A247D-9274-42B9-A8CA-BA3410EDF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00" y="1690527"/>
            <a:ext cx="6602115" cy="847285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20EB746-7C50-4D2B-AFB5-C57B0D51B79D}"/>
              </a:ext>
            </a:extLst>
          </p:cNvPr>
          <p:cNvSpPr/>
          <p:nvPr/>
        </p:nvSpPr>
        <p:spPr>
          <a:xfrm>
            <a:off x="779000" y="2032986"/>
            <a:ext cx="2701047" cy="31959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9E75B2A-A449-45A2-BD31-D004AE20C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12" y="2504474"/>
            <a:ext cx="3648864" cy="226481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307AE56-F7AF-4865-B279-B4259FB00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927" y="2504475"/>
            <a:ext cx="3648862" cy="226481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7D54E24-6A7E-480E-B1A7-F6B7FF671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559" y="4921177"/>
            <a:ext cx="2448170" cy="177705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8474CD6-864A-47C2-899A-45C761DC0E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4367" y="5176596"/>
            <a:ext cx="3177815" cy="1386960"/>
          </a:xfrm>
          <a:prstGeom prst="rect">
            <a:avLst/>
          </a:prstGeom>
        </p:spPr>
      </p:pic>
      <p:sp>
        <p:nvSpPr>
          <p:cNvPr id="17" name="矢印: 右 16">
            <a:extLst>
              <a:ext uri="{FF2B5EF4-FFF2-40B4-BE49-F238E27FC236}">
                <a16:creationId xmlns:a16="http://schemas.microsoft.com/office/drawing/2014/main" id="{CBFEAB1C-9065-499D-8008-BDC88A6222B2}"/>
              </a:ext>
            </a:extLst>
          </p:cNvPr>
          <p:cNvSpPr/>
          <p:nvPr/>
        </p:nvSpPr>
        <p:spPr>
          <a:xfrm>
            <a:off x="4176407" y="5544930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55D1D43-DD77-4BE6-97E5-3B49D57E90AB}"/>
              </a:ext>
            </a:extLst>
          </p:cNvPr>
          <p:cNvSpPr/>
          <p:nvPr/>
        </p:nvSpPr>
        <p:spPr>
          <a:xfrm rot="5400000">
            <a:off x="2156137" y="4394023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E31647E3-073D-48D7-A71A-DD7F0B590029}"/>
              </a:ext>
            </a:extLst>
          </p:cNvPr>
          <p:cNvSpPr/>
          <p:nvPr/>
        </p:nvSpPr>
        <p:spPr>
          <a:xfrm rot="16200000" flipV="1">
            <a:off x="6356611" y="4394022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27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3952F-EE48-4A46-AAD6-D0386D75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デバイス（</a:t>
            </a:r>
            <a:r>
              <a:rPr kumimoji="1" lang="en-US" altLang="ja-JP" dirty="0"/>
              <a:t>Codey</a:t>
            </a:r>
            <a:r>
              <a:rPr kumimoji="1" lang="ja-JP" altLang="en-US" dirty="0"/>
              <a:t>）の追加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0B9F60-C3A7-4E3D-83FC-7608935A5003}"/>
              </a:ext>
            </a:extLst>
          </p:cNvPr>
          <p:cNvSpPr txBox="1"/>
          <p:nvPr/>
        </p:nvSpPr>
        <p:spPr>
          <a:xfrm>
            <a:off x="4501361" y="1637392"/>
            <a:ext cx="4571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デバイスタブの追加をクリックします。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06CC67E-454C-47D3-9240-BE74F96953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798"/>
          <a:stretch/>
        </p:blipFill>
        <p:spPr>
          <a:xfrm>
            <a:off x="1683488" y="1301012"/>
            <a:ext cx="1982990" cy="2011128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490D5ED9-4440-4A33-ABA1-25487F9D76F0}"/>
              </a:ext>
            </a:extLst>
          </p:cNvPr>
          <p:cNvSpPr/>
          <p:nvPr/>
        </p:nvSpPr>
        <p:spPr>
          <a:xfrm>
            <a:off x="1727876" y="2298363"/>
            <a:ext cx="533043" cy="52962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445183-972A-4A99-AB6A-9A4AC62B1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36" y="3478418"/>
            <a:ext cx="4145872" cy="292142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D5348EE-947F-4BC3-A76F-61F8BAA4BE4D}"/>
              </a:ext>
            </a:extLst>
          </p:cNvPr>
          <p:cNvSpPr txBox="1"/>
          <p:nvPr/>
        </p:nvSpPr>
        <p:spPr>
          <a:xfrm>
            <a:off x="4501361" y="3752823"/>
            <a:ext cx="464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D9A9583-4695-4F8C-AF07-E4DD56B5AA76}"/>
              </a:ext>
            </a:extLst>
          </p:cNvPr>
          <p:cNvSpPr/>
          <p:nvPr/>
        </p:nvSpPr>
        <p:spPr>
          <a:xfrm>
            <a:off x="1425946" y="3750604"/>
            <a:ext cx="784593" cy="81251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D6B1B4E-319A-460A-95CF-08740362D3C8}"/>
              </a:ext>
            </a:extLst>
          </p:cNvPr>
          <p:cNvSpPr/>
          <p:nvPr/>
        </p:nvSpPr>
        <p:spPr>
          <a:xfrm>
            <a:off x="3938715" y="6160965"/>
            <a:ext cx="784593" cy="23888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D36E736-3ABA-48FF-9C00-3E782A959B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990"/>
          <a:stretch/>
        </p:blipFill>
        <p:spPr>
          <a:xfrm>
            <a:off x="5760255" y="4177532"/>
            <a:ext cx="2176769" cy="2251666"/>
          </a:xfrm>
          <a:prstGeom prst="rect">
            <a:avLst/>
          </a:prstGeom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752AB6E9-CB8A-44AD-924D-F651EB0CB70B}"/>
              </a:ext>
            </a:extLst>
          </p:cNvPr>
          <p:cNvSpPr/>
          <p:nvPr/>
        </p:nvSpPr>
        <p:spPr>
          <a:xfrm>
            <a:off x="5804205" y="5176756"/>
            <a:ext cx="648554" cy="644389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10917E82-7044-4524-BFA0-947AE26A0BF6}"/>
              </a:ext>
            </a:extLst>
          </p:cNvPr>
          <p:cNvSpPr/>
          <p:nvPr/>
        </p:nvSpPr>
        <p:spPr>
          <a:xfrm>
            <a:off x="4928644" y="5070620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0578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D4523C-000C-43B9-9025-562B84D4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のお気に入り追加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F0DB62-6927-4601-908A-36F28C280E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22" r="49775" b="51667"/>
          <a:stretch/>
        </p:blipFill>
        <p:spPr>
          <a:xfrm>
            <a:off x="105143" y="1282911"/>
            <a:ext cx="4010025" cy="248865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446A40-E634-43C1-96B2-CDAF08E83E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" t="18620" r="42845" b="36303"/>
          <a:stretch/>
        </p:blipFill>
        <p:spPr>
          <a:xfrm>
            <a:off x="4971315" y="1254668"/>
            <a:ext cx="3811298" cy="2488657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B0075C4-AA4C-4448-8932-D203502B35FF}"/>
              </a:ext>
            </a:extLst>
          </p:cNvPr>
          <p:cNvSpPr/>
          <p:nvPr/>
        </p:nvSpPr>
        <p:spPr>
          <a:xfrm>
            <a:off x="1766517" y="1495107"/>
            <a:ext cx="343639" cy="35351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6059E2CA-04C8-4498-B24A-EA3CFD78E91B}"/>
              </a:ext>
            </a:extLst>
          </p:cNvPr>
          <p:cNvSpPr/>
          <p:nvPr/>
        </p:nvSpPr>
        <p:spPr>
          <a:xfrm>
            <a:off x="4306600" y="2194889"/>
            <a:ext cx="368140" cy="382370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DDCB8D-7340-4559-BE6F-D4DB2B889A36}"/>
              </a:ext>
            </a:extLst>
          </p:cNvPr>
          <p:cNvSpPr txBox="1"/>
          <p:nvPr/>
        </p:nvSpPr>
        <p:spPr>
          <a:xfrm>
            <a:off x="935137" y="4645426"/>
            <a:ext cx="698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「よく使用するデバイス」（青い星マーク）に登録することで、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次回起動時から初期デバイスが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になります。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192592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1675</Words>
  <Application>Microsoft Office PowerPoint</Application>
  <PresentationFormat>画面に合わせる (4:3)</PresentationFormat>
  <Paragraphs>510</Paragraphs>
  <Slides>44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51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第1回　CodeyRockyってなあに？</vt:lpstr>
      <vt:lpstr>目次</vt:lpstr>
      <vt:lpstr>プログラミングってなんだろう？</vt:lpstr>
      <vt:lpstr>自動販売機はどうやってうごくのかな</vt:lpstr>
      <vt:lpstr>自動販売機はどうやってうごくのかな</vt:lpstr>
      <vt:lpstr>自動販売機はどうやってうごくのかな</vt:lpstr>
      <vt:lpstr>自動販売機はどうやってうごくのかな</vt:lpstr>
      <vt:lpstr>コンピュータのほかにセンサーやモーターがついているよ</vt:lpstr>
      <vt:lpstr>全部あわせると　ロボット　になるよ</vt:lpstr>
      <vt:lpstr>このなかでロボットはどれでしょう？</vt:lpstr>
      <vt:lpstr>自動販売機でジュースを買ってみよう</vt:lpstr>
      <vt:lpstr>ロボットを動かすためにはどうしたらいい？</vt:lpstr>
      <vt:lpstr>リンゴを運んで欲しいんだけど・・・</vt:lpstr>
      <vt:lpstr>リンゴを運んで欲しいんだけど・・・</vt:lpstr>
      <vt:lpstr>リンゴを運んで欲しいんだけど・・・</vt:lpstr>
      <vt:lpstr>リンゴを運んで欲しいんだけど・・・</vt:lpstr>
      <vt:lpstr>ロボットをうごかすためには</vt:lpstr>
      <vt:lpstr>ロボットをうごかすためには</vt:lpstr>
      <vt:lpstr>CodeyRockyの基本</vt:lpstr>
      <vt:lpstr>CodeyRockeyとは？</vt:lpstr>
      <vt:lpstr>CodeyRockeyとは？</vt:lpstr>
      <vt:lpstr>mBlockの基本</vt:lpstr>
      <vt:lpstr>mBlockとは？</vt:lpstr>
      <vt:lpstr>プログラムの作り方</vt:lpstr>
      <vt:lpstr>「ことば」について</vt:lpstr>
      <vt:lpstr>Codeyを動かしてみよう！</vt:lpstr>
      <vt:lpstr>Codeyを笑わせよう</vt:lpstr>
      <vt:lpstr>Codeyを笑わせよう</vt:lpstr>
      <vt:lpstr>メモ：まちがえたときは</vt:lpstr>
      <vt:lpstr>Codeyを笑わせよう</vt:lpstr>
      <vt:lpstr>Codeyを笑わせよう</vt:lpstr>
      <vt:lpstr>Codeyを笑わせよう</vt:lpstr>
      <vt:lpstr>Codeyを笑わせよう</vt:lpstr>
      <vt:lpstr>Codeyを笑わせよう</vt:lpstr>
      <vt:lpstr>Codeyを笑わせよう</vt:lpstr>
      <vt:lpstr>Codeyを笑わせよう</vt:lpstr>
      <vt:lpstr>Codeyを笑わせよう</vt:lpstr>
      <vt:lpstr>チャレンジ！</vt:lpstr>
      <vt:lpstr>おつかれさまでした！ がんばったね！</vt:lpstr>
      <vt:lpstr>mBlockのインストール方法</vt:lpstr>
      <vt:lpstr>インストーラーのダウンロード</vt:lpstr>
      <vt:lpstr>インストール</vt:lpstr>
      <vt:lpstr>デバイス（Codey）の追加</vt:lpstr>
      <vt:lpstr>Codeyのお気に入り追加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2022-07-18T05:51:54Z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