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3"/>
  </p:notesMasterIdLst>
  <p:handoutMasterIdLst>
    <p:handoutMasterId r:id="rId44"/>
  </p:handoutMasterIdLst>
  <p:sldIdLst>
    <p:sldId id="256" r:id="rId5"/>
    <p:sldId id="725" r:id="rId6"/>
    <p:sldId id="563" r:id="rId7"/>
    <p:sldId id="726" r:id="rId8"/>
    <p:sldId id="528" r:id="rId9"/>
    <p:sldId id="682" r:id="rId10"/>
    <p:sldId id="714" r:id="rId11"/>
    <p:sldId id="715" r:id="rId12"/>
    <p:sldId id="684" r:id="rId13"/>
    <p:sldId id="716" r:id="rId14"/>
    <p:sldId id="605" r:id="rId15"/>
    <p:sldId id="672" r:id="rId16"/>
    <p:sldId id="727" r:id="rId17"/>
    <p:sldId id="491" r:id="rId18"/>
    <p:sldId id="717" r:id="rId19"/>
    <p:sldId id="728" r:id="rId20"/>
    <p:sldId id="693" r:id="rId21"/>
    <p:sldId id="729" r:id="rId22"/>
    <p:sldId id="674" r:id="rId23"/>
    <p:sldId id="719" r:id="rId24"/>
    <p:sldId id="718" r:id="rId25"/>
    <p:sldId id="730" r:id="rId26"/>
    <p:sldId id="701" r:id="rId27"/>
    <p:sldId id="731" r:id="rId28"/>
    <p:sldId id="529" r:id="rId29"/>
    <p:sldId id="678" r:id="rId30"/>
    <p:sldId id="703" r:id="rId31"/>
    <p:sldId id="704" r:id="rId32"/>
    <p:sldId id="709" r:id="rId33"/>
    <p:sldId id="720" r:id="rId34"/>
    <p:sldId id="732" r:id="rId35"/>
    <p:sldId id="713" r:id="rId36"/>
    <p:sldId id="679" r:id="rId37"/>
    <p:sldId id="722" r:id="rId38"/>
    <p:sldId id="723" r:id="rId39"/>
    <p:sldId id="724" r:id="rId40"/>
    <p:sldId id="764" r:id="rId41"/>
    <p:sldId id="335" r:id="rId4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79AE02"/>
    <a:srgbClr val="808080"/>
    <a:srgbClr val="0C596D"/>
    <a:srgbClr val="575E75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0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56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6.png"/><Relationship Id="rId7" Type="http://schemas.openxmlformats.org/officeDocument/2006/relationships/image" Target="../media/image2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8.png"/><Relationship Id="rId7" Type="http://schemas.openxmlformats.org/officeDocument/2006/relationships/image" Target="../media/image2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2.PNG"/><Relationship Id="rId7" Type="http://schemas.openxmlformats.org/officeDocument/2006/relationships/image" Target="../media/image2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45.png"/><Relationship Id="rId3" Type="http://schemas.openxmlformats.org/officeDocument/2006/relationships/image" Target="../media/image32.PNG"/><Relationship Id="rId7" Type="http://schemas.openxmlformats.org/officeDocument/2006/relationships/image" Target="../media/image62.png"/><Relationship Id="rId12" Type="http://schemas.openxmlformats.org/officeDocument/2006/relationships/image" Target="../media/image6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26.png"/><Relationship Id="rId5" Type="http://schemas.openxmlformats.org/officeDocument/2006/relationships/image" Target="../media/image60.png"/><Relationship Id="rId10" Type="http://schemas.openxmlformats.org/officeDocument/2006/relationships/image" Target="../media/image25.png"/><Relationship Id="rId4" Type="http://schemas.openxmlformats.org/officeDocument/2006/relationships/image" Target="../media/image59.PNG"/><Relationship Id="rId9" Type="http://schemas.openxmlformats.org/officeDocument/2006/relationships/image" Target="../media/image56.png"/><Relationship Id="rId1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2.PNG"/><Relationship Id="rId7" Type="http://schemas.openxmlformats.org/officeDocument/2006/relationships/image" Target="../media/image2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7.png"/><Relationship Id="rId5" Type="http://schemas.openxmlformats.org/officeDocument/2006/relationships/image" Target="../media/image73.png"/><Relationship Id="rId10" Type="http://schemas.openxmlformats.org/officeDocument/2006/relationships/image" Target="../media/image45.png"/><Relationship Id="rId4" Type="http://schemas.openxmlformats.org/officeDocument/2006/relationships/image" Target="../media/image72.png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4.PNG"/><Relationship Id="rId7" Type="http://schemas.openxmlformats.org/officeDocument/2006/relationships/image" Target="../media/image2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2.png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9</a:t>
            </a:r>
            <a:r>
              <a:rPr lang="ja-JP" altLang="en-US"/>
              <a:t>かいほそく　くりかえしって</a:t>
            </a:r>
            <a:r>
              <a:rPr lang="ja-JP" altLang="en-US" dirty="0"/>
              <a:t>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ミッション！（</a:t>
            </a:r>
            <a:r>
              <a:rPr lang="en-US" altLang="ja-JP" dirty="0"/>
              <a:t>1</a:t>
            </a:r>
            <a:r>
              <a:rPr lang="ja-JP" altLang="en-US" dirty="0"/>
              <a:t>～</a:t>
            </a:r>
            <a:r>
              <a:rPr lang="en-US" altLang="ja-JP" dirty="0"/>
              <a:t>3</a:t>
            </a:r>
            <a:r>
              <a:rPr lang="ja-JP" altLang="en-US" dirty="0"/>
              <a:t>）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364564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551F94-F4E1-4874-BE66-4708096470D0}"/>
              </a:ext>
            </a:extLst>
          </p:cNvPr>
          <p:cNvSpPr txBox="1"/>
          <p:nvPr/>
        </p:nvSpPr>
        <p:spPr>
          <a:xfrm>
            <a:off x="4070457" y="463286"/>
            <a:ext cx="38378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はつかいません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ACBF682-B925-47D9-BB29-B2929BEE1DD5}"/>
              </a:ext>
            </a:extLst>
          </p:cNvPr>
          <p:cNvSpPr txBox="1"/>
          <p:nvPr/>
        </p:nvSpPr>
        <p:spPr>
          <a:xfrm>
            <a:off x="5033175" y="489076"/>
            <a:ext cx="1347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EDE9854F-5D11-3744-8697-DADBC3821C69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A9F0874-D36E-9440-9D64-C5BEADECD1D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F486416-96F0-C74C-9339-C9B2FFE35D38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7519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</a:t>
            </a:r>
            <a:r>
              <a:rPr lang="ja-JP" altLang="en-US"/>
              <a:t>を</a:t>
            </a:r>
            <a:r>
              <a:rPr lang="en-US" altLang="ja-JP" dirty="0"/>
              <a:t>100</a:t>
            </a:r>
            <a:r>
              <a:rPr lang="ja-JP" altLang="en-US"/>
              <a:t>ほ、</a:t>
            </a:r>
            <a:r>
              <a:rPr lang="ja-JP" altLang="en-US" dirty="0"/>
              <a:t>あるかせよう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36DEB3-34C0-4D8E-8B82-895A7546A11C}"/>
              </a:ext>
            </a:extLst>
          </p:cNvPr>
          <p:cNvSpPr txBox="1"/>
          <p:nvPr/>
        </p:nvSpPr>
        <p:spPr>
          <a:xfrm>
            <a:off x="815245" y="1032383"/>
            <a:ext cx="73649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ほあるいたら、すこしやすんでからまえにすすもう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補足3-1">
            <a:hlinkClick r:id="" action="ppaction://media"/>
            <a:extLst>
              <a:ext uri="{FF2B5EF4-FFF2-40B4-BE49-F238E27FC236}">
                <a16:creationId xmlns:a16="http://schemas.microsoft.com/office/drawing/2014/main" id="{44EE016E-72AB-4F6F-BF63-3F8B7EC8D2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69002" y="1844686"/>
            <a:ext cx="5355317" cy="4757019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55F5ACD-B606-409E-8A0C-DBD8A02011B3}"/>
              </a:ext>
            </a:extLst>
          </p:cNvPr>
          <p:cNvSpPr/>
          <p:nvPr/>
        </p:nvSpPr>
        <p:spPr>
          <a:xfrm>
            <a:off x="1518082" y="1766835"/>
            <a:ext cx="5610687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9BB520B-8B91-E648-8A4D-272D589CB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09" y="2431383"/>
            <a:ext cx="3319683" cy="1955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：パンダを</a:t>
            </a:r>
            <a:r>
              <a:rPr lang="en-US" altLang="ja-JP" dirty="0"/>
              <a:t>100</a:t>
            </a:r>
            <a:r>
              <a:rPr lang="ja-JP" altLang="en-US"/>
              <a:t>ほ、あるかせよう</a:t>
            </a:r>
            <a:endParaRPr lang="ja-JP" altLang="en-US" dirty="0"/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D04EF240-90D4-481F-8B03-F1723C359413}"/>
              </a:ext>
            </a:extLst>
          </p:cNvPr>
          <p:cNvCxnSpPr>
            <a:cxnSpLocks/>
          </p:cNvCxnSpPr>
          <p:nvPr/>
        </p:nvCxnSpPr>
        <p:spPr>
          <a:xfrm>
            <a:off x="745790" y="401697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8957501D-0240-47FD-924B-80456F67C7E1}"/>
              </a:ext>
            </a:extLst>
          </p:cNvPr>
          <p:cNvCxnSpPr>
            <a:cxnSpLocks/>
          </p:cNvCxnSpPr>
          <p:nvPr/>
        </p:nvCxnSpPr>
        <p:spPr>
          <a:xfrm>
            <a:off x="739086" y="320749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45BFB12-C375-4419-8C9F-D939AF89071F}"/>
              </a:ext>
            </a:extLst>
          </p:cNvPr>
          <p:cNvSpPr txBox="1"/>
          <p:nvPr/>
        </p:nvSpPr>
        <p:spPr>
          <a:xfrm>
            <a:off x="4115719" y="2998362"/>
            <a:ext cx="51765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6CD4A4B-1E94-4B91-BA14-9CF6235B6699}"/>
              </a:ext>
            </a:extLst>
          </p:cNvPr>
          <p:cNvSpPr txBox="1"/>
          <p:nvPr/>
        </p:nvSpPr>
        <p:spPr>
          <a:xfrm>
            <a:off x="4115718" y="4486965"/>
            <a:ext cx="41981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DCD2B48-0213-E14E-95D3-B61C172330D5}"/>
              </a:ext>
            </a:extLst>
          </p:cNvPr>
          <p:cNvGrpSpPr/>
          <p:nvPr/>
        </p:nvGrpSpPr>
        <p:grpSpPr>
          <a:xfrm>
            <a:off x="4115719" y="1843229"/>
            <a:ext cx="4385808" cy="618705"/>
            <a:chOff x="4115719" y="1843229"/>
            <a:chExt cx="4385808" cy="618705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AB72390-BE73-42DF-9C79-C6564C57984A}"/>
                </a:ext>
              </a:extLst>
            </p:cNvPr>
            <p:cNvSpPr txBox="1"/>
            <p:nvPr/>
          </p:nvSpPr>
          <p:spPr>
            <a:xfrm>
              <a:off x="4115719" y="1843229"/>
              <a:ext cx="43858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D3DD22D-DBA8-244A-9DAC-8FE9B71A2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7687" y="1884853"/>
              <a:ext cx="1384473" cy="577081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1D67B4FF-042F-9040-82E5-77F4DDCD6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680" y="3078096"/>
            <a:ext cx="2222389" cy="55245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7C708A1-D602-F54F-986F-B8019D056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4680" y="4607094"/>
            <a:ext cx="1364619" cy="51919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1A5C461-A225-A74F-9C89-68C9F11029A8}"/>
              </a:ext>
            </a:extLst>
          </p:cNvPr>
          <p:cNvGrpSpPr/>
          <p:nvPr/>
        </p:nvGrpSpPr>
        <p:grpSpPr>
          <a:xfrm>
            <a:off x="4115719" y="5591557"/>
            <a:ext cx="4198140" cy="577081"/>
            <a:chOff x="4115719" y="5591557"/>
            <a:chExt cx="4198140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6EAB1FA-478C-49CD-A557-08AE82EA3FF4}"/>
                </a:ext>
              </a:extLst>
            </p:cNvPr>
            <p:cNvSpPr txBox="1"/>
            <p:nvPr/>
          </p:nvSpPr>
          <p:spPr>
            <a:xfrm>
              <a:off x="4115719" y="5591557"/>
              <a:ext cx="419814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3B346072-B419-FA40-8CCA-24541D60A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11474" y="5655872"/>
              <a:ext cx="1167825" cy="512766"/>
            </a:xfrm>
            <a:prstGeom prst="rect">
              <a:avLst/>
            </a:prstGeom>
          </p:spPr>
        </p:pic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0D24B60F-3651-5F4B-808D-AE20E6E2FAAF}"/>
              </a:ext>
            </a:extLst>
          </p:cNvPr>
          <p:cNvGrpSpPr/>
          <p:nvPr/>
        </p:nvGrpSpPr>
        <p:grpSpPr>
          <a:xfrm>
            <a:off x="42721" y="2976937"/>
            <a:ext cx="836555" cy="715609"/>
            <a:chOff x="4732739" y="1764150"/>
            <a:chExt cx="836555" cy="715609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CB1D3DA1-8607-D740-9F41-1457DE9A597E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F72F4AE2-D8F7-AD45-8A32-DA0594929A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4A584AB5-E7C3-9949-B7F9-FA0E0A9233B5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C08009A1-64AD-2A42-9806-2C0F922D0D42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3AFA7A06-1D79-814F-A2F5-34253FCC6381}"/>
              </a:ext>
            </a:extLst>
          </p:cNvPr>
          <p:cNvGrpSpPr/>
          <p:nvPr/>
        </p:nvGrpSpPr>
        <p:grpSpPr>
          <a:xfrm>
            <a:off x="42721" y="3749836"/>
            <a:ext cx="826535" cy="690933"/>
            <a:chOff x="6035407" y="3746180"/>
            <a:chExt cx="1024065" cy="856056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B345BB8F-EC7F-E545-A814-385322B40DD0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02F97035-951D-9743-A7A9-6F4D69F2F5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6A7CE65-B340-E64E-AF6E-EB3403262CA2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E8215081-C7C0-4347-B314-A8B11D24C0CA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7D9638DB-3811-9349-A6C7-B7A7CFD6013B}"/>
              </a:ext>
            </a:extLst>
          </p:cNvPr>
          <p:cNvGrpSpPr/>
          <p:nvPr/>
        </p:nvGrpSpPr>
        <p:grpSpPr>
          <a:xfrm>
            <a:off x="-7918" y="2216598"/>
            <a:ext cx="1038413" cy="692867"/>
            <a:chOff x="7250266" y="4943854"/>
            <a:chExt cx="1038413" cy="692867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B8168F1D-0A22-0B44-A6DE-E1BB9D9365E3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33E79A63-78AA-3445-961E-F5C59ACF96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CCBFA4C3-52C1-9F49-AA2B-C3576E433F78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89241E03-9F68-D14C-9113-AE6E650352C9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15516B83-DEE3-DC4F-B07F-DCEAB2128F9B}"/>
              </a:ext>
            </a:extLst>
          </p:cNvPr>
          <p:cNvCxnSpPr>
            <a:cxnSpLocks/>
          </p:cNvCxnSpPr>
          <p:nvPr/>
        </p:nvCxnSpPr>
        <p:spPr>
          <a:xfrm>
            <a:off x="739086" y="277096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DF54568-53CE-BE48-9CA9-BA1C506B9AD4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0A0B7C7E-88E1-C94E-B2B5-DF2102A4AB62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78A813B-3552-0E4F-85E2-0668B5C09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566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522A121-8BF8-4E46-A158-24A9B38B1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180" y="951470"/>
            <a:ext cx="2372917" cy="582353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F233167-B082-004B-9A80-B791B00E5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65" y="2308437"/>
            <a:ext cx="4711342" cy="212628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E917F8B-0EAE-DD42-A775-41906952F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868" y="4549563"/>
            <a:ext cx="2552700" cy="212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59" y="364428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：パンダを</a:t>
            </a:r>
            <a:r>
              <a:rPr lang="en-US" altLang="ja-JP" dirty="0"/>
              <a:t>100</a:t>
            </a:r>
            <a:r>
              <a:rPr lang="ja-JP" altLang="en-US"/>
              <a:t>ほ、あるかせよう</a:t>
            </a:r>
            <a:endParaRPr lang="ja-JP" altLang="en-US" dirty="0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67C24BE6-694D-4999-A7E4-24D79CF1A2BD}"/>
              </a:ext>
            </a:extLst>
          </p:cNvPr>
          <p:cNvSpPr/>
          <p:nvPr/>
        </p:nvSpPr>
        <p:spPr>
          <a:xfrm>
            <a:off x="1266343" y="3131894"/>
            <a:ext cx="3542238" cy="30011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矢印: 右 63">
            <a:extLst>
              <a:ext uri="{FF2B5EF4-FFF2-40B4-BE49-F238E27FC236}">
                <a16:creationId xmlns:a16="http://schemas.microsoft.com/office/drawing/2014/main" id="{2CBE1627-5F2F-40E1-8128-D3E05D9ABBE9}"/>
              </a:ext>
            </a:extLst>
          </p:cNvPr>
          <p:cNvSpPr/>
          <p:nvPr/>
        </p:nvSpPr>
        <p:spPr>
          <a:xfrm rot="5400000">
            <a:off x="1901574" y="4047633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610AFCD-E147-4840-A810-8CE080E81B2E}"/>
              </a:ext>
            </a:extLst>
          </p:cNvPr>
          <p:cNvSpPr txBox="1"/>
          <p:nvPr/>
        </p:nvSpPr>
        <p:spPr>
          <a:xfrm>
            <a:off x="1504375" y="5320102"/>
            <a:ext cx="3750856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したブロックを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つなげる。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じてじゅんで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ぜんぶで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矢印: 右 73">
            <a:extLst>
              <a:ext uri="{FF2B5EF4-FFF2-40B4-BE49-F238E27FC236}">
                <a16:creationId xmlns:a16="http://schemas.microsoft.com/office/drawing/2014/main" id="{C0EEF6EF-DF3B-4FE9-B9E9-832D633C2279}"/>
              </a:ext>
            </a:extLst>
          </p:cNvPr>
          <p:cNvSpPr/>
          <p:nvPr/>
        </p:nvSpPr>
        <p:spPr>
          <a:xfrm>
            <a:off x="4713657" y="4323824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EFF15595-6977-4295-A2E6-0570B0BD2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7383" y="4493616"/>
            <a:ext cx="1129379" cy="796801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4C1C54B-1483-4AD5-B103-6546CDF2D196}"/>
              </a:ext>
            </a:extLst>
          </p:cNvPr>
          <p:cNvGrpSpPr/>
          <p:nvPr/>
        </p:nvGrpSpPr>
        <p:grpSpPr>
          <a:xfrm>
            <a:off x="6607514" y="2494625"/>
            <a:ext cx="2518053" cy="1863703"/>
            <a:chOff x="6607514" y="2494625"/>
            <a:chExt cx="2518053" cy="1863703"/>
          </a:xfrm>
        </p:grpSpPr>
        <p:sp>
          <p:nvSpPr>
            <p:cNvPr id="76" name="吹き出し: 角を丸めた四角形 75">
              <a:extLst>
                <a:ext uri="{FF2B5EF4-FFF2-40B4-BE49-F238E27FC236}">
                  <a16:creationId xmlns:a16="http://schemas.microsoft.com/office/drawing/2014/main" id="{092B60C5-28D3-4D79-803D-49782CD07550}"/>
                </a:ext>
              </a:extLst>
            </p:cNvPr>
            <p:cNvSpPr/>
            <p:nvPr/>
          </p:nvSpPr>
          <p:spPr>
            <a:xfrm>
              <a:off x="6607515" y="2494625"/>
              <a:ext cx="2518052" cy="1863703"/>
            </a:xfrm>
            <a:prstGeom prst="wedgeRoundRectCallout">
              <a:avLst>
                <a:gd name="adj1" fmla="val -4570"/>
                <a:gd name="adj2" fmla="val 6742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7AB54A1-0DEA-46E9-BAC5-0ECAAE39349B}"/>
                </a:ext>
              </a:extLst>
            </p:cNvPr>
            <p:cNvSpPr txBox="1"/>
            <p:nvPr/>
          </p:nvSpPr>
          <p:spPr>
            <a:xfrm>
              <a:off x="6607514" y="2658077"/>
              <a:ext cx="251805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ちょっとたいへんだ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なんかいつなげた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わかりにくいね。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A2DF955-FDDF-6B45-A8AB-54AC8EE5EC82}"/>
              </a:ext>
            </a:extLst>
          </p:cNvPr>
          <p:cNvGrpSpPr/>
          <p:nvPr/>
        </p:nvGrpSpPr>
        <p:grpSpPr>
          <a:xfrm>
            <a:off x="254359" y="1106530"/>
            <a:ext cx="4680158" cy="888705"/>
            <a:chOff x="254359" y="1106530"/>
            <a:chExt cx="4680158" cy="888705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B1B665E-B48D-469A-8DD8-EC13188DF58D}"/>
                </a:ext>
              </a:extLst>
            </p:cNvPr>
            <p:cNvSpPr txBox="1"/>
            <p:nvPr/>
          </p:nvSpPr>
          <p:spPr>
            <a:xfrm>
              <a:off x="406727" y="1106530"/>
              <a:ext cx="4527790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のうえで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クリックをして、ブロックをふくせいする。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B160808D-DB39-D248-BB14-224B6E01C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4359" y="1143911"/>
              <a:ext cx="1403279" cy="466281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061408A-318E-6C4A-98A7-722F952515BD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8323915-8889-B544-A1E9-ED0239CA41F1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609C121-8E22-814D-BFFD-B4825DCDE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16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おなじしょりをなんどもじっこうするときにつかう</a:t>
            </a:r>
            <a:r>
              <a:rPr lang="ja-JP" altLang="en-US" dirty="0"/>
              <a:t>ブロック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D6F9826-1315-4BFE-A996-764D56B260A9}"/>
              </a:ext>
            </a:extLst>
          </p:cNvPr>
          <p:cNvSpPr txBox="1"/>
          <p:nvPr/>
        </p:nvSpPr>
        <p:spPr>
          <a:xfrm>
            <a:off x="427343" y="1255989"/>
            <a:ext cx="28285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D12BEA5-56F3-4796-AAB6-C12E0D1E5229}"/>
              </a:ext>
            </a:extLst>
          </p:cNvPr>
          <p:cNvSpPr txBox="1"/>
          <p:nvPr/>
        </p:nvSpPr>
        <p:spPr>
          <a:xfrm>
            <a:off x="4357386" y="2783496"/>
            <a:ext cx="444632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していしたかいすうだけくりかえします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2740AAF-98C6-41D5-B34E-523BC66B59A2}"/>
              </a:ext>
            </a:extLst>
          </p:cNvPr>
          <p:cNvSpPr txBox="1"/>
          <p:nvPr/>
        </p:nvSpPr>
        <p:spPr>
          <a:xfrm>
            <a:off x="729213" y="1782498"/>
            <a:ext cx="79861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きめられたじょうけんやかいすうで、かこまれたしょりをくりかえします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D47A709-BA9E-45DA-908B-FA789B0C3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094" y="3866923"/>
            <a:ext cx="1666395" cy="1180363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F8D2E8D-FD54-4D29-B74E-E73AC064E760}"/>
              </a:ext>
            </a:extLst>
          </p:cNvPr>
          <p:cNvSpPr txBox="1"/>
          <p:nvPr/>
        </p:nvSpPr>
        <p:spPr>
          <a:xfrm>
            <a:off x="4357386" y="3866923"/>
            <a:ext cx="429415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プログラムをしゅうりょうする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まで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ずっとくりかえします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B862384-E056-48B0-A535-D32D60B63A05}"/>
              </a:ext>
            </a:extLst>
          </p:cNvPr>
          <p:cNvSpPr txBox="1"/>
          <p:nvPr/>
        </p:nvSpPr>
        <p:spPr>
          <a:xfrm>
            <a:off x="4357386" y="5669245"/>
            <a:ext cx="46470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じょうけんがなりたつまでくりかえします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F90F086F-5E24-9640-8F69-C9570CBA9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094" y="2611392"/>
            <a:ext cx="2209800" cy="1092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F55698D-12BB-B841-B9CB-0788D5871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094" y="5372359"/>
            <a:ext cx="22479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0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5309419-9067-344C-9F6B-EB3B83DAE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854" y="2313309"/>
            <a:ext cx="3835400" cy="2679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：パンダを</a:t>
            </a:r>
            <a:r>
              <a:rPr lang="en-US" altLang="ja-JP" dirty="0"/>
              <a:t>100</a:t>
            </a:r>
            <a:r>
              <a:rPr lang="ja-JP" altLang="en-US"/>
              <a:t>ほ、あるかせよう</a:t>
            </a:r>
            <a:endParaRPr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0F3DFCC-BFF9-4848-9570-B9179B6CB9EA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りかえしブロックをつかって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0E3D9DEA-DC9D-47C3-9BBD-B1C56B3A785C}"/>
              </a:ext>
            </a:extLst>
          </p:cNvPr>
          <p:cNvCxnSpPr>
            <a:cxnSpLocks/>
          </p:cNvCxnSpPr>
          <p:nvPr/>
        </p:nvCxnSpPr>
        <p:spPr>
          <a:xfrm>
            <a:off x="1062249" y="3447377"/>
            <a:ext cx="3212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FF779F32-27A5-47D1-B2BE-3DE6753B5175}"/>
              </a:ext>
            </a:extLst>
          </p:cNvPr>
          <p:cNvCxnSpPr>
            <a:cxnSpLocks/>
          </p:cNvCxnSpPr>
          <p:nvPr/>
        </p:nvCxnSpPr>
        <p:spPr>
          <a:xfrm>
            <a:off x="1044970" y="3898564"/>
            <a:ext cx="587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E145C5B8-DE26-481E-AA58-FDFFAB72A539}"/>
              </a:ext>
            </a:extLst>
          </p:cNvPr>
          <p:cNvCxnSpPr>
            <a:cxnSpLocks/>
          </p:cNvCxnSpPr>
          <p:nvPr/>
        </p:nvCxnSpPr>
        <p:spPr>
          <a:xfrm>
            <a:off x="1048198" y="4497073"/>
            <a:ext cx="5876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A674B5F6-BD26-427F-87A9-9BAA718386AD}"/>
              </a:ext>
            </a:extLst>
          </p:cNvPr>
          <p:cNvSpPr txBox="1"/>
          <p:nvPr/>
        </p:nvSpPr>
        <p:spPr>
          <a:xfrm>
            <a:off x="4281148" y="2259018"/>
            <a:ext cx="45765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0" name="図 89">
            <a:extLst>
              <a:ext uri="{FF2B5EF4-FFF2-40B4-BE49-F238E27FC236}">
                <a16:creationId xmlns:a16="http://schemas.microsoft.com/office/drawing/2014/main" id="{45B30095-6A3E-4FF1-B6A0-DCA48BF6E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654" y="5169051"/>
            <a:ext cx="996915" cy="1688949"/>
          </a:xfrm>
          <a:prstGeom prst="rect">
            <a:avLst/>
          </a:prstGeom>
        </p:spPr>
      </p:pic>
      <p:sp>
        <p:nvSpPr>
          <p:cNvPr id="91" name="吹き出し: 角を丸めた四角形 90">
            <a:extLst>
              <a:ext uri="{FF2B5EF4-FFF2-40B4-BE49-F238E27FC236}">
                <a16:creationId xmlns:a16="http://schemas.microsoft.com/office/drawing/2014/main" id="{914893CD-3232-46A7-BF9D-4C284F113CA9}"/>
              </a:ext>
            </a:extLst>
          </p:cNvPr>
          <p:cNvSpPr/>
          <p:nvPr/>
        </p:nvSpPr>
        <p:spPr>
          <a:xfrm>
            <a:off x="2972033" y="5184294"/>
            <a:ext cx="3712852" cy="652046"/>
          </a:xfrm>
          <a:prstGeom prst="wedgeRoundRectCallout">
            <a:avLst>
              <a:gd name="adj1" fmla="val -55971"/>
              <a:gd name="adj2" fmla="val -200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2229FCD-50B2-41C5-865B-74A1418090D5}"/>
              </a:ext>
            </a:extLst>
          </p:cNvPr>
          <p:cNvSpPr txBox="1"/>
          <p:nvPr/>
        </p:nvSpPr>
        <p:spPr>
          <a:xfrm>
            <a:off x="2996466" y="5184294"/>
            <a:ext cx="40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スッキリしてわかりやすくなったね！　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F0C9DF5-578C-D145-A205-2B940371E096}"/>
              </a:ext>
            </a:extLst>
          </p:cNvPr>
          <p:cNvGrpSpPr/>
          <p:nvPr/>
        </p:nvGrpSpPr>
        <p:grpSpPr>
          <a:xfrm>
            <a:off x="4281148" y="4095073"/>
            <a:ext cx="4464706" cy="624668"/>
            <a:chOff x="4281148" y="3871867"/>
            <a:chExt cx="4464706" cy="624668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296A4E0-FDDC-44F0-A747-69E72B3E4071}"/>
                </a:ext>
              </a:extLst>
            </p:cNvPr>
            <p:cNvSpPr txBox="1"/>
            <p:nvPr/>
          </p:nvSpPr>
          <p:spPr>
            <a:xfrm>
              <a:off x="4281148" y="3871867"/>
              <a:ext cx="446470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B94589D3-ED7B-E04F-955B-789837C97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4139" y="3986173"/>
              <a:ext cx="1127559" cy="510362"/>
            </a:xfrm>
            <a:prstGeom prst="rect">
              <a:avLst/>
            </a:prstGeom>
          </p:spPr>
        </p:pic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25332E96-EA05-AE4C-ADBB-727B2A7EA3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913" y="2271034"/>
            <a:ext cx="1340639" cy="66261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D011200-1626-E848-B10B-C6D56D134949}"/>
              </a:ext>
            </a:extLst>
          </p:cNvPr>
          <p:cNvGrpSpPr/>
          <p:nvPr/>
        </p:nvGrpSpPr>
        <p:grpSpPr>
          <a:xfrm>
            <a:off x="4281148" y="3276328"/>
            <a:ext cx="4434227" cy="612200"/>
            <a:chOff x="4281147" y="3130841"/>
            <a:chExt cx="4434227" cy="612200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F7B08FC-4AD5-48A5-848D-2064DDBA41A2}"/>
                </a:ext>
              </a:extLst>
            </p:cNvPr>
            <p:cNvSpPr txBox="1"/>
            <p:nvPr/>
          </p:nvSpPr>
          <p:spPr>
            <a:xfrm>
              <a:off x="4281147" y="3130841"/>
              <a:ext cx="443422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27084902-3E4B-2C40-9D92-4A309D5B7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01984" y="3252815"/>
              <a:ext cx="1365801" cy="490226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82C3363D-9D11-BE4A-8420-BE46C4D855D0}"/>
              </a:ext>
            </a:extLst>
          </p:cNvPr>
          <p:cNvGrpSpPr/>
          <p:nvPr/>
        </p:nvGrpSpPr>
        <p:grpSpPr>
          <a:xfrm>
            <a:off x="351833" y="3668004"/>
            <a:ext cx="836555" cy="715609"/>
            <a:chOff x="4732739" y="1764150"/>
            <a:chExt cx="836555" cy="715609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905D3065-59A6-974A-94BF-1EFF439C11E8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4CAF731D-3DCE-FF46-B1F2-3DCB583F65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4A30F36B-C70D-7C4D-801E-7F9C02886EEF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34CEB97B-C405-9A43-B795-FF7490E55B78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7EBABCCD-D66B-164D-863F-8ABF1B306042}"/>
              </a:ext>
            </a:extLst>
          </p:cNvPr>
          <p:cNvGrpSpPr/>
          <p:nvPr/>
        </p:nvGrpSpPr>
        <p:grpSpPr>
          <a:xfrm>
            <a:off x="351833" y="2911179"/>
            <a:ext cx="826535" cy="690933"/>
            <a:chOff x="6035407" y="3746180"/>
            <a:chExt cx="1024065" cy="856056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99DA8F4D-25AF-774E-96AA-66E4EC38D676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DDEBA103-5FA1-3848-A640-7773E05454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4AC4F5C-5BA7-9F44-997F-51CE599E46A4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73C3196F-BD95-784F-A641-E193E69A4B0E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66E46806-CF50-334C-BA5E-0F0CB9A68326}"/>
              </a:ext>
            </a:extLst>
          </p:cNvPr>
          <p:cNvGrpSpPr/>
          <p:nvPr/>
        </p:nvGrpSpPr>
        <p:grpSpPr>
          <a:xfrm>
            <a:off x="334735" y="4434632"/>
            <a:ext cx="826535" cy="690933"/>
            <a:chOff x="6035407" y="3746180"/>
            <a:chExt cx="1024065" cy="856056"/>
          </a:xfrm>
        </p:grpSpPr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74B7E835-A84F-094B-8E5D-2B569AA3C2D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0C6DB304-A49F-6145-9393-737B834215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9856216C-E77F-814A-9D06-23EB665FE81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71" name="四角形: 角を丸くする 77">
              <a:extLst>
                <a:ext uri="{FF2B5EF4-FFF2-40B4-BE49-F238E27FC236}">
                  <a16:creationId xmlns:a16="http://schemas.microsoft.com/office/drawing/2014/main" id="{E25F664B-0F94-D543-B910-E3EACA1F72A1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E10613F-8572-7B41-BCBC-ADFE971EE02F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EF4804B1-78EB-F047-8E40-C5F0BC7B778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66284E33-F3F2-7E4D-83F2-4269761F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4470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1</a:t>
            </a:r>
            <a:r>
              <a:rPr lang="ja-JP" altLang="en-US" sz="2400"/>
              <a:t>：パンダを</a:t>
            </a:r>
            <a:r>
              <a:rPr lang="en-US" altLang="ja-JP" sz="2400" dirty="0"/>
              <a:t>100</a:t>
            </a:r>
            <a:r>
              <a:rPr lang="ja-JP" altLang="en-US" sz="2400"/>
              <a:t>ほ、あるかせよう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2012258"/>
            <a:ext cx="84874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98928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：パンダを</a:t>
            </a:r>
            <a:r>
              <a:rPr lang="en-US" altLang="ja-JP" dirty="0"/>
              <a:t>100</a:t>
            </a:r>
            <a:r>
              <a:rPr lang="ja-JP" altLang="en-US"/>
              <a:t>ほ、あるかせよう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9-1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45790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3-1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3778011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：パンダを</a:t>
            </a:r>
            <a:r>
              <a:rPr lang="en-US" altLang="ja-JP" dirty="0"/>
              <a:t>100</a:t>
            </a:r>
            <a:r>
              <a:rPr lang="ja-JP" altLang="en-US"/>
              <a:t>ほ、あるかせよう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7" y="2395612"/>
            <a:ext cx="7225017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ボタンをおして、ステージをおおきくして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81318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補足3-2">
            <a:hlinkClick r:id="" action="ppaction://media"/>
            <a:extLst>
              <a:ext uri="{FF2B5EF4-FFF2-40B4-BE49-F238E27FC236}">
                <a16:creationId xmlns:a16="http://schemas.microsoft.com/office/drawing/2014/main" id="{1A474216-F5EC-4B80-9100-0364FA5DD9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4018" y="1833442"/>
            <a:ext cx="5252117" cy="46653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</a:t>
            </a:r>
            <a:r>
              <a:rPr lang="ja-JP" altLang="en-US"/>
              <a:t>スペースキーがおされたらとまる</a:t>
            </a:r>
            <a:r>
              <a:rPr lang="ja-JP" altLang="en-US" dirty="0"/>
              <a:t>ようにしよう！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882580" y="1078795"/>
            <a:ext cx="720128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スペースキーがおされる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まで、パンダ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はずっとあるきます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460616" y="1750972"/>
            <a:ext cx="5481721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5AA6607-3432-9044-9BF3-E508DE3CE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726" y="1930585"/>
            <a:ext cx="3835398" cy="2667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：スペースキーがおされたらとまるようにしよう！</a:t>
            </a:r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6CF7D6D-2E0C-46D5-BD53-0CAD45EFB020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りかえしブロックを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602FC68E-71F4-484E-BFA2-E8099E6A807B}"/>
              </a:ext>
            </a:extLst>
          </p:cNvPr>
          <p:cNvCxnSpPr>
            <a:cxnSpLocks/>
          </p:cNvCxnSpPr>
          <p:nvPr/>
        </p:nvCxnSpPr>
        <p:spPr>
          <a:xfrm>
            <a:off x="4809435" y="3087586"/>
            <a:ext cx="3212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コネクタ: カギ線 58">
            <a:extLst>
              <a:ext uri="{FF2B5EF4-FFF2-40B4-BE49-F238E27FC236}">
                <a16:creationId xmlns:a16="http://schemas.microsoft.com/office/drawing/2014/main" id="{B59E92FD-6DB9-4DE2-8439-D38D10D71B59}"/>
              </a:ext>
            </a:extLst>
          </p:cNvPr>
          <p:cNvCxnSpPr>
            <a:cxnSpLocks/>
          </p:cNvCxnSpPr>
          <p:nvPr/>
        </p:nvCxnSpPr>
        <p:spPr>
          <a:xfrm flipV="1">
            <a:off x="4823035" y="3259853"/>
            <a:ext cx="664505" cy="435006"/>
          </a:xfrm>
          <a:prstGeom prst="bentConnector3">
            <a:avLst>
              <a:gd name="adj1" fmla="val 152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421895A6-F143-B342-9381-683200812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74" y="2025504"/>
            <a:ext cx="3835400" cy="26797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E14D05B-1838-5F4B-AFB3-F6FB422DBEEE}"/>
              </a:ext>
            </a:extLst>
          </p:cNvPr>
          <p:cNvGrpSpPr/>
          <p:nvPr/>
        </p:nvGrpSpPr>
        <p:grpSpPr>
          <a:xfrm>
            <a:off x="2264370" y="5703172"/>
            <a:ext cx="5470960" cy="1131079"/>
            <a:chOff x="2264370" y="5703172"/>
            <a:chExt cx="5470960" cy="113107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5FFAC65-62BB-4287-9576-1BAE20DB40E7}"/>
                </a:ext>
              </a:extLst>
            </p:cNvPr>
            <p:cNvSpPr txBox="1"/>
            <p:nvPr/>
          </p:nvSpPr>
          <p:spPr>
            <a:xfrm>
              <a:off x="2264370" y="5703172"/>
              <a:ext cx="54709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450DDF1-571B-1547-9B2A-0E0388F90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77101" y="5851345"/>
              <a:ext cx="1845689" cy="52070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DFD49C4-2F61-9B41-A886-1DF692A1F115}"/>
              </a:ext>
            </a:extLst>
          </p:cNvPr>
          <p:cNvGrpSpPr/>
          <p:nvPr/>
        </p:nvGrpSpPr>
        <p:grpSpPr>
          <a:xfrm>
            <a:off x="2264369" y="4665665"/>
            <a:ext cx="5177523" cy="1117600"/>
            <a:chOff x="2264369" y="4665665"/>
            <a:chExt cx="5177523" cy="1117600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FD331C8F-C44A-476B-A48C-EFB99C8874DB}"/>
                </a:ext>
              </a:extLst>
            </p:cNvPr>
            <p:cNvSpPr txBox="1"/>
            <p:nvPr/>
          </p:nvSpPr>
          <p:spPr>
            <a:xfrm>
              <a:off x="2264369" y="4916804"/>
              <a:ext cx="51775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　     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876C379-9A3C-6246-B745-F4EDBBCBE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0755" y="4665665"/>
              <a:ext cx="1845689" cy="1117600"/>
            </a:xfrm>
            <a:prstGeom prst="rect">
              <a:avLst/>
            </a:prstGeom>
          </p:spPr>
        </p:pic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0DF868D-853E-E048-9D3D-CF47D91AA975}"/>
              </a:ext>
            </a:extLst>
          </p:cNvPr>
          <p:cNvGrpSpPr/>
          <p:nvPr/>
        </p:nvGrpSpPr>
        <p:grpSpPr>
          <a:xfrm>
            <a:off x="4097845" y="2637871"/>
            <a:ext cx="826535" cy="690933"/>
            <a:chOff x="6035407" y="3746180"/>
            <a:chExt cx="1024065" cy="856056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F8B5027E-4C66-8D4D-9D79-C60ACB78A11C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1510B594-D3CE-9942-A64E-AE5EADBF85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1757512-E4BA-A944-AE51-5D9EA5244EEE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28B59681-5176-3C4E-9BC1-63A713C34232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B2087C1-605C-FE47-BC57-6C4C4A22EA65}"/>
              </a:ext>
            </a:extLst>
          </p:cNvPr>
          <p:cNvGrpSpPr/>
          <p:nvPr/>
        </p:nvGrpSpPr>
        <p:grpSpPr>
          <a:xfrm>
            <a:off x="4049699" y="3491650"/>
            <a:ext cx="1003384" cy="690933"/>
            <a:chOff x="77996" y="2242184"/>
            <a:chExt cx="1003384" cy="690933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349C3CD1-09AD-3E4E-A228-F318A066F5F5}"/>
                </a:ext>
              </a:extLst>
            </p:cNvPr>
            <p:cNvGrpSpPr/>
            <p:nvPr/>
          </p:nvGrpSpPr>
          <p:grpSpPr>
            <a:xfrm>
              <a:off x="77996" y="2336324"/>
              <a:ext cx="1003384" cy="595355"/>
              <a:chOff x="811798" y="1658313"/>
              <a:chExt cx="1003384" cy="595355"/>
            </a:xfrm>
          </p:grpSpPr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9BDBD103-155B-6445-BCD8-62C97CF3ED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127F8A2C-D7D8-7245-A14C-D5AF4E68CCB5}"/>
                  </a:ext>
                </a:extLst>
              </p:cNvPr>
              <p:cNvSpPr txBox="1"/>
              <p:nvPr/>
            </p:nvSpPr>
            <p:spPr>
              <a:xfrm>
                <a:off x="811798" y="1976669"/>
                <a:ext cx="1003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56" name="四角形: 角を丸くする 77">
              <a:extLst>
                <a:ext uri="{FF2B5EF4-FFF2-40B4-BE49-F238E27FC236}">
                  <a16:creationId xmlns:a16="http://schemas.microsoft.com/office/drawing/2014/main" id="{C6EA60F4-597F-E44C-B466-F5F7B7365EDD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055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2</a:t>
            </a:r>
            <a:r>
              <a:rPr lang="ja-JP" altLang="en-US" sz="2400"/>
              <a:t>：スペースキーがおされたらとまるようにしよう！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2086566"/>
            <a:ext cx="799638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51362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9560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：スペースキーがおされたらとまるようにしよう！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2549333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9-2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45790"/>
            <a:ext cx="73807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9-2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4208552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：スペースキーがおされたらとまるようにしよう！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7" y="2395612"/>
            <a:ext cx="7225017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ボタンをおして、ステージをおおきくして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960833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179063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：ていしボタンをおすま</a:t>
            </a:r>
            <a:r>
              <a:rPr lang="ja-JP" altLang="en-US" dirty="0"/>
              <a:t>で、</a:t>
            </a:r>
            <a:r>
              <a:rPr lang="ja-JP" altLang="en-US"/>
              <a:t>パンダをあるかせよう</a:t>
            </a:r>
            <a:r>
              <a:rPr lang="ja-JP" altLang="en-US" dirty="0"/>
              <a:t>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986553" y="508587"/>
            <a:ext cx="707700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どうがのように、はしについたら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ぎゃくほうこうにあるくよう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補足3-3">
            <a:hlinkClick r:id="" action="ppaction://media"/>
            <a:extLst>
              <a:ext uri="{FF2B5EF4-FFF2-40B4-BE49-F238E27FC236}">
                <a16:creationId xmlns:a16="http://schemas.microsoft.com/office/drawing/2014/main" id="{875B1620-13FA-43CB-B0BA-3D73CB3C99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9986" y="1755082"/>
            <a:ext cx="5543136" cy="492385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406296" y="1671863"/>
            <a:ext cx="5882271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3788318D-3D72-2D47-9C81-C6AF36B50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41" y="1574079"/>
            <a:ext cx="3759200" cy="4229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：ていしボタンをおすまで、パンダをあるかせよう！</a:t>
            </a:r>
            <a:endParaRPr lang="ja-JP" altLang="en-US" dirty="0"/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CD9C99AF-0A83-4EFF-9F6B-99DAC5BC7AB6}"/>
              </a:ext>
            </a:extLst>
          </p:cNvPr>
          <p:cNvCxnSpPr>
            <a:cxnSpLocks/>
          </p:cNvCxnSpPr>
          <p:nvPr/>
        </p:nvCxnSpPr>
        <p:spPr>
          <a:xfrm>
            <a:off x="839631" y="240568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0DA5FC3A-C783-4DFA-B192-1A3F30B3FD6A}"/>
              </a:ext>
            </a:extLst>
          </p:cNvPr>
          <p:cNvCxnSpPr>
            <a:cxnSpLocks/>
          </p:cNvCxnSpPr>
          <p:nvPr/>
        </p:nvCxnSpPr>
        <p:spPr>
          <a:xfrm>
            <a:off x="858799" y="192757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E6936794-6B15-43F4-92EA-B28F0B37F036}"/>
              </a:ext>
            </a:extLst>
          </p:cNvPr>
          <p:cNvSpPr/>
          <p:nvPr/>
        </p:nvSpPr>
        <p:spPr>
          <a:xfrm>
            <a:off x="1042147" y="3381621"/>
            <a:ext cx="2825849" cy="245218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0D015FE-777C-6942-8E48-ABFF3AE4A444}"/>
              </a:ext>
            </a:extLst>
          </p:cNvPr>
          <p:cNvGrpSpPr/>
          <p:nvPr/>
        </p:nvGrpSpPr>
        <p:grpSpPr>
          <a:xfrm>
            <a:off x="4104197" y="2496162"/>
            <a:ext cx="4896537" cy="1131079"/>
            <a:chOff x="4104197" y="2496162"/>
            <a:chExt cx="4896537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D980BC6-E41D-4A05-B48D-ADDE0575CF6F}"/>
                </a:ext>
              </a:extLst>
            </p:cNvPr>
            <p:cNvSpPr txBox="1"/>
            <p:nvPr/>
          </p:nvSpPr>
          <p:spPr>
            <a:xfrm>
              <a:off x="4104197" y="2496162"/>
              <a:ext cx="48965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A5A3808D-E9D2-F843-9606-812347A27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82488" y="2611425"/>
              <a:ext cx="2078943" cy="537040"/>
            </a:xfrm>
            <a:prstGeom prst="rect">
              <a:avLst/>
            </a:prstGeom>
          </p:spPr>
        </p:pic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008C85C2-67D2-4246-8B3D-F2B02227E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345" y="3602018"/>
            <a:ext cx="1250264" cy="6223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F03FC1-6A06-EC4F-9F95-F2243B5A310D}"/>
              </a:ext>
            </a:extLst>
          </p:cNvPr>
          <p:cNvGrpSpPr/>
          <p:nvPr/>
        </p:nvGrpSpPr>
        <p:grpSpPr>
          <a:xfrm>
            <a:off x="4124283" y="1666840"/>
            <a:ext cx="4579738" cy="634904"/>
            <a:chOff x="4124283" y="1666840"/>
            <a:chExt cx="4579738" cy="634904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FCE3C00-963F-4EB0-AA42-AE4CDFA5A2E9}"/>
                </a:ext>
              </a:extLst>
            </p:cNvPr>
            <p:cNvSpPr txBox="1"/>
            <p:nvPr/>
          </p:nvSpPr>
          <p:spPr>
            <a:xfrm>
              <a:off x="4124283" y="1666840"/>
              <a:ext cx="45797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6A4F951-9774-5441-AE12-2933B1C33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1345" y="1708136"/>
              <a:ext cx="1302272" cy="593608"/>
            </a:xfrm>
            <a:prstGeom prst="rect">
              <a:avLst/>
            </a:prstGeom>
          </p:spPr>
        </p:pic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2A1C7B5-1107-6547-AF57-EC66F5F6D738}"/>
              </a:ext>
            </a:extLst>
          </p:cNvPr>
          <p:cNvSpPr txBox="1"/>
          <p:nvPr/>
        </p:nvSpPr>
        <p:spPr>
          <a:xfrm>
            <a:off x="4124283" y="3562677"/>
            <a:ext cx="48965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B181DAF-DD0B-604F-976C-687627C843D2}"/>
              </a:ext>
            </a:extLst>
          </p:cNvPr>
          <p:cNvGrpSpPr/>
          <p:nvPr/>
        </p:nvGrpSpPr>
        <p:grpSpPr>
          <a:xfrm>
            <a:off x="4104197" y="4280706"/>
            <a:ext cx="5138657" cy="1131079"/>
            <a:chOff x="4104197" y="4280706"/>
            <a:chExt cx="5138657" cy="1131079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1DFF928-6CCB-4AE0-A2A3-8C958DB25A99}"/>
                </a:ext>
              </a:extLst>
            </p:cNvPr>
            <p:cNvSpPr txBox="1"/>
            <p:nvPr/>
          </p:nvSpPr>
          <p:spPr>
            <a:xfrm>
              <a:off x="4104197" y="4280706"/>
              <a:ext cx="51386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b="1" u="sng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r>
                <a:rPr lang="ja-JP" altLang="en-US" b="1" i="0" u="sng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-180</a:t>
              </a:r>
              <a:r>
                <a:rPr lang="ja-JP" altLang="en-US" b="1" i="0" u="sng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E5A438BB-41EB-F14A-97CF-CAAD93B59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79548" y="4456808"/>
              <a:ext cx="2262665" cy="416446"/>
            </a:xfrm>
            <a:prstGeom prst="rect">
              <a:avLst/>
            </a:prstGeom>
          </p:spPr>
        </p:pic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833A3312-4D80-9445-A33D-D7485BBC339E}"/>
              </a:ext>
            </a:extLst>
          </p:cNvPr>
          <p:cNvGrpSpPr/>
          <p:nvPr/>
        </p:nvGrpSpPr>
        <p:grpSpPr>
          <a:xfrm>
            <a:off x="143266" y="2318123"/>
            <a:ext cx="836555" cy="715609"/>
            <a:chOff x="4732739" y="1764150"/>
            <a:chExt cx="836555" cy="715609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54563FAE-3BF5-F64A-A24B-5608994CB0F2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81D3FC13-8163-2348-B081-CDA74A719B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A119E1F-7B54-074B-8CF9-9D854DADEBBC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7D790540-7185-F04C-B91A-AD691D998551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2EF4F18-4C63-A645-9974-FBE30D7A3703}"/>
              </a:ext>
            </a:extLst>
          </p:cNvPr>
          <p:cNvGrpSpPr/>
          <p:nvPr/>
        </p:nvGrpSpPr>
        <p:grpSpPr>
          <a:xfrm>
            <a:off x="111144" y="1533772"/>
            <a:ext cx="1038413" cy="692867"/>
            <a:chOff x="7250266" y="4943854"/>
            <a:chExt cx="1038413" cy="692867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6291FC73-3AD5-C344-AF44-9A51CBA78656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70F78CBA-9806-4E4E-A5EC-EC4227E571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4A0DE04-9FCB-FE4F-8218-B52366A0DF35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31" name="四角形: 角を丸くする 77">
              <a:extLst>
                <a:ext uri="{FF2B5EF4-FFF2-40B4-BE49-F238E27FC236}">
                  <a16:creationId xmlns:a16="http://schemas.microsoft.com/office/drawing/2014/main" id="{4B702354-ADFC-6E41-9A31-8E6C8ED6DC63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378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E22600D7-DE44-2444-82E5-5F1482F96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57" y="1565774"/>
            <a:ext cx="3759200" cy="4229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：ていしボタンをおすまで、パンダをあるかせよう！</a:t>
            </a:r>
            <a:endParaRPr lang="ja-JP" altLang="en-US" dirty="0"/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F03ECA9A-99D4-46B1-A348-AC12DF83BE3E}"/>
              </a:ext>
            </a:extLst>
          </p:cNvPr>
          <p:cNvCxnSpPr>
            <a:cxnSpLocks/>
          </p:cNvCxnSpPr>
          <p:nvPr/>
        </p:nvCxnSpPr>
        <p:spPr>
          <a:xfrm>
            <a:off x="799089" y="344970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CD9C99AF-0A83-4EFF-9F6B-99DAC5BC7AB6}"/>
              </a:ext>
            </a:extLst>
          </p:cNvPr>
          <p:cNvCxnSpPr>
            <a:cxnSpLocks/>
          </p:cNvCxnSpPr>
          <p:nvPr/>
        </p:nvCxnSpPr>
        <p:spPr>
          <a:xfrm>
            <a:off x="829410" y="5104383"/>
            <a:ext cx="2796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D980BC6-E41D-4A05-B48D-ADDE0575CF6F}"/>
              </a:ext>
            </a:extLst>
          </p:cNvPr>
          <p:cNvSpPr txBox="1"/>
          <p:nvPr/>
        </p:nvSpPr>
        <p:spPr>
          <a:xfrm>
            <a:off x="4104198" y="2386569"/>
            <a:ext cx="44590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A07E6B2-C411-43AB-9CEC-429EA324B1B0}"/>
              </a:ext>
            </a:extLst>
          </p:cNvPr>
          <p:cNvSpPr txBox="1"/>
          <p:nvPr/>
        </p:nvSpPr>
        <p:spPr>
          <a:xfrm>
            <a:off x="4142196" y="5675073"/>
            <a:ext cx="48221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2ADD25F7-4CAF-4A28-B820-8F3454366DA7}"/>
              </a:ext>
            </a:extLst>
          </p:cNvPr>
          <p:cNvCxnSpPr>
            <a:cxnSpLocks/>
          </p:cNvCxnSpPr>
          <p:nvPr/>
        </p:nvCxnSpPr>
        <p:spPr>
          <a:xfrm>
            <a:off x="799089" y="4399468"/>
            <a:ext cx="4889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C4E754BA-A38E-44E3-A128-313FDB61D57A}"/>
              </a:ext>
            </a:extLst>
          </p:cNvPr>
          <p:cNvGrpSpPr/>
          <p:nvPr/>
        </p:nvGrpSpPr>
        <p:grpSpPr>
          <a:xfrm>
            <a:off x="4104197" y="1308760"/>
            <a:ext cx="4187187" cy="777307"/>
            <a:chOff x="4104197" y="1308760"/>
            <a:chExt cx="4187187" cy="777307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F4DFCB0-C42C-45B3-BA7A-7EBDCD195A4C}"/>
                </a:ext>
              </a:extLst>
            </p:cNvPr>
            <p:cNvSpPr txBox="1"/>
            <p:nvPr/>
          </p:nvSpPr>
          <p:spPr>
            <a:xfrm>
              <a:off x="4104197" y="1397677"/>
              <a:ext cx="41871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55677448-57DA-480D-A830-1994907C9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4011" y="1308760"/>
              <a:ext cx="1097375" cy="777307"/>
            </a:xfrm>
            <a:prstGeom prst="rect">
              <a:avLst/>
            </a:prstGeom>
          </p:spPr>
        </p:pic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22E0A9B-2F5F-4F59-9BB6-C44E6AC78091}"/>
              </a:ext>
            </a:extLst>
          </p:cNvPr>
          <p:cNvSpPr txBox="1"/>
          <p:nvPr/>
        </p:nvSpPr>
        <p:spPr>
          <a:xfrm>
            <a:off x="4097191" y="3230738"/>
            <a:ext cx="49472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9338959-8164-4E1D-BEB9-6DDDD5F80A80}"/>
              </a:ext>
            </a:extLst>
          </p:cNvPr>
          <p:cNvSpPr txBox="1"/>
          <p:nvPr/>
        </p:nvSpPr>
        <p:spPr>
          <a:xfrm>
            <a:off x="4139710" y="4142142"/>
            <a:ext cx="482464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をえらんで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0.2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30B6811-CD83-B04F-A19F-8DB9D08D6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873" y="3346732"/>
            <a:ext cx="1535736" cy="51202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D76EBEB-B009-E44D-8BAA-DBA53DE009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4873" y="5802181"/>
            <a:ext cx="1821077" cy="415100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17847700-3DEF-8646-A3ED-6F2C2D380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846" y="2532597"/>
            <a:ext cx="1380130" cy="467834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607843A1-C06C-2E46-99DB-73F5956EEB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4053" y="4293666"/>
            <a:ext cx="1097375" cy="482155"/>
          </a:xfrm>
          <a:prstGeom prst="rect">
            <a:avLst/>
          </a:prstGeom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8AF696F8-2BDC-BB40-9AAA-4E3435CCC921}"/>
              </a:ext>
            </a:extLst>
          </p:cNvPr>
          <p:cNvGrpSpPr/>
          <p:nvPr/>
        </p:nvGrpSpPr>
        <p:grpSpPr>
          <a:xfrm>
            <a:off x="132530" y="4695856"/>
            <a:ext cx="858880" cy="694967"/>
            <a:chOff x="4746689" y="1764150"/>
            <a:chExt cx="858880" cy="694967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F7425312-4457-984B-98BE-DB92FF1AA781}"/>
                </a:ext>
              </a:extLst>
            </p:cNvPr>
            <p:cNvGrpSpPr/>
            <p:nvPr/>
          </p:nvGrpSpPr>
          <p:grpSpPr>
            <a:xfrm>
              <a:off x="4769014" y="1851712"/>
              <a:ext cx="836555" cy="607405"/>
              <a:chOff x="3747436" y="703334"/>
              <a:chExt cx="836555" cy="607405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6D7E47B2-C25B-3040-8803-E770D181B7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F7F7E94C-7741-2B4C-8AB4-96B99D4D7F24}"/>
                  </a:ext>
                </a:extLst>
              </p:cNvPr>
              <p:cNvSpPr txBox="1"/>
              <p:nvPr/>
            </p:nvSpPr>
            <p:spPr>
              <a:xfrm>
                <a:off x="3747436" y="1033740"/>
                <a:ext cx="8365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うご</a:t>
                </a:r>
                <a:r>
                  <a:rPr kumimoji="1" lang="ja-JP" altLang="en-US" sz="1200" dirty="0"/>
                  <a:t>き</a:t>
                </a:r>
                <a:endParaRPr kumimoji="1" lang="en-US" altLang="ja-JP" sz="1200" dirty="0"/>
              </a:p>
            </p:txBody>
          </p:sp>
        </p:grpSp>
        <p:sp>
          <p:nvSpPr>
            <p:cNvPr id="75" name="四角形: 角を丸くする 77">
              <a:extLst>
                <a:ext uri="{FF2B5EF4-FFF2-40B4-BE49-F238E27FC236}">
                  <a16:creationId xmlns:a16="http://schemas.microsoft.com/office/drawing/2014/main" id="{6F79EBE2-0117-9944-9482-D27E66D81152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BF3D55AF-E8E2-0A44-8047-AC4AB75D988C}"/>
              </a:ext>
            </a:extLst>
          </p:cNvPr>
          <p:cNvGrpSpPr/>
          <p:nvPr/>
        </p:nvGrpSpPr>
        <p:grpSpPr>
          <a:xfrm>
            <a:off x="99538" y="3100657"/>
            <a:ext cx="826535" cy="690933"/>
            <a:chOff x="6035407" y="3746180"/>
            <a:chExt cx="1024065" cy="856056"/>
          </a:xfrm>
        </p:grpSpPr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01B1FB53-A328-7248-8BFF-D7943BB3304E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87" name="図 86">
                <a:extLst>
                  <a:ext uri="{FF2B5EF4-FFF2-40B4-BE49-F238E27FC236}">
                    <a16:creationId xmlns:a16="http://schemas.microsoft.com/office/drawing/2014/main" id="{8BE311A1-D007-DD4F-AC3D-4FA3F0371B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528B6A12-A534-3945-B3AF-CE454CA2348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86" name="四角形: 角を丸くする 77">
              <a:extLst>
                <a:ext uri="{FF2B5EF4-FFF2-40B4-BE49-F238E27FC236}">
                  <a16:creationId xmlns:a16="http://schemas.microsoft.com/office/drawing/2014/main" id="{1023296B-8A75-4246-827C-4A7ACCC33E5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A4AB8634-255A-B145-918F-7EC9DA7DE481}"/>
              </a:ext>
            </a:extLst>
          </p:cNvPr>
          <p:cNvGrpSpPr/>
          <p:nvPr/>
        </p:nvGrpSpPr>
        <p:grpSpPr>
          <a:xfrm>
            <a:off x="118580" y="3890616"/>
            <a:ext cx="858038" cy="690933"/>
            <a:chOff x="1822240" y="5105628"/>
            <a:chExt cx="858038" cy="690933"/>
          </a:xfrm>
        </p:grpSpPr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0C9B0722-D1E4-C14F-AF09-C275849D799B}"/>
                </a:ext>
              </a:extLst>
            </p:cNvPr>
            <p:cNvGrpSpPr/>
            <p:nvPr/>
          </p:nvGrpSpPr>
          <p:grpSpPr>
            <a:xfrm>
              <a:off x="1873308" y="5165445"/>
              <a:ext cx="806970" cy="613346"/>
              <a:chOff x="1065449" y="698430"/>
              <a:chExt cx="806970" cy="613346"/>
            </a:xfrm>
          </p:grpSpPr>
          <p:pic>
            <p:nvPicPr>
              <p:cNvPr id="92" name="図 91">
                <a:extLst>
                  <a:ext uri="{FF2B5EF4-FFF2-40B4-BE49-F238E27FC236}">
                    <a16:creationId xmlns:a16="http://schemas.microsoft.com/office/drawing/2014/main" id="{2CDE6B76-2B37-9B4D-BE59-30E4936338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10E5F314-D5C7-9A4B-8612-A38982AD12EB}"/>
                  </a:ext>
                </a:extLst>
              </p:cNvPr>
              <p:cNvSpPr txBox="1"/>
              <p:nvPr/>
            </p:nvSpPr>
            <p:spPr>
              <a:xfrm>
                <a:off x="1065449" y="1034777"/>
                <a:ext cx="8069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み</a:t>
                </a:r>
                <a:r>
                  <a:rPr kumimoji="1" lang="ja-JP" altLang="en-US" sz="12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91" name="四角形: 角を丸くする 77">
              <a:extLst>
                <a:ext uri="{FF2B5EF4-FFF2-40B4-BE49-F238E27FC236}">
                  <a16:creationId xmlns:a16="http://schemas.microsoft.com/office/drawing/2014/main" id="{7A5E766E-860B-D344-AD61-31521472C008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210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3</a:t>
            </a:r>
            <a:r>
              <a:rPr lang="ja-JP" altLang="en-US" sz="2400"/>
              <a:t>：ていしボタンをおすまで、パンダをあるかせよう！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871393" y="2055167"/>
            <a:ext cx="784398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514499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2881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：ていしボタンをおすまで、パンダをあるかせよう！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9-3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23613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1529296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：ていしボタンをおすまで、パンダをあるかせよう！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7" y="2395612"/>
            <a:ext cx="7225017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ボタンをおして、ステージをおおきくして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146018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DCB016-6372-4EC7-BE90-577B22D6E2B7}"/>
              </a:ext>
            </a:extLst>
          </p:cNvPr>
          <p:cNvSpPr txBox="1"/>
          <p:nvPr/>
        </p:nvSpPr>
        <p:spPr>
          <a:xfrm>
            <a:off x="710215" y="1028826"/>
            <a:ext cx="65382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あかるいとめをさまし、くらいとねるように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補足3-4">
            <a:hlinkClick r:id="" action="ppaction://media"/>
            <a:extLst>
              <a:ext uri="{FF2B5EF4-FFF2-40B4-BE49-F238E27FC236}">
                <a16:creationId xmlns:a16="http://schemas.microsoft.com/office/drawing/2014/main" id="{F7B6D8E2-BD88-4491-A798-ABD888322D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026" y="1659768"/>
            <a:ext cx="8300621" cy="466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楕円 43">
            <a:extLst>
              <a:ext uri="{FF2B5EF4-FFF2-40B4-BE49-F238E27FC236}">
                <a16:creationId xmlns:a16="http://schemas.microsoft.com/office/drawing/2014/main" id="{87A2C914-50F3-4B9B-B6CD-8C6B22039B93}"/>
              </a:ext>
            </a:extLst>
          </p:cNvPr>
          <p:cNvSpPr/>
          <p:nvPr/>
        </p:nvSpPr>
        <p:spPr>
          <a:xfrm>
            <a:off x="398958" y="2164143"/>
            <a:ext cx="4000049" cy="4000049"/>
          </a:xfrm>
          <a:prstGeom prst="ellipse">
            <a:avLst/>
          </a:prstGeom>
          <a:gradFill>
            <a:gsLst>
              <a:gs pos="0">
                <a:schemeClr val="accent5">
                  <a:lumMod val="45000"/>
                  <a:lumOff val="55000"/>
                  <a:alpha val="95000"/>
                </a:schemeClr>
              </a:gs>
              <a:gs pos="75000">
                <a:schemeClr val="accent5">
                  <a:lumMod val="45000"/>
                  <a:lumOff val="55000"/>
                  <a:alpha val="70000"/>
                </a:schemeClr>
              </a:gs>
              <a:gs pos="87000">
                <a:schemeClr val="accent5">
                  <a:lumMod val="45000"/>
                  <a:lumOff val="55000"/>
                  <a:alpha val="50000"/>
                </a:schemeClr>
              </a:gs>
              <a:gs pos="100000">
                <a:schemeClr val="accent5">
                  <a:lumMod val="30000"/>
                  <a:lumOff val="70000"/>
                  <a:alpha val="5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3BA1BC3-95E5-48EA-B4A0-97B07AC5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647" y="3149949"/>
            <a:ext cx="2301433" cy="2098907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AAC43AE-60BC-4003-99E1-004395CD44D6}"/>
              </a:ext>
            </a:extLst>
          </p:cNvPr>
          <p:cNvSpPr txBox="1"/>
          <p:nvPr/>
        </p:nvSpPr>
        <p:spPr>
          <a:xfrm>
            <a:off x="4825822" y="3562841"/>
            <a:ext cx="37500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のまわりのあか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るさを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D45E991-3D9A-49C6-A41D-A707E1518D61}"/>
              </a:ext>
            </a:extLst>
          </p:cNvPr>
          <p:cNvSpPr txBox="1"/>
          <p:nvPr/>
        </p:nvSpPr>
        <p:spPr>
          <a:xfrm>
            <a:off x="590036" y="1170339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こんかいは　　　　　　　　       をそくていしてプログラムをつくります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026CB96-41BC-4501-BD07-20AEC8F15E0F}"/>
              </a:ext>
            </a:extLst>
          </p:cNvPr>
          <p:cNvSpPr txBox="1"/>
          <p:nvPr/>
        </p:nvSpPr>
        <p:spPr>
          <a:xfrm>
            <a:off x="4908398" y="3639634"/>
            <a:ext cx="734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D662415-C721-BB4F-8838-6C2F38F5A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707" y="1194394"/>
            <a:ext cx="2217693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99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A2B4310-F022-6240-9E11-77CA001A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720" y="2377463"/>
            <a:ext cx="3467100" cy="3429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09971222-A699-4DC2-9BC5-A81DEF9A48DA}"/>
              </a:ext>
            </a:extLst>
          </p:cNvPr>
          <p:cNvSpPr/>
          <p:nvPr/>
        </p:nvSpPr>
        <p:spPr>
          <a:xfrm>
            <a:off x="1289554" y="2401816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AF9AB0D0-7367-489D-9ACB-BE8E60278F99}"/>
              </a:ext>
            </a:extLst>
          </p:cNvPr>
          <p:cNvSpPr/>
          <p:nvPr/>
        </p:nvSpPr>
        <p:spPr>
          <a:xfrm>
            <a:off x="1277197" y="302249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043A4E3-CA79-4C45-9040-50C3AFC6CE73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CAB6C9E0-F5C3-4297-AE6D-9B137D9F8FE6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9B2A9D5-0AF5-4BE2-9D65-00AD5AFDFA58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46413A3-E437-41A2-B825-067F84611B8F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F6059755-5A3F-45ED-8410-A00E6E3AE349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F1CF59C7-E0AB-4162-A4B4-CE3326A3FB33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D257C4E1-2389-4B47-8FAF-CB2B0BB41F7D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CF3920D-5D6A-479F-A04F-0EBB5FAE038A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297209FD-FEBC-4672-8BB1-056E426EC96F}"/>
              </a:ext>
            </a:extLst>
          </p:cNvPr>
          <p:cNvGrpSpPr/>
          <p:nvPr/>
        </p:nvGrpSpPr>
        <p:grpSpPr>
          <a:xfrm>
            <a:off x="4805847" y="3876125"/>
            <a:ext cx="4585288" cy="1569660"/>
            <a:chOff x="5344289" y="4673458"/>
            <a:chExt cx="3915121" cy="1569660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818DEC5-1AC0-48D1-BC55-D560229C8314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（クリックするとわくが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FAC487E-0BD7-46A5-B6CB-B3D9D6C08A2E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7850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69F1C780-16A2-D845-A50E-C539055B2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94" y="1606768"/>
            <a:ext cx="4134935" cy="31746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7385E8B-459C-4BD3-B7CC-E161D1FCDF3B}"/>
              </a:ext>
            </a:extLst>
          </p:cNvPr>
          <p:cNvCxnSpPr>
            <a:cxnSpLocks/>
          </p:cNvCxnSpPr>
          <p:nvPr/>
        </p:nvCxnSpPr>
        <p:spPr>
          <a:xfrm>
            <a:off x="766984" y="197487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8D2D4FC-CFD1-4821-BC7C-8535E99E7C82}"/>
              </a:ext>
            </a:extLst>
          </p:cNvPr>
          <p:cNvCxnSpPr>
            <a:cxnSpLocks/>
          </p:cNvCxnSpPr>
          <p:nvPr/>
        </p:nvCxnSpPr>
        <p:spPr>
          <a:xfrm flipV="1">
            <a:off x="721453" y="2766262"/>
            <a:ext cx="325088" cy="4199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44FB358-891B-4B65-84C7-211BD457CAD0}"/>
              </a:ext>
            </a:extLst>
          </p:cNvPr>
          <p:cNvGrpSpPr/>
          <p:nvPr/>
        </p:nvGrpSpPr>
        <p:grpSpPr>
          <a:xfrm>
            <a:off x="4652394" y="3090596"/>
            <a:ext cx="4183199" cy="688256"/>
            <a:chOff x="4216894" y="5532497"/>
            <a:chExt cx="3551067" cy="688256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D0FFA68-B04A-4490-937E-9F64C7AE8616}"/>
                </a:ext>
              </a:extLst>
            </p:cNvPr>
            <p:cNvSpPr txBox="1"/>
            <p:nvPr/>
          </p:nvSpPr>
          <p:spPr>
            <a:xfrm>
              <a:off x="4216894" y="5532497"/>
              <a:ext cx="35510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C117BF5-3D4F-45C7-B6B5-F4090EB9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8009" y="5547160"/>
              <a:ext cx="950956" cy="673593"/>
            </a:xfrm>
            <a:prstGeom prst="rect">
              <a:avLst/>
            </a:prstGeom>
          </p:spPr>
        </p:pic>
      </p:grp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F49797-AFDD-45A6-980B-7304BBDEB635}"/>
              </a:ext>
            </a:extLst>
          </p:cNvPr>
          <p:cNvSpPr txBox="1"/>
          <p:nvPr/>
        </p:nvSpPr>
        <p:spPr>
          <a:xfrm>
            <a:off x="666271" y="1012583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3C3CABD9-EF34-44AC-8877-473B89B0D222}"/>
              </a:ext>
            </a:extLst>
          </p:cNvPr>
          <p:cNvCxnSpPr>
            <a:cxnSpLocks/>
          </p:cNvCxnSpPr>
          <p:nvPr/>
        </p:nvCxnSpPr>
        <p:spPr>
          <a:xfrm flipV="1">
            <a:off x="746049" y="2359308"/>
            <a:ext cx="309926" cy="998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A30441B-0844-4D05-B0BF-A053B8C95132}"/>
              </a:ext>
            </a:extLst>
          </p:cNvPr>
          <p:cNvSpPr txBox="1"/>
          <p:nvPr/>
        </p:nvSpPr>
        <p:spPr>
          <a:xfrm>
            <a:off x="4686700" y="2348539"/>
            <a:ext cx="41406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「かんじょう」から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D8FE960-0C9A-4555-8489-484FC85FA8DC}"/>
              </a:ext>
            </a:extLst>
          </p:cNvPr>
          <p:cNvSpPr/>
          <p:nvPr/>
        </p:nvSpPr>
        <p:spPr>
          <a:xfrm>
            <a:off x="1133865" y="3201398"/>
            <a:ext cx="3412630" cy="1413703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5A3C27FF-FE85-4478-A111-10B6578924F2}"/>
              </a:ext>
            </a:extLst>
          </p:cNvPr>
          <p:cNvCxnSpPr>
            <a:cxnSpLocks/>
          </p:cNvCxnSpPr>
          <p:nvPr/>
        </p:nvCxnSpPr>
        <p:spPr>
          <a:xfrm>
            <a:off x="4025031" y="2646862"/>
            <a:ext cx="0" cy="2152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825D8F42-DEFD-49B0-97DC-D49CA1E7F8D2}"/>
              </a:ext>
            </a:extLst>
          </p:cNvPr>
          <p:cNvCxnSpPr>
            <a:cxnSpLocks/>
          </p:cNvCxnSpPr>
          <p:nvPr/>
        </p:nvCxnSpPr>
        <p:spPr>
          <a:xfrm>
            <a:off x="2966526" y="2644974"/>
            <a:ext cx="0" cy="3707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E82B31C2-8925-4B1A-8DAF-CE6CA411AD24}"/>
              </a:ext>
            </a:extLst>
          </p:cNvPr>
          <p:cNvCxnSpPr>
            <a:cxnSpLocks/>
          </p:cNvCxnSpPr>
          <p:nvPr/>
        </p:nvCxnSpPr>
        <p:spPr>
          <a:xfrm>
            <a:off x="766984" y="3246027"/>
            <a:ext cx="50809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B4A3205-CC2D-4C6E-A102-FA1A8AC2C1D2}"/>
              </a:ext>
            </a:extLst>
          </p:cNvPr>
          <p:cNvSpPr txBox="1"/>
          <p:nvPr/>
        </p:nvSpPr>
        <p:spPr>
          <a:xfrm>
            <a:off x="790888" y="1060455"/>
            <a:ext cx="77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071834E-52E1-4B0C-87D4-FEDFF1878947}"/>
              </a:ext>
            </a:extLst>
          </p:cNvPr>
          <p:cNvGrpSpPr/>
          <p:nvPr/>
        </p:nvGrpSpPr>
        <p:grpSpPr>
          <a:xfrm>
            <a:off x="4652394" y="4929043"/>
            <a:ext cx="4282625" cy="577081"/>
            <a:chOff x="4695621" y="5207393"/>
            <a:chExt cx="380109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6E48B67-9F28-4E0F-90F8-D75A6FEBE24C}"/>
                </a:ext>
              </a:extLst>
            </p:cNvPr>
            <p:cNvSpPr txBox="1"/>
            <p:nvPr/>
          </p:nvSpPr>
          <p:spPr>
            <a:xfrm>
              <a:off x="4695621" y="5207393"/>
              <a:ext cx="38010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7B2CA211-8ED6-4B93-82AF-271130482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3929" y="5406951"/>
              <a:ext cx="1005927" cy="312447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D1BF2919-BEB7-5945-AF3E-F4D1FF47977A}"/>
              </a:ext>
            </a:extLst>
          </p:cNvPr>
          <p:cNvGrpSpPr/>
          <p:nvPr/>
        </p:nvGrpSpPr>
        <p:grpSpPr>
          <a:xfrm>
            <a:off x="4652394" y="1727712"/>
            <a:ext cx="4489118" cy="1209937"/>
            <a:chOff x="4654882" y="1869817"/>
            <a:chExt cx="4489118" cy="1209937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2555599B-222D-4146-827B-A6413850FFF3}"/>
                </a:ext>
              </a:extLst>
            </p:cNvPr>
            <p:cNvGrpSpPr/>
            <p:nvPr/>
          </p:nvGrpSpPr>
          <p:grpSpPr>
            <a:xfrm>
              <a:off x="4654882" y="1869817"/>
              <a:ext cx="4489118" cy="1131079"/>
              <a:chOff x="4654882" y="1869817"/>
              <a:chExt cx="4489118" cy="1131079"/>
            </a:xfrm>
          </p:grpSpPr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4265F255-3EA0-4B4B-B22F-E3D36B03B5B1}"/>
                  </a:ext>
                </a:extLst>
              </p:cNvPr>
              <p:cNvSpPr txBox="1"/>
              <p:nvPr/>
            </p:nvSpPr>
            <p:spPr>
              <a:xfrm>
                <a:off x="4654882" y="1869817"/>
                <a:ext cx="4489118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イベント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　　　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B4242273-0EC8-1943-B9F7-C2DB885031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05314" y="1926551"/>
                <a:ext cx="1388102" cy="574101"/>
              </a:xfrm>
              <a:prstGeom prst="rect">
                <a:avLst/>
              </a:prstGeom>
            </p:spPr>
          </p:pic>
        </p:grp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78BBB1F-B3A1-7F45-ABA9-0405FD624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18198" y="2547971"/>
              <a:ext cx="897898" cy="531783"/>
            </a:xfrm>
            <a:prstGeom prst="rect">
              <a:avLst/>
            </a:prstGeom>
          </p:spPr>
        </p:pic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3BAD62-DA4F-4342-9DBF-1F2A0AEB1D74}"/>
              </a:ext>
            </a:extLst>
          </p:cNvPr>
          <p:cNvGrpSpPr/>
          <p:nvPr/>
        </p:nvGrpSpPr>
        <p:grpSpPr>
          <a:xfrm>
            <a:off x="4652394" y="3850311"/>
            <a:ext cx="4343552" cy="1240371"/>
            <a:chOff x="4683575" y="3992416"/>
            <a:chExt cx="4343552" cy="124037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A1DE530-AD2B-4C0D-9401-E6D106C3D12B}"/>
                </a:ext>
              </a:extLst>
            </p:cNvPr>
            <p:cNvSpPr txBox="1"/>
            <p:nvPr/>
          </p:nvSpPr>
          <p:spPr>
            <a:xfrm>
              <a:off x="4683575" y="4532634"/>
              <a:ext cx="43435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C8C14EA-7F87-E044-B8D4-6A2D9187F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89730" y="3992416"/>
              <a:ext cx="1250215" cy="1240371"/>
            </a:xfrm>
            <a:prstGeom prst="rect">
              <a:avLst/>
            </a:prstGeom>
          </p:spPr>
        </p:pic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0DA61F5-1D2C-4CD4-AB63-12ED6C01D3A8}"/>
              </a:ext>
            </a:extLst>
          </p:cNvPr>
          <p:cNvSpPr txBox="1"/>
          <p:nvPr/>
        </p:nvSpPr>
        <p:spPr>
          <a:xfrm>
            <a:off x="107497" y="5712967"/>
            <a:ext cx="91584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「しらべる」から　　　　　　をえらび、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にして　　　　　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D58FECC-EECE-B242-A1CC-3E55CD4361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2707" y="5874631"/>
            <a:ext cx="2059708" cy="423812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0D41EF68-EF6B-C44D-9FD8-1B19227DBA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4535" y="5801023"/>
            <a:ext cx="1265743" cy="515234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1DC59EC9-F7FC-A246-8E50-0143E96A08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3440" y="5695863"/>
            <a:ext cx="1012417" cy="1004446"/>
          </a:xfrm>
          <a:prstGeom prst="rect">
            <a:avLst/>
          </a:prstGeom>
        </p:spPr>
      </p:pic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E07C97EE-3A3C-4C41-BE1C-F822914860E3}"/>
              </a:ext>
            </a:extLst>
          </p:cNvPr>
          <p:cNvGrpSpPr/>
          <p:nvPr/>
        </p:nvGrpSpPr>
        <p:grpSpPr>
          <a:xfrm>
            <a:off x="73368" y="3186167"/>
            <a:ext cx="826535" cy="690933"/>
            <a:chOff x="6035407" y="3746180"/>
            <a:chExt cx="1024065" cy="856056"/>
          </a:xfrm>
        </p:grpSpPr>
        <p:grpSp>
          <p:nvGrpSpPr>
            <p:cNvPr id="93" name="グループ化 92">
              <a:extLst>
                <a:ext uri="{FF2B5EF4-FFF2-40B4-BE49-F238E27FC236}">
                  <a16:creationId xmlns:a16="http://schemas.microsoft.com/office/drawing/2014/main" id="{81550825-2352-CF4F-B990-9AB67F207FA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95" name="図 94">
                <a:extLst>
                  <a:ext uri="{FF2B5EF4-FFF2-40B4-BE49-F238E27FC236}">
                    <a16:creationId xmlns:a16="http://schemas.microsoft.com/office/drawing/2014/main" id="{F37EF2A6-8750-A84D-A419-A0B9F7FE22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5537D755-9FB5-EE46-9D96-92363F6468C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94" name="四角形: 角を丸くする 77">
              <a:extLst>
                <a:ext uri="{FF2B5EF4-FFF2-40B4-BE49-F238E27FC236}">
                  <a16:creationId xmlns:a16="http://schemas.microsoft.com/office/drawing/2014/main" id="{F84EF11A-367D-5944-BB4B-635732956E4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AF957EB8-0117-E042-B8AD-2D55C6373AC5}"/>
              </a:ext>
            </a:extLst>
          </p:cNvPr>
          <p:cNvGrpSpPr/>
          <p:nvPr/>
        </p:nvGrpSpPr>
        <p:grpSpPr>
          <a:xfrm>
            <a:off x="19329" y="1629406"/>
            <a:ext cx="1038413" cy="692867"/>
            <a:chOff x="7250266" y="4943854"/>
            <a:chExt cx="1038413" cy="692867"/>
          </a:xfrm>
        </p:grpSpPr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C8E5DD50-CB80-E248-81B2-9500F15686F9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100" name="図 99">
                <a:extLst>
                  <a:ext uri="{FF2B5EF4-FFF2-40B4-BE49-F238E27FC236}">
                    <a16:creationId xmlns:a16="http://schemas.microsoft.com/office/drawing/2014/main" id="{4826B292-F471-8049-8CAE-A3F9AB82B5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71B51021-4345-5445-93A4-32450FA8836E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99" name="四角形: 角を丸くする 77">
              <a:extLst>
                <a:ext uri="{FF2B5EF4-FFF2-40B4-BE49-F238E27FC236}">
                  <a16:creationId xmlns:a16="http://schemas.microsoft.com/office/drawing/2014/main" id="{9D238F66-9157-BC43-BC1B-E911B1DEF87E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5E4E9137-09A3-5A4C-981B-F16D56886470}"/>
              </a:ext>
            </a:extLst>
          </p:cNvPr>
          <p:cNvGrpSpPr/>
          <p:nvPr/>
        </p:nvGrpSpPr>
        <p:grpSpPr>
          <a:xfrm>
            <a:off x="0" y="2409017"/>
            <a:ext cx="1117979" cy="710216"/>
            <a:chOff x="261051" y="3544256"/>
            <a:chExt cx="1117979" cy="710216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8ABD1C46-83EB-CB4C-8B02-35B4F11692B9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105" name="図 104">
                <a:extLst>
                  <a:ext uri="{FF2B5EF4-FFF2-40B4-BE49-F238E27FC236}">
                    <a16:creationId xmlns:a16="http://schemas.microsoft.com/office/drawing/2014/main" id="{0702C070-8640-EB4A-87BB-45F5F0FD0C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42BC935A-5D58-2E40-829D-FC2D56804655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104" name="四角形: 角を丸くする 77">
              <a:extLst>
                <a:ext uri="{FF2B5EF4-FFF2-40B4-BE49-F238E27FC236}">
                  <a16:creationId xmlns:a16="http://schemas.microsoft.com/office/drawing/2014/main" id="{F6C3219B-4A14-BF46-83FD-ACE9170D663F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88E98696-4D8E-EA44-8DDA-7AE5B58284A5}"/>
              </a:ext>
            </a:extLst>
          </p:cNvPr>
          <p:cNvGrpSpPr/>
          <p:nvPr/>
        </p:nvGrpSpPr>
        <p:grpSpPr>
          <a:xfrm>
            <a:off x="2637089" y="1953020"/>
            <a:ext cx="1003384" cy="728702"/>
            <a:chOff x="50639" y="2242184"/>
            <a:chExt cx="1003384" cy="728702"/>
          </a:xfrm>
        </p:grpSpPr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F22B64AA-2166-8D43-A94E-4B1D8A299648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110" name="図 109">
                <a:extLst>
                  <a:ext uri="{FF2B5EF4-FFF2-40B4-BE49-F238E27FC236}">
                    <a16:creationId xmlns:a16="http://schemas.microsoft.com/office/drawing/2014/main" id="{3F68F788-4B99-3745-ACEF-30F1A88591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1F4C6528-FDB4-2541-BDA9-AC133D5D600A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109" name="四角形: 角を丸くする 77">
              <a:extLst>
                <a:ext uri="{FF2B5EF4-FFF2-40B4-BE49-F238E27FC236}">
                  <a16:creationId xmlns:a16="http://schemas.microsoft.com/office/drawing/2014/main" id="{988306F5-2173-2F49-8996-5B76A02972E1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id="{448BFB76-CE52-7642-AFB0-F5BA803D0A0D}"/>
              </a:ext>
            </a:extLst>
          </p:cNvPr>
          <p:cNvGrpSpPr/>
          <p:nvPr/>
        </p:nvGrpSpPr>
        <p:grpSpPr>
          <a:xfrm>
            <a:off x="3536116" y="1954040"/>
            <a:ext cx="1084083" cy="726663"/>
            <a:chOff x="3317430" y="5463309"/>
            <a:chExt cx="1084083" cy="726663"/>
          </a:xfrm>
        </p:grpSpPr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594EBC49-B4F2-4E4D-AA51-4575AEEF9C16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115" name="図 114">
                <a:extLst>
                  <a:ext uri="{FF2B5EF4-FFF2-40B4-BE49-F238E27FC236}">
                    <a16:creationId xmlns:a16="http://schemas.microsoft.com/office/drawing/2014/main" id="{841E1B37-4C24-BE49-9DB2-7F60F9763E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B6E687FC-0701-8F42-BEBA-BD27AE1BCAAE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114" name="四角形: 角を丸くする 77">
              <a:extLst>
                <a:ext uri="{FF2B5EF4-FFF2-40B4-BE49-F238E27FC236}">
                  <a16:creationId xmlns:a16="http://schemas.microsoft.com/office/drawing/2014/main" id="{81CD36EE-51FF-E444-A48D-54E8BD75962A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467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61582446-34DC-8A48-93C0-ADF1E4D32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86" y="2046306"/>
            <a:ext cx="3734718" cy="31746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3C3CABD9-EF34-44AC-8877-473B89B0D222}"/>
              </a:ext>
            </a:extLst>
          </p:cNvPr>
          <p:cNvCxnSpPr>
            <a:cxnSpLocks/>
          </p:cNvCxnSpPr>
          <p:nvPr/>
        </p:nvCxnSpPr>
        <p:spPr>
          <a:xfrm>
            <a:off x="754323" y="3845051"/>
            <a:ext cx="33307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コネクタ: カギ線 49">
            <a:extLst>
              <a:ext uri="{FF2B5EF4-FFF2-40B4-BE49-F238E27FC236}">
                <a16:creationId xmlns:a16="http://schemas.microsoft.com/office/drawing/2014/main" id="{FB9EA708-9088-4D67-B8B5-390618DA0D0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3030" y="3788579"/>
            <a:ext cx="219911" cy="94830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85ABC088-7C60-4B8D-99F8-A4A5AA29D9A6}"/>
              </a:ext>
            </a:extLst>
          </p:cNvPr>
          <p:cNvSpPr txBox="1"/>
          <p:nvPr/>
        </p:nvSpPr>
        <p:spPr>
          <a:xfrm>
            <a:off x="519823" y="5333428"/>
            <a:ext cx="8624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のなまえ）ステップアップほそく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D86F05D5-3879-4252-981D-B4A687C44161}"/>
              </a:ext>
            </a:extLst>
          </p:cNvPr>
          <p:cNvGrpSpPr/>
          <p:nvPr/>
        </p:nvGrpSpPr>
        <p:grpSpPr>
          <a:xfrm>
            <a:off x="519823" y="6234844"/>
            <a:ext cx="8260772" cy="577081"/>
            <a:chOff x="551663" y="4869656"/>
            <a:chExt cx="8260772" cy="577081"/>
          </a:xfrm>
        </p:grpSpPr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355A9D88-752E-47DC-96F7-578D9DFAF050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かめてみよう！</a:t>
              </a: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639AE12F-2EDC-4AA7-8D42-0B50643C4EA6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1515B41-108A-9645-AD87-2C7CE26382BF}"/>
              </a:ext>
            </a:extLst>
          </p:cNvPr>
          <p:cNvGrpSpPr/>
          <p:nvPr/>
        </p:nvGrpSpPr>
        <p:grpSpPr>
          <a:xfrm>
            <a:off x="4081018" y="1875301"/>
            <a:ext cx="5235334" cy="2816434"/>
            <a:chOff x="4081018" y="1875301"/>
            <a:chExt cx="5235334" cy="2816434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F45C9142-3D77-4794-A084-3B043DC2EDA5}"/>
                </a:ext>
              </a:extLst>
            </p:cNvPr>
            <p:cNvSpPr txBox="1"/>
            <p:nvPr/>
          </p:nvSpPr>
          <p:spPr>
            <a:xfrm>
              <a:off x="4081018" y="1875301"/>
              <a:ext cx="5235334" cy="279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「みため」から　　　　　　　　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じょうけんにいっち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するばあい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そのまま　　　　　　　　   をいれる。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じょうけんにいっちしないばあい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がぞう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をかえて　　　　　　　　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DC0997CB-E441-9046-A4DE-815E2D92E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6685" y="4202533"/>
              <a:ext cx="1776449" cy="489202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4B4E7442-D260-0249-8DFD-DA3C5BB3E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0475" y="2010852"/>
              <a:ext cx="1793044" cy="495692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E52B6D02-33DF-1E4B-8CC5-9DA0EB026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1394" y="3114247"/>
              <a:ext cx="2075649" cy="495692"/>
            </a:xfrm>
            <a:prstGeom prst="rect">
              <a:avLst/>
            </a:prstGeom>
          </p:spPr>
        </p:pic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AAD040B-6576-A048-963F-E87E91B38E93}"/>
              </a:ext>
            </a:extLst>
          </p:cNvPr>
          <p:cNvGrpSpPr/>
          <p:nvPr/>
        </p:nvGrpSpPr>
        <p:grpSpPr>
          <a:xfrm>
            <a:off x="0" y="3447828"/>
            <a:ext cx="806970" cy="708264"/>
            <a:chOff x="1759963" y="5105628"/>
            <a:chExt cx="806970" cy="708264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8892398F-FC19-8948-BCB2-C077DF73DF12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6F81CBDE-B9F4-3C46-9749-266EB5EC94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B3C4F3E2-574C-B441-BF62-4588039ED612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075DFEDF-9693-AF44-BCE0-D6CC00EEAC37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4913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802060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ABF96F4-A238-47DE-BC0E-2F2384ED72A6}"/>
              </a:ext>
            </a:extLst>
          </p:cNvPr>
          <p:cNvGrpSpPr/>
          <p:nvPr/>
        </p:nvGrpSpPr>
        <p:grpSpPr>
          <a:xfrm>
            <a:off x="914397" y="1161990"/>
            <a:ext cx="7377342" cy="1862048"/>
            <a:chOff x="497146" y="1206379"/>
            <a:chExt cx="6383048" cy="1862048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E8D3BF0-98E8-46F3-A16A-DFA4E78E1D4C}"/>
                </a:ext>
              </a:extLst>
            </p:cNvPr>
            <p:cNvSpPr txBox="1"/>
            <p:nvPr/>
          </p:nvSpPr>
          <p:spPr>
            <a:xfrm>
              <a:off x="497146" y="1206379"/>
              <a:ext cx="638304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がみたいろをディスプレイにうつそう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kumimoji="1"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をおしたらはんていをおわらせて、ねむらせよう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77775E0-E6FF-46B7-8389-084A09D0FD4A}"/>
                </a:ext>
              </a:extLst>
            </p:cNvPr>
            <p:cNvSpPr txBox="1"/>
            <p:nvPr/>
          </p:nvSpPr>
          <p:spPr>
            <a:xfrm>
              <a:off x="561988" y="1206379"/>
              <a:ext cx="6955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  <p:pic>
        <p:nvPicPr>
          <p:cNvPr id="4" name="補足3-5">
            <a:hlinkClick r:id="" action="ppaction://media"/>
            <a:extLst>
              <a:ext uri="{FF2B5EF4-FFF2-40B4-BE49-F238E27FC236}">
                <a16:creationId xmlns:a16="http://schemas.microsoft.com/office/drawing/2014/main" id="{E54D49A9-DFF8-4DF3-B330-A48F8D9D89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9340" y="2541649"/>
            <a:ext cx="7377343" cy="414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DF5D4E8-2007-F04F-B96C-B7972B1A7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33" y="2380598"/>
            <a:ext cx="2006600" cy="190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2BBE20EC-B4F9-4EB0-95EC-FBC5EF283244}"/>
              </a:ext>
            </a:extLst>
          </p:cNvPr>
          <p:cNvGrpSpPr/>
          <p:nvPr/>
        </p:nvGrpSpPr>
        <p:grpSpPr>
          <a:xfrm>
            <a:off x="4057759" y="3941331"/>
            <a:ext cx="4107962" cy="1196497"/>
            <a:chOff x="4216894" y="5467079"/>
            <a:chExt cx="3551067" cy="1196497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C424B1C-5B20-4C61-B55D-17DAD73506E9}"/>
                </a:ext>
              </a:extLst>
            </p:cNvPr>
            <p:cNvSpPr txBox="1"/>
            <p:nvPr/>
          </p:nvSpPr>
          <p:spPr>
            <a:xfrm>
              <a:off x="4216894" y="5532497"/>
              <a:ext cx="35510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95C9E70D-4A80-4CA9-B647-4C29604CE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0549" y="5467079"/>
              <a:ext cx="959796" cy="777307"/>
            </a:xfrm>
            <a:prstGeom prst="rect">
              <a:avLst/>
            </a:prstGeom>
          </p:spPr>
        </p:pic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8698DAB-AC98-4964-B1C5-33A6201BC062}"/>
              </a:ext>
            </a:extLst>
          </p:cNvPr>
          <p:cNvSpPr txBox="1"/>
          <p:nvPr/>
        </p:nvSpPr>
        <p:spPr>
          <a:xfrm>
            <a:off x="4057759" y="2151351"/>
            <a:ext cx="46576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57A8601-0B73-4B79-B740-93E9B897DB24}"/>
              </a:ext>
            </a:extLst>
          </p:cNvPr>
          <p:cNvSpPr txBox="1"/>
          <p:nvPr/>
        </p:nvSpPr>
        <p:spPr>
          <a:xfrm>
            <a:off x="4057759" y="3051270"/>
            <a:ext cx="40977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「かんじょう」から　　　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0328F86A-07B9-4E6C-A4C2-3118547FB3FB}"/>
              </a:ext>
            </a:extLst>
          </p:cNvPr>
          <p:cNvCxnSpPr>
            <a:cxnSpLocks/>
          </p:cNvCxnSpPr>
          <p:nvPr/>
        </p:nvCxnSpPr>
        <p:spPr>
          <a:xfrm>
            <a:off x="1289920" y="281727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E8605F53-8C70-44F6-87C6-7C7EAE61E2FA}"/>
              </a:ext>
            </a:extLst>
          </p:cNvPr>
          <p:cNvCxnSpPr>
            <a:cxnSpLocks/>
          </p:cNvCxnSpPr>
          <p:nvPr/>
        </p:nvCxnSpPr>
        <p:spPr>
          <a:xfrm>
            <a:off x="1312282" y="392730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DB5452DC-26E0-4BF5-9573-5FA03608BE7A}"/>
              </a:ext>
            </a:extLst>
          </p:cNvPr>
          <p:cNvCxnSpPr>
            <a:cxnSpLocks/>
          </p:cNvCxnSpPr>
          <p:nvPr/>
        </p:nvCxnSpPr>
        <p:spPr>
          <a:xfrm>
            <a:off x="1312282" y="317386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757FD7-80E6-4497-BE53-74C3B36D998C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9EA747BD-0A43-4BDC-BF77-399556655057}"/>
              </a:ext>
            </a:extLst>
          </p:cNvPr>
          <p:cNvSpPr txBox="1"/>
          <p:nvPr/>
        </p:nvSpPr>
        <p:spPr>
          <a:xfrm>
            <a:off x="794428" y="1315748"/>
            <a:ext cx="77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357D45BD-261C-6E4D-A60C-E2F8EAAEC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84" y="2226156"/>
            <a:ext cx="1388102" cy="574101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FD24B799-1B70-E645-836E-D0963D058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486" y="3148088"/>
            <a:ext cx="897898" cy="531783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EEA43EA9-5704-5648-8B15-C544901892C0}"/>
              </a:ext>
            </a:extLst>
          </p:cNvPr>
          <p:cNvGrpSpPr/>
          <p:nvPr/>
        </p:nvGrpSpPr>
        <p:grpSpPr>
          <a:xfrm>
            <a:off x="613146" y="3724171"/>
            <a:ext cx="826535" cy="690933"/>
            <a:chOff x="6035407" y="3746180"/>
            <a:chExt cx="1024065" cy="856056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F0A8934E-7461-5B44-9F52-BAD3AE0A93CF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E58BB3FD-46FA-994C-93DD-06E8A790C1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EFFAB4D-37F6-3C4F-952F-FAA60934256C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131E2B28-D9DE-E248-8A37-3207D113127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8D84E662-D0A1-4A43-9F34-440A0CFBD770}"/>
              </a:ext>
            </a:extLst>
          </p:cNvPr>
          <p:cNvGrpSpPr/>
          <p:nvPr/>
        </p:nvGrpSpPr>
        <p:grpSpPr>
          <a:xfrm>
            <a:off x="561433" y="2176510"/>
            <a:ext cx="1038413" cy="692867"/>
            <a:chOff x="7250266" y="4943854"/>
            <a:chExt cx="1038413" cy="692867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526B7976-D71D-164C-B284-CBC0D6A832E9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0C834CFA-343E-454A-9575-B504897D4C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20364FC4-B17A-FC48-B2DA-5C14831CE39C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FC16E815-18D0-BE4C-8EFA-54C4ED82E71E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7E014728-53B2-334E-830C-FA3A84915103}"/>
              </a:ext>
            </a:extLst>
          </p:cNvPr>
          <p:cNvGrpSpPr/>
          <p:nvPr/>
        </p:nvGrpSpPr>
        <p:grpSpPr>
          <a:xfrm>
            <a:off x="544958" y="2933752"/>
            <a:ext cx="1117979" cy="710216"/>
            <a:chOff x="261051" y="3544256"/>
            <a:chExt cx="1117979" cy="71021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B3253E3A-5CAE-6641-A1A8-BCF66E71A143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80ED95D1-9BA1-2245-BF49-D24169E0F7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EE513225-D1B9-FE44-AB08-BEC51387FF71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7C135B59-7D98-4141-A252-B4B498CFFFAA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762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A281D2F4-00DB-0647-B611-EA63C98ED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931" y="4802205"/>
            <a:ext cx="3226094" cy="149219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060C822-904E-454E-B327-D755B7E43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564" y="4888494"/>
            <a:ext cx="3390900" cy="131961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3E46C13-8FEE-E644-8B1D-1C9DD756A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89" y="2110623"/>
            <a:ext cx="3452031" cy="1358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757FD7-80E6-4497-BE53-74C3B36D998C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いろをはんていする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E652C4EC-04F8-4FCA-99C9-7DDCC42133DC}"/>
              </a:ext>
            </a:extLst>
          </p:cNvPr>
          <p:cNvCxnSpPr>
            <a:cxnSpLocks/>
          </p:cNvCxnSpPr>
          <p:nvPr/>
        </p:nvCxnSpPr>
        <p:spPr>
          <a:xfrm>
            <a:off x="835076" y="238441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20FFF717-4562-4919-858A-28D4FAD11BB1}"/>
              </a:ext>
            </a:extLst>
          </p:cNvPr>
          <p:cNvCxnSpPr>
            <a:cxnSpLocks/>
          </p:cNvCxnSpPr>
          <p:nvPr/>
        </p:nvCxnSpPr>
        <p:spPr>
          <a:xfrm flipV="1">
            <a:off x="826201" y="2536047"/>
            <a:ext cx="634212" cy="42806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コネクタ: カギ線 55">
            <a:extLst>
              <a:ext uri="{FF2B5EF4-FFF2-40B4-BE49-F238E27FC236}">
                <a16:creationId xmlns:a16="http://schemas.microsoft.com/office/drawing/2014/main" id="{7C66F5AE-31F6-465F-B381-B22025AED6CB}"/>
              </a:ext>
            </a:extLst>
          </p:cNvPr>
          <p:cNvCxnSpPr>
            <a:cxnSpLocks/>
          </p:cNvCxnSpPr>
          <p:nvPr/>
        </p:nvCxnSpPr>
        <p:spPr>
          <a:xfrm flipV="1">
            <a:off x="1182152" y="3026535"/>
            <a:ext cx="1600208" cy="660972"/>
          </a:xfrm>
          <a:prstGeom prst="bentConnector3">
            <a:avLst>
              <a:gd name="adj1" fmla="val 1002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DDD11C5-CA97-4FF6-84D3-86B598136859}"/>
              </a:ext>
            </a:extLst>
          </p:cNvPr>
          <p:cNvGrpSpPr/>
          <p:nvPr/>
        </p:nvGrpSpPr>
        <p:grpSpPr>
          <a:xfrm>
            <a:off x="555872" y="4887078"/>
            <a:ext cx="8298124" cy="1439370"/>
            <a:chOff x="417251" y="4856085"/>
            <a:chExt cx="8298124" cy="1439370"/>
          </a:xfrm>
        </p:grpSpPr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77D738B9-AFB9-459A-AFC7-5A175E5444FC}"/>
                </a:ext>
              </a:extLst>
            </p:cNvPr>
            <p:cNvSpPr/>
            <p:nvPr/>
          </p:nvSpPr>
          <p:spPr>
            <a:xfrm>
              <a:off x="417251" y="4856085"/>
              <a:ext cx="8298124" cy="14393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6FA9618D-2559-4E63-8E58-BBB95190F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11174" y="5154978"/>
              <a:ext cx="1365532" cy="1034051"/>
            </a:xfrm>
            <a:prstGeom prst="rect">
              <a:avLst/>
            </a:prstGeom>
          </p:spPr>
        </p:pic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2261A2BD-0D53-4B32-8C59-DAF5E9C999C0}"/>
                </a:ext>
              </a:extLst>
            </p:cNvPr>
            <p:cNvSpPr txBox="1"/>
            <p:nvPr/>
          </p:nvSpPr>
          <p:spPr>
            <a:xfrm>
              <a:off x="695850" y="5120719"/>
              <a:ext cx="6820258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おなじように、みどり、あおを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けんしゅつしたときのブロックをつくろう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151EF17-9D09-BA4D-8553-964CDD46174A}"/>
              </a:ext>
            </a:extLst>
          </p:cNvPr>
          <p:cNvGrpSpPr/>
          <p:nvPr/>
        </p:nvGrpSpPr>
        <p:grpSpPr>
          <a:xfrm>
            <a:off x="4253089" y="1620546"/>
            <a:ext cx="4591272" cy="1216821"/>
            <a:chOff x="4327304" y="1904570"/>
            <a:chExt cx="4591272" cy="1216821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5C14E2E-AAD0-49E2-A50C-E3556789D086}"/>
                </a:ext>
              </a:extLst>
            </p:cNvPr>
            <p:cNvSpPr txBox="1"/>
            <p:nvPr/>
          </p:nvSpPr>
          <p:spPr>
            <a:xfrm>
              <a:off x="4327304" y="1990312"/>
              <a:ext cx="459127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96216856-72C8-884E-BF16-828F06B77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2278" y="1904570"/>
              <a:ext cx="1120237" cy="80779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15606D9-BB2F-124F-80AD-9AB561B47B87}"/>
              </a:ext>
            </a:extLst>
          </p:cNvPr>
          <p:cNvGrpSpPr/>
          <p:nvPr/>
        </p:nvGrpSpPr>
        <p:grpSpPr>
          <a:xfrm>
            <a:off x="4262125" y="2567486"/>
            <a:ext cx="5212112" cy="905533"/>
            <a:chOff x="4262125" y="2567486"/>
            <a:chExt cx="5212112" cy="905533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DCB2748E-E34D-415B-BF5B-463B1CA1D567}"/>
                </a:ext>
              </a:extLst>
            </p:cNvPr>
            <p:cNvSpPr txBox="1"/>
            <p:nvPr/>
          </p:nvSpPr>
          <p:spPr>
            <a:xfrm>
              <a:off x="4262125" y="2584314"/>
              <a:ext cx="521211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DE7C30B-2EBA-6B4F-8003-F6DB25761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5379" y="2567486"/>
              <a:ext cx="2885286" cy="48260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70A55FA-3A56-4E44-8220-67BF34E66A3E}"/>
              </a:ext>
            </a:extLst>
          </p:cNvPr>
          <p:cNvGrpSpPr/>
          <p:nvPr/>
        </p:nvGrpSpPr>
        <p:grpSpPr>
          <a:xfrm>
            <a:off x="4303891" y="3700126"/>
            <a:ext cx="4785929" cy="959787"/>
            <a:chOff x="4389934" y="3700126"/>
            <a:chExt cx="4785929" cy="959787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DC3434C-81BA-474B-813D-BCB662E74316}"/>
                </a:ext>
              </a:extLst>
            </p:cNvPr>
            <p:cNvSpPr txBox="1"/>
            <p:nvPr/>
          </p:nvSpPr>
          <p:spPr>
            <a:xfrm>
              <a:off x="4389934" y="3700126"/>
              <a:ext cx="4785929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「てんとうちゅう」から　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                                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7F42133-6710-9246-B8FD-3F8190E6F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88863" y="4137482"/>
              <a:ext cx="3175211" cy="522431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D9EF0A5-B1AD-DD46-A3EC-CA3059881678}"/>
              </a:ext>
            </a:extLst>
          </p:cNvPr>
          <p:cNvGrpSpPr/>
          <p:nvPr/>
        </p:nvGrpSpPr>
        <p:grpSpPr>
          <a:xfrm>
            <a:off x="142605" y="2012700"/>
            <a:ext cx="826535" cy="690933"/>
            <a:chOff x="6035407" y="3746180"/>
            <a:chExt cx="1024065" cy="85605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E17AF801-774F-6244-A7F1-8BF0C672828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11730E3F-2A08-2147-BDE2-6DABE6BD57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337ACDD6-0592-0C49-B75F-A87082D0B8BD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9" name="四角形: 角を丸くする 77">
              <a:extLst>
                <a:ext uri="{FF2B5EF4-FFF2-40B4-BE49-F238E27FC236}">
                  <a16:creationId xmlns:a16="http://schemas.microsoft.com/office/drawing/2014/main" id="{B7B84D6E-D962-8C4D-9C24-D9841F928C8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9217ECAC-2FEA-C84B-89A8-CF9859E53D43}"/>
              </a:ext>
            </a:extLst>
          </p:cNvPr>
          <p:cNvGrpSpPr/>
          <p:nvPr/>
        </p:nvGrpSpPr>
        <p:grpSpPr>
          <a:xfrm>
            <a:off x="54180" y="2796668"/>
            <a:ext cx="1003384" cy="728702"/>
            <a:chOff x="50639" y="2242184"/>
            <a:chExt cx="1003384" cy="728702"/>
          </a:xfrm>
        </p:grpSpPr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BDD5488F-C3F6-1442-9775-2597D955E751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5683325C-60CF-9143-A423-89FE26C8F9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4C19C965-FD70-DA42-B8F5-17A0C805DB3A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7FE063F3-0D78-7E45-8663-F09AF85130E1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4AD17F0C-72C5-BD42-B399-E9D6F939CF7A}"/>
              </a:ext>
            </a:extLst>
          </p:cNvPr>
          <p:cNvGrpSpPr/>
          <p:nvPr/>
        </p:nvGrpSpPr>
        <p:grpSpPr>
          <a:xfrm>
            <a:off x="54180" y="3596934"/>
            <a:ext cx="1015626" cy="690933"/>
            <a:chOff x="2407196" y="3823329"/>
            <a:chExt cx="1015626" cy="690933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4972D507-8DB6-4844-A365-424DF3687513}"/>
                </a:ext>
              </a:extLst>
            </p:cNvPr>
            <p:cNvSpPr/>
            <p:nvPr/>
          </p:nvSpPr>
          <p:spPr>
            <a:xfrm>
              <a:off x="2407196" y="3823329"/>
              <a:ext cx="1003384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D9321282-5FE8-064F-8BFC-63AFC1A6CC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2020" t="17559" r="23012" b="40948"/>
            <a:stretch/>
          </p:blipFill>
          <p:spPr>
            <a:xfrm>
              <a:off x="2667465" y="3930313"/>
              <a:ext cx="343402" cy="320387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0A7D75D7-E148-4B41-BB16-C9C4B86F1F2F}"/>
                </a:ext>
              </a:extLst>
            </p:cNvPr>
            <p:cNvSpPr txBox="1"/>
            <p:nvPr/>
          </p:nvSpPr>
          <p:spPr>
            <a:xfrm>
              <a:off x="2407196" y="4252709"/>
              <a:ext cx="1015626" cy="235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10" dirty="0"/>
                <a:t>てんとうちゅう</a:t>
              </a:r>
              <a:endParaRPr kumimoji="1" lang="en-US" altLang="ja-JP" sz="91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800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2A490CB-6862-6E4D-8292-F39F9652F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16" y="2424611"/>
            <a:ext cx="3528327" cy="1752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757FD7-80E6-4497-BE53-74C3B36D998C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ときのブロックをつくろう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E652C4EC-04F8-4FCA-99C9-7DDCC42133DC}"/>
              </a:ext>
            </a:extLst>
          </p:cNvPr>
          <p:cNvCxnSpPr>
            <a:cxnSpLocks/>
          </p:cNvCxnSpPr>
          <p:nvPr/>
        </p:nvCxnSpPr>
        <p:spPr>
          <a:xfrm>
            <a:off x="895273" y="27040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20FFF717-4562-4919-858A-28D4FAD11BB1}"/>
              </a:ext>
            </a:extLst>
          </p:cNvPr>
          <p:cNvCxnSpPr>
            <a:cxnSpLocks/>
          </p:cNvCxnSpPr>
          <p:nvPr/>
        </p:nvCxnSpPr>
        <p:spPr>
          <a:xfrm flipV="1">
            <a:off x="911151" y="2830297"/>
            <a:ext cx="922697" cy="444443"/>
          </a:xfrm>
          <a:prstGeom prst="bentConnector3">
            <a:avLst>
              <a:gd name="adj1" fmla="val 1343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5C14E2E-AAD0-49E2-A50C-E3556789D086}"/>
              </a:ext>
            </a:extLst>
          </p:cNvPr>
          <p:cNvSpPr txBox="1"/>
          <p:nvPr/>
        </p:nvSpPr>
        <p:spPr>
          <a:xfrm>
            <a:off x="4387501" y="2309908"/>
            <a:ext cx="44708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D32AC7EC-DB83-42CB-92C9-473DF7CAFFA5}"/>
              </a:ext>
            </a:extLst>
          </p:cNvPr>
          <p:cNvCxnSpPr>
            <a:cxnSpLocks/>
          </p:cNvCxnSpPr>
          <p:nvPr/>
        </p:nvCxnSpPr>
        <p:spPr>
          <a:xfrm flipH="1">
            <a:off x="2015718" y="3117359"/>
            <a:ext cx="15176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DCB2748E-E34D-415B-BF5B-463B1CA1D567}"/>
              </a:ext>
            </a:extLst>
          </p:cNvPr>
          <p:cNvSpPr txBox="1"/>
          <p:nvPr/>
        </p:nvSpPr>
        <p:spPr>
          <a:xfrm>
            <a:off x="4361067" y="3189476"/>
            <a:ext cx="49131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8" name="コネクタ: カギ線 77">
            <a:extLst>
              <a:ext uri="{FF2B5EF4-FFF2-40B4-BE49-F238E27FC236}">
                <a16:creationId xmlns:a16="http://schemas.microsoft.com/office/drawing/2014/main" id="{0873BCF6-74CA-44BB-AF5E-95CF954F59F3}"/>
              </a:ext>
            </a:extLst>
          </p:cNvPr>
          <p:cNvCxnSpPr>
            <a:cxnSpLocks/>
          </p:cNvCxnSpPr>
          <p:nvPr/>
        </p:nvCxnSpPr>
        <p:spPr>
          <a:xfrm flipV="1">
            <a:off x="911151" y="3553811"/>
            <a:ext cx="437667" cy="43417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図 42">
            <a:extLst>
              <a:ext uri="{FF2B5EF4-FFF2-40B4-BE49-F238E27FC236}">
                <a16:creationId xmlns:a16="http://schemas.microsoft.com/office/drawing/2014/main" id="{45E679B2-4A9F-A943-9CBF-7768F5669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762" y="2309908"/>
            <a:ext cx="1120237" cy="8077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BE44920-52C4-054D-9D49-BF621584E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524" y="3304450"/>
            <a:ext cx="1951078" cy="483689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54CA23E-9C11-A442-954B-CB0FA3D4F153}"/>
              </a:ext>
            </a:extLst>
          </p:cNvPr>
          <p:cNvGrpSpPr/>
          <p:nvPr/>
        </p:nvGrpSpPr>
        <p:grpSpPr>
          <a:xfrm>
            <a:off x="4387501" y="4384825"/>
            <a:ext cx="4039807" cy="586900"/>
            <a:chOff x="4387501" y="4384825"/>
            <a:chExt cx="4039807" cy="586900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76282CE-C6EC-4614-B67F-A53CC2E4B5DF}"/>
                </a:ext>
              </a:extLst>
            </p:cNvPr>
            <p:cNvSpPr txBox="1"/>
            <p:nvPr/>
          </p:nvSpPr>
          <p:spPr>
            <a:xfrm>
              <a:off x="4387501" y="4384825"/>
              <a:ext cx="40398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「かんじょう」から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A42F1FE-1B2F-0E42-B339-967A722BE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5283" y="4541073"/>
              <a:ext cx="671063" cy="430652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B49D553-A47D-CF45-ABCD-13FC6FBDF1F4}"/>
              </a:ext>
            </a:extLst>
          </p:cNvPr>
          <p:cNvGrpSpPr/>
          <p:nvPr/>
        </p:nvGrpSpPr>
        <p:grpSpPr>
          <a:xfrm>
            <a:off x="4388464" y="5138096"/>
            <a:ext cx="4326911" cy="1131079"/>
            <a:chOff x="4388464" y="5138096"/>
            <a:chExt cx="4326911" cy="1131079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913E403-897E-46FF-B9E7-B472ED76FC48}"/>
                </a:ext>
              </a:extLst>
            </p:cNvPr>
            <p:cNvSpPr txBox="1"/>
            <p:nvPr/>
          </p:nvSpPr>
          <p:spPr>
            <a:xfrm>
              <a:off x="4388464" y="5138096"/>
              <a:ext cx="432691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CA42796-6F07-5840-B541-293DDB24C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6248" y="5301938"/>
              <a:ext cx="1780196" cy="40169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F390EC1-D040-5C44-B49E-DFAE0C0424FB}"/>
              </a:ext>
            </a:extLst>
          </p:cNvPr>
          <p:cNvGrpSpPr/>
          <p:nvPr/>
        </p:nvGrpSpPr>
        <p:grpSpPr>
          <a:xfrm>
            <a:off x="199878" y="2202985"/>
            <a:ext cx="826535" cy="690933"/>
            <a:chOff x="6035407" y="3746180"/>
            <a:chExt cx="1024065" cy="856056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15AC262C-DEA8-8049-BC56-06F8AB8C05ED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24A8D13B-3F23-A646-B337-BFE2605779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D6C96E46-D48B-6F49-BD33-25F44A55B13D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A2C7A60A-8F1C-0640-843A-DF493A9B6BA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4C361842-F3C2-E048-86CE-7C97C73FCCF1}"/>
              </a:ext>
            </a:extLst>
          </p:cNvPr>
          <p:cNvGrpSpPr/>
          <p:nvPr/>
        </p:nvGrpSpPr>
        <p:grpSpPr>
          <a:xfrm>
            <a:off x="121356" y="2947778"/>
            <a:ext cx="1003384" cy="728702"/>
            <a:chOff x="50639" y="2242184"/>
            <a:chExt cx="1003384" cy="728702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F16D327B-B812-8B40-BBD2-CE446689B30C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8EEEC0BC-3BC3-D74C-8DEC-608A8494D6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F6982CFE-EA39-F14F-8AF3-620A499B74C7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A5D8AC08-2CBA-5E41-92FB-3B8793AE0840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3D5E7EA0-BEB9-CE40-BBC5-903FDC166B79}"/>
              </a:ext>
            </a:extLst>
          </p:cNvPr>
          <p:cNvGrpSpPr/>
          <p:nvPr/>
        </p:nvGrpSpPr>
        <p:grpSpPr>
          <a:xfrm>
            <a:off x="3459896" y="2993921"/>
            <a:ext cx="1117979" cy="710216"/>
            <a:chOff x="261051" y="3544256"/>
            <a:chExt cx="1117979" cy="710216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C6B15906-4A5F-774A-A916-49F9D46AC9E9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D436E06F-01B4-554A-9741-7AE5E53628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CDCC1499-34B5-1D42-B5A4-E5D13F2E7B06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72" name="四角形: 角を丸くする 77">
              <a:extLst>
                <a:ext uri="{FF2B5EF4-FFF2-40B4-BE49-F238E27FC236}">
                  <a16:creationId xmlns:a16="http://schemas.microsoft.com/office/drawing/2014/main" id="{A11CEBC2-7DDF-2347-A43F-64A1164B7CB9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5546F461-7BDE-A849-A12E-658B12E8E6FA}"/>
              </a:ext>
            </a:extLst>
          </p:cNvPr>
          <p:cNvGrpSpPr/>
          <p:nvPr/>
        </p:nvGrpSpPr>
        <p:grpSpPr>
          <a:xfrm>
            <a:off x="199877" y="3676480"/>
            <a:ext cx="826535" cy="690933"/>
            <a:chOff x="6035407" y="3746180"/>
            <a:chExt cx="1024065" cy="856056"/>
          </a:xfrm>
        </p:grpSpPr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8D3A8D32-5E1D-7A46-A59C-0421BBE11C3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87" name="図 86">
                <a:extLst>
                  <a:ext uri="{FF2B5EF4-FFF2-40B4-BE49-F238E27FC236}">
                    <a16:creationId xmlns:a16="http://schemas.microsoft.com/office/drawing/2014/main" id="{D7360538-0A6B-484E-83AB-A0EAAC4D46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9B9B6FEC-7278-534F-9111-29549DADA412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85" name="四角形: 角を丸くする 77">
              <a:extLst>
                <a:ext uri="{FF2B5EF4-FFF2-40B4-BE49-F238E27FC236}">
                  <a16:creationId xmlns:a16="http://schemas.microsoft.com/office/drawing/2014/main" id="{CA8F5E89-6BE8-7148-AF33-AD0799206E27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4382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255F3F4-866B-BF4D-8108-BB45E118F429}"/>
              </a:ext>
            </a:extLst>
          </p:cNvPr>
          <p:cNvGrpSpPr/>
          <p:nvPr/>
        </p:nvGrpSpPr>
        <p:grpSpPr>
          <a:xfrm>
            <a:off x="5491805" y="2884296"/>
            <a:ext cx="2152072" cy="3664915"/>
            <a:chOff x="5326090" y="2910590"/>
            <a:chExt cx="2152072" cy="366491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1A5E61EA-2A09-7141-A6E3-ED1DDDB19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26090" y="5506522"/>
              <a:ext cx="2152072" cy="1068983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0D4A0F6-4A8F-0144-A71E-CB686DD7B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6536" y="2910590"/>
              <a:ext cx="2072359" cy="815789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753F3465-B59D-F046-B599-0694961A0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7193" y="4388737"/>
              <a:ext cx="2021468" cy="935008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0C84437D-F0DF-AD40-88DD-4CBCDD6F6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26536" y="3706893"/>
              <a:ext cx="2108490" cy="820549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DA27C4-8FB0-40BC-A4E6-BC671A074788}"/>
              </a:ext>
            </a:extLst>
          </p:cNvPr>
          <p:cNvGrpSpPr/>
          <p:nvPr/>
        </p:nvGrpSpPr>
        <p:grpSpPr>
          <a:xfrm>
            <a:off x="4525055" y="2081665"/>
            <a:ext cx="3471511" cy="777307"/>
            <a:chOff x="5764502" y="1635231"/>
            <a:chExt cx="3471511" cy="777307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DC1D0D3-8962-45EB-BE5F-28C5F39609AB}"/>
                </a:ext>
              </a:extLst>
            </p:cNvPr>
            <p:cNvSpPr txBox="1"/>
            <p:nvPr/>
          </p:nvSpPr>
          <p:spPr>
            <a:xfrm>
              <a:off x="5764502" y="1704298"/>
              <a:ext cx="347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　　　　　にいれる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31F33F3-1C9D-4A0B-9B8D-6901F8FF9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1720" y="1635231"/>
              <a:ext cx="1097375" cy="777307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A50655C3-6927-8449-9DA7-E3BD6480A746}"/>
              </a:ext>
            </a:extLst>
          </p:cNvPr>
          <p:cNvGrpSpPr/>
          <p:nvPr/>
        </p:nvGrpSpPr>
        <p:grpSpPr>
          <a:xfrm>
            <a:off x="385246" y="1266649"/>
            <a:ext cx="3769214" cy="5204143"/>
            <a:chOff x="719710" y="1371362"/>
            <a:chExt cx="3769214" cy="520414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CD624FF-B75C-2F44-A6BE-DCF55E2F3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9710" y="1371362"/>
              <a:ext cx="3769214" cy="5204143"/>
            </a:xfrm>
            <a:prstGeom prst="rect">
              <a:avLst/>
            </a:prstGeom>
          </p:spPr>
        </p:pic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4C68103B-7F8D-4876-93DF-969C9D59AFB8}"/>
                </a:ext>
              </a:extLst>
            </p:cNvPr>
            <p:cNvSpPr/>
            <p:nvPr/>
          </p:nvSpPr>
          <p:spPr>
            <a:xfrm>
              <a:off x="760193" y="2186378"/>
              <a:ext cx="3678497" cy="41090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24295E87-9777-4927-8703-C676536E1B01}"/>
              </a:ext>
            </a:extLst>
          </p:cNvPr>
          <p:cNvCxnSpPr>
            <a:cxnSpLocks/>
          </p:cNvCxnSpPr>
          <p:nvPr/>
        </p:nvCxnSpPr>
        <p:spPr>
          <a:xfrm flipH="1" flipV="1">
            <a:off x="4203646" y="3082694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EEEB688-29FF-4A4F-87E1-0BDE148D6B27}"/>
              </a:ext>
            </a:extLst>
          </p:cNvPr>
          <p:cNvCxnSpPr>
            <a:cxnSpLocks/>
          </p:cNvCxnSpPr>
          <p:nvPr/>
        </p:nvCxnSpPr>
        <p:spPr>
          <a:xfrm flipH="1" flipV="1">
            <a:off x="4190591" y="3832146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6714E389-6735-44EB-8B8C-8672AE63DD5C}"/>
              </a:ext>
            </a:extLst>
          </p:cNvPr>
          <p:cNvCxnSpPr>
            <a:cxnSpLocks/>
          </p:cNvCxnSpPr>
          <p:nvPr/>
        </p:nvCxnSpPr>
        <p:spPr>
          <a:xfrm flipH="1" flipV="1">
            <a:off x="4172196" y="4612716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FCC4E8B-6243-4A7A-927F-84C0CF67112F}"/>
              </a:ext>
            </a:extLst>
          </p:cNvPr>
          <p:cNvCxnSpPr>
            <a:cxnSpLocks/>
          </p:cNvCxnSpPr>
          <p:nvPr/>
        </p:nvCxnSpPr>
        <p:spPr>
          <a:xfrm flipH="1" flipV="1">
            <a:off x="4189597" y="5420543"/>
            <a:ext cx="1237177" cy="389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DB2B55A-4806-493A-819B-C521FBAADB7A}"/>
              </a:ext>
            </a:extLst>
          </p:cNvPr>
          <p:cNvGrpSpPr/>
          <p:nvPr/>
        </p:nvGrpSpPr>
        <p:grpSpPr>
          <a:xfrm>
            <a:off x="153274" y="1995411"/>
            <a:ext cx="7901904" cy="4862589"/>
            <a:chOff x="621048" y="1919781"/>
            <a:chExt cx="7901904" cy="4862589"/>
          </a:xfrm>
        </p:grpSpPr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482CDBF7-ECA7-45E3-9408-03D8BE4C9879}"/>
                </a:ext>
              </a:extLst>
            </p:cNvPr>
            <p:cNvSpPr/>
            <p:nvPr/>
          </p:nvSpPr>
          <p:spPr>
            <a:xfrm>
              <a:off x="621048" y="1919781"/>
              <a:ext cx="7901904" cy="486258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783BC35-08D1-4F65-9611-165ABABAF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89234" y="4829543"/>
              <a:ext cx="1365532" cy="1034051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5DC8D7DB-5AE8-4645-BFBB-8111BD074F93}"/>
                </a:ext>
              </a:extLst>
            </p:cNvPr>
            <p:cNvSpPr txBox="1"/>
            <p:nvPr/>
          </p:nvSpPr>
          <p:spPr>
            <a:xfrm>
              <a:off x="1652900" y="3148213"/>
              <a:ext cx="5838201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どうがのようなうごきを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させるためには、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つくった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ブロックをどうしたらいいかな？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644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692" y="2997507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3293098" y="3406294"/>
            <a:ext cx="350578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3096275" y="3427362"/>
            <a:ext cx="3702605" cy="55152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346278"/>
            <a:chOff x="187677" y="5521552"/>
            <a:chExt cx="9311288" cy="1346278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09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ほそく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5FDA146A-4ED7-9F43-8478-56664AD75244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E3E6019-FC1A-EA43-950E-72917506300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697C66-0406-DC42-8D76-1D78B3B0072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50871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1310</Words>
  <Application>Microsoft Macintosh PowerPoint</Application>
  <PresentationFormat>画面に合わせる (4:3)</PresentationFormat>
  <Paragraphs>223</Paragraphs>
  <Slides>38</Slides>
  <Notes>5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45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だい9かいほそく　くりかえしってなんだろう？</vt:lpstr>
      <vt:lpstr>もくじ</vt:lpstr>
      <vt:lpstr>プログラミングのじゅんび</vt:lpstr>
      <vt:lpstr>mBlockをきどうしよう</vt:lpstr>
      <vt:lpstr>ほんじつのミッション！</vt:lpstr>
      <vt:lpstr>ミッション1：パンダを100ほ、あるかせよう</vt:lpstr>
      <vt:lpstr>ミッション1：パンダを100ほ、あるかせよう</vt:lpstr>
      <vt:lpstr>ミッション1：パンダを100ほ、あるかせよう</vt:lpstr>
      <vt:lpstr>おなじしょりをなんどもじっこうするときにつかうブロック</vt:lpstr>
      <vt:lpstr>ミッション1：パンダを100ほ、あるかせよう</vt:lpstr>
      <vt:lpstr>ミッション1：パンダを100ほ、あるかせよう</vt:lpstr>
      <vt:lpstr>ミッション1：パンダを100ほ、あるかせよう</vt:lpstr>
      <vt:lpstr>ミッション1：パンダを100ほ、あるかせよう</vt:lpstr>
      <vt:lpstr>ミッション2：スペースキーがおされたらとまるようにしよう！</vt:lpstr>
      <vt:lpstr>ミッション2：スペースキーがおされたらとまるようにしよう！</vt:lpstr>
      <vt:lpstr>ミッション2：スペースキーがおされたらとまるようにしよう！</vt:lpstr>
      <vt:lpstr>ミッション2：スペースキーがおされたらとまるようにしよう！</vt:lpstr>
      <vt:lpstr>ミッション2：スペースキーがおされたらとまるようにしよう！</vt:lpstr>
      <vt:lpstr>ミッション3：ていしボタンをおすまで、パンダをあるかせよう！</vt:lpstr>
      <vt:lpstr>ミッション3：ていしボタンをおすまで、パンダをあるかせよう！</vt:lpstr>
      <vt:lpstr>ミッション3：ていしボタンをおすまで、パンダをあるかせよう！</vt:lpstr>
      <vt:lpstr>ミッション3：ていしボタンをおすまで、パンダをあるかせよう！</vt:lpstr>
      <vt:lpstr>ミッション3：ていしボタンをおすまで、パンダをあるかせよう！</vt:lpstr>
      <vt:lpstr>ミッション3：ていしボタンをおすまで、パンダをあるかせよう！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