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55"/>
  </p:notesMasterIdLst>
  <p:handoutMasterIdLst>
    <p:handoutMasterId r:id="rId56"/>
  </p:handoutMasterIdLst>
  <p:sldIdLst>
    <p:sldId id="256" r:id="rId5"/>
    <p:sldId id="310" r:id="rId6"/>
    <p:sldId id="346" r:id="rId7"/>
    <p:sldId id="339" r:id="rId8"/>
    <p:sldId id="446" r:id="rId9"/>
    <p:sldId id="320" r:id="rId10"/>
    <p:sldId id="259" r:id="rId11"/>
    <p:sldId id="348" r:id="rId12"/>
    <p:sldId id="385" r:id="rId13"/>
    <p:sldId id="397" r:id="rId14"/>
    <p:sldId id="394" r:id="rId15"/>
    <p:sldId id="414" r:id="rId16"/>
    <p:sldId id="413" r:id="rId17"/>
    <p:sldId id="415" r:id="rId18"/>
    <p:sldId id="416" r:id="rId19"/>
    <p:sldId id="417" r:id="rId20"/>
    <p:sldId id="418" r:id="rId21"/>
    <p:sldId id="419" r:id="rId22"/>
    <p:sldId id="450" r:id="rId23"/>
    <p:sldId id="447" r:id="rId24"/>
    <p:sldId id="448" r:id="rId25"/>
    <p:sldId id="449" r:id="rId26"/>
    <p:sldId id="384" r:id="rId27"/>
    <p:sldId id="392" r:id="rId28"/>
    <p:sldId id="403" r:id="rId29"/>
    <p:sldId id="420" r:id="rId30"/>
    <p:sldId id="421" r:id="rId31"/>
    <p:sldId id="422" r:id="rId32"/>
    <p:sldId id="330" r:id="rId33"/>
    <p:sldId id="338" r:id="rId34"/>
    <p:sldId id="331" r:id="rId35"/>
    <p:sldId id="337" r:id="rId36"/>
    <p:sldId id="332" r:id="rId37"/>
    <p:sldId id="399" r:id="rId38"/>
    <p:sldId id="336" r:id="rId39"/>
    <p:sldId id="333" r:id="rId40"/>
    <p:sldId id="354" r:id="rId41"/>
    <p:sldId id="404" r:id="rId42"/>
    <p:sldId id="375" r:id="rId43"/>
    <p:sldId id="423" r:id="rId44"/>
    <p:sldId id="359" r:id="rId45"/>
    <p:sldId id="355" r:id="rId46"/>
    <p:sldId id="408" r:id="rId47"/>
    <p:sldId id="424" r:id="rId48"/>
    <p:sldId id="410" r:id="rId49"/>
    <p:sldId id="425" r:id="rId50"/>
    <p:sldId id="426" r:id="rId51"/>
    <p:sldId id="427" r:id="rId52"/>
    <p:sldId id="763" r:id="rId53"/>
    <p:sldId id="335" r:id="rId54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C6FD"/>
    <a:srgbClr val="85D4E7"/>
    <a:srgbClr val="575E75"/>
    <a:srgbClr val="0C596D"/>
    <a:srgbClr val="145C72"/>
    <a:srgbClr val="014E52"/>
    <a:srgbClr val="03556D"/>
    <a:srgbClr val="067F9C"/>
    <a:srgbClr val="79AE02"/>
    <a:srgbClr val="1DA9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45" autoAdjust="0"/>
    <p:restoredTop sz="95244" autoAdjust="0"/>
  </p:normalViewPr>
  <p:slideViewPr>
    <p:cSldViewPr snapToGrid="0">
      <p:cViewPr varScale="1">
        <p:scale>
          <a:sx n="129" d="100"/>
          <a:sy n="129" d="100"/>
        </p:scale>
        <p:origin x="12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commentAuthors" Target="commentAuthor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5.png"/><Relationship Id="rId7" Type="http://schemas.openxmlformats.org/officeDocument/2006/relationships/image" Target="../media/image4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8.png"/><Relationship Id="rId7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15.png"/><Relationship Id="rId4" Type="http://schemas.openxmlformats.org/officeDocument/2006/relationships/image" Target="../media/image49.png"/><Relationship Id="rId9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53.png"/><Relationship Id="rId7" Type="http://schemas.openxmlformats.org/officeDocument/2006/relationships/image" Target="../media/image5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15.png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37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2.PNG"/><Relationship Id="rId4" Type="http://schemas.openxmlformats.org/officeDocument/2006/relationships/image" Target="../media/image6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7.png"/><Relationship Id="rId3" Type="http://schemas.openxmlformats.org/officeDocument/2006/relationships/image" Target="../media/image67.png"/><Relationship Id="rId7" Type="http://schemas.openxmlformats.org/officeDocument/2006/relationships/image" Target="../media/image62.PNG"/><Relationship Id="rId12" Type="http://schemas.openxmlformats.org/officeDocument/2006/relationships/image" Target="../media/image33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11" Type="http://schemas.openxmlformats.org/officeDocument/2006/relationships/image" Target="../media/image71.png"/><Relationship Id="rId5" Type="http://schemas.openxmlformats.org/officeDocument/2006/relationships/image" Target="../media/image69.png"/><Relationship Id="rId10" Type="http://schemas.openxmlformats.org/officeDocument/2006/relationships/image" Target="../media/image29.png"/><Relationship Id="rId4" Type="http://schemas.openxmlformats.org/officeDocument/2006/relationships/image" Target="../media/image68.png"/><Relationship Id="rId9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15.png"/><Relationship Id="rId4" Type="http://schemas.openxmlformats.org/officeDocument/2006/relationships/image" Target="../media/image6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74.png"/><Relationship Id="rId7" Type="http://schemas.openxmlformats.org/officeDocument/2006/relationships/image" Target="../media/image77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15.png"/><Relationship Id="rId10" Type="http://schemas.openxmlformats.org/officeDocument/2006/relationships/image" Target="../media/image43.png"/><Relationship Id="rId4" Type="http://schemas.openxmlformats.org/officeDocument/2006/relationships/image" Target="../media/image75.png"/><Relationship Id="rId9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8.png"/><Relationship Id="rId7" Type="http://schemas.openxmlformats.org/officeDocument/2006/relationships/image" Target="../media/image51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79.png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8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15.png"/><Relationship Id="rId7" Type="http://schemas.openxmlformats.org/officeDocument/2006/relationships/image" Target="../media/image90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Relationship Id="rId9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png"/><Relationship Id="rId4" Type="http://schemas.openxmlformats.org/officeDocument/2006/relationships/image" Target="../media/image1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9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9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1.PNG"/><Relationship Id="rId7" Type="http://schemas.openxmlformats.org/officeDocument/2006/relationships/image" Target="../media/image94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png"/><Relationship Id="rId5" Type="http://schemas.openxmlformats.org/officeDocument/2006/relationships/image" Target="../media/image102.png"/><Relationship Id="rId4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9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/>
              <a:t>だい</a:t>
            </a:r>
            <a:r>
              <a:rPr lang="en-US" altLang="ja-JP" dirty="0"/>
              <a:t>9</a:t>
            </a:r>
            <a:r>
              <a:rPr lang="ja-JP" altLang="en-US"/>
              <a:t>かい　けいさんドリルをつくろう</a:t>
            </a:r>
            <a:endParaRPr lang="ja-JP" altLang="en-US" dirty="0"/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B2C46D84-258B-4BD3-82E1-9DE2E234212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もくじ</a:t>
            </a:r>
            <a:endParaRPr lang="ja-JP" altLang="en-US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/>
              <a:t>プログラミングのじゅんび</a:t>
            </a:r>
            <a:endParaRPr lang="ja-JP" altLang="en-US" dirty="0"/>
          </a:p>
          <a:p>
            <a:pPr>
              <a:lnSpc>
                <a:spcPct val="200000"/>
              </a:lnSpc>
            </a:pPr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プログラミングのじゅんび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EB99183E-1186-4856-9612-331505D66DAC}"/>
              </a:ext>
            </a:extLst>
          </p:cNvPr>
          <p:cNvSpPr/>
          <p:nvPr/>
        </p:nvSpPr>
        <p:spPr>
          <a:xfrm>
            <a:off x="5446765" y="1799094"/>
            <a:ext cx="3519523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E6A9F34-937C-4E33-981A-60C368448CF3}"/>
              </a:ext>
            </a:extLst>
          </p:cNvPr>
          <p:cNvSpPr/>
          <p:nvPr/>
        </p:nvSpPr>
        <p:spPr>
          <a:xfrm>
            <a:off x="72715" y="1799094"/>
            <a:ext cx="5236132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と</a:t>
            </a:r>
            <a:r>
              <a:rPr lang="en-US" altLang="ja-JP" dirty="0"/>
              <a:t>Rocky</a:t>
            </a:r>
            <a:r>
              <a:rPr lang="ja-JP" altLang="en-US" dirty="0"/>
              <a:t>をつなげよう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683E895-0F92-4240-AA03-7F110DE1CF9C}"/>
              </a:ext>
            </a:extLst>
          </p:cNvPr>
          <p:cNvGrpSpPr/>
          <p:nvPr/>
        </p:nvGrpSpPr>
        <p:grpSpPr>
          <a:xfrm>
            <a:off x="868888" y="2014931"/>
            <a:ext cx="953129" cy="577081"/>
            <a:chOff x="316117" y="947390"/>
            <a:chExt cx="953129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8BD5770-ED1D-4DC5-9567-E8FBF7D0C185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4FEED78-65DA-45CF-985D-787D737A8CEE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524264" y="404587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F48600-8ED0-4B71-B709-9896CB3514C0}"/>
              </a:ext>
            </a:extLst>
          </p:cNvPr>
          <p:cNvSpPr txBox="1"/>
          <p:nvPr/>
        </p:nvSpPr>
        <p:spPr>
          <a:xfrm>
            <a:off x="1935128" y="401121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F97D4C7-4024-4FA1-B19D-13C87130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6" y="2694645"/>
            <a:ext cx="2031294" cy="21461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16099B-C455-46BA-BC3C-3BBCE9640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59" y="3108730"/>
            <a:ext cx="2469286" cy="177615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3019C0A-2BDA-4B8E-8F6B-40F95616E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562" y="2534755"/>
            <a:ext cx="2977759" cy="2715717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4628AD0-08A5-4302-A64D-302B3A269924}"/>
              </a:ext>
            </a:extLst>
          </p:cNvPr>
          <p:cNvGrpSpPr/>
          <p:nvPr/>
        </p:nvGrpSpPr>
        <p:grpSpPr>
          <a:xfrm>
            <a:off x="3296879" y="2024273"/>
            <a:ext cx="953129" cy="577081"/>
            <a:chOff x="316117" y="947390"/>
            <a:chExt cx="95312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0CD21F7-D3A9-4BDB-8725-1EEE6AAF46C0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6053A-D520-4702-B203-109F8D31714A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</a:p>
          </p:txBody>
        </p:sp>
      </p:grpSp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5125263" y="321421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95FD11A-64C1-48E9-A145-7BC2D7BFED08}"/>
              </a:ext>
            </a:extLst>
          </p:cNvPr>
          <p:cNvGrpSpPr/>
          <p:nvPr/>
        </p:nvGrpSpPr>
        <p:grpSpPr>
          <a:xfrm>
            <a:off x="6307144" y="2024273"/>
            <a:ext cx="1807046" cy="577081"/>
            <a:chOff x="6307144" y="2024273"/>
            <a:chExt cx="1807046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BC5863A-FAD9-440D-9D02-8180F8E6E4A1}"/>
                </a:ext>
              </a:extLst>
            </p:cNvPr>
            <p:cNvSpPr txBox="1"/>
            <p:nvPr/>
          </p:nvSpPr>
          <p:spPr>
            <a:xfrm>
              <a:off x="6307144" y="2024273"/>
              <a:ext cx="1807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84B3E13-6E32-4EBB-93B4-4DC8508E3515}"/>
                </a:ext>
              </a:extLst>
            </p:cNvPr>
            <p:cNvSpPr txBox="1"/>
            <p:nvPr/>
          </p:nvSpPr>
          <p:spPr>
            <a:xfrm>
              <a:off x="6307144" y="2092241"/>
              <a:ext cx="16916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 ロッキー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63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A56ADDD5-227A-4FC0-9E00-F66B984EA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0" y="1811062"/>
            <a:ext cx="4461492" cy="3506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</a:p>
          </p:txBody>
        </p:sp>
      </p:grpSp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61359" y="1811062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2413383" y="1839039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2489487" y="3355898"/>
            <a:ext cx="503186" cy="503186"/>
          </a:xfrm>
          <a:prstGeom prst="ellipse">
            <a:avLst/>
          </a:prstGeom>
          <a:noFill/>
          <a:ln w="28575">
            <a:solidFill>
              <a:srgbClr val="067F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67F9C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838480" y="5822761"/>
            <a:ext cx="78996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067F9C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でんげんボタン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をおしてでんげんを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れよう。あおいランプが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吹き出し: 角を丸めた四角形 13">
            <a:extLst>
              <a:ext uri="{FF2B5EF4-FFF2-40B4-BE49-F238E27FC236}">
                <a16:creationId xmlns:a16="http://schemas.microsoft.com/office/drawing/2014/main" id="{82667107-1ECC-4B74-B4A5-8E2CA15B6206}"/>
              </a:ext>
            </a:extLst>
          </p:cNvPr>
          <p:cNvSpPr/>
          <p:nvPr/>
        </p:nvSpPr>
        <p:spPr>
          <a:xfrm>
            <a:off x="3145872" y="4230094"/>
            <a:ext cx="1837190" cy="382364"/>
          </a:xfrm>
          <a:prstGeom prst="wedgeRoundRectCallout">
            <a:avLst>
              <a:gd name="adj1" fmla="val -70826"/>
              <a:gd name="adj2" fmla="val -173200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67F9C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E4DC776-80B6-425D-927E-27A4F83DF14B}"/>
              </a:ext>
            </a:extLst>
          </p:cNvPr>
          <p:cNvSpPr txBox="1"/>
          <p:nvPr/>
        </p:nvSpPr>
        <p:spPr>
          <a:xfrm>
            <a:off x="3253988" y="427390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でんげんボタン</a:t>
            </a:r>
          </a:p>
        </p:txBody>
      </p:sp>
    </p:spTree>
    <p:extLst>
      <p:ext uri="{BB962C8B-B14F-4D97-AF65-F5344CB8AC3E}">
        <p14:creationId xmlns:p14="http://schemas.microsoft.com/office/powerpoint/2010/main" val="321739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/>
              <a:t>をきどうしよう</a:t>
            </a:r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7E0FCA80-4C5B-3D48-A961-2B411082620B}"/>
              </a:ext>
            </a:extLst>
          </p:cNvPr>
          <p:cNvGrpSpPr/>
          <p:nvPr/>
        </p:nvGrpSpPr>
        <p:grpSpPr>
          <a:xfrm>
            <a:off x="5543289" y="4615467"/>
            <a:ext cx="3172086" cy="1131079"/>
            <a:chOff x="5543289" y="4615467"/>
            <a:chExt cx="2781469" cy="1131079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B6B85D45-039C-0B4E-A842-90D7B60E25E8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します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8AA1F998-EBC2-4048-A7E7-05BA5DDC03CE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かだいを</a:t>
            </a:r>
            <a:r>
              <a:rPr lang="ja-JP" altLang="en-US" dirty="0"/>
              <a:t>クリアしよう！</a:t>
            </a: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/>
              <a:t>がだしたけいさんもんだいにこたえよう</a:t>
            </a:r>
            <a:r>
              <a:rPr lang="ja-JP" altLang="en-US" dirty="0"/>
              <a:t>！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311D8E3-9AD4-458B-8601-BAEE01E98CA6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9" y="987995"/>
            <a:ext cx="733781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のボタン</a:t>
            </a: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をおすとけいさんもんだいがひょうじされる</a:t>
            </a:r>
            <a:endParaRPr lang="en-US" altLang="ja-JP" sz="20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にゅうりょくしたこたえがただし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いか、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がきめる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597C32B-1592-4F1A-BE3C-AF7828747830}"/>
              </a:ext>
            </a:extLst>
          </p:cNvPr>
          <p:cNvSpPr txBox="1"/>
          <p:nvPr/>
        </p:nvSpPr>
        <p:spPr>
          <a:xfrm>
            <a:off x="736846" y="1055460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7123CC3-04A1-4A4C-A941-80E85DD073F3}"/>
              </a:ext>
            </a:extLst>
          </p:cNvPr>
          <p:cNvSpPr txBox="1"/>
          <p:nvPr/>
        </p:nvSpPr>
        <p:spPr>
          <a:xfrm>
            <a:off x="5306552" y="1677783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pic>
        <p:nvPicPr>
          <p:cNvPr id="3" name="09_01">
            <a:hlinkClick r:id="" action="ppaction://media"/>
            <a:extLst>
              <a:ext uri="{FF2B5EF4-FFF2-40B4-BE49-F238E27FC236}">
                <a16:creationId xmlns:a16="http://schemas.microsoft.com/office/drawing/2014/main" id="{E9EFFB4B-EA6E-468E-AEFA-7707BA96A3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0066" y="2218026"/>
            <a:ext cx="8285309" cy="4077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5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吹き出し: 角を丸めた四角形 42">
            <a:extLst>
              <a:ext uri="{FF2B5EF4-FFF2-40B4-BE49-F238E27FC236}">
                <a16:creationId xmlns:a16="http://schemas.microsoft.com/office/drawing/2014/main" id="{F93C83E1-BF9F-6D40-85C2-38BA20B90A08}"/>
              </a:ext>
            </a:extLst>
          </p:cNvPr>
          <p:cNvSpPr/>
          <p:nvPr/>
        </p:nvSpPr>
        <p:spPr>
          <a:xfrm>
            <a:off x="3220230" y="1324233"/>
            <a:ext cx="2964473" cy="503186"/>
          </a:xfrm>
          <a:prstGeom prst="wedgeRoundRectCallout">
            <a:avLst>
              <a:gd name="adj1" fmla="val -16929"/>
              <a:gd name="adj2" fmla="val 83376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>
              <a:lnSpc>
                <a:spcPts val="1000"/>
              </a:lnSpc>
            </a:pPr>
            <a:r>
              <a:rPr kumimoji="1" lang="en-US" altLang="ja-JP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がメッセージをおくる</a:t>
            </a:r>
          </a:p>
        </p:txBody>
      </p:sp>
      <p:sp>
        <p:nvSpPr>
          <p:cNvPr id="70" name="吹き出し: 角を丸めた四角形 42">
            <a:extLst>
              <a:ext uri="{FF2B5EF4-FFF2-40B4-BE49-F238E27FC236}">
                <a16:creationId xmlns:a16="http://schemas.microsoft.com/office/drawing/2014/main" id="{786AB8DF-026D-E84C-8B0F-3831A195F233}"/>
              </a:ext>
            </a:extLst>
          </p:cNvPr>
          <p:cNvSpPr/>
          <p:nvPr/>
        </p:nvSpPr>
        <p:spPr>
          <a:xfrm>
            <a:off x="3219357" y="5288984"/>
            <a:ext cx="2964473" cy="503186"/>
          </a:xfrm>
          <a:prstGeom prst="wedgeRoundRectCallout">
            <a:avLst>
              <a:gd name="adj1" fmla="val -22348"/>
              <a:gd name="adj2" fmla="val -68878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>
              <a:lnSpc>
                <a:spcPts val="1000"/>
              </a:lnSpc>
            </a:pPr>
            <a:r>
              <a:rPr kumimoji="1" lang="en-US" altLang="ja-JP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にメッセージをおくる</a:t>
            </a: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</a:t>
            </a:r>
            <a:r>
              <a:rPr lang="en-US" altLang="ja-JP" dirty="0"/>
              <a:t>Codey</a:t>
            </a:r>
            <a:r>
              <a:rPr lang="ja-JP" altLang="en-US"/>
              <a:t>がだしたけいさんもんだいにこたえよう！</a:t>
            </a:r>
            <a:endParaRPr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5" y="1245270"/>
            <a:ext cx="28391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のうごかしかた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6892359-A175-440B-8ED0-7A98B0A43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2866" y="2758842"/>
            <a:ext cx="3482458" cy="2075357"/>
          </a:xfrm>
          <a:prstGeom prst="rect">
            <a:avLst/>
          </a:prstGeom>
        </p:spPr>
      </p:pic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5F0B85D-90A0-466B-81D0-A1F48CD0D6B8}"/>
              </a:ext>
            </a:extLst>
          </p:cNvPr>
          <p:cNvSpPr txBox="1"/>
          <p:nvPr/>
        </p:nvSpPr>
        <p:spPr>
          <a:xfrm>
            <a:off x="665081" y="1810073"/>
            <a:ext cx="18801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B04E0FF0-909A-4545-9F4C-945675C30FFE}"/>
              </a:ext>
            </a:extLst>
          </p:cNvPr>
          <p:cNvSpPr txBox="1"/>
          <p:nvPr/>
        </p:nvSpPr>
        <p:spPr>
          <a:xfrm>
            <a:off x="3343242" y="1810073"/>
            <a:ext cx="271845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②メッセージそうしん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11F8DBC3-F102-4FDB-922A-DE1FCC07F704}"/>
              </a:ext>
            </a:extLst>
          </p:cNvPr>
          <p:cNvSpPr txBox="1"/>
          <p:nvPr/>
        </p:nvSpPr>
        <p:spPr>
          <a:xfrm>
            <a:off x="3519178" y="2750836"/>
            <a:ext cx="1779832" cy="647664"/>
          </a:xfrm>
          <a:prstGeom prst="rect">
            <a:avLst/>
          </a:prstGeom>
          <a:solidFill>
            <a:srgbClr val="FFC000"/>
          </a:solidFill>
          <a:ln w="28575">
            <a:solidFill>
              <a:schemeClr val="accent4">
                <a:lumMod val="50000"/>
              </a:schemeClr>
            </a:solidFill>
          </a:ln>
        </p:spPr>
        <p:txBody>
          <a:bodyPr wrap="square" tIns="0" bIns="108000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en-US" altLang="ja-JP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kumimoji="1" lang="ja-JP" altLang="en-US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もんだい</a:t>
            </a:r>
            <a:r>
              <a:rPr kumimoji="1" lang="en-US" altLang="ja-JP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  <a:endParaRPr kumimoji="1" lang="ja-JP" altLang="en-US" sz="2000" b="1" dirty="0">
              <a:solidFill>
                <a:schemeClr val="accent4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E93DF898-AC15-4418-BD62-C1BC606458A6}"/>
              </a:ext>
            </a:extLst>
          </p:cNvPr>
          <p:cNvSpPr txBox="1"/>
          <p:nvPr/>
        </p:nvSpPr>
        <p:spPr>
          <a:xfrm>
            <a:off x="6205194" y="1810073"/>
            <a:ext cx="251018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③メッセージじゅしん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矢印: 右 61">
            <a:extLst>
              <a:ext uri="{FF2B5EF4-FFF2-40B4-BE49-F238E27FC236}">
                <a16:creationId xmlns:a16="http://schemas.microsoft.com/office/drawing/2014/main" id="{BD46C349-BE13-41CD-A0D7-40DFB515F90B}"/>
              </a:ext>
            </a:extLst>
          </p:cNvPr>
          <p:cNvSpPr/>
          <p:nvPr/>
        </p:nvSpPr>
        <p:spPr>
          <a:xfrm>
            <a:off x="2737869" y="2761831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矢印: 右 62">
            <a:extLst>
              <a:ext uri="{FF2B5EF4-FFF2-40B4-BE49-F238E27FC236}">
                <a16:creationId xmlns:a16="http://schemas.microsoft.com/office/drawing/2014/main" id="{EECE5B29-BDC4-4BB3-927B-E76CE72EC97B}"/>
              </a:ext>
            </a:extLst>
          </p:cNvPr>
          <p:cNvSpPr/>
          <p:nvPr/>
        </p:nvSpPr>
        <p:spPr>
          <a:xfrm>
            <a:off x="5381192" y="2723156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7BEB5F32-1F3E-47F7-83B0-54F2799AD3E1}"/>
              </a:ext>
            </a:extLst>
          </p:cNvPr>
          <p:cNvSpPr txBox="1"/>
          <p:nvPr/>
        </p:nvSpPr>
        <p:spPr>
          <a:xfrm>
            <a:off x="-216390" y="5742363"/>
            <a:ext cx="869285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をそうしん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する）・スプライト</a:t>
            </a:r>
            <a:endParaRPr lang="en-US" altLang="ja-JP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をじゅしん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そうしん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する）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りょうほう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のプログラムが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です！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471B0C2-920F-4DE5-B944-72D1E8A47282}"/>
              </a:ext>
            </a:extLst>
          </p:cNvPr>
          <p:cNvSpPr txBox="1"/>
          <p:nvPr/>
        </p:nvSpPr>
        <p:spPr>
          <a:xfrm>
            <a:off x="1028619" y="5742363"/>
            <a:ext cx="7015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pic>
        <p:nvPicPr>
          <p:cNvPr id="54" name="図 53">
            <a:extLst>
              <a:ext uri="{FF2B5EF4-FFF2-40B4-BE49-F238E27FC236}">
                <a16:creationId xmlns:a16="http://schemas.microsoft.com/office/drawing/2014/main" id="{CDA51ADD-1E05-4F6F-BB59-52D278579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85" y="2530563"/>
            <a:ext cx="2185653" cy="2309285"/>
          </a:xfrm>
          <a:prstGeom prst="rect">
            <a:avLst/>
          </a:prstGeom>
        </p:spPr>
      </p:pic>
      <p:sp>
        <p:nvSpPr>
          <p:cNvPr id="55" name="楕円 54">
            <a:extLst>
              <a:ext uri="{FF2B5EF4-FFF2-40B4-BE49-F238E27FC236}">
                <a16:creationId xmlns:a16="http://schemas.microsoft.com/office/drawing/2014/main" id="{90BAF890-FBC6-4DCC-A8CE-5F3E459E96B5}"/>
              </a:ext>
            </a:extLst>
          </p:cNvPr>
          <p:cNvSpPr/>
          <p:nvPr/>
        </p:nvSpPr>
        <p:spPr>
          <a:xfrm>
            <a:off x="794025" y="4015200"/>
            <a:ext cx="469188" cy="47255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8" name="グラフィックス 17" descr="感嘆符">
            <a:extLst>
              <a:ext uri="{FF2B5EF4-FFF2-40B4-BE49-F238E27FC236}">
                <a16:creationId xmlns:a16="http://schemas.microsoft.com/office/drawing/2014/main" id="{8B147B93-1B7C-4BAC-B3DD-E4301259B0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33138" y="1898390"/>
            <a:ext cx="710862" cy="710862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8C23BA67-599E-43DE-BC95-7AFB5D2F91DC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314CE781-ADE0-4B1C-828F-29F1CA494B08}"/>
              </a:ext>
            </a:extLst>
          </p:cNvPr>
          <p:cNvSpPr txBox="1"/>
          <p:nvPr/>
        </p:nvSpPr>
        <p:spPr>
          <a:xfrm>
            <a:off x="3519178" y="4066857"/>
            <a:ext cx="1779832" cy="647664"/>
          </a:xfrm>
          <a:prstGeom prst="rect">
            <a:avLst/>
          </a:prstGeom>
          <a:solidFill>
            <a:srgbClr val="FFC000"/>
          </a:solidFill>
          <a:ln w="28575">
            <a:solidFill>
              <a:schemeClr val="accent4">
                <a:lumMod val="50000"/>
              </a:schemeClr>
            </a:solidFill>
          </a:ln>
        </p:spPr>
        <p:txBody>
          <a:bodyPr wrap="square" tIns="0" bIns="108000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en-US" altLang="ja-JP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kumimoji="1" lang="ja-JP" altLang="en-US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こたえ</a:t>
            </a:r>
            <a:r>
              <a:rPr kumimoji="1" lang="en-US" altLang="ja-JP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  <a:endParaRPr kumimoji="1" lang="ja-JP" altLang="en-US" sz="2000" b="1" dirty="0">
              <a:solidFill>
                <a:schemeClr val="accent4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矢印: 右 67">
            <a:extLst>
              <a:ext uri="{FF2B5EF4-FFF2-40B4-BE49-F238E27FC236}">
                <a16:creationId xmlns:a16="http://schemas.microsoft.com/office/drawing/2014/main" id="{88538D8E-4BA5-4F2F-BA21-8A53051CC23E}"/>
              </a:ext>
            </a:extLst>
          </p:cNvPr>
          <p:cNvSpPr/>
          <p:nvPr/>
        </p:nvSpPr>
        <p:spPr>
          <a:xfrm flipH="1">
            <a:off x="2737869" y="407785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9" name="矢印: 右 68">
            <a:extLst>
              <a:ext uri="{FF2B5EF4-FFF2-40B4-BE49-F238E27FC236}">
                <a16:creationId xmlns:a16="http://schemas.microsoft.com/office/drawing/2014/main" id="{DE0F8771-57B9-4A8C-9869-E174693DB13D}"/>
              </a:ext>
            </a:extLst>
          </p:cNvPr>
          <p:cNvSpPr/>
          <p:nvPr/>
        </p:nvSpPr>
        <p:spPr>
          <a:xfrm flipH="1">
            <a:off x="5381192" y="403917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3AC989D5-69C0-4960-A575-CCCBDF1375EF}"/>
              </a:ext>
            </a:extLst>
          </p:cNvPr>
          <p:cNvSpPr txBox="1"/>
          <p:nvPr/>
        </p:nvSpPr>
        <p:spPr>
          <a:xfrm>
            <a:off x="3344225" y="4692992"/>
            <a:ext cx="26865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⑤メッセージそうしん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6626467F-04F8-4EAE-BE62-C96A260960AF}"/>
              </a:ext>
            </a:extLst>
          </p:cNvPr>
          <p:cNvSpPr txBox="1"/>
          <p:nvPr/>
        </p:nvSpPr>
        <p:spPr>
          <a:xfrm>
            <a:off x="6360517" y="4692992"/>
            <a:ext cx="27091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④こたえをにゅうりょく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B9EB8253-236A-4030-8162-BF7E8B7AD7A9}"/>
              </a:ext>
            </a:extLst>
          </p:cNvPr>
          <p:cNvSpPr txBox="1"/>
          <p:nvPr/>
        </p:nvSpPr>
        <p:spPr>
          <a:xfrm>
            <a:off x="532046" y="4692992"/>
            <a:ext cx="261431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⑥メッセージじゅしん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1" name="グラフィックス 80" descr="感嘆符">
            <a:extLst>
              <a:ext uri="{FF2B5EF4-FFF2-40B4-BE49-F238E27FC236}">
                <a16:creationId xmlns:a16="http://schemas.microsoft.com/office/drawing/2014/main" id="{76D56BF6-D3DE-4158-ACD6-34120917E4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92" y="4578122"/>
            <a:ext cx="710862" cy="71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418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図 45">
            <a:extLst>
              <a:ext uri="{FF2B5EF4-FFF2-40B4-BE49-F238E27FC236}">
                <a16:creationId xmlns:a16="http://schemas.microsoft.com/office/drawing/2014/main" id="{3C61217C-0E07-0D40-8C18-1E3A29641A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330" y="2416409"/>
            <a:ext cx="3543300" cy="3454400"/>
          </a:xfrm>
          <a:prstGeom prst="rect">
            <a:avLst/>
          </a:prstGeom>
        </p:spPr>
      </p:pic>
      <p:sp>
        <p:nvSpPr>
          <p:cNvPr id="47" name="四角形: 角を丸くする 12">
            <a:extLst>
              <a:ext uri="{FF2B5EF4-FFF2-40B4-BE49-F238E27FC236}">
                <a16:creationId xmlns:a16="http://schemas.microsoft.com/office/drawing/2014/main" id="{ADBFEFB5-C12A-8145-A448-CAE5B1EB7376}"/>
              </a:ext>
            </a:extLst>
          </p:cNvPr>
          <p:cNvSpPr/>
          <p:nvPr/>
        </p:nvSpPr>
        <p:spPr>
          <a:xfrm>
            <a:off x="1315034" y="2466517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四角形: 角を丸くする 13">
            <a:extLst>
              <a:ext uri="{FF2B5EF4-FFF2-40B4-BE49-F238E27FC236}">
                <a16:creationId xmlns:a16="http://schemas.microsoft.com/office/drawing/2014/main" id="{58D8DB41-B601-6646-ADC0-C672E4A60CAC}"/>
              </a:ext>
            </a:extLst>
          </p:cNvPr>
          <p:cNvSpPr/>
          <p:nvPr/>
        </p:nvSpPr>
        <p:spPr>
          <a:xfrm>
            <a:off x="1315034" y="3074234"/>
            <a:ext cx="899112" cy="94404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88378"/>
            <a:ext cx="8380640" cy="840230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めいれいのそうしん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Codey</a:t>
            </a:r>
            <a:r>
              <a:rPr lang="ja-JP" altLang="en-US"/>
              <a:t>のプログラミング</a:t>
            </a:r>
            <a:br>
              <a:rPr lang="en-US" altLang="ja-JP" dirty="0"/>
            </a:br>
            <a:r>
              <a:rPr lang="en-US" altLang="ja-JP" dirty="0"/>
              <a:t>                                         </a:t>
            </a:r>
            <a:r>
              <a:rPr lang="ja-JP" altLang="en-US"/>
              <a:t>（しゅつだい）</a:t>
            </a:r>
            <a:endParaRPr lang="ja-JP" altLang="en-US" dirty="0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CDCEBF9-E8A0-49C3-9D2F-B0A4E0321881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えらぼ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D2E78C0-8162-4D21-AFD3-00997D755944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3FFF342-C729-4D8B-B473-49A0DA4D2983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F2A71519-6031-438A-BBF5-4273E38095A1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0842F94E-011A-42C5-A4EB-963F91E7DB67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50799BC-2A28-493D-8E25-D23039E4C5C6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A6A634-8149-49BF-A482-5B0040977DE8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3369561" y="194368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304EE6B8-EF2D-C24D-877B-972D438F5060}"/>
              </a:ext>
            </a:extLst>
          </p:cNvPr>
          <p:cNvGrpSpPr/>
          <p:nvPr/>
        </p:nvGrpSpPr>
        <p:grpSpPr>
          <a:xfrm>
            <a:off x="4954128" y="3879576"/>
            <a:ext cx="3915121" cy="1569660"/>
            <a:chOff x="5344289" y="4673458"/>
            <a:chExt cx="3915121" cy="1569660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A612FEC7-C5D0-0F4E-BF67-0CF4EA7DF28D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するとわくが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くなり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えらばれ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たじょうたいと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7CC622BE-BFB8-E04D-B14C-B8A6F1C2707B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1359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2C617FD-CFDA-9E45-A6D3-520E6D9F1F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236" y="4590252"/>
            <a:ext cx="2324100" cy="2006600"/>
          </a:xfrm>
          <a:prstGeom prst="rect">
            <a:avLst/>
          </a:prstGeom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8751E64-ADC7-471C-A07D-244722F162F4}"/>
              </a:ext>
            </a:extLst>
          </p:cNvPr>
          <p:cNvSpPr/>
          <p:nvPr/>
        </p:nvSpPr>
        <p:spPr>
          <a:xfrm>
            <a:off x="1008864" y="1985527"/>
            <a:ext cx="7345014" cy="14927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75571"/>
            <a:ext cx="8380640" cy="840230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めいれいのそうしん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Codey</a:t>
            </a:r>
            <a:r>
              <a:rPr lang="ja-JP" altLang="en-US"/>
              <a:t>のプログラミング</a:t>
            </a:r>
            <a:br>
              <a:rPr lang="en-US" altLang="ja-JP" dirty="0"/>
            </a:br>
            <a:r>
              <a:rPr lang="en-US" altLang="ja-JP" dirty="0"/>
              <a:t>                                         </a:t>
            </a:r>
            <a:r>
              <a:rPr lang="ja-JP" altLang="en-US"/>
              <a:t>（しゅつだい）</a:t>
            </a:r>
            <a:endParaRPr lang="ja-JP" altLang="en-US" dirty="0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45EEFF2-11A2-447A-AA28-8E619D4F83FA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B54FDC23-082D-4097-B0FB-D27E8ABAACE3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AD885383-61A4-4764-AE6D-267AE814A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9DE9748-2988-4DC9-BF05-B70BD09ED1C0}"/>
              </a:ext>
            </a:extLst>
          </p:cNvPr>
          <p:cNvSpPr txBox="1"/>
          <p:nvPr/>
        </p:nvSpPr>
        <p:spPr>
          <a:xfrm>
            <a:off x="3649015" y="140699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ず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れるへ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すうを４つつくる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FB49410A-019C-43EE-ADE8-008F49BA33D8}"/>
              </a:ext>
            </a:extLst>
          </p:cNvPr>
          <p:cNvSpPr txBox="1"/>
          <p:nvPr/>
        </p:nvSpPr>
        <p:spPr>
          <a:xfrm>
            <a:off x="1110564" y="1894541"/>
            <a:ext cx="4210836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：たされるかずを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れるへんすう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：たすかずをいれるへんすう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A0447769-88DB-4B5A-8E18-6CF6E5146D34}"/>
              </a:ext>
            </a:extLst>
          </p:cNvPr>
          <p:cNvSpPr txBox="1"/>
          <p:nvPr/>
        </p:nvSpPr>
        <p:spPr>
          <a:xfrm>
            <a:off x="5170318" y="1890937"/>
            <a:ext cx="3183560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けっか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：ただしい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こた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え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かいとう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：にゅうりょくしたあたい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0" name="テキスト ボックス 139">
            <a:extLst>
              <a:ext uri="{FF2B5EF4-FFF2-40B4-BE49-F238E27FC236}">
                <a16:creationId xmlns:a16="http://schemas.microsoft.com/office/drawing/2014/main" id="{714F4008-2F1A-48C5-9F31-47E4258B8473}"/>
              </a:ext>
            </a:extLst>
          </p:cNvPr>
          <p:cNvSpPr txBox="1"/>
          <p:nvPr/>
        </p:nvSpPr>
        <p:spPr>
          <a:xfrm>
            <a:off x="2577336" y="4423061"/>
            <a:ext cx="3385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ja-JP" altLang="en-US" sz="3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３＋</a:t>
            </a:r>
            <a:r>
              <a:rPr lang="ja-JP" altLang="en-US" sz="3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５＝</a:t>
            </a:r>
            <a:r>
              <a:rPr lang="en-US" altLang="ja-JP" sz="3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endParaRPr lang="en-US" altLang="ja-JP" sz="3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3" name="吹き出し: 角を丸めた四角形 142">
            <a:extLst>
              <a:ext uri="{FF2B5EF4-FFF2-40B4-BE49-F238E27FC236}">
                <a16:creationId xmlns:a16="http://schemas.microsoft.com/office/drawing/2014/main" id="{6795ADE1-89FC-403E-8D5B-5EE38DB4E0E0}"/>
              </a:ext>
            </a:extLst>
          </p:cNvPr>
          <p:cNvSpPr/>
          <p:nvPr/>
        </p:nvSpPr>
        <p:spPr>
          <a:xfrm>
            <a:off x="2415366" y="3576014"/>
            <a:ext cx="647200" cy="646330"/>
          </a:xfrm>
          <a:prstGeom prst="wedgeRoundRectCallout">
            <a:avLst>
              <a:gd name="adj1" fmla="val 33235"/>
              <a:gd name="adj2" fmla="val 77322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en-US" altLang="ja-JP" sz="2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endParaRPr kumimoji="1" lang="ja-JP" altLang="en-US" sz="2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4" name="吹き出し: 角を丸めた四角形 143">
            <a:extLst>
              <a:ext uri="{FF2B5EF4-FFF2-40B4-BE49-F238E27FC236}">
                <a16:creationId xmlns:a16="http://schemas.microsoft.com/office/drawing/2014/main" id="{3750C980-4842-42DC-A7C7-063B28F56B8F}"/>
              </a:ext>
            </a:extLst>
          </p:cNvPr>
          <p:cNvSpPr/>
          <p:nvPr/>
        </p:nvSpPr>
        <p:spPr>
          <a:xfrm>
            <a:off x="3977976" y="3569066"/>
            <a:ext cx="583958" cy="646330"/>
          </a:xfrm>
          <a:prstGeom prst="wedgeRoundRectCallout">
            <a:avLst>
              <a:gd name="adj1" fmla="val 24113"/>
              <a:gd name="adj2" fmla="val 81103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lang="en-US" altLang="ja-JP" sz="28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endParaRPr kumimoji="1" lang="ja-JP" altLang="en-US" sz="2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5" name="吹き出し: 角を丸めた四角形 144">
            <a:extLst>
              <a:ext uri="{FF2B5EF4-FFF2-40B4-BE49-F238E27FC236}">
                <a16:creationId xmlns:a16="http://schemas.microsoft.com/office/drawing/2014/main" id="{1174F650-5847-406D-BAFA-B24A8EBC1CCA}"/>
              </a:ext>
            </a:extLst>
          </p:cNvPr>
          <p:cNvSpPr/>
          <p:nvPr/>
        </p:nvSpPr>
        <p:spPr>
          <a:xfrm>
            <a:off x="5477344" y="3549381"/>
            <a:ext cx="1581734" cy="646330"/>
          </a:xfrm>
          <a:prstGeom prst="wedgeRoundRectCallout">
            <a:avLst>
              <a:gd name="adj1" fmla="val -27412"/>
              <a:gd name="adj2" fmla="val 73541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2800" b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けっか</a:t>
            </a:r>
            <a:endParaRPr kumimoji="1" lang="ja-JP" altLang="en-US" sz="2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6D025F5C-08DA-4DB4-B0F9-A4B09B6C4D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8791" y="5723171"/>
            <a:ext cx="5629275" cy="933450"/>
          </a:xfrm>
          <a:prstGeom prst="rect">
            <a:avLst/>
          </a:prstGeom>
        </p:spPr>
      </p:pic>
      <p:sp>
        <p:nvSpPr>
          <p:cNvPr id="149" name="吹き出し: 角を丸めた四角形 148">
            <a:extLst>
              <a:ext uri="{FF2B5EF4-FFF2-40B4-BE49-F238E27FC236}">
                <a16:creationId xmlns:a16="http://schemas.microsoft.com/office/drawing/2014/main" id="{28EB375D-7955-4789-A1B9-2760BE2AA76A}"/>
              </a:ext>
            </a:extLst>
          </p:cNvPr>
          <p:cNvSpPr/>
          <p:nvPr/>
        </p:nvSpPr>
        <p:spPr>
          <a:xfrm>
            <a:off x="2553392" y="5016162"/>
            <a:ext cx="1820751" cy="646330"/>
          </a:xfrm>
          <a:prstGeom prst="wedgeRoundRectCallout">
            <a:avLst>
              <a:gd name="adj1" fmla="val -27412"/>
              <a:gd name="adj2" fmla="val 73541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2800" b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かいとう</a:t>
            </a:r>
            <a:endParaRPr kumimoji="1" lang="ja-JP" altLang="en-US" sz="2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0" name="テキスト ボックス 149">
            <a:extLst>
              <a:ext uri="{FF2B5EF4-FFF2-40B4-BE49-F238E27FC236}">
                <a16:creationId xmlns:a16="http://schemas.microsoft.com/office/drawing/2014/main" id="{30E69B33-BBC5-4887-B6B9-191942EA82E3}"/>
              </a:ext>
            </a:extLst>
          </p:cNvPr>
          <p:cNvSpPr txBox="1"/>
          <p:nvPr/>
        </p:nvSpPr>
        <p:spPr>
          <a:xfrm>
            <a:off x="2314035" y="3576014"/>
            <a:ext cx="9089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b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エックス</a:t>
            </a:r>
            <a:endParaRPr kumimoji="1" lang="ja-JP" altLang="en-US" sz="11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47D8849C-A37C-1B4B-9DEF-CEF396982559}"/>
              </a:ext>
            </a:extLst>
          </p:cNvPr>
          <p:cNvSpPr txBox="1"/>
          <p:nvPr/>
        </p:nvSpPr>
        <p:spPr>
          <a:xfrm>
            <a:off x="3861201" y="3568351"/>
            <a:ext cx="8201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b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ワイ</a:t>
            </a:r>
            <a:endParaRPr kumimoji="1" lang="ja-JP" altLang="en-US" sz="11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9901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09446B7-2D56-1247-8356-8EDB72D166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7142" y="1576259"/>
            <a:ext cx="3529638" cy="267702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75571"/>
            <a:ext cx="8380640" cy="840230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めいれいのそうしん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Codey</a:t>
            </a:r>
            <a:r>
              <a:rPr lang="ja-JP" altLang="en-US"/>
              <a:t>のプログラミング</a:t>
            </a:r>
            <a:br>
              <a:rPr lang="en-US" altLang="ja-JP" dirty="0"/>
            </a:br>
            <a:r>
              <a:rPr lang="en-US" altLang="ja-JP" dirty="0"/>
              <a:t>                                         </a:t>
            </a:r>
            <a:r>
              <a:rPr lang="ja-JP" altLang="en-US"/>
              <a:t>（しゅつだい）</a:t>
            </a:r>
            <a:endParaRPr lang="ja-JP" altLang="en-US" dirty="0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45EEFF2-11A2-447A-AA28-8E619D4F83FA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B54FDC23-082D-4097-B0FB-D27E8ABAACE3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AD885383-61A4-4764-AE6D-267AE814A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9DE9748-2988-4DC9-BF05-B70BD09ED1C0}"/>
              </a:ext>
            </a:extLst>
          </p:cNvPr>
          <p:cNvSpPr txBox="1"/>
          <p:nvPr/>
        </p:nvSpPr>
        <p:spPr>
          <a:xfrm>
            <a:off x="3507198" y="171148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80D6D8D7-1B45-4AA0-8E6F-A59826B0D14B}"/>
              </a:ext>
            </a:extLst>
          </p:cNvPr>
          <p:cNvSpPr txBox="1"/>
          <p:nvPr/>
        </p:nvSpPr>
        <p:spPr>
          <a:xfrm>
            <a:off x="662464" y="1393927"/>
            <a:ext cx="411490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「へんすう」から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b="1" i="0" u="sng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 u="sng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04BB14F8-39B6-41E4-8103-CFFBF6A25CD3}"/>
              </a:ext>
            </a:extLst>
          </p:cNvPr>
          <p:cNvSpPr txBox="1"/>
          <p:nvPr/>
        </p:nvSpPr>
        <p:spPr>
          <a:xfrm>
            <a:off x="393424" y="4275263"/>
            <a:ext cx="859584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しいへんすうめいに「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」と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し、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すべて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のスプライトよう」をえらんで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をおす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DAC6C60E-C656-4033-B2F5-EB9BAF13EEB1}"/>
              </a:ext>
            </a:extLst>
          </p:cNvPr>
          <p:cNvSpPr txBox="1"/>
          <p:nvPr/>
        </p:nvSpPr>
        <p:spPr>
          <a:xfrm>
            <a:off x="1123394" y="5373582"/>
            <a:ext cx="389374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じように「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かいとう」「けっか」のへんすうも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ろう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9E2DEB51-0354-F441-A71C-AACFFF3342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562" y="2632091"/>
            <a:ext cx="2373411" cy="986699"/>
          </a:xfrm>
          <a:prstGeom prst="rect">
            <a:avLst/>
          </a:prstGeom>
        </p:spPr>
      </p:pic>
      <p:sp>
        <p:nvSpPr>
          <p:cNvPr id="46" name="四角形: 角を丸くする 71">
            <a:extLst>
              <a:ext uri="{FF2B5EF4-FFF2-40B4-BE49-F238E27FC236}">
                <a16:creationId xmlns:a16="http://schemas.microsoft.com/office/drawing/2014/main" id="{B25532F3-51F6-C14E-AD83-753001D4FE4F}"/>
              </a:ext>
            </a:extLst>
          </p:cNvPr>
          <p:cNvSpPr/>
          <p:nvPr/>
        </p:nvSpPr>
        <p:spPr>
          <a:xfrm>
            <a:off x="541133" y="2639510"/>
            <a:ext cx="1044951" cy="97186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7" name="四角形: 角を丸くする 47">
            <a:extLst>
              <a:ext uri="{FF2B5EF4-FFF2-40B4-BE49-F238E27FC236}">
                <a16:creationId xmlns:a16="http://schemas.microsoft.com/office/drawing/2014/main" id="{F184F205-06A5-2543-A839-23576C3F67DE}"/>
              </a:ext>
            </a:extLst>
          </p:cNvPr>
          <p:cNvSpPr/>
          <p:nvPr/>
        </p:nvSpPr>
        <p:spPr>
          <a:xfrm>
            <a:off x="2285731" y="2682234"/>
            <a:ext cx="2078660" cy="36401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664C7347-918D-7A4C-90D1-A9D8A6BE1A5C}"/>
              </a:ext>
            </a:extLst>
          </p:cNvPr>
          <p:cNvCxnSpPr>
            <a:cxnSpLocks/>
          </p:cNvCxnSpPr>
          <p:nvPr/>
        </p:nvCxnSpPr>
        <p:spPr>
          <a:xfrm>
            <a:off x="4468994" y="2889870"/>
            <a:ext cx="4435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四角形: 角を丸くする 47">
            <a:extLst>
              <a:ext uri="{FF2B5EF4-FFF2-40B4-BE49-F238E27FC236}">
                <a16:creationId xmlns:a16="http://schemas.microsoft.com/office/drawing/2014/main" id="{9039D762-6DA6-5C4C-AB01-AC3885764F14}"/>
              </a:ext>
            </a:extLst>
          </p:cNvPr>
          <p:cNvSpPr/>
          <p:nvPr/>
        </p:nvSpPr>
        <p:spPr>
          <a:xfrm>
            <a:off x="5272541" y="2455158"/>
            <a:ext cx="2966406" cy="43624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円/楕円 51">
            <a:extLst>
              <a:ext uri="{FF2B5EF4-FFF2-40B4-BE49-F238E27FC236}">
                <a16:creationId xmlns:a16="http://schemas.microsoft.com/office/drawing/2014/main" id="{A2956B90-6A7A-284A-B51D-64D37606DD8F}"/>
              </a:ext>
            </a:extLst>
          </p:cNvPr>
          <p:cNvSpPr/>
          <p:nvPr/>
        </p:nvSpPr>
        <p:spPr>
          <a:xfrm>
            <a:off x="5297841" y="2950700"/>
            <a:ext cx="244008" cy="29143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53" name="四角形: 角を丸くする 47">
            <a:extLst>
              <a:ext uri="{FF2B5EF4-FFF2-40B4-BE49-F238E27FC236}">
                <a16:creationId xmlns:a16="http://schemas.microsoft.com/office/drawing/2014/main" id="{18604E1B-69EF-6A4A-943F-8B3F37FB0FBC}"/>
              </a:ext>
            </a:extLst>
          </p:cNvPr>
          <p:cNvSpPr/>
          <p:nvPr/>
        </p:nvSpPr>
        <p:spPr>
          <a:xfrm>
            <a:off x="6953923" y="3770304"/>
            <a:ext cx="855547" cy="42254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E4538255-5341-DF49-98D3-DF8D7405CD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6023" y="4893957"/>
            <a:ext cx="977900" cy="1676400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9A6A8980-5FCE-FB43-9CF4-9A7F3C2BBE2A}"/>
              </a:ext>
            </a:extLst>
          </p:cNvPr>
          <p:cNvGrpSpPr/>
          <p:nvPr/>
        </p:nvGrpSpPr>
        <p:grpSpPr>
          <a:xfrm>
            <a:off x="561916" y="2759261"/>
            <a:ext cx="1003384" cy="757895"/>
            <a:chOff x="780349" y="2689835"/>
            <a:chExt cx="1003384" cy="757895"/>
          </a:xfrm>
        </p:grpSpPr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F56E266D-4288-EA4A-BA9B-921E471A3E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6112" t="10813" r="22511" b="39870"/>
            <a:stretch/>
          </p:blipFill>
          <p:spPr>
            <a:xfrm>
              <a:off x="1088066" y="2689835"/>
              <a:ext cx="411125" cy="394639"/>
            </a:xfrm>
            <a:prstGeom prst="rect">
              <a:avLst/>
            </a:prstGeom>
          </p:spPr>
        </p:pic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3BCE4E43-3FBE-CF4F-B5D8-DECE7BF87E16}"/>
                </a:ext>
              </a:extLst>
            </p:cNvPr>
            <p:cNvSpPr txBox="1"/>
            <p:nvPr/>
          </p:nvSpPr>
          <p:spPr>
            <a:xfrm>
              <a:off x="780349" y="3109176"/>
              <a:ext cx="10033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600" dirty="0"/>
                <a:t>へんすう</a:t>
              </a:r>
              <a:endParaRPr kumimoji="1" lang="en-US" altLang="ja-JP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69373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9219E355-7C87-9B45-9918-FB36C37CE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439" y="1788643"/>
            <a:ext cx="4025900" cy="37338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75571"/>
            <a:ext cx="8380640" cy="840230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めいれいのそうしん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Codey</a:t>
            </a:r>
            <a:r>
              <a:rPr lang="ja-JP" altLang="en-US"/>
              <a:t>のプログラミング</a:t>
            </a:r>
            <a:br>
              <a:rPr lang="en-US" altLang="ja-JP" dirty="0"/>
            </a:br>
            <a:r>
              <a:rPr lang="en-US" altLang="ja-JP" dirty="0"/>
              <a:t>                                         </a:t>
            </a:r>
            <a:r>
              <a:rPr lang="ja-JP" altLang="en-US"/>
              <a:t>（しゅつだい）</a:t>
            </a:r>
            <a:endParaRPr lang="ja-JP" altLang="en-US" dirty="0"/>
          </a:p>
        </p:txBody>
      </p: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7629BA81-9211-40D5-9386-09BC05718E21}"/>
              </a:ext>
            </a:extLst>
          </p:cNvPr>
          <p:cNvCxnSpPr>
            <a:cxnSpLocks/>
          </p:cNvCxnSpPr>
          <p:nvPr/>
        </p:nvCxnSpPr>
        <p:spPr>
          <a:xfrm>
            <a:off x="1283133" y="2073405"/>
            <a:ext cx="78901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F6F4EAC-E795-4F1C-AF71-1CBAFBFFFC8E}"/>
              </a:ext>
            </a:extLst>
          </p:cNvPr>
          <p:cNvSpPr txBox="1"/>
          <p:nvPr/>
        </p:nvSpPr>
        <p:spPr>
          <a:xfrm>
            <a:off x="2865960" y="1346319"/>
            <a:ext cx="627804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」から「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lang="ja-JP" altLang="en-US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されたとき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45EEFF2-11A2-447A-AA28-8E619D4F83FA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B54FDC23-082D-4097-B0FB-D27E8ABAACE3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AD885383-61A4-4764-AE6D-267AE814A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9DE9748-2988-4DC9-BF05-B70BD09ED1C0}"/>
              </a:ext>
            </a:extLst>
          </p:cNvPr>
          <p:cNvSpPr txBox="1"/>
          <p:nvPr/>
        </p:nvSpPr>
        <p:spPr>
          <a:xfrm>
            <a:off x="3654784" y="194337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47AAE4A3-99C9-436F-9836-FD258AB622AF}"/>
              </a:ext>
            </a:extLst>
          </p:cNvPr>
          <p:cNvCxnSpPr>
            <a:cxnSpLocks/>
          </p:cNvCxnSpPr>
          <p:nvPr/>
        </p:nvCxnSpPr>
        <p:spPr>
          <a:xfrm>
            <a:off x="1310240" y="2801056"/>
            <a:ext cx="73480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楕円 33">
            <a:extLst>
              <a:ext uri="{FF2B5EF4-FFF2-40B4-BE49-F238E27FC236}">
                <a16:creationId xmlns:a16="http://schemas.microsoft.com/office/drawing/2014/main" id="{78003C64-0DED-40D3-B9A5-CD5C38C358D3}"/>
              </a:ext>
            </a:extLst>
          </p:cNvPr>
          <p:cNvSpPr/>
          <p:nvPr/>
        </p:nvSpPr>
        <p:spPr>
          <a:xfrm>
            <a:off x="2833764" y="2870707"/>
            <a:ext cx="346695" cy="34669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5" name="四角形: 角を丸くする 34">
            <a:extLst>
              <a:ext uri="{FF2B5EF4-FFF2-40B4-BE49-F238E27FC236}">
                <a16:creationId xmlns:a16="http://schemas.microsoft.com/office/drawing/2014/main" id="{36408322-67BD-4F43-BC2B-53808C972C1B}"/>
              </a:ext>
            </a:extLst>
          </p:cNvPr>
          <p:cNvSpPr/>
          <p:nvPr/>
        </p:nvSpPr>
        <p:spPr>
          <a:xfrm>
            <a:off x="1073563" y="3776716"/>
            <a:ext cx="3044096" cy="304346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9B1BF5D3-B8EB-4179-9B2B-FB9A567F1AEA}"/>
              </a:ext>
            </a:extLst>
          </p:cNvPr>
          <p:cNvGrpSpPr/>
          <p:nvPr/>
        </p:nvGrpSpPr>
        <p:grpSpPr>
          <a:xfrm>
            <a:off x="2041036" y="2605107"/>
            <a:ext cx="179714" cy="402961"/>
            <a:chOff x="6016000" y="3318986"/>
            <a:chExt cx="740282" cy="402961"/>
          </a:xfrm>
        </p:grpSpPr>
        <p:cxnSp>
          <p:nvCxnSpPr>
            <p:cNvPr id="36" name="直線矢印コネクタ 35">
              <a:extLst>
                <a:ext uri="{FF2B5EF4-FFF2-40B4-BE49-F238E27FC236}">
                  <a16:creationId xmlns:a16="http://schemas.microsoft.com/office/drawing/2014/main" id="{4516CA7B-FF18-4782-8D1C-42C7C382121A}"/>
                </a:ext>
              </a:extLst>
            </p:cNvPr>
            <p:cNvCxnSpPr>
              <a:cxnSpLocks/>
            </p:cNvCxnSpPr>
            <p:nvPr/>
          </p:nvCxnSpPr>
          <p:spPr>
            <a:xfrm>
              <a:off x="6021479" y="3329000"/>
              <a:ext cx="734803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矢印コネクタ 36">
              <a:extLst>
                <a:ext uri="{FF2B5EF4-FFF2-40B4-BE49-F238E27FC236}">
                  <a16:creationId xmlns:a16="http://schemas.microsoft.com/office/drawing/2014/main" id="{D10468AE-ACEF-4073-A296-E5D9B1A481A3}"/>
                </a:ext>
              </a:extLst>
            </p:cNvPr>
            <p:cNvCxnSpPr>
              <a:cxnSpLocks/>
            </p:cNvCxnSpPr>
            <p:nvPr/>
          </p:nvCxnSpPr>
          <p:spPr>
            <a:xfrm>
              <a:off x="6021479" y="3721947"/>
              <a:ext cx="734803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矢印コネクタ 37">
              <a:extLst>
                <a:ext uri="{FF2B5EF4-FFF2-40B4-BE49-F238E27FC236}">
                  <a16:creationId xmlns:a16="http://schemas.microsoft.com/office/drawing/2014/main" id="{560397B9-CE70-4845-81D8-8904532659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16000" y="3318986"/>
              <a:ext cx="0" cy="402961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18F126C1-BAD3-4AB2-8DF6-141A4F14BC65}"/>
              </a:ext>
            </a:extLst>
          </p:cNvPr>
          <p:cNvGrpSpPr/>
          <p:nvPr/>
        </p:nvGrpSpPr>
        <p:grpSpPr>
          <a:xfrm>
            <a:off x="4681413" y="2289147"/>
            <a:ext cx="4420894" cy="1131079"/>
            <a:chOff x="4572001" y="2290116"/>
            <a:chExt cx="4420894" cy="1131079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19FE7D40-B9AD-41A4-8DE0-32180A2C2EE1}"/>
                </a:ext>
              </a:extLst>
            </p:cNvPr>
            <p:cNvSpPr txBox="1"/>
            <p:nvPr/>
          </p:nvSpPr>
          <p:spPr>
            <a:xfrm>
              <a:off x="4572001" y="2290116"/>
              <a:ext cx="442089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②「へんすう」から　　　　　　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07B02E15-B677-477C-8C35-160126A8A2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33890" y="2378463"/>
              <a:ext cx="2008409" cy="585411"/>
            </a:xfrm>
            <a:prstGeom prst="rect">
              <a:avLst/>
            </a:prstGeom>
          </p:spPr>
        </p:pic>
      </p:grpSp>
      <p:pic>
        <p:nvPicPr>
          <p:cNvPr id="54" name="図 53">
            <a:extLst>
              <a:ext uri="{FF2B5EF4-FFF2-40B4-BE49-F238E27FC236}">
                <a16:creationId xmlns:a16="http://schemas.microsoft.com/office/drawing/2014/main" id="{8DC31133-8886-4085-896E-AA59A221CA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5808" y="5853966"/>
            <a:ext cx="1116090" cy="787426"/>
          </a:xfrm>
          <a:prstGeom prst="rect">
            <a:avLst/>
          </a:prstGeom>
        </p:spPr>
      </p:pic>
      <p:sp>
        <p:nvSpPr>
          <p:cNvPr id="55" name="吹き出し: 角を丸めた四角形 54">
            <a:extLst>
              <a:ext uri="{FF2B5EF4-FFF2-40B4-BE49-F238E27FC236}">
                <a16:creationId xmlns:a16="http://schemas.microsoft.com/office/drawing/2014/main" id="{327D3A03-DB22-42D9-8593-50E78AF152BE}"/>
              </a:ext>
            </a:extLst>
          </p:cNvPr>
          <p:cNvSpPr/>
          <p:nvPr/>
        </p:nvSpPr>
        <p:spPr>
          <a:xfrm>
            <a:off x="3000446" y="5607913"/>
            <a:ext cx="5061668" cy="1035538"/>
          </a:xfrm>
          <a:prstGeom prst="wedgeRoundRectCallout">
            <a:avLst>
              <a:gd name="adj1" fmla="val -59361"/>
              <a:gd name="adj2" fmla="val -834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DA8E6F14-D802-441C-B7E6-1124983445A7}"/>
              </a:ext>
            </a:extLst>
          </p:cNvPr>
          <p:cNvSpPr txBox="1"/>
          <p:nvPr/>
        </p:nvSpPr>
        <p:spPr>
          <a:xfrm>
            <a:off x="3104569" y="5582649"/>
            <a:ext cx="51153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にはまいかいちがうかずをいれたいなぁ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ランダムにかずをきめるにはど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うしたらいいかな？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4FDBBFC-362C-43D5-92D0-BE0AA01026DE}"/>
              </a:ext>
            </a:extLst>
          </p:cNvPr>
          <p:cNvGrpSpPr/>
          <p:nvPr/>
        </p:nvGrpSpPr>
        <p:grpSpPr>
          <a:xfrm>
            <a:off x="4723106" y="3405861"/>
            <a:ext cx="4420894" cy="1131079"/>
            <a:chOff x="4572001" y="3395883"/>
            <a:chExt cx="4420894" cy="1131079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443BB9E6-518A-4121-B0B3-EE3281832D59}"/>
                </a:ext>
              </a:extLst>
            </p:cNvPr>
            <p:cNvSpPr txBox="1"/>
            <p:nvPr/>
          </p:nvSpPr>
          <p:spPr>
            <a:xfrm>
              <a:off x="4572001" y="3395883"/>
              <a:ext cx="442089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③「へんすう」から　　　　　　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」にかえる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7434B5C7-9117-4F98-8442-F4B0A14AFD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22067" y="3495718"/>
              <a:ext cx="2018280" cy="588288"/>
            </a:xfrm>
            <a:prstGeom prst="rect">
              <a:avLst/>
            </a:prstGeom>
          </p:spPr>
        </p:pic>
      </p:grp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8AF5F7D2-EC84-FA4A-A579-A18CACD10093}"/>
              </a:ext>
            </a:extLst>
          </p:cNvPr>
          <p:cNvGrpSpPr/>
          <p:nvPr/>
        </p:nvGrpSpPr>
        <p:grpSpPr>
          <a:xfrm>
            <a:off x="386769" y="2572944"/>
            <a:ext cx="1003384" cy="856056"/>
            <a:chOff x="8253959" y="3717854"/>
            <a:chExt cx="1003384" cy="856056"/>
          </a:xfrm>
        </p:grpSpPr>
        <p:grpSp>
          <p:nvGrpSpPr>
            <p:cNvPr id="44" name="グループ化 43">
              <a:extLst>
                <a:ext uri="{FF2B5EF4-FFF2-40B4-BE49-F238E27FC236}">
                  <a16:creationId xmlns:a16="http://schemas.microsoft.com/office/drawing/2014/main" id="{0D9F46D3-D861-0F42-ABA6-8D72408AE958}"/>
                </a:ext>
              </a:extLst>
            </p:cNvPr>
            <p:cNvGrpSpPr/>
            <p:nvPr/>
          </p:nvGrpSpPr>
          <p:grpSpPr>
            <a:xfrm>
              <a:off x="8253959" y="3805584"/>
              <a:ext cx="1003384" cy="757895"/>
              <a:chOff x="780349" y="2689835"/>
              <a:chExt cx="1003384" cy="757895"/>
            </a:xfrm>
          </p:grpSpPr>
          <p:pic>
            <p:nvPicPr>
              <p:cNvPr id="46" name="図 45">
                <a:extLst>
                  <a:ext uri="{FF2B5EF4-FFF2-40B4-BE49-F238E27FC236}">
                    <a16:creationId xmlns:a16="http://schemas.microsoft.com/office/drawing/2014/main" id="{68F7CCDB-7516-1443-9EA4-3781A35D3E2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4B21A6C3-0A7B-7A4A-AB3E-46D68FB63030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45" name="四角形: 角を丸くする 77">
              <a:extLst>
                <a:ext uri="{FF2B5EF4-FFF2-40B4-BE49-F238E27FC236}">
                  <a16:creationId xmlns:a16="http://schemas.microsoft.com/office/drawing/2014/main" id="{55FBCE4D-C383-B94B-9980-83CF26452B03}"/>
                </a:ext>
              </a:extLst>
            </p:cNvPr>
            <p:cNvSpPr/>
            <p:nvPr/>
          </p:nvSpPr>
          <p:spPr>
            <a:xfrm>
              <a:off x="8315955" y="371785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1382D4D7-D8F9-DC4D-84BE-43AA2509058C}"/>
              </a:ext>
            </a:extLst>
          </p:cNvPr>
          <p:cNvGrpSpPr/>
          <p:nvPr/>
        </p:nvGrpSpPr>
        <p:grpSpPr>
          <a:xfrm>
            <a:off x="388187" y="1577624"/>
            <a:ext cx="1038413" cy="856056"/>
            <a:chOff x="7137508" y="4892125"/>
            <a:chExt cx="1038413" cy="856056"/>
          </a:xfrm>
        </p:grpSpPr>
        <p:grpSp>
          <p:nvGrpSpPr>
            <p:cNvPr id="50" name="グループ化 49">
              <a:extLst>
                <a:ext uri="{FF2B5EF4-FFF2-40B4-BE49-F238E27FC236}">
                  <a16:creationId xmlns:a16="http://schemas.microsoft.com/office/drawing/2014/main" id="{38380487-CB0E-4C4C-BFD5-E36B346F1DDC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4989"/>
              <a:chOff x="2400196" y="1560514"/>
              <a:chExt cx="1038413" cy="764989"/>
            </a:xfrm>
          </p:grpSpPr>
          <p:pic>
            <p:nvPicPr>
              <p:cNvPr id="53" name="図 52">
                <a:extLst>
                  <a:ext uri="{FF2B5EF4-FFF2-40B4-BE49-F238E27FC236}">
                    <a16:creationId xmlns:a16="http://schemas.microsoft.com/office/drawing/2014/main" id="{87755864-0838-DD44-A472-EA1A73B4738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C16A2C7B-5A6B-F04E-9919-5B1C8D1C65D3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51" name="四角形: 角を丸くする 77">
              <a:extLst>
                <a:ext uri="{FF2B5EF4-FFF2-40B4-BE49-F238E27FC236}">
                  <a16:creationId xmlns:a16="http://schemas.microsoft.com/office/drawing/2014/main" id="{ED4ACE50-CF87-974A-8513-E423A433D066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60641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B5AF2FF1-066A-43D0-84D3-D8FDE6733D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830" y="2990137"/>
            <a:ext cx="3389784" cy="254233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らんすうについて</a:t>
            </a:r>
            <a:endParaRPr lang="ja-JP" altLang="en-US" dirty="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2013A63-4DFB-4BB8-B4D6-1FD131125576}"/>
              </a:ext>
            </a:extLst>
          </p:cNvPr>
          <p:cNvGrpSpPr/>
          <p:nvPr/>
        </p:nvGrpSpPr>
        <p:grpSpPr>
          <a:xfrm>
            <a:off x="372861" y="1602409"/>
            <a:ext cx="8380640" cy="1246495"/>
            <a:chOff x="372861" y="1602409"/>
            <a:chExt cx="8380640" cy="1246495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9E8F36CE-AF17-4602-BCEC-9F8D93EE6AF8}"/>
                </a:ext>
              </a:extLst>
            </p:cNvPr>
            <p:cNvSpPr txBox="1"/>
            <p:nvPr/>
          </p:nvSpPr>
          <p:spPr>
            <a:xfrm>
              <a:off x="372861" y="1602409"/>
              <a:ext cx="8380640" cy="12464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 　</a:t>
              </a:r>
              <a:r>
                <a:rPr lang="ja-JP" altLang="en-US" sz="2000" b="1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らんすう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は、サイコロのよう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に、いっかいいっかい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sz="2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        </a:t>
              </a:r>
              <a:r>
                <a:rPr lang="ja-JP" altLang="en-US" sz="2000" b="1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ちが</a:t>
              </a:r>
              <a:r>
                <a:rPr lang="ja-JP" altLang="en-US" sz="2000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うすうじが</a:t>
              </a:r>
              <a:r>
                <a:rPr lang="ja-JP" altLang="en-US" sz="2000" b="1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</a:t>
              </a:r>
              <a:r>
                <a:rPr lang="ja-JP" altLang="en-US" sz="2000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る</a:t>
              </a:r>
              <a:r>
                <a:rPr lang="ja-JP" altLang="en-US" sz="2000" b="1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ことです。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925B63B6-B30B-405B-A10D-25A8FDD9F0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4231" y="1614814"/>
              <a:ext cx="565549" cy="605946"/>
            </a:xfrm>
            <a:prstGeom prst="rect">
              <a:avLst/>
            </a:prstGeom>
          </p:spPr>
        </p:pic>
      </p:grp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D1F62F4F-0429-47C7-B559-FCD767AD7BF3}"/>
              </a:ext>
            </a:extLst>
          </p:cNvPr>
          <p:cNvSpPr txBox="1"/>
          <p:nvPr/>
        </p:nvSpPr>
        <p:spPr>
          <a:xfrm>
            <a:off x="3542189" y="3289075"/>
            <a:ext cx="547752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・プログラムをじっこうするたびに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 ちがうすうじがでます。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D7008FE4-3AAC-43AC-81BE-121D09064403}"/>
              </a:ext>
            </a:extLst>
          </p:cNvPr>
          <p:cNvSpPr txBox="1"/>
          <p:nvPr/>
        </p:nvSpPr>
        <p:spPr>
          <a:xfrm>
            <a:off x="3542189" y="4399233"/>
            <a:ext cx="45720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・だしたいかずのはんいをしていできます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63190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7FB658B-E4A6-284F-9E07-396723D47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0232" y="1962201"/>
            <a:ext cx="4470400" cy="16891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75571"/>
            <a:ext cx="8380640" cy="840230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めいれいのそうしん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Codey</a:t>
            </a:r>
            <a:r>
              <a:rPr lang="ja-JP" altLang="en-US"/>
              <a:t>のプログラミング</a:t>
            </a:r>
            <a:br>
              <a:rPr lang="en-US" altLang="ja-JP" dirty="0"/>
            </a:br>
            <a:r>
              <a:rPr lang="en-US" altLang="ja-JP" dirty="0"/>
              <a:t>                                         </a:t>
            </a:r>
            <a:r>
              <a:rPr lang="ja-JP" altLang="en-US"/>
              <a:t>（しゅつだい）</a:t>
            </a:r>
            <a:endParaRPr lang="ja-JP" altLang="en-US" dirty="0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45EEFF2-11A2-447A-AA28-8E619D4F83FA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B54FDC23-082D-4097-B0FB-D27E8ABAACE3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AD885383-61A4-4764-AE6D-267AE814A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9DE9748-2988-4DC9-BF05-B70BD09ED1C0}"/>
              </a:ext>
            </a:extLst>
          </p:cNvPr>
          <p:cNvSpPr txBox="1"/>
          <p:nvPr/>
        </p:nvSpPr>
        <p:spPr>
          <a:xfrm>
            <a:off x="3635649" y="157060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」、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らんすう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をしていする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74" name="直線矢印コネクタ 73">
            <a:extLst>
              <a:ext uri="{FF2B5EF4-FFF2-40B4-BE49-F238E27FC236}">
                <a16:creationId xmlns:a16="http://schemas.microsoft.com/office/drawing/2014/main" id="{F5BD2AD8-E25D-47E6-B88F-A84FBBE88E54}"/>
              </a:ext>
            </a:extLst>
          </p:cNvPr>
          <p:cNvCxnSpPr>
            <a:cxnSpLocks/>
          </p:cNvCxnSpPr>
          <p:nvPr/>
        </p:nvCxnSpPr>
        <p:spPr>
          <a:xfrm>
            <a:off x="2149165" y="2779531"/>
            <a:ext cx="734803" cy="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974B1533-FE83-41F9-8E6F-A230C73DE298}"/>
              </a:ext>
            </a:extLst>
          </p:cNvPr>
          <p:cNvCxnSpPr>
            <a:cxnSpLocks/>
          </p:cNvCxnSpPr>
          <p:nvPr/>
        </p:nvCxnSpPr>
        <p:spPr>
          <a:xfrm>
            <a:off x="2896070" y="1756385"/>
            <a:ext cx="2652219" cy="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矢印コネクタ 77">
            <a:extLst>
              <a:ext uri="{FF2B5EF4-FFF2-40B4-BE49-F238E27FC236}">
                <a16:creationId xmlns:a16="http://schemas.microsoft.com/office/drawing/2014/main" id="{AD644221-1A53-42CB-802C-250FD5B2DDC7}"/>
              </a:ext>
            </a:extLst>
          </p:cNvPr>
          <p:cNvCxnSpPr>
            <a:cxnSpLocks/>
          </p:cNvCxnSpPr>
          <p:nvPr/>
        </p:nvCxnSpPr>
        <p:spPr>
          <a:xfrm flipV="1">
            <a:off x="2896070" y="1756385"/>
            <a:ext cx="0" cy="1997226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線矢印コネクタ 79">
            <a:extLst>
              <a:ext uri="{FF2B5EF4-FFF2-40B4-BE49-F238E27FC236}">
                <a16:creationId xmlns:a16="http://schemas.microsoft.com/office/drawing/2014/main" id="{DF61E582-CA3E-45F8-903D-15D6ED1CC7A3}"/>
              </a:ext>
            </a:extLst>
          </p:cNvPr>
          <p:cNvCxnSpPr>
            <a:cxnSpLocks/>
          </p:cNvCxnSpPr>
          <p:nvPr/>
        </p:nvCxnSpPr>
        <p:spPr>
          <a:xfrm>
            <a:off x="5548289" y="1756385"/>
            <a:ext cx="0" cy="81674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E6416F4D-0586-41CB-9884-27E4836F9FD8}"/>
              </a:ext>
            </a:extLst>
          </p:cNvPr>
          <p:cNvCxnSpPr>
            <a:cxnSpLocks/>
          </p:cNvCxnSpPr>
          <p:nvPr/>
        </p:nvCxnSpPr>
        <p:spPr>
          <a:xfrm>
            <a:off x="2896070" y="3743049"/>
            <a:ext cx="2652219" cy="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線矢印コネクタ 81">
            <a:extLst>
              <a:ext uri="{FF2B5EF4-FFF2-40B4-BE49-F238E27FC236}">
                <a16:creationId xmlns:a16="http://schemas.microsoft.com/office/drawing/2014/main" id="{674B7767-1189-450F-9DDF-CC8BABAA3393}"/>
              </a:ext>
            </a:extLst>
          </p:cNvPr>
          <p:cNvCxnSpPr>
            <a:cxnSpLocks/>
          </p:cNvCxnSpPr>
          <p:nvPr/>
        </p:nvCxnSpPr>
        <p:spPr>
          <a:xfrm flipV="1">
            <a:off x="5548289" y="3310596"/>
            <a:ext cx="0" cy="44553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図 31">
            <a:extLst>
              <a:ext uri="{FF2B5EF4-FFF2-40B4-BE49-F238E27FC236}">
                <a16:creationId xmlns:a16="http://schemas.microsoft.com/office/drawing/2014/main" id="{8AE49407-27CB-44DB-9EE4-4D433DA12D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163" y="4821408"/>
            <a:ext cx="1090465" cy="1847439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5220E68-71E5-402F-B96B-B10C83AA32DB}"/>
              </a:ext>
            </a:extLst>
          </p:cNvPr>
          <p:cNvGrpSpPr/>
          <p:nvPr/>
        </p:nvGrpSpPr>
        <p:grpSpPr>
          <a:xfrm>
            <a:off x="1296629" y="5065132"/>
            <a:ext cx="7065891" cy="1642481"/>
            <a:chOff x="1536487" y="5255896"/>
            <a:chExt cx="6391596" cy="1484032"/>
          </a:xfrm>
        </p:grpSpPr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45D5123F-6C7F-4073-BAE3-91E56C8EAFF8}"/>
                </a:ext>
              </a:extLst>
            </p:cNvPr>
            <p:cNvSpPr txBox="1"/>
            <p:nvPr/>
          </p:nvSpPr>
          <p:spPr>
            <a:xfrm>
              <a:off x="1695959" y="5293023"/>
              <a:ext cx="6232124" cy="1390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には、していしたはんいのなかのどれかの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すうじ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だいにゅうされるよ。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としていしたときは、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、２ 、３ 、４ 、５ 、６ 、７ 、８ 、９ 、</a:t>
              </a: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どれかがでるよ！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吹き出し: 角を丸めた四角形 41">
              <a:extLst>
                <a:ext uri="{FF2B5EF4-FFF2-40B4-BE49-F238E27FC236}">
                  <a16:creationId xmlns:a16="http://schemas.microsoft.com/office/drawing/2014/main" id="{039800D9-99D0-4568-865C-BBBEBEA8C83F}"/>
                </a:ext>
              </a:extLst>
            </p:cNvPr>
            <p:cNvSpPr/>
            <p:nvPr/>
          </p:nvSpPr>
          <p:spPr>
            <a:xfrm>
              <a:off x="1536487" y="5255896"/>
              <a:ext cx="6166956" cy="1484032"/>
            </a:xfrm>
            <a:prstGeom prst="wedgeRoundRectCallout">
              <a:avLst>
                <a:gd name="adj1" fmla="val -55536"/>
                <a:gd name="adj2" fmla="val -19202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5DDAA2E9-522A-334C-B09F-74B5F4065B58}"/>
              </a:ext>
            </a:extLst>
          </p:cNvPr>
          <p:cNvGrpSpPr/>
          <p:nvPr/>
        </p:nvGrpSpPr>
        <p:grpSpPr>
          <a:xfrm>
            <a:off x="811884" y="3762298"/>
            <a:ext cx="7903491" cy="1131079"/>
            <a:chOff x="500575" y="4107190"/>
            <a:chExt cx="7903491" cy="1131079"/>
          </a:xfrm>
        </p:grpSpPr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11CC4905-1B2D-42C5-83EB-6F2CA0940D73}"/>
                </a:ext>
              </a:extLst>
            </p:cNvPr>
            <p:cNvSpPr txBox="1"/>
            <p:nvPr/>
          </p:nvSpPr>
          <p:spPr>
            <a:xfrm>
              <a:off x="500575" y="4107190"/>
              <a:ext cx="790349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「えんざん」から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」のへんすうにだいにゅうする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DE180221-C2AA-D64B-BFC6-292F401A5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16822" y="4293021"/>
              <a:ext cx="1733902" cy="376220"/>
            </a:xfrm>
            <a:prstGeom prst="rect">
              <a:avLst/>
            </a:prstGeom>
          </p:spPr>
        </p:pic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705A21E7-05DB-6549-A0D4-35D75DB4EE70}"/>
              </a:ext>
            </a:extLst>
          </p:cNvPr>
          <p:cNvGrpSpPr/>
          <p:nvPr/>
        </p:nvGrpSpPr>
        <p:grpSpPr>
          <a:xfrm>
            <a:off x="1144413" y="2315921"/>
            <a:ext cx="1025830" cy="972968"/>
            <a:chOff x="1144217" y="2908882"/>
            <a:chExt cx="1025830" cy="972968"/>
          </a:xfrm>
        </p:grpSpPr>
        <p:sp>
          <p:nvSpPr>
            <p:cNvPr id="50" name="四角形: 角を丸くする 49">
              <a:extLst>
                <a:ext uri="{FF2B5EF4-FFF2-40B4-BE49-F238E27FC236}">
                  <a16:creationId xmlns:a16="http://schemas.microsoft.com/office/drawing/2014/main" id="{032C991C-031C-4DC0-9F7E-4AEBCDFA8436}"/>
                </a:ext>
              </a:extLst>
            </p:cNvPr>
            <p:cNvSpPr/>
            <p:nvPr/>
          </p:nvSpPr>
          <p:spPr>
            <a:xfrm>
              <a:off x="1144217" y="2908882"/>
              <a:ext cx="993101" cy="97296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972C72EF-7E1A-EB42-8F32-62B7A313D9D8}"/>
                </a:ext>
              </a:extLst>
            </p:cNvPr>
            <p:cNvGrpSpPr/>
            <p:nvPr/>
          </p:nvGrpSpPr>
          <p:grpSpPr>
            <a:xfrm>
              <a:off x="1145982" y="3010119"/>
              <a:ext cx="1024065" cy="811544"/>
              <a:chOff x="3727335" y="1557959"/>
              <a:chExt cx="1024065" cy="811544"/>
            </a:xfrm>
          </p:grpSpPr>
          <p:pic>
            <p:nvPicPr>
              <p:cNvPr id="29" name="図 28">
                <a:extLst>
                  <a:ext uri="{FF2B5EF4-FFF2-40B4-BE49-F238E27FC236}">
                    <a16:creationId xmlns:a16="http://schemas.microsoft.com/office/drawing/2014/main" id="{652AA13B-5990-B345-8402-DE32B25340A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4002" t="11281" r="22455" b="40672"/>
              <a:stretch/>
            </p:blipFill>
            <p:spPr>
              <a:xfrm>
                <a:off x="3961251" y="1557959"/>
                <a:ext cx="504968" cy="453130"/>
              </a:xfrm>
              <a:prstGeom prst="rect">
                <a:avLst/>
              </a:prstGeom>
            </p:spPr>
          </p:pic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6D19605A-0571-B54B-9FC9-BD3C97A3D000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えんざん</a:t>
                </a:r>
                <a:endParaRPr kumimoji="1" lang="en-US" altLang="ja-JP" sz="1600" dirty="0"/>
              </a:p>
            </p:txBody>
          </p:sp>
        </p:grpSp>
      </p:grpSp>
      <p:pic>
        <p:nvPicPr>
          <p:cNvPr id="51" name="図 50">
            <a:extLst>
              <a:ext uri="{FF2B5EF4-FFF2-40B4-BE49-F238E27FC236}">
                <a16:creationId xmlns:a16="http://schemas.microsoft.com/office/drawing/2014/main" id="{6BB3A4AE-7B15-1A4F-B6CC-811D8A9C7B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3103" y="5868165"/>
            <a:ext cx="1807855" cy="363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074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2F22F8A7-0323-634D-B5AE-A3AC2CE8A5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652" y="1882354"/>
            <a:ext cx="4470400" cy="19558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75571"/>
            <a:ext cx="8380640" cy="840230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めいれいのそうしん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Codey</a:t>
            </a:r>
            <a:r>
              <a:rPr lang="ja-JP" altLang="en-US"/>
              <a:t>のプログラミング</a:t>
            </a:r>
            <a:br>
              <a:rPr lang="en-US" altLang="ja-JP" dirty="0"/>
            </a:br>
            <a:r>
              <a:rPr lang="en-US" altLang="ja-JP" dirty="0"/>
              <a:t>                                         </a:t>
            </a:r>
            <a:r>
              <a:rPr lang="ja-JP" altLang="en-US"/>
              <a:t>（しゅつだい）</a:t>
            </a:r>
            <a:endParaRPr lang="ja-JP" altLang="en-US" dirty="0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45EEFF2-11A2-447A-AA28-8E619D4F83FA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B54FDC23-082D-4097-B0FB-D27E8ABAACE3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AD885383-61A4-4764-AE6D-267AE814A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9DE9748-2988-4DC9-BF05-B70BD09ED1C0}"/>
              </a:ext>
            </a:extLst>
          </p:cNvPr>
          <p:cNvSpPr txBox="1"/>
          <p:nvPr/>
        </p:nvSpPr>
        <p:spPr>
          <a:xfrm>
            <a:off x="3626829" y="178453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「けっか」にただしいこたえを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B02E2303-F3C4-4D4E-BF28-9C092D07861F}"/>
              </a:ext>
            </a:extLst>
          </p:cNvPr>
          <p:cNvCxnSpPr>
            <a:cxnSpLocks/>
          </p:cNvCxnSpPr>
          <p:nvPr/>
        </p:nvCxnSpPr>
        <p:spPr>
          <a:xfrm>
            <a:off x="981885" y="3569547"/>
            <a:ext cx="611157" cy="108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24F7F42-81D0-4638-ACF8-85E4BC130195}"/>
              </a:ext>
            </a:extLst>
          </p:cNvPr>
          <p:cNvGrpSpPr/>
          <p:nvPr/>
        </p:nvGrpSpPr>
        <p:grpSpPr>
          <a:xfrm>
            <a:off x="5612674" y="1694595"/>
            <a:ext cx="3531326" cy="1685077"/>
            <a:chOff x="4723106" y="3262864"/>
            <a:chExt cx="4420894" cy="1685077"/>
          </a:xfrm>
        </p:grpSpPr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0E50FF32-A1EE-4857-931C-8ACCD88FD2B3}"/>
                </a:ext>
              </a:extLst>
            </p:cNvPr>
            <p:cNvSpPr txBox="1"/>
            <p:nvPr/>
          </p:nvSpPr>
          <p:spPr>
            <a:xfrm>
              <a:off x="4723106" y="3262864"/>
              <a:ext cx="4420894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①「へんすう」から　　　　　　　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をえら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び、「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けっか」 </a:t>
              </a:r>
              <a:endPara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にかえる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3E257C01-CC93-46A8-9A13-95CC78C47E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26073" y="3392017"/>
              <a:ext cx="1699407" cy="495343"/>
            </a:xfrm>
            <a:prstGeom prst="rect">
              <a:avLst/>
            </a:prstGeom>
          </p:spPr>
        </p:pic>
      </p:grp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BEEC52D1-6474-41F7-BD52-A9684BB2F436}"/>
              </a:ext>
            </a:extLst>
          </p:cNvPr>
          <p:cNvGrpSpPr/>
          <p:nvPr/>
        </p:nvGrpSpPr>
        <p:grpSpPr>
          <a:xfrm>
            <a:off x="4812054" y="3293670"/>
            <a:ext cx="4110353" cy="1685077"/>
            <a:chOff x="4766559" y="3416751"/>
            <a:chExt cx="4110353" cy="1685077"/>
          </a:xfrm>
        </p:grpSpPr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11CC4905-1B2D-42C5-83EB-6F2CA0940D73}"/>
                </a:ext>
              </a:extLst>
            </p:cNvPr>
            <p:cNvSpPr txBox="1"/>
            <p:nvPr/>
          </p:nvSpPr>
          <p:spPr>
            <a:xfrm>
              <a:off x="4766559" y="3416751"/>
              <a:ext cx="4110353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②「えんざん」から　　　　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「けっか」のへんすうに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BB69A120-8A4E-4929-997A-999B6B0016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25489" y="3558097"/>
              <a:ext cx="1014073" cy="412808"/>
            </a:xfrm>
            <a:prstGeom prst="rect">
              <a:avLst/>
            </a:prstGeom>
          </p:spPr>
        </p:pic>
      </p:grp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29A7404A-5984-4C8A-B958-4D89A0BAED0B}"/>
              </a:ext>
            </a:extLst>
          </p:cNvPr>
          <p:cNvCxnSpPr>
            <a:cxnSpLocks/>
          </p:cNvCxnSpPr>
          <p:nvPr/>
        </p:nvCxnSpPr>
        <p:spPr>
          <a:xfrm flipV="1">
            <a:off x="3302373" y="3718974"/>
            <a:ext cx="0" cy="12155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矢印コネクタ 57">
            <a:extLst>
              <a:ext uri="{FF2B5EF4-FFF2-40B4-BE49-F238E27FC236}">
                <a16:creationId xmlns:a16="http://schemas.microsoft.com/office/drawing/2014/main" id="{D8A23A18-4645-4AAE-96BF-3AEA890BCF48}"/>
              </a:ext>
            </a:extLst>
          </p:cNvPr>
          <p:cNvCxnSpPr>
            <a:cxnSpLocks/>
          </p:cNvCxnSpPr>
          <p:nvPr/>
        </p:nvCxnSpPr>
        <p:spPr>
          <a:xfrm flipV="1">
            <a:off x="3949757" y="3691279"/>
            <a:ext cx="0" cy="12155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EBBADE6F-FF72-420E-B8F8-46BA3BA1A484}"/>
              </a:ext>
            </a:extLst>
          </p:cNvPr>
          <p:cNvCxnSpPr>
            <a:cxnSpLocks/>
          </p:cNvCxnSpPr>
          <p:nvPr/>
        </p:nvCxnSpPr>
        <p:spPr>
          <a:xfrm>
            <a:off x="3303901" y="4917324"/>
            <a:ext cx="645856" cy="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B5432C42-966A-41D5-BD65-4EDC0093F646}"/>
              </a:ext>
            </a:extLst>
          </p:cNvPr>
          <p:cNvCxnSpPr>
            <a:cxnSpLocks/>
          </p:cNvCxnSpPr>
          <p:nvPr/>
        </p:nvCxnSpPr>
        <p:spPr>
          <a:xfrm>
            <a:off x="508465" y="3877694"/>
            <a:ext cx="0" cy="1233564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7DBFBDC0-91D2-4403-8CB2-80BEEB65E9D0}"/>
              </a:ext>
            </a:extLst>
          </p:cNvPr>
          <p:cNvCxnSpPr>
            <a:cxnSpLocks/>
          </p:cNvCxnSpPr>
          <p:nvPr/>
        </p:nvCxnSpPr>
        <p:spPr>
          <a:xfrm>
            <a:off x="508465" y="5111258"/>
            <a:ext cx="3118364" cy="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矢印コネクタ 67">
            <a:extLst>
              <a:ext uri="{FF2B5EF4-FFF2-40B4-BE49-F238E27FC236}">
                <a16:creationId xmlns:a16="http://schemas.microsoft.com/office/drawing/2014/main" id="{968DF178-1C85-474D-BEEF-321165EC5B7F}"/>
              </a:ext>
            </a:extLst>
          </p:cNvPr>
          <p:cNvCxnSpPr>
            <a:cxnSpLocks/>
          </p:cNvCxnSpPr>
          <p:nvPr/>
        </p:nvCxnSpPr>
        <p:spPr>
          <a:xfrm>
            <a:off x="3630746" y="4934569"/>
            <a:ext cx="0" cy="176689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7A4F67DD-4BB5-4426-87E7-90A3FA43C7EC}"/>
              </a:ext>
            </a:extLst>
          </p:cNvPr>
          <p:cNvGrpSpPr/>
          <p:nvPr/>
        </p:nvGrpSpPr>
        <p:grpSpPr>
          <a:xfrm>
            <a:off x="4796448" y="5048220"/>
            <a:ext cx="6223235" cy="1174168"/>
            <a:chOff x="1074207" y="5429271"/>
            <a:chExt cx="6223235" cy="1174168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B0EF9CEA-7D35-4DE1-BCC0-6F5017AA9682}"/>
                </a:ext>
              </a:extLst>
            </p:cNvPr>
            <p:cNvSpPr txBox="1"/>
            <p:nvPr/>
          </p:nvSpPr>
          <p:spPr>
            <a:xfrm>
              <a:off x="1074207" y="5429271"/>
              <a:ext cx="622323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③「へんすう」から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b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にだいにゅうする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7" name="図 66">
              <a:extLst>
                <a:ext uri="{FF2B5EF4-FFF2-40B4-BE49-F238E27FC236}">
                  <a16:creationId xmlns:a16="http://schemas.microsoft.com/office/drawing/2014/main" id="{2A557A9C-2503-4867-AF52-AD0D26D380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81961" y="5594803"/>
              <a:ext cx="864000" cy="340616"/>
            </a:xfrm>
            <a:prstGeom prst="rect">
              <a:avLst/>
            </a:prstGeom>
          </p:spPr>
        </p:pic>
        <p:pic>
          <p:nvPicPr>
            <p:cNvPr id="76" name="図 75">
              <a:extLst>
                <a:ext uri="{FF2B5EF4-FFF2-40B4-BE49-F238E27FC236}">
                  <a16:creationId xmlns:a16="http://schemas.microsoft.com/office/drawing/2014/main" id="{5F4B6CF7-DDEF-40D5-AAF7-142E2A6A4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37982" y="6190631"/>
              <a:ext cx="1014073" cy="412808"/>
            </a:xfrm>
            <a:prstGeom prst="rect">
              <a:avLst/>
            </a:prstGeom>
          </p:spPr>
        </p:pic>
      </p:grpSp>
      <p:cxnSp>
        <p:nvCxnSpPr>
          <p:cNvPr id="83" name="コネクタ: カギ線 82">
            <a:extLst>
              <a:ext uri="{FF2B5EF4-FFF2-40B4-BE49-F238E27FC236}">
                <a16:creationId xmlns:a16="http://schemas.microsoft.com/office/drawing/2014/main" id="{3519FDB2-2CC2-4041-AC84-83477C1F38D7}"/>
              </a:ext>
            </a:extLst>
          </p:cNvPr>
          <p:cNvCxnSpPr>
            <a:cxnSpLocks/>
          </p:cNvCxnSpPr>
          <p:nvPr/>
        </p:nvCxnSpPr>
        <p:spPr>
          <a:xfrm flipV="1">
            <a:off x="1647073" y="3653367"/>
            <a:ext cx="1144189" cy="603799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C83F9B3-9A15-C746-B0B0-FCBC5B5014FC}"/>
              </a:ext>
            </a:extLst>
          </p:cNvPr>
          <p:cNvSpPr txBox="1"/>
          <p:nvPr/>
        </p:nvSpPr>
        <p:spPr>
          <a:xfrm>
            <a:off x="420130" y="22736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C7CDD893-BAD3-5343-85A9-423C50508B0E}"/>
              </a:ext>
            </a:extLst>
          </p:cNvPr>
          <p:cNvGrpSpPr/>
          <p:nvPr/>
        </p:nvGrpSpPr>
        <p:grpSpPr>
          <a:xfrm>
            <a:off x="708610" y="3968000"/>
            <a:ext cx="1084083" cy="864281"/>
            <a:chOff x="7114674" y="3730834"/>
            <a:chExt cx="1084083" cy="864281"/>
          </a:xfrm>
        </p:grpSpPr>
        <p:grpSp>
          <p:nvGrpSpPr>
            <p:cNvPr id="43" name="グループ化 42">
              <a:extLst>
                <a:ext uri="{FF2B5EF4-FFF2-40B4-BE49-F238E27FC236}">
                  <a16:creationId xmlns:a16="http://schemas.microsoft.com/office/drawing/2014/main" id="{8630E560-16AE-AE48-8ED8-33875D3327A0}"/>
                </a:ext>
              </a:extLst>
            </p:cNvPr>
            <p:cNvGrpSpPr/>
            <p:nvPr/>
          </p:nvGrpSpPr>
          <p:grpSpPr>
            <a:xfrm>
              <a:off x="7114674" y="3736008"/>
              <a:ext cx="1084083" cy="859107"/>
              <a:chOff x="3727335" y="1557959"/>
              <a:chExt cx="1024065" cy="811544"/>
            </a:xfrm>
          </p:grpSpPr>
          <p:pic>
            <p:nvPicPr>
              <p:cNvPr id="45" name="図 44">
                <a:extLst>
                  <a:ext uri="{FF2B5EF4-FFF2-40B4-BE49-F238E27FC236}">
                    <a16:creationId xmlns:a16="http://schemas.microsoft.com/office/drawing/2014/main" id="{CC8EA713-3A82-F14C-A359-CB2D6B035A8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4002" t="11281" r="22455" b="40672"/>
              <a:stretch/>
            </p:blipFill>
            <p:spPr>
              <a:xfrm>
                <a:off x="3961251" y="1557959"/>
                <a:ext cx="504968" cy="453130"/>
              </a:xfrm>
              <a:prstGeom prst="rect">
                <a:avLst/>
              </a:prstGeom>
            </p:spPr>
          </p:pic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A93174FC-52B7-004F-B221-AD3DCBF33114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えんざん</a:t>
                </a:r>
                <a:endParaRPr kumimoji="1" lang="en-US" altLang="ja-JP" sz="1600" dirty="0"/>
              </a:p>
            </p:txBody>
          </p:sp>
        </p:grpSp>
        <p:sp>
          <p:nvSpPr>
            <p:cNvPr id="44" name="四角形: 角を丸くする 77">
              <a:extLst>
                <a:ext uri="{FF2B5EF4-FFF2-40B4-BE49-F238E27FC236}">
                  <a16:creationId xmlns:a16="http://schemas.microsoft.com/office/drawing/2014/main" id="{2AB89C3D-32C0-0649-B9C5-09981CF0F019}"/>
                </a:ext>
              </a:extLst>
            </p:cNvPr>
            <p:cNvSpPr/>
            <p:nvPr/>
          </p:nvSpPr>
          <p:spPr>
            <a:xfrm>
              <a:off x="7205044" y="373083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7941BD33-3364-3F4F-8188-32774B56E920}"/>
              </a:ext>
            </a:extLst>
          </p:cNvPr>
          <p:cNvGrpSpPr/>
          <p:nvPr/>
        </p:nvGrpSpPr>
        <p:grpSpPr>
          <a:xfrm>
            <a:off x="74386" y="3008621"/>
            <a:ext cx="1003384" cy="856056"/>
            <a:chOff x="8253959" y="3717854"/>
            <a:chExt cx="1003384" cy="856056"/>
          </a:xfrm>
        </p:grpSpPr>
        <p:grpSp>
          <p:nvGrpSpPr>
            <p:cNvPr id="48" name="グループ化 47">
              <a:extLst>
                <a:ext uri="{FF2B5EF4-FFF2-40B4-BE49-F238E27FC236}">
                  <a16:creationId xmlns:a16="http://schemas.microsoft.com/office/drawing/2014/main" id="{C3BB9E6C-14E1-D449-B819-8E8A9CBCCB7E}"/>
                </a:ext>
              </a:extLst>
            </p:cNvPr>
            <p:cNvGrpSpPr/>
            <p:nvPr/>
          </p:nvGrpSpPr>
          <p:grpSpPr>
            <a:xfrm>
              <a:off x="8253959" y="3805584"/>
              <a:ext cx="1003384" cy="757895"/>
              <a:chOff x="780349" y="2689835"/>
              <a:chExt cx="1003384" cy="757895"/>
            </a:xfrm>
          </p:grpSpPr>
          <p:pic>
            <p:nvPicPr>
              <p:cNvPr id="51" name="図 50">
                <a:extLst>
                  <a:ext uri="{FF2B5EF4-FFF2-40B4-BE49-F238E27FC236}">
                    <a16:creationId xmlns:a16="http://schemas.microsoft.com/office/drawing/2014/main" id="{34546D0E-330D-3B4D-88F3-A22739CC892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9657758A-95EB-E94D-9E5C-9851A3CA3AC1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50" name="四角形: 角を丸くする 77">
              <a:extLst>
                <a:ext uri="{FF2B5EF4-FFF2-40B4-BE49-F238E27FC236}">
                  <a16:creationId xmlns:a16="http://schemas.microsoft.com/office/drawing/2014/main" id="{BE6C93F1-2C8A-364E-88C5-59EB8C8B381A}"/>
                </a:ext>
              </a:extLst>
            </p:cNvPr>
            <p:cNvSpPr/>
            <p:nvPr/>
          </p:nvSpPr>
          <p:spPr>
            <a:xfrm>
              <a:off x="8315955" y="371785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92966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6B04DCF6-12A2-064B-8C95-61AA102F73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5038" y="5132501"/>
            <a:ext cx="1511411" cy="453423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56F066BA-3D52-774E-9913-646B1D5AEE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866" y="3415312"/>
            <a:ext cx="1734002" cy="46363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648AA7A-2005-4940-97EF-55AB463462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4021" y="1674352"/>
            <a:ext cx="4140928" cy="420076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75571"/>
            <a:ext cx="8380640" cy="840230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めいれいのそうしん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Codey</a:t>
            </a:r>
            <a:r>
              <a:rPr lang="ja-JP" altLang="en-US"/>
              <a:t>のプログラミング</a:t>
            </a:r>
            <a:br>
              <a:rPr lang="en-US" altLang="ja-JP" dirty="0"/>
            </a:br>
            <a:r>
              <a:rPr lang="en-US" altLang="ja-JP" dirty="0"/>
              <a:t>                                         </a:t>
            </a:r>
            <a:r>
              <a:rPr lang="ja-JP" altLang="en-US"/>
              <a:t>（しゅつだい）</a:t>
            </a:r>
            <a:endParaRPr lang="ja-JP" altLang="en-US" dirty="0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45EEFF2-11A2-447A-AA28-8E619D4F83FA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B54FDC23-082D-4097-B0FB-D27E8ABAACE3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AD885383-61A4-4764-AE6D-267AE814A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9DE9748-2988-4DC9-BF05-B70BD09ED1C0}"/>
              </a:ext>
            </a:extLst>
          </p:cNvPr>
          <p:cNvSpPr txBox="1"/>
          <p:nvPr/>
        </p:nvSpPr>
        <p:spPr>
          <a:xfrm>
            <a:off x="3633445" y="186958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43371" y="103495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もんだい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をうつす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E2A7FD00-0B46-4B4A-9C35-9F3BDBCC217D}"/>
              </a:ext>
            </a:extLst>
          </p:cNvPr>
          <p:cNvSpPr txBox="1"/>
          <p:nvPr/>
        </p:nvSpPr>
        <p:spPr>
          <a:xfrm>
            <a:off x="639372" y="1086464"/>
            <a:ext cx="766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80" name="コネクタ: カギ線 79">
            <a:extLst>
              <a:ext uri="{FF2B5EF4-FFF2-40B4-BE49-F238E27FC236}">
                <a16:creationId xmlns:a16="http://schemas.microsoft.com/office/drawing/2014/main" id="{37B45EAD-5239-47A2-BC98-B700566C6FF6}"/>
              </a:ext>
            </a:extLst>
          </p:cNvPr>
          <p:cNvCxnSpPr>
            <a:cxnSpLocks/>
          </p:cNvCxnSpPr>
          <p:nvPr/>
        </p:nvCxnSpPr>
        <p:spPr>
          <a:xfrm>
            <a:off x="868269" y="3236417"/>
            <a:ext cx="638127" cy="244510"/>
          </a:xfrm>
          <a:prstGeom prst="bentConnector3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コネクタ: カギ線 90">
            <a:extLst>
              <a:ext uri="{FF2B5EF4-FFF2-40B4-BE49-F238E27FC236}">
                <a16:creationId xmlns:a16="http://schemas.microsoft.com/office/drawing/2014/main" id="{C9D905F2-9596-4EDA-93E3-D0E6E678D968}"/>
              </a:ext>
            </a:extLst>
          </p:cNvPr>
          <p:cNvCxnSpPr>
            <a:cxnSpLocks/>
          </p:cNvCxnSpPr>
          <p:nvPr/>
        </p:nvCxnSpPr>
        <p:spPr>
          <a:xfrm flipV="1">
            <a:off x="862168" y="3658982"/>
            <a:ext cx="970926" cy="258668"/>
          </a:xfrm>
          <a:prstGeom prst="bentConnector3">
            <a:avLst>
              <a:gd name="adj1" fmla="val 33542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コネクタ: カギ線 91">
            <a:extLst>
              <a:ext uri="{FF2B5EF4-FFF2-40B4-BE49-F238E27FC236}">
                <a16:creationId xmlns:a16="http://schemas.microsoft.com/office/drawing/2014/main" id="{D3A8488A-D69E-4FCD-B8A7-B6690FD767C8}"/>
              </a:ext>
            </a:extLst>
          </p:cNvPr>
          <p:cNvCxnSpPr>
            <a:cxnSpLocks/>
          </p:cNvCxnSpPr>
          <p:nvPr/>
        </p:nvCxnSpPr>
        <p:spPr>
          <a:xfrm flipV="1">
            <a:off x="881468" y="3990684"/>
            <a:ext cx="661916" cy="639195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3D83D111-1C2E-4A73-ACF5-B91D96F53349}"/>
              </a:ext>
            </a:extLst>
          </p:cNvPr>
          <p:cNvSpPr txBox="1"/>
          <p:nvPr/>
        </p:nvSpPr>
        <p:spPr>
          <a:xfrm>
            <a:off x="4458996" y="5007327"/>
            <a:ext cx="468500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「せいぎょ」から　　　　　　　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えらび、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まちじかんを「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93D25E67-7547-42DE-B001-BB6E2D30364B}"/>
              </a:ext>
            </a:extLst>
          </p:cNvPr>
          <p:cNvSpPr txBox="1"/>
          <p:nvPr/>
        </p:nvSpPr>
        <p:spPr>
          <a:xfrm>
            <a:off x="4451746" y="3239452"/>
            <a:ext cx="45273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①「み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C7E62B0E-2DAB-4495-8934-AB7E4273BAAF}"/>
              </a:ext>
            </a:extLst>
          </p:cNvPr>
          <p:cNvSpPr txBox="1"/>
          <p:nvPr/>
        </p:nvSpPr>
        <p:spPr>
          <a:xfrm>
            <a:off x="4451746" y="3893732"/>
            <a:ext cx="450170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②「へんすう」から　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にだいにゅうする。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3" name="正方形/長方形 132">
            <a:extLst>
              <a:ext uri="{FF2B5EF4-FFF2-40B4-BE49-F238E27FC236}">
                <a16:creationId xmlns:a16="http://schemas.microsoft.com/office/drawing/2014/main" id="{34B99CEB-38CE-4ACE-BB10-2D9430C122C8}"/>
              </a:ext>
            </a:extLst>
          </p:cNvPr>
          <p:cNvSpPr/>
          <p:nvPr/>
        </p:nvSpPr>
        <p:spPr>
          <a:xfrm>
            <a:off x="1556812" y="4157680"/>
            <a:ext cx="1990693" cy="756923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4" name="正方形/長方形 133">
            <a:extLst>
              <a:ext uri="{FF2B5EF4-FFF2-40B4-BE49-F238E27FC236}">
                <a16:creationId xmlns:a16="http://schemas.microsoft.com/office/drawing/2014/main" id="{FC36E12E-E638-4874-AEFF-363421CF4F21}"/>
              </a:ext>
            </a:extLst>
          </p:cNvPr>
          <p:cNvSpPr/>
          <p:nvPr/>
        </p:nvSpPr>
        <p:spPr>
          <a:xfrm>
            <a:off x="1566804" y="4914604"/>
            <a:ext cx="1980701" cy="839331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36" name="グループ化 135">
            <a:extLst>
              <a:ext uri="{FF2B5EF4-FFF2-40B4-BE49-F238E27FC236}">
                <a16:creationId xmlns:a16="http://schemas.microsoft.com/office/drawing/2014/main" id="{C5BFBE5C-63B8-4317-AF54-E9BF1013AD65}"/>
              </a:ext>
            </a:extLst>
          </p:cNvPr>
          <p:cNvGrpSpPr/>
          <p:nvPr/>
        </p:nvGrpSpPr>
        <p:grpSpPr>
          <a:xfrm>
            <a:off x="3083934" y="6115323"/>
            <a:ext cx="5804797" cy="577081"/>
            <a:chOff x="1152544" y="6197102"/>
            <a:chExt cx="5804797" cy="577081"/>
          </a:xfrm>
        </p:grpSpPr>
        <p:sp>
          <p:nvSpPr>
            <p:cNvPr id="128" name="テキスト ボックス 127">
              <a:extLst>
                <a:ext uri="{FF2B5EF4-FFF2-40B4-BE49-F238E27FC236}">
                  <a16:creationId xmlns:a16="http://schemas.microsoft.com/office/drawing/2014/main" id="{6B111BBB-308B-4C58-AE8D-7455607B14EC}"/>
                </a:ext>
              </a:extLst>
            </p:cNvPr>
            <p:cNvSpPr txBox="1"/>
            <p:nvPr/>
          </p:nvSpPr>
          <p:spPr>
            <a:xfrm>
              <a:off x="1152544" y="6197102"/>
              <a:ext cx="580479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④おなじように「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+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　　の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プログラムをつくる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5" name="図 134">
              <a:extLst>
                <a:ext uri="{FF2B5EF4-FFF2-40B4-BE49-F238E27FC236}">
                  <a16:creationId xmlns:a16="http://schemas.microsoft.com/office/drawing/2014/main" id="{F02F3950-D58A-4038-BC16-26C46C0E65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52155" t="-3603" r="-4837" b="7898"/>
            <a:stretch/>
          </p:blipFill>
          <p:spPr>
            <a:xfrm>
              <a:off x="3728123" y="6385266"/>
              <a:ext cx="455171" cy="325985"/>
            </a:xfrm>
            <a:prstGeom prst="rect">
              <a:avLst/>
            </a:prstGeom>
          </p:spPr>
        </p:pic>
      </p:grpSp>
      <p:sp>
        <p:nvSpPr>
          <p:cNvPr id="62" name="四角形: 角を丸くする 83">
            <a:extLst>
              <a:ext uri="{FF2B5EF4-FFF2-40B4-BE49-F238E27FC236}">
                <a16:creationId xmlns:a16="http://schemas.microsoft.com/office/drawing/2014/main" id="{D755A64E-6B3D-9C4F-99D1-DACA58EAA5B2}"/>
              </a:ext>
            </a:extLst>
          </p:cNvPr>
          <p:cNvSpPr/>
          <p:nvPr/>
        </p:nvSpPr>
        <p:spPr>
          <a:xfrm>
            <a:off x="1790871" y="2312413"/>
            <a:ext cx="652422" cy="63919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71" name="図 70">
            <a:extLst>
              <a:ext uri="{FF2B5EF4-FFF2-40B4-BE49-F238E27FC236}">
                <a16:creationId xmlns:a16="http://schemas.microsoft.com/office/drawing/2014/main" id="{75F4C794-A60B-D545-ACD0-6004F2F503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055" y="4592640"/>
            <a:ext cx="1734002" cy="463637"/>
          </a:xfrm>
          <a:prstGeom prst="rect">
            <a:avLst/>
          </a:prstGeom>
        </p:spPr>
      </p:pic>
      <p:pic>
        <p:nvPicPr>
          <p:cNvPr id="74" name="図 73">
            <a:extLst>
              <a:ext uri="{FF2B5EF4-FFF2-40B4-BE49-F238E27FC236}">
                <a16:creationId xmlns:a16="http://schemas.microsoft.com/office/drawing/2014/main" id="{BA8BF598-836A-7541-9940-8D28B389E0B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47318" b="4295"/>
          <a:stretch/>
        </p:blipFill>
        <p:spPr>
          <a:xfrm>
            <a:off x="6650459" y="4089241"/>
            <a:ext cx="455171" cy="325985"/>
          </a:xfrm>
          <a:prstGeom prst="rect">
            <a:avLst/>
          </a:prstGeom>
        </p:spPr>
      </p:pic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CED68375-29F0-B841-99DD-5618B07591EC}"/>
              </a:ext>
            </a:extLst>
          </p:cNvPr>
          <p:cNvGrpSpPr/>
          <p:nvPr/>
        </p:nvGrpSpPr>
        <p:grpSpPr>
          <a:xfrm>
            <a:off x="25426" y="2523580"/>
            <a:ext cx="857604" cy="856056"/>
            <a:chOff x="9647457" y="2630639"/>
            <a:chExt cx="857604" cy="856056"/>
          </a:xfrm>
        </p:grpSpPr>
        <p:grpSp>
          <p:nvGrpSpPr>
            <p:cNvPr id="44" name="グループ化 43">
              <a:extLst>
                <a:ext uri="{FF2B5EF4-FFF2-40B4-BE49-F238E27FC236}">
                  <a16:creationId xmlns:a16="http://schemas.microsoft.com/office/drawing/2014/main" id="{CA7B430D-4EBB-0846-B32E-A0F4E73AC529}"/>
                </a:ext>
              </a:extLst>
            </p:cNvPr>
            <p:cNvGrpSpPr/>
            <p:nvPr/>
          </p:nvGrpSpPr>
          <p:grpSpPr>
            <a:xfrm>
              <a:off x="9698091" y="2763150"/>
              <a:ext cx="806970" cy="708264"/>
              <a:chOff x="952104" y="638613"/>
              <a:chExt cx="806970" cy="708264"/>
            </a:xfrm>
          </p:grpSpPr>
          <p:pic>
            <p:nvPicPr>
              <p:cNvPr id="46" name="図 45">
                <a:extLst>
                  <a:ext uri="{FF2B5EF4-FFF2-40B4-BE49-F238E27FC236}">
                    <a16:creationId xmlns:a16="http://schemas.microsoft.com/office/drawing/2014/main" id="{45D4182E-2954-1346-B48C-704DA85E408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EDE36CF2-D940-E148-AB3B-2E1F2671CAB0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45" name="四角形: 角を丸くする 77">
              <a:extLst>
                <a:ext uri="{FF2B5EF4-FFF2-40B4-BE49-F238E27FC236}">
                  <a16:creationId xmlns:a16="http://schemas.microsoft.com/office/drawing/2014/main" id="{A90B8080-1511-1542-A2A3-5F7724B711F2}"/>
                </a:ext>
              </a:extLst>
            </p:cNvPr>
            <p:cNvSpPr/>
            <p:nvPr/>
          </p:nvSpPr>
          <p:spPr>
            <a:xfrm>
              <a:off x="9647457" y="2630639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22AF2E1E-40FA-F846-8E3B-C15A74B35989}"/>
              </a:ext>
            </a:extLst>
          </p:cNvPr>
          <p:cNvGrpSpPr/>
          <p:nvPr/>
        </p:nvGrpSpPr>
        <p:grpSpPr>
          <a:xfrm>
            <a:off x="-5948" y="4498399"/>
            <a:ext cx="1024065" cy="856056"/>
            <a:chOff x="6035407" y="3746180"/>
            <a:chExt cx="1024065" cy="856056"/>
          </a:xfrm>
        </p:grpSpPr>
        <p:grpSp>
          <p:nvGrpSpPr>
            <p:cNvPr id="49" name="グループ化 48">
              <a:extLst>
                <a:ext uri="{FF2B5EF4-FFF2-40B4-BE49-F238E27FC236}">
                  <a16:creationId xmlns:a16="http://schemas.microsoft.com/office/drawing/2014/main" id="{92C23D87-9A35-BF45-9F7F-24869B3021B8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51" name="図 50">
                <a:extLst>
                  <a:ext uri="{FF2B5EF4-FFF2-40B4-BE49-F238E27FC236}">
                    <a16:creationId xmlns:a16="http://schemas.microsoft.com/office/drawing/2014/main" id="{E805BB46-2FFE-2249-91A2-352D69D0F68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B5CA9E75-584D-1F44-92E3-1F7328F74824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50" name="四角形: 角を丸くする 77">
              <a:extLst>
                <a:ext uri="{FF2B5EF4-FFF2-40B4-BE49-F238E27FC236}">
                  <a16:creationId xmlns:a16="http://schemas.microsoft.com/office/drawing/2014/main" id="{F942C78F-7D40-AA46-B878-0903F1BA401C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649DF670-A584-8F4B-9CF9-4E9F67FFCD60}"/>
              </a:ext>
            </a:extLst>
          </p:cNvPr>
          <p:cNvGrpSpPr/>
          <p:nvPr/>
        </p:nvGrpSpPr>
        <p:grpSpPr>
          <a:xfrm>
            <a:off x="-39615" y="3493046"/>
            <a:ext cx="1003384" cy="856056"/>
            <a:chOff x="8253959" y="3717854"/>
            <a:chExt cx="1003384" cy="856056"/>
          </a:xfrm>
        </p:grpSpPr>
        <p:grpSp>
          <p:nvGrpSpPr>
            <p:cNvPr id="54" name="グループ化 53">
              <a:extLst>
                <a:ext uri="{FF2B5EF4-FFF2-40B4-BE49-F238E27FC236}">
                  <a16:creationId xmlns:a16="http://schemas.microsoft.com/office/drawing/2014/main" id="{84BE9685-AA88-4F47-BDAD-3F2AE664360D}"/>
                </a:ext>
              </a:extLst>
            </p:cNvPr>
            <p:cNvGrpSpPr/>
            <p:nvPr/>
          </p:nvGrpSpPr>
          <p:grpSpPr>
            <a:xfrm>
              <a:off x="8253959" y="3805584"/>
              <a:ext cx="1003384" cy="757895"/>
              <a:chOff x="780349" y="2689835"/>
              <a:chExt cx="1003384" cy="757895"/>
            </a:xfrm>
          </p:grpSpPr>
          <p:pic>
            <p:nvPicPr>
              <p:cNvPr id="56" name="図 55">
                <a:extLst>
                  <a:ext uri="{FF2B5EF4-FFF2-40B4-BE49-F238E27FC236}">
                    <a16:creationId xmlns:a16="http://schemas.microsoft.com/office/drawing/2014/main" id="{EF169A03-B14E-4641-A1E3-1D522465C77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AFD3988E-F516-3F4D-9185-C1266B7696C9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55" name="四角形: 角を丸くする 77">
              <a:extLst>
                <a:ext uri="{FF2B5EF4-FFF2-40B4-BE49-F238E27FC236}">
                  <a16:creationId xmlns:a16="http://schemas.microsoft.com/office/drawing/2014/main" id="{1B405126-B467-CD41-BF37-76B856FE27BF}"/>
                </a:ext>
              </a:extLst>
            </p:cNvPr>
            <p:cNvSpPr/>
            <p:nvPr/>
          </p:nvSpPr>
          <p:spPr>
            <a:xfrm>
              <a:off x="8315955" y="371785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36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4ABFDB56-1365-564A-B55F-AD00996E6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179" y="5673543"/>
            <a:ext cx="2209332" cy="5611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CF80E87-2DB5-9F4A-AC50-E002063463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67" y="1907737"/>
            <a:ext cx="1758320" cy="42652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A9EF286-8FAA-664F-B2A3-033E5E7869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75" y="1759163"/>
            <a:ext cx="4434814" cy="504766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75571"/>
            <a:ext cx="8380640" cy="840230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めいれいのそうしん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Codey</a:t>
            </a:r>
            <a:r>
              <a:rPr lang="ja-JP" altLang="en-US"/>
              <a:t>のプログラミング</a:t>
            </a:r>
            <a:br>
              <a:rPr lang="en-US" altLang="ja-JP" dirty="0"/>
            </a:br>
            <a:r>
              <a:rPr lang="en-US" altLang="ja-JP" dirty="0"/>
              <a:t>                                         </a:t>
            </a:r>
            <a:r>
              <a:rPr lang="ja-JP" altLang="en-US"/>
              <a:t>（しゅつだい）</a:t>
            </a:r>
            <a:endParaRPr lang="ja-JP" altLang="en-US" dirty="0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45EEFF2-11A2-447A-AA28-8E619D4F83FA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B54FDC23-082D-4097-B0FB-D27E8ABAACE3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AD885383-61A4-4764-AE6D-267AE814A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9DE9748-2988-4DC9-BF05-B70BD09ED1C0}"/>
              </a:ext>
            </a:extLst>
          </p:cNvPr>
          <p:cNvSpPr txBox="1"/>
          <p:nvPr/>
        </p:nvSpPr>
        <p:spPr>
          <a:xfrm>
            <a:off x="3674837" y="207602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スプライトに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そうしん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9" name="直線矢印コネクタ 48">
            <a:extLst>
              <a:ext uri="{FF2B5EF4-FFF2-40B4-BE49-F238E27FC236}">
                <a16:creationId xmlns:a16="http://schemas.microsoft.com/office/drawing/2014/main" id="{68B83633-67E6-46B3-8FC8-7C15AEF327B7}"/>
              </a:ext>
            </a:extLst>
          </p:cNvPr>
          <p:cNvCxnSpPr>
            <a:cxnSpLocks/>
          </p:cNvCxnSpPr>
          <p:nvPr/>
        </p:nvCxnSpPr>
        <p:spPr>
          <a:xfrm>
            <a:off x="849093" y="5718188"/>
            <a:ext cx="58021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93D25E67-7547-42DE-B001-BB6E2D30364B}"/>
              </a:ext>
            </a:extLst>
          </p:cNvPr>
          <p:cNvSpPr txBox="1"/>
          <p:nvPr/>
        </p:nvSpPr>
        <p:spPr>
          <a:xfrm>
            <a:off x="4125708" y="1757179"/>
            <a:ext cx="521600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　　　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9CF13038-F5A0-4645-A3FC-DEBD17E9CC68}"/>
              </a:ext>
            </a:extLst>
          </p:cNvPr>
          <p:cNvGrpSpPr/>
          <p:nvPr/>
        </p:nvGrpSpPr>
        <p:grpSpPr>
          <a:xfrm>
            <a:off x="4147811" y="2921202"/>
            <a:ext cx="4275428" cy="1131079"/>
            <a:chOff x="4371422" y="1751046"/>
            <a:chExt cx="4275428" cy="1131079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E02AF3FE-42C0-4545-8598-5E273EC2CE30}"/>
                </a:ext>
              </a:extLst>
            </p:cNvPr>
            <p:cNvSpPr txBox="1"/>
            <p:nvPr/>
          </p:nvSpPr>
          <p:spPr>
            <a:xfrm>
              <a:off x="4371422" y="1751046"/>
              <a:ext cx="427542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②メッセージ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　　をクリックし、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メッセージをえらぶ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1" name="図 60">
              <a:extLst>
                <a:ext uri="{FF2B5EF4-FFF2-40B4-BE49-F238E27FC236}">
                  <a16:creationId xmlns:a16="http://schemas.microsoft.com/office/drawing/2014/main" id="{D7F885E5-A8D5-4525-AB8C-EC5509C4183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29693" y="1987729"/>
              <a:ext cx="327481" cy="327481"/>
            </a:xfrm>
            <a:prstGeom prst="rect">
              <a:avLst/>
            </a:prstGeom>
          </p:spPr>
        </p:pic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24BB9E67-20BC-4755-8115-1360189AA1F3}"/>
              </a:ext>
            </a:extLst>
          </p:cNvPr>
          <p:cNvSpPr txBox="1"/>
          <p:nvPr/>
        </p:nvSpPr>
        <p:spPr>
          <a:xfrm>
            <a:off x="4141230" y="4055014"/>
            <a:ext cx="486718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③あたらしいメッセージの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「もんだい」にして、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矢印: 右 69">
            <a:extLst>
              <a:ext uri="{FF2B5EF4-FFF2-40B4-BE49-F238E27FC236}">
                <a16:creationId xmlns:a16="http://schemas.microsoft.com/office/drawing/2014/main" id="{987E93D5-7FA2-41C7-90E3-953B5DF74B0B}"/>
              </a:ext>
            </a:extLst>
          </p:cNvPr>
          <p:cNvSpPr/>
          <p:nvPr/>
        </p:nvSpPr>
        <p:spPr>
          <a:xfrm>
            <a:off x="6373162" y="5612729"/>
            <a:ext cx="567590" cy="577081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1" name="楕円 70">
            <a:extLst>
              <a:ext uri="{FF2B5EF4-FFF2-40B4-BE49-F238E27FC236}">
                <a16:creationId xmlns:a16="http://schemas.microsoft.com/office/drawing/2014/main" id="{3F7B6538-DDF8-4BC8-8D6A-341B2AB0EC01}"/>
              </a:ext>
            </a:extLst>
          </p:cNvPr>
          <p:cNvSpPr/>
          <p:nvPr/>
        </p:nvSpPr>
        <p:spPr>
          <a:xfrm>
            <a:off x="2457376" y="5694826"/>
            <a:ext cx="273980" cy="2739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2" name="四角形: 角を丸くする 71">
            <a:extLst>
              <a:ext uri="{FF2B5EF4-FFF2-40B4-BE49-F238E27FC236}">
                <a16:creationId xmlns:a16="http://schemas.microsoft.com/office/drawing/2014/main" id="{766C1033-2F63-4813-960D-DF170D8440B4}"/>
              </a:ext>
            </a:extLst>
          </p:cNvPr>
          <p:cNvSpPr/>
          <p:nvPr/>
        </p:nvSpPr>
        <p:spPr>
          <a:xfrm>
            <a:off x="795801" y="6238130"/>
            <a:ext cx="2473605" cy="273981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EDA897C7-B3D1-BF4E-BB7F-26A901062D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8881" y="5104964"/>
            <a:ext cx="2724281" cy="1674821"/>
          </a:xfrm>
          <a:prstGeom prst="rect">
            <a:avLst/>
          </a:prstGeom>
        </p:spPr>
      </p:pic>
      <p:sp>
        <p:nvSpPr>
          <p:cNvPr id="48" name="四角形: 角を丸くする 73">
            <a:extLst>
              <a:ext uri="{FF2B5EF4-FFF2-40B4-BE49-F238E27FC236}">
                <a16:creationId xmlns:a16="http://schemas.microsoft.com/office/drawing/2014/main" id="{C29BAAB7-511F-0741-BC60-43B2F33EEC4C}"/>
              </a:ext>
            </a:extLst>
          </p:cNvPr>
          <p:cNvSpPr/>
          <p:nvPr/>
        </p:nvSpPr>
        <p:spPr>
          <a:xfrm>
            <a:off x="5156258" y="6482429"/>
            <a:ext cx="614686" cy="236272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3" name="四角形: 角を丸くする 74">
            <a:extLst>
              <a:ext uri="{FF2B5EF4-FFF2-40B4-BE49-F238E27FC236}">
                <a16:creationId xmlns:a16="http://schemas.microsoft.com/office/drawing/2014/main" id="{C06DC95B-B5DB-D943-8D3E-9535C626B6F5}"/>
              </a:ext>
            </a:extLst>
          </p:cNvPr>
          <p:cNvSpPr/>
          <p:nvPr/>
        </p:nvSpPr>
        <p:spPr>
          <a:xfrm>
            <a:off x="3839124" y="5766386"/>
            <a:ext cx="2333770" cy="38222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47F3E30-7D21-7546-B8B0-EED0ABA93454}"/>
              </a:ext>
            </a:extLst>
          </p:cNvPr>
          <p:cNvGrpSpPr/>
          <p:nvPr/>
        </p:nvGrpSpPr>
        <p:grpSpPr>
          <a:xfrm>
            <a:off x="-42901" y="5226722"/>
            <a:ext cx="1038413" cy="834589"/>
            <a:chOff x="-42901" y="5226722"/>
            <a:chExt cx="1038413" cy="834589"/>
          </a:xfrm>
        </p:grpSpPr>
        <p:sp>
          <p:nvSpPr>
            <p:cNvPr id="41" name="四角形: 角を丸くする 34">
              <a:extLst>
                <a:ext uri="{FF2B5EF4-FFF2-40B4-BE49-F238E27FC236}">
                  <a16:creationId xmlns:a16="http://schemas.microsoft.com/office/drawing/2014/main" id="{2FED01B8-B0C4-FB46-8FF6-1276FA444696}"/>
                </a:ext>
              </a:extLst>
            </p:cNvPr>
            <p:cNvSpPr/>
            <p:nvPr/>
          </p:nvSpPr>
          <p:spPr>
            <a:xfrm>
              <a:off x="19155" y="5226722"/>
              <a:ext cx="833587" cy="834589"/>
            </a:xfrm>
            <a:prstGeom prst="roundRect">
              <a:avLst>
                <a:gd name="adj" fmla="val 2239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DD6C9DAE-8C20-E747-8134-F072E705CFB1}"/>
                </a:ext>
              </a:extLst>
            </p:cNvPr>
            <p:cNvGrpSpPr/>
            <p:nvPr/>
          </p:nvGrpSpPr>
          <p:grpSpPr>
            <a:xfrm>
              <a:off x="-42901" y="5296322"/>
              <a:ext cx="1038413" cy="764989"/>
              <a:chOff x="2400196" y="1560514"/>
              <a:chExt cx="1038413" cy="764989"/>
            </a:xfrm>
          </p:grpSpPr>
          <p:pic>
            <p:nvPicPr>
              <p:cNvPr id="26" name="図 25">
                <a:extLst>
                  <a:ext uri="{FF2B5EF4-FFF2-40B4-BE49-F238E27FC236}">
                    <a16:creationId xmlns:a16="http://schemas.microsoft.com/office/drawing/2014/main" id="{B42E9BB3-1A8D-2B4B-AA3A-61C79F3D9D7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C4E4E257-6E90-5641-93D8-FFDFBF6F4C73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432170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</a:t>
            </a:r>
            <a:r>
              <a:rPr lang="en-US" altLang="ja-JP" dirty="0"/>
              <a:t>Codey</a:t>
            </a:r>
            <a:r>
              <a:rPr lang="ja-JP" altLang="en-US"/>
              <a:t>がだしたけいさんもんだいにこたえよう！</a:t>
            </a:r>
            <a:endParaRPr lang="ja-JP" altLang="en-US" dirty="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CE0F6F9-1E34-47C9-9825-3AA51B603331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F1318D76-C67E-3841-91B6-3D74DA67E4DD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2B11E352-4D9E-3A43-B210-F4561100EF0B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ここまでのプログラム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A6164E01-7120-3B47-829F-0032046000DD}"/>
                </a:ext>
              </a:extLst>
            </p:cNvPr>
            <p:cNvSpPr txBox="1"/>
            <p:nvPr/>
          </p:nvSpPr>
          <p:spPr>
            <a:xfrm>
              <a:off x="3450069" y="1059797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8987F1D-401A-4740-AC3D-DB0A8F71271A}"/>
              </a:ext>
            </a:extLst>
          </p:cNvPr>
          <p:cNvSpPr txBox="1"/>
          <p:nvPr/>
        </p:nvSpPr>
        <p:spPr>
          <a:xfrm>
            <a:off x="618636" y="1783589"/>
            <a:ext cx="712905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のでんげんランプがあおになっていることをたしかめる。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2C19CAB-D6E9-6342-A2DF-1FC7B2DDCC15}"/>
              </a:ext>
            </a:extLst>
          </p:cNvPr>
          <p:cNvSpPr txBox="1"/>
          <p:nvPr/>
        </p:nvSpPr>
        <p:spPr>
          <a:xfrm>
            <a:off x="861486" y="1782069"/>
            <a:ext cx="13198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170667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</a:t>
            </a:r>
            <a:r>
              <a:rPr lang="en-US" altLang="ja-JP" dirty="0"/>
              <a:t>Codey</a:t>
            </a:r>
            <a:r>
              <a:rPr lang="ja-JP" altLang="en-US"/>
              <a:t>がだしたけいさんもんだいにこたえよう！</a:t>
            </a:r>
            <a:endParaRPr lang="ja-JP" altLang="en-US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F5C29B6-2E8D-4F5D-9B9A-BC21E1CE35F1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C08A670-BF97-D649-A09E-90585C5E437B}"/>
              </a:ext>
            </a:extLst>
          </p:cNvPr>
          <p:cNvSpPr txBox="1"/>
          <p:nvPr/>
        </p:nvSpPr>
        <p:spPr>
          <a:xfrm>
            <a:off x="641020" y="1028826"/>
            <a:ext cx="4010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2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E46D88B0-37C2-4D41-997A-FACAAFAA3A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1392" y="1495107"/>
            <a:ext cx="3433727" cy="5286288"/>
          </a:xfrm>
          <a:prstGeom prst="rect">
            <a:avLst/>
          </a:prstGeom>
        </p:spPr>
      </p:pic>
      <p:sp>
        <p:nvSpPr>
          <p:cNvPr id="18" name="四角形: 角を丸くする 67">
            <a:extLst>
              <a:ext uri="{FF2B5EF4-FFF2-40B4-BE49-F238E27FC236}">
                <a16:creationId xmlns:a16="http://schemas.microsoft.com/office/drawing/2014/main" id="{C57FF71A-387E-204D-B60A-DF59357E4B10}"/>
              </a:ext>
            </a:extLst>
          </p:cNvPr>
          <p:cNvSpPr/>
          <p:nvPr/>
        </p:nvSpPr>
        <p:spPr>
          <a:xfrm>
            <a:off x="4655894" y="6057640"/>
            <a:ext cx="1733205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8215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</a:t>
            </a:r>
            <a:r>
              <a:rPr lang="en-US" altLang="ja-JP" dirty="0"/>
              <a:t>Codey</a:t>
            </a:r>
            <a:r>
              <a:rPr lang="ja-JP" altLang="en-US"/>
              <a:t>がだしたけいさんもんだいにこたえよう！</a:t>
            </a:r>
            <a:endParaRPr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3D79813-05CB-4442-BF28-3375B7D985F1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B5CB620A-BCFF-1446-8782-A7EDD87A5F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787" y="1778944"/>
            <a:ext cx="2778801" cy="4963292"/>
          </a:xfrm>
          <a:prstGeom prst="rect">
            <a:avLst/>
          </a:prstGeom>
        </p:spPr>
      </p:pic>
      <p:sp>
        <p:nvSpPr>
          <p:cNvPr id="19" name="四角形: 角を丸くする 38">
            <a:extLst>
              <a:ext uri="{FF2B5EF4-FFF2-40B4-BE49-F238E27FC236}">
                <a16:creationId xmlns:a16="http://schemas.microsoft.com/office/drawing/2014/main" id="{722FC37D-34FA-7A4A-A4E2-743FE75AE6FA}"/>
              </a:ext>
            </a:extLst>
          </p:cNvPr>
          <p:cNvSpPr/>
          <p:nvPr/>
        </p:nvSpPr>
        <p:spPr>
          <a:xfrm>
            <a:off x="3286897" y="4349577"/>
            <a:ext cx="2211860" cy="24905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34D4027-76D5-A448-BBD0-4F1CA9A6B66F}"/>
              </a:ext>
            </a:extLst>
          </p:cNvPr>
          <p:cNvSpPr txBox="1"/>
          <p:nvPr/>
        </p:nvSpPr>
        <p:spPr>
          <a:xfrm>
            <a:off x="641021" y="1035750"/>
            <a:ext cx="512058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3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ダイアログのせつぞくボタンをおす。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96060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</a:t>
            </a:r>
            <a:r>
              <a:rPr lang="en-US" altLang="ja-JP" dirty="0"/>
              <a:t>Codey</a:t>
            </a:r>
            <a:r>
              <a:rPr lang="ja-JP" altLang="en-US"/>
              <a:t>がだしたけいさんもんだいにこたえよう！</a:t>
            </a:r>
            <a:endParaRPr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281CCB8-58FE-4838-B940-6021E7291030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FF8ED46-BDB7-7342-80D6-039F772EE126}"/>
              </a:ext>
            </a:extLst>
          </p:cNvPr>
          <p:cNvSpPr txBox="1"/>
          <p:nvPr/>
        </p:nvSpPr>
        <p:spPr>
          <a:xfrm>
            <a:off x="598780" y="1026099"/>
            <a:ext cx="4010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4"/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アップロードボタンをおす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9C10FA14-6C2A-FC4F-A6A2-5CC96D011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532" y="1603180"/>
            <a:ext cx="3167338" cy="4959080"/>
          </a:xfrm>
          <a:prstGeom prst="rect">
            <a:avLst/>
          </a:prstGeom>
        </p:spPr>
      </p:pic>
      <p:sp>
        <p:nvSpPr>
          <p:cNvPr id="24" name="四角形: 角を丸くする 54">
            <a:extLst>
              <a:ext uri="{FF2B5EF4-FFF2-40B4-BE49-F238E27FC236}">
                <a16:creationId xmlns:a16="http://schemas.microsoft.com/office/drawing/2014/main" id="{C867FF7F-B8FB-B94A-AB6A-B4059F91B8BC}"/>
              </a:ext>
            </a:extLst>
          </p:cNvPr>
          <p:cNvSpPr/>
          <p:nvPr/>
        </p:nvSpPr>
        <p:spPr>
          <a:xfrm>
            <a:off x="2169947" y="5108372"/>
            <a:ext cx="1686460" cy="4714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6B66C2B-718F-8248-8BCC-C5562EC6E5D9}"/>
              </a:ext>
            </a:extLst>
          </p:cNvPr>
          <p:cNvSpPr txBox="1"/>
          <p:nvPr/>
        </p:nvSpPr>
        <p:spPr>
          <a:xfrm>
            <a:off x="5510335" y="2439156"/>
            <a:ext cx="3706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にプログラムが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かきこまれる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よ。</a:t>
            </a:r>
          </a:p>
        </p:txBody>
      </p: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1B70810B-B6A0-1B49-80A5-122251CCDB44}"/>
              </a:ext>
            </a:extLst>
          </p:cNvPr>
          <p:cNvCxnSpPr>
            <a:cxnSpLocks/>
          </p:cNvCxnSpPr>
          <p:nvPr/>
        </p:nvCxnSpPr>
        <p:spPr>
          <a:xfrm flipH="1">
            <a:off x="3883174" y="3454819"/>
            <a:ext cx="1627161" cy="18000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4CDDEA8-10A1-E848-8FD1-3E1A38895F1D}"/>
              </a:ext>
            </a:extLst>
          </p:cNvPr>
          <p:cNvSpPr txBox="1"/>
          <p:nvPr/>
        </p:nvSpPr>
        <p:spPr>
          <a:xfrm>
            <a:off x="5285204" y="2405889"/>
            <a:ext cx="13198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DBFA242A-4247-0948-B826-5B435F7149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192429" y="4665391"/>
            <a:ext cx="826622" cy="1630064"/>
          </a:xfrm>
          <a:prstGeom prst="rect">
            <a:avLst/>
          </a:prstGeom>
        </p:spPr>
      </p:pic>
      <p:sp>
        <p:nvSpPr>
          <p:cNvPr id="12" name="吹き出し: 角を丸めた四角形 147">
            <a:extLst>
              <a:ext uri="{FF2B5EF4-FFF2-40B4-BE49-F238E27FC236}">
                <a16:creationId xmlns:a16="http://schemas.microsoft.com/office/drawing/2014/main" id="{424AED6F-34E1-7E4E-8DDF-648C88BB8968}"/>
              </a:ext>
            </a:extLst>
          </p:cNvPr>
          <p:cNvSpPr/>
          <p:nvPr/>
        </p:nvSpPr>
        <p:spPr>
          <a:xfrm>
            <a:off x="4445825" y="4503749"/>
            <a:ext cx="3624141" cy="2276060"/>
          </a:xfrm>
          <a:prstGeom prst="wedgeRoundRectCallout">
            <a:avLst>
              <a:gd name="adj1" fmla="val 55552"/>
              <a:gd name="adj2" fmla="val 16746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23557C4-D779-FB4C-BCEB-FC8B78E1789C}"/>
              </a:ext>
            </a:extLst>
          </p:cNvPr>
          <p:cNvSpPr txBox="1"/>
          <p:nvPr/>
        </p:nvSpPr>
        <p:spPr>
          <a:xfrm>
            <a:off x="4574558" y="4640908"/>
            <a:ext cx="335686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をおして</a:t>
            </a:r>
            <a:endParaRPr lang="en-US" altLang="ja-JP" sz="1600" i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かくにんしてみよう！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つぎはスプライトのプログラムを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つくっていくよ！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98743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16895E4C-3EE4-1146-B250-E26EBF412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891" y="2159805"/>
            <a:ext cx="3543300" cy="27686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403270"/>
            <a:ext cx="8380640" cy="784830"/>
          </a:xfrm>
        </p:spPr>
        <p:txBody>
          <a:bodyPr/>
          <a:lstStyle/>
          <a:p>
            <a:r>
              <a:rPr lang="en-US" altLang="ja-JP" sz="2500" dirty="0"/>
              <a:t>【</a:t>
            </a:r>
            <a:r>
              <a:rPr lang="ja-JP" altLang="en-US" sz="2500"/>
              <a:t>めいれいのじゅしん</a:t>
            </a:r>
            <a:r>
              <a:rPr lang="en-US" altLang="ja-JP" sz="2500" dirty="0"/>
              <a:t>/</a:t>
            </a:r>
            <a:r>
              <a:rPr lang="ja-JP" altLang="en-US" sz="2500"/>
              <a:t>そうしん</a:t>
            </a:r>
            <a:r>
              <a:rPr lang="en-US" altLang="ja-JP" sz="2500" dirty="0"/>
              <a:t>】</a:t>
            </a:r>
            <a:r>
              <a:rPr lang="ja-JP" altLang="en-US" sz="2500"/>
              <a:t>　</a:t>
            </a:r>
            <a:r>
              <a:rPr lang="ja-JP" altLang="en-US" sz="2500" dirty="0"/>
              <a:t>スプライト</a:t>
            </a:r>
            <a:r>
              <a:rPr lang="ja-JP" altLang="en-US" sz="2500"/>
              <a:t>のプログラミング</a:t>
            </a:r>
            <a:br>
              <a:rPr lang="en-US" altLang="ja-JP" sz="2500" dirty="0"/>
            </a:br>
            <a:r>
              <a:rPr lang="en-US" altLang="ja-JP" sz="2500" dirty="0"/>
              <a:t>                                                           </a:t>
            </a:r>
            <a:r>
              <a:rPr lang="ja-JP" altLang="en-US" sz="2500"/>
              <a:t>（かいとう）</a:t>
            </a:r>
            <a:endParaRPr lang="ja-JP" altLang="en-US" sz="2500" dirty="0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851138" y="2216724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691978" y="2877637"/>
            <a:ext cx="886100" cy="82939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「スプライト」タブから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Panda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えらぼ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668F26CA-7425-41ED-9EBC-6D1E38913273}"/>
              </a:ext>
            </a:extLst>
          </p:cNvPr>
          <p:cNvCxnSpPr>
            <a:cxnSpLocks/>
          </p:cNvCxnSpPr>
          <p:nvPr/>
        </p:nvCxnSpPr>
        <p:spPr>
          <a:xfrm flipH="1" flipV="1">
            <a:off x="2836642" y="2439889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A6A634-8149-49BF-A482-5B0040977DE8}"/>
              </a:ext>
            </a:extLst>
          </p:cNvPr>
          <p:cNvSpPr txBox="1"/>
          <p:nvPr/>
        </p:nvSpPr>
        <p:spPr>
          <a:xfrm>
            <a:off x="4401251" y="2139525"/>
            <a:ext cx="3712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E51F63DC-79DB-45ED-A19D-1FFDF27A2445}"/>
              </a:ext>
            </a:extLst>
          </p:cNvPr>
          <p:cNvGrpSpPr/>
          <p:nvPr/>
        </p:nvGrpSpPr>
        <p:grpSpPr>
          <a:xfrm>
            <a:off x="7881433" y="102213"/>
            <a:ext cx="1084828" cy="1090873"/>
            <a:chOff x="7881433" y="102213"/>
            <a:chExt cx="1084828" cy="1090873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6D067D91-19E9-44BE-8675-75509367645C}"/>
                </a:ext>
              </a:extLst>
            </p:cNvPr>
            <p:cNvSpPr/>
            <p:nvPr/>
          </p:nvSpPr>
          <p:spPr>
            <a:xfrm>
              <a:off x="7881433" y="105236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34522EF6-8A76-4E84-A47A-CFFA31A5DA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17130" y="102213"/>
              <a:ext cx="825700" cy="1090873"/>
            </a:xfrm>
            <a:prstGeom prst="rect">
              <a:avLst/>
            </a:prstGeom>
          </p:spPr>
        </p:pic>
      </p:grp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91BB368-482C-4523-8DDF-BD3D80631872}"/>
              </a:ext>
            </a:extLst>
          </p:cNvPr>
          <p:cNvSpPr txBox="1"/>
          <p:nvPr/>
        </p:nvSpPr>
        <p:spPr>
          <a:xfrm>
            <a:off x="3092749" y="1317519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パンダ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322EB1F9-B597-47E6-A4A7-3422920EA0EC}"/>
              </a:ext>
            </a:extLst>
          </p:cNvPr>
          <p:cNvCxnSpPr>
            <a:cxnSpLocks/>
          </p:cNvCxnSpPr>
          <p:nvPr/>
        </p:nvCxnSpPr>
        <p:spPr>
          <a:xfrm flipH="1" flipV="1">
            <a:off x="1851138" y="3429000"/>
            <a:ext cx="3165203" cy="118663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A2903BCA-8FCC-4ED3-9685-3CCA66366517}"/>
              </a:ext>
            </a:extLst>
          </p:cNvPr>
          <p:cNvGrpSpPr/>
          <p:nvPr/>
        </p:nvGrpSpPr>
        <p:grpSpPr>
          <a:xfrm>
            <a:off x="4954128" y="3879576"/>
            <a:ext cx="3915121" cy="1569660"/>
            <a:chOff x="5344289" y="4673458"/>
            <a:chExt cx="3915121" cy="1569660"/>
          </a:xfrm>
        </p:grpSpPr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27AFE07A-C60D-4810-9127-B84F64682A71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Panda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（クリックするとわくがあおくなり、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えらばれたじょうたいとなります。 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7062E15-4B0F-43B8-A1AE-F4C09DBC6C4B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パンダ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49256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C0E0953-6E3D-5044-9633-5E728D779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502" y="3365226"/>
            <a:ext cx="3937000" cy="20066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403271"/>
            <a:ext cx="8380640" cy="784830"/>
          </a:xfrm>
        </p:spPr>
        <p:txBody>
          <a:bodyPr/>
          <a:lstStyle/>
          <a:p>
            <a:r>
              <a:rPr lang="en-US" altLang="ja-JP" sz="2500" dirty="0"/>
              <a:t>【</a:t>
            </a:r>
            <a:r>
              <a:rPr lang="ja-JP" altLang="en-US" sz="2500"/>
              <a:t>めいれいのじゅしん</a:t>
            </a:r>
            <a:r>
              <a:rPr lang="en-US" altLang="ja-JP" sz="2500" dirty="0"/>
              <a:t>/</a:t>
            </a:r>
            <a:r>
              <a:rPr lang="ja-JP" altLang="en-US" sz="2500"/>
              <a:t>そうしん</a:t>
            </a:r>
            <a:r>
              <a:rPr lang="en-US" altLang="ja-JP" sz="2500" dirty="0"/>
              <a:t>】</a:t>
            </a:r>
            <a:r>
              <a:rPr lang="ja-JP" altLang="en-US" sz="2500"/>
              <a:t>　スプライトのプログラミング</a:t>
            </a:r>
            <a:br>
              <a:rPr lang="en-US" altLang="ja-JP" sz="2500" dirty="0"/>
            </a:br>
            <a:r>
              <a:rPr lang="en-US" altLang="ja-JP" sz="2500" dirty="0"/>
              <a:t>                                                           </a:t>
            </a:r>
            <a:r>
              <a:rPr lang="ja-JP" altLang="en-US" sz="2500"/>
              <a:t>（かいとう）</a:t>
            </a:r>
            <a:endParaRPr lang="ja-JP" altLang="en-US" sz="2500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F6F4EAC-E795-4F1C-AF71-1CBAFBFFFC8E}"/>
              </a:ext>
            </a:extLst>
          </p:cNvPr>
          <p:cNvSpPr txBox="1"/>
          <p:nvPr/>
        </p:nvSpPr>
        <p:spPr>
          <a:xfrm>
            <a:off x="1706824" y="2007782"/>
            <a:ext cx="573035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」から「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○○をうけ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った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612019" y="1094634"/>
            <a:ext cx="81033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「もんだい」の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3EF3D8DA-566B-4D65-BFF7-D5EE72024135}"/>
              </a:ext>
            </a:extLst>
          </p:cNvPr>
          <p:cNvCxnSpPr>
            <a:cxnSpLocks/>
          </p:cNvCxnSpPr>
          <p:nvPr/>
        </p:nvCxnSpPr>
        <p:spPr>
          <a:xfrm>
            <a:off x="1349655" y="3756321"/>
            <a:ext cx="78901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C2B1FE1-BF24-43CA-BD9B-C50D9F7E172B}"/>
              </a:ext>
            </a:extLst>
          </p:cNvPr>
          <p:cNvGrpSpPr/>
          <p:nvPr/>
        </p:nvGrpSpPr>
        <p:grpSpPr>
          <a:xfrm>
            <a:off x="1800032" y="2557988"/>
            <a:ext cx="4698082" cy="577081"/>
            <a:chOff x="4323017" y="3481143"/>
            <a:chExt cx="4698082" cy="577081"/>
          </a:xfrm>
        </p:grpSpPr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0F4003B6-1E1E-4290-93FF-0617A887C53C}"/>
                </a:ext>
              </a:extLst>
            </p:cNvPr>
            <p:cNvSpPr txBox="1"/>
            <p:nvPr/>
          </p:nvSpPr>
          <p:spPr>
            <a:xfrm>
              <a:off x="4323017" y="3481143"/>
              <a:ext cx="469808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をクリックし、「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もんだい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7EAB7088-C5E2-4E3C-A2BF-6A774C58F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27113" y="3665454"/>
              <a:ext cx="327481" cy="327481"/>
            </a:xfrm>
            <a:prstGeom prst="rect">
              <a:avLst/>
            </a:prstGeom>
          </p:spPr>
        </p:pic>
      </p:grpSp>
      <p:sp>
        <p:nvSpPr>
          <p:cNvPr id="80" name="楕円 79">
            <a:extLst>
              <a:ext uri="{FF2B5EF4-FFF2-40B4-BE49-F238E27FC236}">
                <a16:creationId xmlns:a16="http://schemas.microsoft.com/office/drawing/2014/main" id="{FA3CE13E-97BA-4052-B8CE-80DFCF2B6246}"/>
              </a:ext>
            </a:extLst>
          </p:cNvPr>
          <p:cNvSpPr/>
          <p:nvPr/>
        </p:nvSpPr>
        <p:spPr>
          <a:xfrm>
            <a:off x="3362752" y="3620711"/>
            <a:ext cx="394885" cy="39488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3" name="四角形: 角を丸くする 82">
            <a:extLst>
              <a:ext uri="{FF2B5EF4-FFF2-40B4-BE49-F238E27FC236}">
                <a16:creationId xmlns:a16="http://schemas.microsoft.com/office/drawing/2014/main" id="{8B05994F-2D21-48AE-AD95-F66F04A17C67}"/>
              </a:ext>
            </a:extLst>
          </p:cNvPr>
          <p:cNvSpPr/>
          <p:nvPr/>
        </p:nvSpPr>
        <p:spPr>
          <a:xfrm>
            <a:off x="1506547" y="4885906"/>
            <a:ext cx="2770451" cy="394884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69117A05-1A9B-4BAA-83D4-E474FD29D334}"/>
              </a:ext>
            </a:extLst>
          </p:cNvPr>
          <p:cNvGrpSpPr/>
          <p:nvPr/>
        </p:nvGrpSpPr>
        <p:grpSpPr>
          <a:xfrm>
            <a:off x="4265353" y="4814230"/>
            <a:ext cx="4878647" cy="1692565"/>
            <a:chOff x="3738470" y="4965475"/>
            <a:chExt cx="4446161" cy="1692565"/>
          </a:xfrm>
        </p:grpSpPr>
        <p:sp>
          <p:nvSpPr>
            <p:cNvPr id="91" name="吹き出し: 角を丸めた四角形 90">
              <a:extLst>
                <a:ext uri="{FF2B5EF4-FFF2-40B4-BE49-F238E27FC236}">
                  <a16:creationId xmlns:a16="http://schemas.microsoft.com/office/drawing/2014/main" id="{AC478BDD-E8BB-487E-AD8A-0941C6B905CF}"/>
                </a:ext>
              </a:extLst>
            </p:cNvPr>
            <p:cNvSpPr/>
            <p:nvPr/>
          </p:nvSpPr>
          <p:spPr>
            <a:xfrm>
              <a:off x="3738470" y="5224749"/>
              <a:ext cx="3225779" cy="1095741"/>
            </a:xfrm>
            <a:prstGeom prst="wedgeRoundRectCallout">
              <a:avLst>
                <a:gd name="adj1" fmla="val 53920"/>
                <a:gd name="adj2" fmla="val -409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BBA720D5-3A78-4086-95D3-A93C09523937}"/>
                </a:ext>
              </a:extLst>
            </p:cNvPr>
            <p:cNvSpPr txBox="1"/>
            <p:nvPr/>
          </p:nvSpPr>
          <p:spPr>
            <a:xfrm>
              <a:off x="3819130" y="5149625"/>
              <a:ext cx="369147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デバイス（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Codey)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でせっていした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メッセージがえらべるよ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pic>
          <p:nvPicPr>
            <p:cNvPr id="97" name="図 96">
              <a:extLst>
                <a:ext uri="{FF2B5EF4-FFF2-40B4-BE49-F238E27FC236}">
                  <a16:creationId xmlns:a16="http://schemas.microsoft.com/office/drawing/2014/main" id="{9498BEB3-03F0-47A2-B2DD-F3B43E04D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22536" y="4965475"/>
              <a:ext cx="1062095" cy="1692565"/>
            </a:xfrm>
            <a:prstGeom prst="rect">
              <a:avLst/>
            </a:prstGeom>
          </p:spPr>
        </p:pic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DC28EB9C-4213-4689-8D88-E55B2AF40A49}"/>
                </a:ext>
              </a:extLst>
            </p:cNvPr>
            <p:cNvSpPr txBox="1"/>
            <p:nvPr/>
          </p:nvSpPr>
          <p:spPr>
            <a:xfrm>
              <a:off x="4814131" y="5239227"/>
              <a:ext cx="6315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3E8016E7-7F36-4670-93D3-90F6A1C1C468}"/>
              </a:ext>
            </a:extLst>
          </p:cNvPr>
          <p:cNvGrpSpPr/>
          <p:nvPr/>
        </p:nvGrpSpPr>
        <p:grpSpPr>
          <a:xfrm>
            <a:off x="7881433" y="102213"/>
            <a:ext cx="1084828" cy="1090873"/>
            <a:chOff x="7881433" y="102213"/>
            <a:chExt cx="1084828" cy="1090873"/>
          </a:xfrm>
        </p:grpSpPr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8C585E42-F8B1-4DE3-BD12-80C0ADD5B4C0}"/>
                </a:ext>
              </a:extLst>
            </p:cNvPr>
            <p:cNvSpPr/>
            <p:nvPr/>
          </p:nvSpPr>
          <p:spPr>
            <a:xfrm>
              <a:off x="7881433" y="105236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ABB662A0-E9A8-4552-A72B-20F9FDDE2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17130" y="102213"/>
              <a:ext cx="825700" cy="1090873"/>
            </a:xfrm>
            <a:prstGeom prst="rect">
              <a:avLst/>
            </a:prstGeom>
          </p:spPr>
        </p:pic>
      </p:grpSp>
      <p:sp>
        <p:nvSpPr>
          <p:cNvPr id="44" name="矢印: 右 43">
            <a:extLst>
              <a:ext uri="{FF2B5EF4-FFF2-40B4-BE49-F238E27FC236}">
                <a16:creationId xmlns:a16="http://schemas.microsoft.com/office/drawing/2014/main" id="{780F2D5D-068A-4797-B026-D57449F58DB4}"/>
              </a:ext>
            </a:extLst>
          </p:cNvPr>
          <p:cNvSpPr/>
          <p:nvPr/>
        </p:nvSpPr>
        <p:spPr>
          <a:xfrm>
            <a:off x="5147053" y="3529614"/>
            <a:ext cx="567590" cy="577081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DF91C424-4D13-8540-B186-E72FC15D00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0654" y="3477189"/>
            <a:ext cx="2654300" cy="698500"/>
          </a:xfrm>
          <a:prstGeom prst="rect">
            <a:avLst/>
          </a:prstGeom>
        </p:spPr>
      </p:pic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DB4BA9A1-51F4-8349-92CF-1DF47016A114}"/>
              </a:ext>
            </a:extLst>
          </p:cNvPr>
          <p:cNvGrpSpPr/>
          <p:nvPr/>
        </p:nvGrpSpPr>
        <p:grpSpPr>
          <a:xfrm>
            <a:off x="450284" y="3319633"/>
            <a:ext cx="1038413" cy="856056"/>
            <a:chOff x="7137508" y="4892125"/>
            <a:chExt cx="1038413" cy="856056"/>
          </a:xfrm>
        </p:grpSpPr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0095FF49-444A-8E46-8856-B86BAB223865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4989"/>
              <a:chOff x="2400196" y="1560514"/>
              <a:chExt cx="1038413" cy="764989"/>
            </a:xfrm>
          </p:grpSpPr>
          <p:pic>
            <p:nvPicPr>
              <p:cNvPr id="27" name="図 26">
                <a:extLst>
                  <a:ext uri="{FF2B5EF4-FFF2-40B4-BE49-F238E27FC236}">
                    <a16:creationId xmlns:a16="http://schemas.microsoft.com/office/drawing/2014/main" id="{6703CBB8-2911-D04E-80DB-987A81C6F5D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84E79EA0-31C8-7144-B084-060F7500A93D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26" name="四角形: 角を丸くする 77">
              <a:extLst>
                <a:ext uri="{FF2B5EF4-FFF2-40B4-BE49-F238E27FC236}">
                  <a16:creationId xmlns:a16="http://schemas.microsoft.com/office/drawing/2014/main" id="{3985815F-B51B-C44B-9A18-25ACC6F5F099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35311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>
            <a:extLst>
              <a:ext uri="{FF2B5EF4-FFF2-40B4-BE49-F238E27FC236}">
                <a16:creationId xmlns:a16="http://schemas.microsoft.com/office/drawing/2014/main" id="{986A1B6C-53A5-B446-9A5C-9C14C4B46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576" y="5724775"/>
            <a:ext cx="1882488" cy="440184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E9B1DBC5-15E9-254A-ABBC-F8257D56D0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3983" y="4953219"/>
            <a:ext cx="2490638" cy="536101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B763EA0C-2D12-6C42-B277-EC6D13CC30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8576" y="4446211"/>
            <a:ext cx="701500" cy="427477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8FBAF02D-8AE4-D74F-A49D-A39FA747DA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0855" y="1885493"/>
            <a:ext cx="3124200" cy="18796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C9838A5E-7B43-0345-91F0-75524AA772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6947" y="1771327"/>
            <a:ext cx="3489730" cy="51255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403271"/>
            <a:ext cx="8380640" cy="784830"/>
          </a:xfrm>
        </p:spPr>
        <p:txBody>
          <a:bodyPr/>
          <a:lstStyle/>
          <a:p>
            <a:r>
              <a:rPr lang="en-US" altLang="ja-JP" sz="2500" dirty="0"/>
              <a:t>【</a:t>
            </a:r>
            <a:r>
              <a:rPr lang="ja-JP" altLang="en-US" sz="2500"/>
              <a:t>めいれいのじゅしん</a:t>
            </a:r>
            <a:r>
              <a:rPr lang="en-US" altLang="ja-JP" sz="2500" dirty="0"/>
              <a:t>/</a:t>
            </a:r>
            <a:r>
              <a:rPr lang="ja-JP" altLang="en-US" sz="2500"/>
              <a:t>そうしん</a:t>
            </a:r>
            <a:r>
              <a:rPr lang="en-US" altLang="ja-JP" sz="2500" dirty="0"/>
              <a:t>】</a:t>
            </a:r>
            <a:r>
              <a:rPr lang="ja-JP" altLang="en-US" sz="2500"/>
              <a:t>　スプライトのプログラミング</a:t>
            </a:r>
            <a:br>
              <a:rPr lang="en-US" altLang="ja-JP" sz="2500" dirty="0"/>
            </a:br>
            <a:r>
              <a:rPr lang="en-US" altLang="ja-JP" sz="2500" dirty="0"/>
              <a:t>                                                           </a:t>
            </a:r>
            <a:r>
              <a:rPr lang="ja-JP" altLang="en-US" sz="2500"/>
              <a:t>（かいとう）</a:t>
            </a:r>
            <a:endParaRPr lang="ja-JP" altLang="en-US" sz="2500" dirty="0"/>
          </a:p>
        </p:txBody>
      </p:sp>
      <p:cxnSp>
        <p:nvCxnSpPr>
          <p:cNvPr id="35" name="コネクタ: カギ線 34">
            <a:extLst>
              <a:ext uri="{FF2B5EF4-FFF2-40B4-BE49-F238E27FC236}">
                <a16:creationId xmlns:a16="http://schemas.microsoft.com/office/drawing/2014/main" id="{B49A3602-9E8B-4E5B-8A10-7E0BA56C2226}"/>
              </a:ext>
            </a:extLst>
          </p:cNvPr>
          <p:cNvCxnSpPr>
            <a:cxnSpLocks/>
          </p:cNvCxnSpPr>
          <p:nvPr/>
        </p:nvCxnSpPr>
        <p:spPr>
          <a:xfrm>
            <a:off x="859644" y="2526870"/>
            <a:ext cx="694809" cy="254938"/>
          </a:xfrm>
          <a:prstGeom prst="bentConnector3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コネクタ: カギ線 111">
            <a:extLst>
              <a:ext uri="{FF2B5EF4-FFF2-40B4-BE49-F238E27FC236}">
                <a16:creationId xmlns:a16="http://schemas.microsoft.com/office/drawing/2014/main" id="{AF5EDAD8-B9CE-4685-A23C-504C68A58BC4}"/>
              </a:ext>
            </a:extLst>
          </p:cNvPr>
          <p:cNvCxnSpPr>
            <a:cxnSpLocks/>
          </p:cNvCxnSpPr>
          <p:nvPr/>
        </p:nvCxnSpPr>
        <p:spPr>
          <a:xfrm flipV="1">
            <a:off x="850770" y="3618668"/>
            <a:ext cx="712556" cy="384054"/>
          </a:xfrm>
          <a:prstGeom prst="bentConnector3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コネクタ: カギ線 112">
            <a:extLst>
              <a:ext uri="{FF2B5EF4-FFF2-40B4-BE49-F238E27FC236}">
                <a16:creationId xmlns:a16="http://schemas.microsoft.com/office/drawing/2014/main" id="{E7E46D41-D65B-4DE8-9F5F-665CBF5DA936}"/>
              </a:ext>
            </a:extLst>
          </p:cNvPr>
          <p:cNvCxnSpPr>
            <a:cxnSpLocks/>
          </p:cNvCxnSpPr>
          <p:nvPr/>
        </p:nvCxnSpPr>
        <p:spPr>
          <a:xfrm rot="16200000" flipH="1">
            <a:off x="1677396" y="1276597"/>
            <a:ext cx="810376" cy="2696076"/>
          </a:xfrm>
          <a:prstGeom prst="bentConnector4">
            <a:avLst>
              <a:gd name="adj1" fmla="val -52310"/>
              <a:gd name="adj2" fmla="val 100174"/>
            </a:avLst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7AC619A0-A197-4B1A-ABAC-398B6C1958BC}"/>
              </a:ext>
            </a:extLst>
          </p:cNvPr>
          <p:cNvGrpSpPr/>
          <p:nvPr/>
        </p:nvGrpSpPr>
        <p:grpSpPr>
          <a:xfrm>
            <a:off x="7881433" y="102213"/>
            <a:ext cx="1084828" cy="1090873"/>
            <a:chOff x="7881433" y="102213"/>
            <a:chExt cx="1084828" cy="1090873"/>
          </a:xfrm>
        </p:grpSpPr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78D5A1CA-2E76-4F0C-A805-8FF73A1F9896}"/>
                </a:ext>
              </a:extLst>
            </p:cNvPr>
            <p:cNvSpPr/>
            <p:nvPr/>
          </p:nvSpPr>
          <p:spPr>
            <a:xfrm>
              <a:off x="7881433" y="105236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6B5CA257-7A95-44FA-84A9-8C4BEA68213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017130" y="102213"/>
              <a:ext cx="825700" cy="1090873"/>
            </a:xfrm>
            <a:prstGeom prst="rect">
              <a:avLst/>
            </a:prstGeom>
          </p:spPr>
        </p:pic>
      </p:grp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36980DE9-D1E1-4727-9219-163213863E2F}"/>
              </a:ext>
            </a:extLst>
          </p:cNvPr>
          <p:cNvSpPr txBox="1"/>
          <p:nvPr/>
        </p:nvSpPr>
        <p:spPr>
          <a:xfrm>
            <a:off x="4139916" y="1122210"/>
            <a:ext cx="4386732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①「しら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べる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をえらび　　　　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こた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えは？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7AFCB15F-DB61-4411-A64B-AB11E6D61631}"/>
              </a:ext>
            </a:extLst>
          </p:cNvPr>
          <p:cNvGrpSpPr/>
          <p:nvPr/>
        </p:nvGrpSpPr>
        <p:grpSpPr>
          <a:xfrm>
            <a:off x="4049073" y="3056625"/>
            <a:ext cx="4420894" cy="1131079"/>
            <a:chOff x="4723106" y="3262864"/>
            <a:chExt cx="4420894" cy="1131079"/>
          </a:xfrm>
        </p:grpSpPr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A8FDD3EA-A2B6-45B1-AD15-A7FC2B52A5F5}"/>
                </a:ext>
              </a:extLst>
            </p:cNvPr>
            <p:cNvSpPr txBox="1"/>
            <p:nvPr/>
          </p:nvSpPr>
          <p:spPr>
            <a:xfrm>
              <a:off x="4723106" y="3262864"/>
              <a:ext cx="442089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「へんすう」から　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かいとう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」をえらぶ。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77B6EEFB-B048-4B32-A46A-A874EC7E8E7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918646" y="3382149"/>
              <a:ext cx="1729107" cy="504000"/>
            </a:xfrm>
            <a:prstGeom prst="rect">
              <a:avLst/>
            </a:prstGeom>
          </p:spPr>
        </p:pic>
      </p:grpSp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6C23209F-2DA2-43BC-A6A4-D409112C08CE}"/>
              </a:ext>
            </a:extLst>
          </p:cNvPr>
          <p:cNvCxnSpPr>
            <a:cxnSpLocks/>
          </p:cNvCxnSpPr>
          <p:nvPr/>
        </p:nvCxnSpPr>
        <p:spPr>
          <a:xfrm>
            <a:off x="882812" y="3175910"/>
            <a:ext cx="70518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C5CC330A-F194-47C0-88E9-06A57EE87E8C}"/>
              </a:ext>
            </a:extLst>
          </p:cNvPr>
          <p:cNvSpPr txBox="1"/>
          <p:nvPr/>
        </p:nvSpPr>
        <p:spPr>
          <a:xfrm>
            <a:off x="4083235" y="4300222"/>
            <a:ext cx="4611326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③「しら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べる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び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にだいにゅうする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19886FA7-CDA4-4D14-AFD5-E0EA5E566F4B}"/>
              </a:ext>
            </a:extLst>
          </p:cNvPr>
          <p:cNvSpPr txBox="1"/>
          <p:nvPr/>
        </p:nvSpPr>
        <p:spPr>
          <a:xfrm>
            <a:off x="4083235" y="5576881"/>
            <a:ext cx="520904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④「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　　　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び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メッセージのなまえを「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こたえ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2" name="図 131">
            <a:extLst>
              <a:ext uri="{FF2B5EF4-FFF2-40B4-BE49-F238E27FC236}">
                <a16:creationId xmlns:a16="http://schemas.microsoft.com/office/drawing/2014/main" id="{918FBBF9-7FC1-4334-A9FB-FCE530DF5B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5090331"/>
            <a:ext cx="962158" cy="1630064"/>
          </a:xfrm>
          <a:prstGeom prst="rect">
            <a:avLst/>
          </a:prstGeom>
        </p:spPr>
      </p:pic>
      <p:pic>
        <p:nvPicPr>
          <p:cNvPr id="135" name="図 134">
            <a:extLst>
              <a:ext uri="{FF2B5EF4-FFF2-40B4-BE49-F238E27FC236}">
                <a16:creationId xmlns:a16="http://schemas.microsoft.com/office/drawing/2014/main" id="{6790340C-505A-43C9-9D04-A0224FB3DD7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47637" y="6139585"/>
            <a:ext cx="2689310" cy="445943"/>
          </a:xfrm>
          <a:prstGeom prst="rect">
            <a:avLst/>
          </a:prstGeom>
        </p:spPr>
      </p:pic>
      <p:sp>
        <p:nvSpPr>
          <p:cNvPr id="148" name="吹き出し: 角を丸めた四角形 147">
            <a:extLst>
              <a:ext uri="{FF2B5EF4-FFF2-40B4-BE49-F238E27FC236}">
                <a16:creationId xmlns:a16="http://schemas.microsoft.com/office/drawing/2014/main" id="{167857BA-D85E-4568-B539-1031DCC1FF95}"/>
              </a:ext>
            </a:extLst>
          </p:cNvPr>
          <p:cNvSpPr/>
          <p:nvPr/>
        </p:nvSpPr>
        <p:spPr>
          <a:xfrm>
            <a:off x="1057094" y="4436076"/>
            <a:ext cx="2879854" cy="2339331"/>
          </a:xfrm>
          <a:prstGeom prst="wedgeRoundRectCallout">
            <a:avLst>
              <a:gd name="adj1" fmla="val -55536"/>
              <a:gd name="adj2" fmla="val -19202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8E3D10F-FDB4-7949-A938-C7E4B1C35FDB}"/>
              </a:ext>
            </a:extLst>
          </p:cNvPr>
          <p:cNvGrpSpPr/>
          <p:nvPr/>
        </p:nvGrpSpPr>
        <p:grpSpPr>
          <a:xfrm>
            <a:off x="1189261" y="4602069"/>
            <a:ext cx="3122427" cy="1508105"/>
            <a:chOff x="1332475" y="4042385"/>
            <a:chExt cx="3122427" cy="1508105"/>
          </a:xfrm>
        </p:grpSpPr>
        <p:sp>
          <p:nvSpPr>
            <p:cNvPr id="142" name="テキスト ボックス 141">
              <a:extLst>
                <a:ext uri="{FF2B5EF4-FFF2-40B4-BE49-F238E27FC236}">
                  <a16:creationId xmlns:a16="http://schemas.microsoft.com/office/drawing/2014/main" id="{B02B4E26-A8EE-4480-AE0E-0F7667640F20}"/>
                </a:ext>
              </a:extLst>
            </p:cNvPr>
            <p:cNvSpPr txBox="1"/>
            <p:nvPr/>
          </p:nvSpPr>
          <p:spPr>
            <a:xfrm>
              <a:off x="1400855" y="4042385"/>
              <a:ext cx="3054047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に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は、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がめん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で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にゅうりょくした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はい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るよ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C42388BF-2937-A24B-9E39-935620FE39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32475" y="4133287"/>
              <a:ext cx="731804" cy="445943"/>
            </a:xfrm>
            <a:prstGeom prst="rect">
              <a:avLst/>
            </a:prstGeom>
          </p:spPr>
        </p:pic>
      </p:grpSp>
      <p:grpSp>
        <p:nvGrpSpPr>
          <p:cNvPr id="140" name="グループ化 139">
            <a:extLst>
              <a:ext uri="{FF2B5EF4-FFF2-40B4-BE49-F238E27FC236}">
                <a16:creationId xmlns:a16="http://schemas.microsoft.com/office/drawing/2014/main" id="{E5426CFA-75AB-4844-B1C7-3937C53F5E7E}"/>
              </a:ext>
            </a:extLst>
          </p:cNvPr>
          <p:cNvGrpSpPr/>
          <p:nvPr/>
        </p:nvGrpSpPr>
        <p:grpSpPr>
          <a:xfrm>
            <a:off x="69498" y="2229626"/>
            <a:ext cx="1003384" cy="728702"/>
            <a:chOff x="50639" y="2242184"/>
            <a:chExt cx="1003384" cy="728702"/>
          </a:xfrm>
        </p:grpSpPr>
        <p:grpSp>
          <p:nvGrpSpPr>
            <p:cNvPr id="141" name="グループ化 140">
              <a:extLst>
                <a:ext uri="{FF2B5EF4-FFF2-40B4-BE49-F238E27FC236}">
                  <a16:creationId xmlns:a16="http://schemas.microsoft.com/office/drawing/2014/main" id="{56259A98-55E8-5B49-A8DF-EFFC61F19CAC}"/>
                </a:ext>
              </a:extLst>
            </p:cNvPr>
            <p:cNvGrpSpPr/>
            <p:nvPr/>
          </p:nvGrpSpPr>
          <p:grpSpPr>
            <a:xfrm>
              <a:off x="50639" y="2336324"/>
              <a:ext cx="1003384" cy="634562"/>
              <a:chOff x="784441" y="1658313"/>
              <a:chExt cx="1003384" cy="634562"/>
            </a:xfrm>
          </p:grpSpPr>
          <p:pic>
            <p:nvPicPr>
              <p:cNvPr id="144" name="図 143">
                <a:extLst>
                  <a:ext uri="{FF2B5EF4-FFF2-40B4-BE49-F238E27FC236}">
                    <a16:creationId xmlns:a16="http://schemas.microsoft.com/office/drawing/2014/main" id="{525FC4F3-FE22-0445-91D5-567E8314E43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5230" t="15152" r="6075" b="39913"/>
              <a:stretch/>
            </p:blipFill>
            <p:spPr>
              <a:xfrm>
                <a:off x="884039" y="1658313"/>
                <a:ext cx="667239" cy="334661"/>
              </a:xfrm>
              <a:prstGeom prst="rect">
                <a:avLst/>
              </a:prstGeom>
            </p:spPr>
          </p:pic>
          <p:sp>
            <p:nvSpPr>
              <p:cNvPr id="145" name="テキスト ボックス 144">
                <a:extLst>
                  <a:ext uri="{FF2B5EF4-FFF2-40B4-BE49-F238E27FC236}">
                    <a16:creationId xmlns:a16="http://schemas.microsoft.com/office/drawing/2014/main" id="{4DD1BBCF-B1D5-F748-A01C-50673048E298}"/>
                  </a:ext>
                </a:extLst>
              </p:cNvPr>
              <p:cNvSpPr txBox="1"/>
              <p:nvPr/>
            </p:nvSpPr>
            <p:spPr>
              <a:xfrm>
                <a:off x="784441" y="1985098"/>
                <a:ext cx="100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/>
                  <a:t>しらべる</a:t>
                </a:r>
                <a:endParaRPr kumimoji="1" lang="en-US" altLang="ja-JP" sz="1400" dirty="0"/>
              </a:p>
            </p:txBody>
          </p:sp>
        </p:grpSp>
        <p:sp>
          <p:nvSpPr>
            <p:cNvPr id="143" name="四角形: 角を丸くする 77">
              <a:extLst>
                <a:ext uri="{FF2B5EF4-FFF2-40B4-BE49-F238E27FC236}">
                  <a16:creationId xmlns:a16="http://schemas.microsoft.com/office/drawing/2014/main" id="{78903C41-F3A1-C74E-AE48-535B30D33A5C}"/>
                </a:ext>
              </a:extLst>
            </p:cNvPr>
            <p:cNvSpPr/>
            <p:nvPr/>
          </p:nvSpPr>
          <p:spPr>
            <a:xfrm>
              <a:off x="154792" y="2242184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6" name="グループ化 145">
            <a:extLst>
              <a:ext uri="{FF2B5EF4-FFF2-40B4-BE49-F238E27FC236}">
                <a16:creationId xmlns:a16="http://schemas.microsoft.com/office/drawing/2014/main" id="{5E600C44-9E17-8D4B-A52A-04F587EE2716}"/>
              </a:ext>
            </a:extLst>
          </p:cNvPr>
          <p:cNvGrpSpPr/>
          <p:nvPr/>
        </p:nvGrpSpPr>
        <p:grpSpPr>
          <a:xfrm>
            <a:off x="112140" y="3048347"/>
            <a:ext cx="1003384" cy="732937"/>
            <a:chOff x="2163925" y="3899247"/>
            <a:chExt cx="1003384" cy="732937"/>
          </a:xfrm>
        </p:grpSpPr>
        <p:grpSp>
          <p:nvGrpSpPr>
            <p:cNvPr id="147" name="グループ化 146">
              <a:extLst>
                <a:ext uri="{FF2B5EF4-FFF2-40B4-BE49-F238E27FC236}">
                  <a16:creationId xmlns:a16="http://schemas.microsoft.com/office/drawing/2014/main" id="{D5D646E0-FEFB-A34A-9FAA-8CA12DA1D51F}"/>
                </a:ext>
              </a:extLst>
            </p:cNvPr>
            <p:cNvGrpSpPr/>
            <p:nvPr/>
          </p:nvGrpSpPr>
          <p:grpSpPr>
            <a:xfrm>
              <a:off x="2163925" y="3968885"/>
              <a:ext cx="1003384" cy="663299"/>
              <a:chOff x="851559" y="2741332"/>
              <a:chExt cx="1003384" cy="663299"/>
            </a:xfrm>
          </p:grpSpPr>
          <p:pic>
            <p:nvPicPr>
              <p:cNvPr id="150" name="図 149">
                <a:extLst>
                  <a:ext uri="{FF2B5EF4-FFF2-40B4-BE49-F238E27FC236}">
                    <a16:creationId xmlns:a16="http://schemas.microsoft.com/office/drawing/2014/main" id="{DD351A30-4B2A-4641-835F-BD0A76FA6D5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l="26112" t="10813" r="22511" b="39870"/>
              <a:stretch/>
            </p:blipFill>
            <p:spPr>
              <a:xfrm>
                <a:off x="1099293" y="2741332"/>
                <a:ext cx="332671" cy="319331"/>
              </a:xfrm>
              <a:prstGeom prst="rect">
                <a:avLst/>
              </a:prstGeom>
            </p:spPr>
          </p:pic>
          <p:sp>
            <p:nvSpPr>
              <p:cNvPr id="151" name="テキスト ボックス 150">
                <a:extLst>
                  <a:ext uri="{FF2B5EF4-FFF2-40B4-BE49-F238E27FC236}">
                    <a16:creationId xmlns:a16="http://schemas.microsoft.com/office/drawing/2014/main" id="{5D7A411C-EBF9-E143-B868-935E7C8E09B7}"/>
                  </a:ext>
                </a:extLst>
              </p:cNvPr>
              <p:cNvSpPr txBox="1"/>
              <p:nvPr/>
            </p:nvSpPr>
            <p:spPr>
              <a:xfrm>
                <a:off x="851559" y="3096854"/>
                <a:ext cx="100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/>
                  <a:t>へんすう</a:t>
                </a:r>
                <a:endParaRPr kumimoji="1" lang="en-US" altLang="ja-JP" sz="1400" dirty="0"/>
              </a:p>
            </p:txBody>
          </p:sp>
        </p:grpSp>
        <p:sp>
          <p:nvSpPr>
            <p:cNvPr id="149" name="四角形: 角を丸くする 77">
              <a:extLst>
                <a:ext uri="{FF2B5EF4-FFF2-40B4-BE49-F238E27FC236}">
                  <a16:creationId xmlns:a16="http://schemas.microsoft.com/office/drawing/2014/main" id="{48890847-06C9-DF48-B279-EC2923B5D09C}"/>
                </a:ext>
              </a:extLst>
            </p:cNvPr>
            <p:cNvSpPr/>
            <p:nvPr/>
          </p:nvSpPr>
          <p:spPr>
            <a:xfrm>
              <a:off x="2241662" y="3899247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2" name="グループ化 151">
            <a:extLst>
              <a:ext uri="{FF2B5EF4-FFF2-40B4-BE49-F238E27FC236}">
                <a16:creationId xmlns:a16="http://schemas.microsoft.com/office/drawing/2014/main" id="{F8EC6AA3-E23C-2E46-A24C-7CB0CBD329E5}"/>
              </a:ext>
            </a:extLst>
          </p:cNvPr>
          <p:cNvGrpSpPr/>
          <p:nvPr/>
        </p:nvGrpSpPr>
        <p:grpSpPr>
          <a:xfrm>
            <a:off x="112140" y="3853483"/>
            <a:ext cx="1038413" cy="692867"/>
            <a:chOff x="7250266" y="4943854"/>
            <a:chExt cx="1038413" cy="692867"/>
          </a:xfrm>
        </p:grpSpPr>
        <p:grpSp>
          <p:nvGrpSpPr>
            <p:cNvPr id="153" name="グループ化 152">
              <a:extLst>
                <a:ext uri="{FF2B5EF4-FFF2-40B4-BE49-F238E27FC236}">
                  <a16:creationId xmlns:a16="http://schemas.microsoft.com/office/drawing/2014/main" id="{DBADC6D2-2FD9-EA49-B5C6-5C4F9CE7AA57}"/>
                </a:ext>
              </a:extLst>
            </p:cNvPr>
            <p:cNvGrpSpPr/>
            <p:nvPr/>
          </p:nvGrpSpPr>
          <p:grpSpPr>
            <a:xfrm>
              <a:off x="7250266" y="5005570"/>
              <a:ext cx="1038413" cy="631151"/>
              <a:chOff x="2512954" y="1605712"/>
              <a:chExt cx="1038413" cy="631151"/>
            </a:xfrm>
          </p:grpSpPr>
          <p:pic>
            <p:nvPicPr>
              <p:cNvPr id="155" name="図 154">
                <a:extLst>
                  <a:ext uri="{FF2B5EF4-FFF2-40B4-BE49-F238E27FC236}">
                    <a16:creationId xmlns:a16="http://schemas.microsoft.com/office/drawing/2014/main" id="{A2FB3CBC-8763-0043-A19B-0646E543993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/>
              <a:srcRect l="28218" t="9331" r="25502" b="42668"/>
              <a:stretch/>
            </p:blipFill>
            <p:spPr>
              <a:xfrm>
                <a:off x="2732350" y="1605712"/>
                <a:ext cx="374101" cy="360476"/>
              </a:xfrm>
              <a:prstGeom prst="rect">
                <a:avLst/>
              </a:prstGeom>
            </p:spPr>
          </p:pic>
          <p:sp>
            <p:nvSpPr>
              <p:cNvPr id="156" name="テキスト ボックス 155">
                <a:extLst>
                  <a:ext uri="{FF2B5EF4-FFF2-40B4-BE49-F238E27FC236}">
                    <a16:creationId xmlns:a16="http://schemas.microsoft.com/office/drawing/2014/main" id="{D3046013-94FF-6643-8C8F-F237576562E9}"/>
                  </a:ext>
                </a:extLst>
              </p:cNvPr>
              <p:cNvSpPr txBox="1"/>
              <p:nvPr/>
            </p:nvSpPr>
            <p:spPr>
              <a:xfrm>
                <a:off x="2512954" y="1959864"/>
                <a:ext cx="10384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200" dirty="0"/>
                  <a:t>イベント</a:t>
                </a:r>
                <a:endParaRPr kumimoji="1" lang="en-US" altLang="ja-JP" sz="1200" dirty="0"/>
              </a:p>
            </p:txBody>
          </p:sp>
        </p:grpSp>
        <p:sp>
          <p:nvSpPr>
            <p:cNvPr id="154" name="四角形: 角を丸くする 77">
              <a:extLst>
                <a:ext uri="{FF2B5EF4-FFF2-40B4-BE49-F238E27FC236}">
                  <a16:creationId xmlns:a16="http://schemas.microsoft.com/office/drawing/2014/main" id="{9A1B3E35-5A06-F248-AEFF-CA0078F4C081}"/>
                </a:ext>
              </a:extLst>
            </p:cNvPr>
            <p:cNvSpPr/>
            <p:nvPr/>
          </p:nvSpPr>
          <p:spPr>
            <a:xfrm>
              <a:off x="7315506" y="4943854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85245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395FAFCA-144C-9B41-B7C5-36D0B067B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544" y="3396735"/>
            <a:ext cx="3594100" cy="22987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89422"/>
            <a:ext cx="8380640" cy="812530"/>
          </a:xfrm>
        </p:spPr>
        <p:txBody>
          <a:bodyPr/>
          <a:lstStyle/>
          <a:p>
            <a:r>
              <a:rPr lang="en-US" altLang="ja-JP" sz="2600" dirty="0"/>
              <a:t>【</a:t>
            </a:r>
            <a:r>
              <a:rPr lang="ja-JP" altLang="en-US" sz="2600"/>
              <a:t>めいれいのじゅしん</a:t>
            </a:r>
            <a:r>
              <a:rPr lang="en-US" altLang="ja-JP" sz="2600" dirty="0"/>
              <a:t>】</a:t>
            </a:r>
            <a:r>
              <a:rPr lang="ja-JP" altLang="en-US" sz="2600"/>
              <a:t>　</a:t>
            </a:r>
            <a:r>
              <a:rPr lang="en-US" altLang="ja-JP" sz="2600" dirty="0"/>
              <a:t>Codey</a:t>
            </a:r>
            <a:r>
              <a:rPr lang="ja-JP" altLang="en-US" sz="2600"/>
              <a:t>のプログラミング</a:t>
            </a:r>
            <a:br>
              <a:rPr lang="en-US" altLang="ja-JP" sz="2600" dirty="0"/>
            </a:br>
            <a:r>
              <a:rPr lang="en-US" altLang="ja-JP" sz="2600" dirty="0"/>
              <a:t>                                      </a:t>
            </a:r>
            <a:r>
              <a:rPr lang="ja-JP" altLang="en-US" sz="2600"/>
              <a:t>（こたえあわせ</a:t>
            </a:r>
            <a:r>
              <a:rPr lang="ja-JP" altLang="en-US" sz="2600" dirty="0"/>
              <a:t>）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F6F4EAC-E795-4F1C-AF71-1CBAFBFFFC8E}"/>
              </a:ext>
            </a:extLst>
          </p:cNvPr>
          <p:cNvSpPr txBox="1"/>
          <p:nvPr/>
        </p:nvSpPr>
        <p:spPr>
          <a:xfrm>
            <a:off x="1706824" y="2007782"/>
            <a:ext cx="573035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」から「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○○をうけとった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612019" y="1094634"/>
            <a:ext cx="773212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「こたえ」の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3EF3D8DA-566B-4D65-BFF7-D5EE72024135}"/>
              </a:ext>
            </a:extLst>
          </p:cNvPr>
          <p:cNvCxnSpPr>
            <a:cxnSpLocks/>
          </p:cNvCxnSpPr>
          <p:nvPr/>
        </p:nvCxnSpPr>
        <p:spPr>
          <a:xfrm>
            <a:off x="1349655" y="3756321"/>
            <a:ext cx="78901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C2B1FE1-BF24-43CA-BD9B-C50D9F7E172B}"/>
              </a:ext>
            </a:extLst>
          </p:cNvPr>
          <p:cNvGrpSpPr/>
          <p:nvPr/>
        </p:nvGrpSpPr>
        <p:grpSpPr>
          <a:xfrm>
            <a:off x="1800032" y="2557988"/>
            <a:ext cx="4698082" cy="577081"/>
            <a:chOff x="4323017" y="3481143"/>
            <a:chExt cx="4698082" cy="577081"/>
          </a:xfrm>
        </p:grpSpPr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0F4003B6-1E1E-4290-93FF-0617A887C53C}"/>
                </a:ext>
              </a:extLst>
            </p:cNvPr>
            <p:cNvSpPr txBox="1"/>
            <p:nvPr/>
          </p:nvSpPr>
          <p:spPr>
            <a:xfrm>
              <a:off x="4323017" y="3481143"/>
              <a:ext cx="469808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をクリックし、「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こたえ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7EAB7088-C5E2-4E3C-A2BF-6A774C58F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27113" y="3665454"/>
              <a:ext cx="327481" cy="327481"/>
            </a:xfrm>
            <a:prstGeom prst="rect">
              <a:avLst/>
            </a:prstGeom>
          </p:spPr>
        </p:pic>
      </p:grpSp>
      <p:sp>
        <p:nvSpPr>
          <p:cNvPr id="80" name="楕円 79">
            <a:extLst>
              <a:ext uri="{FF2B5EF4-FFF2-40B4-BE49-F238E27FC236}">
                <a16:creationId xmlns:a16="http://schemas.microsoft.com/office/drawing/2014/main" id="{FA3CE13E-97BA-4052-B8CE-80DFCF2B6246}"/>
              </a:ext>
            </a:extLst>
          </p:cNvPr>
          <p:cNvSpPr/>
          <p:nvPr/>
        </p:nvSpPr>
        <p:spPr>
          <a:xfrm>
            <a:off x="3248594" y="3665725"/>
            <a:ext cx="394885" cy="39488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3" name="四角形: 角を丸くする 82">
            <a:extLst>
              <a:ext uri="{FF2B5EF4-FFF2-40B4-BE49-F238E27FC236}">
                <a16:creationId xmlns:a16="http://schemas.microsoft.com/office/drawing/2014/main" id="{8B05994F-2D21-48AE-AD95-F66F04A17C67}"/>
              </a:ext>
            </a:extLst>
          </p:cNvPr>
          <p:cNvSpPr/>
          <p:nvPr/>
        </p:nvSpPr>
        <p:spPr>
          <a:xfrm>
            <a:off x="1594262" y="4561497"/>
            <a:ext cx="2770451" cy="394884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69117A05-1A9B-4BAA-83D4-E474FD29D334}"/>
              </a:ext>
            </a:extLst>
          </p:cNvPr>
          <p:cNvGrpSpPr/>
          <p:nvPr/>
        </p:nvGrpSpPr>
        <p:grpSpPr>
          <a:xfrm>
            <a:off x="4260043" y="4776013"/>
            <a:ext cx="4957721" cy="1692565"/>
            <a:chOff x="3738470" y="4965475"/>
            <a:chExt cx="4446161" cy="1692565"/>
          </a:xfrm>
        </p:grpSpPr>
        <p:sp>
          <p:nvSpPr>
            <p:cNvPr id="91" name="吹き出し: 角を丸めた四角形 90">
              <a:extLst>
                <a:ext uri="{FF2B5EF4-FFF2-40B4-BE49-F238E27FC236}">
                  <a16:creationId xmlns:a16="http://schemas.microsoft.com/office/drawing/2014/main" id="{AC478BDD-E8BB-487E-AD8A-0941C6B905CF}"/>
                </a:ext>
              </a:extLst>
            </p:cNvPr>
            <p:cNvSpPr/>
            <p:nvPr/>
          </p:nvSpPr>
          <p:spPr>
            <a:xfrm>
              <a:off x="3738470" y="5224749"/>
              <a:ext cx="3225779" cy="1095741"/>
            </a:xfrm>
            <a:prstGeom prst="wedgeRoundRectCallout">
              <a:avLst>
                <a:gd name="adj1" fmla="val 53920"/>
                <a:gd name="adj2" fmla="val -409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BBA720D5-3A78-4086-95D3-A93C09523937}"/>
                </a:ext>
              </a:extLst>
            </p:cNvPr>
            <p:cNvSpPr txBox="1"/>
            <p:nvPr/>
          </p:nvSpPr>
          <p:spPr>
            <a:xfrm>
              <a:off x="3819130" y="5149625"/>
              <a:ext cx="369147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スプライト（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Panda)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でせっていした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メッセージがえらべるよ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pic>
          <p:nvPicPr>
            <p:cNvPr id="97" name="図 96">
              <a:extLst>
                <a:ext uri="{FF2B5EF4-FFF2-40B4-BE49-F238E27FC236}">
                  <a16:creationId xmlns:a16="http://schemas.microsoft.com/office/drawing/2014/main" id="{9498BEB3-03F0-47A2-B2DD-F3B43E04D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22536" y="4965475"/>
              <a:ext cx="1062095" cy="1692565"/>
            </a:xfrm>
            <a:prstGeom prst="rect">
              <a:avLst/>
            </a:prstGeom>
          </p:spPr>
        </p:pic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DC28EB9C-4213-4689-8D88-E55B2AF40A49}"/>
                </a:ext>
              </a:extLst>
            </p:cNvPr>
            <p:cNvSpPr txBox="1"/>
            <p:nvPr/>
          </p:nvSpPr>
          <p:spPr>
            <a:xfrm>
              <a:off x="4962747" y="5242782"/>
              <a:ext cx="6315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パンダ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85BC341E-3D08-43A4-A8B3-0176E8BAE46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3B98125-5305-48A0-ADCC-18B660F34A1D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8E0F8E77-F92C-43FF-B919-912DC145E2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1B84015-0E27-4975-9182-D970869E40B1}"/>
              </a:ext>
            </a:extLst>
          </p:cNvPr>
          <p:cNvSpPr txBox="1"/>
          <p:nvPr/>
        </p:nvSpPr>
        <p:spPr>
          <a:xfrm>
            <a:off x="3534915" y="22455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140603D-01C5-8044-8A40-E6CD0632DC39}"/>
              </a:ext>
            </a:extLst>
          </p:cNvPr>
          <p:cNvGrpSpPr/>
          <p:nvPr/>
        </p:nvGrpSpPr>
        <p:grpSpPr>
          <a:xfrm>
            <a:off x="464371" y="3361132"/>
            <a:ext cx="1038413" cy="834589"/>
            <a:chOff x="464371" y="3361132"/>
            <a:chExt cx="1038413" cy="834589"/>
          </a:xfrm>
        </p:grpSpPr>
        <p:sp>
          <p:nvSpPr>
            <p:cNvPr id="44" name="四角形: 角を丸くする 34">
              <a:extLst>
                <a:ext uri="{FF2B5EF4-FFF2-40B4-BE49-F238E27FC236}">
                  <a16:creationId xmlns:a16="http://schemas.microsoft.com/office/drawing/2014/main" id="{B1DC7DC7-B1C0-0D49-950F-2ACF7C84847B}"/>
                </a:ext>
              </a:extLst>
            </p:cNvPr>
            <p:cNvSpPr/>
            <p:nvPr/>
          </p:nvSpPr>
          <p:spPr>
            <a:xfrm>
              <a:off x="523244" y="3361132"/>
              <a:ext cx="833587" cy="834589"/>
            </a:xfrm>
            <a:prstGeom prst="roundRect">
              <a:avLst>
                <a:gd name="adj" fmla="val 2239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4AEF38B9-1CFF-5740-BB45-A354BA14F430}"/>
                </a:ext>
              </a:extLst>
            </p:cNvPr>
            <p:cNvGrpSpPr/>
            <p:nvPr/>
          </p:nvGrpSpPr>
          <p:grpSpPr>
            <a:xfrm>
              <a:off x="464371" y="3373826"/>
              <a:ext cx="1038413" cy="764989"/>
              <a:chOff x="2400196" y="1560514"/>
              <a:chExt cx="1038413" cy="764989"/>
            </a:xfrm>
          </p:grpSpPr>
          <p:pic>
            <p:nvPicPr>
              <p:cNvPr id="24" name="図 23">
                <a:extLst>
                  <a:ext uri="{FF2B5EF4-FFF2-40B4-BE49-F238E27FC236}">
                    <a16:creationId xmlns:a16="http://schemas.microsoft.com/office/drawing/2014/main" id="{F5D7CC0A-E810-0644-9A9A-9615F82D6A4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AD9CD521-146A-4242-919D-327DB2757395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018234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A28A71C-590D-1342-AF18-2CA5FE4DDDF1}"/>
              </a:ext>
            </a:extLst>
          </p:cNvPr>
          <p:cNvGrpSpPr/>
          <p:nvPr/>
        </p:nvGrpSpPr>
        <p:grpSpPr>
          <a:xfrm>
            <a:off x="6750086" y="4641029"/>
            <a:ext cx="1201490" cy="333402"/>
            <a:chOff x="6839896" y="4785382"/>
            <a:chExt cx="1201490" cy="333402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D22428A4-B332-5F49-B586-D2BEF3962A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78814" y="4813301"/>
              <a:ext cx="662572" cy="277564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71DF7458-AE15-0949-9E9C-147AD6CD8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39896" y="4785382"/>
              <a:ext cx="575876" cy="333402"/>
            </a:xfrm>
            <a:prstGeom prst="rect">
              <a:avLst/>
            </a:prstGeom>
          </p:spPr>
        </p:pic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E48D2A99-265B-D943-A7B1-9614A24C47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7671" y="1988386"/>
            <a:ext cx="3352800" cy="21463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89422"/>
            <a:ext cx="8380640" cy="812530"/>
          </a:xfrm>
        </p:spPr>
        <p:txBody>
          <a:bodyPr/>
          <a:lstStyle/>
          <a:p>
            <a:r>
              <a:rPr lang="en-US" altLang="ja-JP" sz="2600" dirty="0"/>
              <a:t>【</a:t>
            </a:r>
            <a:r>
              <a:rPr lang="ja-JP" altLang="en-US" sz="2600"/>
              <a:t>めいれいのじゅしん</a:t>
            </a:r>
            <a:r>
              <a:rPr lang="en-US" altLang="ja-JP" sz="2600" dirty="0"/>
              <a:t>】</a:t>
            </a:r>
            <a:r>
              <a:rPr lang="ja-JP" altLang="en-US" sz="2600"/>
              <a:t>　</a:t>
            </a:r>
            <a:r>
              <a:rPr lang="en-US" altLang="ja-JP" sz="2600" dirty="0"/>
              <a:t>Codey</a:t>
            </a:r>
            <a:r>
              <a:rPr lang="ja-JP" altLang="en-US" sz="2600"/>
              <a:t>のプログラミング</a:t>
            </a:r>
            <a:br>
              <a:rPr lang="en-US" altLang="ja-JP" sz="2600" dirty="0"/>
            </a:br>
            <a:r>
              <a:rPr lang="en-US" altLang="ja-JP" sz="2600" dirty="0"/>
              <a:t>                                      </a:t>
            </a:r>
            <a:r>
              <a:rPr lang="ja-JP" altLang="en-US" sz="2600"/>
              <a:t>（こたえあわせ）</a:t>
            </a:r>
            <a:endParaRPr lang="ja-JP" altLang="en-US" sz="2600" dirty="0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85BC341E-3D08-43A4-A8B3-0176E8BAE46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3B98125-5305-48A0-ADCC-18B660F34A1D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8E0F8E77-F92C-43FF-B919-912DC145E2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1B84015-0E27-4975-9182-D970869E40B1}"/>
              </a:ext>
            </a:extLst>
          </p:cNvPr>
          <p:cNvSpPr txBox="1"/>
          <p:nvPr/>
        </p:nvSpPr>
        <p:spPr>
          <a:xfrm>
            <a:off x="3541293" y="227347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E11C4F1B-6853-48E9-9F51-EDCBE3FE909C}"/>
              </a:ext>
            </a:extLst>
          </p:cNvPr>
          <p:cNvGrpSpPr/>
          <p:nvPr/>
        </p:nvGrpSpPr>
        <p:grpSpPr>
          <a:xfrm>
            <a:off x="4572000" y="1812554"/>
            <a:ext cx="4753422" cy="1395828"/>
            <a:chOff x="4637713" y="1454343"/>
            <a:chExt cx="4077662" cy="1395828"/>
          </a:xfrm>
        </p:grpSpPr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7806197A-FE1A-4A36-B75F-F524C42469CA}"/>
                </a:ext>
              </a:extLst>
            </p:cNvPr>
            <p:cNvSpPr txBox="1"/>
            <p:nvPr/>
          </p:nvSpPr>
          <p:spPr>
            <a:xfrm>
              <a:off x="4637713" y="1719092"/>
              <a:ext cx="407766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①「せいぎょ」から　　　　　　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8" name="図 87">
              <a:extLst>
                <a:ext uri="{FF2B5EF4-FFF2-40B4-BE49-F238E27FC236}">
                  <a16:creationId xmlns:a16="http://schemas.microsoft.com/office/drawing/2014/main" id="{4B89C0D7-FCA9-45F2-8C30-2DFB3276AB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37830" y="1454343"/>
              <a:ext cx="1150720" cy="1242168"/>
            </a:xfrm>
            <a:prstGeom prst="rect">
              <a:avLst/>
            </a:prstGeom>
          </p:spPr>
        </p:pic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8FAC6475-2CA4-4230-B837-18A07B8E7AA4}"/>
              </a:ext>
            </a:extLst>
          </p:cNvPr>
          <p:cNvGrpSpPr/>
          <p:nvPr/>
        </p:nvGrpSpPr>
        <p:grpSpPr>
          <a:xfrm>
            <a:off x="4572000" y="3135969"/>
            <a:ext cx="3927491" cy="1160923"/>
            <a:chOff x="4637713" y="2789738"/>
            <a:chExt cx="3927491" cy="1160923"/>
          </a:xfrm>
        </p:grpSpPr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3CDEE8E4-BD77-4D71-BAC4-462E3AD8BD94}"/>
                </a:ext>
              </a:extLst>
            </p:cNvPr>
            <p:cNvSpPr txBox="1"/>
            <p:nvPr/>
          </p:nvSpPr>
          <p:spPr>
            <a:xfrm>
              <a:off x="4637713" y="2789738"/>
              <a:ext cx="392749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②「えんざん」から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にいれる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2C6599AE-57DB-4B67-BD92-8935A5B210B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839917" y="2931080"/>
              <a:ext cx="1205218" cy="396000"/>
            </a:xfrm>
            <a:prstGeom prst="rect">
              <a:avLst/>
            </a:prstGeom>
          </p:spPr>
        </p:pic>
        <p:pic>
          <p:nvPicPr>
            <p:cNvPr id="100" name="図 99">
              <a:extLst>
                <a:ext uri="{FF2B5EF4-FFF2-40B4-BE49-F238E27FC236}">
                  <a16:creationId xmlns:a16="http://schemas.microsoft.com/office/drawing/2014/main" id="{0803C8E9-6E31-49D9-B444-E345DFE612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54012"/>
            <a:stretch/>
          </p:blipFill>
          <p:spPr>
            <a:xfrm>
              <a:off x="5694085" y="3338661"/>
              <a:ext cx="1232808" cy="612000"/>
            </a:xfrm>
            <a:prstGeom prst="rect">
              <a:avLst/>
            </a:prstGeom>
          </p:spPr>
        </p:pic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7AF72E87-37C5-4D57-866F-FA712CC74B13}"/>
              </a:ext>
            </a:extLst>
          </p:cNvPr>
          <p:cNvGrpSpPr/>
          <p:nvPr/>
        </p:nvGrpSpPr>
        <p:grpSpPr>
          <a:xfrm>
            <a:off x="4572000" y="4476530"/>
            <a:ext cx="4177570" cy="1131079"/>
            <a:chOff x="4637713" y="4260159"/>
            <a:chExt cx="4177570" cy="1131079"/>
          </a:xfrm>
        </p:grpSpPr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66FDD552-BAC1-4734-9858-328D105635D6}"/>
                </a:ext>
              </a:extLst>
            </p:cNvPr>
            <p:cNvSpPr txBox="1"/>
            <p:nvPr/>
          </p:nvSpPr>
          <p:spPr>
            <a:xfrm>
              <a:off x="4637713" y="4260159"/>
              <a:ext cx="417757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③「へんすう」から　　　　　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にだいにゅうする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9" name="図 108">
              <a:extLst>
                <a:ext uri="{FF2B5EF4-FFF2-40B4-BE49-F238E27FC236}">
                  <a16:creationId xmlns:a16="http://schemas.microsoft.com/office/drawing/2014/main" id="{EF32FDB0-508A-4677-9A3E-F9B2317EF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502614" y="4952669"/>
              <a:ext cx="1205218" cy="396000"/>
            </a:xfrm>
            <a:prstGeom prst="rect">
              <a:avLst/>
            </a:prstGeom>
          </p:spPr>
        </p:pic>
      </p:grpSp>
      <p:cxnSp>
        <p:nvCxnSpPr>
          <p:cNvPr id="110" name="直線矢印コネクタ 109">
            <a:extLst>
              <a:ext uri="{FF2B5EF4-FFF2-40B4-BE49-F238E27FC236}">
                <a16:creationId xmlns:a16="http://schemas.microsoft.com/office/drawing/2014/main" id="{580759DE-8B25-4A07-94AA-5D5A29A03BF6}"/>
              </a:ext>
            </a:extLst>
          </p:cNvPr>
          <p:cNvCxnSpPr>
            <a:cxnSpLocks/>
          </p:cNvCxnSpPr>
          <p:nvPr/>
        </p:nvCxnSpPr>
        <p:spPr>
          <a:xfrm>
            <a:off x="868569" y="2749900"/>
            <a:ext cx="63405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コネクタ: カギ線 110">
            <a:extLst>
              <a:ext uri="{FF2B5EF4-FFF2-40B4-BE49-F238E27FC236}">
                <a16:creationId xmlns:a16="http://schemas.microsoft.com/office/drawing/2014/main" id="{A23E6D04-98F1-4E90-9801-A9B2F4CDBC84}"/>
              </a:ext>
            </a:extLst>
          </p:cNvPr>
          <p:cNvCxnSpPr>
            <a:cxnSpLocks/>
          </p:cNvCxnSpPr>
          <p:nvPr/>
        </p:nvCxnSpPr>
        <p:spPr>
          <a:xfrm flipV="1">
            <a:off x="868569" y="2956265"/>
            <a:ext cx="1262072" cy="867106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直線矢印コネクタ 111">
            <a:extLst>
              <a:ext uri="{FF2B5EF4-FFF2-40B4-BE49-F238E27FC236}">
                <a16:creationId xmlns:a16="http://schemas.microsoft.com/office/drawing/2014/main" id="{3BC07686-802C-44D3-AAE9-54C22A7D8FBD}"/>
              </a:ext>
            </a:extLst>
          </p:cNvPr>
          <p:cNvCxnSpPr>
            <a:cxnSpLocks/>
          </p:cNvCxnSpPr>
          <p:nvPr/>
        </p:nvCxnSpPr>
        <p:spPr>
          <a:xfrm flipV="1">
            <a:off x="2387567" y="2984936"/>
            <a:ext cx="0" cy="12155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線矢印コネクタ 112">
            <a:extLst>
              <a:ext uri="{FF2B5EF4-FFF2-40B4-BE49-F238E27FC236}">
                <a16:creationId xmlns:a16="http://schemas.microsoft.com/office/drawing/2014/main" id="{B86FD94F-30A9-4DA7-8E2C-C06E1A213D7F}"/>
              </a:ext>
            </a:extLst>
          </p:cNvPr>
          <p:cNvCxnSpPr>
            <a:cxnSpLocks/>
          </p:cNvCxnSpPr>
          <p:nvPr/>
        </p:nvCxnSpPr>
        <p:spPr>
          <a:xfrm flipV="1">
            <a:off x="3177985" y="2988935"/>
            <a:ext cx="0" cy="12155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直線矢印コネクタ 113">
            <a:extLst>
              <a:ext uri="{FF2B5EF4-FFF2-40B4-BE49-F238E27FC236}">
                <a16:creationId xmlns:a16="http://schemas.microsoft.com/office/drawing/2014/main" id="{7B459C9F-8006-4E33-9AC4-A428CFC9A169}"/>
              </a:ext>
            </a:extLst>
          </p:cNvPr>
          <p:cNvCxnSpPr>
            <a:cxnSpLocks/>
          </p:cNvCxnSpPr>
          <p:nvPr/>
        </p:nvCxnSpPr>
        <p:spPr>
          <a:xfrm>
            <a:off x="2387567" y="4200531"/>
            <a:ext cx="790418" cy="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直線矢印コネクタ 114">
            <a:extLst>
              <a:ext uri="{FF2B5EF4-FFF2-40B4-BE49-F238E27FC236}">
                <a16:creationId xmlns:a16="http://schemas.microsoft.com/office/drawing/2014/main" id="{72A5D0B1-18D0-47DF-BC23-A36D50F65296}"/>
              </a:ext>
            </a:extLst>
          </p:cNvPr>
          <p:cNvCxnSpPr>
            <a:cxnSpLocks/>
          </p:cNvCxnSpPr>
          <p:nvPr/>
        </p:nvCxnSpPr>
        <p:spPr>
          <a:xfrm>
            <a:off x="2801589" y="4197303"/>
            <a:ext cx="0" cy="310669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31509312-3C16-E242-ABF4-0A9CB3A2273B}"/>
              </a:ext>
            </a:extLst>
          </p:cNvPr>
          <p:cNvGrpSpPr/>
          <p:nvPr/>
        </p:nvGrpSpPr>
        <p:grpSpPr>
          <a:xfrm>
            <a:off x="2299897" y="4462267"/>
            <a:ext cx="1003384" cy="757895"/>
            <a:chOff x="-6262" y="3045093"/>
            <a:chExt cx="1003384" cy="757895"/>
          </a:xfrm>
        </p:grpSpPr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58544785-5BC9-BB4F-873A-A6B3B52CFFA6}"/>
                </a:ext>
              </a:extLst>
            </p:cNvPr>
            <p:cNvGrpSpPr/>
            <p:nvPr/>
          </p:nvGrpSpPr>
          <p:grpSpPr>
            <a:xfrm>
              <a:off x="-6262" y="3045093"/>
              <a:ext cx="1003384" cy="757895"/>
              <a:chOff x="780349" y="2689835"/>
              <a:chExt cx="1003384" cy="757895"/>
            </a:xfrm>
          </p:grpSpPr>
          <p:pic>
            <p:nvPicPr>
              <p:cNvPr id="52" name="図 51">
                <a:extLst>
                  <a:ext uri="{FF2B5EF4-FFF2-40B4-BE49-F238E27FC236}">
                    <a16:creationId xmlns:a16="http://schemas.microsoft.com/office/drawing/2014/main" id="{05992EE7-B75A-8944-8489-17C862A49BD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20CB3EE0-CD9F-DF4D-9224-5BC92B98D964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47" name="四角形: 角を丸くする 110">
              <a:extLst>
                <a:ext uri="{FF2B5EF4-FFF2-40B4-BE49-F238E27FC236}">
                  <a16:creationId xmlns:a16="http://schemas.microsoft.com/office/drawing/2014/main" id="{E58C7710-6ECD-9042-A6DB-E88AF5216DD7}"/>
                </a:ext>
              </a:extLst>
            </p:cNvPr>
            <p:cNvSpPr/>
            <p:nvPr/>
          </p:nvSpPr>
          <p:spPr>
            <a:xfrm>
              <a:off x="79221" y="3045093"/>
              <a:ext cx="789986" cy="72000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23FD8840-D676-1E4A-A56C-99306E5D58D0}"/>
              </a:ext>
            </a:extLst>
          </p:cNvPr>
          <p:cNvGrpSpPr/>
          <p:nvPr/>
        </p:nvGrpSpPr>
        <p:grpSpPr>
          <a:xfrm>
            <a:off x="-1181" y="2417756"/>
            <a:ext cx="1024065" cy="729619"/>
            <a:chOff x="-26943" y="3789795"/>
            <a:chExt cx="1024065" cy="729619"/>
          </a:xfrm>
        </p:grpSpPr>
        <p:grpSp>
          <p:nvGrpSpPr>
            <p:cNvPr id="56" name="グループ化 55">
              <a:extLst>
                <a:ext uri="{FF2B5EF4-FFF2-40B4-BE49-F238E27FC236}">
                  <a16:creationId xmlns:a16="http://schemas.microsoft.com/office/drawing/2014/main" id="{2A53C18B-EB4F-274D-89E8-FD5A1E62AFF5}"/>
                </a:ext>
              </a:extLst>
            </p:cNvPr>
            <p:cNvGrpSpPr/>
            <p:nvPr/>
          </p:nvGrpSpPr>
          <p:grpSpPr>
            <a:xfrm>
              <a:off x="-26943" y="3835371"/>
              <a:ext cx="1024065" cy="684043"/>
              <a:chOff x="3139230" y="1557958"/>
              <a:chExt cx="1024065" cy="684043"/>
            </a:xfrm>
          </p:grpSpPr>
          <p:pic>
            <p:nvPicPr>
              <p:cNvPr id="59" name="図 58">
                <a:extLst>
                  <a:ext uri="{FF2B5EF4-FFF2-40B4-BE49-F238E27FC236}">
                    <a16:creationId xmlns:a16="http://schemas.microsoft.com/office/drawing/2014/main" id="{90922EF2-2624-EC44-AD3E-05F7AE138F2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A4338D8D-3F3D-1049-8E09-93B67A0692AC}"/>
                  </a:ext>
                </a:extLst>
              </p:cNvPr>
              <p:cNvSpPr txBox="1"/>
              <p:nvPr/>
            </p:nvSpPr>
            <p:spPr>
              <a:xfrm>
                <a:off x="3139230" y="1903447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57" name="四角形: 角を丸くする 110">
              <a:extLst>
                <a:ext uri="{FF2B5EF4-FFF2-40B4-BE49-F238E27FC236}">
                  <a16:creationId xmlns:a16="http://schemas.microsoft.com/office/drawing/2014/main" id="{B6C0598D-67B2-FD45-9F62-31B56E9B8A3C}"/>
                </a:ext>
              </a:extLst>
            </p:cNvPr>
            <p:cNvSpPr/>
            <p:nvPr/>
          </p:nvSpPr>
          <p:spPr>
            <a:xfrm>
              <a:off x="66947" y="3789795"/>
              <a:ext cx="789986" cy="72000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F2466CC-72F2-C34F-B26A-C60F6C747509}"/>
              </a:ext>
            </a:extLst>
          </p:cNvPr>
          <p:cNvGrpSpPr/>
          <p:nvPr/>
        </p:nvGrpSpPr>
        <p:grpSpPr>
          <a:xfrm>
            <a:off x="-1181" y="3417598"/>
            <a:ext cx="1024065" cy="811544"/>
            <a:chOff x="6680" y="3417598"/>
            <a:chExt cx="1024065" cy="811544"/>
          </a:xfrm>
        </p:grpSpPr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E194F6A1-6192-C345-940B-8B66D283A7A4}"/>
                </a:ext>
              </a:extLst>
            </p:cNvPr>
            <p:cNvGrpSpPr/>
            <p:nvPr/>
          </p:nvGrpSpPr>
          <p:grpSpPr>
            <a:xfrm>
              <a:off x="6680" y="3417598"/>
              <a:ext cx="1024065" cy="811544"/>
              <a:chOff x="3727335" y="1557959"/>
              <a:chExt cx="1024065" cy="811544"/>
            </a:xfrm>
          </p:grpSpPr>
          <p:pic>
            <p:nvPicPr>
              <p:cNvPr id="37" name="図 36">
                <a:extLst>
                  <a:ext uri="{FF2B5EF4-FFF2-40B4-BE49-F238E27FC236}">
                    <a16:creationId xmlns:a16="http://schemas.microsoft.com/office/drawing/2014/main" id="{7861E389-11A5-BB45-A039-599B08705B4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4002" t="11281" r="22455" b="40672"/>
              <a:stretch/>
            </p:blipFill>
            <p:spPr>
              <a:xfrm>
                <a:off x="3961251" y="1557959"/>
                <a:ext cx="504968" cy="453130"/>
              </a:xfrm>
              <a:prstGeom prst="rect">
                <a:avLst/>
              </a:prstGeom>
            </p:spPr>
          </p:pic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ECF0C430-D72F-A041-B8DF-20235B2A8774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えんざん</a:t>
                </a:r>
                <a:endParaRPr kumimoji="1" lang="en-US" altLang="ja-JP" sz="1600" dirty="0"/>
              </a:p>
            </p:txBody>
          </p:sp>
        </p:grpSp>
        <p:sp>
          <p:nvSpPr>
            <p:cNvPr id="61" name="四角形: 角を丸くする 110">
              <a:extLst>
                <a:ext uri="{FF2B5EF4-FFF2-40B4-BE49-F238E27FC236}">
                  <a16:creationId xmlns:a16="http://schemas.microsoft.com/office/drawing/2014/main" id="{44FE677F-508C-DF43-87D3-557D469AE8A3}"/>
                </a:ext>
              </a:extLst>
            </p:cNvPr>
            <p:cNvSpPr/>
            <p:nvPr/>
          </p:nvSpPr>
          <p:spPr>
            <a:xfrm>
              <a:off x="85646" y="3469900"/>
              <a:ext cx="789986" cy="72000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9073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03441747-FACF-5140-969C-18D437D57A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0882" y="1754750"/>
            <a:ext cx="3295368" cy="3732823"/>
          </a:xfrm>
          <a:prstGeom prst="rect">
            <a:avLst/>
          </a:prstGeom>
        </p:spPr>
      </p:pic>
      <p:pic>
        <p:nvPicPr>
          <p:cNvPr id="60" name="図 59">
            <a:extLst>
              <a:ext uri="{FF2B5EF4-FFF2-40B4-BE49-F238E27FC236}">
                <a16:creationId xmlns:a16="http://schemas.microsoft.com/office/drawing/2014/main" id="{BB6D9F40-045F-8C4A-809C-5D4887DDD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7165" y="1445810"/>
            <a:ext cx="1885954" cy="46363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89422"/>
            <a:ext cx="8380640" cy="812530"/>
          </a:xfrm>
        </p:spPr>
        <p:txBody>
          <a:bodyPr/>
          <a:lstStyle/>
          <a:p>
            <a:r>
              <a:rPr lang="en-US" altLang="ja-JP" sz="2600" dirty="0"/>
              <a:t>【</a:t>
            </a:r>
            <a:r>
              <a:rPr lang="ja-JP" altLang="en-US" sz="2600"/>
              <a:t>めいれいのじゅしん</a:t>
            </a:r>
            <a:r>
              <a:rPr lang="en-US" altLang="ja-JP" sz="2600" dirty="0"/>
              <a:t>】</a:t>
            </a:r>
            <a:r>
              <a:rPr lang="ja-JP" altLang="en-US" sz="2600"/>
              <a:t>　</a:t>
            </a:r>
            <a:r>
              <a:rPr lang="en-US" altLang="ja-JP" sz="2600" dirty="0"/>
              <a:t>Codey</a:t>
            </a:r>
            <a:r>
              <a:rPr lang="ja-JP" altLang="en-US" sz="2600"/>
              <a:t>のプログラミング</a:t>
            </a:r>
            <a:br>
              <a:rPr lang="en-US" altLang="ja-JP" sz="2600" dirty="0"/>
            </a:br>
            <a:r>
              <a:rPr lang="en-US" altLang="ja-JP" sz="2600" dirty="0"/>
              <a:t>                                      </a:t>
            </a:r>
            <a:r>
              <a:rPr lang="ja-JP" altLang="en-US" sz="2600"/>
              <a:t>（こたえあわせ）</a:t>
            </a:r>
            <a:endParaRPr lang="ja-JP" altLang="en-US" sz="2600" dirty="0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85BC341E-3D08-43A4-A8B3-0176E8BAE46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3B98125-5305-48A0-ADCC-18B660F34A1D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8E0F8E77-F92C-43FF-B919-912DC145E2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1B84015-0E27-4975-9182-D970869E40B1}"/>
              </a:ext>
            </a:extLst>
          </p:cNvPr>
          <p:cNvSpPr txBox="1"/>
          <p:nvPr/>
        </p:nvSpPr>
        <p:spPr>
          <a:xfrm>
            <a:off x="3603077" y="216117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7806197A-FE1A-4A36-B75F-F524C42469CA}"/>
              </a:ext>
            </a:extLst>
          </p:cNvPr>
          <p:cNvSpPr txBox="1"/>
          <p:nvPr/>
        </p:nvSpPr>
        <p:spPr>
          <a:xfrm>
            <a:off x="4206212" y="1299346"/>
            <a:ext cx="5345466" cy="3347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④「み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び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じょうけんによってひょうじをかえる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・こたえがあって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いるとき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・こたえが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まちが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って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いるとき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NG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92" name="直線矢印コネクタ 91">
            <a:extLst>
              <a:ext uri="{FF2B5EF4-FFF2-40B4-BE49-F238E27FC236}">
                <a16:creationId xmlns:a16="http://schemas.microsoft.com/office/drawing/2014/main" id="{B80AA424-C9C5-4581-A106-64F0EC88B8D3}"/>
              </a:ext>
            </a:extLst>
          </p:cNvPr>
          <p:cNvCxnSpPr>
            <a:cxnSpLocks/>
          </p:cNvCxnSpPr>
          <p:nvPr/>
        </p:nvCxnSpPr>
        <p:spPr>
          <a:xfrm>
            <a:off x="1088260" y="4641073"/>
            <a:ext cx="56299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線矢印コネクタ 92">
            <a:extLst>
              <a:ext uri="{FF2B5EF4-FFF2-40B4-BE49-F238E27FC236}">
                <a16:creationId xmlns:a16="http://schemas.microsoft.com/office/drawing/2014/main" id="{40DB3F7E-0DEE-4AF2-B376-341EABBDBC0B}"/>
              </a:ext>
            </a:extLst>
          </p:cNvPr>
          <p:cNvCxnSpPr>
            <a:cxnSpLocks/>
          </p:cNvCxnSpPr>
          <p:nvPr/>
        </p:nvCxnSpPr>
        <p:spPr>
          <a:xfrm>
            <a:off x="1358176" y="3326569"/>
            <a:ext cx="45115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線矢印コネクタ 94">
            <a:extLst>
              <a:ext uri="{FF2B5EF4-FFF2-40B4-BE49-F238E27FC236}">
                <a16:creationId xmlns:a16="http://schemas.microsoft.com/office/drawing/2014/main" id="{DCD314D9-038A-4F84-9AE5-F9CA282681D1}"/>
              </a:ext>
            </a:extLst>
          </p:cNvPr>
          <p:cNvCxnSpPr>
            <a:cxnSpLocks/>
          </p:cNvCxnSpPr>
          <p:nvPr/>
        </p:nvCxnSpPr>
        <p:spPr>
          <a:xfrm>
            <a:off x="1339092" y="3993873"/>
            <a:ext cx="45115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線矢印コネクタ 95">
            <a:extLst>
              <a:ext uri="{FF2B5EF4-FFF2-40B4-BE49-F238E27FC236}">
                <a16:creationId xmlns:a16="http://schemas.microsoft.com/office/drawing/2014/main" id="{4903D0E4-5FAE-429B-86DB-F56CCD0ABB95}"/>
              </a:ext>
            </a:extLst>
          </p:cNvPr>
          <p:cNvCxnSpPr>
            <a:cxnSpLocks/>
          </p:cNvCxnSpPr>
          <p:nvPr/>
        </p:nvCxnSpPr>
        <p:spPr>
          <a:xfrm>
            <a:off x="1349298" y="3333101"/>
            <a:ext cx="0" cy="651894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線矢印コネクタ 96">
            <a:extLst>
              <a:ext uri="{FF2B5EF4-FFF2-40B4-BE49-F238E27FC236}">
                <a16:creationId xmlns:a16="http://schemas.microsoft.com/office/drawing/2014/main" id="{410DD312-301B-4506-94B1-5C29C2AC5D69}"/>
              </a:ext>
            </a:extLst>
          </p:cNvPr>
          <p:cNvCxnSpPr>
            <a:cxnSpLocks/>
          </p:cNvCxnSpPr>
          <p:nvPr/>
        </p:nvCxnSpPr>
        <p:spPr>
          <a:xfrm>
            <a:off x="1111133" y="3632766"/>
            <a:ext cx="238165" cy="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コネクタ: カギ線 97">
            <a:extLst>
              <a:ext uri="{FF2B5EF4-FFF2-40B4-BE49-F238E27FC236}">
                <a16:creationId xmlns:a16="http://schemas.microsoft.com/office/drawing/2014/main" id="{F947B042-3A71-4AE0-8B07-EE51D17A00C6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334735" y="3606127"/>
            <a:ext cx="1579030" cy="1595172"/>
          </a:xfrm>
          <a:prstGeom prst="bentConnector4">
            <a:avLst>
              <a:gd name="adj1" fmla="val -14477"/>
              <a:gd name="adj2" fmla="val 115671"/>
            </a:avLst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34BEFBB-5316-AB44-8AE0-6DB1BB9069CA}"/>
              </a:ext>
            </a:extLst>
          </p:cNvPr>
          <p:cNvGrpSpPr/>
          <p:nvPr/>
        </p:nvGrpSpPr>
        <p:grpSpPr>
          <a:xfrm>
            <a:off x="4206212" y="5740588"/>
            <a:ext cx="4937789" cy="667749"/>
            <a:chOff x="4206212" y="6076343"/>
            <a:chExt cx="4142267" cy="667749"/>
          </a:xfrm>
        </p:grpSpPr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BAB462DA-4D6A-4DFF-94F2-64F4FDC5166D}"/>
                </a:ext>
              </a:extLst>
            </p:cNvPr>
            <p:cNvSpPr txBox="1"/>
            <p:nvPr/>
          </p:nvSpPr>
          <p:spPr>
            <a:xfrm>
              <a:off x="4206212" y="6076343"/>
              <a:ext cx="414226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⑥「み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ため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      　    　　をえらぶ。   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72856E9A-D569-2941-9A88-3F723C932A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17749" y="6159892"/>
              <a:ext cx="1131642" cy="584200"/>
            </a:xfrm>
            <a:prstGeom prst="rect">
              <a:avLst/>
            </a:prstGeom>
          </p:spPr>
        </p:pic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893735E-E2F9-3F4F-A946-2EFE67037460}"/>
              </a:ext>
            </a:extLst>
          </p:cNvPr>
          <p:cNvGrpSpPr/>
          <p:nvPr/>
        </p:nvGrpSpPr>
        <p:grpSpPr>
          <a:xfrm>
            <a:off x="4233408" y="4518841"/>
            <a:ext cx="4910592" cy="1131079"/>
            <a:chOff x="4233408" y="4518841"/>
            <a:chExt cx="4618945" cy="1131079"/>
          </a:xfrm>
        </p:grpSpPr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535E0391-5A36-489E-A315-FA4241BC40E6}"/>
                </a:ext>
              </a:extLst>
            </p:cNvPr>
            <p:cNvSpPr txBox="1"/>
            <p:nvPr/>
          </p:nvSpPr>
          <p:spPr>
            <a:xfrm>
              <a:off x="4233408" y="4518841"/>
              <a:ext cx="461894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⑤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　　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まちじかんを「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EA81AB7E-1D8C-7840-9C66-7F9DE18D56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85830" y="4589922"/>
              <a:ext cx="1597289" cy="539020"/>
            </a:xfrm>
            <a:prstGeom prst="rect">
              <a:avLst/>
            </a:prstGeom>
          </p:spPr>
        </p:pic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08EFDBB5-9ACC-D642-9F66-8D1F26696C48}"/>
              </a:ext>
            </a:extLst>
          </p:cNvPr>
          <p:cNvGrpSpPr/>
          <p:nvPr/>
        </p:nvGrpSpPr>
        <p:grpSpPr>
          <a:xfrm>
            <a:off x="214241" y="4250008"/>
            <a:ext cx="1024065" cy="729619"/>
            <a:chOff x="-26943" y="3789795"/>
            <a:chExt cx="1024065" cy="729619"/>
          </a:xfrm>
        </p:grpSpPr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DB391974-8FF5-6E45-8148-17A11463913B}"/>
                </a:ext>
              </a:extLst>
            </p:cNvPr>
            <p:cNvGrpSpPr/>
            <p:nvPr/>
          </p:nvGrpSpPr>
          <p:grpSpPr>
            <a:xfrm>
              <a:off x="-26943" y="3835371"/>
              <a:ext cx="1024065" cy="684043"/>
              <a:chOff x="3139230" y="1557958"/>
              <a:chExt cx="1024065" cy="684043"/>
            </a:xfrm>
          </p:grpSpPr>
          <p:pic>
            <p:nvPicPr>
              <p:cNvPr id="29" name="図 28">
                <a:extLst>
                  <a:ext uri="{FF2B5EF4-FFF2-40B4-BE49-F238E27FC236}">
                    <a16:creationId xmlns:a16="http://schemas.microsoft.com/office/drawing/2014/main" id="{EFAAEBB6-3030-744E-B73C-2253AF2E4A6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A444357E-0889-C046-AB32-E13712432CDD}"/>
                  </a:ext>
                </a:extLst>
              </p:cNvPr>
              <p:cNvSpPr txBox="1"/>
              <p:nvPr/>
            </p:nvSpPr>
            <p:spPr>
              <a:xfrm>
                <a:off x="3139230" y="1903447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28" name="四角形: 角を丸くする 110">
              <a:extLst>
                <a:ext uri="{FF2B5EF4-FFF2-40B4-BE49-F238E27FC236}">
                  <a16:creationId xmlns:a16="http://schemas.microsoft.com/office/drawing/2014/main" id="{14F7A23A-2CFE-4A4C-A5AC-C465CB5F0116}"/>
                </a:ext>
              </a:extLst>
            </p:cNvPr>
            <p:cNvSpPr/>
            <p:nvPr/>
          </p:nvSpPr>
          <p:spPr>
            <a:xfrm>
              <a:off x="66947" y="3789795"/>
              <a:ext cx="789986" cy="72000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51E3D8DD-6977-8A47-9E98-F412635DBE4C}"/>
              </a:ext>
            </a:extLst>
          </p:cNvPr>
          <p:cNvGrpSpPr/>
          <p:nvPr/>
        </p:nvGrpSpPr>
        <p:grpSpPr>
          <a:xfrm>
            <a:off x="322788" y="3292493"/>
            <a:ext cx="806970" cy="735623"/>
            <a:chOff x="397029" y="3292493"/>
            <a:chExt cx="806970" cy="735623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46630BA8-4C44-C146-ADAB-5F8BC0673305}"/>
                </a:ext>
              </a:extLst>
            </p:cNvPr>
            <p:cNvGrpSpPr/>
            <p:nvPr/>
          </p:nvGrpSpPr>
          <p:grpSpPr>
            <a:xfrm>
              <a:off x="397029" y="3319852"/>
              <a:ext cx="806970" cy="708264"/>
              <a:chOff x="952104" y="638613"/>
              <a:chExt cx="806970" cy="708264"/>
            </a:xfrm>
          </p:grpSpPr>
          <p:pic>
            <p:nvPicPr>
              <p:cNvPr id="32" name="図 31">
                <a:extLst>
                  <a:ext uri="{FF2B5EF4-FFF2-40B4-BE49-F238E27FC236}">
                    <a16:creationId xmlns:a16="http://schemas.microsoft.com/office/drawing/2014/main" id="{6F639EC3-2532-B043-B123-41648DCCD3A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FCE2FD13-B6DE-9A41-BD7D-DAB45A7F51D9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34" name="四角形: 角を丸くする 110">
              <a:extLst>
                <a:ext uri="{FF2B5EF4-FFF2-40B4-BE49-F238E27FC236}">
                  <a16:creationId xmlns:a16="http://schemas.microsoft.com/office/drawing/2014/main" id="{DA0EA2AF-7915-6440-9C16-F4B4291732FE}"/>
                </a:ext>
              </a:extLst>
            </p:cNvPr>
            <p:cNvSpPr/>
            <p:nvPr/>
          </p:nvSpPr>
          <p:spPr>
            <a:xfrm>
              <a:off x="397700" y="3292493"/>
              <a:ext cx="789986" cy="72000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20960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図 29">
            <a:extLst>
              <a:ext uri="{FF2B5EF4-FFF2-40B4-BE49-F238E27FC236}">
                <a16:creationId xmlns:a16="http://schemas.microsoft.com/office/drawing/2014/main" id="{9E09DDD2-6F1A-F94A-81C6-303DF6B91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238" y="2962863"/>
            <a:ext cx="5676900" cy="33909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</a:t>
            </a:r>
            <a:r>
              <a:rPr lang="en-US" altLang="ja-JP" dirty="0"/>
              <a:t>Codey</a:t>
            </a:r>
            <a:r>
              <a:rPr lang="ja-JP" altLang="en-US"/>
              <a:t>がだしたけいさんもんだいにこたえよう！</a:t>
            </a:r>
            <a:endParaRPr lang="ja-JP" altLang="en-US" dirty="0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377178" y="3034137"/>
            <a:ext cx="1072791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407889" y="5167697"/>
            <a:ext cx="2487182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BE1AA35-816A-435C-86ED-ADD8A267B25E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8FB8CDB-2ABD-CB44-937A-1A3C27AD388E}"/>
              </a:ext>
            </a:extLst>
          </p:cNvPr>
          <p:cNvSpPr txBox="1"/>
          <p:nvPr/>
        </p:nvSpPr>
        <p:spPr>
          <a:xfrm>
            <a:off x="618636" y="985598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870FF36-DA52-9D42-B047-8D31D96D692C}"/>
              </a:ext>
            </a:extLst>
          </p:cNvPr>
          <p:cNvSpPr txBox="1"/>
          <p:nvPr/>
        </p:nvSpPr>
        <p:spPr>
          <a:xfrm>
            <a:off x="944418" y="1936599"/>
            <a:ext cx="765771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とぎれているけど、「ファ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」とかいているところをクリックしてね。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CF6D63C-C46D-7F4A-9FBD-4B0C150EC32F}"/>
              </a:ext>
            </a:extLst>
          </p:cNvPr>
          <p:cNvSpPr txBox="1"/>
          <p:nvPr/>
        </p:nvSpPr>
        <p:spPr>
          <a:xfrm>
            <a:off x="944418" y="1402746"/>
            <a:ext cx="60710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コンピュータに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62772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</a:t>
            </a:r>
            <a:r>
              <a:rPr lang="en-US" altLang="ja-JP" dirty="0"/>
              <a:t>Codey</a:t>
            </a:r>
            <a:r>
              <a:rPr lang="ja-JP" altLang="en-US"/>
              <a:t>がだしたけいさんもんだいにこたえよう！</a:t>
            </a:r>
            <a:endParaRPr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1" y="4788767"/>
              <a:ext cx="2591666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じぶんのなまえ）０９けいさんもんだい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3" y="4695556"/>
              <a:ext cx="2526093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98F5C8-3E07-42FB-9127-343723748181}"/>
              </a:ext>
            </a:extLst>
          </p:cNvPr>
          <p:cNvSpPr txBox="1"/>
          <p:nvPr/>
        </p:nvSpPr>
        <p:spPr>
          <a:xfrm>
            <a:off x="594804" y="1226159"/>
            <a:ext cx="854919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ファイルめいを「（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のなまえ）０９けいさんもんだい」にして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9B8FB4D-7DC3-4B19-912A-1E86DD0BB6B1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600859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</a:t>
            </a:r>
            <a:r>
              <a:rPr lang="en-US" altLang="ja-JP" dirty="0"/>
              <a:t>Codey</a:t>
            </a:r>
            <a:r>
              <a:rPr lang="ja-JP" altLang="en-US"/>
              <a:t>がだしたけいさんもんだいにこたえよう！</a:t>
            </a:r>
            <a:endParaRPr lang="ja-JP" altLang="en-US" dirty="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CE0F6F9-1E34-47C9-9825-3AA51B603331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F1318D76-C67E-3841-91B6-3D74DA67E4DD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2B11E352-4D9E-3A43-B210-F4561100EF0B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A6164E01-7120-3B47-829F-0032046000DD}"/>
                </a:ext>
              </a:extLst>
            </p:cNvPr>
            <p:cNvSpPr txBox="1"/>
            <p:nvPr/>
          </p:nvSpPr>
          <p:spPr>
            <a:xfrm>
              <a:off x="2181375" y="1084572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8987F1D-401A-4740-AC3D-DB0A8F71271A}"/>
              </a:ext>
            </a:extLst>
          </p:cNvPr>
          <p:cNvSpPr txBox="1"/>
          <p:nvPr/>
        </p:nvSpPr>
        <p:spPr>
          <a:xfrm>
            <a:off x="618636" y="1783589"/>
            <a:ext cx="712905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のでんげんランプがあおになっていることをたしかめる。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2C19CAB-D6E9-6342-A2DF-1FC7B2DDCC15}"/>
              </a:ext>
            </a:extLst>
          </p:cNvPr>
          <p:cNvSpPr txBox="1"/>
          <p:nvPr/>
        </p:nvSpPr>
        <p:spPr>
          <a:xfrm>
            <a:off x="861486" y="1782069"/>
            <a:ext cx="13198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79864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</a:t>
            </a:r>
            <a:r>
              <a:rPr lang="en-US" altLang="ja-JP" dirty="0"/>
              <a:t>Codey</a:t>
            </a:r>
            <a:r>
              <a:rPr lang="ja-JP" altLang="en-US"/>
              <a:t>がだしたけいさんもんだいにこたえよう！</a:t>
            </a:r>
            <a:endParaRPr lang="ja-JP" altLang="en-US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F5C29B6-2E8D-4F5D-9B9A-BC21E1CE35F1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C08A670-BF97-D649-A09E-90585C5E437B}"/>
              </a:ext>
            </a:extLst>
          </p:cNvPr>
          <p:cNvSpPr txBox="1"/>
          <p:nvPr/>
        </p:nvSpPr>
        <p:spPr>
          <a:xfrm>
            <a:off x="641020" y="1028826"/>
            <a:ext cx="4010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2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E46D88B0-37C2-4D41-997A-FACAAFAA3A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1392" y="1495107"/>
            <a:ext cx="3433727" cy="5286288"/>
          </a:xfrm>
          <a:prstGeom prst="rect">
            <a:avLst/>
          </a:prstGeom>
        </p:spPr>
      </p:pic>
      <p:sp>
        <p:nvSpPr>
          <p:cNvPr id="18" name="四角形: 角を丸くする 67">
            <a:extLst>
              <a:ext uri="{FF2B5EF4-FFF2-40B4-BE49-F238E27FC236}">
                <a16:creationId xmlns:a16="http://schemas.microsoft.com/office/drawing/2014/main" id="{C57FF71A-387E-204D-B60A-DF59357E4B10}"/>
              </a:ext>
            </a:extLst>
          </p:cNvPr>
          <p:cNvSpPr/>
          <p:nvPr/>
        </p:nvSpPr>
        <p:spPr>
          <a:xfrm>
            <a:off x="4655894" y="6057640"/>
            <a:ext cx="1733205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9585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</a:t>
            </a:r>
            <a:r>
              <a:rPr lang="en-US" altLang="ja-JP" dirty="0"/>
              <a:t>Codey</a:t>
            </a:r>
            <a:r>
              <a:rPr lang="ja-JP" altLang="en-US"/>
              <a:t>がだしたけいさんもんだいにこたえよう！</a:t>
            </a:r>
            <a:endParaRPr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3D79813-05CB-4442-BF28-3375B7D985F1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B5CB620A-BCFF-1446-8782-A7EDD87A5F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787" y="1778944"/>
            <a:ext cx="2778801" cy="4963292"/>
          </a:xfrm>
          <a:prstGeom prst="rect">
            <a:avLst/>
          </a:prstGeom>
        </p:spPr>
      </p:pic>
      <p:sp>
        <p:nvSpPr>
          <p:cNvPr id="19" name="四角形: 角を丸くする 38">
            <a:extLst>
              <a:ext uri="{FF2B5EF4-FFF2-40B4-BE49-F238E27FC236}">
                <a16:creationId xmlns:a16="http://schemas.microsoft.com/office/drawing/2014/main" id="{722FC37D-34FA-7A4A-A4E2-743FE75AE6FA}"/>
              </a:ext>
            </a:extLst>
          </p:cNvPr>
          <p:cNvSpPr/>
          <p:nvPr/>
        </p:nvSpPr>
        <p:spPr>
          <a:xfrm>
            <a:off x="3286897" y="4349577"/>
            <a:ext cx="2211860" cy="24905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34D4027-76D5-A448-BBD0-4F1CA9A6B66F}"/>
              </a:ext>
            </a:extLst>
          </p:cNvPr>
          <p:cNvSpPr txBox="1"/>
          <p:nvPr/>
        </p:nvSpPr>
        <p:spPr>
          <a:xfrm>
            <a:off x="641021" y="1035750"/>
            <a:ext cx="512058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3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ダイアログのせつぞくボタンをおす。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89545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</a:t>
            </a:r>
            <a:r>
              <a:rPr lang="en-US" altLang="ja-JP" dirty="0"/>
              <a:t>Codey</a:t>
            </a:r>
            <a:r>
              <a:rPr lang="ja-JP" altLang="en-US"/>
              <a:t>がだしたけいさんもんだいにこたえよう！</a:t>
            </a:r>
            <a:endParaRPr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281CCB8-58FE-4838-B940-6021E7291030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FF8ED46-BDB7-7342-80D6-039F772EE126}"/>
              </a:ext>
            </a:extLst>
          </p:cNvPr>
          <p:cNvSpPr txBox="1"/>
          <p:nvPr/>
        </p:nvSpPr>
        <p:spPr>
          <a:xfrm>
            <a:off x="598780" y="1026099"/>
            <a:ext cx="4010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4"/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アップロードボタンをおす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9C10FA14-6C2A-FC4F-A6A2-5CC96D011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532" y="1603180"/>
            <a:ext cx="3167338" cy="4959080"/>
          </a:xfrm>
          <a:prstGeom prst="rect">
            <a:avLst/>
          </a:prstGeom>
        </p:spPr>
      </p:pic>
      <p:sp>
        <p:nvSpPr>
          <p:cNvPr id="24" name="四角形: 角を丸くする 54">
            <a:extLst>
              <a:ext uri="{FF2B5EF4-FFF2-40B4-BE49-F238E27FC236}">
                <a16:creationId xmlns:a16="http://schemas.microsoft.com/office/drawing/2014/main" id="{C867FF7F-B8FB-B94A-AB6A-B4059F91B8BC}"/>
              </a:ext>
            </a:extLst>
          </p:cNvPr>
          <p:cNvSpPr/>
          <p:nvPr/>
        </p:nvSpPr>
        <p:spPr>
          <a:xfrm>
            <a:off x="2169947" y="5108372"/>
            <a:ext cx="1686460" cy="4714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6B66C2B-718F-8248-8BCC-C5562EC6E5D9}"/>
              </a:ext>
            </a:extLst>
          </p:cNvPr>
          <p:cNvSpPr txBox="1"/>
          <p:nvPr/>
        </p:nvSpPr>
        <p:spPr>
          <a:xfrm>
            <a:off x="5510335" y="2439156"/>
            <a:ext cx="3706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にプログラムが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かきこまれる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よ。</a:t>
            </a:r>
          </a:p>
        </p:txBody>
      </p: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1B70810B-B6A0-1B49-80A5-122251CCDB44}"/>
              </a:ext>
            </a:extLst>
          </p:cNvPr>
          <p:cNvCxnSpPr>
            <a:cxnSpLocks/>
          </p:cNvCxnSpPr>
          <p:nvPr/>
        </p:nvCxnSpPr>
        <p:spPr>
          <a:xfrm flipH="1">
            <a:off x="3883174" y="3454819"/>
            <a:ext cx="1627161" cy="18000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4CDDEA8-10A1-E848-8FD1-3E1A38895F1D}"/>
              </a:ext>
            </a:extLst>
          </p:cNvPr>
          <p:cNvSpPr txBox="1"/>
          <p:nvPr/>
        </p:nvSpPr>
        <p:spPr>
          <a:xfrm>
            <a:off x="5285204" y="2405889"/>
            <a:ext cx="13198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282057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207E1D2-BF24-EA44-9AD0-3893FC17F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103" y="1507800"/>
            <a:ext cx="3396755" cy="53502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</a:t>
            </a:r>
            <a:r>
              <a:rPr lang="en-US" altLang="ja-JP" dirty="0"/>
              <a:t>Codey</a:t>
            </a:r>
            <a:r>
              <a:rPr lang="ja-JP" altLang="en-US"/>
              <a:t>がだしたけいさんもんだいにこたえよう！</a:t>
            </a:r>
            <a:endParaRPr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EDA6463-770F-4407-BC4F-A00281C7053C}"/>
              </a:ext>
            </a:extLst>
          </p:cNvPr>
          <p:cNvSpPr txBox="1"/>
          <p:nvPr/>
        </p:nvSpPr>
        <p:spPr>
          <a:xfrm>
            <a:off x="598780" y="1026099"/>
            <a:ext cx="4010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5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アップロードモードをオフにする。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9511B46-7A91-4AA3-8790-620802BBD50B}"/>
              </a:ext>
            </a:extLst>
          </p:cNvPr>
          <p:cNvSpPr/>
          <p:nvPr/>
        </p:nvSpPr>
        <p:spPr>
          <a:xfrm>
            <a:off x="2409568" y="5245948"/>
            <a:ext cx="1938290" cy="4714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78C808F9-8835-432E-A29D-A04894EC7559}"/>
              </a:ext>
            </a:extLst>
          </p:cNvPr>
          <p:cNvCxnSpPr>
            <a:cxnSpLocks/>
          </p:cNvCxnSpPr>
          <p:nvPr/>
        </p:nvCxnSpPr>
        <p:spPr>
          <a:xfrm flipH="1">
            <a:off x="4102992" y="3393129"/>
            <a:ext cx="938014" cy="171020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B9041CC-575E-4013-99AB-CD7DD6F4D530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455934F-8640-4742-8CD3-49F1C9AB7D07}"/>
              </a:ext>
            </a:extLst>
          </p:cNvPr>
          <p:cNvSpPr txBox="1"/>
          <p:nvPr/>
        </p:nvSpPr>
        <p:spPr>
          <a:xfrm>
            <a:off x="4700181" y="2310943"/>
            <a:ext cx="3706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スプライトをうごかすために、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アップロードモードをオフにします。</a:t>
            </a: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0F19D02D-4ABF-4BA4-89E5-20911422BA33}"/>
              </a:ext>
            </a:extLst>
          </p:cNvPr>
          <p:cNvGrpSpPr/>
          <p:nvPr/>
        </p:nvGrpSpPr>
        <p:grpSpPr>
          <a:xfrm>
            <a:off x="4572000" y="4430539"/>
            <a:ext cx="4533990" cy="1714511"/>
            <a:chOff x="4572000" y="4230418"/>
            <a:chExt cx="4533990" cy="1714511"/>
          </a:xfrm>
        </p:grpSpPr>
        <p:sp>
          <p:nvSpPr>
            <p:cNvPr id="12" name="吹き出し: 角を丸めた四角形 11">
              <a:extLst>
                <a:ext uri="{FF2B5EF4-FFF2-40B4-BE49-F238E27FC236}">
                  <a16:creationId xmlns:a16="http://schemas.microsoft.com/office/drawing/2014/main" id="{10C595DD-DEF5-4B59-A8A8-8EE30409744E}"/>
                </a:ext>
              </a:extLst>
            </p:cNvPr>
            <p:cNvSpPr/>
            <p:nvPr/>
          </p:nvSpPr>
          <p:spPr>
            <a:xfrm>
              <a:off x="4572000" y="4230418"/>
              <a:ext cx="3471895" cy="1692565"/>
            </a:xfrm>
            <a:prstGeom prst="wedgeRoundRectCallout">
              <a:avLst>
                <a:gd name="adj1" fmla="val 54886"/>
                <a:gd name="adj2" fmla="val -1995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972863BA-B554-4219-9865-A524191DA939}"/>
                </a:ext>
              </a:extLst>
            </p:cNvPr>
            <p:cNvSpPr txBox="1"/>
            <p:nvPr/>
          </p:nvSpPr>
          <p:spPr>
            <a:xfrm>
              <a:off x="4618946" y="4230418"/>
              <a:ext cx="3691479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スプライトからうごかすために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コーディとパソコンはつないだまま</a:t>
              </a:r>
              <a:endParaRPr kumimoji="1" lang="en-US" altLang="ja-JP" sz="1600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じっこうするよ！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C43F1E1A-64E1-4188-AEC6-F6B29F1706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43895" y="4252364"/>
              <a:ext cx="1062095" cy="16925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40589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</a:t>
            </a:r>
            <a:r>
              <a:rPr lang="en-US" altLang="ja-JP" dirty="0"/>
              <a:t>Codey</a:t>
            </a:r>
            <a:r>
              <a:rPr lang="ja-JP" altLang="en-US"/>
              <a:t>がだしたけいさんもんだいにこたえよう！</a:t>
            </a:r>
            <a:endParaRPr lang="ja-JP" altLang="en-US" dirty="0"/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BE114A90-A9EC-4F33-9440-BFEE04774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2786813"/>
            <a:ext cx="8640381" cy="3324689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35ED95-30A0-44F7-BF32-ACD6AA0A6DAF}"/>
              </a:ext>
            </a:extLst>
          </p:cNvPr>
          <p:cNvGrpSpPr/>
          <p:nvPr/>
        </p:nvGrpSpPr>
        <p:grpSpPr>
          <a:xfrm>
            <a:off x="1490358" y="2395612"/>
            <a:ext cx="6652745" cy="1131079"/>
            <a:chOff x="2042510" y="2334088"/>
            <a:chExt cx="6329133" cy="1131079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DD4E029B-4388-4A7E-A78C-1D37A826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510" y="2425097"/>
              <a:ext cx="895350" cy="485775"/>
            </a:xfrm>
            <a:prstGeom prst="rect">
              <a:avLst/>
            </a:prstGeom>
          </p:spPr>
        </p:pic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823D8823-C6C5-46E4-9D6D-CFBD8CD904C1}"/>
                </a:ext>
              </a:extLst>
            </p:cNvPr>
            <p:cNvSpPr/>
            <p:nvPr/>
          </p:nvSpPr>
          <p:spPr>
            <a:xfrm>
              <a:off x="2046584" y="2416219"/>
              <a:ext cx="451062" cy="4857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5891616-5345-491F-9474-1850A41E914B}"/>
                </a:ext>
              </a:extLst>
            </p:cNvPr>
            <p:cNvSpPr txBox="1"/>
            <p:nvPr/>
          </p:nvSpPr>
          <p:spPr>
            <a:xfrm>
              <a:off x="2898097" y="2334088"/>
              <a:ext cx="547354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ボタンをおし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ステージをおおきくして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うごかそ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E74C1FC-662D-4F41-B7A9-EFD00CD5F5F9}"/>
              </a:ext>
            </a:extLst>
          </p:cNvPr>
          <p:cNvSpPr txBox="1"/>
          <p:nvPr/>
        </p:nvSpPr>
        <p:spPr>
          <a:xfrm>
            <a:off x="1490358" y="1730692"/>
            <a:ext cx="63291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アップロードした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プログラムがうごくか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たし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かめよう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80004A5-E87C-4E60-A89E-01D963C5CB4C}"/>
              </a:ext>
            </a:extLst>
          </p:cNvPr>
          <p:cNvSpPr txBox="1"/>
          <p:nvPr/>
        </p:nvSpPr>
        <p:spPr>
          <a:xfrm>
            <a:off x="2148678" y="39225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6469A30-CF93-4241-95F1-E851366C8A1E}"/>
              </a:ext>
            </a:extLst>
          </p:cNvPr>
          <p:cNvSpPr txBox="1"/>
          <p:nvPr/>
        </p:nvSpPr>
        <p:spPr>
          <a:xfrm>
            <a:off x="618636" y="1092133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プログラムをうごかそう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4FBBDB1-2F55-584F-97DF-07018356BB0C}"/>
              </a:ext>
            </a:extLst>
          </p:cNvPr>
          <p:cNvSpPr txBox="1"/>
          <p:nvPr/>
        </p:nvSpPr>
        <p:spPr>
          <a:xfrm>
            <a:off x="1779291" y="4087838"/>
            <a:ext cx="56101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2000" b="1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めいれいどおりにうごいたかな？</a:t>
            </a:r>
            <a:endParaRPr kumimoji="1" lang="ja-JP" altLang="en-US" sz="2000" b="1" dirty="0">
              <a:solidFill>
                <a:schemeClr val="accent4">
                  <a:lumMod val="7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47506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11" name="テキスト プレースホルダー 24">
            <a:extLst>
              <a:ext uri="{FF2B5EF4-FFF2-40B4-BE49-F238E27FC236}">
                <a16:creationId xmlns:a16="http://schemas.microsoft.com/office/drawing/2014/main" id="{0396CEBD-F032-CB45-AA66-C26C79B1D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/>
              <a:t>どうがをみてプログラムをかんがえよう！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910540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</a:t>
            </a:r>
            <a:r>
              <a:rPr lang="ja-JP" altLang="en-US" dirty="0"/>
              <a:t>みよう！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9" y="987995"/>
            <a:ext cx="809543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あんざんできる</a:t>
            </a: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よう、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ステージにへんすうをうつさない</a:t>
            </a: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じうごきを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プログラムをつくろう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pic>
        <p:nvPicPr>
          <p:cNvPr id="3" name="09_02">
            <a:hlinkClick r:id="" action="ppaction://media"/>
            <a:extLst>
              <a:ext uri="{FF2B5EF4-FFF2-40B4-BE49-F238E27FC236}">
                <a16:creationId xmlns:a16="http://schemas.microsoft.com/office/drawing/2014/main" id="{5E9AF615-9170-47FA-B8D5-C1642D99B37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72954" y="2117582"/>
            <a:ext cx="8609489" cy="4236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09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7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0C22596C-AEEC-F04F-96D1-EA73703344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258" y="4138211"/>
            <a:ext cx="3138771" cy="257789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</a:t>
            </a:r>
            <a:endParaRPr lang="ja-JP" altLang="en-US" dirty="0"/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63FE5A00-CA18-443B-8168-58C20D331C9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B65AF8BC-FEF2-43F0-BF46-DA355F6CE745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3E32DD25-988A-4C78-849E-47FF3E851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5CFE5A0-A71F-45C3-9FFC-1BA4BB18F6A4}"/>
              </a:ext>
            </a:extLst>
          </p:cNvPr>
          <p:cNvSpPr txBox="1"/>
          <p:nvPr/>
        </p:nvSpPr>
        <p:spPr>
          <a:xfrm>
            <a:off x="500576" y="1245270"/>
            <a:ext cx="52348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をがめんにうつさない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310B4103-F12B-4EFD-AE53-A195FA6F66E8}"/>
              </a:ext>
            </a:extLst>
          </p:cNvPr>
          <p:cNvGrpSpPr/>
          <p:nvPr/>
        </p:nvGrpSpPr>
        <p:grpSpPr>
          <a:xfrm>
            <a:off x="967665" y="1735031"/>
            <a:ext cx="5451684" cy="1131079"/>
            <a:chOff x="3652290" y="3511538"/>
            <a:chExt cx="5134105" cy="1131079"/>
          </a:xfrm>
        </p:grpSpPr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B236F430-F306-4900-99B1-77E630B4C1BC}"/>
                </a:ext>
              </a:extLst>
            </p:cNvPr>
            <p:cNvSpPr txBox="1"/>
            <p:nvPr/>
          </p:nvSpPr>
          <p:spPr>
            <a:xfrm>
              <a:off x="3652290" y="3511538"/>
              <a:ext cx="513410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クリック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にかえる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4AB3B3CB-8A19-4B65-85A3-00560B7B4D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86191" y="3688540"/>
              <a:ext cx="333375" cy="323850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7939F30F-24CB-4F36-8870-D3D40EC4BE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53467" y="3698065"/>
              <a:ext cx="276225" cy="304800"/>
            </a:xfrm>
            <a:prstGeom prst="rect">
              <a:avLst/>
            </a:prstGeom>
          </p:spPr>
        </p:pic>
      </p:grpSp>
      <p:pic>
        <p:nvPicPr>
          <p:cNvPr id="20" name="図 19">
            <a:extLst>
              <a:ext uri="{FF2B5EF4-FFF2-40B4-BE49-F238E27FC236}">
                <a16:creationId xmlns:a16="http://schemas.microsoft.com/office/drawing/2014/main" id="{D87FAE74-4547-4891-8125-C767C80A54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7449" y="4518121"/>
            <a:ext cx="2914934" cy="2317899"/>
          </a:xfrm>
          <a:prstGeom prst="rect">
            <a:avLst/>
          </a:prstGeom>
        </p:spPr>
      </p:pic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0F323B39-2B8A-4F22-8299-8CB21501ED95}"/>
              </a:ext>
            </a:extLst>
          </p:cNvPr>
          <p:cNvSpPr/>
          <p:nvPr/>
        </p:nvSpPr>
        <p:spPr>
          <a:xfrm>
            <a:off x="509514" y="4138211"/>
            <a:ext cx="1393193" cy="1462489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DE581247-A612-43D5-B039-328159CEE10E}"/>
              </a:ext>
            </a:extLst>
          </p:cNvPr>
          <p:cNvSpPr/>
          <p:nvPr/>
        </p:nvSpPr>
        <p:spPr>
          <a:xfrm>
            <a:off x="5429972" y="4343400"/>
            <a:ext cx="1321280" cy="1462489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矢印: 右 62">
            <a:extLst>
              <a:ext uri="{FF2B5EF4-FFF2-40B4-BE49-F238E27FC236}">
                <a16:creationId xmlns:a16="http://schemas.microsoft.com/office/drawing/2014/main" id="{8297D1E4-5326-424C-BA8B-F2B65FB193FB}"/>
              </a:ext>
            </a:extLst>
          </p:cNvPr>
          <p:cNvSpPr/>
          <p:nvPr/>
        </p:nvSpPr>
        <p:spPr>
          <a:xfrm>
            <a:off x="4193560" y="2863292"/>
            <a:ext cx="857903" cy="872248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6" name="矢印: 右 65">
            <a:extLst>
              <a:ext uri="{FF2B5EF4-FFF2-40B4-BE49-F238E27FC236}">
                <a16:creationId xmlns:a16="http://schemas.microsoft.com/office/drawing/2014/main" id="{9E91F0CF-A452-4C54-8ED4-DDF34BC2F514}"/>
              </a:ext>
            </a:extLst>
          </p:cNvPr>
          <p:cNvSpPr/>
          <p:nvPr/>
        </p:nvSpPr>
        <p:spPr>
          <a:xfrm>
            <a:off x="4227007" y="4728452"/>
            <a:ext cx="857903" cy="872248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AECBB5F-0454-1343-9CB9-28BB9D5A18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6816" y="2496816"/>
            <a:ext cx="1308100" cy="17907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5DC015B-02AD-624F-8EB7-5F76F41613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59746" y="2585716"/>
            <a:ext cx="1422400" cy="16129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8FA0210E-B3D6-5542-B6E2-A526BD1E2FBD}"/>
              </a:ext>
            </a:extLst>
          </p:cNvPr>
          <p:cNvGrpSpPr/>
          <p:nvPr/>
        </p:nvGrpSpPr>
        <p:grpSpPr>
          <a:xfrm>
            <a:off x="704418" y="2934220"/>
            <a:ext cx="1003384" cy="757895"/>
            <a:chOff x="-6262" y="3045093"/>
            <a:chExt cx="1003384" cy="757895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9CABA6C5-DE7D-0E4D-9B07-E5636F9E99F3}"/>
                </a:ext>
              </a:extLst>
            </p:cNvPr>
            <p:cNvGrpSpPr/>
            <p:nvPr/>
          </p:nvGrpSpPr>
          <p:grpSpPr>
            <a:xfrm>
              <a:off x="-6262" y="3045093"/>
              <a:ext cx="1003384" cy="757895"/>
              <a:chOff x="780349" y="2689835"/>
              <a:chExt cx="1003384" cy="757895"/>
            </a:xfrm>
          </p:grpSpPr>
          <p:pic>
            <p:nvPicPr>
              <p:cNvPr id="24" name="図 23">
                <a:extLst>
                  <a:ext uri="{FF2B5EF4-FFF2-40B4-BE49-F238E27FC236}">
                    <a16:creationId xmlns:a16="http://schemas.microsoft.com/office/drawing/2014/main" id="{AD6CC948-F69F-E644-B940-69879A0C2C4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BE8D39AD-E303-6A46-BCB3-23A2C8083CFA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23" name="四角形: 角を丸くする 110">
              <a:extLst>
                <a:ext uri="{FF2B5EF4-FFF2-40B4-BE49-F238E27FC236}">
                  <a16:creationId xmlns:a16="http://schemas.microsoft.com/office/drawing/2014/main" id="{29631543-DAF3-AB4F-BB1A-36D8EFBA4506}"/>
                </a:ext>
              </a:extLst>
            </p:cNvPr>
            <p:cNvSpPr/>
            <p:nvPr/>
          </p:nvSpPr>
          <p:spPr>
            <a:xfrm>
              <a:off x="79221" y="3045093"/>
              <a:ext cx="789986" cy="72000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11363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B000419-5080-D24D-A8DB-32FF6E662C49}"/>
              </a:ext>
            </a:extLst>
          </p:cNvPr>
          <p:cNvGrpSpPr/>
          <p:nvPr/>
        </p:nvGrpSpPr>
        <p:grpSpPr>
          <a:xfrm>
            <a:off x="1630808" y="3673101"/>
            <a:ext cx="1117979" cy="735199"/>
            <a:chOff x="1630808" y="3673101"/>
            <a:chExt cx="1117979" cy="735199"/>
          </a:xfrm>
        </p:grpSpPr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A66E51A6-3BF4-D848-8C37-D36CD55544BD}"/>
                </a:ext>
              </a:extLst>
            </p:cNvPr>
            <p:cNvGrpSpPr/>
            <p:nvPr/>
          </p:nvGrpSpPr>
          <p:grpSpPr>
            <a:xfrm>
              <a:off x="1630808" y="3728782"/>
              <a:ext cx="1117979" cy="679518"/>
              <a:chOff x="1603674" y="643388"/>
              <a:chExt cx="1117979" cy="679518"/>
            </a:xfrm>
          </p:grpSpPr>
          <p:pic>
            <p:nvPicPr>
              <p:cNvPr id="26" name="図 25">
                <a:extLst>
                  <a:ext uri="{FF2B5EF4-FFF2-40B4-BE49-F238E27FC236}">
                    <a16:creationId xmlns:a16="http://schemas.microsoft.com/office/drawing/2014/main" id="{DA4CDAF2-7FCC-CB46-91A6-280204D2896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31744" t="20052" r="24973" b="40034"/>
              <a:stretch/>
            </p:blipFill>
            <p:spPr>
              <a:xfrm>
                <a:off x="1926779" y="643388"/>
                <a:ext cx="366970" cy="361228"/>
              </a:xfrm>
              <a:prstGeom prst="rect">
                <a:avLst/>
              </a:prstGeom>
            </p:spPr>
          </p:pic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63F8093E-9EFC-374F-AEC4-9815929A979D}"/>
                  </a:ext>
                </a:extLst>
              </p:cNvPr>
              <p:cNvSpPr txBox="1"/>
              <p:nvPr/>
            </p:nvSpPr>
            <p:spPr>
              <a:xfrm>
                <a:off x="1603674" y="1015129"/>
                <a:ext cx="111797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/>
                  <a:t>かんじょう</a:t>
                </a:r>
                <a:endParaRPr kumimoji="1" lang="en-US" altLang="ja-JP" sz="1400" dirty="0"/>
              </a:p>
            </p:txBody>
          </p:sp>
        </p:grpSp>
        <p:sp>
          <p:nvSpPr>
            <p:cNvPr id="40" name="四角形: 角を丸くする 110">
              <a:extLst>
                <a:ext uri="{FF2B5EF4-FFF2-40B4-BE49-F238E27FC236}">
                  <a16:creationId xmlns:a16="http://schemas.microsoft.com/office/drawing/2014/main" id="{0EFCBB44-EAC8-6C4A-8400-141FB127FD75}"/>
                </a:ext>
              </a:extLst>
            </p:cNvPr>
            <p:cNvSpPr/>
            <p:nvPr/>
          </p:nvSpPr>
          <p:spPr>
            <a:xfrm>
              <a:off x="1714075" y="3673101"/>
              <a:ext cx="872923" cy="72000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BD5C0E7D-B649-7747-9E0E-BDDEFE834F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073" y="1822351"/>
            <a:ext cx="3251200" cy="41910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</a:t>
            </a:r>
            <a:endParaRPr lang="ja-JP" altLang="en-US" dirty="0"/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63FE5A00-CA18-443B-8168-58C20D331C9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B65AF8BC-FEF2-43F0-BF46-DA355F6CE745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3E32DD25-988A-4C78-849E-47FF3E851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5CFE5A0-A71F-45C3-9FFC-1BA4BB18F6A4}"/>
              </a:ext>
            </a:extLst>
          </p:cNvPr>
          <p:cNvSpPr txBox="1"/>
          <p:nvPr/>
        </p:nvSpPr>
        <p:spPr>
          <a:xfrm>
            <a:off x="500575" y="1245270"/>
            <a:ext cx="698761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せいかい、ふせいかいにあわせて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のひょうじょうがかわる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5" name="直線矢印コネクタ 54">
            <a:extLst>
              <a:ext uri="{FF2B5EF4-FFF2-40B4-BE49-F238E27FC236}">
                <a16:creationId xmlns:a16="http://schemas.microsoft.com/office/drawing/2014/main" id="{CD297E18-CBC1-4763-AC86-A429DCF4DA4C}"/>
              </a:ext>
            </a:extLst>
          </p:cNvPr>
          <p:cNvCxnSpPr>
            <a:cxnSpLocks/>
          </p:cNvCxnSpPr>
          <p:nvPr/>
        </p:nvCxnSpPr>
        <p:spPr>
          <a:xfrm>
            <a:off x="2832054" y="3540209"/>
            <a:ext cx="45115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147BC54B-CD7B-458F-B89D-4166232EA0CC}"/>
              </a:ext>
            </a:extLst>
          </p:cNvPr>
          <p:cNvCxnSpPr>
            <a:cxnSpLocks/>
          </p:cNvCxnSpPr>
          <p:nvPr/>
        </p:nvCxnSpPr>
        <p:spPr>
          <a:xfrm>
            <a:off x="2822061" y="4500476"/>
            <a:ext cx="45115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矢印コネクタ 57">
            <a:extLst>
              <a:ext uri="{FF2B5EF4-FFF2-40B4-BE49-F238E27FC236}">
                <a16:creationId xmlns:a16="http://schemas.microsoft.com/office/drawing/2014/main" id="{8C6605CB-9621-4E79-B8BA-0A511735D80C}"/>
              </a:ext>
            </a:extLst>
          </p:cNvPr>
          <p:cNvCxnSpPr>
            <a:cxnSpLocks/>
          </p:cNvCxnSpPr>
          <p:nvPr/>
        </p:nvCxnSpPr>
        <p:spPr>
          <a:xfrm flipH="1">
            <a:off x="2823176" y="3540209"/>
            <a:ext cx="8878" cy="969145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C3CEF774-99C2-4285-BAAF-67219F5A37A0}"/>
              </a:ext>
            </a:extLst>
          </p:cNvPr>
          <p:cNvCxnSpPr>
            <a:cxnSpLocks/>
          </p:cNvCxnSpPr>
          <p:nvPr/>
        </p:nvCxnSpPr>
        <p:spPr>
          <a:xfrm>
            <a:off x="2585011" y="4032836"/>
            <a:ext cx="238165" cy="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987AAD9B-42F8-4467-96A3-FAD731A362D5}"/>
              </a:ext>
            </a:extLst>
          </p:cNvPr>
          <p:cNvGrpSpPr/>
          <p:nvPr/>
        </p:nvGrpSpPr>
        <p:grpSpPr>
          <a:xfrm>
            <a:off x="1678014" y="2399432"/>
            <a:ext cx="5414544" cy="3643042"/>
            <a:chOff x="1689648" y="2686749"/>
            <a:chExt cx="4984220" cy="3379738"/>
          </a:xfrm>
        </p:grpSpPr>
        <p:sp>
          <p:nvSpPr>
            <p:cNvPr id="62" name="正方形/長方形 61">
              <a:extLst>
                <a:ext uri="{FF2B5EF4-FFF2-40B4-BE49-F238E27FC236}">
                  <a16:creationId xmlns:a16="http://schemas.microsoft.com/office/drawing/2014/main" id="{27E72E40-E915-4E49-801B-FD0C4AAA41B6}"/>
                </a:ext>
              </a:extLst>
            </p:cNvPr>
            <p:cNvSpPr/>
            <p:nvPr/>
          </p:nvSpPr>
          <p:spPr>
            <a:xfrm>
              <a:off x="1689648" y="2686749"/>
              <a:ext cx="4984220" cy="337973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64" name="グループ化 63">
              <a:extLst>
                <a:ext uri="{FF2B5EF4-FFF2-40B4-BE49-F238E27FC236}">
                  <a16:creationId xmlns:a16="http://schemas.microsoft.com/office/drawing/2014/main" id="{6C14DC18-12DA-4DC4-8941-E5AA24E3F2A3}"/>
                </a:ext>
              </a:extLst>
            </p:cNvPr>
            <p:cNvGrpSpPr/>
            <p:nvPr/>
          </p:nvGrpSpPr>
          <p:grpSpPr>
            <a:xfrm>
              <a:off x="2107661" y="3339167"/>
              <a:ext cx="4403325" cy="1920528"/>
              <a:chOff x="385283" y="2650189"/>
              <a:chExt cx="4403325" cy="1920528"/>
            </a:xfrm>
          </p:grpSpPr>
          <p:pic>
            <p:nvPicPr>
              <p:cNvPr id="65" name="図 64">
                <a:extLst>
                  <a:ext uri="{FF2B5EF4-FFF2-40B4-BE49-F238E27FC236}">
                    <a16:creationId xmlns:a16="http://schemas.microsoft.com/office/drawing/2014/main" id="{FCD8EB9E-AC77-4AF7-BD73-6618BCAE42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33756" y="3551999"/>
                <a:ext cx="1342120" cy="1018718"/>
              </a:xfrm>
              <a:prstGeom prst="rect">
                <a:avLst/>
              </a:prstGeom>
            </p:spPr>
          </p:pic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1905A270-155F-4A4D-85EE-9F4D1A3A5D6C}"/>
                  </a:ext>
                </a:extLst>
              </p:cNvPr>
              <p:cNvSpPr txBox="1"/>
              <p:nvPr/>
            </p:nvSpPr>
            <p:spPr>
              <a:xfrm>
                <a:off x="385283" y="2650189"/>
                <a:ext cx="4403325" cy="9065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どこにひょうじょうを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いれたらいい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のかな？</a:t>
                </a:r>
              </a:p>
            </p:txBody>
          </p:sp>
        </p:grp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75F3E726-F147-4CE5-AC5E-3D6BCE6AFBD0}"/>
              </a:ext>
            </a:extLst>
          </p:cNvPr>
          <p:cNvGrpSpPr/>
          <p:nvPr/>
        </p:nvGrpSpPr>
        <p:grpSpPr>
          <a:xfrm>
            <a:off x="1567446" y="1787760"/>
            <a:ext cx="5756169" cy="4260181"/>
            <a:chOff x="1680733" y="2133553"/>
            <a:chExt cx="4984220" cy="4029075"/>
          </a:xfrm>
        </p:grpSpPr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9B897492-24CD-4BF6-B2F6-34AC5C98DF6E}"/>
                </a:ext>
              </a:extLst>
            </p:cNvPr>
            <p:cNvSpPr/>
            <p:nvPr/>
          </p:nvSpPr>
          <p:spPr>
            <a:xfrm>
              <a:off x="1680733" y="2133553"/>
              <a:ext cx="4984220" cy="402907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42" name="グループ化 41">
              <a:extLst>
                <a:ext uri="{FF2B5EF4-FFF2-40B4-BE49-F238E27FC236}">
                  <a16:creationId xmlns:a16="http://schemas.microsoft.com/office/drawing/2014/main" id="{04D9628B-E4A3-47B5-B5F4-F46A5A632B2B}"/>
                </a:ext>
              </a:extLst>
            </p:cNvPr>
            <p:cNvGrpSpPr/>
            <p:nvPr/>
          </p:nvGrpSpPr>
          <p:grpSpPr>
            <a:xfrm>
              <a:off x="2302304" y="3193636"/>
              <a:ext cx="4062952" cy="2419094"/>
              <a:chOff x="639287" y="2650189"/>
              <a:chExt cx="4062952" cy="2419094"/>
            </a:xfrm>
          </p:grpSpPr>
          <p:pic>
            <p:nvPicPr>
              <p:cNvPr id="44" name="図 43">
                <a:extLst>
                  <a:ext uri="{FF2B5EF4-FFF2-40B4-BE49-F238E27FC236}">
                    <a16:creationId xmlns:a16="http://schemas.microsoft.com/office/drawing/2014/main" id="{CEA22282-6DA8-4AE5-9842-9C29EC62F3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72757" y="4050565"/>
                <a:ext cx="1342120" cy="1018718"/>
              </a:xfrm>
              <a:prstGeom prst="rect">
                <a:avLst/>
              </a:prstGeom>
            </p:spPr>
          </p:pic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8E46C2EE-A227-42BA-A657-A47850BD69D7}"/>
                  </a:ext>
                </a:extLst>
              </p:cNvPr>
              <p:cNvSpPr txBox="1"/>
              <p:nvPr/>
            </p:nvSpPr>
            <p:spPr>
              <a:xfrm>
                <a:off x="639287" y="2650189"/>
                <a:ext cx="4062952" cy="5155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はんていするばしょは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どこかな？</a:t>
                </a:r>
              </a:p>
            </p:txBody>
          </p:sp>
        </p:grpSp>
      </p:grp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14279869-C372-9A42-AA5C-40F0399177C2}"/>
              </a:ext>
            </a:extLst>
          </p:cNvPr>
          <p:cNvSpPr txBox="1"/>
          <p:nvPr/>
        </p:nvSpPr>
        <p:spPr>
          <a:xfrm>
            <a:off x="3982379" y="1279065"/>
            <a:ext cx="9263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13660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/>
              <a:t>ちょっとむずかしいよ！よくかんさつしよう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4871314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9" y="987995"/>
            <a:ext cx="7911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どうがとおなじうごきをするプログラムをつくろう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09_03">
            <a:hlinkClick r:id="" action="ppaction://media"/>
            <a:extLst>
              <a:ext uri="{FF2B5EF4-FFF2-40B4-BE49-F238E27FC236}">
                <a16:creationId xmlns:a16="http://schemas.microsoft.com/office/drawing/2014/main" id="{007EC71C-05A0-4113-998E-63C0098C1FD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8379" y="1660076"/>
            <a:ext cx="8821349" cy="434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9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4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08235B1-66F4-4166-BF91-6FD0E1120C65}"/>
              </a:ext>
            </a:extLst>
          </p:cNvPr>
          <p:cNvSpPr txBox="1"/>
          <p:nvPr/>
        </p:nvSpPr>
        <p:spPr>
          <a:xfrm>
            <a:off x="618636" y="1092133"/>
            <a:ext cx="484507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すと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のもんだいを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8BF374F2-5B31-4B6C-ABC7-E321D637E492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38" name="正方形/長方形 37">
              <a:extLst>
                <a:ext uri="{FF2B5EF4-FFF2-40B4-BE49-F238E27FC236}">
                  <a16:creationId xmlns:a16="http://schemas.microsoft.com/office/drawing/2014/main" id="{1E455883-17CD-4D79-B720-E1F2159A5821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A93624C0-89EB-4953-9D08-AAE8D16BFB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21FCE97D-C720-42D8-AF44-407AFCFDCE32}"/>
              </a:ext>
            </a:extLst>
          </p:cNvPr>
          <p:cNvGrpSpPr/>
          <p:nvPr/>
        </p:nvGrpSpPr>
        <p:grpSpPr>
          <a:xfrm>
            <a:off x="702232" y="1745394"/>
            <a:ext cx="7645646" cy="1131079"/>
            <a:chOff x="903525" y="1873735"/>
            <a:chExt cx="7004541" cy="1131079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D5D3367E-5E5D-4C3D-BA3C-95C80EE4EAC6}"/>
                </a:ext>
              </a:extLst>
            </p:cNvPr>
            <p:cNvSpPr txBox="1"/>
            <p:nvPr/>
          </p:nvSpPr>
          <p:spPr>
            <a:xfrm>
              <a:off x="903525" y="1873735"/>
              <a:ext cx="7004541" cy="113107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>
                  <a:lumMod val="75000"/>
                  <a:lumOff val="2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ルール：ひかれるかずは、かならず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かずより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       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おおきいあたい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8382BD31-488B-4FEB-B412-C5C623C2D0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2621" y="1878253"/>
              <a:ext cx="662026" cy="572563"/>
            </a:xfrm>
            <a:prstGeom prst="rect">
              <a:avLst/>
            </a:prstGeom>
          </p:spPr>
        </p:pic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517141F-0DF7-4881-8D89-865A114BCA69}"/>
              </a:ext>
            </a:extLst>
          </p:cNvPr>
          <p:cNvSpPr txBox="1"/>
          <p:nvPr/>
        </p:nvSpPr>
        <p:spPr>
          <a:xfrm>
            <a:off x="2698713" y="3591142"/>
            <a:ext cx="3385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ja-JP" altLang="en-US" sz="3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５－</a:t>
            </a:r>
            <a:r>
              <a:rPr lang="ja-JP" altLang="en-US" sz="3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</a:t>
            </a:r>
            <a:endParaRPr lang="en-US" altLang="ja-JP" sz="3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吹き出し: 角を丸めた四角形 41">
            <a:extLst>
              <a:ext uri="{FF2B5EF4-FFF2-40B4-BE49-F238E27FC236}">
                <a16:creationId xmlns:a16="http://schemas.microsoft.com/office/drawing/2014/main" id="{9EBC612B-DECE-45C0-BD72-04639E5879E4}"/>
              </a:ext>
            </a:extLst>
          </p:cNvPr>
          <p:cNvSpPr/>
          <p:nvPr/>
        </p:nvSpPr>
        <p:spPr>
          <a:xfrm>
            <a:off x="2742660" y="2968143"/>
            <a:ext cx="1649867" cy="402301"/>
          </a:xfrm>
          <a:prstGeom prst="wedgeRoundRectCallout">
            <a:avLst>
              <a:gd name="adj1" fmla="val -27412"/>
              <a:gd name="adj2" fmla="val 73541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85D4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lang="ja-JP" altLang="en-US" b="1">
                <a:solidFill>
                  <a:schemeClr val="accent6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</a:t>
            </a:r>
            <a:r>
              <a:rPr lang="ja-JP" altLang="en-US" b="1" i="0">
                <a:solidFill>
                  <a:schemeClr val="accent6">
                    <a:lumMod val="7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かれるかず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吹き出し: 角を丸めた四角形 47">
            <a:extLst>
              <a:ext uri="{FF2B5EF4-FFF2-40B4-BE49-F238E27FC236}">
                <a16:creationId xmlns:a16="http://schemas.microsoft.com/office/drawing/2014/main" id="{38B8669E-911D-4E9F-B7C5-FE0CF40EFF01}"/>
              </a:ext>
            </a:extLst>
          </p:cNvPr>
          <p:cNvSpPr/>
          <p:nvPr/>
        </p:nvSpPr>
        <p:spPr>
          <a:xfrm>
            <a:off x="5700404" y="2941824"/>
            <a:ext cx="1161629" cy="402301"/>
          </a:xfrm>
          <a:prstGeom prst="wedgeRoundRectCallout">
            <a:avLst>
              <a:gd name="adj1" fmla="val -27412"/>
              <a:gd name="adj2" fmla="val 73541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85D4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lang="ja-JP" altLang="en-US" b="1">
                <a:solidFill>
                  <a:schemeClr val="accent6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</a:t>
            </a:r>
            <a:r>
              <a:rPr lang="ja-JP" altLang="en-US" b="1" i="0">
                <a:solidFill>
                  <a:schemeClr val="accent6">
                    <a:lumMod val="7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r>
              <a:rPr lang="ja-JP" altLang="en-US" b="1">
                <a:solidFill>
                  <a:schemeClr val="accent6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C3B9268F-C7F0-4036-A09F-FEB79B67FE81}"/>
              </a:ext>
            </a:extLst>
          </p:cNvPr>
          <p:cNvSpPr txBox="1"/>
          <p:nvPr/>
        </p:nvSpPr>
        <p:spPr>
          <a:xfrm>
            <a:off x="2698713" y="4448960"/>
            <a:ext cx="3385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ja-JP" altLang="en-US" sz="3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５－５</a:t>
            </a:r>
            <a:endParaRPr lang="en-US" altLang="ja-JP" sz="3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BA8AF0A-B708-4384-A6C6-F74C0ABF30A1}"/>
              </a:ext>
            </a:extLst>
          </p:cNvPr>
          <p:cNvSpPr txBox="1"/>
          <p:nvPr/>
        </p:nvSpPr>
        <p:spPr>
          <a:xfrm>
            <a:off x="2691255" y="5306778"/>
            <a:ext cx="3385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ja-JP" altLang="en-US" sz="3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５－</a:t>
            </a:r>
            <a:r>
              <a:rPr lang="ja-JP" altLang="en-US" sz="3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</a:t>
            </a:r>
            <a:endParaRPr lang="en-US" altLang="ja-JP" sz="3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99557E49-087A-4E4E-B111-AA1BCBA0C6C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8665"/>
          <a:stretch/>
        </p:blipFill>
        <p:spPr>
          <a:xfrm>
            <a:off x="1551232" y="3365802"/>
            <a:ext cx="692719" cy="1012055"/>
          </a:xfrm>
          <a:prstGeom prst="rect">
            <a:avLst/>
          </a:prstGeom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5D57B309-7D8D-4E12-9399-25FCAD3188E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8665"/>
          <a:stretch/>
        </p:blipFill>
        <p:spPr>
          <a:xfrm>
            <a:off x="1551232" y="4237473"/>
            <a:ext cx="692719" cy="1012055"/>
          </a:xfrm>
          <a:prstGeom prst="rect">
            <a:avLst/>
          </a:prstGeom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75013EA5-961D-4555-AC54-E1DD1AC8880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50000" t="-421" r="-1335" b="421"/>
          <a:stretch/>
        </p:blipFill>
        <p:spPr>
          <a:xfrm>
            <a:off x="1566580" y="5109144"/>
            <a:ext cx="692719" cy="101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5874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DDAF30D-5E90-A248-A95B-725325B29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568" y="1841917"/>
            <a:ext cx="4495800" cy="49022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525227F-939C-479F-9E68-D3C42457AFED}"/>
              </a:ext>
            </a:extLst>
          </p:cNvPr>
          <p:cNvSpPr txBox="1"/>
          <p:nvPr/>
        </p:nvSpPr>
        <p:spPr>
          <a:xfrm>
            <a:off x="618636" y="1092133"/>
            <a:ext cx="73979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ボタンがおされた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ときの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さんこう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してみよう！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D0E77AC7-FFBA-4588-BF38-E071ED76AB0A}"/>
              </a:ext>
            </a:extLst>
          </p:cNvPr>
          <p:cNvSpPr/>
          <p:nvPr/>
        </p:nvSpPr>
        <p:spPr>
          <a:xfrm>
            <a:off x="1049459" y="1976467"/>
            <a:ext cx="559104" cy="412812"/>
          </a:xfrm>
          <a:prstGeom prst="roundRect">
            <a:avLst>
              <a:gd name="adj" fmla="val 20968"/>
            </a:avLst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F6F90B1A-F16E-4479-8108-2C89E2E011F2}"/>
              </a:ext>
            </a:extLst>
          </p:cNvPr>
          <p:cNvCxnSpPr>
            <a:cxnSpLocks/>
          </p:cNvCxnSpPr>
          <p:nvPr/>
        </p:nvCxnSpPr>
        <p:spPr>
          <a:xfrm>
            <a:off x="3342639" y="2182873"/>
            <a:ext cx="194845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D79152B1-A683-4324-A2D3-65C6F5E6C384}"/>
              </a:ext>
            </a:extLst>
          </p:cNvPr>
          <p:cNvSpPr/>
          <p:nvPr/>
        </p:nvSpPr>
        <p:spPr>
          <a:xfrm>
            <a:off x="769907" y="4580958"/>
            <a:ext cx="559104" cy="348893"/>
          </a:xfrm>
          <a:prstGeom prst="roundRect">
            <a:avLst>
              <a:gd name="adj" fmla="val 20968"/>
            </a:avLst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2BA6400F-2A3D-411B-ADE8-8FDF3D070D38}"/>
              </a:ext>
            </a:extLst>
          </p:cNvPr>
          <p:cNvCxnSpPr>
            <a:cxnSpLocks/>
          </p:cNvCxnSpPr>
          <p:nvPr/>
        </p:nvCxnSpPr>
        <p:spPr>
          <a:xfrm>
            <a:off x="2752078" y="4554689"/>
            <a:ext cx="253901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AC38835-3438-477A-93F1-B6BAE9D7EB27}"/>
              </a:ext>
            </a:extLst>
          </p:cNvPr>
          <p:cNvSpPr txBox="1"/>
          <p:nvPr/>
        </p:nvSpPr>
        <p:spPr>
          <a:xfrm>
            <a:off x="5362112" y="1841917"/>
            <a:ext cx="378188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にかえたら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いいかも！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19A7473-3F7D-401E-A1B0-7B7C819101AA}"/>
              </a:ext>
            </a:extLst>
          </p:cNvPr>
          <p:cNvSpPr txBox="1"/>
          <p:nvPr/>
        </p:nvSpPr>
        <p:spPr>
          <a:xfrm>
            <a:off x="5367848" y="4178324"/>
            <a:ext cx="31959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にかえたら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いいかも！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256B9FC0-DFB2-4D41-9909-250C74FE58CB}"/>
              </a:ext>
            </a:extLst>
          </p:cNvPr>
          <p:cNvGrpSpPr/>
          <p:nvPr/>
        </p:nvGrpSpPr>
        <p:grpSpPr>
          <a:xfrm>
            <a:off x="3389252" y="5235466"/>
            <a:ext cx="5157670" cy="1060802"/>
            <a:chOff x="3000446" y="5582649"/>
            <a:chExt cx="5157670" cy="1060802"/>
          </a:xfrm>
        </p:grpSpPr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D836F5AB-2C3C-4210-B4DB-DE4BD64073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42026" y="5765867"/>
              <a:ext cx="1116090" cy="787426"/>
            </a:xfrm>
            <a:prstGeom prst="rect">
              <a:avLst/>
            </a:prstGeom>
          </p:spPr>
        </p:pic>
        <p:sp>
          <p:nvSpPr>
            <p:cNvPr id="39" name="吹き出し: 角を丸めた四角形 38">
              <a:extLst>
                <a:ext uri="{FF2B5EF4-FFF2-40B4-BE49-F238E27FC236}">
                  <a16:creationId xmlns:a16="http://schemas.microsoft.com/office/drawing/2014/main" id="{A4978D06-32A1-41DB-8359-53041A9A82F3}"/>
                </a:ext>
              </a:extLst>
            </p:cNvPr>
            <p:cNvSpPr/>
            <p:nvPr/>
          </p:nvSpPr>
          <p:spPr>
            <a:xfrm>
              <a:off x="3000446" y="5607913"/>
              <a:ext cx="3817604" cy="1035538"/>
            </a:xfrm>
            <a:prstGeom prst="wedgeRoundRectCallout">
              <a:avLst>
                <a:gd name="adj1" fmla="val 53941"/>
                <a:gd name="adj2" fmla="val -2343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028FE04B-3769-4A7B-BF92-317C252F7748}"/>
                </a:ext>
              </a:extLst>
            </p:cNvPr>
            <p:cNvSpPr txBox="1"/>
            <p:nvPr/>
          </p:nvSpPr>
          <p:spPr>
            <a:xfrm>
              <a:off x="3104569" y="5582649"/>
              <a:ext cx="350041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ルールをプログラミングしたいけど、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どこにいれたらいいかなぁ？</a:t>
              </a:r>
            </a:p>
          </p:txBody>
        </p:sp>
      </p:grp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6B81DF62-91C9-4899-90AA-7DBD301DCFF2}"/>
              </a:ext>
            </a:extLst>
          </p:cNvPr>
          <p:cNvCxnSpPr>
            <a:cxnSpLocks/>
          </p:cNvCxnSpPr>
          <p:nvPr/>
        </p:nvCxnSpPr>
        <p:spPr>
          <a:xfrm>
            <a:off x="3778521" y="3436524"/>
            <a:ext cx="121012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四角形: 角を丸くする 53">
            <a:extLst>
              <a:ext uri="{FF2B5EF4-FFF2-40B4-BE49-F238E27FC236}">
                <a16:creationId xmlns:a16="http://schemas.microsoft.com/office/drawing/2014/main" id="{3AC639AE-E1AF-4864-89BD-CBF020EE5827}"/>
              </a:ext>
            </a:extLst>
          </p:cNvPr>
          <p:cNvSpPr/>
          <p:nvPr/>
        </p:nvSpPr>
        <p:spPr>
          <a:xfrm>
            <a:off x="2021374" y="3289531"/>
            <a:ext cx="1210124" cy="392090"/>
          </a:xfrm>
          <a:prstGeom prst="roundRect">
            <a:avLst>
              <a:gd name="adj" fmla="val 20968"/>
            </a:avLst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6B5B1D3E-8C57-427C-95EF-84B8A26F04D6}"/>
              </a:ext>
            </a:extLst>
          </p:cNvPr>
          <p:cNvGrpSpPr/>
          <p:nvPr/>
        </p:nvGrpSpPr>
        <p:grpSpPr>
          <a:xfrm>
            <a:off x="5362112" y="3000991"/>
            <a:ext cx="3765462" cy="577081"/>
            <a:chOff x="5362112" y="3000991"/>
            <a:chExt cx="3765462" cy="577081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66514DFE-6214-4EE5-90DC-113B7B661CBF}"/>
                </a:ext>
              </a:extLst>
            </p:cNvPr>
            <p:cNvSpPr txBox="1"/>
            <p:nvPr/>
          </p:nvSpPr>
          <p:spPr>
            <a:xfrm>
              <a:off x="5362112" y="3000991"/>
              <a:ext cx="376546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にかえたら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いいかも！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6" name="図 55">
              <a:extLst>
                <a:ext uri="{FF2B5EF4-FFF2-40B4-BE49-F238E27FC236}">
                  <a16:creationId xmlns:a16="http://schemas.microsoft.com/office/drawing/2014/main" id="{5425E0F2-CC33-40C8-9E44-F68346B4CE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64124" y="3142556"/>
              <a:ext cx="1013879" cy="432000"/>
            </a:xfrm>
            <a:prstGeom prst="rect">
              <a:avLst/>
            </a:prstGeom>
          </p:spPr>
        </p:pic>
      </p:grp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9B16FB37-8569-47A3-921E-69DE05D8252C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60" name="正方形/長方形 59">
              <a:extLst>
                <a:ext uri="{FF2B5EF4-FFF2-40B4-BE49-F238E27FC236}">
                  <a16:creationId xmlns:a16="http://schemas.microsoft.com/office/drawing/2014/main" id="{04BFAAD7-BA6F-415C-A9C1-67369109C236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61" name="図 60">
              <a:extLst>
                <a:ext uri="{FF2B5EF4-FFF2-40B4-BE49-F238E27FC236}">
                  <a16:creationId xmlns:a16="http://schemas.microsoft.com/office/drawing/2014/main" id="{F4022D90-EEB0-4A3F-8167-2BB76955E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78428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F7C8D024-9BF8-CB4E-8391-92D614803036}"/>
              </a:ext>
            </a:extLst>
          </p:cNvPr>
          <p:cNvGrpSpPr/>
          <p:nvPr/>
        </p:nvGrpSpPr>
        <p:grpSpPr>
          <a:xfrm>
            <a:off x="4636828" y="1076506"/>
            <a:ext cx="4445000" cy="4889500"/>
            <a:chOff x="4723694" y="1063402"/>
            <a:chExt cx="4445000" cy="4889500"/>
          </a:xfrm>
        </p:grpSpPr>
        <p:pic>
          <p:nvPicPr>
            <p:cNvPr id="43" name="図 42">
              <a:extLst>
                <a:ext uri="{FF2B5EF4-FFF2-40B4-BE49-F238E27FC236}">
                  <a16:creationId xmlns:a16="http://schemas.microsoft.com/office/drawing/2014/main" id="{8E3078DB-0A88-DE45-9F1C-0832029AB2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23694" y="1063402"/>
              <a:ext cx="4445000" cy="4889500"/>
            </a:xfrm>
            <a:prstGeom prst="rect">
              <a:avLst/>
            </a:prstGeom>
          </p:spPr>
        </p:pic>
        <p:pic>
          <p:nvPicPr>
            <p:cNvPr id="45" name="図 44">
              <a:extLst>
                <a:ext uri="{FF2B5EF4-FFF2-40B4-BE49-F238E27FC236}">
                  <a16:creationId xmlns:a16="http://schemas.microsoft.com/office/drawing/2014/main" id="{098FD389-05B5-F649-9D8F-05C514FE3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77040" y="3908210"/>
              <a:ext cx="986869" cy="421575"/>
            </a:xfrm>
            <a:prstGeom prst="rect">
              <a:avLst/>
            </a:prstGeom>
          </p:spPr>
        </p:pic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38B6A240-C4A7-2A44-821F-6F26239657B1}"/>
              </a:ext>
            </a:extLst>
          </p:cNvPr>
          <p:cNvGrpSpPr/>
          <p:nvPr/>
        </p:nvGrpSpPr>
        <p:grpSpPr>
          <a:xfrm>
            <a:off x="7169353" y="3092510"/>
            <a:ext cx="1024065" cy="751565"/>
            <a:chOff x="60868" y="3459450"/>
            <a:chExt cx="1024065" cy="751565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C8CE45AA-906D-FB44-921A-9627F104A093}"/>
                </a:ext>
              </a:extLst>
            </p:cNvPr>
            <p:cNvGrpSpPr/>
            <p:nvPr/>
          </p:nvGrpSpPr>
          <p:grpSpPr>
            <a:xfrm>
              <a:off x="60868" y="3459450"/>
              <a:ext cx="1024065" cy="751565"/>
              <a:chOff x="3781523" y="1599811"/>
              <a:chExt cx="1024065" cy="751565"/>
            </a:xfrm>
          </p:grpSpPr>
          <p:pic>
            <p:nvPicPr>
              <p:cNvPr id="37" name="図 36">
                <a:extLst>
                  <a:ext uri="{FF2B5EF4-FFF2-40B4-BE49-F238E27FC236}">
                    <a16:creationId xmlns:a16="http://schemas.microsoft.com/office/drawing/2014/main" id="{594B1AE8-6209-F24A-9E2E-F606BDC02B0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24002" t="11281" r="22455" b="40672"/>
              <a:stretch/>
            </p:blipFill>
            <p:spPr>
              <a:xfrm>
                <a:off x="4009496" y="1599811"/>
                <a:ext cx="504968" cy="453130"/>
              </a:xfrm>
              <a:prstGeom prst="rect">
                <a:avLst/>
              </a:prstGeom>
            </p:spPr>
          </p:pic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ACFA4B9D-CB03-2A4D-9AF9-EDEF8DB392E4}"/>
                  </a:ext>
                </a:extLst>
              </p:cNvPr>
              <p:cNvSpPr txBox="1"/>
              <p:nvPr/>
            </p:nvSpPr>
            <p:spPr>
              <a:xfrm>
                <a:off x="3781523" y="2012822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えんざん</a:t>
                </a:r>
                <a:endParaRPr kumimoji="1" lang="en-US" altLang="ja-JP" sz="1600" dirty="0"/>
              </a:p>
            </p:txBody>
          </p:sp>
        </p:grpSp>
        <p:sp>
          <p:nvSpPr>
            <p:cNvPr id="36" name="四角形: 角を丸くする 110">
              <a:extLst>
                <a:ext uri="{FF2B5EF4-FFF2-40B4-BE49-F238E27FC236}">
                  <a16:creationId xmlns:a16="http://schemas.microsoft.com/office/drawing/2014/main" id="{9578529A-90A4-5848-89C9-6BD06A09B684}"/>
                </a:ext>
              </a:extLst>
            </p:cNvPr>
            <p:cNvSpPr/>
            <p:nvPr/>
          </p:nvSpPr>
          <p:spPr>
            <a:xfrm>
              <a:off x="85646" y="3469900"/>
              <a:ext cx="959814" cy="72000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17" name="図 16">
            <a:extLst>
              <a:ext uri="{FF2B5EF4-FFF2-40B4-BE49-F238E27FC236}">
                <a16:creationId xmlns:a16="http://schemas.microsoft.com/office/drawing/2014/main" id="{E000459E-B3C0-5147-A951-CCB7B3A5AE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271" y="5740668"/>
            <a:ext cx="1984352" cy="577082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A12F9361-0DA4-5349-BC1B-82FDA9B623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028" y="977899"/>
            <a:ext cx="4495800" cy="49022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911" y="476640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9B15F6E0-986E-4E8A-BC84-61EC113B13D4}"/>
              </a:ext>
            </a:extLst>
          </p:cNvPr>
          <p:cNvSpPr/>
          <p:nvPr/>
        </p:nvSpPr>
        <p:spPr>
          <a:xfrm>
            <a:off x="804719" y="1134647"/>
            <a:ext cx="559104" cy="412812"/>
          </a:xfrm>
          <a:prstGeom prst="roundRect">
            <a:avLst>
              <a:gd name="adj" fmla="val 20968"/>
            </a:avLst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3B4A2D2B-0B8D-4154-8F23-E6C6A449A636}"/>
              </a:ext>
            </a:extLst>
          </p:cNvPr>
          <p:cNvCxnSpPr>
            <a:cxnSpLocks/>
          </p:cNvCxnSpPr>
          <p:nvPr/>
        </p:nvCxnSpPr>
        <p:spPr>
          <a:xfrm>
            <a:off x="2694568" y="1517059"/>
            <a:ext cx="194845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B332FBD9-D808-4204-B9FD-9027F4C7218A}"/>
              </a:ext>
            </a:extLst>
          </p:cNvPr>
          <p:cNvSpPr/>
          <p:nvPr/>
        </p:nvSpPr>
        <p:spPr>
          <a:xfrm>
            <a:off x="529301" y="3708787"/>
            <a:ext cx="559104" cy="348893"/>
          </a:xfrm>
          <a:prstGeom prst="roundRect">
            <a:avLst>
              <a:gd name="adj" fmla="val 20968"/>
            </a:avLst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1880F834-2C83-4757-A632-2CF23E4B45FE}"/>
              </a:ext>
            </a:extLst>
          </p:cNvPr>
          <p:cNvCxnSpPr>
            <a:cxnSpLocks/>
          </p:cNvCxnSpPr>
          <p:nvPr/>
        </p:nvCxnSpPr>
        <p:spPr>
          <a:xfrm>
            <a:off x="2104007" y="3888875"/>
            <a:ext cx="253901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1FB33072-C596-42D9-A712-AD573650A3A0}"/>
              </a:ext>
            </a:extLst>
          </p:cNvPr>
          <p:cNvCxnSpPr>
            <a:cxnSpLocks/>
          </p:cNvCxnSpPr>
          <p:nvPr/>
        </p:nvCxnSpPr>
        <p:spPr>
          <a:xfrm>
            <a:off x="3432895" y="2690391"/>
            <a:ext cx="121012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四角形: 角を丸くする 31">
            <a:extLst>
              <a:ext uri="{FF2B5EF4-FFF2-40B4-BE49-F238E27FC236}">
                <a16:creationId xmlns:a16="http://schemas.microsoft.com/office/drawing/2014/main" id="{50826E28-051B-43B0-8C48-29C51A800EF4}"/>
              </a:ext>
            </a:extLst>
          </p:cNvPr>
          <p:cNvSpPr/>
          <p:nvPr/>
        </p:nvSpPr>
        <p:spPr>
          <a:xfrm>
            <a:off x="1741037" y="2417742"/>
            <a:ext cx="1210124" cy="392090"/>
          </a:xfrm>
          <a:prstGeom prst="roundRect">
            <a:avLst>
              <a:gd name="adj" fmla="val 20968"/>
            </a:avLst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FE5A9A4-53C3-4C91-B16D-1C8F4403FDF5}"/>
              </a:ext>
            </a:extLst>
          </p:cNvPr>
          <p:cNvSpPr txBox="1"/>
          <p:nvPr/>
        </p:nvSpPr>
        <p:spPr>
          <a:xfrm>
            <a:off x="701395" y="5675196"/>
            <a:ext cx="83139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　　　　　　　　　をみぎクリック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して、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ふくせい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四角形: 角を丸くする 40">
            <a:extLst>
              <a:ext uri="{FF2B5EF4-FFF2-40B4-BE49-F238E27FC236}">
                <a16:creationId xmlns:a16="http://schemas.microsoft.com/office/drawing/2014/main" id="{F9D13307-7365-45E7-BCDD-5BA83EB73FE1}"/>
              </a:ext>
            </a:extLst>
          </p:cNvPr>
          <p:cNvSpPr/>
          <p:nvPr/>
        </p:nvSpPr>
        <p:spPr>
          <a:xfrm>
            <a:off x="5295199" y="1203547"/>
            <a:ext cx="559104" cy="412812"/>
          </a:xfrm>
          <a:prstGeom prst="roundRect">
            <a:avLst>
              <a:gd name="adj" fmla="val 20968"/>
            </a:avLst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2" name="四角形: 角を丸くする 41">
            <a:extLst>
              <a:ext uri="{FF2B5EF4-FFF2-40B4-BE49-F238E27FC236}">
                <a16:creationId xmlns:a16="http://schemas.microsoft.com/office/drawing/2014/main" id="{6971CA5C-9BB5-4293-A1D2-F6250B2CAA35}"/>
              </a:ext>
            </a:extLst>
          </p:cNvPr>
          <p:cNvSpPr/>
          <p:nvPr/>
        </p:nvSpPr>
        <p:spPr>
          <a:xfrm>
            <a:off x="5062865" y="3806561"/>
            <a:ext cx="559104" cy="348893"/>
          </a:xfrm>
          <a:prstGeom prst="roundRect">
            <a:avLst>
              <a:gd name="adj" fmla="val 20968"/>
            </a:avLst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4" name="四角形: 角を丸くする 43">
            <a:extLst>
              <a:ext uri="{FF2B5EF4-FFF2-40B4-BE49-F238E27FC236}">
                <a16:creationId xmlns:a16="http://schemas.microsoft.com/office/drawing/2014/main" id="{EDC232D8-180F-46FB-974F-685A8FFBD0F5}"/>
              </a:ext>
            </a:extLst>
          </p:cNvPr>
          <p:cNvSpPr/>
          <p:nvPr/>
        </p:nvSpPr>
        <p:spPr>
          <a:xfrm>
            <a:off x="6281206" y="2486237"/>
            <a:ext cx="1210125" cy="392090"/>
          </a:xfrm>
          <a:prstGeom prst="roundRect">
            <a:avLst>
              <a:gd name="adj" fmla="val 20968"/>
            </a:avLst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A7BC494B-B099-4BD4-81DE-711932631ACD}"/>
              </a:ext>
            </a:extLst>
          </p:cNvPr>
          <p:cNvSpPr txBox="1"/>
          <p:nvPr/>
        </p:nvSpPr>
        <p:spPr>
          <a:xfrm>
            <a:off x="701395" y="6178318"/>
            <a:ext cx="83139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　まえのページで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したぶぶんをへんこうする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6" name="コネクタ: カギ線 55">
            <a:extLst>
              <a:ext uri="{FF2B5EF4-FFF2-40B4-BE49-F238E27FC236}">
                <a16:creationId xmlns:a16="http://schemas.microsoft.com/office/drawing/2014/main" id="{0FAE468D-552D-4A8E-946A-84255B06ACDF}"/>
              </a:ext>
            </a:extLst>
          </p:cNvPr>
          <p:cNvCxnSpPr>
            <a:cxnSpLocks/>
          </p:cNvCxnSpPr>
          <p:nvPr/>
        </p:nvCxnSpPr>
        <p:spPr>
          <a:xfrm rot="10800000">
            <a:off x="6698820" y="2895615"/>
            <a:ext cx="518726" cy="526698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グループ化 65">
            <a:extLst>
              <a:ext uri="{FF2B5EF4-FFF2-40B4-BE49-F238E27FC236}">
                <a16:creationId xmlns:a16="http://schemas.microsoft.com/office/drawing/2014/main" id="{FF1398EB-7BA8-49DE-AF51-13F59C99A14B}"/>
              </a:ext>
            </a:extLst>
          </p:cNvPr>
          <p:cNvGrpSpPr/>
          <p:nvPr/>
        </p:nvGrpSpPr>
        <p:grpSpPr>
          <a:xfrm>
            <a:off x="168356" y="936514"/>
            <a:ext cx="8908302" cy="5893437"/>
            <a:chOff x="-31795" y="960068"/>
            <a:chExt cx="8908302" cy="5585971"/>
          </a:xfrm>
        </p:grpSpPr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70D4A256-116E-4678-99C8-0060CF89FA3E}"/>
                </a:ext>
              </a:extLst>
            </p:cNvPr>
            <p:cNvSpPr/>
            <p:nvPr/>
          </p:nvSpPr>
          <p:spPr>
            <a:xfrm>
              <a:off x="-31795" y="960068"/>
              <a:ext cx="8908302" cy="558597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424FF0F4-04AA-4A18-9C7E-7655B37B3B7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910685" y="4454719"/>
              <a:ext cx="1301092" cy="968916"/>
            </a:xfrm>
            <a:prstGeom prst="rect">
              <a:avLst/>
            </a:prstGeom>
          </p:spPr>
        </p:pic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90066194-3A68-4216-9C62-E65DA3F1C0D1}"/>
                </a:ext>
              </a:extLst>
            </p:cNvPr>
            <p:cNvSpPr txBox="1"/>
            <p:nvPr/>
          </p:nvSpPr>
          <p:spPr>
            <a:xfrm>
              <a:off x="1424419" y="2801250"/>
              <a:ext cx="6672431" cy="9771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ブロックをまとめて</a:t>
              </a: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コピーするほうほうが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あったよね！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それをつかうとかんたんに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できそうだよ！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74" name="グループ化 73">
            <a:extLst>
              <a:ext uri="{FF2B5EF4-FFF2-40B4-BE49-F238E27FC236}">
                <a16:creationId xmlns:a16="http://schemas.microsoft.com/office/drawing/2014/main" id="{14E34C92-22A7-4379-A6D1-3240C0392CCA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75" name="正方形/長方形 74">
              <a:extLst>
                <a:ext uri="{FF2B5EF4-FFF2-40B4-BE49-F238E27FC236}">
                  <a16:creationId xmlns:a16="http://schemas.microsoft.com/office/drawing/2014/main" id="{D4785EB0-9DF2-4026-8593-BCA0A02EDC9A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76" name="図 75">
              <a:extLst>
                <a:ext uri="{FF2B5EF4-FFF2-40B4-BE49-F238E27FC236}">
                  <a16:creationId xmlns:a16="http://schemas.microsoft.com/office/drawing/2014/main" id="{A60B9DFB-EB23-40DE-8A3C-0FA3F44F0FA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530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5634A60B-F013-5846-97D4-66E5DDB0A0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555" y="1915296"/>
            <a:ext cx="4221288" cy="464341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4DCB0FF-3AC0-4F3B-B858-35DD77E23758}"/>
              </a:ext>
            </a:extLst>
          </p:cNvPr>
          <p:cNvSpPr txBox="1"/>
          <p:nvPr/>
        </p:nvSpPr>
        <p:spPr>
          <a:xfrm>
            <a:off x="618636" y="1092133"/>
            <a:ext cx="73979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ルールをプログラミングしよう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494B9727-2A32-4668-BA55-133355870E3F}"/>
              </a:ext>
            </a:extLst>
          </p:cNvPr>
          <p:cNvSpPr/>
          <p:nvPr/>
        </p:nvSpPr>
        <p:spPr>
          <a:xfrm>
            <a:off x="518840" y="3229677"/>
            <a:ext cx="3076390" cy="488271"/>
          </a:xfrm>
          <a:prstGeom prst="roundRect">
            <a:avLst>
              <a:gd name="adj" fmla="val 20968"/>
            </a:avLst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0" name="吹き出し: 角を丸めた四角形 9">
            <a:extLst>
              <a:ext uri="{FF2B5EF4-FFF2-40B4-BE49-F238E27FC236}">
                <a16:creationId xmlns:a16="http://schemas.microsoft.com/office/drawing/2014/main" id="{E93B7C12-D51E-438B-B2CE-F2E4BC893D14}"/>
              </a:ext>
            </a:extLst>
          </p:cNvPr>
          <p:cNvSpPr/>
          <p:nvPr/>
        </p:nvSpPr>
        <p:spPr>
          <a:xfrm>
            <a:off x="2607970" y="3840256"/>
            <a:ext cx="5300096" cy="1236952"/>
          </a:xfrm>
          <a:prstGeom prst="wedgeRoundRectCallout">
            <a:avLst>
              <a:gd name="adj1" fmla="val 35735"/>
              <a:gd name="adj2" fmla="val 81812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64926E74-A943-43B8-9AEC-657E8E9E65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0787" y="4235817"/>
            <a:ext cx="1234151" cy="1966755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48320C7-9644-47C4-B942-5FD2B2B59EA5}"/>
              </a:ext>
            </a:extLst>
          </p:cNvPr>
          <p:cNvSpPr txBox="1"/>
          <p:nvPr/>
        </p:nvSpPr>
        <p:spPr>
          <a:xfrm>
            <a:off x="2773514" y="3917047"/>
            <a:ext cx="50055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けっかのへんすうにあたいをだいにゅうするまえに、かずのおおきさをしらべると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いいよ！</a:t>
            </a:r>
          </a:p>
        </p:txBody>
      </p: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CB064229-6A25-4B03-9237-6B08A8B03A26}"/>
              </a:ext>
            </a:extLst>
          </p:cNvPr>
          <p:cNvCxnSpPr>
            <a:cxnSpLocks/>
          </p:cNvCxnSpPr>
          <p:nvPr/>
        </p:nvCxnSpPr>
        <p:spPr>
          <a:xfrm>
            <a:off x="3680025" y="3421272"/>
            <a:ext cx="123359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6CC8B64-40D5-4158-BA68-411923F33774}"/>
              </a:ext>
            </a:extLst>
          </p:cNvPr>
          <p:cNvSpPr txBox="1"/>
          <p:nvPr/>
        </p:nvSpPr>
        <p:spPr>
          <a:xfrm>
            <a:off x="5119896" y="3029889"/>
            <a:ext cx="295371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ここをかえ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ると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いいかも！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FA6CE715-535F-4D09-B84E-30BC278E5FF6}"/>
              </a:ext>
            </a:extLst>
          </p:cNvPr>
          <p:cNvGrpSpPr/>
          <p:nvPr/>
        </p:nvGrpSpPr>
        <p:grpSpPr>
          <a:xfrm>
            <a:off x="505696" y="3229677"/>
            <a:ext cx="7768282" cy="3268170"/>
            <a:chOff x="3468256" y="657580"/>
            <a:chExt cx="7768282" cy="3268170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3452CA74-712C-43ED-AAE7-C300F562DA2C}"/>
                </a:ext>
              </a:extLst>
            </p:cNvPr>
            <p:cNvSpPr/>
            <p:nvPr/>
          </p:nvSpPr>
          <p:spPr>
            <a:xfrm>
              <a:off x="3468256" y="657580"/>
              <a:ext cx="7768282" cy="326817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CDE316FB-B850-4593-987E-D81283C8359B}"/>
                </a:ext>
              </a:extLst>
            </p:cNvPr>
            <p:cNvGrpSpPr/>
            <p:nvPr/>
          </p:nvGrpSpPr>
          <p:grpSpPr>
            <a:xfrm>
              <a:off x="3899761" y="1538811"/>
              <a:ext cx="6897172" cy="1802316"/>
              <a:chOff x="3899761" y="1538811"/>
              <a:chExt cx="6897172" cy="1802316"/>
            </a:xfrm>
          </p:grpSpPr>
          <p:pic>
            <p:nvPicPr>
              <p:cNvPr id="23" name="図 22">
                <a:extLst>
                  <a:ext uri="{FF2B5EF4-FFF2-40B4-BE49-F238E27FC236}">
                    <a16:creationId xmlns:a16="http://schemas.microsoft.com/office/drawing/2014/main" id="{C874CE24-D19B-4B0F-B9BF-551DC490D8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70057" y="2372211"/>
                <a:ext cx="1301092" cy="968916"/>
              </a:xfrm>
              <a:prstGeom prst="rect">
                <a:avLst/>
              </a:prstGeom>
            </p:spPr>
          </p:pic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4FFFAD1D-3114-41E1-B831-28A7E50EEC45}"/>
                  </a:ext>
                </a:extLst>
              </p:cNvPr>
              <p:cNvSpPr txBox="1"/>
              <p:nvPr/>
            </p:nvSpPr>
            <p:spPr>
              <a:xfrm>
                <a:off x="3899761" y="1538811"/>
                <a:ext cx="6897172" cy="977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ふたつのかずのおおきさは、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どこでかくにんする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のがいいのかな？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1ABBEB5F-E5D9-49D6-8B24-024C46104D6B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27161130-5EC9-4468-8FCF-EF64266CAF19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EA9A9299-82EC-4014-B0BC-DD1C078879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50506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4310777-9CD9-464B-A035-4A684EC64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181" y="2093376"/>
            <a:ext cx="4699000" cy="33655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74F1A07-E894-4780-B763-6CCD450A8C91}"/>
              </a:ext>
            </a:extLst>
          </p:cNvPr>
          <p:cNvSpPr txBox="1"/>
          <p:nvPr/>
        </p:nvSpPr>
        <p:spPr>
          <a:xfrm>
            <a:off x="1811044" y="991238"/>
            <a:ext cx="31959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のプログラミング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210A7FC-1DFB-4681-B49B-E31BC113A948}"/>
              </a:ext>
            </a:extLst>
          </p:cNvPr>
          <p:cNvSpPr/>
          <p:nvPr/>
        </p:nvSpPr>
        <p:spPr>
          <a:xfrm>
            <a:off x="261609" y="2666665"/>
            <a:ext cx="4000685" cy="493786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2DF64F2A-1C59-4ABF-A9D7-F6BDFBC7E2D3}"/>
              </a:ext>
            </a:extLst>
          </p:cNvPr>
          <p:cNvSpPr/>
          <p:nvPr/>
        </p:nvSpPr>
        <p:spPr>
          <a:xfrm>
            <a:off x="179456" y="3484492"/>
            <a:ext cx="4000685" cy="1589104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60804B2-6E2E-45A9-84E0-7FF3AF5A7324}"/>
              </a:ext>
            </a:extLst>
          </p:cNvPr>
          <p:cNvSpPr txBox="1"/>
          <p:nvPr/>
        </p:nvSpPr>
        <p:spPr>
          <a:xfrm>
            <a:off x="3417833" y="2552751"/>
            <a:ext cx="81782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【A】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AC85963-07F2-47A6-A878-6406E389C552}"/>
              </a:ext>
            </a:extLst>
          </p:cNvPr>
          <p:cNvSpPr txBox="1"/>
          <p:nvPr/>
        </p:nvSpPr>
        <p:spPr>
          <a:xfrm>
            <a:off x="3417833" y="3361833"/>
            <a:ext cx="81782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【B】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D46C29D-F2A7-45FF-9BAD-AA02143F1976}"/>
              </a:ext>
            </a:extLst>
          </p:cNvPr>
          <p:cNvSpPr txBox="1"/>
          <p:nvPr/>
        </p:nvSpPr>
        <p:spPr>
          <a:xfrm>
            <a:off x="4417566" y="2282692"/>
            <a:ext cx="434812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けいさんけっかをへんすう「けっか」に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だいにゅう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FC0032E-AB1A-46F5-A3D3-28E8CDA466A7}"/>
              </a:ext>
            </a:extLst>
          </p:cNvPr>
          <p:cNvSpPr txBox="1"/>
          <p:nvPr/>
        </p:nvSpPr>
        <p:spPr>
          <a:xfrm>
            <a:off x="4209202" y="3282076"/>
            <a:ext cx="476485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【B】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かれる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lang="ja-JP" altLang="en-US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ちが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1D5DBF9-C19F-46B9-9DEF-4D960CB1C2CD}"/>
              </a:ext>
            </a:extLst>
          </p:cNvPr>
          <p:cNvSpPr txBox="1"/>
          <p:nvPr/>
        </p:nvSpPr>
        <p:spPr>
          <a:xfrm>
            <a:off x="4166152" y="1662922"/>
            <a:ext cx="48509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【A】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かれる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くかずが</a:t>
            </a:r>
            <a:r>
              <a:rPr lang="ja-JP" altLang="en-US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じ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194728AF-F61A-4AF2-9555-6B935C84A008}"/>
              </a:ext>
            </a:extLst>
          </p:cNvPr>
          <p:cNvSpPr txBox="1"/>
          <p:nvPr/>
        </p:nvSpPr>
        <p:spPr>
          <a:xfrm>
            <a:off x="4627393" y="5458876"/>
            <a:ext cx="4699000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 けいさんけっかを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へんすう「けっか」にだいにゅうする。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A8F68038-88B6-4F8B-AD8F-E10347C12794}"/>
              </a:ext>
            </a:extLst>
          </p:cNvPr>
          <p:cNvSpPr txBox="1"/>
          <p:nvPr/>
        </p:nvSpPr>
        <p:spPr>
          <a:xfrm>
            <a:off x="4627393" y="3941889"/>
            <a:ext cx="4803602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 ひかれる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より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おお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きくなるまでひく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のへんすう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にらんすうをだいにゅうする。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66" name="グループ化 65">
            <a:extLst>
              <a:ext uri="{FF2B5EF4-FFF2-40B4-BE49-F238E27FC236}">
                <a16:creationId xmlns:a16="http://schemas.microsoft.com/office/drawing/2014/main" id="{F878D0B5-B86D-4565-8825-7EF311E64061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67" name="正方形/長方形 66">
              <a:extLst>
                <a:ext uri="{FF2B5EF4-FFF2-40B4-BE49-F238E27FC236}">
                  <a16:creationId xmlns:a16="http://schemas.microsoft.com/office/drawing/2014/main" id="{3DE8F187-780B-4116-8865-E09EC1F3740E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44237DEB-8710-4634-8575-D92BB8F73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0E696042-D9F1-1542-9F03-5B4482EF9796}"/>
              </a:ext>
            </a:extLst>
          </p:cNvPr>
          <p:cNvSpPr/>
          <p:nvPr/>
        </p:nvSpPr>
        <p:spPr>
          <a:xfrm>
            <a:off x="495229" y="1173396"/>
            <a:ext cx="1315815" cy="344956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8988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CEA8208-AE5B-304D-9BE4-5E8288BFA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712" y="131149"/>
            <a:ext cx="3991757" cy="672685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A5248363-C774-4B4D-BBE2-60D69F2D4828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EFC59B3A-3544-4F0F-B284-1CCAF2A00320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4B9D5D8C-7C8F-44DE-AE9E-8D8D3C013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9663251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124A73-EC30-784C-B048-03FC141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8380640" cy="480131"/>
          </a:xfrm>
        </p:spPr>
        <p:txBody>
          <a:bodyPr/>
          <a:lstStyle/>
          <a:p>
            <a:r>
              <a:rPr lang="ja-JP" altLang="ja-JP" sz="2800" b="1" spc="-46">
                <a:solidFill>
                  <a:srgbClr val="000000"/>
                </a:solidFill>
                <a:latin typeface="Meiryo UI"/>
                <a:ea typeface="Meiryo UI"/>
              </a:rPr>
              <a:t>チャレンジ！</a:t>
            </a:r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F084601-0C25-F949-851F-4BFB1C8B5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147692" y="2997507"/>
            <a:ext cx="1149287" cy="196275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DBA3A5B-8BB4-E347-940D-6D56A9764901}"/>
              </a:ext>
            </a:extLst>
          </p:cNvPr>
          <p:cNvSpPr txBox="1"/>
          <p:nvPr/>
        </p:nvSpPr>
        <p:spPr>
          <a:xfrm>
            <a:off x="3293098" y="3406294"/>
            <a:ext cx="3505782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めいれいどおりにうごいたかな？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吹き出し: 角を丸めた四角形 33">
            <a:extLst>
              <a:ext uri="{FF2B5EF4-FFF2-40B4-BE49-F238E27FC236}">
                <a16:creationId xmlns:a16="http://schemas.microsoft.com/office/drawing/2014/main" id="{D70BDA7A-D38A-2E4E-884A-8A96896B023F}"/>
              </a:ext>
            </a:extLst>
          </p:cNvPr>
          <p:cNvSpPr/>
          <p:nvPr/>
        </p:nvSpPr>
        <p:spPr>
          <a:xfrm>
            <a:off x="3096275" y="3427362"/>
            <a:ext cx="3702605" cy="551524"/>
          </a:xfrm>
          <a:prstGeom prst="wedgeRoundRectCallout">
            <a:avLst>
              <a:gd name="adj1" fmla="val 55952"/>
              <a:gd name="adj2" fmla="val -1229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791FC6D3-0D8A-114D-B653-361863243B28}"/>
              </a:ext>
            </a:extLst>
          </p:cNvPr>
          <p:cNvGrpSpPr/>
          <p:nvPr/>
        </p:nvGrpSpPr>
        <p:grpSpPr>
          <a:xfrm>
            <a:off x="540409" y="1532838"/>
            <a:ext cx="8380640" cy="1346278"/>
            <a:chOff x="187677" y="5521552"/>
            <a:chExt cx="9311288" cy="1346278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AEBEC813-07E6-344D-82E6-4FFCC8E60DB5}"/>
                </a:ext>
              </a:extLst>
            </p:cNvPr>
            <p:cNvSpPr txBox="1"/>
            <p:nvPr/>
          </p:nvSpPr>
          <p:spPr>
            <a:xfrm>
              <a:off x="237843" y="5521552"/>
              <a:ext cx="9261122" cy="888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（ファイルめい：「（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のなまえ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）</a:t>
              </a:r>
              <a:r>
                <a:rPr lang="en-US" altLang="ja-JP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09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チャレンジ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）</a:t>
              </a:r>
            </a:p>
          </p:txBody>
        </p:sp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5FDA146A-4ED7-9F43-8478-56664AD75244}"/>
                </a:ext>
              </a:extLst>
            </p:cNvPr>
            <p:cNvGrpSpPr/>
            <p:nvPr/>
          </p:nvGrpSpPr>
          <p:grpSpPr>
            <a:xfrm>
              <a:off x="187677" y="6290749"/>
              <a:ext cx="8260772" cy="577081"/>
              <a:chOff x="551663" y="4869656"/>
              <a:chExt cx="8260772" cy="577081"/>
            </a:xfrm>
          </p:grpSpPr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7E3E6019-FC1A-EA43-950E-729175063000}"/>
                  </a:ext>
                </a:extLst>
              </p:cNvPr>
              <p:cNvSpPr txBox="1"/>
              <p:nvPr/>
            </p:nvSpPr>
            <p:spPr>
              <a:xfrm>
                <a:off x="551663" y="4869656"/>
                <a:ext cx="8260772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2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ja-JP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Codey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にアップロード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して、うごくか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たし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かめて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みよう！</a:t>
                </a:r>
              </a:p>
            </p:txBody>
          </p: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B2697C66-0406-DC42-8D76-1D78B3B00720}"/>
                  </a:ext>
                </a:extLst>
              </p:cNvPr>
              <p:cNvSpPr txBox="1"/>
              <p:nvPr/>
            </p:nvSpPr>
            <p:spPr>
              <a:xfrm>
                <a:off x="782625" y="4951259"/>
                <a:ext cx="108104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コーディ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497267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2113</Words>
  <Application>Microsoft Macintosh PowerPoint</Application>
  <PresentationFormat>画面に合わせる (4:3)</PresentationFormat>
  <Paragraphs>350</Paragraphs>
  <Slides>50</Slides>
  <Notes>5</Notes>
  <HiddenSlides>0</HiddenSlides>
  <MMClips>3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50</vt:i4>
      </vt:variant>
    </vt:vector>
  </HeadingPairs>
  <TitlesOfParts>
    <vt:vector size="57" baseType="lpstr">
      <vt:lpstr>Meiryo UI</vt:lpstr>
      <vt:lpstr>UD デジタル 教科書体 NP-R</vt:lpstr>
      <vt:lpstr>メイリオ</vt:lpstr>
      <vt:lpstr>Arial</vt:lpstr>
      <vt:lpstr>Calibri</vt:lpstr>
      <vt:lpstr>Wingdings</vt:lpstr>
      <vt:lpstr>曲線</vt:lpstr>
      <vt:lpstr>だい9かい　けいさんドリルをつくろう</vt:lpstr>
      <vt:lpstr>もくじ</vt:lpstr>
      <vt:lpstr>プログラミングのじゅんび</vt:lpstr>
      <vt:lpstr>CodeyとRockyをつなげよう</vt:lpstr>
      <vt:lpstr>パソコンとつなげよう</vt:lpstr>
      <vt:lpstr>mBlockをきどうしよう</vt:lpstr>
      <vt:lpstr>ほんじつのミッション！</vt:lpstr>
      <vt:lpstr>ミッション：Codeyがだしたけいさんもんだいにこたえよう！</vt:lpstr>
      <vt:lpstr>ミッション：Codeyがだしたけいさんもんだいにこたえよう！</vt:lpstr>
      <vt:lpstr>【めいれいのそうしん】　Codeyのプログラミング                                          （しゅつだい）</vt:lpstr>
      <vt:lpstr>【めいれいのそうしん】　Codeyのプログラミング                                          （しゅつだい）</vt:lpstr>
      <vt:lpstr>【めいれいのそうしん】　Codeyのプログラミング                                          （しゅつだい）</vt:lpstr>
      <vt:lpstr>【めいれいのそうしん】　Codeyのプログラミング                                          （しゅつだい）</vt:lpstr>
      <vt:lpstr>らんすうについて</vt:lpstr>
      <vt:lpstr>【めいれいのそうしん】　Codeyのプログラミング                                          （しゅつだい）</vt:lpstr>
      <vt:lpstr>【めいれいのそうしん】　Codeyのプログラミング                                          （しゅつだい）</vt:lpstr>
      <vt:lpstr>【めいれいのそうしん】　Codeyのプログラミング                                          （しゅつだい）</vt:lpstr>
      <vt:lpstr>【めいれいのそうしん】　Codeyのプログラミング                                          （しゅつだい）</vt:lpstr>
      <vt:lpstr>ミッション：Codeyがだしたけいさんもんだいにこたえよう！</vt:lpstr>
      <vt:lpstr>ミッション：Codeyがだしたけいさんもんだいにこたえよう！</vt:lpstr>
      <vt:lpstr>ミッション：Codeyがだしたけいさんもんだいにこたえよう！</vt:lpstr>
      <vt:lpstr>ミッション：Codeyがだしたけいさんもんだいにこたえよう！</vt:lpstr>
      <vt:lpstr>【めいれいのじゅしん/そうしん】　スプライトのプログラミング                                                            （かいとう）</vt:lpstr>
      <vt:lpstr>【めいれいのじゅしん/そうしん】　スプライトのプログラミング                                                            （かいとう）</vt:lpstr>
      <vt:lpstr>【めいれいのじゅしん/そうしん】　スプライトのプログラミング                                                            （かいとう）</vt:lpstr>
      <vt:lpstr>【めいれいのじゅしん】　Codeyのプログラミング                                       （こたえあわせ）</vt:lpstr>
      <vt:lpstr>【めいれいのじゅしん】　Codeyのプログラミング                                       （こたえあわせ）</vt:lpstr>
      <vt:lpstr>【めいれいのじゅしん】　Codeyのプログラミング                                       （こたえあわせ）</vt:lpstr>
      <vt:lpstr>ミッション：Codeyがだしたけいさんもんだいにこたえよう！</vt:lpstr>
      <vt:lpstr>ミッション：Codeyがだしたけいさんもんだいにこたえよう！</vt:lpstr>
      <vt:lpstr>ミッション：Codeyがだしたけいさんもんだいにこたえよう！</vt:lpstr>
      <vt:lpstr>ミッション：Codeyがだしたけいさんもんだいにこたえよう！</vt:lpstr>
      <vt:lpstr>ミッション：Codeyがだしたけいさんもんだいにこたえよう！</vt:lpstr>
      <vt:lpstr>ミッション：Codeyがだしたけいさんもんだいにこたえよう！</vt:lpstr>
      <vt:lpstr>ミッション：Codeyがだしたけいさんもんだいにこたえよう！</vt:lpstr>
      <vt:lpstr>ミッション：Codeyがだしたけいさんもんだいにこたえよう！</vt:lpstr>
      <vt:lpstr>ステップアップ！</vt:lpstr>
      <vt:lpstr>かんがえてみよう！</vt:lpstr>
      <vt:lpstr>かんがえてみよう！</vt:lpstr>
      <vt:lpstr>かんがえてみよう！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2021-11-18T05:40:21Z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