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72"/>
  </p:notesMasterIdLst>
  <p:handoutMasterIdLst>
    <p:handoutMasterId r:id="rId73"/>
  </p:handoutMasterIdLst>
  <p:sldIdLst>
    <p:sldId id="256" r:id="rId5"/>
    <p:sldId id="257" r:id="rId6"/>
    <p:sldId id="748" r:id="rId7"/>
    <p:sldId id="749" r:id="rId8"/>
    <p:sldId id="446" r:id="rId9"/>
    <p:sldId id="261" r:id="rId10"/>
    <p:sldId id="681" r:id="rId11"/>
    <p:sldId id="604" r:id="rId12"/>
    <p:sldId id="683" r:id="rId13"/>
    <p:sldId id="714" r:id="rId14"/>
    <p:sldId id="684" r:id="rId15"/>
    <p:sldId id="682" r:id="rId16"/>
    <p:sldId id="397" r:id="rId17"/>
    <p:sldId id="715" r:id="rId18"/>
    <p:sldId id="716" r:id="rId19"/>
    <p:sldId id="717" r:id="rId20"/>
    <p:sldId id="718" r:id="rId21"/>
    <p:sldId id="288" r:id="rId22"/>
    <p:sldId id="672" r:id="rId23"/>
    <p:sldId id="290" r:id="rId24"/>
    <p:sldId id="491" r:id="rId25"/>
    <p:sldId id="719" r:id="rId26"/>
    <p:sldId id="720" r:id="rId27"/>
    <p:sldId id="721" r:id="rId28"/>
    <p:sldId id="750" r:id="rId29"/>
    <p:sldId id="693" r:id="rId30"/>
    <p:sldId id="751" r:id="rId31"/>
    <p:sldId id="674" r:id="rId32"/>
    <p:sldId id="697" r:id="rId33"/>
    <p:sldId id="724" r:id="rId34"/>
    <p:sldId id="723" r:id="rId35"/>
    <p:sldId id="663" r:id="rId36"/>
    <p:sldId id="725" r:id="rId37"/>
    <p:sldId id="752" r:id="rId38"/>
    <p:sldId id="701" r:id="rId39"/>
    <p:sldId id="753" r:id="rId40"/>
    <p:sldId id="754" r:id="rId41"/>
    <p:sldId id="678" r:id="rId42"/>
    <p:sldId id="755" r:id="rId43"/>
    <p:sldId id="726" r:id="rId44"/>
    <p:sldId id="709" r:id="rId45"/>
    <p:sldId id="762" r:id="rId46"/>
    <p:sldId id="727" r:id="rId47"/>
    <p:sldId id="710" r:id="rId48"/>
    <p:sldId id="728" r:id="rId49"/>
    <p:sldId id="756" r:id="rId50"/>
    <p:sldId id="729" r:id="rId51"/>
    <p:sldId id="713" r:id="rId52"/>
    <p:sldId id="730" r:id="rId53"/>
    <p:sldId id="732" r:id="rId54"/>
    <p:sldId id="757" r:id="rId55"/>
    <p:sldId id="734" r:id="rId56"/>
    <p:sldId id="735" r:id="rId57"/>
    <p:sldId id="738" r:id="rId58"/>
    <p:sldId id="739" r:id="rId59"/>
    <p:sldId id="740" r:id="rId60"/>
    <p:sldId id="737" r:id="rId61"/>
    <p:sldId id="731" r:id="rId62"/>
    <p:sldId id="742" r:id="rId63"/>
    <p:sldId id="743" r:id="rId64"/>
    <p:sldId id="744" r:id="rId65"/>
    <p:sldId id="733" r:id="rId66"/>
    <p:sldId id="745" r:id="rId67"/>
    <p:sldId id="741" r:id="rId68"/>
    <p:sldId id="746" r:id="rId69"/>
    <p:sldId id="336" r:id="rId70"/>
    <p:sldId id="335" r:id="rId71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145C72"/>
    <a:srgbClr val="014E52"/>
    <a:srgbClr val="067F9C"/>
    <a:srgbClr val="79AE02"/>
    <a:srgbClr val="85D4E7"/>
    <a:srgbClr val="808080"/>
    <a:srgbClr val="0C596D"/>
    <a:srgbClr val="01C6FD"/>
    <a:srgbClr val="035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44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13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commentAuthors" Target="commentAuthor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handoutMaster" Target="handoutMasters/handoutMaster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2021/11/16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2021/11/16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853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  <p:sldLayoutId id="2147483677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0.PNG"/><Relationship Id="rId7" Type="http://schemas.openxmlformats.org/officeDocument/2006/relationships/image" Target="../media/image5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48.PNG"/><Relationship Id="rId10" Type="http://schemas.openxmlformats.org/officeDocument/2006/relationships/image" Target="../media/image34.png"/><Relationship Id="rId4" Type="http://schemas.openxmlformats.org/officeDocument/2006/relationships/image" Target="../media/image47.PNG"/><Relationship Id="rId9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11" Type="http://schemas.openxmlformats.org/officeDocument/2006/relationships/image" Target="../media/image34.png"/><Relationship Id="rId5" Type="http://schemas.openxmlformats.org/officeDocument/2006/relationships/image" Target="../media/image74.png"/><Relationship Id="rId10" Type="http://schemas.openxmlformats.org/officeDocument/2006/relationships/image" Target="../media/image51.png"/><Relationship Id="rId4" Type="http://schemas.openxmlformats.org/officeDocument/2006/relationships/image" Target="../media/image73.png"/><Relationship Id="rId9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6.PNG"/><Relationship Id="rId7" Type="http://schemas.openxmlformats.org/officeDocument/2006/relationships/image" Target="../media/image81.png"/><Relationship Id="rId12" Type="http://schemas.openxmlformats.org/officeDocument/2006/relationships/image" Target="../media/image34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3.png"/><Relationship Id="rId5" Type="http://schemas.openxmlformats.org/officeDocument/2006/relationships/image" Target="../media/image79.png"/><Relationship Id="rId10" Type="http://schemas.openxmlformats.org/officeDocument/2006/relationships/image" Target="../media/image51.png"/><Relationship Id="rId4" Type="http://schemas.openxmlformats.org/officeDocument/2006/relationships/image" Target="../media/image78.png"/><Relationship Id="rId9" Type="http://schemas.openxmlformats.org/officeDocument/2006/relationships/image" Target="../media/image8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2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90.PNG"/><Relationship Id="rId7" Type="http://schemas.openxmlformats.org/officeDocument/2006/relationships/image" Target="../media/image5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78.png"/><Relationship Id="rId9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74.png"/><Relationship Id="rId3" Type="http://schemas.openxmlformats.org/officeDocument/2006/relationships/image" Target="../media/image97.png"/><Relationship Id="rId7" Type="http://schemas.openxmlformats.org/officeDocument/2006/relationships/image" Target="../media/image100.png"/><Relationship Id="rId12" Type="http://schemas.openxmlformats.org/officeDocument/2006/relationships/image" Target="../media/image34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11" Type="http://schemas.openxmlformats.org/officeDocument/2006/relationships/image" Target="../media/image83.png"/><Relationship Id="rId5" Type="http://schemas.openxmlformats.org/officeDocument/2006/relationships/image" Target="../media/image98.png"/><Relationship Id="rId10" Type="http://schemas.openxmlformats.org/officeDocument/2006/relationships/image" Target="../media/image60.png"/><Relationship Id="rId4" Type="http://schemas.openxmlformats.org/officeDocument/2006/relationships/image" Target="../media/image73.png"/><Relationship Id="rId9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83.png"/><Relationship Id="rId3" Type="http://schemas.openxmlformats.org/officeDocument/2006/relationships/image" Target="../media/image111.png"/><Relationship Id="rId7" Type="http://schemas.openxmlformats.org/officeDocument/2006/relationships/image" Target="../media/image57.png"/><Relationship Id="rId12" Type="http://schemas.openxmlformats.org/officeDocument/2006/relationships/image" Target="../media/image6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11" Type="http://schemas.openxmlformats.org/officeDocument/2006/relationships/image" Target="../media/image44.png"/><Relationship Id="rId5" Type="http://schemas.openxmlformats.org/officeDocument/2006/relationships/image" Target="../media/image113.png"/><Relationship Id="rId10" Type="http://schemas.openxmlformats.org/officeDocument/2006/relationships/image" Target="../media/image59.png"/><Relationship Id="rId4" Type="http://schemas.openxmlformats.org/officeDocument/2006/relationships/image" Target="../media/image112.PNG"/><Relationship Id="rId9" Type="http://schemas.openxmlformats.org/officeDocument/2006/relationships/image" Target="../media/image100.png"/><Relationship Id="rId1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7" Type="http://schemas.openxmlformats.org/officeDocument/2006/relationships/image" Target="../media/image112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5" Type="http://schemas.openxmlformats.org/officeDocument/2006/relationships/image" Target="../media/image110.png"/><Relationship Id="rId4" Type="http://schemas.openxmlformats.org/officeDocument/2006/relationships/image" Target="../media/image9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1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13" Type="http://schemas.openxmlformats.org/officeDocument/2006/relationships/image" Target="../media/image51.png"/><Relationship Id="rId3" Type="http://schemas.openxmlformats.org/officeDocument/2006/relationships/image" Target="../media/image28.png"/><Relationship Id="rId7" Type="http://schemas.openxmlformats.org/officeDocument/2006/relationships/image" Target="../media/image130.png"/><Relationship Id="rId12" Type="http://schemas.openxmlformats.org/officeDocument/2006/relationships/image" Target="../media/image44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png"/><Relationship Id="rId11" Type="http://schemas.openxmlformats.org/officeDocument/2006/relationships/image" Target="../media/image59.png"/><Relationship Id="rId5" Type="http://schemas.openxmlformats.org/officeDocument/2006/relationships/image" Target="../media/image75.PNG"/><Relationship Id="rId10" Type="http://schemas.openxmlformats.org/officeDocument/2006/relationships/image" Target="../media/image132.png"/><Relationship Id="rId4" Type="http://schemas.openxmlformats.org/officeDocument/2006/relationships/image" Target="../media/image108.PNG"/><Relationship Id="rId9" Type="http://schemas.openxmlformats.org/officeDocument/2006/relationships/image" Target="../media/image74.png"/><Relationship Id="rId14" Type="http://schemas.openxmlformats.org/officeDocument/2006/relationships/image" Target="../media/image3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08.PNG"/><Relationship Id="rId7" Type="http://schemas.openxmlformats.org/officeDocument/2006/relationships/image" Target="../media/image136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10" Type="http://schemas.openxmlformats.org/officeDocument/2006/relationships/image" Target="../media/image34.png"/><Relationship Id="rId4" Type="http://schemas.openxmlformats.org/officeDocument/2006/relationships/image" Target="../media/image133.png"/><Relationship Id="rId9" Type="http://schemas.openxmlformats.org/officeDocument/2006/relationships/image" Target="../media/image8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51.png"/><Relationship Id="rId3" Type="http://schemas.openxmlformats.org/officeDocument/2006/relationships/image" Target="../media/image139.PNG"/><Relationship Id="rId7" Type="http://schemas.openxmlformats.org/officeDocument/2006/relationships/image" Target="../media/image141.png"/><Relationship Id="rId12" Type="http://schemas.openxmlformats.org/officeDocument/2006/relationships/image" Target="../media/image60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png"/><Relationship Id="rId11" Type="http://schemas.openxmlformats.org/officeDocument/2006/relationships/image" Target="../media/image59.png"/><Relationship Id="rId5" Type="http://schemas.openxmlformats.org/officeDocument/2006/relationships/image" Target="../media/image108.PNG"/><Relationship Id="rId10" Type="http://schemas.openxmlformats.org/officeDocument/2006/relationships/image" Target="../media/image144.png"/><Relationship Id="rId4" Type="http://schemas.openxmlformats.org/officeDocument/2006/relationships/image" Target="../media/image140.PNG"/><Relationship Id="rId9" Type="http://schemas.openxmlformats.org/officeDocument/2006/relationships/image" Target="../media/image143.png"/><Relationship Id="rId14" Type="http://schemas.openxmlformats.org/officeDocument/2006/relationships/image" Target="../media/image3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08.PNG"/><Relationship Id="rId7" Type="http://schemas.openxmlformats.org/officeDocument/2006/relationships/image" Target="../media/image147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6.png"/><Relationship Id="rId11" Type="http://schemas.openxmlformats.org/officeDocument/2006/relationships/image" Target="../media/image83.png"/><Relationship Id="rId5" Type="http://schemas.openxmlformats.org/officeDocument/2006/relationships/image" Target="../media/image145.png"/><Relationship Id="rId10" Type="http://schemas.openxmlformats.org/officeDocument/2006/relationships/image" Target="../media/image59.png"/><Relationship Id="rId4" Type="http://schemas.openxmlformats.org/officeDocument/2006/relationships/image" Target="../media/image133.png"/><Relationship Id="rId9" Type="http://schemas.openxmlformats.org/officeDocument/2006/relationships/image" Target="../media/image14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52.png"/><Relationship Id="rId7" Type="http://schemas.openxmlformats.org/officeDocument/2006/relationships/image" Target="../media/image155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10" Type="http://schemas.openxmlformats.org/officeDocument/2006/relationships/image" Target="../media/image157.png"/><Relationship Id="rId4" Type="http://schemas.openxmlformats.org/officeDocument/2006/relationships/image" Target="../media/image44.png"/><Relationship Id="rId9" Type="http://schemas.openxmlformats.org/officeDocument/2006/relationships/image" Target="../media/image15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56.png"/><Relationship Id="rId4" Type="http://schemas.openxmlformats.org/officeDocument/2006/relationships/image" Target="../media/image15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png"/><Relationship Id="rId5" Type="http://schemas.openxmlformats.org/officeDocument/2006/relationships/image" Target="../media/image156.png"/><Relationship Id="rId4" Type="http://schemas.openxmlformats.org/officeDocument/2006/relationships/image" Target="../media/image10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8</a:t>
            </a:r>
            <a:r>
              <a:rPr lang="ja-JP" altLang="en-US"/>
              <a:t>かいほそく　へんすう・</a:t>
            </a:r>
            <a:r>
              <a:rPr lang="ja-JP" altLang="en-US" dirty="0"/>
              <a:t>リストってなんだろう？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334800" y="562680"/>
            <a:ext cx="8379360" cy="464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ja-JP" sz="2700" b="1" strike="noStrike" spc="-46">
                <a:solidFill>
                  <a:srgbClr val="000000"/>
                </a:solidFill>
                <a:latin typeface="Meiryo UI"/>
                <a:ea typeface="Meiryo UI"/>
              </a:rPr>
              <a:t>もくじ</a:t>
            </a:r>
            <a:endParaRPr lang="en-US" sz="2700" b="0" strike="noStrike" spc="-1"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/>
          </p:nvPr>
        </p:nvSpPr>
        <p:spPr>
          <a:xfrm>
            <a:off x="334800" y="1463040"/>
            <a:ext cx="6021720" cy="5300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171360" indent="-171360">
              <a:lnSpc>
                <a:spcPct val="200000"/>
              </a:lnSpc>
              <a:spcBef>
                <a:spcPts val="451"/>
              </a:spcBef>
              <a:spcAft>
                <a:spcPts val="901"/>
              </a:spcAft>
              <a:buClr>
                <a:srgbClr val="404040"/>
              </a:buClr>
              <a:buFont typeface="Arial"/>
              <a:buChar char="•"/>
            </a:pPr>
            <a:r>
              <a:rPr lang="ja-JP" sz="2000" b="0" strike="noStrike" spc="-1">
                <a:solidFill>
                  <a:srgbClr val="404040"/>
                </a:solidFill>
                <a:latin typeface="Meiryo UI"/>
                <a:ea typeface="Meiryo UI"/>
              </a:rPr>
              <a:t>プログラミングのじゅんび</a:t>
            </a:r>
            <a:endParaRPr lang="en-US" sz="2000" b="0" strike="noStrike" spc="-1">
              <a:latin typeface="Arial"/>
            </a:endParaRPr>
          </a:p>
          <a:p>
            <a:pPr marL="171360" indent="-171360">
              <a:lnSpc>
                <a:spcPct val="200000"/>
              </a:lnSpc>
              <a:spcBef>
                <a:spcPts val="451"/>
              </a:spcBef>
              <a:spcAft>
                <a:spcPts val="901"/>
              </a:spcAft>
              <a:buClr>
                <a:srgbClr val="404040"/>
              </a:buClr>
              <a:buFont typeface="Arial"/>
              <a:buChar char="•"/>
            </a:pPr>
            <a:r>
              <a:rPr lang="ja-JP" sz="2000" b="0" strike="noStrike" spc="-1">
                <a:solidFill>
                  <a:srgbClr val="404040"/>
                </a:solidFill>
                <a:latin typeface="Meiryo UI"/>
                <a:ea typeface="Meiryo UI"/>
              </a:rPr>
              <a:t>ほんじつのミッション！（</a:t>
            </a:r>
            <a:r>
              <a:rPr lang="en-US" sz="2000" b="0" strike="noStrike" spc="-1">
                <a:solidFill>
                  <a:srgbClr val="404040"/>
                </a:solidFill>
                <a:latin typeface="Meiryo UI"/>
                <a:ea typeface="Meiryo UI"/>
              </a:rPr>
              <a:t>1</a:t>
            </a:r>
            <a:r>
              <a:rPr lang="ja-JP" sz="2000" b="0" strike="noStrike" spc="-1">
                <a:solidFill>
                  <a:srgbClr val="404040"/>
                </a:solidFill>
                <a:latin typeface="Meiryo UI"/>
                <a:ea typeface="Meiryo UI"/>
              </a:rPr>
              <a:t>～</a:t>
            </a:r>
            <a:r>
              <a:rPr lang="en-US" sz="2000" b="0" strike="noStrike" spc="-1">
                <a:solidFill>
                  <a:srgbClr val="404040"/>
                </a:solidFill>
                <a:latin typeface="Meiryo UI"/>
                <a:ea typeface="Meiryo UI"/>
              </a:rPr>
              <a:t>3</a:t>
            </a:r>
            <a:r>
              <a:rPr lang="ja-JP" sz="2000" b="0" strike="noStrike" spc="-1">
                <a:solidFill>
                  <a:srgbClr val="404040"/>
                </a:solidFill>
                <a:latin typeface="Meiryo UI"/>
                <a:ea typeface="Meiryo UI"/>
              </a:rPr>
              <a:t>）</a:t>
            </a:r>
            <a:endParaRPr lang="en-US" sz="2000" b="0" strike="noStrike" spc="-1">
              <a:latin typeface="Arial"/>
            </a:endParaRPr>
          </a:p>
          <a:p>
            <a:pPr marL="171360" indent="-171360">
              <a:lnSpc>
                <a:spcPct val="200000"/>
              </a:lnSpc>
              <a:spcBef>
                <a:spcPts val="451"/>
              </a:spcBef>
              <a:spcAft>
                <a:spcPts val="901"/>
              </a:spcAft>
              <a:buClr>
                <a:srgbClr val="404040"/>
              </a:buClr>
              <a:buFont typeface="Arial"/>
              <a:buChar char="•"/>
            </a:pPr>
            <a:r>
              <a:rPr lang="ja-JP" sz="2000" b="0" strike="noStrike" spc="-1">
                <a:solidFill>
                  <a:srgbClr val="404040"/>
                </a:solidFill>
                <a:latin typeface="Meiryo UI"/>
                <a:ea typeface="Meiryo UI"/>
              </a:rPr>
              <a:t>ステップアップ！</a:t>
            </a:r>
            <a:endParaRPr lang="en-US" sz="2000" b="0" strike="noStrike" spc="-1">
              <a:latin typeface="Arial"/>
            </a:endParaRPr>
          </a:p>
          <a:p>
            <a:pPr marL="171360" indent="-171360">
              <a:lnSpc>
                <a:spcPct val="200000"/>
              </a:lnSpc>
              <a:spcBef>
                <a:spcPts val="451"/>
              </a:spcBef>
              <a:spcAft>
                <a:spcPts val="901"/>
              </a:spcAft>
              <a:buClr>
                <a:srgbClr val="404040"/>
              </a:buClr>
              <a:buFont typeface="Arial"/>
              <a:buChar char="•"/>
            </a:pPr>
            <a:r>
              <a:rPr lang="ja-JP" sz="2000" b="0" strike="noStrike" spc="-1">
                <a:solidFill>
                  <a:srgbClr val="404040"/>
                </a:solidFill>
                <a:latin typeface="Meiryo UI"/>
                <a:ea typeface="Meiryo UI"/>
              </a:rPr>
              <a:t>チャレンジ！</a:t>
            </a:r>
            <a:endParaRPr lang="en-US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2081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正方形/長方形 58"/>
          <p:cNvSpPr/>
          <p:nvPr/>
        </p:nvSpPr>
        <p:spPr>
          <a:xfrm>
            <a:off x="5446800" y="1798920"/>
            <a:ext cx="3517920" cy="3579480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8" name="正方形/長方形 16"/>
          <p:cNvSpPr/>
          <p:nvPr/>
        </p:nvSpPr>
        <p:spPr>
          <a:xfrm>
            <a:off x="72720" y="1798920"/>
            <a:ext cx="5234760" cy="3579480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334800" y="562680"/>
            <a:ext cx="8379360" cy="464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700" b="1" strike="noStrike" spc="-46">
                <a:solidFill>
                  <a:srgbClr val="000000"/>
                </a:solidFill>
                <a:latin typeface="Meiryo UI"/>
                <a:ea typeface="Meiryo UI"/>
              </a:rPr>
              <a:t>Codey</a:t>
            </a:r>
            <a:r>
              <a:rPr lang="ja-JP" sz="2700" b="1" strike="noStrike" spc="-46">
                <a:solidFill>
                  <a:srgbClr val="000000"/>
                </a:solidFill>
                <a:latin typeface="Meiryo UI"/>
                <a:ea typeface="Meiryo UI"/>
              </a:rPr>
              <a:t>と</a:t>
            </a:r>
            <a:r>
              <a:rPr lang="en-US" sz="2700" b="1" strike="noStrike" spc="-46">
                <a:solidFill>
                  <a:srgbClr val="000000"/>
                </a:solidFill>
                <a:latin typeface="Meiryo UI"/>
                <a:ea typeface="Meiryo UI"/>
              </a:rPr>
              <a:t>Rocky</a:t>
            </a:r>
            <a:r>
              <a:rPr lang="ja-JP" sz="2700" b="1" strike="noStrike" spc="-46">
                <a:solidFill>
                  <a:srgbClr val="000000"/>
                </a:solidFill>
                <a:latin typeface="Meiryo UI"/>
                <a:ea typeface="Meiryo UI"/>
              </a:rPr>
              <a:t>をつなげよう</a:t>
            </a:r>
            <a:endParaRPr lang="en-US" sz="2700" b="0" strike="noStrike" spc="-1">
              <a:latin typeface="Arial"/>
            </a:endParaRPr>
          </a:p>
        </p:txBody>
      </p:sp>
      <p:grpSp>
        <p:nvGrpSpPr>
          <p:cNvPr id="240" name="グループ化 15"/>
          <p:cNvGrpSpPr/>
          <p:nvPr/>
        </p:nvGrpSpPr>
        <p:grpSpPr>
          <a:xfrm>
            <a:off x="869040" y="2014920"/>
            <a:ext cx="951840" cy="1186920"/>
            <a:chOff x="869040" y="2014920"/>
            <a:chExt cx="951840" cy="1186920"/>
          </a:xfrm>
        </p:grpSpPr>
        <p:sp>
          <p:nvSpPr>
            <p:cNvPr id="241" name="テキスト ボックス 28"/>
            <p:cNvSpPr/>
            <p:nvPr/>
          </p:nvSpPr>
          <p:spPr>
            <a:xfrm>
              <a:off x="869040" y="2014920"/>
              <a:ext cx="951840" cy="118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800" b="1" strike="noStrike" spc="-1">
                  <a:solidFill>
                    <a:srgbClr val="FFFFFF"/>
                  </a:solidFill>
                  <a:latin typeface="メイリオ"/>
                  <a:ea typeface="メイリオ"/>
                </a:rPr>
                <a:t>Codey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42" name="テキスト ボックス 29"/>
            <p:cNvSpPr/>
            <p:nvPr/>
          </p:nvSpPr>
          <p:spPr>
            <a:xfrm>
              <a:off x="869040" y="2082960"/>
              <a:ext cx="95184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FFFFFF"/>
                  </a:solidFill>
                  <a:latin typeface="メイリオ"/>
                  <a:ea typeface="メイリオ"/>
                </a:rPr>
                <a:t>コーディー</a:t>
              </a:r>
              <a:endParaRPr lang="en-US" sz="1000" b="0" strike="noStrike" spc="-1">
                <a:latin typeface="Arial"/>
              </a:endParaRPr>
            </a:p>
          </p:txBody>
        </p:sp>
      </p:grpSp>
      <p:sp>
        <p:nvSpPr>
          <p:cNvPr id="243" name="テキスト ボックス 79"/>
          <p:cNvSpPr/>
          <p:nvPr/>
        </p:nvSpPr>
        <p:spPr>
          <a:xfrm>
            <a:off x="524160" y="404640"/>
            <a:ext cx="9014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ja-JP" sz="1200" b="1" strike="noStrike" spc="-1">
                <a:solidFill>
                  <a:srgbClr val="000000"/>
                </a:solidFill>
                <a:latin typeface="Meiryo UI"/>
                <a:ea typeface="Meiryo UI"/>
              </a:rPr>
              <a:t>コーディ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244" name="テキスト ボックス 38"/>
          <p:cNvSpPr/>
          <p:nvPr/>
        </p:nvSpPr>
        <p:spPr>
          <a:xfrm>
            <a:off x="1935000" y="401040"/>
            <a:ext cx="9014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ja-JP" sz="1200" b="1" strike="noStrike" spc="-1">
                <a:solidFill>
                  <a:srgbClr val="000000"/>
                </a:solidFill>
                <a:latin typeface="Meiryo UI"/>
                <a:ea typeface="Meiryo UI"/>
              </a:rPr>
              <a:t>ロッキー</a:t>
            </a:r>
            <a:endParaRPr lang="en-US" sz="1200" b="0" strike="noStrike" spc="-1">
              <a:latin typeface="Arial"/>
            </a:endParaRPr>
          </a:p>
        </p:txBody>
      </p:sp>
      <p:pic>
        <p:nvPicPr>
          <p:cNvPr id="245" name="図 5"/>
          <p:cNvPicPr/>
          <p:nvPr/>
        </p:nvPicPr>
        <p:blipFill>
          <a:blip r:embed="rId2"/>
          <a:stretch/>
        </p:blipFill>
        <p:spPr>
          <a:xfrm>
            <a:off x="242280" y="2694600"/>
            <a:ext cx="2029680" cy="2144880"/>
          </a:xfrm>
          <a:prstGeom prst="rect">
            <a:avLst/>
          </a:prstGeom>
          <a:ln w="0">
            <a:noFill/>
          </a:ln>
        </p:spPr>
      </p:pic>
      <p:pic>
        <p:nvPicPr>
          <p:cNvPr id="246" name="図 8"/>
          <p:cNvPicPr/>
          <p:nvPr/>
        </p:nvPicPr>
        <p:blipFill>
          <a:blip r:embed="rId3"/>
          <a:stretch/>
        </p:blipFill>
        <p:spPr>
          <a:xfrm>
            <a:off x="2518200" y="3108600"/>
            <a:ext cx="2467800" cy="1774800"/>
          </a:xfrm>
          <a:prstGeom prst="rect">
            <a:avLst/>
          </a:prstGeom>
          <a:ln w="0">
            <a:noFill/>
          </a:ln>
        </p:spPr>
      </p:pic>
      <p:pic>
        <p:nvPicPr>
          <p:cNvPr id="247" name="図 14"/>
          <p:cNvPicPr/>
          <p:nvPr/>
        </p:nvPicPr>
        <p:blipFill>
          <a:blip r:embed="rId4"/>
          <a:stretch/>
        </p:blipFill>
        <p:spPr>
          <a:xfrm>
            <a:off x="5800680" y="2534760"/>
            <a:ext cx="2976480" cy="2714400"/>
          </a:xfrm>
          <a:prstGeom prst="rect">
            <a:avLst/>
          </a:prstGeom>
          <a:ln w="0">
            <a:noFill/>
          </a:ln>
        </p:spPr>
      </p:pic>
      <p:grpSp>
        <p:nvGrpSpPr>
          <p:cNvPr id="248" name="グループ化 47"/>
          <p:cNvGrpSpPr/>
          <p:nvPr/>
        </p:nvGrpSpPr>
        <p:grpSpPr>
          <a:xfrm>
            <a:off x="3296880" y="2024280"/>
            <a:ext cx="951840" cy="638280"/>
            <a:chOff x="3296880" y="2024280"/>
            <a:chExt cx="951840" cy="638280"/>
          </a:xfrm>
        </p:grpSpPr>
        <p:sp>
          <p:nvSpPr>
            <p:cNvPr id="249" name="テキスト ボックス 52"/>
            <p:cNvSpPr/>
            <p:nvPr/>
          </p:nvSpPr>
          <p:spPr>
            <a:xfrm>
              <a:off x="3296880" y="2024280"/>
              <a:ext cx="95184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800" b="1" strike="noStrike" spc="-1">
                  <a:solidFill>
                    <a:srgbClr val="FFFFFF"/>
                  </a:solidFill>
                  <a:latin typeface="メイリオ"/>
                  <a:ea typeface="メイリオ"/>
                </a:rPr>
                <a:t>Rocky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50" name="テキスト ボックス 53"/>
            <p:cNvSpPr/>
            <p:nvPr/>
          </p:nvSpPr>
          <p:spPr>
            <a:xfrm>
              <a:off x="3296880" y="2092320"/>
              <a:ext cx="95184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FFFFFF"/>
                  </a:solidFill>
                  <a:latin typeface="メイリオ"/>
                  <a:ea typeface="メイリオ"/>
                </a:rPr>
                <a:t>ロッキー</a:t>
              </a:r>
              <a:endParaRPr lang="en-US" sz="1000" b="0" strike="noStrike" spc="-1">
                <a:latin typeface="Arial"/>
              </a:endParaRPr>
            </a:p>
          </p:txBody>
        </p:sp>
      </p:grpSp>
      <p:sp>
        <p:nvSpPr>
          <p:cNvPr id="251" name="矢印: 右 57"/>
          <p:cNvSpPr/>
          <p:nvPr/>
        </p:nvSpPr>
        <p:spPr>
          <a:xfrm>
            <a:off x="5125320" y="3214080"/>
            <a:ext cx="736920" cy="74916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5D4E7"/>
          </a:solidFill>
          <a:ln w="38100">
            <a:solidFill>
              <a:srgbClr val="FFFFF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/>
        </p:style>
      </p:sp>
      <p:grpSp>
        <p:nvGrpSpPr>
          <p:cNvPr id="252" name="グループ化 17"/>
          <p:cNvGrpSpPr/>
          <p:nvPr/>
        </p:nvGrpSpPr>
        <p:grpSpPr>
          <a:xfrm>
            <a:off x="6307200" y="2024280"/>
            <a:ext cx="1805760" cy="1186920"/>
            <a:chOff x="6307200" y="2024280"/>
            <a:chExt cx="1805760" cy="1186920"/>
          </a:xfrm>
        </p:grpSpPr>
        <p:sp>
          <p:nvSpPr>
            <p:cNvPr id="253" name="テキスト ボックス 62"/>
            <p:cNvSpPr/>
            <p:nvPr/>
          </p:nvSpPr>
          <p:spPr>
            <a:xfrm>
              <a:off x="6307200" y="2024280"/>
              <a:ext cx="1805760" cy="118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800" b="1" strike="noStrike" spc="-1">
                  <a:solidFill>
                    <a:srgbClr val="FFFFFF"/>
                  </a:solidFill>
                  <a:latin typeface="メイリオ"/>
                  <a:ea typeface="メイリオ"/>
                </a:rPr>
                <a:t>Codey Rocky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54" name="テキスト ボックス 63"/>
            <p:cNvSpPr/>
            <p:nvPr/>
          </p:nvSpPr>
          <p:spPr>
            <a:xfrm>
              <a:off x="6307200" y="2092320"/>
              <a:ext cx="169020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FFFFFF"/>
                  </a:solidFill>
                  <a:latin typeface="メイリオ"/>
                  <a:ea typeface="メイリオ"/>
                </a:rPr>
                <a:t>コーディー ロッキー</a:t>
              </a:r>
              <a:endParaRPr lang="en-US" sz="1000" b="0" strike="noStrike" spc="-1"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61359" y="1811062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89487" y="3355898"/>
            <a:ext cx="503186" cy="503186"/>
          </a:xfrm>
          <a:prstGeom prst="ellipse">
            <a:avLst/>
          </a:prstGeom>
          <a:noFill/>
          <a:ln w="28575">
            <a:solidFill>
              <a:srgbClr val="067F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838480" y="5822761"/>
            <a:ext cx="78996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067F9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をおしてでんげんを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82667107-1ECC-4B74-B4A5-8E2CA15B6206}"/>
              </a:ext>
            </a:extLst>
          </p:cNvPr>
          <p:cNvSpPr/>
          <p:nvPr/>
        </p:nvSpPr>
        <p:spPr>
          <a:xfrm>
            <a:off x="3145872" y="4230094"/>
            <a:ext cx="1837190" cy="382364"/>
          </a:xfrm>
          <a:prstGeom prst="wedgeRoundRectCallout">
            <a:avLst>
              <a:gd name="adj1" fmla="val -70826"/>
              <a:gd name="adj2" fmla="val -17320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67F9C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4DC776-80B6-425D-927E-27A4F83DF14B}"/>
              </a:ext>
            </a:extLst>
          </p:cNvPr>
          <p:cNvSpPr txBox="1"/>
          <p:nvPr/>
        </p:nvSpPr>
        <p:spPr>
          <a:xfrm>
            <a:off x="3253988" y="42739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でんげんボタン</a:t>
            </a:r>
          </a:p>
        </p:txBody>
      </p:sp>
    </p:spTree>
    <p:extLst>
      <p:ext uri="{BB962C8B-B14F-4D97-AF65-F5344CB8AC3E}">
        <p14:creationId xmlns:p14="http://schemas.microsoft.com/office/powerpoint/2010/main" val="321739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334800" y="562680"/>
            <a:ext cx="8379360" cy="464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2700" b="1" strike="noStrike" spc="-46">
                <a:solidFill>
                  <a:srgbClr val="000000"/>
                </a:solidFill>
                <a:latin typeface="Meiryo UI"/>
                <a:ea typeface="Meiryo UI"/>
              </a:rPr>
              <a:t>mBlock</a:t>
            </a:r>
            <a:r>
              <a:rPr lang="ja-JP" sz="2700" b="1" strike="noStrike" spc="-46">
                <a:solidFill>
                  <a:srgbClr val="000000"/>
                </a:solidFill>
                <a:latin typeface="Meiryo UI"/>
                <a:ea typeface="Meiryo UI"/>
              </a:rPr>
              <a:t>をきどうしよう</a:t>
            </a:r>
            <a:endParaRPr lang="en-US" sz="2700" b="0" strike="noStrike" spc="-1">
              <a:latin typeface="Arial"/>
            </a:endParaRPr>
          </a:p>
        </p:txBody>
      </p:sp>
      <p:sp>
        <p:nvSpPr>
          <p:cNvPr id="268" name="テキスト ボックス 5"/>
          <p:cNvSpPr/>
          <p:nvPr/>
        </p:nvSpPr>
        <p:spPr>
          <a:xfrm>
            <a:off x="428760" y="424080"/>
            <a:ext cx="131004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ja-JP" sz="1200" b="1" strike="noStrike" spc="-1">
                <a:solidFill>
                  <a:srgbClr val="000000"/>
                </a:solidFill>
                <a:latin typeface="Meiryo UI"/>
                <a:ea typeface="Meiryo UI"/>
              </a:rPr>
              <a:t>エムブロック</a:t>
            </a:r>
            <a:endParaRPr lang="en-US" sz="1200" b="0" strike="noStrike" spc="-1">
              <a:latin typeface="Arial"/>
            </a:endParaRPr>
          </a:p>
        </p:txBody>
      </p:sp>
      <p:pic>
        <p:nvPicPr>
          <p:cNvPr id="269" name="図 15"/>
          <p:cNvPicPr/>
          <p:nvPr/>
        </p:nvPicPr>
        <p:blipFill>
          <a:blip r:embed="rId2"/>
          <a:stretch/>
        </p:blipFill>
        <p:spPr>
          <a:xfrm>
            <a:off x="1130400" y="1549800"/>
            <a:ext cx="1217880" cy="1217880"/>
          </a:xfrm>
          <a:prstGeom prst="rect">
            <a:avLst/>
          </a:prstGeom>
          <a:ln w="0">
            <a:noFill/>
          </a:ln>
        </p:spPr>
      </p:pic>
      <p:grpSp>
        <p:nvGrpSpPr>
          <p:cNvPr id="270" name="グループ化 20"/>
          <p:cNvGrpSpPr/>
          <p:nvPr/>
        </p:nvGrpSpPr>
        <p:grpSpPr>
          <a:xfrm>
            <a:off x="1130400" y="2415240"/>
            <a:ext cx="290880" cy="290880"/>
            <a:chOff x="1130400" y="2415240"/>
            <a:chExt cx="290880" cy="290880"/>
          </a:xfrm>
        </p:grpSpPr>
        <p:sp>
          <p:nvSpPr>
            <p:cNvPr id="271" name="正方形/長方形 18"/>
            <p:cNvSpPr/>
            <p:nvPr/>
          </p:nvSpPr>
          <p:spPr>
            <a:xfrm>
              <a:off x="1130400" y="2415240"/>
              <a:ext cx="290880" cy="2908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040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272" name="図 17"/>
            <p:cNvPicPr/>
            <p:nvPr/>
          </p:nvPicPr>
          <p:blipFill>
            <a:blip r:embed="rId3"/>
            <a:stretch/>
          </p:blipFill>
          <p:spPr>
            <a:xfrm>
              <a:off x="1188000" y="2436480"/>
              <a:ext cx="173520" cy="2487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73" name="テキスト ボックス 22"/>
          <p:cNvSpPr/>
          <p:nvPr/>
        </p:nvSpPr>
        <p:spPr>
          <a:xfrm>
            <a:off x="1333080" y="2617200"/>
            <a:ext cx="902880" cy="51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4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mBlock</a:t>
            </a:r>
            <a:endParaRPr lang="en-US" sz="1400" b="0" strike="noStrike" spc="-1">
              <a:latin typeface="Arial"/>
            </a:endParaRPr>
          </a:p>
        </p:txBody>
      </p:sp>
      <p:sp>
        <p:nvSpPr>
          <p:cNvPr id="274" name="図 24"/>
          <p:cNvSpPr/>
          <p:nvPr/>
        </p:nvSpPr>
        <p:spPr>
          <a:xfrm>
            <a:off x="2439720" y="3613680"/>
            <a:ext cx="3043440" cy="3048840"/>
          </a:xfrm>
          <a:prstGeom prst="roundRect">
            <a:avLst>
              <a:gd name="adj" fmla="val 4167"/>
            </a:avLst>
          </a:prstGeom>
          <a:blipFill rotWithShape="0">
            <a:blip r:embed="rId4"/>
            <a:srcRect/>
            <a:stretch/>
          </a:blipFill>
          <a:ln w="76200" cap="sq">
            <a:solidFill>
              <a:srgbClr val="EAEAEA"/>
            </a:solidFill>
            <a:miter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75" name="グループ化 1"/>
          <p:cNvGrpSpPr/>
          <p:nvPr/>
        </p:nvGrpSpPr>
        <p:grpSpPr>
          <a:xfrm>
            <a:off x="2993400" y="1651680"/>
            <a:ext cx="5873760" cy="1186920"/>
            <a:chOff x="2993400" y="1651680"/>
            <a:chExt cx="5873760" cy="1186920"/>
          </a:xfrm>
        </p:grpSpPr>
        <p:sp>
          <p:nvSpPr>
            <p:cNvPr id="276" name="テキスト ボックス 21"/>
            <p:cNvSpPr/>
            <p:nvPr/>
          </p:nvSpPr>
          <p:spPr>
            <a:xfrm>
              <a:off x="2993400" y="1651680"/>
              <a:ext cx="5873760" cy="118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パソコンのデスクトップにある</a:t>
              </a:r>
              <a:endParaRPr lang="en-US" sz="1800" b="0" strike="noStrike" spc="-1">
                <a:latin typeface="Arial"/>
              </a:endParaRPr>
            </a:p>
            <a:p>
              <a:pPr>
                <a:lnSpc>
                  <a:spcPct val="200000"/>
                </a:lnSpc>
              </a:pP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「</a:t>
              </a:r>
              <a:r>
                <a:rPr lang="en-US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mBlock</a:t>
              </a: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」のアイコンをダブルクリックしよう！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77" name="テキスト ボックス 28"/>
            <p:cNvSpPr/>
            <p:nvPr/>
          </p:nvSpPr>
          <p:spPr>
            <a:xfrm>
              <a:off x="3106080" y="2217240"/>
              <a:ext cx="134640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エムブロック</a:t>
              </a:r>
              <a:endParaRPr lang="en-US" sz="1000" b="0" strike="noStrike" spc="-1">
                <a:latin typeface="Arial"/>
              </a:endParaRPr>
            </a:p>
          </p:txBody>
        </p:sp>
      </p:grpSp>
      <p:grpSp>
        <p:nvGrpSpPr>
          <p:cNvPr id="278" name="グループ化 19"/>
          <p:cNvGrpSpPr/>
          <p:nvPr/>
        </p:nvGrpSpPr>
        <p:grpSpPr>
          <a:xfrm>
            <a:off x="5543280" y="4615560"/>
            <a:ext cx="3170520" cy="638280"/>
            <a:chOff x="5543280" y="4615560"/>
            <a:chExt cx="3170520" cy="638280"/>
          </a:xfrm>
        </p:grpSpPr>
        <p:sp>
          <p:nvSpPr>
            <p:cNvPr id="279" name="テキスト ボックス 25"/>
            <p:cNvSpPr/>
            <p:nvPr/>
          </p:nvSpPr>
          <p:spPr>
            <a:xfrm>
              <a:off x="5816160" y="4615560"/>
              <a:ext cx="289764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mBlock</a:t>
              </a: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がきどうします。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280" name="テキスト ボックス 30"/>
            <p:cNvSpPr/>
            <p:nvPr/>
          </p:nvSpPr>
          <p:spPr>
            <a:xfrm>
              <a:off x="5543280" y="4681800"/>
              <a:ext cx="166896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エムブロック</a:t>
              </a:r>
              <a:endParaRPr lang="en-US" sz="1000" b="0" strike="noStrike" spc="-1"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しつもん</a:t>
            </a:r>
            <a:r>
              <a:rPr lang="en-US" altLang="ja-JP" dirty="0"/>
              <a:t>】</a:t>
            </a:r>
            <a:r>
              <a:rPr lang="ja-JP" altLang="en-US"/>
              <a:t>あなたはおぼえる</a:t>
            </a:r>
            <a:r>
              <a:rPr lang="ja-JP" altLang="en-US" dirty="0"/>
              <a:t>ため</a:t>
            </a:r>
            <a:r>
              <a:rPr lang="ja-JP" altLang="en-US"/>
              <a:t>に、</a:t>
            </a:r>
            <a:br>
              <a:rPr lang="en-US" altLang="ja-JP" dirty="0"/>
            </a:br>
            <a:r>
              <a:rPr lang="ja-JP" altLang="en-US"/>
              <a:t>どんなどうぐをつかいます</a:t>
            </a:r>
            <a:r>
              <a:rPr lang="ja-JP" altLang="en-US" dirty="0"/>
              <a:t>か？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9842525-312D-4503-B4BF-851C8CF607ED}"/>
              </a:ext>
            </a:extLst>
          </p:cNvPr>
          <p:cNvSpPr txBox="1"/>
          <p:nvPr/>
        </p:nvSpPr>
        <p:spPr>
          <a:xfrm>
            <a:off x="415430" y="1920410"/>
            <a:ext cx="547082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・かずをかぞえる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→かずを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おぼ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ために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ゆび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30503E5-4F9E-47C0-9EBD-140316B2C09C}"/>
              </a:ext>
            </a:extLst>
          </p:cNvPr>
          <p:cNvSpPr txBox="1"/>
          <p:nvPr/>
        </p:nvSpPr>
        <p:spPr>
          <a:xfrm>
            <a:off x="415430" y="4161246"/>
            <a:ext cx="479438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やじゅうしょをかくにんする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→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メモをつかいます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24A1F3C-39F7-4759-8C81-A2CF76D679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91" r="39142" b="51624"/>
          <a:stretch/>
        </p:blipFill>
        <p:spPr>
          <a:xfrm>
            <a:off x="6033804" y="1586819"/>
            <a:ext cx="2764888" cy="1689570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0492528-B2B5-445C-9EB3-19DBE995E7EF}"/>
              </a:ext>
            </a:extLst>
          </p:cNvPr>
          <p:cNvSpPr txBox="1"/>
          <p:nvPr/>
        </p:nvSpPr>
        <p:spPr>
          <a:xfrm>
            <a:off x="6089120" y="1730626"/>
            <a:ext cx="419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endParaRPr lang="en-US" altLang="ja-JP" b="1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D99A5E8-AFF5-4168-A8E7-C2B5CB00C377}"/>
              </a:ext>
            </a:extLst>
          </p:cNvPr>
          <p:cNvSpPr txBox="1"/>
          <p:nvPr/>
        </p:nvSpPr>
        <p:spPr>
          <a:xfrm>
            <a:off x="6869771" y="1730626"/>
            <a:ext cx="419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lang="en-US" altLang="ja-JP" b="1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46EAF53-9FA8-481B-B579-FA67161965B3}"/>
              </a:ext>
            </a:extLst>
          </p:cNvPr>
          <p:cNvSpPr txBox="1"/>
          <p:nvPr/>
        </p:nvSpPr>
        <p:spPr>
          <a:xfrm>
            <a:off x="7758418" y="1730626"/>
            <a:ext cx="419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endParaRPr lang="en-US" altLang="ja-JP" b="1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CD5AB12F-2ECB-4A29-BEE6-05C870BB3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347" y="3612245"/>
            <a:ext cx="2079173" cy="222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20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しつもん</a:t>
            </a:r>
            <a:r>
              <a:rPr lang="en-US" altLang="ja-JP" dirty="0"/>
              <a:t>】</a:t>
            </a:r>
            <a:r>
              <a:rPr lang="ja-JP" altLang="en-US"/>
              <a:t>コンピューターはなにをつかうのかな</a:t>
            </a:r>
            <a:r>
              <a:rPr lang="ja-JP" altLang="en-US" dirty="0"/>
              <a:t>？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3933583-1A6B-4D15-938F-3C4DB82EB53F}"/>
              </a:ext>
            </a:extLst>
          </p:cNvPr>
          <p:cNvSpPr txBox="1"/>
          <p:nvPr/>
        </p:nvSpPr>
        <p:spPr>
          <a:xfrm>
            <a:off x="3817399" y="3763398"/>
            <a:ext cx="489797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・すうじやもじをいれて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おくことができます。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E28E02B-6201-4011-ABA8-2C45F8A67E00}"/>
              </a:ext>
            </a:extLst>
          </p:cNvPr>
          <p:cNvSpPr txBox="1"/>
          <p:nvPr/>
        </p:nvSpPr>
        <p:spPr>
          <a:xfrm>
            <a:off x="1082214" y="1309376"/>
            <a:ext cx="7765223" cy="124649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 　コンピューターは</a:t>
            </a:r>
            <a:r>
              <a:rPr lang="ja-JP" altLang="en-US" sz="2000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sz="2000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をつかってデータを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おぼえ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「へんすう」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データを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しておける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「はこ」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のことです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1698D859-E60A-40D6-9D17-E84184FC5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270" y="1324901"/>
            <a:ext cx="565549" cy="605946"/>
          </a:xfrm>
          <a:prstGeom prst="rect">
            <a:avLst/>
          </a:prstGeom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71241BE7-F90D-40AD-909C-C0E91D64D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215" y="3304092"/>
            <a:ext cx="1960159" cy="2075786"/>
          </a:xfrm>
          <a:prstGeom prst="rect">
            <a:avLst/>
          </a:prstGeom>
        </p:spPr>
      </p:pic>
      <p:sp>
        <p:nvSpPr>
          <p:cNvPr id="67" name="矢印: 右 66">
            <a:extLst>
              <a:ext uri="{FF2B5EF4-FFF2-40B4-BE49-F238E27FC236}">
                <a16:creationId xmlns:a16="http://schemas.microsoft.com/office/drawing/2014/main" id="{176EE8BA-E95C-4A80-BBC0-9674E8B5BCB0}"/>
              </a:ext>
            </a:extLst>
          </p:cNvPr>
          <p:cNvSpPr/>
          <p:nvPr/>
        </p:nvSpPr>
        <p:spPr>
          <a:xfrm rot="5400000">
            <a:off x="1949911" y="373085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86266CD4-4D65-4F29-B572-5699676376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97" t="9863" r="41041" b="49695"/>
          <a:stretch/>
        </p:blipFill>
        <p:spPr>
          <a:xfrm>
            <a:off x="1340854" y="2749902"/>
            <a:ext cx="1956296" cy="951713"/>
          </a:xfrm>
          <a:prstGeom prst="rect">
            <a:avLst/>
          </a:prstGeom>
        </p:spPr>
      </p:pic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9CE6E9C-3037-417D-AD4C-57AD043AEC46}"/>
              </a:ext>
            </a:extLst>
          </p:cNvPr>
          <p:cNvSpPr txBox="1"/>
          <p:nvPr/>
        </p:nvSpPr>
        <p:spPr>
          <a:xfrm>
            <a:off x="3817399" y="4447657"/>
            <a:ext cx="45720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・いれたあたいをよみとったり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かえたり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することができます。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吹き出し: 角を丸めた四角形 73">
            <a:extLst>
              <a:ext uri="{FF2B5EF4-FFF2-40B4-BE49-F238E27FC236}">
                <a16:creationId xmlns:a16="http://schemas.microsoft.com/office/drawing/2014/main" id="{3379AAFC-F1B4-4E77-AA6F-E838323C56D9}"/>
              </a:ext>
            </a:extLst>
          </p:cNvPr>
          <p:cNvSpPr/>
          <p:nvPr/>
        </p:nvSpPr>
        <p:spPr>
          <a:xfrm>
            <a:off x="1577089" y="5907563"/>
            <a:ext cx="5483950" cy="941640"/>
          </a:xfrm>
          <a:prstGeom prst="wedgeRoundRectCallout">
            <a:avLst>
              <a:gd name="adj1" fmla="val 53920"/>
              <a:gd name="adj2" fmla="val -409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2CB8CE2E-C077-42A2-809D-5B4C1BAA19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6366" y="5209570"/>
            <a:ext cx="1062095" cy="1692565"/>
          </a:xfrm>
          <a:prstGeom prst="rect">
            <a:avLst/>
          </a:prstGeom>
        </p:spPr>
      </p:pic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A30183C6-FB67-44F7-947D-674D750EDCAC}"/>
              </a:ext>
            </a:extLst>
          </p:cNvPr>
          <p:cNvSpPr txBox="1"/>
          <p:nvPr/>
        </p:nvSpPr>
        <p:spPr>
          <a:xfrm>
            <a:off x="2009480" y="5814218"/>
            <a:ext cx="4479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へんすうにあたいをいれることを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sz="16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というよ！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83499FB8-10A1-4A1F-8819-1AC54DA61DE4}"/>
              </a:ext>
            </a:extLst>
          </p:cNvPr>
          <p:cNvSpPr txBox="1"/>
          <p:nvPr/>
        </p:nvSpPr>
        <p:spPr>
          <a:xfrm>
            <a:off x="3817399" y="3051176"/>
            <a:ext cx="489797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・へんすうにはなまえをつけてくべつします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5F499B94-0217-487F-AE41-2F47654CBA40}"/>
              </a:ext>
            </a:extLst>
          </p:cNvPr>
          <p:cNvSpPr txBox="1"/>
          <p:nvPr/>
        </p:nvSpPr>
        <p:spPr>
          <a:xfrm>
            <a:off x="1871576" y="4972082"/>
            <a:ext cx="10620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600" b="1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</a:t>
            </a:r>
            <a:endParaRPr kumimoji="1" lang="ja-JP" altLang="en-US" sz="16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FA034DFD-C81B-4B85-BA18-9C9C3C99D959}"/>
              </a:ext>
            </a:extLst>
          </p:cNvPr>
          <p:cNvCxnSpPr>
            <a:cxnSpLocks/>
          </p:cNvCxnSpPr>
          <p:nvPr/>
        </p:nvCxnSpPr>
        <p:spPr>
          <a:xfrm flipV="1">
            <a:off x="1378160" y="5222384"/>
            <a:ext cx="631320" cy="34153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A613E26-391A-45FF-A40D-B127A884BBBA}"/>
              </a:ext>
            </a:extLst>
          </p:cNvPr>
          <p:cNvSpPr txBox="1"/>
          <p:nvPr/>
        </p:nvSpPr>
        <p:spPr>
          <a:xfrm>
            <a:off x="1914" y="5452206"/>
            <a:ext cx="185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へんすうのなまえ</a:t>
            </a:r>
            <a:endParaRPr kumimoji="1" lang="ja-JP" altLang="en-US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4330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へんすうのとくちょう</a:t>
            </a:r>
            <a:endParaRPr lang="ja-JP" altLang="en-US" dirty="0"/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B36BC15C-142D-4F5E-8B5A-A4C926EF1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764" y="3087824"/>
            <a:ext cx="3035845" cy="2487827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8C4F1CCF-1795-4EE4-94E1-361288C9F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104" y="3166037"/>
            <a:ext cx="3618491" cy="2383333"/>
          </a:xfrm>
          <a:prstGeom prst="rect">
            <a:avLst/>
          </a:prstGeom>
        </p:spPr>
      </p:pic>
      <p:sp>
        <p:nvSpPr>
          <p:cNvPr id="53" name="乗算記号 52">
            <a:extLst>
              <a:ext uri="{FF2B5EF4-FFF2-40B4-BE49-F238E27FC236}">
                <a16:creationId xmlns:a16="http://schemas.microsoft.com/office/drawing/2014/main" id="{5FC133D0-DF53-4B47-904C-A872E6B2C2DE}"/>
              </a:ext>
            </a:extLst>
          </p:cNvPr>
          <p:cNvSpPr/>
          <p:nvPr/>
        </p:nvSpPr>
        <p:spPr>
          <a:xfrm>
            <a:off x="7023094" y="4578043"/>
            <a:ext cx="821354" cy="775094"/>
          </a:xfrm>
          <a:prstGeom prst="mathMultiply">
            <a:avLst>
              <a:gd name="adj1" fmla="val 199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矢印: 右 53">
            <a:extLst>
              <a:ext uri="{FF2B5EF4-FFF2-40B4-BE49-F238E27FC236}">
                <a16:creationId xmlns:a16="http://schemas.microsoft.com/office/drawing/2014/main" id="{6634771E-6E37-41AC-BE12-8B31F1BC7F8D}"/>
              </a:ext>
            </a:extLst>
          </p:cNvPr>
          <p:cNvSpPr/>
          <p:nvPr/>
        </p:nvSpPr>
        <p:spPr>
          <a:xfrm>
            <a:off x="4121796" y="369174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368E0C65-5EBB-45DC-974D-CBFF05E017F2}"/>
              </a:ext>
            </a:extLst>
          </p:cNvPr>
          <p:cNvSpPr txBox="1"/>
          <p:nvPr/>
        </p:nvSpPr>
        <p:spPr>
          <a:xfrm>
            <a:off x="640901" y="1480960"/>
            <a:ext cx="326150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・へんすうをよみとっても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あたいはかわりません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373D44F6-AA34-4D3C-92E9-82E5FC14B78B}"/>
              </a:ext>
            </a:extLst>
          </p:cNvPr>
          <p:cNvSpPr txBox="1"/>
          <p:nvPr/>
        </p:nvSpPr>
        <p:spPr>
          <a:xfrm>
            <a:off x="4341204" y="1480960"/>
            <a:ext cx="466839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・へんすうにあたいをいれる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（だいにゅうする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と、まえのあたいは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きえて、あたらしいあたいにかわります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093D193-B9A9-4843-8A55-3C6DFAC99A17}"/>
              </a:ext>
            </a:extLst>
          </p:cNvPr>
          <p:cNvSpPr/>
          <p:nvPr/>
        </p:nvSpPr>
        <p:spPr>
          <a:xfrm>
            <a:off x="1904755" y="3237854"/>
            <a:ext cx="1167681" cy="2788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b="1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</a:t>
            </a:r>
            <a:endParaRPr kumimoji="1" lang="ja-JP" altLang="en-US" b="1" dirty="0">
              <a:solidFill>
                <a:schemeClr val="accent6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正方形/長方形 109">
            <a:extLst>
              <a:ext uri="{FF2B5EF4-FFF2-40B4-BE49-F238E27FC236}">
                <a16:creationId xmlns:a16="http://schemas.microsoft.com/office/drawing/2014/main" id="{92242776-68C6-460F-AA8B-E03063389ECD}"/>
              </a:ext>
            </a:extLst>
          </p:cNvPr>
          <p:cNvSpPr/>
          <p:nvPr/>
        </p:nvSpPr>
        <p:spPr>
          <a:xfrm rot="3120721">
            <a:off x="7782175" y="4466523"/>
            <a:ext cx="1167681" cy="223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b="1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</a:t>
            </a:r>
            <a:endParaRPr kumimoji="1" lang="ja-JP" altLang="en-US" b="1" dirty="0">
              <a:solidFill>
                <a:schemeClr val="accent6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3820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4" y="290790"/>
            <a:ext cx="8380640" cy="466281"/>
          </a:xfrm>
        </p:spPr>
        <p:txBody>
          <a:bodyPr/>
          <a:lstStyle/>
          <a:p>
            <a:r>
              <a:rPr lang="ja-JP" altLang="en-US"/>
              <a:t>へんすうのつくりかた</a:t>
            </a:r>
            <a:endParaRPr lang="ja-JP" altLang="en-US" dirty="0"/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B3565DC1-CE3B-4EAC-ABB4-5DE7936858CE}"/>
              </a:ext>
            </a:extLst>
          </p:cNvPr>
          <p:cNvCxnSpPr>
            <a:cxnSpLocks/>
          </p:cNvCxnSpPr>
          <p:nvPr/>
        </p:nvCxnSpPr>
        <p:spPr>
          <a:xfrm>
            <a:off x="1544683" y="2141185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695AAF61-C28D-4342-ABE9-649FE7844E95}"/>
              </a:ext>
            </a:extLst>
          </p:cNvPr>
          <p:cNvGrpSpPr/>
          <p:nvPr/>
        </p:nvGrpSpPr>
        <p:grpSpPr>
          <a:xfrm>
            <a:off x="1988228" y="1914573"/>
            <a:ext cx="2108200" cy="914400"/>
            <a:chOff x="2061658" y="2379566"/>
            <a:chExt cx="2108200" cy="91440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B914717-ED29-E24C-AE9A-8908905C8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61658" y="2379566"/>
              <a:ext cx="2108200" cy="914400"/>
            </a:xfrm>
            <a:prstGeom prst="rect">
              <a:avLst/>
            </a:prstGeom>
          </p:spPr>
        </p:pic>
        <p:sp>
          <p:nvSpPr>
            <p:cNvPr id="36" name="四角形: 角を丸くする 35">
              <a:extLst>
                <a:ext uri="{FF2B5EF4-FFF2-40B4-BE49-F238E27FC236}">
                  <a16:creationId xmlns:a16="http://schemas.microsoft.com/office/drawing/2014/main" id="{A0FCEB22-35AF-4A07-B3BF-88A49CC7AE4A}"/>
                </a:ext>
              </a:extLst>
            </p:cNvPr>
            <p:cNvSpPr/>
            <p:nvPr/>
          </p:nvSpPr>
          <p:spPr>
            <a:xfrm>
              <a:off x="2122686" y="2396511"/>
              <a:ext cx="1968148" cy="41398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9D2F4C0-1BB1-BC4B-959C-20346B4E6C99}"/>
              </a:ext>
            </a:extLst>
          </p:cNvPr>
          <p:cNvGrpSpPr/>
          <p:nvPr/>
        </p:nvGrpSpPr>
        <p:grpSpPr>
          <a:xfrm>
            <a:off x="4648007" y="887419"/>
            <a:ext cx="3911867" cy="3041369"/>
            <a:chOff x="4671639" y="1082043"/>
            <a:chExt cx="4249076" cy="330354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CC6BA9A2-6A69-E94E-801A-8455139E6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1639" y="1082043"/>
              <a:ext cx="4249076" cy="330354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746EEA2D-A0ED-464C-94B0-EC376E37CA13}"/>
                </a:ext>
              </a:extLst>
            </p:cNvPr>
            <p:cNvSpPr/>
            <p:nvPr/>
          </p:nvSpPr>
          <p:spPr>
            <a:xfrm>
              <a:off x="4907905" y="2174789"/>
              <a:ext cx="3807469" cy="497320"/>
            </a:xfrm>
            <a:prstGeom prst="roundRect">
              <a:avLst>
                <a:gd name="adj" fmla="val 49227"/>
              </a:avLst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四角形: 角を丸くする 41">
              <a:extLst>
                <a:ext uri="{FF2B5EF4-FFF2-40B4-BE49-F238E27FC236}">
                  <a16:creationId xmlns:a16="http://schemas.microsoft.com/office/drawing/2014/main" id="{17127FD8-B0D5-4ED9-BD0D-B098A157E5EF}"/>
                </a:ext>
              </a:extLst>
            </p:cNvPr>
            <p:cNvSpPr/>
            <p:nvPr/>
          </p:nvSpPr>
          <p:spPr>
            <a:xfrm>
              <a:off x="6981889" y="3915391"/>
              <a:ext cx="1084888" cy="402517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4BB3ACD4-410F-4A98-A90E-CDF52BAF5C4D}"/>
              </a:ext>
            </a:extLst>
          </p:cNvPr>
          <p:cNvCxnSpPr>
            <a:cxnSpLocks/>
          </p:cNvCxnSpPr>
          <p:nvPr/>
        </p:nvCxnSpPr>
        <p:spPr>
          <a:xfrm>
            <a:off x="4096428" y="2474656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CE4C26B-0F90-4761-8085-E4495000F5AE}"/>
              </a:ext>
            </a:extLst>
          </p:cNvPr>
          <p:cNvSpPr txBox="1"/>
          <p:nvPr/>
        </p:nvSpPr>
        <p:spPr>
          <a:xfrm>
            <a:off x="381086" y="887420"/>
            <a:ext cx="4114908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7CCD75A-2953-44C2-8E41-53B3D7B98748}"/>
              </a:ext>
            </a:extLst>
          </p:cNvPr>
          <p:cNvSpPr txBox="1"/>
          <p:nvPr/>
        </p:nvSpPr>
        <p:spPr>
          <a:xfrm>
            <a:off x="648787" y="2923385"/>
            <a:ext cx="3891438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しいへんすうめいに、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にゅうりょくし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2DFE6632-867E-4400-9753-9B7A25D38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691" y="5307188"/>
            <a:ext cx="877664" cy="1486917"/>
          </a:xfrm>
          <a:prstGeom prst="rect">
            <a:avLst/>
          </a:prstGeom>
        </p:spPr>
      </p:pic>
      <p:sp>
        <p:nvSpPr>
          <p:cNvPr id="81" name="吹き出し: 角を丸めた四角形 80">
            <a:extLst>
              <a:ext uri="{FF2B5EF4-FFF2-40B4-BE49-F238E27FC236}">
                <a16:creationId xmlns:a16="http://schemas.microsoft.com/office/drawing/2014/main" id="{979D5E57-0FAC-44DA-AFF1-2D956488753F}"/>
              </a:ext>
            </a:extLst>
          </p:cNvPr>
          <p:cNvSpPr/>
          <p:nvPr/>
        </p:nvSpPr>
        <p:spPr>
          <a:xfrm>
            <a:off x="1476746" y="4556208"/>
            <a:ext cx="7238628" cy="2174192"/>
          </a:xfrm>
          <a:prstGeom prst="wedgeRoundRectCallout">
            <a:avLst>
              <a:gd name="adj1" fmla="val -52155"/>
              <a:gd name="adj2" fmla="val -960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045A6AC5-5529-4F8C-831D-413B59372075}"/>
              </a:ext>
            </a:extLst>
          </p:cNvPr>
          <p:cNvSpPr txBox="1"/>
          <p:nvPr/>
        </p:nvSpPr>
        <p:spPr>
          <a:xfrm>
            <a:off x="1795049" y="4576585"/>
            <a:ext cx="6498455" cy="200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すべてのスプライトよう：</a:t>
            </a:r>
            <a:endParaRPr kumimoji="1"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プロジェクトないのぜんぶのスプライトでつかえる、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きょうつうのへんすうとなります。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このスプライトのみ：</a:t>
            </a:r>
            <a:endParaRPr kumimoji="1"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へんすうをつくったときに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えらんでいたスプライトだけでつかえるへんすうとなります。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013EF137-3000-5547-A755-1A948A3763A1}"/>
              </a:ext>
            </a:extLst>
          </p:cNvPr>
          <p:cNvGrpSpPr/>
          <p:nvPr/>
        </p:nvGrpSpPr>
        <p:grpSpPr>
          <a:xfrm>
            <a:off x="588573" y="1987234"/>
            <a:ext cx="1003384" cy="732937"/>
            <a:chOff x="2163925" y="3899247"/>
            <a:chExt cx="1003384" cy="732937"/>
          </a:xfrm>
        </p:grpSpPr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DFAC720E-AB3A-3D4E-B2F3-928CD6941156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59" name="図 58">
                <a:extLst>
                  <a:ext uri="{FF2B5EF4-FFF2-40B4-BE49-F238E27FC236}">
                    <a16:creationId xmlns:a16="http://schemas.microsoft.com/office/drawing/2014/main" id="{8B3E94F9-F25C-A74D-87F8-91DC1959CB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B2EF0B3C-CF00-0B46-8499-26E32E68D2B9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58" name="四角形: 角を丸くする 77">
              <a:extLst>
                <a:ext uri="{FF2B5EF4-FFF2-40B4-BE49-F238E27FC236}">
                  <a16:creationId xmlns:a16="http://schemas.microsoft.com/office/drawing/2014/main" id="{93F1ACB8-0B7A-CD4D-A8B2-26251A293708}"/>
                </a:ext>
              </a:extLst>
            </p:cNvPr>
            <p:cNvSpPr/>
            <p:nvPr/>
          </p:nvSpPr>
          <p:spPr>
            <a:xfrm>
              <a:off x="2163926" y="3899247"/>
              <a:ext cx="880656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2" name="楕円 40">
            <a:extLst>
              <a:ext uri="{FF2B5EF4-FFF2-40B4-BE49-F238E27FC236}">
                <a16:creationId xmlns:a16="http://schemas.microsoft.com/office/drawing/2014/main" id="{CF08576F-E944-114D-9531-413601C47779}"/>
              </a:ext>
            </a:extLst>
          </p:cNvPr>
          <p:cNvSpPr/>
          <p:nvPr/>
        </p:nvSpPr>
        <p:spPr>
          <a:xfrm>
            <a:off x="4927710" y="2496380"/>
            <a:ext cx="216357" cy="2163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209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09" y="148402"/>
            <a:ext cx="8380640" cy="840230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：へんすうをつくってあたいをだいにゅうし、</a:t>
            </a:r>
            <a:br>
              <a:rPr lang="en-US" altLang="ja-JP" dirty="0"/>
            </a:br>
            <a:r>
              <a:rPr lang="ja-JP" altLang="en-US"/>
              <a:t>けいさんして</a:t>
            </a:r>
            <a:r>
              <a:rPr lang="ja-JP" altLang="en-US" dirty="0"/>
              <a:t>みよう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136DEB3-34C0-4D8E-8B82-895A7546A11C}"/>
              </a:ext>
            </a:extLst>
          </p:cNvPr>
          <p:cNvSpPr txBox="1"/>
          <p:nvPr/>
        </p:nvSpPr>
        <p:spPr>
          <a:xfrm>
            <a:off x="375346" y="1002243"/>
            <a:ext cx="8790392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へんすうをステージにひょうじして、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だいにゅうしたあたいをかくにんしよう。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A2BE8AE-C8C1-4115-9726-E32B102277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700"/>
          <a:stretch/>
        </p:blipFill>
        <p:spPr>
          <a:xfrm>
            <a:off x="556220" y="2156131"/>
            <a:ext cx="3518630" cy="207084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836A172-81D9-4C4B-9158-3673FF411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3807" y="2779928"/>
            <a:ext cx="5317434" cy="3981527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EBB2633E-0149-4D5A-8888-3BBBC31F2DA6}"/>
              </a:ext>
            </a:extLst>
          </p:cNvPr>
          <p:cNvSpPr/>
          <p:nvPr/>
        </p:nvSpPr>
        <p:spPr>
          <a:xfrm>
            <a:off x="452227" y="2074345"/>
            <a:ext cx="749707" cy="8537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06969973-53EE-4E52-9A61-A7F4FDE01B4B}"/>
              </a:ext>
            </a:extLst>
          </p:cNvPr>
          <p:cNvSpPr/>
          <p:nvPr/>
        </p:nvSpPr>
        <p:spPr>
          <a:xfrm>
            <a:off x="3083807" y="2779928"/>
            <a:ext cx="991043" cy="1117369"/>
          </a:xfrm>
          <a:prstGeom prst="roundRect">
            <a:avLst>
              <a:gd name="adj" fmla="val 1250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矢印: 右 19">
            <a:extLst>
              <a:ext uri="{FF2B5EF4-FFF2-40B4-BE49-F238E27FC236}">
                <a16:creationId xmlns:a16="http://schemas.microsoft.com/office/drawing/2014/main" id="{15E5A393-6C95-456D-861C-94A97199F8C4}"/>
              </a:ext>
            </a:extLst>
          </p:cNvPr>
          <p:cNvSpPr/>
          <p:nvPr/>
        </p:nvSpPr>
        <p:spPr>
          <a:xfrm>
            <a:off x="2584958" y="4560706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CB97FDE-BAC8-470D-BD76-1C893E948379}"/>
              </a:ext>
            </a:extLst>
          </p:cNvPr>
          <p:cNvSpPr txBox="1"/>
          <p:nvPr/>
        </p:nvSpPr>
        <p:spPr>
          <a:xfrm>
            <a:off x="222941" y="4558683"/>
            <a:ext cx="24459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スペースキーをおす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5335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0ADC1C1-17B4-F746-A795-276EAEF23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930" y="2139525"/>
            <a:ext cx="3429000" cy="2857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：へんすうをつくってあたいをだいにゅうし、</a:t>
            </a:r>
            <a:br>
              <a:rPr lang="en-US" altLang="ja-JP" dirty="0"/>
            </a:br>
            <a:r>
              <a:rPr lang="ja-JP" altLang="en-US"/>
              <a:t>けいさんしてみよう</a:t>
            </a:r>
            <a:endParaRPr lang="ja-JP" altLang="en-US" dirty="0"/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4E4BCF21-975B-488D-A96E-6FBE09F57316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EBF00329-0FC3-441B-A6DE-C4B97919F108}"/>
              </a:ext>
            </a:extLst>
          </p:cNvPr>
          <p:cNvSpPr/>
          <p:nvPr/>
        </p:nvSpPr>
        <p:spPr>
          <a:xfrm>
            <a:off x="751727" y="2860432"/>
            <a:ext cx="840090" cy="8577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537E91B8-F852-4AC8-B63D-135B999CF52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「スプライト」タブから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Panda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をえらぼう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76889544-AFAE-4D6E-ADD4-0829F7DCBE92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61931CB-1471-4010-B225-01757998BE0E}"/>
              </a:ext>
            </a:extLst>
          </p:cNvPr>
          <p:cNvSpPr txBox="1"/>
          <p:nvPr/>
        </p:nvSpPr>
        <p:spPr>
          <a:xfrm>
            <a:off x="4401251" y="213952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D269C922-6030-491B-BFD9-33C8F26841BE}"/>
              </a:ext>
            </a:extLst>
          </p:cNvPr>
          <p:cNvCxnSpPr>
            <a:cxnSpLocks/>
          </p:cNvCxnSpPr>
          <p:nvPr/>
        </p:nvCxnSpPr>
        <p:spPr>
          <a:xfrm flipH="1" flipV="1">
            <a:off x="1851138" y="3429000"/>
            <a:ext cx="3165203" cy="11866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86A3932A-140C-4463-BC84-74732FA2999E}"/>
              </a:ext>
            </a:extLst>
          </p:cNvPr>
          <p:cNvGrpSpPr/>
          <p:nvPr/>
        </p:nvGrpSpPr>
        <p:grpSpPr>
          <a:xfrm>
            <a:off x="4851389" y="3867853"/>
            <a:ext cx="4565010" cy="1569660"/>
            <a:chOff x="5344289" y="4673458"/>
            <a:chExt cx="3915121" cy="1569660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24C41964-A340-45C4-8B02-DC4A36401553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（クリックするとわくが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えらば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れたじょうたいとなります。）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F0DFDAAA-11A1-4511-A31C-563752091B05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04B3E4A-57F6-A14F-BC7E-C1CDFC5ED0C9}"/>
              </a:ext>
            </a:extLst>
          </p:cNvPr>
          <p:cNvSpPr txBox="1"/>
          <p:nvPr/>
        </p:nvSpPr>
        <p:spPr>
          <a:xfrm>
            <a:off x="3009492" y="1297986"/>
            <a:ext cx="848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パンダ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4007514-07B4-7A44-AB63-66FC219E1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642" y="2620413"/>
            <a:ext cx="3336452" cy="259702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：へんすうをつくってあたいをだいにゅうし、</a:t>
            </a:r>
            <a:br>
              <a:rPr lang="en-US" altLang="ja-JP" dirty="0"/>
            </a:br>
            <a:r>
              <a:rPr lang="ja-JP" altLang="en-US"/>
              <a:t>けいさんしてみよう</a:t>
            </a:r>
            <a:endParaRPr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0DEC377-AD16-4FC7-A336-BF1B496DE0EF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つくる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FBBFFA5C-799F-491A-9C5F-F227FD107829}"/>
              </a:ext>
            </a:extLst>
          </p:cNvPr>
          <p:cNvCxnSpPr>
            <a:cxnSpLocks/>
          </p:cNvCxnSpPr>
          <p:nvPr/>
        </p:nvCxnSpPr>
        <p:spPr>
          <a:xfrm>
            <a:off x="1672756" y="3595107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351BE28B-9841-467E-99AE-C4BBDD4BC761}"/>
              </a:ext>
            </a:extLst>
          </p:cNvPr>
          <p:cNvSpPr/>
          <p:nvPr/>
        </p:nvSpPr>
        <p:spPr>
          <a:xfrm>
            <a:off x="5270691" y="3491969"/>
            <a:ext cx="2960969" cy="402518"/>
          </a:xfrm>
          <a:prstGeom prst="roundRect">
            <a:avLst>
              <a:gd name="adj" fmla="val 4922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AB4E0626-1949-489B-83CA-E86904A1626B}"/>
              </a:ext>
            </a:extLst>
          </p:cNvPr>
          <p:cNvSpPr/>
          <p:nvPr/>
        </p:nvSpPr>
        <p:spPr>
          <a:xfrm>
            <a:off x="5327621" y="4008363"/>
            <a:ext cx="216357" cy="2163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45A141F6-E5D3-466A-ADF3-BD2CD360A8C6}"/>
              </a:ext>
            </a:extLst>
          </p:cNvPr>
          <p:cNvSpPr/>
          <p:nvPr/>
        </p:nvSpPr>
        <p:spPr>
          <a:xfrm>
            <a:off x="6851427" y="4814680"/>
            <a:ext cx="960924" cy="39603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400403BD-6488-45C2-99CA-F68A6C0529A7}"/>
              </a:ext>
            </a:extLst>
          </p:cNvPr>
          <p:cNvCxnSpPr>
            <a:cxnSpLocks/>
          </p:cNvCxnSpPr>
          <p:nvPr/>
        </p:nvCxnSpPr>
        <p:spPr>
          <a:xfrm>
            <a:off x="4204920" y="3576431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B2FD462-3F31-434F-9B2D-110CB4011BBB}"/>
              </a:ext>
            </a:extLst>
          </p:cNvPr>
          <p:cNvSpPr txBox="1"/>
          <p:nvPr/>
        </p:nvSpPr>
        <p:spPr>
          <a:xfrm>
            <a:off x="424007" y="1920069"/>
            <a:ext cx="460281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F4D4715-71CA-44D8-BB51-7AE4A1E4E97F}"/>
              </a:ext>
            </a:extLst>
          </p:cNvPr>
          <p:cNvSpPr txBox="1"/>
          <p:nvPr/>
        </p:nvSpPr>
        <p:spPr>
          <a:xfrm>
            <a:off x="2725412" y="5442975"/>
            <a:ext cx="571168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しいへんすうめいに「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」と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「すべてのスプライトよう」をえらんで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9C355187-AFA8-4B47-9DAC-D508B0B54DBE}"/>
              </a:ext>
            </a:extLst>
          </p:cNvPr>
          <p:cNvGrpSpPr/>
          <p:nvPr/>
        </p:nvGrpSpPr>
        <p:grpSpPr>
          <a:xfrm>
            <a:off x="2102455" y="3269039"/>
            <a:ext cx="2108200" cy="914400"/>
            <a:chOff x="2061658" y="2379566"/>
            <a:chExt cx="2108200" cy="914400"/>
          </a:xfrm>
        </p:grpSpPr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452A4661-81A8-E44F-9C4D-2E32CF0C9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61658" y="2379566"/>
              <a:ext cx="2108200" cy="914400"/>
            </a:xfrm>
            <a:prstGeom prst="rect">
              <a:avLst/>
            </a:prstGeom>
          </p:spPr>
        </p:pic>
        <p:sp>
          <p:nvSpPr>
            <p:cNvPr id="57" name="四角形: 角を丸くする 35">
              <a:extLst>
                <a:ext uri="{FF2B5EF4-FFF2-40B4-BE49-F238E27FC236}">
                  <a16:creationId xmlns:a16="http://schemas.microsoft.com/office/drawing/2014/main" id="{B4561EE5-6B37-024D-A1C3-D05479F21D4A}"/>
                </a:ext>
              </a:extLst>
            </p:cNvPr>
            <p:cNvSpPr/>
            <p:nvPr/>
          </p:nvSpPr>
          <p:spPr>
            <a:xfrm>
              <a:off x="2122686" y="2396511"/>
              <a:ext cx="1968148" cy="41398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95561343-2F19-5946-A16A-CC6A4B3BC47F}"/>
              </a:ext>
            </a:extLst>
          </p:cNvPr>
          <p:cNvGrpSpPr/>
          <p:nvPr/>
        </p:nvGrpSpPr>
        <p:grpSpPr>
          <a:xfrm>
            <a:off x="710776" y="3269039"/>
            <a:ext cx="1003384" cy="732937"/>
            <a:chOff x="2163925" y="3899247"/>
            <a:chExt cx="1003384" cy="732937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C60928F4-EDCB-A047-BCA9-C72866DA2052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61" name="図 60">
                <a:extLst>
                  <a:ext uri="{FF2B5EF4-FFF2-40B4-BE49-F238E27FC236}">
                    <a16:creationId xmlns:a16="http://schemas.microsoft.com/office/drawing/2014/main" id="{3791B032-8F13-5F4E-AF1B-FBB9EE3CCA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FD60546D-8294-A247-A763-1A58298DC2B8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60" name="四角形: 角を丸くする 77">
              <a:extLst>
                <a:ext uri="{FF2B5EF4-FFF2-40B4-BE49-F238E27FC236}">
                  <a16:creationId xmlns:a16="http://schemas.microsoft.com/office/drawing/2014/main" id="{B1B28826-2AF4-EC49-8A43-935581EAB9B1}"/>
                </a:ext>
              </a:extLst>
            </p:cNvPr>
            <p:cNvSpPr/>
            <p:nvPr/>
          </p:nvSpPr>
          <p:spPr>
            <a:xfrm>
              <a:off x="2241662" y="3899247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6218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C2F0CEC9-AE4B-174B-88B6-8CFC95A45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10" y="1568063"/>
            <a:ext cx="2578100" cy="36703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：へんすうをつくってあたいをだいにゅうし、</a:t>
            </a:r>
            <a:br>
              <a:rPr lang="en-US" altLang="ja-JP" dirty="0"/>
            </a:br>
            <a:r>
              <a:rPr lang="ja-JP" altLang="en-US"/>
              <a:t>けいさんしてみよう</a:t>
            </a:r>
            <a:endParaRPr lang="ja-JP" altLang="en-US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F26BD995-E3E6-4541-B7F1-B5E81DD6D55C}"/>
              </a:ext>
            </a:extLst>
          </p:cNvPr>
          <p:cNvSpPr txBox="1"/>
          <p:nvPr/>
        </p:nvSpPr>
        <p:spPr>
          <a:xfrm>
            <a:off x="4394936" y="1961190"/>
            <a:ext cx="36487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」というなまえの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へんすうブロックができた！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8D1B20A5-1E42-466E-B6EB-200D8AC1DCDB}"/>
              </a:ext>
            </a:extLst>
          </p:cNvPr>
          <p:cNvSpPr/>
          <p:nvPr/>
        </p:nvSpPr>
        <p:spPr>
          <a:xfrm>
            <a:off x="706725" y="2024363"/>
            <a:ext cx="2980938" cy="2757701"/>
          </a:xfrm>
          <a:prstGeom prst="roundRect">
            <a:avLst>
              <a:gd name="adj" fmla="val 374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吹き出し: 角を丸めた四角形 58">
            <a:extLst>
              <a:ext uri="{FF2B5EF4-FFF2-40B4-BE49-F238E27FC236}">
                <a16:creationId xmlns:a16="http://schemas.microsoft.com/office/drawing/2014/main" id="{EBF292AF-17E0-4EAA-B089-D584E2389093}"/>
              </a:ext>
            </a:extLst>
          </p:cNvPr>
          <p:cNvSpPr/>
          <p:nvPr/>
        </p:nvSpPr>
        <p:spPr>
          <a:xfrm>
            <a:off x="4179395" y="3228837"/>
            <a:ext cx="4506764" cy="1118475"/>
          </a:xfrm>
          <a:prstGeom prst="wedgeRoundRectCallout">
            <a:avLst>
              <a:gd name="adj1" fmla="val 33656"/>
              <a:gd name="adj2" fmla="val 7188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A35EB929-273F-4DFF-A5F7-DC68FACF7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733" y="4427324"/>
            <a:ext cx="1062095" cy="1692565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97DC1291-4AD0-41EF-90E8-4105E09FAAAE}"/>
              </a:ext>
            </a:extLst>
          </p:cNvPr>
          <p:cNvSpPr txBox="1"/>
          <p:nvPr/>
        </p:nvSpPr>
        <p:spPr>
          <a:xfrm>
            <a:off x="4235858" y="3228837"/>
            <a:ext cx="4479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おなじてじゅんでへんすう「</a:t>
            </a:r>
            <a:r>
              <a:rPr kumimoji="1" lang="en-US" altLang="ja-JP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kumimoji="1" lang="en-US" altLang="ja-JP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つくって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524CE22-95E4-4A48-9463-5E5ADEAE8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960" y="4620448"/>
            <a:ext cx="21082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34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60F5FE7E-A544-944A-8E76-9A7065DA6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822" y="2546052"/>
            <a:ext cx="2717800" cy="14986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：へんすうをつくってあたいをだいにゅうし、</a:t>
            </a:r>
            <a:br>
              <a:rPr lang="en-US" altLang="ja-JP" dirty="0"/>
            </a:br>
            <a:r>
              <a:rPr lang="ja-JP" altLang="en-US"/>
              <a:t>けいさんしてみよう</a:t>
            </a:r>
            <a:endParaRPr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B3F8F74-D999-4B23-B79D-3EFD12B7AE87}"/>
              </a:ext>
            </a:extLst>
          </p:cNvPr>
          <p:cNvSpPr txBox="1"/>
          <p:nvPr/>
        </p:nvSpPr>
        <p:spPr>
          <a:xfrm>
            <a:off x="500575" y="1245270"/>
            <a:ext cx="761360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スペースキーがおされたとき、へんすう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とへんすう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あたいをだいにゅうしよう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789463EA-C37F-4EDA-8CB0-A48C8477DE73}"/>
              </a:ext>
            </a:extLst>
          </p:cNvPr>
          <p:cNvCxnSpPr>
            <a:cxnSpLocks/>
          </p:cNvCxnSpPr>
          <p:nvPr/>
        </p:nvCxnSpPr>
        <p:spPr>
          <a:xfrm>
            <a:off x="984305" y="291628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87D3C4BC-4B11-4528-A19B-CF413E0E7526}"/>
              </a:ext>
            </a:extLst>
          </p:cNvPr>
          <p:cNvCxnSpPr>
            <a:cxnSpLocks/>
          </p:cNvCxnSpPr>
          <p:nvPr/>
        </p:nvCxnSpPr>
        <p:spPr>
          <a:xfrm>
            <a:off x="984303" y="3382567"/>
            <a:ext cx="26779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080F07AC-05AF-4496-8642-812C6B40CD80}"/>
              </a:ext>
            </a:extLst>
          </p:cNvPr>
          <p:cNvCxnSpPr>
            <a:cxnSpLocks/>
          </p:cNvCxnSpPr>
          <p:nvPr/>
        </p:nvCxnSpPr>
        <p:spPr>
          <a:xfrm>
            <a:off x="1004534" y="3657174"/>
            <a:ext cx="244308" cy="51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A842D10-0257-4568-AE45-7351296BAB16}"/>
              </a:ext>
            </a:extLst>
          </p:cNvPr>
          <p:cNvSpPr txBox="1"/>
          <p:nvPr/>
        </p:nvSpPr>
        <p:spPr>
          <a:xfrm>
            <a:off x="911791" y="4203933"/>
            <a:ext cx="73077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　　　　　　　　をえらび、「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3AD251D2-E9A7-AE44-8B53-F6114C32A358}"/>
              </a:ext>
            </a:extLst>
          </p:cNvPr>
          <p:cNvGrpSpPr/>
          <p:nvPr/>
        </p:nvGrpSpPr>
        <p:grpSpPr>
          <a:xfrm>
            <a:off x="3705825" y="2923855"/>
            <a:ext cx="5065746" cy="597977"/>
            <a:chOff x="3705825" y="2923855"/>
            <a:chExt cx="5065746" cy="597977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3C4DBED5-FB4E-4CBF-83F3-24F29CBD1DD3}"/>
                </a:ext>
              </a:extLst>
            </p:cNvPr>
            <p:cNvSpPr txBox="1"/>
            <p:nvPr/>
          </p:nvSpPr>
          <p:spPr>
            <a:xfrm>
              <a:off x="3705825" y="2923855"/>
              <a:ext cx="50657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DD5FABE0-8B5F-A548-A5B9-ADEE9E47E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86529" y="2944751"/>
              <a:ext cx="1990455" cy="577081"/>
            </a:xfrm>
            <a:prstGeom prst="rect">
              <a:avLst/>
            </a:prstGeom>
          </p:spPr>
        </p:pic>
      </p:grpSp>
      <p:pic>
        <p:nvPicPr>
          <p:cNvPr id="50" name="図 49">
            <a:extLst>
              <a:ext uri="{FF2B5EF4-FFF2-40B4-BE49-F238E27FC236}">
                <a16:creationId xmlns:a16="http://schemas.microsoft.com/office/drawing/2014/main" id="{AC39336E-7AA8-384C-8903-272FDBDC4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722" y="4342331"/>
            <a:ext cx="1786808" cy="458602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C4BA86C7-AFD0-6245-973B-B4730BDDFDE4}"/>
              </a:ext>
            </a:extLst>
          </p:cNvPr>
          <p:cNvGrpSpPr/>
          <p:nvPr/>
        </p:nvGrpSpPr>
        <p:grpSpPr>
          <a:xfrm>
            <a:off x="962920" y="5124789"/>
            <a:ext cx="6629406" cy="1131079"/>
            <a:chOff x="924419" y="5161037"/>
            <a:chExt cx="6629406" cy="1131079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F6F20B3-EEFC-4E58-ABE8-BF2CE3D135A7}"/>
                </a:ext>
              </a:extLst>
            </p:cNvPr>
            <p:cNvSpPr txBox="1"/>
            <p:nvPr/>
          </p:nvSpPr>
          <p:spPr>
            <a:xfrm>
              <a:off x="924419" y="5161037"/>
              <a:ext cx="662940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をえらび、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▽をおしてへんすうめいを「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」、あたいを「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159CF67C-9BD2-6B46-B224-4BF40723E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62722" y="5294104"/>
              <a:ext cx="1786808" cy="458602"/>
            </a:xfrm>
            <a:prstGeom prst="rect">
              <a:avLst/>
            </a:prstGeom>
          </p:spPr>
        </p:pic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4FBB4B2E-C156-0E4A-BFB7-3E0FFBB65D68}"/>
              </a:ext>
            </a:extLst>
          </p:cNvPr>
          <p:cNvGrpSpPr/>
          <p:nvPr/>
        </p:nvGrpSpPr>
        <p:grpSpPr>
          <a:xfrm>
            <a:off x="140351" y="2546052"/>
            <a:ext cx="1038413" cy="692719"/>
            <a:chOff x="7194685" y="4967145"/>
            <a:chExt cx="1038413" cy="692719"/>
          </a:xfrm>
        </p:grpSpPr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256B8E98-C731-FE46-8156-0BFCB427A265}"/>
                </a:ext>
              </a:extLst>
            </p:cNvPr>
            <p:cNvGrpSpPr/>
            <p:nvPr/>
          </p:nvGrpSpPr>
          <p:grpSpPr>
            <a:xfrm>
              <a:off x="7194685" y="4988075"/>
              <a:ext cx="1038413" cy="671789"/>
              <a:chOff x="2457373" y="1588217"/>
              <a:chExt cx="1038413" cy="671789"/>
            </a:xfrm>
          </p:grpSpPr>
          <p:pic>
            <p:nvPicPr>
              <p:cNvPr id="56" name="図 55">
                <a:extLst>
                  <a:ext uri="{FF2B5EF4-FFF2-40B4-BE49-F238E27FC236}">
                    <a16:creationId xmlns:a16="http://schemas.microsoft.com/office/drawing/2014/main" id="{5AA9EABF-2A5F-8441-94B5-ACF4299F52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8218" t="9331" r="25502" b="42668"/>
              <a:stretch/>
            </p:blipFill>
            <p:spPr>
              <a:xfrm>
                <a:off x="2698706" y="1588217"/>
                <a:ext cx="374101" cy="360476"/>
              </a:xfrm>
              <a:prstGeom prst="rect">
                <a:avLst/>
              </a:prstGeom>
            </p:spPr>
          </p:pic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C6322BA8-C3C9-C04D-B3C3-E93EAD1E0AD7}"/>
                  </a:ext>
                </a:extLst>
              </p:cNvPr>
              <p:cNvSpPr txBox="1"/>
              <p:nvPr/>
            </p:nvSpPr>
            <p:spPr>
              <a:xfrm>
                <a:off x="2457373" y="1952229"/>
                <a:ext cx="103841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>
                    <a:latin typeface="+mj-ea"/>
                    <a:ea typeface="+mj-ea"/>
                  </a:rPr>
                  <a:t>イベント</a:t>
                </a:r>
                <a:endParaRPr kumimoji="1" lang="en-US" altLang="ja-JP" sz="14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55" name="四角形: 角を丸くする 77">
              <a:extLst>
                <a:ext uri="{FF2B5EF4-FFF2-40B4-BE49-F238E27FC236}">
                  <a16:creationId xmlns:a16="http://schemas.microsoft.com/office/drawing/2014/main" id="{2F4352FB-5BC5-3347-96EB-6B49D74B4BEA}"/>
                </a:ext>
              </a:extLst>
            </p:cNvPr>
            <p:cNvSpPr/>
            <p:nvPr/>
          </p:nvSpPr>
          <p:spPr>
            <a:xfrm>
              <a:off x="7228882" y="4967145"/>
              <a:ext cx="788372" cy="667642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5FED02D1-EC97-3849-9E4F-14D3CB1017EC}"/>
              </a:ext>
            </a:extLst>
          </p:cNvPr>
          <p:cNvGrpSpPr/>
          <p:nvPr/>
        </p:nvGrpSpPr>
        <p:grpSpPr>
          <a:xfrm>
            <a:off x="141127" y="3273417"/>
            <a:ext cx="1003384" cy="711453"/>
            <a:chOff x="2129672" y="3896760"/>
            <a:chExt cx="1003384" cy="711453"/>
          </a:xfrm>
        </p:grpSpPr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8679BBFE-3B02-054B-8232-E010B77EDC68}"/>
                </a:ext>
              </a:extLst>
            </p:cNvPr>
            <p:cNvGrpSpPr/>
            <p:nvPr/>
          </p:nvGrpSpPr>
          <p:grpSpPr>
            <a:xfrm>
              <a:off x="2129672" y="3968885"/>
              <a:ext cx="1003384" cy="639328"/>
              <a:chOff x="817306" y="2741332"/>
              <a:chExt cx="1003384" cy="639328"/>
            </a:xfrm>
          </p:grpSpPr>
          <p:pic>
            <p:nvPicPr>
              <p:cNvPr id="63" name="図 62">
                <a:extLst>
                  <a:ext uri="{FF2B5EF4-FFF2-40B4-BE49-F238E27FC236}">
                    <a16:creationId xmlns:a16="http://schemas.microsoft.com/office/drawing/2014/main" id="{28D22DDB-853E-7C4F-ABFA-8B391F645A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89CF4454-CB79-AA4A-A4C3-D3A594D414FD}"/>
                  </a:ext>
                </a:extLst>
              </p:cNvPr>
              <p:cNvSpPr txBox="1"/>
              <p:nvPr/>
            </p:nvSpPr>
            <p:spPr>
              <a:xfrm>
                <a:off x="817306" y="3072883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>
                    <a:latin typeface="+mj-ea"/>
                    <a:ea typeface="+mj-ea"/>
                  </a:rPr>
                  <a:t>へんすう</a:t>
                </a:r>
                <a:endParaRPr kumimoji="1" lang="en-US" altLang="ja-JP" sz="1400" dirty="0">
                  <a:latin typeface="+mj-ea"/>
                  <a:ea typeface="+mj-ea"/>
                </a:endParaRPr>
              </a:p>
            </p:txBody>
          </p:sp>
        </p:grpSp>
        <p:sp>
          <p:nvSpPr>
            <p:cNvPr id="62" name="四角形: 角を丸くする 77">
              <a:extLst>
                <a:ext uri="{FF2B5EF4-FFF2-40B4-BE49-F238E27FC236}">
                  <a16:creationId xmlns:a16="http://schemas.microsoft.com/office/drawing/2014/main" id="{B817DD2A-5471-5145-B668-9AA2872B8842}"/>
                </a:ext>
              </a:extLst>
            </p:cNvPr>
            <p:cNvSpPr/>
            <p:nvPr/>
          </p:nvSpPr>
          <p:spPr>
            <a:xfrm>
              <a:off x="2147298" y="3896760"/>
              <a:ext cx="788371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5775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8111FBE-C12C-044D-B0C4-F2DDF29E9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903" y="2395799"/>
            <a:ext cx="3098800" cy="2070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：へんすうをつくってあたいをだいにゅうし、</a:t>
            </a:r>
            <a:br>
              <a:rPr lang="en-US" altLang="ja-JP" dirty="0"/>
            </a:br>
            <a:r>
              <a:rPr lang="ja-JP" altLang="en-US"/>
              <a:t>けいさんしてみよう</a:t>
            </a:r>
            <a:endParaRPr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B3F8F74-D999-4B23-B79D-3EFD12B7AE87}"/>
              </a:ext>
            </a:extLst>
          </p:cNvPr>
          <p:cNvSpPr txBox="1"/>
          <p:nvPr/>
        </p:nvSpPr>
        <p:spPr>
          <a:xfrm>
            <a:off x="500575" y="1280799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けいさんけっかをへんすう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にだいにゅうしよう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87D3C4BC-4B11-4528-A19B-CF413E0E7526}"/>
              </a:ext>
            </a:extLst>
          </p:cNvPr>
          <p:cNvCxnSpPr>
            <a:cxnSpLocks/>
          </p:cNvCxnSpPr>
          <p:nvPr/>
        </p:nvCxnSpPr>
        <p:spPr>
          <a:xfrm>
            <a:off x="998518" y="407230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83CB0A20-8CAF-41B0-9343-78D3565EAC7F}"/>
              </a:ext>
            </a:extLst>
          </p:cNvPr>
          <p:cNvCxnSpPr>
            <a:cxnSpLocks/>
          </p:cNvCxnSpPr>
          <p:nvPr/>
        </p:nvCxnSpPr>
        <p:spPr>
          <a:xfrm flipV="1">
            <a:off x="2907979" y="4241365"/>
            <a:ext cx="0" cy="2585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924468C-7187-4545-A17D-C17255E15CF6}"/>
              </a:ext>
            </a:extLst>
          </p:cNvPr>
          <p:cNvGrpSpPr/>
          <p:nvPr/>
        </p:nvGrpSpPr>
        <p:grpSpPr>
          <a:xfrm>
            <a:off x="4432502" y="2440187"/>
            <a:ext cx="3931792" cy="577081"/>
            <a:chOff x="4179395" y="2012322"/>
            <a:chExt cx="3931792" cy="577081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6A842D10-0257-4568-AE45-7351296BAB16}"/>
                </a:ext>
              </a:extLst>
            </p:cNvPr>
            <p:cNvSpPr txBox="1"/>
            <p:nvPr/>
          </p:nvSpPr>
          <p:spPr>
            <a:xfrm>
              <a:off x="4179395" y="2012322"/>
              <a:ext cx="393179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C23598FF-82FB-47B1-B6D7-817960155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10365" y="2175649"/>
              <a:ext cx="861135" cy="350550"/>
            </a:xfrm>
            <a:prstGeom prst="rect">
              <a:avLst/>
            </a:prstGeom>
          </p:spPr>
        </p:pic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EE62F0BF-C13B-48D5-8B5C-CB0C9E3465E8}"/>
              </a:ext>
            </a:extLst>
          </p:cNvPr>
          <p:cNvGrpSpPr/>
          <p:nvPr/>
        </p:nvGrpSpPr>
        <p:grpSpPr>
          <a:xfrm>
            <a:off x="4452460" y="3229770"/>
            <a:ext cx="4277436" cy="1685077"/>
            <a:chOff x="4154752" y="2720378"/>
            <a:chExt cx="3778915" cy="1685077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C92CCF4-9D61-4E26-844C-E128F80C6D21}"/>
                </a:ext>
              </a:extLst>
            </p:cNvPr>
            <p:cNvSpPr txBox="1"/>
            <p:nvPr/>
          </p:nvSpPr>
          <p:spPr>
            <a:xfrm>
              <a:off x="4154752" y="2720378"/>
              <a:ext cx="377891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と　　をえらび、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616F03F2-07DA-44AB-890B-C89A0CD6B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23732" y="2934807"/>
              <a:ext cx="419136" cy="304826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1FC43E61-C905-4FC0-9539-BD4B29860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50078" y="2927186"/>
              <a:ext cx="373412" cy="320068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69090009-A8E7-481B-A6F8-553636440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02352" y="3459651"/>
              <a:ext cx="846327" cy="373412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E6D93B24-DD55-41D2-8BF5-73D2688DF806}"/>
              </a:ext>
            </a:extLst>
          </p:cNvPr>
          <p:cNvGrpSpPr/>
          <p:nvPr/>
        </p:nvGrpSpPr>
        <p:grpSpPr>
          <a:xfrm>
            <a:off x="1625795" y="5328320"/>
            <a:ext cx="6945449" cy="1685077"/>
            <a:chOff x="1377180" y="5337272"/>
            <a:chExt cx="6629406" cy="1685077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5CBAC9A9-D1BA-4119-80FE-FDB945619292}"/>
                </a:ext>
              </a:extLst>
            </p:cNvPr>
            <p:cNvSpPr txBox="1"/>
            <p:nvPr/>
          </p:nvSpPr>
          <p:spPr>
            <a:xfrm>
              <a:off x="1377180" y="5337272"/>
              <a:ext cx="6629406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をえらび、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▽をおしてへんすうめいを「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」、あたいを              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69506581-935E-4BA0-863C-FD24868CD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18499" y="5492282"/>
              <a:ext cx="1684166" cy="426757"/>
            </a:xfrm>
            <a:prstGeom prst="rect">
              <a:avLst/>
            </a:prstGeom>
          </p:spPr>
        </p:pic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708A0E96-AC8F-4649-9624-3ECE6C13E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31014" y="6051185"/>
              <a:ext cx="975445" cy="373412"/>
            </a:xfrm>
            <a:prstGeom prst="rect">
              <a:avLst/>
            </a:prstGeom>
          </p:spPr>
        </p:pic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C4DA3E7F-D841-F748-A275-8A255BA33342}"/>
              </a:ext>
            </a:extLst>
          </p:cNvPr>
          <p:cNvGrpSpPr/>
          <p:nvPr/>
        </p:nvGrpSpPr>
        <p:grpSpPr>
          <a:xfrm>
            <a:off x="2487513" y="4520625"/>
            <a:ext cx="1084083" cy="690933"/>
            <a:chOff x="3317430" y="5499500"/>
            <a:chExt cx="1084083" cy="690933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0C471C25-5C2D-C747-877C-DD894865775B}"/>
                </a:ext>
              </a:extLst>
            </p:cNvPr>
            <p:cNvGrpSpPr/>
            <p:nvPr/>
          </p:nvGrpSpPr>
          <p:grpSpPr>
            <a:xfrm>
              <a:off x="3317430" y="5499500"/>
              <a:ext cx="1084083" cy="690472"/>
              <a:chOff x="3727335" y="1640367"/>
              <a:chExt cx="1024065" cy="652245"/>
            </a:xfrm>
          </p:grpSpPr>
          <p:pic>
            <p:nvPicPr>
              <p:cNvPr id="57" name="図 56">
                <a:extLst>
                  <a:ext uri="{FF2B5EF4-FFF2-40B4-BE49-F238E27FC236}">
                    <a16:creationId xmlns:a16="http://schemas.microsoft.com/office/drawing/2014/main" id="{265AC9C1-D277-6F4B-9D49-BEA1041695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4002" t="11281" r="22455" b="40672"/>
              <a:stretch/>
            </p:blipFill>
            <p:spPr>
              <a:xfrm>
                <a:off x="3861826" y="1640367"/>
                <a:ext cx="471284" cy="422904"/>
              </a:xfrm>
              <a:prstGeom prst="rect">
                <a:avLst/>
              </a:prstGeom>
            </p:spPr>
          </p:pic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1E2655DD-5431-384F-919A-8C7714F0DCAC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261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えんざん</a:t>
                </a:r>
                <a:endParaRPr kumimoji="1" lang="en-US" altLang="ja-JP" sz="1200" dirty="0"/>
              </a:p>
            </p:txBody>
          </p:sp>
        </p:grpSp>
        <p:sp>
          <p:nvSpPr>
            <p:cNvPr id="54" name="四角形: 角を丸くする 77">
              <a:extLst>
                <a:ext uri="{FF2B5EF4-FFF2-40B4-BE49-F238E27FC236}">
                  <a16:creationId xmlns:a16="http://schemas.microsoft.com/office/drawing/2014/main" id="{F0F22834-1303-CA41-9494-E3F516F683E3}"/>
                </a:ext>
              </a:extLst>
            </p:cNvPr>
            <p:cNvSpPr/>
            <p:nvPr/>
          </p:nvSpPr>
          <p:spPr>
            <a:xfrm>
              <a:off x="3368047" y="5499500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71A23359-EA6B-314B-98B7-04A87EF8321B}"/>
              </a:ext>
            </a:extLst>
          </p:cNvPr>
          <p:cNvGrpSpPr/>
          <p:nvPr/>
        </p:nvGrpSpPr>
        <p:grpSpPr>
          <a:xfrm>
            <a:off x="166370" y="3756529"/>
            <a:ext cx="1003384" cy="727905"/>
            <a:chOff x="2163925" y="3904279"/>
            <a:chExt cx="1003384" cy="727905"/>
          </a:xfrm>
        </p:grpSpPr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5D0919A3-E2F6-EB49-91B7-FB2D539F8C80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63" name="図 62">
                <a:extLst>
                  <a:ext uri="{FF2B5EF4-FFF2-40B4-BE49-F238E27FC236}">
                    <a16:creationId xmlns:a16="http://schemas.microsoft.com/office/drawing/2014/main" id="{1E3288AF-3D3C-7840-BBA0-F1675445FE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B777E974-B7B2-0441-991C-3995FC8A6E05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62" name="四角形: 角を丸くする 77">
              <a:extLst>
                <a:ext uri="{FF2B5EF4-FFF2-40B4-BE49-F238E27FC236}">
                  <a16:creationId xmlns:a16="http://schemas.microsoft.com/office/drawing/2014/main" id="{19B49AF9-B517-824B-9C95-D0D1E14E800C}"/>
                </a:ext>
              </a:extLst>
            </p:cNvPr>
            <p:cNvSpPr/>
            <p:nvPr/>
          </p:nvSpPr>
          <p:spPr>
            <a:xfrm>
              <a:off x="2163925" y="3904279"/>
              <a:ext cx="826873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8603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図 24"/>
          <p:cNvPicPr/>
          <p:nvPr/>
        </p:nvPicPr>
        <p:blipFill>
          <a:blip r:embed="rId2"/>
          <a:stretch/>
        </p:blipFill>
        <p:spPr>
          <a:xfrm>
            <a:off x="1254960" y="2952360"/>
            <a:ext cx="6069600" cy="3624840"/>
          </a:xfrm>
          <a:prstGeom prst="rect">
            <a:avLst/>
          </a:prstGeom>
          <a:ln w="0">
            <a:noFill/>
          </a:ln>
        </p:spPr>
      </p:pic>
      <p:sp>
        <p:nvSpPr>
          <p:cNvPr id="664" name="PlaceHolder 1"/>
          <p:cNvSpPr>
            <a:spLocks noGrp="1"/>
          </p:cNvSpPr>
          <p:nvPr>
            <p:ph type="title"/>
          </p:nvPr>
        </p:nvSpPr>
        <p:spPr>
          <a:xfrm>
            <a:off x="334800" y="583200"/>
            <a:ext cx="837936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r>
              <a:rPr lang="ja-JP" altLang="en-US" sz="2400" dirty="0"/>
              <a:t>ミッション</a:t>
            </a:r>
            <a:r>
              <a:rPr lang="en-US" altLang="ja-JP" sz="2400" dirty="0"/>
              <a:t>1</a:t>
            </a:r>
            <a:r>
              <a:rPr lang="ja-JP" altLang="en-US" sz="2400" dirty="0"/>
              <a:t>：へんすうをつくってあたいをだいにゅうし、</a:t>
            </a:r>
            <a:br>
              <a:rPr lang="en-US" altLang="ja-JP" sz="2400" dirty="0"/>
            </a:br>
            <a:r>
              <a:rPr lang="ja-JP" altLang="en-US" sz="2400" dirty="0"/>
              <a:t>けいさんしてみよう</a:t>
            </a:r>
            <a:endParaRPr lang="en-US" sz="2400" b="0" strike="noStrike" spc="-1" dirty="0">
              <a:latin typeface="Arial"/>
            </a:endParaRPr>
          </a:p>
        </p:txBody>
      </p:sp>
      <p:sp>
        <p:nvSpPr>
          <p:cNvPr id="665" name="四角形: 角を丸くする 21"/>
          <p:cNvSpPr/>
          <p:nvPr/>
        </p:nvSpPr>
        <p:spPr>
          <a:xfrm>
            <a:off x="4391280" y="3063960"/>
            <a:ext cx="1081440" cy="47376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6" name="四角形: 角を丸くする 36"/>
          <p:cNvSpPr/>
          <p:nvPr/>
        </p:nvSpPr>
        <p:spPr>
          <a:xfrm>
            <a:off x="4425480" y="5383080"/>
            <a:ext cx="2727360" cy="55008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7" name="テキスト ボックス 45"/>
          <p:cNvSpPr/>
          <p:nvPr/>
        </p:nvSpPr>
        <p:spPr>
          <a:xfrm>
            <a:off x="678240" y="4158720"/>
            <a:ext cx="983880" cy="18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ja-JP" sz="600" b="0" strike="noStrike" spc="-1">
                <a:solidFill>
                  <a:srgbClr val="FFFFFF"/>
                </a:solidFill>
                <a:latin typeface="メイリオ"/>
                <a:ea typeface="メイリオ"/>
              </a:rPr>
              <a:t>保存する</a:t>
            </a:r>
            <a:endParaRPr lang="en-US" sz="600" b="0" strike="noStrike" spc="-1">
              <a:latin typeface="Arial"/>
            </a:endParaRPr>
          </a:p>
        </p:txBody>
      </p:sp>
      <p:sp>
        <p:nvSpPr>
          <p:cNvPr id="668" name="テキスト ボックス 17"/>
          <p:cNvSpPr/>
          <p:nvPr/>
        </p:nvSpPr>
        <p:spPr>
          <a:xfrm>
            <a:off x="618480" y="1045423"/>
            <a:ext cx="50896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1" strike="noStrike" spc="-1" dirty="0">
                <a:solidFill>
                  <a:srgbClr val="575E75"/>
                </a:solidFill>
                <a:latin typeface="メイリオ"/>
                <a:ea typeface="メイリオ"/>
              </a:rPr>
              <a:t>プログラムをパソコンにほぞんしよう！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669" name="テキスト ボックス 18"/>
          <p:cNvSpPr/>
          <p:nvPr/>
        </p:nvSpPr>
        <p:spPr>
          <a:xfrm>
            <a:off x="919478" y="2003483"/>
            <a:ext cx="7606042" cy="57562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800" b="0" strike="noStrike" spc="-1" dirty="0">
                <a:solidFill>
                  <a:srgbClr val="575E75"/>
                </a:solidFill>
                <a:latin typeface="メイリオ"/>
                <a:ea typeface="メイリオ"/>
              </a:rPr>
              <a:t>※</a:t>
            </a:r>
            <a:r>
              <a:rPr lang="ja-JP" sz="1800" b="0" strike="noStrike" spc="-1" dirty="0">
                <a:solidFill>
                  <a:srgbClr val="575E75"/>
                </a:solidFill>
                <a:latin typeface="メイリオ"/>
                <a:ea typeface="メイリオ"/>
              </a:rPr>
              <a:t>とぎれているけど、「ファ…」とかいているところをクリックしてね。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670" name="テキスト ボックス 23"/>
          <p:cNvSpPr/>
          <p:nvPr/>
        </p:nvSpPr>
        <p:spPr>
          <a:xfrm>
            <a:off x="920236" y="1602180"/>
            <a:ext cx="60696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0" strike="noStrike" spc="-1" dirty="0">
                <a:solidFill>
                  <a:srgbClr val="575E75"/>
                </a:solidFill>
                <a:latin typeface="メイリオ"/>
                <a:ea typeface="メイリオ"/>
              </a:rPr>
              <a:t>ファイル　　→　「コンピュータにほぞん」をえらぶ</a:t>
            </a:r>
            <a:endParaRPr lang="en-US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：へんすうをつくってあたいをだいにゅうし、</a:t>
            </a:r>
            <a:br>
              <a:rPr lang="en-US" altLang="ja-JP" dirty="0"/>
            </a:br>
            <a:r>
              <a:rPr lang="ja-JP" altLang="en-US"/>
              <a:t>けいさんしてみよう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8-1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444828"/>
            <a:ext cx="854919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のなまえ）ほそく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8-1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</a:p>
        </p:txBody>
      </p:sp>
    </p:spTree>
    <p:extLst>
      <p:ext uri="{BB962C8B-B14F-4D97-AF65-F5344CB8AC3E}">
        <p14:creationId xmlns:p14="http://schemas.microsoft.com/office/powerpoint/2010/main" val="3778011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PlaceHolder 1"/>
          <p:cNvSpPr>
            <a:spLocks noGrp="1"/>
          </p:cNvSpPr>
          <p:nvPr>
            <p:ph type="title"/>
          </p:nvPr>
        </p:nvSpPr>
        <p:spPr>
          <a:xfrm>
            <a:off x="334800" y="562680"/>
            <a:ext cx="8379360" cy="464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r>
              <a:rPr lang="ja-JP" altLang="en-US"/>
              <a:t>ミッション</a:t>
            </a:r>
            <a:r>
              <a:rPr lang="en-US" altLang="ja-JP" dirty="0"/>
              <a:t>1</a:t>
            </a:r>
            <a:r>
              <a:rPr lang="ja-JP" altLang="en-US"/>
              <a:t>：へんすうをつくってあたいをだいにゅうし、</a:t>
            </a:r>
            <a:br>
              <a:rPr lang="en-US" altLang="ja-JP" dirty="0"/>
            </a:br>
            <a:r>
              <a:rPr lang="ja-JP" altLang="en-US"/>
              <a:t>けいさんしてみよう</a:t>
            </a:r>
            <a:endParaRPr lang="en-US" sz="2700" b="0" strike="noStrike" spc="-1" dirty="0">
              <a:latin typeface="Arial"/>
            </a:endParaRPr>
          </a:p>
        </p:txBody>
      </p:sp>
      <p:sp>
        <p:nvSpPr>
          <p:cNvPr id="679" name="テキスト ボックス 23"/>
          <p:cNvSpPr/>
          <p:nvPr/>
        </p:nvSpPr>
        <p:spPr>
          <a:xfrm>
            <a:off x="618480" y="1092240"/>
            <a:ext cx="50896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プログラムをうごかそう！</a:t>
            </a:r>
            <a:endParaRPr lang="en-US" sz="1800" b="0" strike="noStrike" spc="-1">
              <a:latin typeface="Arial"/>
            </a:endParaRPr>
          </a:p>
        </p:txBody>
      </p:sp>
      <p:grpSp>
        <p:nvGrpSpPr>
          <p:cNvPr id="680" name="グループ化 7"/>
          <p:cNvGrpSpPr/>
          <p:nvPr/>
        </p:nvGrpSpPr>
        <p:grpSpPr>
          <a:xfrm>
            <a:off x="334800" y="2786760"/>
            <a:ext cx="8638920" cy="3323160"/>
            <a:chOff x="334800" y="2786760"/>
            <a:chExt cx="8638920" cy="3323160"/>
          </a:xfrm>
        </p:grpSpPr>
        <p:pic>
          <p:nvPicPr>
            <p:cNvPr id="681" name="図 19"/>
            <p:cNvPicPr/>
            <p:nvPr/>
          </p:nvPicPr>
          <p:blipFill>
            <a:blip r:embed="rId2"/>
            <a:stretch/>
          </p:blipFill>
          <p:spPr>
            <a:xfrm>
              <a:off x="334800" y="2786760"/>
              <a:ext cx="8638920" cy="3323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82" name="テキスト ボックス 20"/>
            <p:cNvSpPr/>
            <p:nvPr/>
          </p:nvSpPr>
          <p:spPr>
            <a:xfrm>
              <a:off x="1779120" y="4087800"/>
              <a:ext cx="5608800" cy="69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sz="2000" b="1" strike="noStrike" spc="-1">
                  <a:solidFill>
                    <a:srgbClr val="C55A11"/>
                  </a:solidFill>
                  <a:latin typeface="メイリオ"/>
                  <a:ea typeface="メイリオ"/>
                </a:rPr>
                <a:t>めいれいどおりにうごいたかな？</a:t>
              </a:r>
              <a:endParaRPr lang="en-US" sz="2000" b="0" strike="noStrike" spc="-1">
                <a:latin typeface="Arial"/>
              </a:endParaRPr>
            </a:p>
          </p:txBody>
        </p:sp>
      </p:grpSp>
      <p:grpSp>
        <p:nvGrpSpPr>
          <p:cNvPr id="683" name="グループ化 2"/>
          <p:cNvGrpSpPr/>
          <p:nvPr/>
        </p:nvGrpSpPr>
        <p:grpSpPr>
          <a:xfrm>
            <a:off x="1490400" y="2395440"/>
            <a:ext cx="7223400" cy="638280"/>
            <a:chOff x="1490400" y="2395440"/>
            <a:chExt cx="7223400" cy="638280"/>
          </a:xfrm>
        </p:grpSpPr>
        <p:pic>
          <p:nvPicPr>
            <p:cNvPr id="684" name="図 28"/>
            <p:cNvPicPr/>
            <p:nvPr/>
          </p:nvPicPr>
          <p:blipFill>
            <a:blip r:embed="rId3"/>
            <a:stretch/>
          </p:blipFill>
          <p:spPr>
            <a:xfrm>
              <a:off x="1490400" y="2486520"/>
              <a:ext cx="1020600" cy="4842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85" name="四角形: 角を丸くする 29"/>
            <p:cNvSpPr/>
            <p:nvPr/>
          </p:nvSpPr>
          <p:spPr>
            <a:xfrm>
              <a:off x="1495080" y="2477880"/>
              <a:ext cx="513360" cy="484200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86" name="テキスト ボックス 31"/>
            <p:cNvSpPr/>
            <p:nvPr/>
          </p:nvSpPr>
          <p:spPr>
            <a:xfrm>
              <a:off x="2467080" y="2395440"/>
              <a:ext cx="624672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ボタンをおして、ステージをおおきくしてうごかそう！</a:t>
              </a:r>
              <a:endParaRPr lang="en-US" sz="1800" b="0" strike="noStrike" spc="-1">
                <a:latin typeface="Arial"/>
              </a:endParaRPr>
            </a:p>
          </p:txBody>
        </p:sp>
      </p:grpSp>
      <p:sp>
        <p:nvSpPr>
          <p:cNvPr id="687" name="テキスト ボックス 30"/>
          <p:cNvSpPr/>
          <p:nvPr/>
        </p:nvSpPr>
        <p:spPr>
          <a:xfrm>
            <a:off x="1490400" y="1730520"/>
            <a:ext cx="63277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0" strike="noStrike" spc="-1">
                <a:solidFill>
                  <a:srgbClr val="575E75"/>
                </a:solidFill>
                <a:latin typeface="メイリオ"/>
                <a:ea typeface="メイリオ"/>
              </a:rPr>
              <a:t>プログラムがうごくかたしかめよう！</a:t>
            </a:r>
            <a:endParaRPr lang="en-U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/>
              <a:t>：へんすうのあたいをこうかんしよう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353609" y="1032383"/>
            <a:ext cx="846341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とへんすう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のあたいをいれかえるほうほうをかんがえよう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082D67BE-1479-4EED-9528-EF82A1C1E6BA}"/>
              </a:ext>
            </a:extLst>
          </p:cNvPr>
          <p:cNvGrpSpPr/>
          <p:nvPr/>
        </p:nvGrpSpPr>
        <p:grpSpPr>
          <a:xfrm>
            <a:off x="1596960" y="2370932"/>
            <a:ext cx="1725698" cy="1208784"/>
            <a:chOff x="1596960" y="2370932"/>
            <a:chExt cx="1725698" cy="1208784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DBEC02EF-9632-4901-BA16-B2F008018CD3}"/>
                </a:ext>
              </a:extLst>
            </p:cNvPr>
            <p:cNvSpPr/>
            <p:nvPr/>
          </p:nvSpPr>
          <p:spPr>
            <a:xfrm>
              <a:off x="1596960" y="2370932"/>
              <a:ext cx="1725698" cy="33735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067F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80357FA2-2379-4D01-B528-88942104291C}"/>
                </a:ext>
              </a:extLst>
            </p:cNvPr>
            <p:cNvSpPr/>
            <p:nvPr/>
          </p:nvSpPr>
          <p:spPr>
            <a:xfrm>
              <a:off x="1744101" y="2708283"/>
              <a:ext cx="1431417" cy="87143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067F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00F81622-4368-4489-B9FA-FCB1D07F40AA}"/>
                </a:ext>
              </a:extLst>
            </p:cNvPr>
            <p:cNvSpPr/>
            <p:nvPr/>
          </p:nvSpPr>
          <p:spPr>
            <a:xfrm>
              <a:off x="1973798" y="2907324"/>
              <a:ext cx="972023" cy="512891"/>
            </a:xfrm>
            <a:prstGeom prst="rect">
              <a:avLst/>
            </a:prstGeom>
            <a:noFill/>
            <a:ln w="38100">
              <a:solidFill>
                <a:srgbClr val="067F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B3505AAC-47B4-4057-82A5-3E554D7112AA}"/>
                </a:ext>
              </a:extLst>
            </p:cNvPr>
            <p:cNvSpPr/>
            <p:nvPr/>
          </p:nvSpPr>
          <p:spPr>
            <a:xfrm>
              <a:off x="2330261" y="2437146"/>
              <a:ext cx="259096" cy="2711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rgbClr val="014E5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endParaRPr kumimoji="1" lang="ja-JP" altLang="en-US" sz="2000" b="1" dirty="0">
                <a:solidFill>
                  <a:srgbClr val="014E5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CFE1DA09-9109-454B-9710-2D02A4784A6D}"/>
                </a:ext>
              </a:extLst>
            </p:cNvPr>
            <p:cNvSpPr/>
            <p:nvPr/>
          </p:nvSpPr>
          <p:spPr>
            <a:xfrm>
              <a:off x="2231527" y="3024375"/>
              <a:ext cx="456564" cy="3158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chemeClr val="accent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CE995349-A642-4A3A-8E31-7019AB38E25A}"/>
              </a:ext>
            </a:extLst>
          </p:cNvPr>
          <p:cNvGrpSpPr/>
          <p:nvPr/>
        </p:nvGrpSpPr>
        <p:grpSpPr>
          <a:xfrm>
            <a:off x="1596960" y="4023658"/>
            <a:ext cx="1725698" cy="1208784"/>
            <a:chOff x="1596960" y="4023658"/>
            <a:chExt cx="1725698" cy="1208784"/>
          </a:xfrm>
        </p:grpSpPr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DAC5A26E-1406-4208-BE02-30A86864F7C2}"/>
                </a:ext>
              </a:extLst>
            </p:cNvPr>
            <p:cNvSpPr/>
            <p:nvPr/>
          </p:nvSpPr>
          <p:spPr>
            <a:xfrm>
              <a:off x="1596960" y="4023658"/>
              <a:ext cx="1725698" cy="3373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547AC0CB-E77E-4C7D-B085-30D10F803B3C}"/>
                </a:ext>
              </a:extLst>
            </p:cNvPr>
            <p:cNvSpPr/>
            <p:nvPr/>
          </p:nvSpPr>
          <p:spPr>
            <a:xfrm>
              <a:off x="1744101" y="4361009"/>
              <a:ext cx="1431417" cy="87143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FE25AE67-F6EB-4DEE-98E7-E816E208463E}"/>
                </a:ext>
              </a:extLst>
            </p:cNvPr>
            <p:cNvSpPr/>
            <p:nvPr/>
          </p:nvSpPr>
          <p:spPr>
            <a:xfrm>
              <a:off x="1973798" y="4560050"/>
              <a:ext cx="972023" cy="512891"/>
            </a:xfrm>
            <a:prstGeom prst="rect">
              <a:avLst/>
            </a:prstGeom>
            <a:noFill/>
            <a:ln w="38100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905BF6EB-15AA-4720-8D10-E0306EE81FFE}"/>
                </a:ext>
              </a:extLst>
            </p:cNvPr>
            <p:cNvSpPr/>
            <p:nvPr/>
          </p:nvSpPr>
          <p:spPr>
            <a:xfrm>
              <a:off x="2330261" y="4089872"/>
              <a:ext cx="259096" cy="2711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chemeClr val="accent5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endParaRPr kumimoji="1" lang="ja-JP" altLang="en-US" sz="20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B6174A14-9948-4AE8-AF09-C99C7BD42879}"/>
                </a:ext>
              </a:extLst>
            </p:cNvPr>
            <p:cNvSpPr/>
            <p:nvPr/>
          </p:nvSpPr>
          <p:spPr>
            <a:xfrm>
              <a:off x="2231527" y="4677101"/>
              <a:ext cx="456564" cy="3158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</a:p>
          </p:txBody>
        </p:sp>
      </p:grp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8FAE7AFC-1131-4433-9656-BAE5897D65BB}"/>
              </a:ext>
            </a:extLst>
          </p:cNvPr>
          <p:cNvGrpSpPr/>
          <p:nvPr/>
        </p:nvGrpSpPr>
        <p:grpSpPr>
          <a:xfrm>
            <a:off x="5498747" y="2370932"/>
            <a:ext cx="1725698" cy="1208784"/>
            <a:chOff x="5498747" y="2370932"/>
            <a:chExt cx="1725698" cy="1208784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02D1B6CA-93FD-4278-8723-B941839F3FC8}"/>
                </a:ext>
              </a:extLst>
            </p:cNvPr>
            <p:cNvSpPr/>
            <p:nvPr/>
          </p:nvSpPr>
          <p:spPr>
            <a:xfrm>
              <a:off x="5498747" y="2370932"/>
              <a:ext cx="1725698" cy="33735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067F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DBC1F3C1-3DE1-4C0E-8D0B-05ABB58F7A1C}"/>
                </a:ext>
              </a:extLst>
            </p:cNvPr>
            <p:cNvSpPr/>
            <p:nvPr/>
          </p:nvSpPr>
          <p:spPr>
            <a:xfrm>
              <a:off x="5645888" y="2708283"/>
              <a:ext cx="1431417" cy="87143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067F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931937F3-CC03-4B6B-BD24-DA802C001428}"/>
                </a:ext>
              </a:extLst>
            </p:cNvPr>
            <p:cNvSpPr/>
            <p:nvPr/>
          </p:nvSpPr>
          <p:spPr>
            <a:xfrm>
              <a:off x="5875585" y="2907324"/>
              <a:ext cx="972023" cy="512891"/>
            </a:xfrm>
            <a:prstGeom prst="rect">
              <a:avLst/>
            </a:prstGeom>
            <a:noFill/>
            <a:ln w="38100">
              <a:solidFill>
                <a:srgbClr val="067F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54E9A5C6-579F-44DE-9E0B-E32E90A78D3D}"/>
                </a:ext>
              </a:extLst>
            </p:cNvPr>
            <p:cNvSpPr/>
            <p:nvPr/>
          </p:nvSpPr>
          <p:spPr>
            <a:xfrm>
              <a:off x="6232048" y="2437146"/>
              <a:ext cx="259096" cy="2711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rgbClr val="014E5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endParaRPr kumimoji="1" lang="ja-JP" altLang="en-US" sz="2000" b="1" dirty="0">
                <a:solidFill>
                  <a:srgbClr val="014E5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E92B7DFD-14F9-444F-B788-A4C94ED3F23C}"/>
                </a:ext>
              </a:extLst>
            </p:cNvPr>
            <p:cNvSpPr/>
            <p:nvPr/>
          </p:nvSpPr>
          <p:spPr>
            <a:xfrm>
              <a:off x="6133314" y="3024375"/>
              <a:ext cx="456564" cy="3158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</a:p>
          </p:txBody>
        </p:sp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EFAD94AD-0C8C-4334-A243-242BD28BE520}"/>
              </a:ext>
            </a:extLst>
          </p:cNvPr>
          <p:cNvGrpSpPr/>
          <p:nvPr/>
        </p:nvGrpSpPr>
        <p:grpSpPr>
          <a:xfrm>
            <a:off x="5498747" y="4023658"/>
            <a:ext cx="1725698" cy="1208784"/>
            <a:chOff x="5498747" y="4023658"/>
            <a:chExt cx="1725698" cy="1208784"/>
          </a:xfrm>
        </p:grpSpPr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1069C839-45B8-46B5-8401-35B4A8135BBF}"/>
                </a:ext>
              </a:extLst>
            </p:cNvPr>
            <p:cNvSpPr/>
            <p:nvPr/>
          </p:nvSpPr>
          <p:spPr>
            <a:xfrm>
              <a:off x="5498747" y="4023658"/>
              <a:ext cx="1725698" cy="3373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4BD03414-5A40-4015-A091-D062C0521DD9}"/>
                </a:ext>
              </a:extLst>
            </p:cNvPr>
            <p:cNvSpPr/>
            <p:nvPr/>
          </p:nvSpPr>
          <p:spPr>
            <a:xfrm>
              <a:off x="5645888" y="4361009"/>
              <a:ext cx="1431417" cy="87143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75AC643A-0D5D-4E78-B07C-4D4F794DE2FF}"/>
                </a:ext>
              </a:extLst>
            </p:cNvPr>
            <p:cNvSpPr/>
            <p:nvPr/>
          </p:nvSpPr>
          <p:spPr>
            <a:xfrm>
              <a:off x="5875585" y="4560050"/>
              <a:ext cx="972023" cy="512891"/>
            </a:xfrm>
            <a:prstGeom prst="rect">
              <a:avLst/>
            </a:prstGeom>
            <a:noFill/>
            <a:ln w="38100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正方形/長方形 75">
              <a:extLst>
                <a:ext uri="{FF2B5EF4-FFF2-40B4-BE49-F238E27FC236}">
                  <a16:creationId xmlns:a16="http://schemas.microsoft.com/office/drawing/2014/main" id="{41BD3E91-F877-4CDE-A5DB-5E69943E295E}"/>
                </a:ext>
              </a:extLst>
            </p:cNvPr>
            <p:cNvSpPr/>
            <p:nvPr/>
          </p:nvSpPr>
          <p:spPr>
            <a:xfrm>
              <a:off x="6232048" y="4089872"/>
              <a:ext cx="259096" cy="2711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chemeClr val="accent5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endParaRPr kumimoji="1" lang="ja-JP" altLang="en-US" sz="20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正方形/長方形 76">
              <a:extLst>
                <a:ext uri="{FF2B5EF4-FFF2-40B4-BE49-F238E27FC236}">
                  <a16:creationId xmlns:a16="http://schemas.microsoft.com/office/drawing/2014/main" id="{9963A931-418F-4934-A8CC-4CC485890C6E}"/>
                </a:ext>
              </a:extLst>
            </p:cNvPr>
            <p:cNvSpPr/>
            <p:nvPr/>
          </p:nvSpPr>
          <p:spPr>
            <a:xfrm>
              <a:off x="6133314" y="4677101"/>
              <a:ext cx="456564" cy="3158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chemeClr val="accent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</a:p>
          </p:txBody>
        </p:sp>
      </p:grp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E2ABA49F-7A0A-4401-8B8C-4BAC7264E825}"/>
              </a:ext>
            </a:extLst>
          </p:cNvPr>
          <p:cNvCxnSpPr>
            <a:cxnSpLocks/>
          </p:cNvCxnSpPr>
          <p:nvPr/>
        </p:nvCxnSpPr>
        <p:spPr>
          <a:xfrm>
            <a:off x="3322658" y="3240350"/>
            <a:ext cx="2176089" cy="15535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4CA942F4-B494-426D-A496-459E7A64A2FA}"/>
              </a:ext>
            </a:extLst>
          </p:cNvPr>
          <p:cNvCxnSpPr>
            <a:cxnSpLocks/>
          </p:cNvCxnSpPr>
          <p:nvPr/>
        </p:nvCxnSpPr>
        <p:spPr>
          <a:xfrm flipV="1">
            <a:off x="3322658" y="3240349"/>
            <a:ext cx="2065502" cy="15535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894FD455-678A-6342-830C-6F19D9DB9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695" y="1807619"/>
            <a:ext cx="3113476" cy="306557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2</a:t>
            </a:r>
            <a:r>
              <a:rPr lang="ja-JP" altLang="en-US"/>
              <a:t>：へんすうのあたいをこうかんしよう</a:t>
            </a:r>
            <a:endParaRPr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C0C2D03-2452-4BE0-86EF-B91F12927F89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と・・・？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625627B4-94D6-4796-B421-76047CEF1DCB}"/>
              </a:ext>
            </a:extLst>
          </p:cNvPr>
          <p:cNvCxnSpPr>
            <a:cxnSpLocks/>
          </p:cNvCxnSpPr>
          <p:nvPr/>
        </p:nvCxnSpPr>
        <p:spPr>
          <a:xfrm>
            <a:off x="921643" y="419043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矢印コネクタ 78">
            <a:extLst>
              <a:ext uri="{FF2B5EF4-FFF2-40B4-BE49-F238E27FC236}">
                <a16:creationId xmlns:a16="http://schemas.microsoft.com/office/drawing/2014/main" id="{E2133977-B431-4DEE-A0AC-D5E13C7F481F}"/>
              </a:ext>
            </a:extLst>
          </p:cNvPr>
          <p:cNvCxnSpPr>
            <a:cxnSpLocks/>
          </p:cNvCxnSpPr>
          <p:nvPr/>
        </p:nvCxnSpPr>
        <p:spPr>
          <a:xfrm>
            <a:off x="921643" y="391829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7D6047C0-DC1B-46C9-85D8-878095DE0B44}"/>
              </a:ext>
            </a:extLst>
          </p:cNvPr>
          <p:cNvCxnSpPr>
            <a:cxnSpLocks/>
          </p:cNvCxnSpPr>
          <p:nvPr/>
        </p:nvCxnSpPr>
        <p:spPr>
          <a:xfrm>
            <a:off x="921643" y="343372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コネクタ: カギ線 90">
            <a:extLst>
              <a:ext uri="{FF2B5EF4-FFF2-40B4-BE49-F238E27FC236}">
                <a16:creationId xmlns:a16="http://schemas.microsoft.com/office/drawing/2014/main" id="{BF208368-84CF-4DC6-8AAC-FD70B15A4ABE}"/>
              </a:ext>
            </a:extLst>
          </p:cNvPr>
          <p:cNvCxnSpPr>
            <a:cxnSpLocks/>
            <a:stCxn id="65" idx="0"/>
          </p:cNvCxnSpPr>
          <p:nvPr/>
        </p:nvCxnSpPr>
        <p:spPr>
          <a:xfrm rot="16200000" flipV="1">
            <a:off x="3293559" y="3512720"/>
            <a:ext cx="543224" cy="449400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84A3B6C5-D1A4-4297-9D66-EB10F38459A1}"/>
              </a:ext>
            </a:extLst>
          </p:cNvPr>
          <p:cNvSpPr txBox="1"/>
          <p:nvPr/>
        </p:nvSpPr>
        <p:spPr>
          <a:xfrm>
            <a:off x="4461910" y="2068407"/>
            <a:ext cx="47290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37EFB9E8-5FBD-4C02-855C-CCC2958A01E7}"/>
              </a:ext>
            </a:extLst>
          </p:cNvPr>
          <p:cNvGrpSpPr/>
          <p:nvPr/>
        </p:nvGrpSpPr>
        <p:grpSpPr>
          <a:xfrm>
            <a:off x="633774" y="4947730"/>
            <a:ext cx="8316881" cy="888705"/>
            <a:chOff x="1590599" y="4647941"/>
            <a:chExt cx="8316881" cy="888705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6C2C41E4-C306-4E8A-BB2D-E6032043C8B5}"/>
                </a:ext>
              </a:extLst>
            </p:cNvPr>
            <p:cNvSpPr txBox="1"/>
            <p:nvPr/>
          </p:nvSpPr>
          <p:spPr>
            <a:xfrm>
              <a:off x="1590599" y="4647941"/>
              <a:ext cx="8316881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をえらび、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へんすうめい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あたい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   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9" name="図 108">
              <a:extLst>
                <a:ext uri="{FF2B5EF4-FFF2-40B4-BE49-F238E27FC236}">
                  <a16:creationId xmlns:a16="http://schemas.microsoft.com/office/drawing/2014/main" id="{072063F3-F108-43A5-9583-1A26597C6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40499" y="4689874"/>
              <a:ext cx="1684166" cy="426757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3F3DA652-871F-4951-BC28-71C53A281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81389" y="5160847"/>
              <a:ext cx="419136" cy="304826"/>
            </a:xfrm>
            <a:prstGeom prst="rect">
              <a:avLst/>
            </a:prstGeom>
          </p:spPr>
        </p:pic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E1145868-9D38-405C-8741-48373539B8AE}"/>
              </a:ext>
            </a:extLst>
          </p:cNvPr>
          <p:cNvGrpSpPr/>
          <p:nvPr/>
        </p:nvGrpSpPr>
        <p:grpSpPr>
          <a:xfrm>
            <a:off x="613146" y="5850049"/>
            <a:ext cx="6502785" cy="888705"/>
            <a:chOff x="1671978" y="5872003"/>
            <a:chExt cx="6502785" cy="888705"/>
          </a:xfrm>
        </p:grpSpPr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680CC992-85E0-4357-8F18-65BCB6DD2F57}"/>
                </a:ext>
              </a:extLst>
            </p:cNvPr>
            <p:cNvSpPr txBox="1"/>
            <p:nvPr/>
          </p:nvSpPr>
          <p:spPr>
            <a:xfrm>
              <a:off x="1671978" y="5872003"/>
              <a:ext cx="6502785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をえらび、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あたい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   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9" name="図 118">
              <a:extLst>
                <a:ext uri="{FF2B5EF4-FFF2-40B4-BE49-F238E27FC236}">
                  <a16:creationId xmlns:a16="http://schemas.microsoft.com/office/drawing/2014/main" id="{EFC69A24-E0BE-441E-92D9-B7CFF67BB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2506" y="5939169"/>
              <a:ext cx="1684166" cy="426757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BF131EAB-DF2A-4529-ADCD-B5EBBDA99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59040" y="6382933"/>
              <a:ext cx="373412" cy="320068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CC36A15C-E118-D54C-8733-55FD8F1D01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9852" y="2174215"/>
            <a:ext cx="1306051" cy="544633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8D621FC-7B87-B144-BBF5-CB4A7F842A18}"/>
              </a:ext>
            </a:extLst>
          </p:cNvPr>
          <p:cNvGrpSpPr/>
          <p:nvPr/>
        </p:nvGrpSpPr>
        <p:grpSpPr>
          <a:xfrm>
            <a:off x="4437065" y="2822701"/>
            <a:ext cx="5052923" cy="1131079"/>
            <a:chOff x="4437065" y="2822701"/>
            <a:chExt cx="5052923" cy="1131079"/>
          </a:xfrm>
        </p:grpSpPr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E25C3CEF-D55B-41DC-98DA-41A3D5D83E3D}"/>
                </a:ext>
              </a:extLst>
            </p:cNvPr>
            <p:cNvSpPr txBox="1"/>
            <p:nvPr/>
          </p:nvSpPr>
          <p:spPr>
            <a:xfrm>
              <a:off x="4437065" y="2822701"/>
              <a:ext cx="505292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キー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」にかえる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971DA680-6BAE-6C4D-B3A7-175B8788A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79852" y="2991899"/>
              <a:ext cx="1997402" cy="383840"/>
            </a:xfrm>
            <a:prstGeom prst="rect">
              <a:avLst/>
            </a:prstGeom>
          </p:spPr>
        </p:pic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924833A8-9D58-1C4E-AC61-D8715C44A95C}"/>
              </a:ext>
            </a:extLst>
          </p:cNvPr>
          <p:cNvGrpSpPr/>
          <p:nvPr/>
        </p:nvGrpSpPr>
        <p:grpSpPr>
          <a:xfrm>
            <a:off x="220507" y="2953962"/>
            <a:ext cx="826535" cy="690933"/>
            <a:chOff x="6035407" y="3746180"/>
            <a:chExt cx="1024065" cy="856056"/>
          </a:xfrm>
        </p:grpSpPr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42F166AE-45A3-C947-8E9A-8FD435929BCE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61" name="図 60">
                <a:extLst>
                  <a:ext uri="{FF2B5EF4-FFF2-40B4-BE49-F238E27FC236}">
                    <a16:creationId xmlns:a16="http://schemas.microsoft.com/office/drawing/2014/main" id="{1DDD95DA-EADE-D142-9DB6-5428939F16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D6CFCEF6-CD76-7943-86DB-EA254EFA9F45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59" name="四角形: 角を丸くする 77">
              <a:extLst>
                <a:ext uri="{FF2B5EF4-FFF2-40B4-BE49-F238E27FC236}">
                  <a16:creationId xmlns:a16="http://schemas.microsoft.com/office/drawing/2014/main" id="{4FF3B9DB-53BC-414E-B522-B670BB9F6894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4341AF1E-33DE-EE4D-BD1C-15E641F6D7D5}"/>
              </a:ext>
            </a:extLst>
          </p:cNvPr>
          <p:cNvGrpSpPr/>
          <p:nvPr/>
        </p:nvGrpSpPr>
        <p:grpSpPr>
          <a:xfrm>
            <a:off x="3346787" y="4009032"/>
            <a:ext cx="1003384" cy="728702"/>
            <a:chOff x="50639" y="2242184"/>
            <a:chExt cx="1003384" cy="728702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F0D0698A-1094-4348-86B9-7A5D99C27624}"/>
                </a:ext>
              </a:extLst>
            </p:cNvPr>
            <p:cNvGrpSpPr/>
            <p:nvPr/>
          </p:nvGrpSpPr>
          <p:grpSpPr>
            <a:xfrm>
              <a:off x="50639" y="2336324"/>
              <a:ext cx="1003384" cy="634562"/>
              <a:chOff x="784441" y="1658313"/>
              <a:chExt cx="1003384" cy="634562"/>
            </a:xfrm>
          </p:grpSpPr>
          <p:pic>
            <p:nvPicPr>
              <p:cNvPr id="67" name="図 66">
                <a:extLst>
                  <a:ext uri="{FF2B5EF4-FFF2-40B4-BE49-F238E27FC236}">
                    <a16:creationId xmlns:a16="http://schemas.microsoft.com/office/drawing/2014/main" id="{6115EB20-263A-944E-929C-542F31EB5A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5230" t="15152" r="6075" b="39913"/>
              <a:stretch/>
            </p:blipFill>
            <p:spPr>
              <a:xfrm>
                <a:off x="884039" y="1658313"/>
                <a:ext cx="667239" cy="334661"/>
              </a:xfrm>
              <a:prstGeom prst="rect">
                <a:avLst/>
              </a:prstGeom>
            </p:spPr>
          </p:pic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7B646A64-B034-3B4C-BA63-580A7F231345}"/>
                  </a:ext>
                </a:extLst>
              </p:cNvPr>
              <p:cNvSpPr txBox="1"/>
              <p:nvPr/>
            </p:nvSpPr>
            <p:spPr>
              <a:xfrm>
                <a:off x="784441" y="1985098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しらべる</a:t>
                </a:r>
                <a:endParaRPr kumimoji="1" lang="en-US" altLang="ja-JP" sz="1400" dirty="0"/>
              </a:p>
            </p:txBody>
          </p:sp>
        </p:grpSp>
        <p:sp>
          <p:nvSpPr>
            <p:cNvPr id="65" name="四角形: 角を丸くする 77">
              <a:extLst>
                <a:ext uri="{FF2B5EF4-FFF2-40B4-BE49-F238E27FC236}">
                  <a16:creationId xmlns:a16="http://schemas.microsoft.com/office/drawing/2014/main" id="{C0261A90-4147-5D43-8333-C55210166AD1}"/>
                </a:ext>
              </a:extLst>
            </p:cNvPr>
            <p:cNvSpPr/>
            <p:nvPr/>
          </p:nvSpPr>
          <p:spPr>
            <a:xfrm>
              <a:off x="150238" y="2242184"/>
              <a:ext cx="686970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4962D287-CCC5-7649-8214-C0A0A495F23B}"/>
              </a:ext>
            </a:extLst>
          </p:cNvPr>
          <p:cNvGrpSpPr/>
          <p:nvPr/>
        </p:nvGrpSpPr>
        <p:grpSpPr>
          <a:xfrm>
            <a:off x="173921" y="3761996"/>
            <a:ext cx="1003384" cy="732937"/>
            <a:chOff x="2163925" y="3899247"/>
            <a:chExt cx="1003384" cy="732937"/>
          </a:xfrm>
        </p:grpSpPr>
        <p:grpSp>
          <p:nvGrpSpPr>
            <p:cNvPr id="70" name="グループ化 69">
              <a:extLst>
                <a:ext uri="{FF2B5EF4-FFF2-40B4-BE49-F238E27FC236}">
                  <a16:creationId xmlns:a16="http://schemas.microsoft.com/office/drawing/2014/main" id="{923F5F16-EF46-0D4B-A549-8DD3BD2FB591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73" name="図 72">
                <a:extLst>
                  <a:ext uri="{FF2B5EF4-FFF2-40B4-BE49-F238E27FC236}">
                    <a16:creationId xmlns:a16="http://schemas.microsoft.com/office/drawing/2014/main" id="{51066FF1-FBDD-9644-B949-71E986EA61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A1A7BC42-E01F-F84C-914C-60EB80F03364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71" name="四角形: 角を丸くする 77">
              <a:extLst>
                <a:ext uri="{FF2B5EF4-FFF2-40B4-BE49-F238E27FC236}">
                  <a16:creationId xmlns:a16="http://schemas.microsoft.com/office/drawing/2014/main" id="{2E2050BB-3335-244E-8897-F4A5A47E3972}"/>
                </a:ext>
              </a:extLst>
            </p:cNvPr>
            <p:cNvSpPr/>
            <p:nvPr/>
          </p:nvSpPr>
          <p:spPr>
            <a:xfrm>
              <a:off x="2235562" y="3899247"/>
              <a:ext cx="688516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1293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2</a:t>
            </a:r>
            <a:r>
              <a:rPr lang="ja-JP" altLang="en-US"/>
              <a:t>：へんすうのあたいをこうかんしよう</a:t>
            </a:r>
            <a:endParaRPr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C0C2D03-2452-4BE0-86EF-B91F12927F89}"/>
              </a:ext>
            </a:extLst>
          </p:cNvPr>
          <p:cNvSpPr txBox="1"/>
          <p:nvPr/>
        </p:nvSpPr>
        <p:spPr>
          <a:xfrm>
            <a:off x="613146" y="1251237"/>
            <a:ext cx="41827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どちらもおなじ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なった・・・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D258C0F-B253-4EBB-86B7-0CA123C78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886" y="1189713"/>
            <a:ext cx="1141259" cy="79777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90B6128-711C-4D08-8AE7-9DA13641F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8993" y="1209446"/>
            <a:ext cx="1080611" cy="778040"/>
          </a:xfrm>
          <a:prstGeom prst="rect">
            <a:avLst/>
          </a:prstGeom>
        </p:spPr>
      </p:pic>
      <p:sp>
        <p:nvSpPr>
          <p:cNvPr id="57" name="矢印: 右 56">
            <a:extLst>
              <a:ext uri="{FF2B5EF4-FFF2-40B4-BE49-F238E27FC236}">
                <a16:creationId xmlns:a16="http://schemas.microsoft.com/office/drawing/2014/main" id="{9432890E-DA87-4EB1-AA40-F0252CA84B45}"/>
              </a:ext>
            </a:extLst>
          </p:cNvPr>
          <p:cNvSpPr/>
          <p:nvPr/>
        </p:nvSpPr>
        <p:spPr>
          <a:xfrm>
            <a:off x="5953978" y="122786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3C86E7B0-AA2E-402A-88E4-D127E0051C83}"/>
              </a:ext>
            </a:extLst>
          </p:cNvPr>
          <p:cNvGrpSpPr/>
          <p:nvPr/>
        </p:nvGrpSpPr>
        <p:grpSpPr>
          <a:xfrm>
            <a:off x="1607769" y="2978804"/>
            <a:ext cx="1725698" cy="1208784"/>
            <a:chOff x="1596960" y="2370932"/>
            <a:chExt cx="1725698" cy="1208784"/>
          </a:xfrm>
        </p:grpSpPr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B8A5A786-3C33-4367-B3A4-313F147D363A}"/>
                </a:ext>
              </a:extLst>
            </p:cNvPr>
            <p:cNvSpPr/>
            <p:nvPr/>
          </p:nvSpPr>
          <p:spPr>
            <a:xfrm>
              <a:off x="1596960" y="2370932"/>
              <a:ext cx="1725698" cy="33735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067F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CA2F9BF1-41DF-4D3E-9FA4-B236CE305D8A}"/>
                </a:ext>
              </a:extLst>
            </p:cNvPr>
            <p:cNvSpPr/>
            <p:nvPr/>
          </p:nvSpPr>
          <p:spPr>
            <a:xfrm>
              <a:off x="1744101" y="2708283"/>
              <a:ext cx="1431417" cy="87143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067F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363A7FC0-87E8-47F5-ABE9-E513364D9C79}"/>
                </a:ext>
              </a:extLst>
            </p:cNvPr>
            <p:cNvSpPr/>
            <p:nvPr/>
          </p:nvSpPr>
          <p:spPr>
            <a:xfrm>
              <a:off x="1973798" y="2907324"/>
              <a:ext cx="972023" cy="512891"/>
            </a:xfrm>
            <a:prstGeom prst="rect">
              <a:avLst/>
            </a:prstGeom>
            <a:noFill/>
            <a:ln w="38100">
              <a:solidFill>
                <a:srgbClr val="067F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正方形/長方形 75">
              <a:extLst>
                <a:ext uri="{FF2B5EF4-FFF2-40B4-BE49-F238E27FC236}">
                  <a16:creationId xmlns:a16="http://schemas.microsoft.com/office/drawing/2014/main" id="{083011C1-0AB8-4E65-A1A5-E53A1A2C7112}"/>
                </a:ext>
              </a:extLst>
            </p:cNvPr>
            <p:cNvSpPr/>
            <p:nvPr/>
          </p:nvSpPr>
          <p:spPr>
            <a:xfrm>
              <a:off x="2330261" y="2437146"/>
              <a:ext cx="259096" cy="2711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rgbClr val="014E5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endParaRPr kumimoji="1" lang="ja-JP" altLang="en-US" sz="2000" b="1" dirty="0">
                <a:solidFill>
                  <a:srgbClr val="014E5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正方形/長方形 76">
              <a:extLst>
                <a:ext uri="{FF2B5EF4-FFF2-40B4-BE49-F238E27FC236}">
                  <a16:creationId xmlns:a16="http://schemas.microsoft.com/office/drawing/2014/main" id="{6F3A0708-F4DE-412C-8176-8D8D529FFFB1}"/>
                </a:ext>
              </a:extLst>
            </p:cNvPr>
            <p:cNvSpPr/>
            <p:nvPr/>
          </p:nvSpPr>
          <p:spPr>
            <a:xfrm>
              <a:off x="2231527" y="3024375"/>
              <a:ext cx="456564" cy="3158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chemeClr val="accent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</a:p>
          </p:txBody>
        </p:sp>
      </p:grp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3D6B76E8-BB59-46DF-BA3E-7ADB87FFA1A7}"/>
              </a:ext>
            </a:extLst>
          </p:cNvPr>
          <p:cNvGrpSpPr/>
          <p:nvPr/>
        </p:nvGrpSpPr>
        <p:grpSpPr>
          <a:xfrm>
            <a:off x="3912722" y="2978804"/>
            <a:ext cx="1725698" cy="1208784"/>
            <a:chOff x="5498747" y="4023658"/>
            <a:chExt cx="1725698" cy="1208784"/>
          </a:xfrm>
        </p:grpSpPr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D30DBA4A-D402-462D-8E19-1BC306FEB6D5}"/>
                </a:ext>
              </a:extLst>
            </p:cNvPr>
            <p:cNvSpPr/>
            <p:nvPr/>
          </p:nvSpPr>
          <p:spPr>
            <a:xfrm>
              <a:off x="5498747" y="4023658"/>
              <a:ext cx="1725698" cy="3373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1" name="正方形/長方形 80">
              <a:extLst>
                <a:ext uri="{FF2B5EF4-FFF2-40B4-BE49-F238E27FC236}">
                  <a16:creationId xmlns:a16="http://schemas.microsoft.com/office/drawing/2014/main" id="{5CF65532-188B-4792-9D0A-2348887ECE99}"/>
                </a:ext>
              </a:extLst>
            </p:cNvPr>
            <p:cNvSpPr/>
            <p:nvPr/>
          </p:nvSpPr>
          <p:spPr>
            <a:xfrm>
              <a:off x="5645888" y="4361009"/>
              <a:ext cx="1431417" cy="87143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679DCFFE-5228-4ECA-8A09-825829F2CB7F}"/>
                </a:ext>
              </a:extLst>
            </p:cNvPr>
            <p:cNvSpPr/>
            <p:nvPr/>
          </p:nvSpPr>
          <p:spPr>
            <a:xfrm>
              <a:off x="5875585" y="4560050"/>
              <a:ext cx="972023" cy="512891"/>
            </a:xfrm>
            <a:prstGeom prst="rect">
              <a:avLst/>
            </a:prstGeom>
            <a:noFill/>
            <a:ln w="38100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9D6BF53C-F183-4F06-9BFB-78AE75A45E2F}"/>
                </a:ext>
              </a:extLst>
            </p:cNvPr>
            <p:cNvSpPr/>
            <p:nvPr/>
          </p:nvSpPr>
          <p:spPr>
            <a:xfrm>
              <a:off x="6232048" y="4089872"/>
              <a:ext cx="259096" cy="2711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chemeClr val="accent5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endParaRPr kumimoji="1" lang="ja-JP" altLang="en-US" sz="20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1FC38E5E-6B1B-463D-BFA7-B904DA6E4235}"/>
                </a:ext>
              </a:extLst>
            </p:cNvPr>
            <p:cNvSpPr/>
            <p:nvPr/>
          </p:nvSpPr>
          <p:spPr>
            <a:xfrm>
              <a:off x="6133314" y="4677101"/>
              <a:ext cx="456564" cy="3158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chemeClr val="accent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</a:p>
          </p:txBody>
        </p:sp>
      </p:grp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72829A62-BA65-4AB6-920D-9EAEE7A602C2}"/>
              </a:ext>
            </a:extLst>
          </p:cNvPr>
          <p:cNvSpPr txBox="1"/>
          <p:nvPr/>
        </p:nvSpPr>
        <p:spPr>
          <a:xfrm>
            <a:off x="1289015" y="2356508"/>
            <a:ext cx="63072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からあたいを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よみだ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　→　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にいれる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72A12B6E-5939-4B97-96EA-15CCA1C7C644}"/>
              </a:ext>
            </a:extLst>
          </p:cNvPr>
          <p:cNvGrpSpPr/>
          <p:nvPr/>
        </p:nvGrpSpPr>
        <p:grpSpPr>
          <a:xfrm>
            <a:off x="3908572" y="5390418"/>
            <a:ext cx="1725698" cy="1208784"/>
            <a:chOff x="1596960" y="2370932"/>
            <a:chExt cx="1725698" cy="1208784"/>
          </a:xfrm>
        </p:grpSpPr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E2B85868-0989-4627-AECE-F44A327D6C4C}"/>
                </a:ext>
              </a:extLst>
            </p:cNvPr>
            <p:cNvSpPr/>
            <p:nvPr/>
          </p:nvSpPr>
          <p:spPr>
            <a:xfrm>
              <a:off x="1596960" y="2370932"/>
              <a:ext cx="1725698" cy="33735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067F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4" name="正方形/長方形 123">
              <a:extLst>
                <a:ext uri="{FF2B5EF4-FFF2-40B4-BE49-F238E27FC236}">
                  <a16:creationId xmlns:a16="http://schemas.microsoft.com/office/drawing/2014/main" id="{9F746771-B08F-417C-B858-514D8CBEAA38}"/>
                </a:ext>
              </a:extLst>
            </p:cNvPr>
            <p:cNvSpPr/>
            <p:nvPr/>
          </p:nvSpPr>
          <p:spPr>
            <a:xfrm>
              <a:off x="1744101" y="2708283"/>
              <a:ext cx="1431417" cy="87143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067F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5" name="正方形/長方形 124">
              <a:extLst>
                <a:ext uri="{FF2B5EF4-FFF2-40B4-BE49-F238E27FC236}">
                  <a16:creationId xmlns:a16="http://schemas.microsoft.com/office/drawing/2014/main" id="{4474156B-4F47-49A2-BB6B-400530D2C0C9}"/>
                </a:ext>
              </a:extLst>
            </p:cNvPr>
            <p:cNvSpPr/>
            <p:nvPr/>
          </p:nvSpPr>
          <p:spPr>
            <a:xfrm>
              <a:off x="1973798" y="2907324"/>
              <a:ext cx="972023" cy="512891"/>
            </a:xfrm>
            <a:prstGeom prst="rect">
              <a:avLst/>
            </a:prstGeom>
            <a:noFill/>
            <a:ln w="38100">
              <a:solidFill>
                <a:srgbClr val="067F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正方形/長方形 125">
              <a:extLst>
                <a:ext uri="{FF2B5EF4-FFF2-40B4-BE49-F238E27FC236}">
                  <a16:creationId xmlns:a16="http://schemas.microsoft.com/office/drawing/2014/main" id="{F5258E4D-2B81-454E-85C7-93F1EFFFD175}"/>
                </a:ext>
              </a:extLst>
            </p:cNvPr>
            <p:cNvSpPr/>
            <p:nvPr/>
          </p:nvSpPr>
          <p:spPr>
            <a:xfrm>
              <a:off x="2330261" y="2437146"/>
              <a:ext cx="259096" cy="2711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rgbClr val="014E5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endParaRPr kumimoji="1" lang="ja-JP" altLang="en-US" sz="2000" b="1" dirty="0">
                <a:solidFill>
                  <a:srgbClr val="014E5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7" name="正方形/長方形 126">
              <a:extLst>
                <a:ext uri="{FF2B5EF4-FFF2-40B4-BE49-F238E27FC236}">
                  <a16:creationId xmlns:a16="http://schemas.microsoft.com/office/drawing/2014/main" id="{9728419D-44C5-4239-AADC-13F842725A6F}"/>
                </a:ext>
              </a:extLst>
            </p:cNvPr>
            <p:cNvSpPr/>
            <p:nvPr/>
          </p:nvSpPr>
          <p:spPr>
            <a:xfrm>
              <a:off x="2231527" y="3024375"/>
              <a:ext cx="456564" cy="3158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chemeClr val="accent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</a:p>
          </p:txBody>
        </p:sp>
      </p:grpSp>
      <p:grpSp>
        <p:nvGrpSpPr>
          <p:cNvPr id="128" name="グループ化 127">
            <a:extLst>
              <a:ext uri="{FF2B5EF4-FFF2-40B4-BE49-F238E27FC236}">
                <a16:creationId xmlns:a16="http://schemas.microsoft.com/office/drawing/2014/main" id="{AD159BF8-78D3-4739-A774-D38D8D4644A3}"/>
              </a:ext>
            </a:extLst>
          </p:cNvPr>
          <p:cNvGrpSpPr/>
          <p:nvPr/>
        </p:nvGrpSpPr>
        <p:grpSpPr>
          <a:xfrm>
            <a:off x="1607769" y="5390418"/>
            <a:ext cx="1725698" cy="1208784"/>
            <a:chOff x="5498747" y="4023658"/>
            <a:chExt cx="1725698" cy="1208784"/>
          </a:xfrm>
        </p:grpSpPr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027A0B5F-5BDA-45DC-A6F9-F9E5ED4AACFB}"/>
                </a:ext>
              </a:extLst>
            </p:cNvPr>
            <p:cNvSpPr/>
            <p:nvPr/>
          </p:nvSpPr>
          <p:spPr>
            <a:xfrm>
              <a:off x="5498747" y="4023658"/>
              <a:ext cx="1725698" cy="3373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7A460890-90AA-4DA4-9A23-8CD883CDF5FE}"/>
                </a:ext>
              </a:extLst>
            </p:cNvPr>
            <p:cNvSpPr/>
            <p:nvPr/>
          </p:nvSpPr>
          <p:spPr>
            <a:xfrm>
              <a:off x="5645888" y="4361009"/>
              <a:ext cx="1431417" cy="87143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9D55B09C-2DC8-4945-B7C6-B76438F17CCB}"/>
                </a:ext>
              </a:extLst>
            </p:cNvPr>
            <p:cNvSpPr/>
            <p:nvPr/>
          </p:nvSpPr>
          <p:spPr>
            <a:xfrm>
              <a:off x="5875585" y="4560050"/>
              <a:ext cx="972023" cy="512891"/>
            </a:xfrm>
            <a:prstGeom prst="rect">
              <a:avLst/>
            </a:prstGeom>
            <a:noFill/>
            <a:ln w="38100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5B7FE977-F643-43EA-AE04-392AB504A0C3}"/>
                </a:ext>
              </a:extLst>
            </p:cNvPr>
            <p:cNvSpPr/>
            <p:nvPr/>
          </p:nvSpPr>
          <p:spPr>
            <a:xfrm>
              <a:off x="6232048" y="4089872"/>
              <a:ext cx="259096" cy="2711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chemeClr val="accent5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endParaRPr kumimoji="1" lang="ja-JP" altLang="en-US" sz="20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A66173EA-9E05-428F-A265-65373EEE3239}"/>
                </a:ext>
              </a:extLst>
            </p:cNvPr>
            <p:cNvSpPr/>
            <p:nvPr/>
          </p:nvSpPr>
          <p:spPr>
            <a:xfrm>
              <a:off x="6133314" y="4677101"/>
              <a:ext cx="456564" cy="3158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ja-JP" sz="2000" b="1" dirty="0">
                  <a:solidFill>
                    <a:schemeClr val="accent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</a:p>
          </p:txBody>
        </p:sp>
      </p:grp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092D7F6A-95A9-4AE9-A1C5-CE1BCE890DB8}"/>
              </a:ext>
            </a:extLst>
          </p:cNvPr>
          <p:cNvSpPr txBox="1"/>
          <p:nvPr/>
        </p:nvSpPr>
        <p:spPr>
          <a:xfrm>
            <a:off x="929837" y="4742063"/>
            <a:ext cx="62517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からあたいを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みだす　→　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にいれる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5B61D75F-16C4-4C5F-9FD7-ECEB083BD7C4}"/>
              </a:ext>
            </a:extLst>
          </p:cNvPr>
          <p:cNvGrpSpPr/>
          <p:nvPr/>
        </p:nvGrpSpPr>
        <p:grpSpPr>
          <a:xfrm>
            <a:off x="929837" y="4292039"/>
            <a:ext cx="5585774" cy="1131079"/>
            <a:chOff x="914480" y="4210638"/>
            <a:chExt cx="4332223" cy="1131079"/>
          </a:xfrm>
        </p:grpSpPr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6C1EC90E-AAA7-45DE-921D-AD8A0D2E6DAD}"/>
                </a:ext>
              </a:extLst>
            </p:cNvPr>
            <p:cNvSpPr txBox="1"/>
            <p:nvPr/>
          </p:nvSpPr>
          <p:spPr>
            <a:xfrm>
              <a:off x="914480" y="4210638"/>
              <a:ext cx="433222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つぎ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　　　　　　　　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FD2C6B60-C433-4DB1-8B17-610A7D69BC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6724" y="4347753"/>
              <a:ext cx="1412706" cy="434378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1D3C404C-19B8-4BAB-B17D-5AA613B3C249}"/>
              </a:ext>
            </a:extLst>
          </p:cNvPr>
          <p:cNvGrpSpPr/>
          <p:nvPr/>
        </p:nvGrpSpPr>
        <p:grpSpPr>
          <a:xfrm>
            <a:off x="506107" y="1898471"/>
            <a:ext cx="4135766" cy="612084"/>
            <a:chOff x="914480" y="1862959"/>
            <a:chExt cx="4135766" cy="612084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F9027BD5-FABB-49BB-B8C6-DA4B3D405DEA}"/>
                </a:ext>
              </a:extLst>
            </p:cNvPr>
            <p:cNvSpPr txBox="1"/>
            <p:nvPr/>
          </p:nvSpPr>
          <p:spPr>
            <a:xfrm>
              <a:off x="2572842" y="1862959"/>
              <a:ext cx="247740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BDE2DD12-EB1B-4D21-8E7B-8E4885DD7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4480" y="2040665"/>
              <a:ext cx="1714649" cy="434378"/>
            </a:xfrm>
            <a:prstGeom prst="rect">
              <a:avLst/>
            </a:prstGeom>
          </p:spPr>
        </p:pic>
      </p:grpSp>
      <p:cxnSp>
        <p:nvCxnSpPr>
          <p:cNvPr id="142" name="直線矢印コネクタ 141">
            <a:extLst>
              <a:ext uri="{FF2B5EF4-FFF2-40B4-BE49-F238E27FC236}">
                <a16:creationId xmlns:a16="http://schemas.microsoft.com/office/drawing/2014/main" id="{434CFFFA-2E64-4793-A77C-315FB8A71072}"/>
              </a:ext>
            </a:extLst>
          </p:cNvPr>
          <p:cNvCxnSpPr>
            <a:cxnSpLocks/>
          </p:cNvCxnSpPr>
          <p:nvPr/>
        </p:nvCxnSpPr>
        <p:spPr>
          <a:xfrm>
            <a:off x="2801909" y="3799643"/>
            <a:ext cx="161312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線矢印コネクタ 142">
            <a:extLst>
              <a:ext uri="{FF2B5EF4-FFF2-40B4-BE49-F238E27FC236}">
                <a16:creationId xmlns:a16="http://schemas.microsoft.com/office/drawing/2014/main" id="{2CC90E61-716F-4298-8905-AB993400DA6E}"/>
              </a:ext>
            </a:extLst>
          </p:cNvPr>
          <p:cNvCxnSpPr>
            <a:cxnSpLocks/>
          </p:cNvCxnSpPr>
          <p:nvPr/>
        </p:nvCxnSpPr>
        <p:spPr>
          <a:xfrm>
            <a:off x="2801908" y="6201785"/>
            <a:ext cx="161313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0E9A5816-4EBC-4F9A-9E97-1C479171E8DB}"/>
              </a:ext>
            </a:extLst>
          </p:cNvPr>
          <p:cNvSpPr txBox="1"/>
          <p:nvPr/>
        </p:nvSpPr>
        <p:spPr>
          <a:xfrm>
            <a:off x="5946680" y="2906413"/>
            <a:ext cx="3299477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すでにへんすう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のあたいが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かわって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いた</a:t>
            </a: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こうかんできなかった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どうすればいいのかな？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3" name="吹き出し: 角を丸めた四角形 152">
            <a:extLst>
              <a:ext uri="{FF2B5EF4-FFF2-40B4-BE49-F238E27FC236}">
                <a16:creationId xmlns:a16="http://schemas.microsoft.com/office/drawing/2014/main" id="{36DA4A6E-4931-4A7C-A233-145DB78E4C23}"/>
              </a:ext>
            </a:extLst>
          </p:cNvPr>
          <p:cNvSpPr/>
          <p:nvPr/>
        </p:nvSpPr>
        <p:spPr>
          <a:xfrm>
            <a:off x="5780151" y="2931658"/>
            <a:ext cx="3299477" cy="1794660"/>
          </a:xfrm>
          <a:prstGeom prst="wedgeRoundRectCallout">
            <a:avLst>
              <a:gd name="adj1" fmla="val 24834"/>
              <a:gd name="adj2" fmla="val 7022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8A158191-AB1D-4941-A533-7FCDA25F60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6268" y="5001806"/>
            <a:ext cx="1289331" cy="90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132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3CD3666B-59DD-7441-A64F-65E0B99F4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851" y="1868870"/>
            <a:ext cx="2959385" cy="3175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2</a:t>
            </a:r>
            <a:r>
              <a:rPr lang="ja-JP" altLang="en-US"/>
              <a:t>：へんすうのあたいをこうかんしよう</a:t>
            </a:r>
            <a:endParaRPr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C0C2D03-2452-4BE0-86EF-B91F12927F89}"/>
              </a:ext>
            </a:extLst>
          </p:cNvPr>
          <p:cNvSpPr txBox="1"/>
          <p:nvPr/>
        </p:nvSpPr>
        <p:spPr>
          <a:xfrm>
            <a:off x="318151" y="956640"/>
            <a:ext cx="88521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こうかん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ために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は、いちど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、へんすう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のあたいをへんすう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にいれて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おこう！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BBFDB0A4-5B87-4F92-A8B7-88D48B98F8FE}"/>
              </a:ext>
            </a:extLst>
          </p:cNvPr>
          <p:cNvSpPr txBox="1"/>
          <p:nvPr/>
        </p:nvSpPr>
        <p:spPr>
          <a:xfrm>
            <a:off x="405707" y="3703216"/>
            <a:ext cx="413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0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A777FCB3-7891-453A-A322-A868FC16B8BD}"/>
              </a:ext>
            </a:extLst>
          </p:cNvPr>
          <p:cNvSpPr txBox="1"/>
          <p:nvPr/>
        </p:nvSpPr>
        <p:spPr>
          <a:xfrm>
            <a:off x="405707" y="4114205"/>
            <a:ext cx="413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0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F26B21C3-021D-4085-B575-5C6922E918DE}"/>
              </a:ext>
            </a:extLst>
          </p:cNvPr>
          <p:cNvSpPr txBox="1"/>
          <p:nvPr/>
        </p:nvSpPr>
        <p:spPr>
          <a:xfrm>
            <a:off x="405707" y="4525194"/>
            <a:ext cx="413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0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79345B58-7503-4D97-9163-896D3ACD382A}"/>
              </a:ext>
            </a:extLst>
          </p:cNvPr>
          <p:cNvSpPr txBox="1"/>
          <p:nvPr/>
        </p:nvSpPr>
        <p:spPr>
          <a:xfrm>
            <a:off x="3778236" y="1805370"/>
            <a:ext cx="5143930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のあたいを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とっておく）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（へんすう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のあたいが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（とっておいた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のあたいに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なる）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A77D6A5-ACA8-49BC-AFC9-89BC43FAD4A0}"/>
              </a:ext>
            </a:extLst>
          </p:cNvPr>
          <p:cNvGrpSpPr/>
          <p:nvPr/>
        </p:nvGrpSpPr>
        <p:grpSpPr>
          <a:xfrm>
            <a:off x="39530" y="5146877"/>
            <a:ext cx="6744297" cy="1730982"/>
            <a:chOff x="1036395" y="5116873"/>
            <a:chExt cx="6744297" cy="1730982"/>
          </a:xfrm>
        </p:grpSpPr>
        <p:pic>
          <p:nvPicPr>
            <p:cNvPr id="90" name="図 89">
              <a:extLst>
                <a:ext uri="{FF2B5EF4-FFF2-40B4-BE49-F238E27FC236}">
                  <a16:creationId xmlns:a16="http://schemas.microsoft.com/office/drawing/2014/main" id="{E5F4280B-07FC-45A5-B204-D5A2379A5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6395" y="5116873"/>
              <a:ext cx="6744297" cy="1730982"/>
            </a:xfrm>
            <a:prstGeom prst="rect">
              <a:avLst/>
            </a:prstGeom>
          </p:spPr>
        </p:pic>
        <p:sp>
          <p:nvSpPr>
            <p:cNvPr id="91" name="フリーフォーム: 図形 90">
              <a:extLst>
                <a:ext uri="{FF2B5EF4-FFF2-40B4-BE49-F238E27FC236}">
                  <a16:creationId xmlns:a16="http://schemas.microsoft.com/office/drawing/2014/main" id="{326A3DA5-B66F-4B92-8FA5-50D3FB0F06DB}"/>
                </a:ext>
              </a:extLst>
            </p:cNvPr>
            <p:cNvSpPr/>
            <p:nvPr/>
          </p:nvSpPr>
          <p:spPr>
            <a:xfrm>
              <a:off x="2398805" y="5956917"/>
              <a:ext cx="439880" cy="512452"/>
            </a:xfrm>
            <a:custGeom>
              <a:avLst/>
              <a:gdLst>
                <a:gd name="connsiteX0" fmla="*/ 0 w 689547"/>
                <a:gd name="connsiteY0" fmla="*/ 0 h 1758889"/>
                <a:gd name="connsiteX1" fmla="*/ 119921 w 689547"/>
                <a:gd name="connsiteY1" fmla="*/ 1543987 h 1758889"/>
                <a:gd name="connsiteX2" fmla="*/ 689547 w 689547"/>
                <a:gd name="connsiteY2" fmla="*/ 1708879 h 1758889"/>
                <a:gd name="connsiteX0" fmla="*/ 0 w 689547"/>
                <a:gd name="connsiteY0" fmla="*/ 0 h 1708879"/>
                <a:gd name="connsiteX1" fmla="*/ 689547 w 689547"/>
                <a:gd name="connsiteY1" fmla="*/ 1708879 h 1708879"/>
                <a:gd name="connsiteX0" fmla="*/ 0 w 851226"/>
                <a:gd name="connsiteY0" fmla="*/ 0 h 1708879"/>
                <a:gd name="connsiteX1" fmla="*/ 689547 w 851226"/>
                <a:gd name="connsiteY1" fmla="*/ 1708879 h 1708879"/>
                <a:gd name="connsiteX0" fmla="*/ 0 w 934247"/>
                <a:gd name="connsiteY0" fmla="*/ 0 h 1708879"/>
                <a:gd name="connsiteX1" fmla="*/ 689547 w 934247"/>
                <a:gd name="connsiteY1" fmla="*/ 1708879 h 1708879"/>
                <a:gd name="connsiteX0" fmla="*/ 0 w 537062"/>
                <a:gd name="connsiteY0" fmla="*/ 0 h 569627"/>
                <a:gd name="connsiteX1" fmla="*/ 59961 w 537062"/>
                <a:gd name="connsiteY1" fmla="*/ 569627 h 569627"/>
                <a:gd name="connsiteX0" fmla="*/ 0 w 531739"/>
                <a:gd name="connsiteY0" fmla="*/ 0 h 572429"/>
                <a:gd name="connsiteX1" fmla="*/ 59961 w 531739"/>
                <a:gd name="connsiteY1" fmla="*/ 569627 h 572429"/>
                <a:gd name="connsiteX0" fmla="*/ 0 w 468474"/>
                <a:gd name="connsiteY0" fmla="*/ 2201 h 574028"/>
                <a:gd name="connsiteX1" fmla="*/ 59961 w 468474"/>
                <a:gd name="connsiteY1" fmla="*/ 571828 h 574028"/>
                <a:gd name="connsiteX0" fmla="*/ 0 w 451630"/>
                <a:gd name="connsiteY0" fmla="*/ 2963 h 572590"/>
                <a:gd name="connsiteX1" fmla="*/ 59961 w 451630"/>
                <a:gd name="connsiteY1" fmla="*/ 572590 h 572590"/>
                <a:gd name="connsiteX0" fmla="*/ 0 w 356800"/>
                <a:gd name="connsiteY0" fmla="*/ 2963 h 572590"/>
                <a:gd name="connsiteX1" fmla="*/ 59961 w 356800"/>
                <a:gd name="connsiteY1" fmla="*/ 572590 h 572590"/>
                <a:gd name="connsiteX0" fmla="*/ 0 w 339088"/>
                <a:gd name="connsiteY0" fmla="*/ 2800 h 602407"/>
                <a:gd name="connsiteX1" fmla="*/ 29981 w 339088"/>
                <a:gd name="connsiteY1" fmla="*/ 602407 h 602407"/>
                <a:gd name="connsiteX0" fmla="*/ 0 w 439880"/>
                <a:gd name="connsiteY0" fmla="*/ 2656 h 602263"/>
                <a:gd name="connsiteX1" fmla="*/ 29981 w 439880"/>
                <a:gd name="connsiteY1" fmla="*/ 602263 h 60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9880" h="602263">
                  <a:moveTo>
                    <a:pt x="0" y="2656"/>
                  </a:moveTo>
                  <a:cubicBezTo>
                    <a:pt x="364760" y="-42315"/>
                    <a:pt x="759502" y="497331"/>
                    <a:pt x="29981" y="602263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3" name="フリーフォーム: 図形 92">
              <a:extLst>
                <a:ext uri="{FF2B5EF4-FFF2-40B4-BE49-F238E27FC236}">
                  <a16:creationId xmlns:a16="http://schemas.microsoft.com/office/drawing/2014/main" id="{C938ED4C-A628-4777-B115-BD05887034EA}"/>
                </a:ext>
              </a:extLst>
            </p:cNvPr>
            <p:cNvSpPr/>
            <p:nvPr/>
          </p:nvSpPr>
          <p:spPr>
            <a:xfrm>
              <a:off x="4201095" y="5475577"/>
              <a:ext cx="439880" cy="602263"/>
            </a:xfrm>
            <a:custGeom>
              <a:avLst/>
              <a:gdLst>
                <a:gd name="connsiteX0" fmla="*/ 0 w 689547"/>
                <a:gd name="connsiteY0" fmla="*/ 0 h 1758889"/>
                <a:gd name="connsiteX1" fmla="*/ 119921 w 689547"/>
                <a:gd name="connsiteY1" fmla="*/ 1543987 h 1758889"/>
                <a:gd name="connsiteX2" fmla="*/ 689547 w 689547"/>
                <a:gd name="connsiteY2" fmla="*/ 1708879 h 1758889"/>
                <a:gd name="connsiteX0" fmla="*/ 0 w 689547"/>
                <a:gd name="connsiteY0" fmla="*/ 0 h 1708879"/>
                <a:gd name="connsiteX1" fmla="*/ 689547 w 689547"/>
                <a:gd name="connsiteY1" fmla="*/ 1708879 h 1708879"/>
                <a:gd name="connsiteX0" fmla="*/ 0 w 851226"/>
                <a:gd name="connsiteY0" fmla="*/ 0 h 1708879"/>
                <a:gd name="connsiteX1" fmla="*/ 689547 w 851226"/>
                <a:gd name="connsiteY1" fmla="*/ 1708879 h 1708879"/>
                <a:gd name="connsiteX0" fmla="*/ 0 w 934247"/>
                <a:gd name="connsiteY0" fmla="*/ 0 h 1708879"/>
                <a:gd name="connsiteX1" fmla="*/ 689547 w 934247"/>
                <a:gd name="connsiteY1" fmla="*/ 1708879 h 1708879"/>
                <a:gd name="connsiteX0" fmla="*/ 0 w 537062"/>
                <a:gd name="connsiteY0" fmla="*/ 0 h 569627"/>
                <a:gd name="connsiteX1" fmla="*/ 59961 w 537062"/>
                <a:gd name="connsiteY1" fmla="*/ 569627 h 569627"/>
                <a:gd name="connsiteX0" fmla="*/ 0 w 531739"/>
                <a:gd name="connsiteY0" fmla="*/ 0 h 572429"/>
                <a:gd name="connsiteX1" fmla="*/ 59961 w 531739"/>
                <a:gd name="connsiteY1" fmla="*/ 569627 h 572429"/>
                <a:gd name="connsiteX0" fmla="*/ 0 w 468474"/>
                <a:gd name="connsiteY0" fmla="*/ 2201 h 574028"/>
                <a:gd name="connsiteX1" fmla="*/ 59961 w 468474"/>
                <a:gd name="connsiteY1" fmla="*/ 571828 h 574028"/>
                <a:gd name="connsiteX0" fmla="*/ 0 w 451630"/>
                <a:gd name="connsiteY0" fmla="*/ 2963 h 572590"/>
                <a:gd name="connsiteX1" fmla="*/ 59961 w 451630"/>
                <a:gd name="connsiteY1" fmla="*/ 572590 h 572590"/>
                <a:gd name="connsiteX0" fmla="*/ 0 w 356800"/>
                <a:gd name="connsiteY0" fmla="*/ 2963 h 572590"/>
                <a:gd name="connsiteX1" fmla="*/ 59961 w 356800"/>
                <a:gd name="connsiteY1" fmla="*/ 572590 h 572590"/>
                <a:gd name="connsiteX0" fmla="*/ 0 w 339088"/>
                <a:gd name="connsiteY0" fmla="*/ 2800 h 602407"/>
                <a:gd name="connsiteX1" fmla="*/ 29981 w 339088"/>
                <a:gd name="connsiteY1" fmla="*/ 602407 h 602407"/>
                <a:gd name="connsiteX0" fmla="*/ 0 w 439880"/>
                <a:gd name="connsiteY0" fmla="*/ 2656 h 602263"/>
                <a:gd name="connsiteX1" fmla="*/ 29981 w 439880"/>
                <a:gd name="connsiteY1" fmla="*/ 602263 h 60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9880" h="602263">
                  <a:moveTo>
                    <a:pt x="0" y="2656"/>
                  </a:moveTo>
                  <a:cubicBezTo>
                    <a:pt x="364760" y="-42315"/>
                    <a:pt x="759502" y="497331"/>
                    <a:pt x="29981" y="602263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" name="フリーフォーム: 図形 93">
              <a:extLst>
                <a:ext uri="{FF2B5EF4-FFF2-40B4-BE49-F238E27FC236}">
                  <a16:creationId xmlns:a16="http://schemas.microsoft.com/office/drawing/2014/main" id="{E32E863B-E7AB-493D-A290-A98107FA861C}"/>
                </a:ext>
              </a:extLst>
            </p:cNvPr>
            <p:cNvSpPr/>
            <p:nvPr/>
          </p:nvSpPr>
          <p:spPr>
            <a:xfrm flipV="1">
              <a:off x="5834435" y="5445995"/>
              <a:ext cx="413144" cy="1023374"/>
            </a:xfrm>
            <a:custGeom>
              <a:avLst/>
              <a:gdLst>
                <a:gd name="connsiteX0" fmla="*/ 0 w 689547"/>
                <a:gd name="connsiteY0" fmla="*/ 0 h 1758889"/>
                <a:gd name="connsiteX1" fmla="*/ 119921 w 689547"/>
                <a:gd name="connsiteY1" fmla="*/ 1543987 h 1758889"/>
                <a:gd name="connsiteX2" fmla="*/ 689547 w 689547"/>
                <a:gd name="connsiteY2" fmla="*/ 1708879 h 1758889"/>
                <a:gd name="connsiteX0" fmla="*/ 0 w 689547"/>
                <a:gd name="connsiteY0" fmla="*/ 0 h 1708879"/>
                <a:gd name="connsiteX1" fmla="*/ 689547 w 689547"/>
                <a:gd name="connsiteY1" fmla="*/ 1708879 h 1708879"/>
                <a:gd name="connsiteX0" fmla="*/ 0 w 851226"/>
                <a:gd name="connsiteY0" fmla="*/ 0 h 1708879"/>
                <a:gd name="connsiteX1" fmla="*/ 689547 w 851226"/>
                <a:gd name="connsiteY1" fmla="*/ 1708879 h 1708879"/>
                <a:gd name="connsiteX0" fmla="*/ 0 w 934247"/>
                <a:gd name="connsiteY0" fmla="*/ 0 h 1708879"/>
                <a:gd name="connsiteX1" fmla="*/ 689547 w 934247"/>
                <a:gd name="connsiteY1" fmla="*/ 1708879 h 1708879"/>
                <a:gd name="connsiteX0" fmla="*/ 0 w 537062"/>
                <a:gd name="connsiteY0" fmla="*/ 0 h 569627"/>
                <a:gd name="connsiteX1" fmla="*/ 59961 w 537062"/>
                <a:gd name="connsiteY1" fmla="*/ 569627 h 569627"/>
                <a:gd name="connsiteX0" fmla="*/ 0 w 531739"/>
                <a:gd name="connsiteY0" fmla="*/ 0 h 572429"/>
                <a:gd name="connsiteX1" fmla="*/ 59961 w 531739"/>
                <a:gd name="connsiteY1" fmla="*/ 569627 h 572429"/>
                <a:gd name="connsiteX0" fmla="*/ 0 w 468474"/>
                <a:gd name="connsiteY0" fmla="*/ 2201 h 574028"/>
                <a:gd name="connsiteX1" fmla="*/ 59961 w 468474"/>
                <a:gd name="connsiteY1" fmla="*/ 571828 h 574028"/>
                <a:gd name="connsiteX0" fmla="*/ 0 w 451630"/>
                <a:gd name="connsiteY0" fmla="*/ 2963 h 572590"/>
                <a:gd name="connsiteX1" fmla="*/ 59961 w 451630"/>
                <a:gd name="connsiteY1" fmla="*/ 572590 h 572590"/>
                <a:gd name="connsiteX0" fmla="*/ 0 w 356800"/>
                <a:gd name="connsiteY0" fmla="*/ 2963 h 572590"/>
                <a:gd name="connsiteX1" fmla="*/ 59961 w 356800"/>
                <a:gd name="connsiteY1" fmla="*/ 572590 h 572590"/>
                <a:gd name="connsiteX0" fmla="*/ 0 w 339088"/>
                <a:gd name="connsiteY0" fmla="*/ 2800 h 602407"/>
                <a:gd name="connsiteX1" fmla="*/ 29981 w 339088"/>
                <a:gd name="connsiteY1" fmla="*/ 602407 h 602407"/>
                <a:gd name="connsiteX0" fmla="*/ 0 w 439880"/>
                <a:gd name="connsiteY0" fmla="*/ 2656 h 602263"/>
                <a:gd name="connsiteX1" fmla="*/ 29981 w 439880"/>
                <a:gd name="connsiteY1" fmla="*/ 602263 h 602263"/>
                <a:gd name="connsiteX0" fmla="*/ 104930 w 464838"/>
                <a:gd name="connsiteY0" fmla="*/ 2692 h 594471"/>
                <a:gd name="connsiteX1" fmla="*/ 0 w 464838"/>
                <a:gd name="connsiteY1" fmla="*/ 594471 h 594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4838" h="594471">
                  <a:moveTo>
                    <a:pt x="104930" y="2692"/>
                  </a:moveTo>
                  <a:cubicBezTo>
                    <a:pt x="469690" y="-42279"/>
                    <a:pt x="729521" y="489539"/>
                    <a:pt x="0" y="594471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四角形: 角を丸くする 94">
              <a:extLst>
                <a:ext uri="{FF2B5EF4-FFF2-40B4-BE49-F238E27FC236}">
                  <a16:creationId xmlns:a16="http://schemas.microsoft.com/office/drawing/2014/main" id="{935DFE4A-E5D9-490F-B5D1-FE7438DF75DC}"/>
                </a:ext>
              </a:extLst>
            </p:cNvPr>
            <p:cNvSpPr/>
            <p:nvPr/>
          </p:nvSpPr>
          <p:spPr>
            <a:xfrm>
              <a:off x="6365183" y="5312614"/>
              <a:ext cx="1323199" cy="92819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64" name="テキスト ボックス 163">
              <a:extLst>
                <a:ext uri="{FF2B5EF4-FFF2-40B4-BE49-F238E27FC236}">
                  <a16:creationId xmlns:a16="http://schemas.microsoft.com/office/drawing/2014/main" id="{63734A52-5B28-4F14-A9E8-F1D89F4F51A2}"/>
                </a:ext>
              </a:extLst>
            </p:cNvPr>
            <p:cNvSpPr txBox="1"/>
            <p:nvPr/>
          </p:nvSpPr>
          <p:spPr>
            <a:xfrm>
              <a:off x="2412173" y="5201030"/>
              <a:ext cx="4131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</a:t>
              </a:r>
              <a:endParaRPr lang="en-US" altLang="ja-JP" sz="20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5" name="テキスト ボックス 164">
              <a:extLst>
                <a:ext uri="{FF2B5EF4-FFF2-40B4-BE49-F238E27FC236}">
                  <a16:creationId xmlns:a16="http://schemas.microsoft.com/office/drawing/2014/main" id="{423578DF-09F0-414B-8F71-23A3F2430761}"/>
                </a:ext>
              </a:extLst>
            </p:cNvPr>
            <p:cNvSpPr txBox="1"/>
            <p:nvPr/>
          </p:nvSpPr>
          <p:spPr>
            <a:xfrm>
              <a:off x="4279488" y="5181526"/>
              <a:ext cx="4131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endParaRPr lang="en-US" altLang="ja-JP" sz="20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6" name="テキスト ボックス 165">
              <a:extLst>
                <a:ext uri="{FF2B5EF4-FFF2-40B4-BE49-F238E27FC236}">
                  <a16:creationId xmlns:a16="http://schemas.microsoft.com/office/drawing/2014/main" id="{42CFA3CE-0660-4417-BCF3-0353D8CBFCAD}"/>
                </a:ext>
              </a:extLst>
            </p:cNvPr>
            <p:cNvSpPr txBox="1"/>
            <p:nvPr/>
          </p:nvSpPr>
          <p:spPr>
            <a:xfrm>
              <a:off x="5978433" y="5163473"/>
              <a:ext cx="4131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000" b="1" i="0" dirty="0">
                  <a:solidFill>
                    <a:srgbClr val="FF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</a:t>
              </a:r>
              <a:endParaRPr lang="en-US" altLang="ja-JP" sz="20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8" name="吹き出し: 角を丸めた四角形 97">
            <a:extLst>
              <a:ext uri="{FF2B5EF4-FFF2-40B4-BE49-F238E27FC236}">
                <a16:creationId xmlns:a16="http://schemas.microsoft.com/office/drawing/2014/main" id="{13B19FED-542E-4C8D-BDD4-362DD9207FA7}"/>
              </a:ext>
            </a:extLst>
          </p:cNvPr>
          <p:cNvSpPr/>
          <p:nvPr/>
        </p:nvSpPr>
        <p:spPr>
          <a:xfrm>
            <a:off x="6988798" y="5411585"/>
            <a:ext cx="1726577" cy="840044"/>
          </a:xfrm>
          <a:prstGeom prst="wedgeRoundRectCallout">
            <a:avLst>
              <a:gd name="adj1" fmla="val -63249"/>
              <a:gd name="adj2" fmla="val -14775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b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こうかんできた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69172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図 24"/>
          <p:cNvPicPr/>
          <p:nvPr/>
        </p:nvPicPr>
        <p:blipFill>
          <a:blip r:embed="rId2"/>
          <a:stretch/>
        </p:blipFill>
        <p:spPr>
          <a:xfrm>
            <a:off x="1254960" y="2952360"/>
            <a:ext cx="6069600" cy="3624840"/>
          </a:xfrm>
          <a:prstGeom prst="rect">
            <a:avLst/>
          </a:prstGeom>
          <a:ln w="0">
            <a:noFill/>
          </a:ln>
        </p:spPr>
      </p:pic>
      <p:sp>
        <p:nvSpPr>
          <p:cNvPr id="664" name="PlaceHolder 1"/>
          <p:cNvSpPr>
            <a:spLocks noGrp="1"/>
          </p:cNvSpPr>
          <p:nvPr>
            <p:ph type="title"/>
          </p:nvPr>
        </p:nvSpPr>
        <p:spPr>
          <a:xfrm>
            <a:off x="334800" y="583200"/>
            <a:ext cx="837936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r>
              <a:rPr lang="ja-JP" altLang="en-US" sz="2400"/>
              <a:t>ミッション</a:t>
            </a:r>
            <a:r>
              <a:rPr lang="en-US" altLang="ja-JP" sz="2400" dirty="0"/>
              <a:t>2</a:t>
            </a:r>
            <a:r>
              <a:rPr lang="ja-JP" altLang="en-US" sz="2400"/>
              <a:t>：へんすうのあたいをこうかんしよう</a:t>
            </a:r>
            <a:endParaRPr lang="en-US" sz="2400" b="0" strike="noStrike" spc="-1" dirty="0">
              <a:latin typeface="Arial"/>
            </a:endParaRPr>
          </a:p>
        </p:txBody>
      </p:sp>
      <p:sp>
        <p:nvSpPr>
          <p:cNvPr id="665" name="四角形: 角を丸くする 21"/>
          <p:cNvSpPr/>
          <p:nvPr/>
        </p:nvSpPr>
        <p:spPr>
          <a:xfrm>
            <a:off x="4391280" y="3063960"/>
            <a:ext cx="1081440" cy="47376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6" name="四角形: 角を丸くする 36"/>
          <p:cNvSpPr/>
          <p:nvPr/>
        </p:nvSpPr>
        <p:spPr>
          <a:xfrm>
            <a:off x="4425480" y="5383080"/>
            <a:ext cx="2727360" cy="55008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7" name="テキスト ボックス 45"/>
          <p:cNvSpPr/>
          <p:nvPr/>
        </p:nvSpPr>
        <p:spPr>
          <a:xfrm>
            <a:off x="678240" y="4158720"/>
            <a:ext cx="983880" cy="18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ja-JP" sz="600" b="0" strike="noStrike" spc="-1">
                <a:solidFill>
                  <a:srgbClr val="FFFFFF"/>
                </a:solidFill>
                <a:latin typeface="メイリオ"/>
                <a:ea typeface="メイリオ"/>
              </a:rPr>
              <a:t>保存する</a:t>
            </a:r>
            <a:endParaRPr lang="en-US" sz="600" b="0" strike="noStrike" spc="-1">
              <a:latin typeface="Arial"/>
            </a:endParaRPr>
          </a:p>
        </p:txBody>
      </p:sp>
      <p:sp>
        <p:nvSpPr>
          <p:cNvPr id="668" name="テキスト ボックス 17"/>
          <p:cNvSpPr/>
          <p:nvPr/>
        </p:nvSpPr>
        <p:spPr>
          <a:xfrm>
            <a:off x="618480" y="985680"/>
            <a:ext cx="50896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プログラムをパソコンにほぞんしよう！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669" name="テキスト ボックス 18"/>
          <p:cNvSpPr/>
          <p:nvPr/>
        </p:nvSpPr>
        <p:spPr>
          <a:xfrm>
            <a:off x="940526" y="1886109"/>
            <a:ext cx="7964590" cy="11129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800" b="0" strike="noStrike" spc="-1" dirty="0">
                <a:solidFill>
                  <a:srgbClr val="575E75"/>
                </a:solidFill>
                <a:latin typeface="メイリオ"/>
                <a:ea typeface="メイリオ"/>
              </a:rPr>
              <a:t>※</a:t>
            </a:r>
            <a:r>
              <a:rPr lang="ja-JP" sz="1800" b="0" strike="noStrike" spc="-1" dirty="0">
                <a:solidFill>
                  <a:srgbClr val="575E75"/>
                </a:solidFill>
                <a:latin typeface="メイリオ"/>
                <a:ea typeface="メイリオ"/>
              </a:rPr>
              <a:t>とぎれているけど、「ファ…」とかいているところをクリックしてね。</a:t>
            </a:r>
            <a:br>
              <a:rPr dirty="0"/>
            </a:br>
            <a:endParaRPr lang="en-US" sz="1800" b="0" strike="noStrike" spc="-1" dirty="0">
              <a:latin typeface="Arial"/>
            </a:endParaRPr>
          </a:p>
        </p:txBody>
      </p:sp>
      <p:sp>
        <p:nvSpPr>
          <p:cNvPr id="670" name="テキスト ボックス 23"/>
          <p:cNvSpPr/>
          <p:nvPr/>
        </p:nvSpPr>
        <p:spPr>
          <a:xfrm>
            <a:off x="944280" y="1402920"/>
            <a:ext cx="60696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0" strike="noStrike" spc="-1">
                <a:solidFill>
                  <a:srgbClr val="575E75"/>
                </a:solidFill>
                <a:latin typeface="メイリオ"/>
                <a:ea typeface="メイリオ"/>
              </a:rPr>
              <a:t>ファイル　　→　「コンピュータにほぞん」をえらぶ</a:t>
            </a:r>
            <a:endParaRPr lang="en-US" sz="18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3210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2</a:t>
            </a:r>
            <a:r>
              <a:rPr lang="ja-JP" altLang="en-US"/>
              <a:t>：へんすうのあたいをこうかんしよう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 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8-2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236136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のなまえ）ほそく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</a:p>
        </p:txBody>
      </p:sp>
    </p:spTree>
    <p:extLst>
      <p:ext uri="{BB962C8B-B14F-4D97-AF65-F5344CB8AC3E}">
        <p14:creationId xmlns:p14="http://schemas.microsoft.com/office/powerpoint/2010/main" val="4208552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PlaceHolder 1"/>
          <p:cNvSpPr>
            <a:spLocks noGrp="1"/>
          </p:cNvSpPr>
          <p:nvPr>
            <p:ph type="title"/>
          </p:nvPr>
        </p:nvSpPr>
        <p:spPr>
          <a:xfrm>
            <a:off x="334800" y="562680"/>
            <a:ext cx="8379360" cy="464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r>
              <a:rPr lang="ja-JP" altLang="en-US"/>
              <a:t>ミッション</a:t>
            </a:r>
            <a:r>
              <a:rPr lang="en-US" altLang="ja-JP" dirty="0"/>
              <a:t>2</a:t>
            </a:r>
            <a:r>
              <a:rPr lang="ja-JP" altLang="en-US"/>
              <a:t>：へんすうのあたいをこうかんしよう</a:t>
            </a:r>
            <a:endParaRPr lang="en-US" sz="2700" b="0" strike="noStrike" spc="-1" dirty="0">
              <a:latin typeface="Arial"/>
            </a:endParaRPr>
          </a:p>
        </p:txBody>
      </p:sp>
      <p:sp>
        <p:nvSpPr>
          <p:cNvPr id="679" name="テキスト ボックス 23"/>
          <p:cNvSpPr/>
          <p:nvPr/>
        </p:nvSpPr>
        <p:spPr>
          <a:xfrm>
            <a:off x="618480" y="1092240"/>
            <a:ext cx="50896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プログラムをうごかそう！</a:t>
            </a:r>
            <a:endParaRPr lang="en-US" sz="1800" b="0" strike="noStrike" spc="-1">
              <a:latin typeface="Arial"/>
            </a:endParaRPr>
          </a:p>
        </p:txBody>
      </p:sp>
      <p:grpSp>
        <p:nvGrpSpPr>
          <p:cNvPr id="680" name="グループ化 7"/>
          <p:cNvGrpSpPr/>
          <p:nvPr/>
        </p:nvGrpSpPr>
        <p:grpSpPr>
          <a:xfrm>
            <a:off x="334800" y="2786760"/>
            <a:ext cx="8638920" cy="3323160"/>
            <a:chOff x="334800" y="2786760"/>
            <a:chExt cx="8638920" cy="3323160"/>
          </a:xfrm>
        </p:grpSpPr>
        <p:pic>
          <p:nvPicPr>
            <p:cNvPr id="681" name="図 19"/>
            <p:cNvPicPr/>
            <p:nvPr/>
          </p:nvPicPr>
          <p:blipFill>
            <a:blip r:embed="rId2"/>
            <a:stretch/>
          </p:blipFill>
          <p:spPr>
            <a:xfrm>
              <a:off x="334800" y="2786760"/>
              <a:ext cx="8638920" cy="3323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82" name="テキスト ボックス 20"/>
            <p:cNvSpPr/>
            <p:nvPr/>
          </p:nvSpPr>
          <p:spPr>
            <a:xfrm>
              <a:off x="1779120" y="4087800"/>
              <a:ext cx="5608800" cy="69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sz="2000" b="1" strike="noStrike" spc="-1">
                  <a:solidFill>
                    <a:srgbClr val="C55A11"/>
                  </a:solidFill>
                  <a:latin typeface="メイリオ"/>
                  <a:ea typeface="メイリオ"/>
                </a:rPr>
                <a:t>めいれいどおりにうごいたかな？</a:t>
              </a:r>
              <a:endParaRPr lang="en-US" sz="2000" b="0" strike="noStrike" spc="-1">
                <a:latin typeface="Arial"/>
              </a:endParaRPr>
            </a:p>
          </p:txBody>
        </p:sp>
      </p:grpSp>
      <p:grpSp>
        <p:nvGrpSpPr>
          <p:cNvPr id="683" name="グループ化 2"/>
          <p:cNvGrpSpPr/>
          <p:nvPr/>
        </p:nvGrpSpPr>
        <p:grpSpPr>
          <a:xfrm>
            <a:off x="1490400" y="2395440"/>
            <a:ext cx="7223400" cy="638280"/>
            <a:chOff x="1490400" y="2395440"/>
            <a:chExt cx="7223400" cy="638280"/>
          </a:xfrm>
        </p:grpSpPr>
        <p:pic>
          <p:nvPicPr>
            <p:cNvPr id="684" name="図 28"/>
            <p:cNvPicPr/>
            <p:nvPr/>
          </p:nvPicPr>
          <p:blipFill>
            <a:blip r:embed="rId3"/>
            <a:stretch/>
          </p:blipFill>
          <p:spPr>
            <a:xfrm>
              <a:off x="1490400" y="2486520"/>
              <a:ext cx="1020600" cy="4842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85" name="四角形: 角を丸くする 29"/>
            <p:cNvSpPr/>
            <p:nvPr/>
          </p:nvSpPr>
          <p:spPr>
            <a:xfrm>
              <a:off x="1495080" y="2477880"/>
              <a:ext cx="513360" cy="484200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86" name="テキスト ボックス 31"/>
            <p:cNvSpPr/>
            <p:nvPr/>
          </p:nvSpPr>
          <p:spPr>
            <a:xfrm>
              <a:off x="2467080" y="2395440"/>
              <a:ext cx="624672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ボタンをおして、ステージをおおきくしてうごかそう！</a:t>
              </a:r>
              <a:endParaRPr lang="en-US" sz="1800" b="0" strike="noStrike" spc="-1">
                <a:latin typeface="Arial"/>
              </a:endParaRPr>
            </a:p>
          </p:txBody>
        </p:sp>
      </p:grpSp>
      <p:sp>
        <p:nvSpPr>
          <p:cNvPr id="687" name="テキスト ボックス 30"/>
          <p:cNvSpPr/>
          <p:nvPr/>
        </p:nvSpPr>
        <p:spPr>
          <a:xfrm>
            <a:off x="1490400" y="1730520"/>
            <a:ext cx="63277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0" strike="noStrike" spc="-1">
                <a:solidFill>
                  <a:srgbClr val="575E75"/>
                </a:solidFill>
                <a:latin typeface="メイリオ"/>
                <a:ea typeface="メイリオ"/>
              </a:rPr>
              <a:t>プログラムがうごくかたしかめよう！</a:t>
            </a:r>
            <a:endParaRPr lang="en-US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31574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補足4-2">
            <a:hlinkClick r:id="" action="ppaction://media"/>
            <a:extLst>
              <a:ext uri="{FF2B5EF4-FFF2-40B4-BE49-F238E27FC236}">
                <a16:creationId xmlns:a16="http://schemas.microsoft.com/office/drawing/2014/main" id="{A1271626-9935-4ECA-81F0-C4E9FE3928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08102" y="2278878"/>
            <a:ext cx="5118816" cy="454694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</a:t>
            </a:r>
            <a:r>
              <a:rPr lang="en-US" altLang="ja-JP" dirty="0"/>
              <a:t>1</a:t>
            </a:r>
            <a:r>
              <a:rPr lang="ja-JP" altLang="en-US" dirty="0"/>
              <a:t>から</a:t>
            </a:r>
            <a:r>
              <a:rPr lang="en-US" altLang="ja-JP" dirty="0"/>
              <a:t>10</a:t>
            </a:r>
            <a:r>
              <a:rPr lang="ja-JP" altLang="en-US"/>
              <a:t>までのごうけいをけいさんしよう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353609" y="1032383"/>
            <a:ext cx="879039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スペースキーをおした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ときに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、たすかずをはなそう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さいごにごうけいしたかずをはっぴょうしよう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4615E8-BA36-4C66-A31A-83A090D19922}"/>
              </a:ext>
            </a:extLst>
          </p:cNvPr>
          <p:cNvSpPr/>
          <p:nvPr/>
        </p:nvSpPr>
        <p:spPr>
          <a:xfrm>
            <a:off x="1763802" y="2184672"/>
            <a:ext cx="5870994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3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：あたいをだいにゅうするへんすうをよういする</a:t>
            </a:r>
            <a:endParaRPr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5AA36C9-AC6E-4058-A4D2-3EE8AEB93F30}"/>
              </a:ext>
            </a:extLst>
          </p:cNvPr>
          <p:cNvSpPr txBox="1"/>
          <p:nvPr/>
        </p:nvSpPr>
        <p:spPr>
          <a:xfrm>
            <a:off x="1380892" y="1481238"/>
            <a:ext cx="649444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たすかず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」というなまえのへんすうをつくる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56BCAFD-D99F-48CC-9379-7D91406AE5A8}"/>
              </a:ext>
            </a:extLst>
          </p:cNvPr>
          <p:cNvSpPr txBox="1"/>
          <p:nvPr/>
        </p:nvSpPr>
        <p:spPr>
          <a:xfrm>
            <a:off x="2690059" y="3429000"/>
            <a:ext cx="496256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するための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7979573B-CA71-48BD-81DD-36FF9B2C9282}"/>
              </a:ext>
            </a:extLst>
          </p:cNvPr>
          <p:cNvSpPr txBox="1"/>
          <p:nvPr/>
        </p:nvSpPr>
        <p:spPr>
          <a:xfrm>
            <a:off x="2697105" y="4418773"/>
            <a:ext cx="613797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したけっかをだいにゅうするための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E142E6D-6AFA-8F44-A997-3BE85366B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596" y="3511939"/>
            <a:ext cx="939800" cy="4826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3662AB2-48A0-A748-9258-2A15C1D87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381" y="4514069"/>
            <a:ext cx="977900" cy="495300"/>
          </a:xfrm>
          <a:prstGeom prst="rect">
            <a:avLst/>
          </a:prstGeom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904E4EE6-41C8-2F4E-9E12-CD59A391BA85}"/>
              </a:ext>
            </a:extLst>
          </p:cNvPr>
          <p:cNvGrpSpPr/>
          <p:nvPr/>
        </p:nvGrpSpPr>
        <p:grpSpPr>
          <a:xfrm>
            <a:off x="552754" y="1817475"/>
            <a:ext cx="1003384" cy="732937"/>
            <a:chOff x="2163925" y="3899247"/>
            <a:chExt cx="1003384" cy="732937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A217F179-5F10-404D-9632-C381FEF9AB99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40" name="図 39">
                <a:extLst>
                  <a:ext uri="{FF2B5EF4-FFF2-40B4-BE49-F238E27FC236}">
                    <a16:creationId xmlns:a16="http://schemas.microsoft.com/office/drawing/2014/main" id="{C8837449-86C5-3A4D-88B5-50DF2DBB5A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9657279F-1EC4-7646-9476-51B36C83273C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39" name="四角形: 角を丸くする 77">
              <a:extLst>
                <a:ext uri="{FF2B5EF4-FFF2-40B4-BE49-F238E27FC236}">
                  <a16:creationId xmlns:a16="http://schemas.microsoft.com/office/drawing/2014/main" id="{941B40A2-DE45-564F-94F8-637DE2D81A2B}"/>
                </a:ext>
              </a:extLst>
            </p:cNvPr>
            <p:cNvSpPr/>
            <p:nvPr/>
          </p:nvSpPr>
          <p:spPr>
            <a:xfrm>
              <a:off x="2163926" y="3899247"/>
              <a:ext cx="866742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0086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79A02361-FCC4-8748-91CB-F24457E87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84" y="1967710"/>
            <a:ext cx="3166025" cy="2540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3</a:t>
            </a:r>
            <a:r>
              <a:rPr lang="ja-JP" altLang="en-US"/>
              <a:t>：</a:t>
            </a:r>
            <a:r>
              <a:rPr lang="en-US" altLang="ja-JP" dirty="0"/>
              <a:t>1</a:t>
            </a:r>
            <a:r>
              <a:rPr lang="ja-JP" altLang="en-US"/>
              <a:t>から</a:t>
            </a:r>
            <a:r>
              <a:rPr lang="en-US" altLang="ja-JP" dirty="0"/>
              <a:t>10</a:t>
            </a:r>
            <a:r>
              <a:rPr lang="ja-JP" altLang="en-US"/>
              <a:t>までのごうけいをけいさんしよう</a:t>
            </a:r>
            <a:endParaRPr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1407A91-21CD-4FB4-86FA-583F6F28880A}"/>
              </a:ext>
            </a:extLst>
          </p:cNvPr>
          <p:cNvSpPr txBox="1"/>
          <p:nvPr/>
        </p:nvSpPr>
        <p:spPr>
          <a:xfrm>
            <a:off x="597716" y="1050869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スペースキーをおしたときのプログラミングをしよう！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661D8191-8B2D-469D-BF29-603A6A692A60}"/>
              </a:ext>
            </a:extLst>
          </p:cNvPr>
          <p:cNvCxnSpPr>
            <a:cxnSpLocks/>
          </p:cNvCxnSpPr>
          <p:nvPr/>
        </p:nvCxnSpPr>
        <p:spPr>
          <a:xfrm>
            <a:off x="746418" y="238494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844CB4E2-9FD7-4493-B57D-5344FD401B6D}"/>
              </a:ext>
            </a:extLst>
          </p:cNvPr>
          <p:cNvCxnSpPr>
            <a:cxnSpLocks/>
          </p:cNvCxnSpPr>
          <p:nvPr/>
        </p:nvCxnSpPr>
        <p:spPr>
          <a:xfrm>
            <a:off x="774157" y="291830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888E0F4-6679-4FC4-9078-2FC5C1AFE69B}"/>
              </a:ext>
            </a:extLst>
          </p:cNvPr>
          <p:cNvSpPr txBox="1"/>
          <p:nvPr/>
        </p:nvSpPr>
        <p:spPr>
          <a:xfrm>
            <a:off x="3970156" y="1693713"/>
            <a:ext cx="506574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2400683-7BB5-440D-8E07-BD966656C139}"/>
              </a:ext>
            </a:extLst>
          </p:cNvPr>
          <p:cNvSpPr txBox="1"/>
          <p:nvPr/>
        </p:nvSpPr>
        <p:spPr>
          <a:xfrm>
            <a:off x="3996283" y="2580742"/>
            <a:ext cx="520833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　　　　　　　　　をえらび、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1D8E18D-8E7B-4640-A083-8940AB349EE4}"/>
              </a:ext>
            </a:extLst>
          </p:cNvPr>
          <p:cNvSpPr txBox="1"/>
          <p:nvPr/>
        </p:nvSpPr>
        <p:spPr>
          <a:xfrm>
            <a:off x="3996283" y="3731125"/>
            <a:ext cx="520833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　　　　　　　　　をえらび、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▽をおして「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60369809-C73C-432F-B5B4-8FFD525EE39A}"/>
              </a:ext>
            </a:extLst>
          </p:cNvPr>
          <p:cNvSpPr txBox="1"/>
          <p:nvPr/>
        </p:nvSpPr>
        <p:spPr>
          <a:xfrm>
            <a:off x="77737" y="5238927"/>
            <a:ext cx="52083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　　　　　　　       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6576BBB5-477B-4359-9D27-D3EECE52BD27}"/>
              </a:ext>
            </a:extLst>
          </p:cNvPr>
          <p:cNvCxnSpPr>
            <a:cxnSpLocks/>
          </p:cNvCxnSpPr>
          <p:nvPr/>
        </p:nvCxnSpPr>
        <p:spPr>
          <a:xfrm>
            <a:off x="756666" y="358984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コネクタ: カギ線 61">
            <a:extLst>
              <a:ext uri="{FF2B5EF4-FFF2-40B4-BE49-F238E27FC236}">
                <a16:creationId xmlns:a16="http://schemas.microsoft.com/office/drawing/2014/main" id="{372CADCB-2D0D-4FA7-8782-8560459AF0CE}"/>
              </a:ext>
            </a:extLst>
          </p:cNvPr>
          <p:cNvCxnSpPr>
            <a:cxnSpLocks/>
          </p:cNvCxnSpPr>
          <p:nvPr/>
        </p:nvCxnSpPr>
        <p:spPr>
          <a:xfrm flipV="1">
            <a:off x="763249" y="3700972"/>
            <a:ext cx="798395" cy="706114"/>
          </a:xfrm>
          <a:prstGeom prst="bentConnector3">
            <a:avLst>
              <a:gd name="adj1" fmla="val 19978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図 12">
            <a:extLst>
              <a:ext uri="{FF2B5EF4-FFF2-40B4-BE49-F238E27FC236}">
                <a16:creationId xmlns:a16="http://schemas.microsoft.com/office/drawing/2014/main" id="{2E5654EB-9C91-9B47-8986-DB268E51C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638" y="1738281"/>
            <a:ext cx="2099497" cy="577082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E6684114-0CC0-F348-94C6-52BB43CE2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6950" y="2710882"/>
            <a:ext cx="2044185" cy="501081"/>
          </a:xfrm>
          <a:prstGeom prst="rect">
            <a:avLst/>
          </a:prstGeom>
        </p:spPr>
      </p:pic>
      <p:pic>
        <p:nvPicPr>
          <p:cNvPr id="69" name="図 68">
            <a:extLst>
              <a:ext uri="{FF2B5EF4-FFF2-40B4-BE49-F238E27FC236}">
                <a16:creationId xmlns:a16="http://schemas.microsoft.com/office/drawing/2014/main" id="{6B05D663-F31C-BF4E-B065-54DFD8899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004" y="3873140"/>
            <a:ext cx="1960726" cy="480623"/>
          </a:xfrm>
          <a:prstGeom prst="rect">
            <a:avLst/>
          </a:prstGeom>
        </p:spPr>
      </p:pic>
      <p:pic>
        <p:nvPicPr>
          <p:cNvPr id="72" name="図 71">
            <a:extLst>
              <a:ext uri="{FF2B5EF4-FFF2-40B4-BE49-F238E27FC236}">
                <a16:creationId xmlns:a16="http://schemas.microsoft.com/office/drawing/2014/main" id="{6891EE42-7540-D243-B120-AC2DA4AEE7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72" y="4970868"/>
            <a:ext cx="1993496" cy="1113197"/>
          </a:xfrm>
          <a:prstGeom prst="rect">
            <a:avLst/>
          </a:prstGeom>
        </p:spPr>
      </p:pic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31F90641-EBA5-CA4D-AB3B-5FCC29DB3432}"/>
              </a:ext>
            </a:extLst>
          </p:cNvPr>
          <p:cNvGrpSpPr/>
          <p:nvPr/>
        </p:nvGrpSpPr>
        <p:grpSpPr>
          <a:xfrm>
            <a:off x="77738" y="5597740"/>
            <a:ext cx="8912571" cy="1339925"/>
            <a:chOff x="158817" y="5726330"/>
            <a:chExt cx="8912571" cy="1339925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E587C16D-4CAC-4983-A635-F455BE040823}"/>
                </a:ext>
              </a:extLst>
            </p:cNvPr>
            <p:cNvGrpSpPr/>
            <p:nvPr/>
          </p:nvGrpSpPr>
          <p:grpSpPr>
            <a:xfrm>
              <a:off x="158817" y="5935176"/>
              <a:ext cx="8912571" cy="1131079"/>
              <a:chOff x="158817" y="5935176"/>
              <a:chExt cx="8912571" cy="1131079"/>
            </a:xfrm>
          </p:grpSpPr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6193F1B7-9900-433E-AA0A-4CF2F9DE0AE9}"/>
                  </a:ext>
                </a:extLst>
              </p:cNvPr>
              <p:cNvSpPr txBox="1"/>
              <p:nvPr/>
            </p:nvSpPr>
            <p:spPr>
              <a:xfrm>
                <a:off x="158817" y="5935176"/>
                <a:ext cx="8912571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「えんざん」から　　　　　 をえらび、　　　　　　  にして　　　　　　　     に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  いれる。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59" name="図 58">
                <a:extLst>
                  <a:ext uri="{FF2B5EF4-FFF2-40B4-BE49-F238E27FC236}">
                    <a16:creationId xmlns:a16="http://schemas.microsoft.com/office/drawing/2014/main" id="{063ACCF4-568A-4434-AA36-B0EF64A7E5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32351" y="6152555"/>
                <a:ext cx="1056512" cy="328159"/>
              </a:xfrm>
              <a:prstGeom prst="rect">
                <a:avLst/>
              </a:prstGeom>
            </p:spPr>
          </p:pic>
        </p:grp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85D5FAF6-83E1-534D-913E-4E685C25F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65517" y="6029614"/>
              <a:ext cx="1509234" cy="517479"/>
            </a:xfrm>
            <a:prstGeom prst="rect">
              <a:avLst/>
            </a:prstGeom>
          </p:spPr>
        </p:pic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7530A089-5234-FD40-A96D-E1E4A4EA7F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43903" y="5726330"/>
              <a:ext cx="1718300" cy="1113197"/>
            </a:xfrm>
            <a:prstGeom prst="rect">
              <a:avLst/>
            </a:prstGeom>
          </p:spPr>
        </p:pic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E9332583-C2B5-F144-B9FE-5E76B9BDFB2F}"/>
              </a:ext>
            </a:extLst>
          </p:cNvPr>
          <p:cNvGrpSpPr/>
          <p:nvPr/>
        </p:nvGrpSpPr>
        <p:grpSpPr>
          <a:xfrm>
            <a:off x="49201" y="3499633"/>
            <a:ext cx="826535" cy="690934"/>
            <a:chOff x="6035407" y="3746180"/>
            <a:chExt cx="1024065" cy="856056"/>
          </a:xfrm>
        </p:grpSpPr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4AB2A4B8-DB5E-224C-A13A-79DD4EF0771A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77" name="図 76">
                <a:extLst>
                  <a:ext uri="{FF2B5EF4-FFF2-40B4-BE49-F238E27FC236}">
                    <a16:creationId xmlns:a16="http://schemas.microsoft.com/office/drawing/2014/main" id="{A51EE6AB-87D6-A347-B371-429E38AE38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F6C13616-7A82-A24F-94A3-87EB93E79CE8}"/>
                  </a:ext>
                </a:extLst>
              </p:cNvPr>
              <p:cNvSpPr txBox="1"/>
              <p:nvPr/>
            </p:nvSpPr>
            <p:spPr>
              <a:xfrm>
                <a:off x="3199202" y="1993321"/>
                <a:ext cx="1024065" cy="3431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76" name="四角形: 角を丸くする 77">
              <a:extLst>
                <a:ext uri="{FF2B5EF4-FFF2-40B4-BE49-F238E27FC236}">
                  <a16:creationId xmlns:a16="http://schemas.microsoft.com/office/drawing/2014/main" id="{C9BF955D-EF57-D445-9B13-C0383DC07140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A4A8A956-B358-E740-BCB0-063C881E2D6D}"/>
              </a:ext>
            </a:extLst>
          </p:cNvPr>
          <p:cNvGrpSpPr/>
          <p:nvPr/>
        </p:nvGrpSpPr>
        <p:grpSpPr>
          <a:xfrm>
            <a:off x="25077" y="1973408"/>
            <a:ext cx="1038413" cy="692339"/>
            <a:chOff x="7266144" y="4943854"/>
            <a:chExt cx="1038413" cy="692339"/>
          </a:xfrm>
        </p:grpSpPr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5D0B7416-7CDB-2B4F-ABE7-D7110AF60CDA}"/>
                </a:ext>
              </a:extLst>
            </p:cNvPr>
            <p:cNvGrpSpPr/>
            <p:nvPr/>
          </p:nvGrpSpPr>
          <p:grpSpPr>
            <a:xfrm>
              <a:off x="7266144" y="5005570"/>
              <a:ext cx="1038413" cy="630623"/>
              <a:chOff x="2528832" y="1605712"/>
              <a:chExt cx="1038413" cy="630623"/>
            </a:xfrm>
          </p:grpSpPr>
          <p:pic>
            <p:nvPicPr>
              <p:cNvPr id="82" name="図 81">
                <a:extLst>
                  <a:ext uri="{FF2B5EF4-FFF2-40B4-BE49-F238E27FC236}">
                    <a16:creationId xmlns:a16="http://schemas.microsoft.com/office/drawing/2014/main" id="{34012081-A5EB-0145-978D-67E23B405F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C706386D-15A5-D243-90A7-ECC3127691E1}"/>
                  </a:ext>
                </a:extLst>
              </p:cNvPr>
              <p:cNvSpPr txBox="1"/>
              <p:nvPr/>
            </p:nvSpPr>
            <p:spPr>
              <a:xfrm>
                <a:off x="2528832" y="1959336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81" name="四角形: 角を丸くする 77">
              <a:extLst>
                <a:ext uri="{FF2B5EF4-FFF2-40B4-BE49-F238E27FC236}">
                  <a16:creationId xmlns:a16="http://schemas.microsoft.com/office/drawing/2014/main" id="{E94DBE93-1885-D847-B183-78F20A2F0DDF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613F8BB4-A337-8C4A-A9AA-D17A9ABADF98}"/>
              </a:ext>
            </a:extLst>
          </p:cNvPr>
          <p:cNvGrpSpPr/>
          <p:nvPr/>
        </p:nvGrpSpPr>
        <p:grpSpPr>
          <a:xfrm>
            <a:off x="0" y="4248082"/>
            <a:ext cx="1084083" cy="726663"/>
            <a:chOff x="3317430" y="5463309"/>
            <a:chExt cx="1084083" cy="726663"/>
          </a:xfrm>
        </p:grpSpPr>
        <p:grpSp>
          <p:nvGrpSpPr>
            <p:cNvPr id="85" name="グループ化 84">
              <a:extLst>
                <a:ext uri="{FF2B5EF4-FFF2-40B4-BE49-F238E27FC236}">
                  <a16:creationId xmlns:a16="http://schemas.microsoft.com/office/drawing/2014/main" id="{ED089ABA-50DD-2545-9559-C1702BC31C0D}"/>
                </a:ext>
              </a:extLst>
            </p:cNvPr>
            <p:cNvGrpSpPr/>
            <p:nvPr/>
          </p:nvGrpSpPr>
          <p:grpSpPr>
            <a:xfrm>
              <a:off x="3317430" y="5499500"/>
              <a:ext cx="1084083" cy="690472"/>
              <a:chOff x="3727335" y="1640367"/>
              <a:chExt cx="1024065" cy="652245"/>
            </a:xfrm>
          </p:grpSpPr>
          <p:pic>
            <p:nvPicPr>
              <p:cNvPr id="87" name="図 86">
                <a:extLst>
                  <a:ext uri="{FF2B5EF4-FFF2-40B4-BE49-F238E27FC236}">
                    <a16:creationId xmlns:a16="http://schemas.microsoft.com/office/drawing/2014/main" id="{A07B8FB8-74F9-9C47-B165-C2C56C5264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4002" t="11281" r="22455" b="40672"/>
              <a:stretch/>
            </p:blipFill>
            <p:spPr>
              <a:xfrm>
                <a:off x="3861826" y="1640367"/>
                <a:ext cx="471284" cy="422904"/>
              </a:xfrm>
              <a:prstGeom prst="rect">
                <a:avLst/>
              </a:prstGeom>
            </p:spPr>
          </p:pic>
          <p:sp>
            <p:nvSpPr>
              <p:cNvPr id="88" name="テキスト ボックス 87">
                <a:extLst>
                  <a:ext uri="{FF2B5EF4-FFF2-40B4-BE49-F238E27FC236}">
                    <a16:creationId xmlns:a16="http://schemas.microsoft.com/office/drawing/2014/main" id="{CD1BB4AF-9797-2C46-A254-F09264B8B4DC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261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えんざん</a:t>
                </a:r>
                <a:endParaRPr kumimoji="1" lang="en-US" altLang="ja-JP" sz="1200" dirty="0"/>
              </a:p>
            </p:txBody>
          </p:sp>
        </p:grpSp>
        <p:sp>
          <p:nvSpPr>
            <p:cNvPr id="86" name="四角形: 角を丸くする 77">
              <a:extLst>
                <a:ext uri="{FF2B5EF4-FFF2-40B4-BE49-F238E27FC236}">
                  <a16:creationId xmlns:a16="http://schemas.microsoft.com/office/drawing/2014/main" id="{D46F89D3-1DBC-C743-8AF4-0F473BEA6224}"/>
                </a:ext>
              </a:extLst>
            </p:cNvPr>
            <p:cNvSpPr/>
            <p:nvPr/>
          </p:nvSpPr>
          <p:spPr>
            <a:xfrm>
              <a:off x="3385878" y="5463309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18FE0CFD-F8CC-7545-AB9C-7EAEC9A07621}"/>
              </a:ext>
            </a:extLst>
          </p:cNvPr>
          <p:cNvGrpSpPr/>
          <p:nvPr/>
        </p:nvGrpSpPr>
        <p:grpSpPr>
          <a:xfrm>
            <a:off x="25077" y="2741439"/>
            <a:ext cx="1003384" cy="690933"/>
            <a:chOff x="2189002" y="3899247"/>
            <a:chExt cx="1003384" cy="690933"/>
          </a:xfrm>
        </p:grpSpPr>
        <p:grpSp>
          <p:nvGrpSpPr>
            <p:cNvPr id="90" name="グループ化 89">
              <a:extLst>
                <a:ext uri="{FF2B5EF4-FFF2-40B4-BE49-F238E27FC236}">
                  <a16:creationId xmlns:a16="http://schemas.microsoft.com/office/drawing/2014/main" id="{837BBDD6-FA4D-A340-9F16-D70328AA1493}"/>
                </a:ext>
              </a:extLst>
            </p:cNvPr>
            <p:cNvGrpSpPr/>
            <p:nvPr/>
          </p:nvGrpSpPr>
          <p:grpSpPr>
            <a:xfrm>
              <a:off x="2189002" y="3968885"/>
              <a:ext cx="1003384" cy="606066"/>
              <a:chOff x="876636" y="2741332"/>
              <a:chExt cx="1003384" cy="606066"/>
            </a:xfrm>
          </p:grpSpPr>
          <p:pic>
            <p:nvPicPr>
              <p:cNvPr id="92" name="図 91">
                <a:extLst>
                  <a:ext uri="{FF2B5EF4-FFF2-40B4-BE49-F238E27FC236}">
                    <a16:creationId xmlns:a16="http://schemas.microsoft.com/office/drawing/2014/main" id="{04AF776B-287E-FB40-91BB-9F0562DB51D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1ED43BC8-527A-9D4D-A7F6-1CD8662B836D}"/>
                  </a:ext>
                </a:extLst>
              </p:cNvPr>
              <p:cNvSpPr txBox="1"/>
              <p:nvPr/>
            </p:nvSpPr>
            <p:spPr>
              <a:xfrm>
                <a:off x="876636" y="3070399"/>
                <a:ext cx="10033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へんすう</a:t>
                </a:r>
                <a:endParaRPr kumimoji="1" lang="en-US" altLang="ja-JP" sz="1200" dirty="0"/>
              </a:p>
            </p:txBody>
          </p:sp>
        </p:grpSp>
        <p:sp>
          <p:nvSpPr>
            <p:cNvPr id="91" name="四角形: 角を丸くする 77">
              <a:extLst>
                <a:ext uri="{FF2B5EF4-FFF2-40B4-BE49-F238E27FC236}">
                  <a16:creationId xmlns:a16="http://schemas.microsoft.com/office/drawing/2014/main" id="{534F2AEA-3BB2-3040-9EF4-382DD07710B1}"/>
                </a:ext>
              </a:extLst>
            </p:cNvPr>
            <p:cNvSpPr/>
            <p:nvPr/>
          </p:nvSpPr>
          <p:spPr>
            <a:xfrm>
              <a:off x="2241662" y="3899247"/>
              <a:ext cx="685512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51532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7D52A450-57FB-9E45-A13F-4DCE98498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642" y="1219219"/>
            <a:ext cx="3809173" cy="3644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3</a:t>
            </a:r>
            <a:r>
              <a:rPr lang="ja-JP" altLang="en-US"/>
              <a:t>：</a:t>
            </a:r>
            <a:r>
              <a:rPr lang="en-US" altLang="ja-JP" dirty="0"/>
              <a:t>1</a:t>
            </a:r>
            <a:r>
              <a:rPr lang="ja-JP" altLang="en-US"/>
              <a:t>から</a:t>
            </a:r>
            <a:r>
              <a:rPr lang="en-US" altLang="ja-JP" dirty="0"/>
              <a:t>10</a:t>
            </a:r>
            <a:r>
              <a:rPr lang="ja-JP" altLang="en-US"/>
              <a:t>までのごうけいをけいさんしよう</a:t>
            </a:r>
            <a:endParaRPr lang="ja-JP" altLang="en-US" dirty="0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661D8191-8B2D-469D-BF29-603A6A692A60}"/>
              </a:ext>
            </a:extLst>
          </p:cNvPr>
          <p:cNvCxnSpPr>
            <a:cxnSpLocks/>
          </p:cNvCxnSpPr>
          <p:nvPr/>
        </p:nvCxnSpPr>
        <p:spPr>
          <a:xfrm>
            <a:off x="746320" y="330916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844CB4E2-9FD7-4493-B57D-5344FD401B6D}"/>
              </a:ext>
            </a:extLst>
          </p:cNvPr>
          <p:cNvCxnSpPr>
            <a:cxnSpLocks/>
          </p:cNvCxnSpPr>
          <p:nvPr/>
        </p:nvCxnSpPr>
        <p:spPr>
          <a:xfrm>
            <a:off x="761797" y="377458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コネクタ: カギ線 79">
            <a:extLst>
              <a:ext uri="{FF2B5EF4-FFF2-40B4-BE49-F238E27FC236}">
                <a16:creationId xmlns:a16="http://schemas.microsoft.com/office/drawing/2014/main" id="{D2975D0A-27CF-4100-AE0B-DDAA65D72EF2}"/>
              </a:ext>
            </a:extLst>
          </p:cNvPr>
          <p:cNvCxnSpPr>
            <a:cxnSpLocks/>
          </p:cNvCxnSpPr>
          <p:nvPr/>
        </p:nvCxnSpPr>
        <p:spPr>
          <a:xfrm flipV="1">
            <a:off x="761797" y="3965415"/>
            <a:ext cx="1868504" cy="606656"/>
          </a:xfrm>
          <a:prstGeom prst="bentConnector3">
            <a:avLst>
              <a:gd name="adj1" fmla="val 6764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285575F3-895D-43C3-BA0E-96ADC690FE1E}"/>
              </a:ext>
            </a:extLst>
          </p:cNvPr>
          <p:cNvSpPr txBox="1"/>
          <p:nvPr/>
        </p:nvSpPr>
        <p:spPr>
          <a:xfrm>
            <a:off x="4392699" y="1398889"/>
            <a:ext cx="467727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をえらび、                            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27BE904C-0CCF-4512-964D-3858992BA108}"/>
              </a:ext>
            </a:extLst>
          </p:cNvPr>
          <p:cNvSpPr txBox="1"/>
          <p:nvPr/>
        </p:nvSpPr>
        <p:spPr>
          <a:xfrm>
            <a:off x="4588780" y="3041669"/>
            <a:ext cx="475130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　　　　　　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 えらび、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▽をおして「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6B5CB8F3-4A96-4928-B752-1DDB8C5F4FE1}"/>
              </a:ext>
            </a:extLst>
          </p:cNvPr>
          <p:cNvGrpSpPr/>
          <p:nvPr/>
        </p:nvGrpSpPr>
        <p:grpSpPr>
          <a:xfrm>
            <a:off x="259484" y="5185800"/>
            <a:ext cx="6029193" cy="888705"/>
            <a:chOff x="274403" y="5082061"/>
            <a:chExt cx="6029193" cy="888705"/>
          </a:xfrm>
        </p:grpSpPr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650B55E6-5EA8-4462-92A5-E8989DE6ED99}"/>
                </a:ext>
              </a:extLst>
            </p:cNvPr>
            <p:cNvSpPr txBox="1"/>
            <p:nvPr/>
          </p:nvSpPr>
          <p:spPr>
            <a:xfrm>
              <a:off x="274403" y="5082061"/>
              <a:ext cx="6029193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をえらび、　　　　　にして　　　　　　　　　　　　  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                                   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1" name="図 120">
              <a:extLst>
                <a:ext uri="{FF2B5EF4-FFF2-40B4-BE49-F238E27FC236}">
                  <a16:creationId xmlns:a16="http://schemas.microsoft.com/office/drawing/2014/main" id="{4A4370ED-571E-4854-A79D-E9A83CA171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3120" y="5175863"/>
              <a:ext cx="861135" cy="350550"/>
            </a:xfrm>
            <a:prstGeom prst="rect">
              <a:avLst/>
            </a:prstGeom>
          </p:spPr>
        </p:pic>
      </p:grp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3F6B3A6D-46C1-439A-B7B8-34B82A3058C7}"/>
              </a:ext>
            </a:extLst>
          </p:cNvPr>
          <p:cNvSpPr txBox="1"/>
          <p:nvPr/>
        </p:nvSpPr>
        <p:spPr>
          <a:xfrm>
            <a:off x="247468" y="6080985"/>
            <a:ext cx="56601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　　　　　　　　　　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69217F5-D70B-F246-A33A-72BB448EF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677" y="1472180"/>
            <a:ext cx="2520095" cy="54008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56E0C4F-75E9-8943-9A8A-BE85C94F4B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4349" y="2053858"/>
            <a:ext cx="2211977" cy="54008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16D3106-4362-D146-9793-D5B45D9099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5995" y="5210805"/>
            <a:ext cx="1281551" cy="44702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3D9368D-47B1-EF4B-BBFD-4318192AE3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9733" y="6226853"/>
            <a:ext cx="2192966" cy="489571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E80679AD-600F-7D4A-959E-3EEDB5B7CF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5717" y="3177703"/>
            <a:ext cx="1960726" cy="48062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691C00C8-5F0B-FD4C-AE8F-E2C8A1A1C5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584" y="5615731"/>
            <a:ext cx="2861648" cy="542064"/>
          </a:xfrm>
          <a:prstGeom prst="rect">
            <a:avLst/>
          </a:prstGeom>
        </p:spPr>
      </p:pic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6D1932EC-23AC-DC4F-A370-015823D7C24F}"/>
              </a:ext>
            </a:extLst>
          </p:cNvPr>
          <p:cNvGrpSpPr/>
          <p:nvPr/>
        </p:nvGrpSpPr>
        <p:grpSpPr>
          <a:xfrm>
            <a:off x="11750" y="4305101"/>
            <a:ext cx="1084083" cy="726663"/>
            <a:chOff x="3317430" y="5463309"/>
            <a:chExt cx="1084083" cy="726663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9C17687D-AB93-2042-85A3-C6621A11641D}"/>
                </a:ext>
              </a:extLst>
            </p:cNvPr>
            <p:cNvGrpSpPr/>
            <p:nvPr/>
          </p:nvGrpSpPr>
          <p:grpSpPr>
            <a:xfrm>
              <a:off x="3317430" y="5499500"/>
              <a:ext cx="1084083" cy="690472"/>
              <a:chOff x="3727335" y="1640367"/>
              <a:chExt cx="1024065" cy="652245"/>
            </a:xfrm>
          </p:grpSpPr>
          <p:pic>
            <p:nvPicPr>
              <p:cNvPr id="61" name="図 60">
                <a:extLst>
                  <a:ext uri="{FF2B5EF4-FFF2-40B4-BE49-F238E27FC236}">
                    <a16:creationId xmlns:a16="http://schemas.microsoft.com/office/drawing/2014/main" id="{F1D405BE-568E-5846-A52C-FD9534B58A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4002" t="11281" r="22455" b="40672"/>
              <a:stretch/>
            </p:blipFill>
            <p:spPr>
              <a:xfrm>
                <a:off x="3861826" y="1640367"/>
                <a:ext cx="471284" cy="422904"/>
              </a:xfrm>
              <a:prstGeom prst="rect">
                <a:avLst/>
              </a:prstGeom>
            </p:spPr>
          </p:pic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079DCE8C-CF40-C348-B120-DE924635C858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261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えんざん</a:t>
                </a:r>
                <a:endParaRPr kumimoji="1" lang="en-US" altLang="ja-JP" sz="1200" dirty="0"/>
              </a:p>
            </p:txBody>
          </p:sp>
        </p:grpSp>
        <p:sp>
          <p:nvSpPr>
            <p:cNvPr id="60" name="四角形: 角を丸くする 77">
              <a:extLst>
                <a:ext uri="{FF2B5EF4-FFF2-40B4-BE49-F238E27FC236}">
                  <a16:creationId xmlns:a16="http://schemas.microsoft.com/office/drawing/2014/main" id="{2C183FFC-719C-AC42-9AA3-ACC944FD664B}"/>
                </a:ext>
              </a:extLst>
            </p:cNvPr>
            <p:cNvSpPr/>
            <p:nvPr/>
          </p:nvSpPr>
          <p:spPr>
            <a:xfrm>
              <a:off x="3385878" y="5463309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EAF7615B-C516-8944-B047-00257585F4F4}"/>
              </a:ext>
            </a:extLst>
          </p:cNvPr>
          <p:cNvGrpSpPr/>
          <p:nvPr/>
        </p:nvGrpSpPr>
        <p:grpSpPr>
          <a:xfrm>
            <a:off x="74027" y="2768580"/>
            <a:ext cx="806970" cy="690933"/>
            <a:chOff x="1822240" y="5105628"/>
            <a:chExt cx="806970" cy="690933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B0ABBBF1-9E7B-4B46-9CEF-1E1691CB4AA3}"/>
                </a:ext>
              </a:extLst>
            </p:cNvPr>
            <p:cNvGrpSpPr/>
            <p:nvPr/>
          </p:nvGrpSpPr>
          <p:grpSpPr>
            <a:xfrm>
              <a:off x="1822240" y="5165445"/>
              <a:ext cx="806970" cy="628505"/>
              <a:chOff x="1014381" y="698430"/>
              <a:chExt cx="806970" cy="628505"/>
            </a:xfrm>
          </p:grpSpPr>
          <p:pic>
            <p:nvPicPr>
              <p:cNvPr id="66" name="図 65">
                <a:extLst>
                  <a:ext uri="{FF2B5EF4-FFF2-40B4-BE49-F238E27FC236}">
                    <a16:creationId xmlns:a16="http://schemas.microsoft.com/office/drawing/2014/main" id="{04671190-B352-E64A-8714-1DF4CF048B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676BA26B-6EB1-6C4E-8BE5-ACC2E0A74A6E}"/>
                  </a:ext>
                </a:extLst>
              </p:cNvPr>
              <p:cNvSpPr txBox="1"/>
              <p:nvPr/>
            </p:nvSpPr>
            <p:spPr>
              <a:xfrm>
                <a:off x="1014381" y="1049936"/>
                <a:ext cx="8069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み</a:t>
                </a:r>
                <a:r>
                  <a:rPr kumimoji="1" lang="ja-JP" altLang="en-US" sz="1200" dirty="0"/>
                  <a:t>ため</a:t>
                </a:r>
                <a:endParaRPr kumimoji="1" lang="en-US" altLang="ja-JP" sz="1200" dirty="0"/>
              </a:p>
            </p:txBody>
          </p:sp>
        </p:grpSp>
        <p:sp>
          <p:nvSpPr>
            <p:cNvPr id="65" name="四角形: 角を丸くする 77">
              <a:extLst>
                <a:ext uri="{FF2B5EF4-FFF2-40B4-BE49-F238E27FC236}">
                  <a16:creationId xmlns:a16="http://schemas.microsoft.com/office/drawing/2014/main" id="{A0059C25-8B22-ED4B-934B-CF018A5060BB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C56135AC-4F78-1143-A837-7FB9922D5EA9}"/>
              </a:ext>
            </a:extLst>
          </p:cNvPr>
          <p:cNvGrpSpPr/>
          <p:nvPr/>
        </p:nvGrpSpPr>
        <p:grpSpPr>
          <a:xfrm>
            <a:off x="52099" y="3535535"/>
            <a:ext cx="1003384" cy="690933"/>
            <a:chOff x="2204274" y="3899247"/>
            <a:chExt cx="1003384" cy="690933"/>
          </a:xfrm>
        </p:grpSpPr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B411BD31-B616-E248-8365-101C20A15E7B}"/>
                </a:ext>
              </a:extLst>
            </p:cNvPr>
            <p:cNvGrpSpPr/>
            <p:nvPr/>
          </p:nvGrpSpPr>
          <p:grpSpPr>
            <a:xfrm>
              <a:off x="2204274" y="3968885"/>
              <a:ext cx="1003384" cy="617362"/>
              <a:chOff x="891908" y="2741332"/>
              <a:chExt cx="1003384" cy="617362"/>
            </a:xfrm>
          </p:grpSpPr>
          <p:pic>
            <p:nvPicPr>
              <p:cNvPr id="71" name="図 70">
                <a:extLst>
                  <a:ext uri="{FF2B5EF4-FFF2-40B4-BE49-F238E27FC236}">
                    <a16:creationId xmlns:a16="http://schemas.microsoft.com/office/drawing/2014/main" id="{F4DD3B08-5B96-564D-BADC-84AF8A1FD7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9FD5B109-FB9F-454F-B1DC-AB82449D9EF0}"/>
                  </a:ext>
                </a:extLst>
              </p:cNvPr>
              <p:cNvSpPr txBox="1"/>
              <p:nvPr/>
            </p:nvSpPr>
            <p:spPr>
              <a:xfrm>
                <a:off x="891908" y="3081695"/>
                <a:ext cx="10033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へんすう</a:t>
                </a:r>
                <a:endParaRPr kumimoji="1" lang="en-US" altLang="ja-JP" sz="1200" dirty="0"/>
              </a:p>
            </p:txBody>
          </p:sp>
        </p:grpSp>
        <p:sp>
          <p:nvSpPr>
            <p:cNvPr id="70" name="四角形: 角を丸くする 77">
              <a:extLst>
                <a:ext uri="{FF2B5EF4-FFF2-40B4-BE49-F238E27FC236}">
                  <a16:creationId xmlns:a16="http://schemas.microsoft.com/office/drawing/2014/main" id="{6EE53FD5-30DE-644A-9C35-EB2C23A87ED4}"/>
                </a:ext>
              </a:extLst>
            </p:cNvPr>
            <p:cNvSpPr/>
            <p:nvPr/>
          </p:nvSpPr>
          <p:spPr>
            <a:xfrm>
              <a:off x="2241662" y="3899247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61342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「　　　　　　　　　　　　　　　</a:t>
            </a:r>
            <a:r>
              <a:rPr lang="ja-JP" altLang="en-US"/>
              <a:t>」のいみ</a:t>
            </a:r>
            <a:endParaRPr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00CD594-ADE0-4D08-91C1-865B741A3006}"/>
              </a:ext>
            </a:extLst>
          </p:cNvPr>
          <p:cNvSpPr txBox="1"/>
          <p:nvPr/>
        </p:nvSpPr>
        <p:spPr>
          <a:xfrm>
            <a:off x="334735" y="1133902"/>
            <a:ext cx="515270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ごうけい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たすかず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をよみとる。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BA572B6D-2361-4155-B95D-AEA1809FB644}"/>
              </a:ext>
            </a:extLst>
          </p:cNvPr>
          <p:cNvSpPr txBox="1"/>
          <p:nvPr/>
        </p:nvSpPr>
        <p:spPr>
          <a:xfrm>
            <a:off x="334735" y="2561822"/>
            <a:ext cx="299629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をけいさんする。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9FF54ACA-6D46-4229-94DD-A2B139A97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0517" y="2805345"/>
            <a:ext cx="1377161" cy="1194352"/>
          </a:xfrm>
          <a:prstGeom prst="rect">
            <a:avLst/>
          </a:prstGeom>
        </p:spPr>
      </p:pic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B26A6787-30B7-4711-B41A-BC4A2A5662E7}"/>
              </a:ext>
            </a:extLst>
          </p:cNvPr>
          <p:cNvSpPr txBox="1"/>
          <p:nvPr/>
        </p:nvSpPr>
        <p:spPr>
          <a:xfrm>
            <a:off x="334735" y="3633862"/>
            <a:ext cx="484982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③けいさんけっか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をへんすう「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4A36BBD6-B3ED-4059-9525-736A1F9D1CF8}"/>
              </a:ext>
            </a:extLst>
          </p:cNvPr>
          <p:cNvSpPr txBox="1"/>
          <p:nvPr/>
        </p:nvSpPr>
        <p:spPr>
          <a:xfrm>
            <a:off x="334735" y="5235589"/>
            <a:ext cx="461181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④へんすう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」のあたいが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わる。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DBE3471-2660-4584-B761-7CEC71BF2B12}"/>
              </a:ext>
            </a:extLst>
          </p:cNvPr>
          <p:cNvGrpSpPr/>
          <p:nvPr/>
        </p:nvGrpSpPr>
        <p:grpSpPr>
          <a:xfrm>
            <a:off x="5077293" y="1301209"/>
            <a:ext cx="1841805" cy="1413109"/>
            <a:chOff x="5077293" y="1301209"/>
            <a:chExt cx="1841805" cy="1413109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9DCABA61-B39D-4FA2-8F72-E9496C86C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77293" y="1301209"/>
              <a:ext cx="1841805" cy="1413109"/>
            </a:xfrm>
            <a:prstGeom prst="rect">
              <a:avLst/>
            </a:prstGeom>
          </p:spPr>
        </p:pic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07BCDE1D-5BE0-4011-8A03-27391E30D43B}"/>
                </a:ext>
              </a:extLst>
            </p:cNvPr>
            <p:cNvSpPr/>
            <p:nvPr/>
          </p:nvSpPr>
          <p:spPr>
            <a:xfrm>
              <a:off x="5802586" y="1329017"/>
              <a:ext cx="1089877" cy="22574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50000"/>
                </a:lnSpc>
              </a:pPr>
              <a:r>
                <a:rPr kumimoji="1" lang="ja-JP" altLang="en-US" sz="1100" b="1">
                  <a:solidFill>
                    <a:srgbClr val="0070C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ごうけい</a:t>
              </a:r>
              <a:endParaRPr kumimoji="1" lang="ja-JP" altLang="en-US" sz="11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B726892-A9B7-4490-BB2F-00210E4FDC99}"/>
              </a:ext>
            </a:extLst>
          </p:cNvPr>
          <p:cNvGrpSpPr/>
          <p:nvPr/>
        </p:nvGrpSpPr>
        <p:grpSpPr>
          <a:xfrm>
            <a:off x="7037740" y="1312570"/>
            <a:ext cx="1841806" cy="1492775"/>
            <a:chOff x="7037740" y="1312570"/>
            <a:chExt cx="1841806" cy="1492775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E9442C32-E80C-4342-97CF-0B5D962BC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37740" y="1312570"/>
              <a:ext cx="1841806" cy="1492775"/>
            </a:xfrm>
            <a:prstGeom prst="rect">
              <a:avLst/>
            </a:prstGeom>
          </p:spPr>
        </p:pic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52E9EE60-C342-496F-80E6-0C1B90174B8E}"/>
                </a:ext>
              </a:extLst>
            </p:cNvPr>
            <p:cNvSpPr/>
            <p:nvPr/>
          </p:nvSpPr>
          <p:spPr>
            <a:xfrm>
              <a:off x="7710510" y="1364636"/>
              <a:ext cx="1089877" cy="22574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50000"/>
                </a:lnSpc>
              </a:pPr>
              <a:r>
                <a:rPr kumimoji="1" lang="ja-JP" altLang="en-US" sz="1100" b="1">
                  <a:solidFill>
                    <a:srgbClr val="0070C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たすかず</a:t>
              </a:r>
              <a:endParaRPr kumimoji="1" lang="ja-JP" altLang="en-US" sz="11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043645C-0B07-4F61-945F-CFCF1D13759D}"/>
              </a:ext>
            </a:extLst>
          </p:cNvPr>
          <p:cNvGrpSpPr/>
          <p:nvPr/>
        </p:nvGrpSpPr>
        <p:grpSpPr>
          <a:xfrm>
            <a:off x="5998195" y="4180056"/>
            <a:ext cx="2361299" cy="1492775"/>
            <a:chOff x="5998195" y="4180056"/>
            <a:chExt cx="2361299" cy="1492775"/>
          </a:xfrm>
        </p:grpSpPr>
        <p:pic>
          <p:nvPicPr>
            <p:cNvPr id="82" name="図 81">
              <a:extLst>
                <a:ext uri="{FF2B5EF4-FFF2-40B4-BE49-F238E27FC236}">
                  <a16:creationId xmlns:a16="http://schemas.microsoft.com/office/drawing/2014/main" id="{FFFCAB0A-46DE-40DB-A9CA-CD745489C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98195" y="4180056"/>
              <a:ext cx="2361299" cy="1492775"/>
            </a:xfrm>
            <a:prstGeom prst="rect">
              <a:avLst/>
            </a:prstGeom>
          </p:spPr>
        </p:pic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E556D42A-0B64-4969-8FED-57930B93073E}"/>
                </a:ext>
              </a:extLst>
            </p:cNvPr>
            <p:cNvSpPr/>
            <p:nvPr/>
          </p:nvSpPr>
          <p:spPr>
            <a:xfrm rot="3226245">
              <a:off x="7413945" y="4951642"/>
              <a:ext cx="932709" cy="24675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50000"/>
                </a:lnSpc>
              </a:pPr>
              <a:r>
                <a:rPr kumimoji="1" lang="ja-JP" altLang="en-US" sz="1100" b="1">
                  <a:solidFill>
                    <a:srgbClr val="0070C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ごうけい</a:t>
              </a:r>
              <a:endParaRPr kumimoji="1" lang="ja-JP" altLang="en-US" sz="11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4F2B618-C6E0-4640-B55E-2CB5BF031F81}"/>
              </a:ext>
            </a:extLst>
          </p:cNvPr>
          <p:cNvGrpSpPr/>
          <p:nvPr/>
        </p:nvGrpSpPr>
        <p:grpSpPr>
          <a:xfrm>
            <a:off x="6613864" y="5894588"/>
            <a:ext cx="1117023" cy="859248"/>
            <a:chOff x="6613864" y="5894588"/>
            <a:chExt cx="1117023" cy="859248"/>
          </a:xfrm>
        </p:grpSpPr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C00BEB50-877B-42D8-87A9-4F14167B0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13864" y="5894588"/>
              <a:ext cx="1117023" cy="859248"/>
            </a:xfrm>
            <a:prstGeom prst="rect">
              <a:avLst/>
            </a:prstGeom>
          </p:spPr>
        </p:pic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FB2CB19C-DD3C-4903-AC2C-A8D1ED43EC03}"/>
                </a:ext>
              </a:extLst>
            </p:cNvPr>
            <p:cNvSpPr/>
            <p:nvPr/>
          </p:nvSpPr>
          <p:spPr>
            <a:xfrm>
              <a:off x="6632132" y="5926397"/>
              <a:ext cx="1089877" cy="22574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50000"/>
                </a:lnSpc>
              </a:pPr>
              <a:r>
                <a:rPr kumimoji="1" lang="ja-JP" altLang="en-US" sz="1100" b="1">
                  <a:solidFill>
                    <a:srgbClr val="0070C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ごうけい</a:t>
              </a:r>
              <a:endParaRPr kumimoji="1" lang="ja-JP" altLang="en-US" sz="11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0" name="図 39">
            <a:extLst>
              <a:ext uri="{FF2B5EF4-FFF2-40B4-BE49-F238E27FC236}">
                <a16:creationId xmlns:a16="http://schemas.microsoft.com/office/drawing/2014/main" id="{2010B460-7EC1-DB47-A439-A1BA133902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407" y="522415"/>
            <a:ext cx="2861648" cy="542064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A0C2BDB-473D-484D-94A2-B2A4B8CC3CB9}"/>
              </a:ext>
            </a:extLst>
          </p:cNvPr>
          <p:cNvSpPr txBox="1"/>
          <p:nvPr/>
        </p:nvSpPr>
        <p:spPr>
          <a:xfrm>
            <a:off x="6892463" y="2833153"/>
            <a:ext cx="715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  <a:endParaRPr kumimoji="1" lang="ja-JP" altLang="en-US" sz="10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41144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9DCE9BDC-C9AA-DF44-824E-192E0148F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770" y="1199693"/>
            <a:ext cx="3997241" cy="40894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</a:t>
            </a:r>
            <a:r>
              <a:rPr lang="en-US" altLang="ja-JP" dirty="0"/>
              <a:t>3</a:t>
            </a:r>
            <a:r>
              <a:rPr lang="ja-JP" altLang="en-US"/>
              <a:t>：</a:t>
            </a:r>
            <a:r>
              <a:rPr lang="en-US" altLang="ja-JP" dirty="0"/>
              <a:t>1</a:t>
            </a:r>
            <a:r>
              <a:rPr lang="ja-JP" altLang="en-US"/>
              <a:t>から</a:t>
            </a:r>
            <a:r>
              <a:rPr lang="en-US" altLang="ja-JP" dirty="0"/>
              <a:t>10</a:t>
            </a:r>
            <a:r>
              <a:rPr lang="ja-JP" altLang="en-US"/>
              <a:t>までのごうけいをけいさんしよう</a:t>
            </a:r>
            <a:endParaRPr lang="ja-JP" altLang="en-US" dirty="0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661D8191-8B2D-469D-BF29-603A6A692A60}"/>
              </a:ext>
            </a:extLst>
          </p:cNvPr>
          <p:cNvCxnSpPr>
            <a:cxnSpLocks/>
          </p:cNvCxnSpPr>
          <p:nvPr/>
        </p:nvCxnSpPr>
        <p:spPr>
          <a:xfrm>
            <a:off x="751997" y="487721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285575F3-895D-43C3-BA0E-96ADC690FE1E}"/>
              </a:ext>
            </a:extLst>
          </p:cNvPr>
          <p:cNvSpPr txBox="1"/>
          <p:nvPr/>
        </p:nvSpPr>
        <p:spPr>
          <a:xfrm>
            <a:off x="3984326" y="4130416"/>
            <a:ext cx="50480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7E53EAAA-AC9A-4D01-80B1-79BC39CDB4D6}"/>
              </a:ext>
            </a:extLst>
          </p:cNvPr>
          <p:cNvGrpSpPr/>
          <p:nvPr/>
        </p:nvGrpSpPr>
        <p:grpSpPr>
          <a:xfrm>
            <a:off x="3622573" y="5224264"/>
            <a:ext cx="5867267" cy="1131079"/>
            <a:chOff x="4235521" y="4365274"/>
            <a:chExt cx="5867267" cy="1131079"/>
          </a:xfrm>
        </p:grpSpPr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650B55E6-5EA8-4462-92A5-E8989DE6ED99}"/>
                </a:ext>
              </a:extLst>
            </p:cNvPr>
            <p:cNvSpPr txBox="1"/>
            <p:nvPr/>
          </p:nvSpPr>
          <p:spPr>
            <a:xfrm>
              <a:off x="4235521" y="4365274"/>
              <a:ext cx="586726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にして　　　　　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70D4BC8C-63C2-45C5-B579-234080FF0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23864" y="4581584"/>
              <a:ext cx="1348857" cy="304826"/>
            </a:xfrm>
            <a:prstGeom prst="rect">
              <a:avLst/>
            </a:prstGeom>
          </p:spPr>
        </p:pic>
      </p:grp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B4A95112-C0AD-458B-AD1B-CEF468239BCC}"/>
              </a:ext>
            </a:extLst>
          </p:cNvPr>
          <p:cNvCxnSpPr>
            <a:cxnSpLocks/>
          </p:cNvCxnSpPr>
          <p:nvPr/>
        </p:nvCxnSpPr>
        <p:spPr>
          <a:xfrm flipV="1">
            <a:off x="1771189" y="5106779"/>
            <a:ext cx="0" cy="3070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AE6E47B1-1DF9-4345-8E48-3455A8AE0C6B}"/>
              </a:ext>
            </a:extLst>
          </p:cNvPr>
          <p:cNvCxnSpPr>
            <a:cxnSpLocks/>
          </p:cNvCxnSpPr>
          <p:nvPr/>
        </p:nvCxnSpPr>
        <p:spPr>
          <a:xfrm flipV="1">
            <a:off x="2535877" y="5042517"/>
            <a:ext cx="0" cy="3713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8AE6C31B-DCCB-F54D-AB4E-F196A26CC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0660" y="4266309"/>
            <a:ext cx="2021077" cy="4740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64FFD06-2F0B-1C4A-8A62-DE664E5139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6573" y="5901644"/>
            <a:ext cx="1707575" cy="43666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25C2140C-B757-FB4B-AAF8-B07015AEF9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9273" y="5915526"/>
            <a:ext cx="2359356" cy="498139"/>
          </a:xfrm>
          <a:prstGeom prst="rect">
            <a:avLst/>
          </a:prstGeom>
        </p:spPr>
      </p:pic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75B7BF74-75C7-3B4E-A7FB-37B54552A477}"/>
              </a:ext>
            </a:extLst>
          </p:cNvPr>
          <p:cNvGrpSpPr/>
          <p:nvPr/>
        </p:nvGrpSpPr>
        <p:grpSpPr>
          <a:xfrm>
            <a:off x="1367693" y="5411794"/>
            <a:ext cx="1084083" cy="726663"/>
            <a:chOff x="3317430" y="5463309"/>
            <a:chExt cx="1084083" cy="726663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F0A9F0A1-AD57-8F4E-9691-83BF18BFFE58}"/>
                </a:ext>
              </a:extLst>
            </p:cNvPr>
            <p:cNvGrpSpPr/>
            <p:nvPr/>
          </p:nvGrpSpPr>
          <p:grpSpPr>
            <a:xfrm>
              <a:off x="3317430" y="5499500"/>
              <a:ext cx="1084083" cy="690472"/>
              <a:chOff x="3727335" y="1640367"/>
              <a:chExt cx="1024065" cy="652245"/>
            </a:xfrm>
          </p:grpSpPr>
          <p:pic>
            <p:nvPicPr>
              <p:cNvPr id="41" name="図 40">
                <a:extLst>
                  <a:ext uri="{FF2B5EF4-FFF2-40B4-BE49-F238E27FC236}">
                    <a16:creationId xmlns:a16="http://schemas.microsoft.com/office/drawing/2014/main" id="{13AB59DC-E5AA-7244-A14B-7F2BC60D15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4002" t="11281" r="22455" b="40672"/>
              <a:stretch/>
            </p:blipFill>
            <p:spPr>
              <a:xfrm>
                <a:off x="3861826" y="1640367"/>
                <a:ext cx="471284" cy="422904"/>
              </a:xfrm>
              <a:prstGeom prst="rect">
                <a:avLst/>
              </a:prstGeom>
            </p:spPr>
          </p:pic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B7BD8B0B-28E6-F942-A60A-93DD19122F1C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261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えんざん</a:t>
                </a:r>
                <a:endParaRPr kumimoji="1" lang="en-US" altLang="ja-JP" sz="1200" dirty="0"/>
              </a:p>
            </p:txBody>
          </p:sp>
        </p:grpSp>
        <p:sp>
          <p:nvSpPr>
            <p:cNvPr id="40" name="四角形: 角を丸くする 77">
              <a:extLst>
                <a:ext uri="{FF2B5EF4-FFF2-40B4-BE49-F238E27FC236}">
                  <a16:creationId xmlns:a16="http://schemas.microsoft.com/office/drawing/2014/main" id="{28F7BE7D-1F56-F14E-89A8-DC68C2DB717C}"/>
                </a:ext>
              </a:extLst>
            </p:cNvPr>
            <p:cNvSpPr/>
            <p:nvPr/>
          </p:nvSpPr>
          <p:spPr>
            <a:xfrm>
              <a:off x="3385878" y="5463309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6AD66216-6467-684C-872B-FD02C888E1E1}"/>
              </a:ext>
            </a:extLst>
          </p:cNvPr>
          <p:cNvGrpSpPr/>
          <p:nvPr/>
        </p:nvGrpSpPr>
        <p:grpSpPr>
          <a:xfrm>
            <a:off x="52765" y="4552048"/>
            <a:ext cx="806970" cy="690933"/>
            <a:chOff x="1811076" y="5105628"/>
            <a:chExt cx="806970" cy="690933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29B72C7E-F914-4F4D-8AF8-E14CDDF49A58}"/>
                </a:ext>
              </a:extLst>
            </p:cNvPr>
            <p:cNvGrpSpPr/>
            <p:nvPr/>
          </p:nvGrpSpPr>
          <p:grpSpPr>
            <a:xfrm>
              <a:off x="1811076" y="5165445"/>
              <a:ext cx="806970" cy="618186"/>
              <a:chOff x="1003217" y="698430"/>
              <a:chExt cx="806970" cy="618186"/>
            </a:xfrm>
          </p:grpSpPr>
          <p:pic>
            <p:nvPicPr>
              <p:cNvPr id="46" name="図 45">
                <a:extLst>
                  <a:ext uri="{FF2B5EF4-FFF2-40B4-BE49-F238E27FC236}">
                    <a16:creationId xmlns:a16="http://schemas.microsoft.com/office/drawing/2014/main" id="{AC881E94-4F4E-2F4D-9DDF-44D5677D59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F0FD8EBE-2E7F-BC41-9940-6A9171EAD8D6}"/>
                  </a:ext>
                </a:extLst>
              </p:cNvPr>
              <p:cNvSpPr txBox="1"/>
              <p:nvPr/>
            </p:nvSpPr>
            <p:spPr>
              <a:xfrm>
                <a:off x="1003217" y="1008839"/>
                <a:ext cx="80697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み</a:t>
                </a:r>
                <a:r>
                  <a:rPr kumimoji="1" lang="ja-JP" altLang="en-US" sz="1400" dirty="0"/>
                  <a:t>ため</a:t>
                </a:r>
                <a:endParaRPr kumimoji="1" lang="en-US" altLang="ja-JP" sz="1400" dirty="0"/>
              </a:p>
            </p:txBody>
          </p:sp>
        </p:grpSp>
        <p:sp>
          <p:nvSpPr>
            <p:cNvPr id="45" name="四角形: 角を丸くする 77">
              <a:extLst>
                <a:ext uri="{FF2B5EF4-FFF2-40B4-BE49-F238E27FC236}">
                  <a16:creationId xmlns:a16="http://schemas.microsoft.com/office/drawing/2014/main" id="{5580CB5B-235E-BF4B-8AB0-ED36A355C671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69AC2F1F-C639-0649-A2FD-25DFA6EB550F}"/>
              </a:ext>
            </a:extLst>
          </p:cNvPr>
          <p:cNvGrpSpPr/>
          <p:nvPr/>
        </p:nvGrpSpPr>
        <p:grpSpPr>
          <a:xfrm>
            <a:off x="2187004" y="5411794"/>
            <a:ext cx="1003384" cy="732937"/>
            <a:chOff x="2163925" y="3899247"/>
            <a:chExt cx="1003384" cy="732937"/>
          </a:xfrm>
        </p:grpSpPr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25B9EA1D-3763-A144-AEA1-6F1F000A5D22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51" name="図 50">
                <a:extLst>
                  <a:ext uri="{FF2B5EF4-FFF2-40B4-BE49-F238E27FC236}">
                    <a16:creationId xmlns:a16="http://schemas.microsoft.com/office/drawing/2014/main" id="{83E74200-AAC0-464A-8A4F-15DAB978A6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06956D36-91B3-5A4D-88A7-D8FDDEDF256E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50" name="四角形: 角を丸くする 77">
              <a:extLst>
                <a:ext uri="{FF2B5EF4-FFF2-40B4-BE49-F238E27FC236}">
                  <a16:creationId xmlns:a16="http://schemas.microsoft.com/office/drawing/2014/main" id="{681EB513-CF92-2D41-9973-317CACB26891}"/>
                </a:ext>
              </a:extLst>
            </p:cNvPr>
            <p:cNvSpPr/>
            <p:nvPr/>
          </p:nvSpPr>
          <p:spPr>
            <a:xfrm>
              <a:off x="2241662" y="3899247"/>
              <a:ext cx="738612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52770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図 24"/>
          <p:cNvPicPr/>
          <p:nvPr/>
        </p:nvPicPr>
        <p:blipFill>
          <a:blip r:embed="rId2"/>
          <a:stretch/>
        </p:blipFill>
        <p:spPr>
          <a:xfrm>
            <a:off x="1254960" y="2952360"/>
            <a:ext cx="6069600" cy="3624840"/>
          </a:xfrm>
          <a:prstGeom prst="rect">
            <a:avLst/>
          </a:prstGeom>
          <a:ln w="0">
            <a:noFill/>
          </a:ln>
        </p:spPr>
      </p:pic>
      <p:sp>
        <p:nvSpPr>
          <p:cNvPr id="664" name="PlaceHolder 1"/>
          <p:cNvSpPr>
            <a:spLocks noGrp="1"/>
          </p:cNvSpPr>
          <p:nvPr>
            <p:ph type="title"/>
          </p:nvPr>
        </p:nvSpPr>
        <p:spPr>
          <a:xfrm>
            <a:off x="334800" y="583200"/>
            <a:ext cx="8379360" cy="423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r>
              <a:rPr lang="ja-JP" altLang="en-US" sz="2400"/>
              <a:t>ミッション</a:t>
            </a:r>
            <a:r>
              <a:rPr lang="en-US" altLang="ja-JP" sz="2400" dirty="0"/>
              <a:t>3</a:t>
            </a:r>
            <a:r>
              <a:rPr lang="ja-JP" altLang="en-US" sz="2400"/>
              <a:t>：</a:t>
            </a:r>
            <a:r>
              <a:rPr lang="en-US" altLang="ja-JP" sz="2400" dirty="0"/>
              <a:t>1</a:t>
            </a:r>
            <a:r>
              <a:rPr lang="ja-JP" altLang="en-US" sz="2400"/>
              <a:t>から</a:t>
            </a:r>
            <a:r>
              <a:rPr lang="en-US" altLang="ja-JP" sz="2400" dirty="0"/>
              <a:t>10</a:t>
            </a:r>
            <a:r>
              <a:rPr lang="ja-JP" altLang="en-US" sz="2400"/>
              <a:t>までのごうけいをけいさんしよう</a:t>
            </a:r>
            <a:endParaRPr lang="en-US" sz="2400" b="0" strike="noStrike" spc="-1" dirty="0">
              <a:latin typeface="Arial"/>
            </a:endParaRPr>
          </a:p>
        </p:txBody>
      </p:sp>
      <p:sp>
        <p:nvSpPr>
          <p:cNvPr id="665" name="四角形: 角を丸くする 21"/>
          <p:cNvSpPr/>
          <p:nvPr/>
        </p:nvSpPr>
        <p:spPr>
          <a:xfrm>
            <a:off x="4391280" y="3063960"/>
            <a:ext cx="1081440" cy="47376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6" name="四角形: 角を丸くする 36"/>
          <p:cNvSpPr/>
          <p:nvPr/>
        </p:nvSpPr>
        <p:spPr>
          <a:xfrm>
            <a:off x="4425480" y="5383080"/>
            <a:ext cx="2727360" cy="55008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67" name="テキスト ボックス 45"/>
          <p:cNvSpPr/>
          <p:nvPr/>
        </p:nvSpPr>
        <p:spPr>
          <a:xfrm>
            <a:off x="678240" y="4158720"/>
            <a:ext cx="983880" cy="18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ja-JP" sz="600" b="0" strike="noStrike" spc="-1">
                <a:solidFill>
                  <a:srgbClr val="FFFFFF"/>
                </a:solidFill>
                <a:latin typeface="メイリオ"/>
                <a:ea typeface="メイリオ"/>
              </a:rPr>
              <a:t>保存する</a:t>
            </a:r>
            <a:endParaRPr lang="en-US" sz="600" b="0" strike="noStrike" spc="-1">
              <a:latin typeface="Arial"/>
            </a:endParaRPr>
          </a:p>
        </p:txBody>
      </p:sp>
      <p:sp>
        <p:nvSpPr>
          <p:cNvPr id="668" name="テキスト ボックス 17"/>
          <p:cNvSpPr/>
          <p:nvPr/>
        </p:nvSpPr>
        <p:spPr>
          <a:xfrm>
            <a:off x="618480" y="985680"/>
            <a:ext cx="50896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プログラムをパソコンにほぞんしよう！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669" name="テキスト ボックス 18"/>
          <p:cNvSpPr/>
          <p:nvPr/>
        </p:nvSpPr>
        <p:spPr>
          <a:xfrm>
            <a:off x="944280" y="1863443"/>
            <a:ext cx="7668497" cy="11129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800" b="0" strike="noStrike" spc="-1" dirty="0">
                <a:solidFill>
                  <a:srgbClr val="575E75"/>
                </a:solidFill>
                <a:latin typeface="メイリオ"/>
                <a:ea typeface="メイリオ"/>
              </a:rPr>
              <a:t>※</a:t>
            </a:r>
            <a:r>
              <a:rPr lang="ja-JP" sz="1800" b="0" strike="noStrike" spc="-1" dirty="0">
                <a:solidFill>
                  <a:srgbClr val="575E75"/>
                </a:solidFill>
                <a:latin typeface="メイリオ"/>
                <a:ea typeface="メイリオ"/>
              </a:rPr>
              <a:t>とぎれているけど、「ファ…」とかいているところをクリックしてね。</a:t>
            </a:r>
            <a:br>
              <a:rPr dirty="0"/>
            </a:br>
            <a:endParaRPr lang="en-US" sz="1800" b="0" strike="noStrike" spc="-1" dirty="0">
              <a:latin typeface="Arial"/>
            </a:endParaRPr>
          </a:p>
        </p:txBody>
      </p:sp>
      <p:sp>
        <p:nvSpPr>
          <p:cNvPr id="670" name="テキスト ボックス 23"/>
          <p:cNvSpPr/>
          <p:nvPr/>
        </p:nvSpPr>
        <p:spPr>
          <a:xfrm>
            <a:off x="944280" y="1457197"/>
            <a:ext cx="60696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0" strike="noStrike" spc="-1" dirty="0">
                <a:solidFill>
                  <a:srgbClr val="575E75"/>
                </a:solidFill>
                <a:latin typeface="メイリオ"/>
                <a:ea typeface="メイリオ"/>
              </a:rPr>
              <a:t>ファイル　　→　「コンピュータにほぞん」をえらぶ</a:t>
            </a:r>
            <a:endParaRPr lang="en-US" sz="1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97849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ミッション</a:t>
            </a:r>
            <a:r>
              <a:rPr lang="en-US" altLang="ja-JP" sz="2800" dirty="0"/>
              <a:t>3</a:t>
            </a:r>
            <a:r>
              <a:rPr lang="ja-JP" altLang="en-US" sz="2800"/>
              <a:t>：</a:t>
            </a:r>
            <a:r>
              <a:rPr lang="en-US" altLang="ja-JP" sz="2800" dirty="0"/>
              <a:t>1</a:t>
            </a:r>
            <a:r>
              <a:rPr lang="ja-JP" altLang="en-US" sz="2800"/>
              <a:t>から</a:t>
            </a:r>
            <a:r>
              <a:rPr lang="en-US" altLang="ja-JP" sz="2800" dirty="0"/>
              <a:t>10</a:t>
            </a:r>
            <a:r>
              <a:rPr lang="ja-JP" altLang="en-US" sz="2800"/>
              <a:t>までのごうけいをけいさんしよう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8-3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327578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のなまえ）ほそく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4-3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</a:p>
        </p:txBody>
      </p:sp>
    </p:spTree>
    <p:extLst>
      <p:ext uri="{BB962C8B-B14F-4D97-AF65-F5344CB8AC3E}">
        <p14:creationId xmlns:p14="http://schemas.microsoft.com/office/powerpoint/2010/main" val="15292969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PlaceHolder 1"/>
          <p:cNvSpPr>
            <a:spLocks noGrp="1"/>
          </p:cNvSpPr>
          <p:nvPr>
            <p:ph type="title"/>
          </p:nvPr>
        </p:nvSpPr>
        <p:spPr>
          <a:xfrm>
            <a:off x="334800" y="562680"/>
            <a:ext cx="8379360" cy="464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r>
              <a:rPr lang="ja-JP" altLang="en-US" sz="2400"/>
              <a:t>ミッション</a:t>
            </a:r>
            <a:r>
              <a:rPr lang="en-US" altLang="ja-JP" sz="2400" dirty="0"/>
              <a:t>3</a:t>
            </a:r>
            <a:r>
              <a:rPr lang="ja-JP" altLang="en-US" sz="2400"/>
              <a:t>：</a:t>
            </a:r>
            <a:r>
              <a:rPr lang="en-US" altLang="ja-JP" sz="2400" dirty="0"/>
              <a:t>1</a:t>
            </a:r>
            <a:r>
              <a:rPr lang="ja-JP" altLang="en-US" sz="2400"/>
              <a:t>から</a:t>
            </a:r>
            <a:r>
              <a:rPr lang="en-US" altLang="ja-JP" sz="2400" dirty="0"/>
              <a:t>10</a:t>
            </a:r>
            <a:r>
              <a:rPr lang="ja-JP" altLang="en-US" sz="2400"/>
              <a:t>までのごうけいをけいさんしよう</a:t>
            </a:r>
            <a:endParaRPr lang="en-US" sz="2700" b="0" strike="noStrike" spc="-1" dirty="0">
              <a:latin typeface="Arial"/>
            </a:endParaRPr>
          </a:p>
        </p:txBody>
      </p:sp>
      <p:sp>
        <p:nvSpPr>
          <p:cNvPr id="679" name="テキスト ボックス 23"/>
          <p:cNvSpPr/>
          <p:nvPr/>
        </p:nvSpPr>
        <p:spPr>
          <a:xfrm>
            <a:off x="618480" y="1092240"/>
            <a:ext cx="50896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プログラムをうごかそう！</a:t>
            </a:r>
            <a:endParaRPr lang="en-US" sz="1800" b="0" strike="noStrike" spc="-1">
              <a:latin typeface="Arial"/>
            </a:endParaRPr>
          </a:p>
        </p:txBody>
      </p:sp>
      <p:grpSp>
        <p:nvGrpSpPr>
          <p:cNvPr id="680" name="グループ化 7"/>
          <p:cNvGrpSpPr/>
          <p:nvPr/>
        </p:nvGrpSpPr>
        <p:grpSpPr>
          <a:xfrm>
            <a:off x="334800" y="2786760"/>
            <a:ext cx="8638920" cy="3323160"/>
            <a:chOff x="334800" y="2786760"/>
            <a:chExt cx="8638920" cy="3323160"/>
          </a:xfrm>
        </p:grpSpPr>
        <p:pic>
          <p:nvPicPr>
            <p:cNvPr id="681" name="図 19"/>
            <p:cNvPicPr/>
            <p:nvPr/>
          </p:nvPicPr>
          <p:blipFill>
            <a:blip r:embed="rId2"/>
            <a:stretch/>
          </p:blipFill>
          <p:spPr>
            <a:xfrm>
              <a:off x="334800" y="2786760"/>
              <a:ext cx="8638920" cy="3323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82" name="テキスト ボックス 20"/>
            <p:cNvSpPr/>
            <p:nvPr/>
          </p:nvSpPr>
          <p:spPr>
            <a:xfrm>
              <a:off x="1779120" y="4087800"/>
              <a:ext cx="5608800" cy="699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sz="2000" b="1" strike="noStrike" spc="-1">
                  <a:solidFill>
                    <a:srgbClr val="C55A11"/>
                  </a:solidFill>
                  <a:latin typeface="メイリオ"/>
                  <a:ea typeface="メイリオ"/>
                </a:rPr>
                <a:t>めいれいどおりにうごいたかな？</a:t>
              </a:r>
              <a:endParaRPr lang="en-US" sz="2000" b="0" strike="noStrike" spc="-1">
                <a:latin typeface="Arial"/>
              </a:endParaRPr>
            </a:p>
          </p:txBody>
        </p:sp>
      </p:grpSp>
      <p:grpSp>
        <p:nvGrpSpPr>
          <p:cNvPr id="683" name="グループ化 2"/>
          <p:cNvGrpSpPr/>
          <p:nvPr/>
        </p:nvGrpSpPr>
        <p:grpSpPr>
          <a:xfrm>
            <a:off x="1490400" y="2395440"/>
            <a:ext cx="7223400" cy="638280"/>
            <a:chOff x="1490400" y="2395440"/>
            <a:chExt cx="7223400" cy="638280"/>
          </a:xfrm>
        </p:grpSpPr>
        <p:pic>
          <p:nvPicPr>
            <p:cNvPr id="684" name="図 28"/>
            <p:cNvPicPr/>
            <p:nvPr/>
          </p:nvPicPr>
          <p:blipFill>
            <a:blip r:embed="rId3"/>
            <a:stretch/>
          </p:blipFill>
          <p:spPr>
            <a:xfrm>
              <a:off x="1490400" y="2486520"/>
              <a:ext cx="1020600" cy="4842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85" name="四角形: 角を丸くする 29"/>
            <p:cNvSpPr/>
            <p:nvPr/>
          </p:nvSpPr>
          <p:spPr>
            <a:xfrm>
              <a:off x="1495080" y="2477880"/>
              <a:ext cx="513360" cy="484200"/>
            </a:xfrm>
            <a:prstGeom prst="roundRect">
              <a:avLst>
                <a:gd name="adj" fmla="val 1666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86" name="テキスト ボックス 31"/>
            <p:cNvSpPr/>
            <p:nvPr/>
          </p:nvSpPr>
          <p:spPr>
            <a:xfrm>
              <a:off x="2467080" y="2395440"/>
              <a:ext cx="624672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sz="18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ボタンをおして、ステージをおおきくしてうごかそう！</a:t>
              </a:r>
              <a:endParaRPr lang="en-US" sz="1800" b="0" strike="noStrike" spc="-1">
                <a:latin typeface="Arial"/>
              </a:endParaRPr>
            </a:p>
          </p:txBody>
        </p:sp>
      </p:grpSp>
      <p:sp>
        <p:nvSpPr>
          <p:cNvPr id="687" name="テキスト ボックス 30"/>
          <p:cNvSpPr/>
          <p:nvPr/>
        </p:nvSpPr>
        <p:spPr>
          <a:xfrm>
            <a:off x="1490400" y="1730520"/>
            <a:ext cx="632772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0" strike="noStrike" spc="-1">
                <a:solidFill>
                  <a:srgbClr val="575E75"/>
                </a:solidFill>
                <a:latin typeface="メイリオ"/>
                <a:ea typeface="メイリオ"/>
              </a:rPr>
              <a:t>プログラムがうごくかたしかめよう！</a:t>
            </a:r>
            <a:endParaRPr lang="en-US" sz="18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13561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0100170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734" y="211596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4DCB016-6372-4EC7-BE90-577B22D6E2B7}"/>
              </a:ext>
            </a:extLst>
          </p:cNvPr>
          <p:cNvSpPr txBox="1"/>
          <p:nvPr/>
        </p:nvSpPr>
        <p:spPr>
          <a:xfrm>
            <a:off x="337734" y="677877"/>
            <a:ext cx="7978528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ギアポテンショメーターでせっていしたあたいまで、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たしざんをしよう！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B230513-8FCE-4E9E-99BC-7380CE6252BD}"/>
              </a:ext>
            </a:extLst>
          </p:cNvPr>
          <p:cNvSpPr txBox="1"/>
          <p:nvPr/>
        </p:nvSpPr>
        <p:spPr>
          <a:xfrm>
            <a:off x="-81779" y="1655309"/>
            <a:ext cx="5916522" cy="4853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・ギアポテンショメーターは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のあたいとなります。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000"/>
              </a:lnSpc>
            </a:pP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・ギアポテンショメーターのあたいを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にひょうじします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とします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000"/>
              </a:lnSpc>
            </a:pP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・ボタン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されたら、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まで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をたします。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000"/>
              </a:lnSpc>
            </a:pP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さいご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」をひょうじします。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000"/>
              </a:lnSpc>
            </a:pP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・ボタン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されたら、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のしょりに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1000"/>
              </a:lnSpc>
            </a:pP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・なんども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りかえしてじっこうできるようにします。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補足4-4">
            <a:hlinkClick r:id="" action="ppaction://media"/>
            <a:extLst>
              <a:ext uri="{FF2B5EF4-FFF2-40B4-BE49-F238E27FC236}">
                <a16:creationId xmlns:a16="http://schemas.microsoft.com/office/drawing/2014/main" id="{35315F05-655B-4D24-89CB-282B51DA9B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75562" y="1459534"/>
            <a:ext cx="2950563" cy="524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9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" name="図 2"/>
          <p:cNvPicPr/>
          <p:nvPr/>
        </p:nvPicPr>
        <p:blipFill>
          <a:blip r:embed="rId2"/>
          <a:stretch/>
        </p:blipFill>
        <p:spPr>
          <a:xfrm>
            <a:off x="1260360" y="2365200"/>
            <a:ext cx="3542040" cy="3490920"/>
          </a:xfrm>
          <a:prstGeom prst="rect">
            <a:avLst/>
          </a:prstGeom>
          <a:ln w="0">
            <a:noFill/>
          </a:ln>
        </p:spPr>
      </p:pic>
      <p:sp>
        <p:nvSpPr>
          <p:cNvPr id="709" name="PlaceHolder 1"/>
          <p:cNvSpPr>
            <a:spLocks noGrp="1"/>
          </p:cNvSpPr>
          <p:nvPr>
            <p:ph type="title"/>
          </p:nvPr>
        </p:nvSpPr>
        <p:spPr>
          <a:xfrm>
            <a:off x="334800" y="562680"/>
            <a:ext cx="8379360" cy="464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ja-JP" sz="2700" b="1" strike="noStrike" spc="-46">
                <a:solidFill>
                  <a:srgbClr val="000000"/>
                </a:solidFill>
                <a:latin typeface="Meiryo UI"/>
                <a:ea typeface="Meiryo UI"/>
              </a:rPr>
              <a:t>【じゅんび】：あたいをだいにゅうするへんすうをよういする</a:t>
            </a:r>
            <a:endParaRPr lang="en-US" sz="2700" b="0" strike="noStrike" spc="-1" dirty="0">
              <a:latin typeface="Arial"/>
            </a:endParaRPr>
          </a:p>
        </p:txBody>
      </p:sp>
      <p:sp>
        <p:nvSpPr>
          <p:cNvPr id="710" name="四角形: 角を丸くする 37"/>
          <p:cNvSpPr/>
          <p:nvPr/>
        </p:nvSpPr>
        <p:spPr>
          <a:xfrm>
            <a:off x="1281600" y="2466360"/>
            <a:ext cx="1009440" cy="34488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11" name="四角形: 角を丸くする 39"/>
          <p:cNvSpPr/>
          <p:nvPr/>
        </p:nvSpPr>
        <p:spPr>
          <a:xfrm>
            <a:off x="1277280" y="3011760"/>
            <a:ext cx="1018080" cy="9648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712" name="グループ化 40"/>
          <p:cNvGrpSpPr/>
          <p:nvPr/>
        </p:nvGrpSpPr>
        <p:grpSpPr>
          <a:xfrm>
            <a:off x="500400" y="1245240"/>
            <a:ext cx="5233320" cy="638280"/>
            <a:chOff x="500400" y="1245240"/>
            <a:chExt cx="5233320" cy="638280"/>
          </a:xfrm>
        </p:grpSpPr>
        <p:sp>
          <p:nvSpPr>
            <p:cNvPr id="713" name="テキスト ボックス 41"/>
            <p:cNvSpPr/>
            <p:nvPr/>
          </p:nvSpPr>
          <p:spPr>
            <a:xfrm>
              <a:off x="500400" y="1245240"/>
              <a:ext cx="523332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「デバイス」タブから</a:t>
              </a:r>
              <a:r>
                <a:rPr lang="en-US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Codey</a:t>
              </a:r>
              <a:r>
                <a:rPr lang="ja-JP" sz="18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をえらぼう！</a:t>
              </a:r>
              <a:endParaRPr lang="en-US" sz="1800" b="0" strike="noStrike" spc="-1">
                <a:latin typeface="Arial"/>
              </a:endParaRPr>
            </a:p>
          </p:txBody>
        </p:sp>
        <p:sp>
          <p:nvSpPr>
            <p:cNvPr id="714" name="テキスト ボックス 42"/>
            <p:cNvSpPr/>
            <p:nvPr/>
          </p:nvSpPr>
          <p:spPr>
            <a:xfrm>
              <a:off x="2964240" y="1305000"/>
              <a:ext cx="72612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0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コーディ</a:t>
              </a:r>
              <a:endParaRPr lang="en-US" sz="1000" b="0" strike="noStrike" spc="-1">
                <a:latin typeface="Arial"/>
              </a:endParaRPr>
            </a:p>
          </p:txBody>
        </p:sp>
      </p:grpSp>
      <p:grpSp>
        <p:nvGrpSpPr>
          <p:cNvPr id="715" name="グループ化 44"/>
          <p:cNvGrpSpPr/>
          <p:nvPr/>
        </p:nvGrpSpPr>
        <p:grpSpPr>
          <a:xfrm>
            <a:off x="1893960" y="2165760"/>
            <a:ext cx="3060000" cy="266760"/>
            <a:chOff x="1893960" y="2165760"/>
            <a:chExt cx="3060000" cy="266760"/>
          </a:xfrm>
        </p:grpSpPr>
        <p:sp>
          <p:nvSpPr>
            <p:cNvPr id="716" name="直線矢印コネクタ 45"/>
            <p:cNvSpPr/>
            <p:nvPr/>
          </p:nvSpPr>
          <p:spPr>
            <a:xfrm>
              <a:off x="1897920" y="2169000"/>
              <a:ext cx="360" cy="26352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17" name="直線コネクタ 46"/>
            <p:cNvSpPr/>
            <p:nvPr/>
          </p:nvSpPr>
          <p:spPr>
            <a:xfrm>
              <a:off x="1893960" y="2165760"/>
              <a:ext cx="3060000" cy="36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718" name="直線矢印コネクタ 47"/>
          <p:cNvSpPr/>
          <p:nvPr/>
        </p:nvSpPr>
        <p:spPr>
          <a:xfrm flipH="1" flipV="1">
            <a:off x="2361600" y="3670200"/>
            <a:ext cx="2650320" cy="942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19" name="テキスト ボックス 48"/>
          <p:cNvSpPr/>
          <p:nvPr/>
        </p:nvSpPr>
        <p:spPr>
          <a:xfrm>
            <a:off x="4953960" y="1889280"/>
            <a:ext cx="79596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ja-JP" sz="1800" b="1" strike="noStrike" spc="-1">
                <a:solidFill>
                  <a:srgbClr val="575E75"/>
                </a:solidFill>
                <a:latin typeface="メイリオ"/>
                <a:ea typeface="メイリオ"/>
              </a:rPr>
              <a:t>タブ</a:t>
            </a:r>
            <a:endParaRPr lang="en-US" sz="1800" b="0" strike="noStrike" spc="-1">
              <a:latin typeface="Arial"/>
            </a:endParaRPr>
          </a:p>
        </p:txBody>
      </p:sp>
      <p:grpSp>
        <p:nvGrpSpPr>
          <p:cNvPr id="720" name="グループ化 49"/>
          <p:cNvGrpSpPr/>
          <p:nvPr/>
        </p:nvGrpSpPr>
        <p:grpSpPr>
          <a:xfrm>
            <a:off x="4858200" y="3898800"/>
            <a:ext cx="4460400" cy="1611720"/>
            <a:chOff x="4858200" y="3898800"/>
            <a:chExt cx="4460400" cy="1611720"/>
          </a:xfrm>
        </p:grpSpPr>
        <p:sp>
          <p:nvSpPr>
            <p:cNvPr id="721" name="テキスト ボックス 50"/>
            <p:cNvSpPr/>
            <p:nvPr/>
          </p:nvSpPr>
          <p:spPr>
            <a:xfrm>
              <a:off x="4858200" y="3898800"/>
              <a:ext cx="4460400" cy="1611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1800" b="1" strike="noStrike" spc="-1" dirty="0">
                  <a:solidFill>
                    <a:srgbClr val="575E75"/>
                  </a:solidFill>
                  <a:latin typeface="メイリオ"/>
                  <a:ea typeface="メイリオ"/>
                </a:rPr>
                <a:t>Codey</a:t>
              </a:r>
              <a:endParaRPr lang="en-US" sz="1800" b="0" strike="noStrike" spc="-1" dirty="0">
                <a:latin typeface="Arial"/>
              </a:endParaRPr>
            </a:p>
            <a:p>
              <a:pPr>
                <a:lnSpc>
                  <a:spcPct val="200000"/>
                </a:lnSpc>
              </a:pPr>
              <a:r>
                <a:rPr lang="ja-JP" sz="1600" b="0" strike="noStrike" spc="-1" dirty="0">
                  <a:solidFill>
                    <a:srgbClr val="575E75"/>
                  </a:solidFill>
                  <a:latin typeface="メイリオ"/>
                  <a:ea typeface="メイリオ"/>
                </a:rPr>
                <a:t>（クリックするとわくがあおくなり、</a:t>
              </a:r>
              <a:endParaRPr lang="en-US" sz="1600" b="0" strike="noStrike" spc="-1" dirty="0">
                <a:latin typeface="Arial"/>
              </a:endParaRPr>
            </a:p>
            <a:p>
              <a:pPr>
                <a:lnSpc>
                  <a:spcPct val="200000"/>
                </a:lnSpc>
              </a:pPr>
              <a:r>
                <a:rPr lang="ja-JP" sz="1600" b="0" strike="noStrike" spc="-1" dirty="0">
                  <a:solidFill>
                    <a:srgbClr val="575E75"/>
                  </a:solidFill>
                  <a:latin typeface="メイリオ"/>
                  <a:ea typeface="メイリオ"/>
                </a:rPr>
                <a:t>　えらばれたじょうたいとなります。）</a:t>
              </a:r>
              <a:endParaRPr lang="en-US" sz="1600" b="0" strike="noStrike" spc="-1" dirty="0">
                <a:latin typeface="Arial"/>
              </a:endParaRPr>
            </a:p>
          </p:txBody>
        </p:sp>
        <p:sp>
          <p:nvSpPr>
            <p:cNvPr id="722" name="テキスト ボックス 51"/>
            <p:cNvSpPr/>
            <p:nvPr/>
          </p:nvSpPr>
          <p:spPr>
            <a:xfrm>
              <a:off x="4937400" y="3983040"/>
              <a:ext cx="828000" cy="241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ja-JP" sz="1000" b="1" strike="noStrike" spc="-1">
                  <a:solidFill>
                    <a:srgbClr val="575E75"/>
                  </a:solidFill>
                  <a:latin typeface="メイリオ"/>
                  <a:ea typeface="メイリオ"/>
                </a:rPr>
                <a:t>コーディ</a:t>
              </a:r>
              <a:endParaRPr lang="en-US" sz="1000" b="0" strike="noStrike" spc="-1"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ja-JP" spc="-46">
                <a:solidFill>
                  <a:srgbClr val="000000"/>
                </a:solidFill>
                <a:latin typeface="Meiryo UI"/>
                <a:ea typeface="Meiryo UI"/>
              </a:rPr>
              <a:t>【じゅんび】：あたいをだいにゅうするへんすうをよういする</a:t>
            </a:r>
            <a:endParaRPr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5AA36C9-AC6E-4058-A4D2-3EE8AEB93F30}"/>
              </a:ext>
            </a:extLst>
          </p:cNvPr>
          <p:cNvSpPr txBox="1"/>
          <p:nvPr/>
        </p:nvSpPr>
        <p:spPr>
          <a:xfrm>
            <a:off x="1114185" y="1738861"/>
            <a:ext cx="78406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」というなまえのへんすうをつくる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56BCAFD-D99F-48CC-9379-7D91406AE5A8}"/>
              </a:ext>
            </a:extLst>
          </p:cNvPr>
          <p:cNvSpPr txBox="1"/>
          <p:nvPr/>
        </p:nvSpPr>
        <p:spPr>
          <a:xfrm>
            <a:off x="2334951" y="3135680"/>
            <a:ext cx="624087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ギアポテンショメーターのあたい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だいにゅうするへんすうです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4A1306ED-C164-4CEF-8C78-462F5D6F0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443" y="4197261"/>
            <a:ext cx="1018605" cy="1725696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8A11C1C-133D-4CE2-BB45-126D4AA0A9B5}"/>
              </a:ext>
            </a:extLst>
          </p:cNvPr>
          <p:cNvGrpSpPr/>
          <p:nvPr/>
        </p:nvGrpSpPr>
        <p:grpSpPr>
          <a:xfrm>
            <a:off x="2802483" y="4415522"/>
            <a:ext cx="4502992" cy="622114"/>
            <a:chOff x="1973446" y="4411103"/>
            <a:chExt cx="4502992" cy="622114"/>
          </a:xfrm>
        </p:grpSpPr>
        <p:sp>
          <p:nvSpPr>
            <p:cNvPr id="40" name="吹き出し: 角を丸めた四角形 39">
              <a:extLst>
                <a:ext uri="{FF2B5EF4-FFF2-40B4-BE49-F238E27FC236}">
                  <a16:creationId xmlns:a16="http://schemas.microsoft.com/office/drawing/2014/main" id="{68461B86-E860-4343-8BC1-BBFF02BD5572}"/>
                </a:ext>
              </a:extLst>
            </p:cNvPr>
            <p:cNvSpPr/>
            <p:nvPr/>
          </p:nvSpPr>
          <p:spPr>
            <a:xfrm>
              <a:off x="1973446" y="4411103"/>
              <a:ext cx="4502992" cy="622114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7BD20BA-745D-4382-BD87-F9CE9AA73781}"/>
                </a:ext>
              </a:extLst>
            </p:cNvPr>
            <p:cNvSpPr txBox="1"/>
            <p:nvPr/>
          </p:nvSpPr>
          <p:spPr>
            <a:xfrm>
              <a:off x="2152184" y="4415024"/>
              <a:ext cx="41455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さきにつくった　　　　　　　もつかうよ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3EB714E8-6F02-5B41-BFBC-98465FA49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693" y="3435243"/>
            <a:ext cx="1079500" cy="469900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F684E440-7681-1743-AA9E-28E76D6A6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754" y="4566186"/>
            <a:ext cx="664967" cy="345958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2D456D08-BC83-0348-9C35-8C583D98E0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3454" y="4575343"/>
            <a:ext cx="664967" cy="336801"/>
          </a:xfrm>
          <a:prstGeom prst="rect">
            <a:avLst/>
          </a:prstGeom>
        </p:spPr>
      </p:pic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B535AA12-67D3-5948-9AEC-4DB49613685D}"/>
              </a:ext>
            </a:extLst>
          </p:cNvPr>
          <p:cNvGrpSpPr/>
          <p:nvPr/>
        </p:nvGrpSpPr>
        <p:grpSpPr>
          <a:xfrm>
            <a:off x="334735" y="1937931"/>
            <a:ext cx="1003384" cy="732937"/>
            <a:chOff x="2163925" y="3899247"/>
            <a:chExt cx="1003384" cy="732937"/>
          </a:xfrm>
        </p:grpSpPr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18702CED-EA29-6B49-863C-8B5532B83D36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4A4ECE65-8EC2-9A4E-AA1D-8F75EF30C5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1734832D-15BF-0744-B36F-D0E30EB301B4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67" name="四角形: 角を丸くする 77">
              <a:extLst>
                <a:ext uri="{FF2B5EF4-FFF2-40B4-BE49-F238E27FC236}">
                  <a16:creationId xmlns:a16="http://schemas.microsoft.com/office/drawing/2014/main" id="{A38EBF97-1C7A-EB41-888C-841E85D41723}"/>
                </a:ext>
              </a:extLst>
            </p:cNvPr>
            <p:cNvSpPr/>
            <p:nvPr/>
          </p:nvSpPr>
          <p:spPr>
            <a:xfrm>
              <a:off x="2241662" y="3899247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72678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957F1EFF-989A-F04F-A4C9-7016A22F1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202" y="1919014"/>
            <a:ext cx="4636643" cy="1701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A7385E8B-459C-4BD3-B7CC-E161D1FCDF3B}"/>
              </a:ext>
            </a:extLst>
          </p:cNvPr>
          <p:cNvCxnSpPr>
            <a:cxnSpLocks/>
          </p:cNvCxnSpPr>
          <p:nvPr/>
        </p:nvCxnSpPr>
        <p:spPr>
          <a:xfrm>
            <a:off x="751252" y="224273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F8D2D4FC-CFD1-4821-BC7C-8535E99E7C82}"/>
              </a:ext>
            </a:extLst>
          </p:cNvPr>
          <p:cNvCxnSpPr>
            <a:cxnSpLocks/>
          </p:cNvCxnSpPr>
          <p:nvPr/>
        </p:nvCxnSpPr>
        <p:spPr>
          <a:xfrm>
            <a:off x="742377" y="2576697"/>
            <a:ext cx="40294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9F49797-AFDD-45A6-980B-7304BBDEB635}"/>
              </a:ext>
            </a:extLst>
          </p:cNvPr>
          <p:cNvSpPr txBox="1"/>
          <p:nvPr/>
        </p:nvSpPr>
        <p:spPr>
          <a:xfrm>
            <a:off x="613146" y="1055928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される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までのプログラミングをしよう！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ED0FFA68-B04A-4490-937E-9F64C7AE8616}"/>
              </a:ext>
            </a:extLst>
          </p:cNvPr>
          <p:cNvSpPr txBox="1"/>
          <p:nvPr/>
        </p:nvSpPr>
        <p:spPr>
          <a:xfrm>
            <a:off x="4571827" y="2876151"/>
            <a:ext cx="455183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　　　　　　　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8" name="コネクタ: カギ線 37">
            <a:extLst>
              <a:ext uri="{FF2B5EF4-FFF2-40B4-BE49-F238E27FC236}">
                <a16:creationId xmlns:a16="http://schemas.microsoft.com/office/drawing/2014/main" id="{E86666AC-79A6-4C6B-B4C7-64D688BEC764}"/>
              </a:ext>
            </a:extLst>
          </p:cNvPr>
          <p:cNvCxnSpPr>
            <a:cxnSpLocks/>
          </p:cNvCxnSpPr>
          <p:nvPr/>
        </p:nvCxnSpPr>
        <p:spPr>
          <a:xfrm flipV="1">
            <a:off x="754717" y="2987805"/>
            <a:ext cx="558060" cy="467276"/>
          </a:xfrm>
          <a:prstGeom prst="bentConnector3">
            <a:avLst>
              <a:gd name="adj1" fmla="val 27729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65E83F96-9BAB-4527-AB33-44D57DA0FCFF}"/>
              </a:ext>
            </a:extLst>
          </p:cNvPr>
          <p:cNvCxnSpPr>
            <a:cxnSpLocks/>
          </p:cNvCxnSpPr>
          <p:nvPr/>
        </p:nvCxnSpPr>
        <p:spPr>
          <a:xfrm flipH="1">
            <a:off x="3749692" y="2060615"/>
            <a:ext cx="196488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AB6C99B7-CC1C-4933-A49F-C4E55A8F52E5}"/>
              </a:ext>
            </a:extLst>
          </p:cNvPr>
          <p:cNvCxnSpPr>
            <a:cxnSpLocks/>
          </p:cNvCxnSpPr>
          <p:nvPr/>
        </p:nvCxnSpPr>
        <p:spPr>
          <a:xfrm flipH="1" flipV="1">
            <a:off x="4949659" y="2473888"/>
            <a:ext cx="764918" cy="76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0F874DC-8167-4FD2-BE98-402499A089BA}"/>
              </a:ext>
            </a:extLst>
          </p:cNvPr>
          <p:cNvSpPr txBox="1"/>
          <p:nvPr/>
        </p:nvSpPr>
        <p:spPr>
          <a:xfrm>
            <a:off x="-63964" y="3982937"/>
            <a:ext cx="65727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「しらべる」から　　　　　　　　　  をえらんで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832CF5E-D3FD-4F9A-BCA1-FF04555FC39C}"/>
              </a:ext>
            </a:extLst>
          </p:cNvPr>
          <p:cNvSpPr txBox="1"/>
          <p:nvPr/>
        </p:nvSpPr>
        <p:spPr>
          <a:xfrm>
            <a:off x="-63964" y="4517890"/>
            <a:ext cx="90086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　　　　　　　　　をえらび、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▽をおして「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さいだいち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B54623EC-90E5-42AE-A1CA-049695CF48F4}"/>
              </a:ext>
            </a:extLst>
          </p:cNvPr>
          <p:cNvSpPr txBox="1"/>
          <p:nvPr/>
        </p:nvSpPr>
        <p:spPr>
          <a:xfrm>
            <a:off x="9426" y="6192145"/>
            <a:ext cx="811905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      をえらび、　　　　　　　     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D4E6FB9-0157-024B-BB50-B63205279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490" y="4102245"/>
            <a:ext cx="2223896" cy="470630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B1DCDDA1-9F00-E745-BE68-395757924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714" y="4669077"/>
            <a:ext cx="1960726" cy="480623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BD5BF1A-E06E-FE40-A337-531CAE8EC123}"/>
              </a:ext>
            </a:extLst>
          </p:cNvPr>
          <p:cNvGrpSpPr/>
          <p:nvPr/>
        </p:nvGrpSpPr>
        <p:grpSpPr>
          <a:xfrm>
            <a:off x="-63964" y="5076021"/>
            <a:ext cx="9143955" cy="1205259"/>
            <a:chOff x="-63964" y="5224931"/>
            <a:chExt cx="9143955" cy="1205259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D274B400-B35C-4ED0-9226-F796BB7AD0A7}"/>
                </a:ext>
              </a:extLst>
            </p:cNvPr>
            <p:cNvSpPr txBox="1"/>
            <p:nvPr/>
          </p:nvSpPr>
          <p:spPr>
            <a:xfrm>
              <a:off x="-63964" y="5224931"/>
              <a:ext cx="914395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「しらべる」から　　　　　　　　　をえら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　　　　　　　　　　　　　　　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                                                                にする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D4F96E9A-D083-6449-9A80-33FCFF161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84714" y="5418379"/>
              <a:ext cx="1997950" cy="434378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46FF89B6-1E58-EE41-B367-C00241F87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64979" y="5853109"/>
              <a:ext cx="3795642" cy="577081"/>
            </a:xfrm>
            <a:prstGeom prst="rect">
              <a:avLst/>
            </a:prstGeom>
          </p:spPr>
        </p:pic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0A3DAEBF-9898-5240-9358-3AEA42902E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5264" y="6273606"/>
            <a:ext cx="1809112" cy="53061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C42EE33-6720-914E-828F-813617EF8C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9263" y="6281280"/>
            <a:ext cx="1928482" cy="530617"/>
          </a:xfrm>
          <a:prstGeom prst="rect">
            <a:avLst/>
          </a:prstGeom>
        </p:spPr>
      </p:pic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DD363F0B-A59D-A84E-9A29-36EB58464B09}"/>
              </a:ext>
            </a:extLst>
          </p:cNvPr>
          <p:cNvGrpSpPr/>
          <p:nvPr/>
        </p:nvGrpSpPr>
        <p:grpSpPr>
          <a:xfrm>
            <a:off x="29525" y="1728692"/>
            <a:ext cx="826535" cy="690933"/>
            <a:chOff x="6035407" y="3746180"/>
            <a:chExt cx="1024065" cy="856056"/>
          </a:xfrm>
        </p:grpSpPr>
        <p:grpSp>
          <p:nvGrpSpPr>
            <p:cNvPr id="83" name="グループ化 82">
              <a:extLst>
                <a:ext uri="{FF2B5EF4-FFF2-40B4-BE49-F238E27FC236}">
                  <a16:creationId xmlns:a16="http://schemas.microsoft.com/office/drawing/2014/main" id="{5C3CCAB9-CD17-7A44-9B55-6BD49E84BB6A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85" name="図 84">
                <a:extLst>
                  <a:ext uri="{FF2B5EF4-FFF2-40B4-BE49-F238E27FC236}">
                    <a16:creationId xmlns:a16="http://schemas.microsoft.com/office/drawing/2014/main" id="{9CCAF6BA-5041-314D-A8AE-83AB72CD8E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AFAE446E-4CF6-E24D-B9A3-983884B292CF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84" name="四角形: 角を丸くする 77">
              <a:extLst>
                <a:ext uri="{FF2B5EF4-FFF2-40B4-BE49-F238E27FC236}">
                  <a16:creationId xmlns:a16="http://schemas.microsoft.com/office/drawing/2014/main" id="{AF77A054-36BE-6F43-BC85-BA6F227EC6F8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A02D4655-CCA7-5349-B1D0-E461E432CD80}"/>
              </a:ext>
            </a:extLst>
          </p:cNvPr>
          <p:cNvGrpSpPr/>
          <p:nvPr/>
        </p:nvGrpSpPr>
        <p:grpSpPr>
          <a:xfrm>
            <a:off x="5643961" y="1941863"/>
            <a:ext cx="1003384" cy="728702"/>
            <a:chOff x="50639" y="2242184"/>
            <a:chExt cx="1003384" cy="728702"/>
          </a:xfrm>
        </p:grpSpPr>
        <p:grpSp>
          <p:nvGrpSpPr>
            <p:cNvPr id="88" name="グループ化 87">
              <a:extLst>
                <a:ext uri="{FF2B5EF4-FFF2-40B4-BE49-F238E27FC236}">
                  <a16:creationId xmlns:a16="http://schemas.microsoft.com/office/drawing/2014/main" id="{21EDE6A4-1383-914C-809F-1E84E49C6EFC}"/>
                </a:ext>
              </a:extLst>
            </p:cNvPr>
            <p:cNvGrpSpPr/>
            <p:nvPr/>
          </p:nvGrpSpPr>
          <p:grpSpPr>
            <a:xfrm>
              <a:off x="50639" y="2336324"/>
              <a:ext cx="1003384" cy="634562"/>
              <a:chOff x="784441" y="1658313"/>
              <a:chExt cx="1003384" cy="634562"/>
            </a:xfrm>
          </p:grpSpPr>
          <p:pic>
            <p:nvPicPr>
              <p:cNvPr id="92" name="図 91">
                <a:extLst>
                  <a:ext uri="{FF2B5EF4-FFF2-40B4-BE49-F238E27FC236}">
                    <a16:creationId xmlns:a16="http://schemas.microsoft.com/office/drawing/2014/main" id="{0B8BF0FE-0BB7-3347-83CA-6C75B6CFD7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5230" t="15152" r="6075" b="39913"/>
              <a:stretch/>
            </p:blipFill>
            <p:spPr>
              <a:xfrm>
                <a:off x="884039" y="1658313"/>
                <a:ext cx="667239" cy="334661"/>
              </a:xfrm>
              <a:prstGeom prst="rect">
                <a:avLst/>
              </a:prstGeom>
            </p:spPr>
          </p:pic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3ADD7039-ACBC-0144-A93B-5F15AA548CC2}"/>
                  </a:ext>
                </a:extLst>
              </p:cNvPr>
              <p:cNvSpPr txBox="1"/>
              <p:nvPr/>
            </p:nvSpPr>
            <p:spPr>
              <a:xfrm>
                <a:off x="784441" y="1985098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しらべる</a:t>
                </a:r>
                <a:endParaRPr kumimoji="1" lang="en-US" altLang="ja-JP" sz="1400" dirty="0"/>
              </a:p>
            </p:txBody>
          </p:sp>
        </p:grpSp>
        <p:sp>
          <p:nvSpPr>
            <p:cNvPr id="91" name="四角形: 角を丸くする 77">
              <a:extLst>
                <a:ext uri="{FF2B5EF4-FFF2-40B4-BE49-F238E27FC236}">
                  <a16:creationId xmlns:a16="http://schemas.microsoft.com/office/drawing/2014/main" id="{CE00D231-00E7-D342-9287-8F296D6C74A7}"/>
                </a:ext>
              </a:extLst>
            </p:cNvPr>
            <p:cNvSpPr/>
            <p:nvPr/>
          </p:nvSpPr>
          <p:spPr>
            <a:xfrm>
              <a:off x="121255" y="2242184"/>
              <a:ext cx="79419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16FBF473-3121-ED42-A14A-EBE5F79914AC}"/>
              </a:ext>
            </a:extLst>
          </p:cNvPr>
          <p:cNvGrpSpPr/>
          <p:nvPr/>
        </p:nvGrpSpPr>
        <p:grpSpPr>
          <a:xfrm>
            <a:off x="79025" y="3238878"/>
            <a:ext cx="806970" cy="690933"/>
            <a:chOff x="1818651" y="5105628"/>
            <a:chExt cx="806970" cy="690933"/>
          </a:xfrm>
        </p:grpSpPr>
        <p:grpSp>
          <p:nvGrpSpPr>
            <p:cNvPr id="99" name="グループ化 98">
              <a:extLst>
                <a:ext uri="{FF2B5EF4-FFF2-40B4-BE49-F238E27FC236}">
                  <a16:creationId xmlns:a16="http://schemas.microsoft.com/office/drawing/2014/main" id="{69FA0078-C2AC-4246-86B2-6029FC9D0592}"/>
                </a:ext>
              </a:extLst>
            </p:cNvPr>
            <p:cNvGrpSpPr/>
            <p:nvPr/>
          </p:nvGrpSpPr>
          <p:grpSpPr>
            <a:xfrm>
              <a:off x="1818651" y="5165445"/>
              <a:ext cx="806970" cy="609743"/>
              <a:chOff x="1010792" y="698430"/>
              <a:chExt cx="806970" cy="609743"/>
            </a:xfrm>
          </p:grpSpPr>
          <p:pic>
            <p:nvPicPr>
              <p:cNvPr id="101" name="図 100">
                <a:extLst>
                  <a:ext uri="{FF2B5EF4-FFF2-40B4-BE49-F238E27FC236}">
                    <a16:creationId xmlns:a16="http://schemas.microsoft.com/office/drawing/2014/main" id="{EAC42582-C5BB-3148-8A07-E69A91BEDC1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102" name="テキスト ボックス 101">
                <a:extLst>
                  <a:ext uri="{FF2B5EF4-FFF2-40B4-BE49-F238E27FC236}">
                    <a16:creationId xmlns:a16="http://schemas.microsoft.com/office/drawing/2014/main" id="{13A48D67-D616-EF46-A88C-CD3430910A96}"/>
                  </a:ext>
                </a:extLst>
              </p:cNvPr>
              <p:cNvSpPr txBox="1"/>
              <p:nvPr/>
            </p:nvSpPr>
            <p:spPr>
              <a:xfrm>
                <a:off x="1010792" y="1031174"/>
                <a:ext cx="8069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み</a:t>
                </a:r>
                <a:r>
                  <a:rPr kumimoji="1" lang="ja-JP" altLang="en-US" sz="1200" dirty="0"/>
                  <a:t>ため</a:t>
                </a:r>
                <a:endParaRPr kumimoji="1" lang="en-US" altLang="ja-JP" sz="1200" dirty="0"/>
              </a:p>
            </p:txBody>
          </p:sp>
        </p:grpSp>
        <p:sp>
          <p:nvSpPr>
            <p:cNvPr id="100" name="四角形: 角を丸くする 77">
              <a:extLst>
                <a:ext uri="{FF2B5EF4-FFF2-40B4-BE49-F238E27FC236}">
                  <a16:creationId xmlns:a16="http://schemas.microsoft.com/office/drawing/2014/main" id="{619AF939-6FD3-A045-88F1-6157C0EFC6AE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8B56C74D-7D5E-0547-9F02-DE22333769DE}"/>
              </a:ext>
            </a:extLst>
          </p:cNvPr>
          <p:cNvGrpSpPr/>
          <p:nvPr/>
        </p:nvGrpSpPr>
        <p:grpSpPr>
          <a:xfrm>
            <a:off x="-16349" y="2468343"/>
            <a:ext cx="1003384" cy="702159"/>
            <a:chOff x="2163925" y="3899247"/>
            <a:chExt cx="1003384" cy="702159"/>
          </a:xfrm>
        </p:grpSpPr>
        <p:grpSp>
          <p:nvGrpSpPr>
            <p:cNvPr id="104" name="グループ化 103">
              <a:extLst>
                <a:ext uri="{FF2B5EF4-FFF2-40B4-BE49-F238E27FC236}">
                  <a16:creationId xmlns:a16="http://schemas.microsoft.com/office/drawing/2014/main" id="{33CE28D0-744F-5D42-9570-184101C21720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32521"/>
              <a:chOff x="851559" y="2741332"/>
              <a:chExt cx="1003384" cy="632521"/>
            </a:xfrm>
          </p:grpSpPr>
          <p:pic>
            <p:nvPicPr>
              <p:cNvPr id="106" name="図 105">
                <a:extLst>
                  <a:ext uri="{FF2B5EF4-FFF2-40B4-BE49-F238E27FC236}">
                    <a16:creationId xmlns:a16="http://schemas.microsoft.com/office/drawing/2014/main" id="{F5B79529-EAEA-F246-B569-7FD6C309ED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107" name="テキスト ボックス 106">
                <a:extLst>
                  <a:ext uri="{FF2B5EF4-FFF2-40B4-BE49-F238E27FC236}">
                    <a16:creationId xmlns:a16="http://schemas.microsoft.com/office/drawing/2014/main" id="{07515E43-7A55-A84A-8165-6130652C49B5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へんすう</a:t>
                </a:r>
                <a:endParaRPr kumimoji="1" lang="en-US" altLang="ja-JP" sz="1200" dirty="0"/>
              </a:p>
            </p:txBody>
          </p:sp>
        </p:grpSp>
        <p:sp>
          <p:nvSpPr>
            <p:cNvPr id="105" name="四角形: 角を丸くする 77">
              <a:extLst>
                <a:ext uri="{FF2B5EF4-FFF2-40B4-BE49-F238E27FC236}">
                  <a16:creationId xmlns:a16="http://schemas.microsoft.com/office/drawing/2014/main" id="{9BFCBD30-5D26-6740-869A-5509E9BD4F43}"/>
                </a:ext>
              </a:extLst>
            </p:cNvPr>
            <p:cNvSpPr/>
            <p:nvPr/>
          </p:nvSpPr>
          <p:spPr>
            <a:xfrm>
              <a:off x="2241662" y="3899247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08" name="図 107">
            <a:extLst>
              <a:ext uri="{FF2B5EF4-FFF2-40B4-BE49-F238E27FC236}">
                <a16:creationId xmlns:a16="http://schemas.microsoft.com/office/drawing/2014/main" id="{69CA2DB6-79B0-4342-A222-6FDD67D43C5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94027" y="2758057"/>
            <a:ext cx="1634453" cy="106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67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かんがえてみよう！</a:t>
            </a:r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B957ACC-627C-B142-839A-49E452659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67" y="4041107"/>
            <a:ext cx="1443807" cy="2261273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04E3418-60ED-1945-BB00-29211CB1E729}"/>
              </a:ext>
            </a:extLst>
          </p:cNvPr>
          <p:cNvGrpSpPr/>
          <p:nvPr/>
        </p:nvGrpSpPr>
        <p:grpSpPr>
          <a:xfrm>
            <a:off x="361074" y="4041107"/>
            <a:ext cx="1378226" cy="2498626"/>
            <a:chOff x="181821" y="3268693"/>
            <a:chExt cx="1553301" cy="279594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A4660957-6F37-AE49-A01E-F84E543E3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楕円 37">
              <a:extLst>
                <a:ext uri="{FF2B5EF4-FFF2-40B4-BE49-F238E27FC236}">
                  <a16:creationId xmlns:a16="http://schemas.microsoft.com/office/drawing/2014/main" id="{4B733B7C-5B2B-254B-9B57-18D31B5A6A2D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75CE7353-1776-F64B-A83B-0B80D4CE2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834" y="3944329"/>
            <a:ext cx="1521949" cy="271839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B1BB123-CFF8-E14A-B56B-0BF67D338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4647" y="3922430"/>
            <a:ext cx="1621340" cy="2740293"/>
          </a:xfrm>
          <a:prstGeom prst="rect">
            <a:avLst/>
          </a:prstGeom>
        </p:spPr>
      </p:pic>
      <p:sp>
        <p:nvSpPr>
          <p:cNvPr id="12" name="右矢印 11">
            <a:extLst>
              <a:ext uri="{FF2B5EF4-FFF2-40B4-BE49-F238E27FC236}">
                <a16:creationId xmlns:a16="http://schemas.microsoft.com/office/drawing/2014/main" id="{C245D16A-4537-CA4E-80C7-A978E93741C2}"/>
              </a:ext>
            </a:extLst>
          </p:cNvPr>
          <p:cNvSpPr/>
          <p:nvPr/>
        </p:nvSpPr>
        <p:spPr>
          <a:xfrm>
            <a:off x="1755770" y="4701209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C69DB490-03A7-4E4D-B5A8-CFF74687C33C}"/>
              </a:ext>
            </a:extLst>
          </p:cNvPr>
          <p:cNvSpPr/>
          <p:nvPr/>
        </p:nvSpPr>
        <p:spPr>
          <a:xfrm>
            <a:off x="3955774" y="4742205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FE26F75A-7BBF-5144-9F4B-D212830A8692}"/>
              </a:ext>
            </a:extLst>
          </p:cNvPr>
          <p:cNvSpPr/>
          <p:nvPr/>
        </p:nvSpPr>
        <p:spPr>
          <a:xfrm>
            <a:off x="5888193" y="4775418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13D63D-3781-604B-8005-842F2014D1A3}"/>
              </a:ext>
            </a:extLst>
          </p:cNvPr>
          <p:cNvSpPr txBox="1"/>
          <p:nvPr/>
        </p:nvSpPr>
        <p:spPr>
          <a:xfrm>
            <a:off x="171375" y="3364188"/>
            <a:ext cx="225377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ランプが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あおに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なっている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ことをたしかめる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452F1-06DD-8A4D-AC20-E2FF8793964A}"/>
              </a:ext>
            </a:extLst>
          </p:cNvPr>
          <p:cNvSpPr txBox="1"/>
          <p:nvPr/>
        </p:nvSpPr>
        <p:spPr>
          <a:xfrm>
            <a:off x="2425148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6455FCC-FFA8-7B47-A017-B12AD1385F69}"/>
              </a:ext>
            </a:extLst>
          </p:cNvPr>
          <p:cNvSpPr txBox="1"/>
          <p:nvPr/>
        </p:nvSpPr>
        <p:spPr>
          <a:xfrm>
            <a:off x="4249665" y="3338886"/>
            <a:ext cx="238498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B4BFD0-194C-BF45-B633-2E3583DE7783}"/>
              </a:ext>
            </a:extLst>
          </p:cNvPr>
          <p:cNvSpPr txBox="1"/>
          <p:nvPr/>
        </p:nvSpPr>
        <p:spPr>
          <a:xfrm>
            <a:off x="6644390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38">
            <a:extLst>
              <a:ext uri="{FF2B5EF4-FFF2-40B4-BE49-F238E27FC236}">
                <a16:creationId xmlns:a16="http://schemas.microsoft.com/office/drawing/2014/main" id="{4EEBD142-5553-0344-83D3-FEED793BB60B}"/>
              </a:ext>
            </a:extLst>
          </p:cNvPr>
          <p:cNvSpPr/>
          <p:nvPr/>
        </p:nvSpPr>
        <p:spPr>
          <a:xfrm>
            <a:off x="3077771" y="6067477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4" name="四角形: 角を丸くする 38">
            <a:extLst>
              <a:ext uri="{FF2B5EF4-FFF2-40B4-BE49-F238E27FC236}">
                <a16:creationId xmlns:a16="http://schemas.microsoft.com/office/drawing/2014/main" id="{7D5BFE37-9FAD-C840-BCBC-D1ACBD074BBF}"/>
              </a:ext>
            </a:extLst>
          </p:cNvPr>
          <p:cNvSpPr/>
          <p:nvPr/>
        </p:nvSpPr>
        <p:spPr>
          <a:xfrm>
            <a:off x="4525055" y="5303526"/>
            <a:ext cx="1218596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四角形: 角を丸くする 38">
            <a:extLst>
              <a:ext uri="{FF2B5EF4-FFF2-40B4-BE49-F238E27FC236}">
                <a16:creationId xmlns:a16="http://schemas.microsoft.com/office/drawing/2014/main" id="{55C149BB-0CA6-4549-B312-CB8F7620B542}"/>
              </a:ext>
            </a:extLst>
          </p:cNvPr>
          <p:cNvSpPr/>
          <p:nvPr/>
        </p:nvSpPr>
        <p:spPr>
          <a:xfrm>
            <a:off x="7308292" y="5853405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AA2EE69-6660-694C-96FC-FB153E5DE59C}"/>
              </a:ext>
            </a:extLst>
          </p:cNvPr>
          <p:cNvSpPr txBox="1"/>
          <p:nvPr/>
        </p:nvSpPr>
        <p:spPr>
          <a:xfrm>
            <a:off x="1722314" y="1341672"/>
            <a:ext cx="3802645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アップロードして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ここまでのうごきを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かくにんしてみよう！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吹き出し: 角を丸めた四角形 21">
            <a:extLst>
              <a:ext uri="{FF2B5EF4-FFF2-40B4-BE49-F238E27FC236}">
                <a16:creationId xmlns:a16="http://schemas.microsoft.com/office/drawing/2014/main" id="{596428B4-6BCE-EA45-9D25-0093FCF57912}"/>
              </a:ext>
            </a:extLst>
          </p:cNvPr>
          <p:cNvSpPr/>
          <p:nvPr/>
        </p:nvSpPr>
        <p:spPr>
          <a:xfrm>
            <a:off x="1621195" y="1261662"/>
            <a:ext cx="3802645" cy="1411144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FA2A70A-AD78-E34D-8F21-E7633848699F}"/>
              </a:ext>
            </a:extLst>
          </p:cNvPr>
          <p:cNvSpPr txBox="1"/>
          <p:nvPr/>
        </p:nvSpPr>
        <p:spPr>
          <a:xfrm>
            <a:off x="1755770" y="1362104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1A34C31-70B3-994F-AA96-9DE8EFAFD51A}"/>
              </a:ext>
            </a:extLst>
          </p:cNvPr>
          <p:cNvSpPr txBox="1"/>
          <p:nvPr/>
        </p:nvSpPr>
        <p:spPr>
          <a:xfrm>
            <a:off x="539835" y="3338886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94D90F62-F9C8-6348-A8AE-D021F07572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743651" y="905467"/>
            <a:ext cx="1176222" cy="196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2961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5675BBE-A57A-CF4F-841A-132137D6E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957" y="2507427"/>
            <a:ext cx="4087545" cy="2641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39C84B6-E871-FA47-B77D-985B25B57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27" y="2457869"/>
            <a:ext cx="3970106" cy="282793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9F49797-AFDD-45A6-980B-7304BBDEB635}"/>
              </a:ext>
            </a:extLst>
          </p:cNvPr>
          <p:cNvSpPr txBox="1"/>
          <p:nvPr/>
        </p:nvSpPr>
        <p:spPr>
          <a:xfrm>
            <a:off x="613146" y="1100316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からさいだいちまでをたしざんする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D1792EC-A4AA-4C25-B5BE-BE35C4D5E959}"/>
              </a:ext>
            </a:extLst>
          </p:cNvPr>
          <p:cNvSpPr txBox="1"/>
          <p:nvPr/>
        </p:nvSpPr>
        <p:spPr>
          <a:xfrm>
            <a:off x="857613" y="1602375"/>
            <a:ext cx="767324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パンダの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スプライトでつくったプログラムを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にしてつくろう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901FF65-3CF5-4FFF-9FCE-7B0C9BB49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91" y="2069033"/>
            <a:ext cx="817822" cy="1080464"/>
          </a:xfrm>
          <a:prstGeom prst="rect">
            <a:avLst/>
          </a:prstGeom>
        </p:spPr>
      </p:pic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22048121-7582-4CF3-A71F-F08BAC9FE9D7}"/>
              </a:ext>
            </a:extLst>
          </p:cNvPr>
          <p:cNvSpPr/>
          <p:nvPr/>
        </p:nvSpPr>
        <p:spPr>
          <a:xfrm>
            <a:off x="2202270" y="3341760"/>
            <a:ext cx="410777" cy="29074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FC7AF470-68D7-4A60-9AD5-68BAA4E65B0C}"/>
              </a:ext>
            </a:extLst>
          </p:cNvPr>
          <p:cNvSpPr/>
          <p:nvPr/>
        </p:nvSpPr>
        <p:spPr>
          <a:xfrm>
            <a:off x="6435969" y="3446756"/>
            <a:ext cx="919549" cy="34865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F5E86C9A-B887-4BBE-A712-D509624A9B60}"/>
              </a:ext>
            </a:extLst>
          </p:cNvPr>
          <p:cNvCxnSpPr>
            <a:cxnSpLocks/>
          </p:cNvCxnSpPr>
          <p:nvPr/>
        </p:nvCxnSpPr>
        <p:spPr>
          <a:xfrm flipV="1">
            <a:off x="4414209" y="3759895"/>
            <a:ext cx="2324681" cy="175851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952E8787-27A3-458D-B5A8-E7F2F87C84AC}"/>
              </a:ext>
            </a:extLst>
          </p:cNvPr>
          <p:cNvSpPr txBox="1"/>
          <p:nvPr/>
        </p:nvSpPr>
        <p:spPr>
          <a:xfrm>
            <a:off x="2070764" y="5618519"/>
            <a:ext cx="490446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くりかえしのじょうけんを　　　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矢印: 右 98">
            <a:extLst>
              <a:ext uri="{FF2B5EF4-FFF2-40B4-BE49-F238E27FC236}">
                <a16:creationId xmlns:a16="http://schemas.microsoft.com/office/drawing/2014/main" id="{9AC1BC9D-58BD-4F1F-84B5-2A32F8DECFEA}"/>
              </a:ext>
            </a:extLst>
          </p:cNvPr>
          <p:cNvSpPr/>
          <p:nvPr/>
        </p:nvSpPr>
        <p:spPr>
          <a:xfrm>
            <a:off x="4091189" y="3429000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87AA51C-27A5-E845-B58B-43F78BFD05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7608" y="5797366"/>
            <a:ext cx="1518361" cy="35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508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E30AE485-3BE7-0B46-B300-FEA63F887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349" y="4444608"/>
            <a:ext cx="3802026" cy="10541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5F66A64-9B6A-0A40-8C92-1976EA902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469" y="1627720"/>
            <a:ext cx="2019300" cy="1536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9946499-B9B1-4B68-92CE-0A7085473BCF}"/>
              </a:ext>
            </a:extLst>
          </p:cNvPr>
          <p:cNvSpPr txBox="1"/>
          <p:nvPr/>
        </p:nvSpPr>
        <p:spPr>
          <a:xfrm>
            <a:off x="613146" y="958273"/>
            <a:ext cx="76874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がきどうした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、ずっとしょりを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するようにしよう！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91E92BF-A84D-4C19-A4C1-5E836685F6AE}"/>
              </a:ext>
            </a:extLst>
          </p:cNvPr>
          <p:cNvSpPr txBox="1"/>
          <p:nvPr/>
        </p:nvSpPr>
        <p:spPr>
          <a:xfrm>
            <a:off x="690258" y="1051220"/>
            <a:ext cx="760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5FEF0469-CCB6-4613-BCB2-2DC9D79F7BE0}"/>
              </a:ext>
            </a:extLst>
          </p:cNvPr>
          <p:cNvCxnSpPr>
            <a:cxnSpLocks/>
          </p:cNvCxnSpPr>
          <p:nvPr/>
        </p:nvCxnSpPr>
        <p:spPr>
          <a:xfrm>
            <a:off x="747881" y="204103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278FB9EE-7DA1-45E3-89CE-5A909F9BB0AD}"/>
              </a:ext>
            </a:extLst>
          </p:cNvPr>
          <p:cNvCxnSpPr>
            <a:cxnSpLocks/>
          </p:cNvCxnSpPr>
          <p:nvPr/>
        </p:nvCxnSpPr>
        <p:spPr>
          <a:xfrm>
            <a:off x="747881" y="260646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2D479E6-8806-43D1-A89E-4FB537350407}"/>
              </a:ext>
            </a:extLst>
          </p:cNvPr>
          <p:cNvSpPr txBox="1"/>
          <p:nvPr/>
        </p:nvSpPr>
        <p:spPr>
          <a:xfrm>
            <a:off x="3039964" y="1700150"/>
            <a:ext cx="475588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5EA906E-7CC3-4EE0-82BF-6E9702D34E3D}"/>
              </a:ext>
            </a:extLst>
          </p:cNvPr>
          <p:cNvSpPr txBox="1"/>
          <p:nvPr/>
        </p:nvSpPr>
        <p:spPr>
          <a:xfrm>
            <a:off x="3081589" y="2527107"/>
            <a:ext cx="427451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AD2F9BF2-BEB8-4A85-A364-64CDA2A86745}"/>
              </a:ext>
            </a:extLst>
          </p:cNvPr>
          <p:cNvCxnSpPr>
            <a:cxnSpLocks/>
          </p:cNvCxnSpPr>
          <p:nvPr/>
        </p:nvCxnSpPr>
        <p:spPr>
          <a:xfrm>
            <a:off x="1742570" y="4268235"/>
            <a:ext cx="0" cy="23848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DEB9E293-8606-4015-AB16-DF0C2511541B}"/>
              </a:ext>
            </a:extLst>
          </p:cNvPr>
          <p:cNvCxnSpPr>
            <a:cxnSpLocks/>
          </p:cNvCxnSpPr>
          <p:nvPr/>
        </p:nvCxnSpPr>
        <p:spPr>
          <a:xfrm>
            <a:off x="774101" y="472409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2BF9544D-1604-47EC-B7E1-5F5FAA1C6A82}"/>
              </a:ext>
            </a:extLst>
          </p:cNvPr>
          <p:cNvCxnSpPr>
            <a:cxnSpLocks/>
          </p:cNvCxnSpPr>
          <p:nvPr/>
        </p:nvCxnSpPr>
        <p:spPr>
          <a:xfrm>
            <a:off x="774101" y="517100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FA3CDFF4-ADE1-4EAB-852E-B270DB393C21}"/>
              </a:ext>
            </a:extLst>
          </p:cNvPr>
          <p:cNvCxnSpPr>
            <a:cxnSpLocks/>
          </p:cNvCxnSpPr>
          <p:nvPr/>
        </p:nvCxnSpPr>
        <p:spPr>
          <a:xfrm>
            <a:off x="3818123" y="4587354"/>
            <a:ext cx="0" cy="41728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0A8F55C0-E389-426F-9742-E7AE51321199}"/>
              </a:ext>
            </a:extLst>
          </p:cNvPr>
          <p:cNvSpPr txBox="1"/>
          <p:nvPr/>
        </p:nvSpPr>
        <p:spPr>
          <a:xfrm>
            <a:off x="4679462" y="3654123"/>
            <a:ext cx="454659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をえらび、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    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DBE44837-9175-4BB8-A7AB-BB4141E19282}"/>
              </a:ext>
            </a:extLst>
          </p:cNvPr>
          <p:cNvSpPr txBox="1"/>
          <p:nvPr/>
        </p:nvSpPr>
        <p:spPr>
          <a:xfrm>
            <a:off x="4686832" y="4867387"/>
            <a:ext cx="433328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「せいぎょ」から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252CF213-9780-46B7-9BCF-01FC1A226731}"/>
              </a:ext>
            </a:extLst>
          </p:cNvPr>
          <p:cNvSpPr txBox="1"/>
          <p:nvPr/>
        </p:nvSpPr>
        <p:spPr>
          <a:xfrm>
            <a:off x="828302" y="5628356"/>
            <a:ext cx="604874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「しらべる」から　　　　　　　　　      をえらび、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て　　　　　　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2" name="図 61">
            <a:extLst>
              <a:ext uri="{FF2B5EF4-FFF2-40B4-BE49-F238E27FC236}">
                <a16:creationId xmlns:a16="http://schemas.microsoft.com/office/drawing/2014/main" id="{70D1E50B-9357-EF47-99BD-8FA46D0B7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700" y="2445068"/>
            <a:ext cx="1097375" cy="77730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480DD69-B5DF-134B-A10E-735762D737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680" y="4344536"/>
            <a:ext cx="1733943" cy="467882"/>
          </a:xfrm>
          <a:prstGeom prst="rect">
            <a:avLst/>
          </a:prstGeom>
        </p:spPr>
      </p:pic>
      <p:pic>
        <p:nvPicPr>
          <p:cNvPr id="73" name="図 72">
            <a:extLst>
              <a:ext uri="{FF2B5EF4-FFF2-40B4-BE49-F238E27FC236}">
                <a16:creationId xmlns:a16="http://schemas.microsoft.com/office/drawing/2014/main" id="{BA44AD1F-AFF0-5E40-AD6F-6DFB9814F6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634" y="1726166"/>
            <a:ext cx="1316709" cy="574101"/>
          </a:xfrm>
          <a:prstGeom prst="rect">
            <a:avLst/>
          </a:prstGeom>
        </p:spPr>
      </p:pic>
      <p:pic>
        <p:nvPicPr>
          <p:cNvPr id="74" name="図 73">
            <a:extLst>
              <a:ext uri="{FF2B5EF4-FFF2-40B4-BE49-F238E27FC236}">
                <a16:creationId xmlns:a16="http://schemas.microsoft.com/office/drawing/2014/main" id="{962FE5D6-1237-9E47-ACAD-7BDDCB6CAB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0623" y="4946643"/>
            <a:ext cx="1306051" cy="544633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91A1F895-7F45-644B-906D-9C4091B348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2060" y="5693434"/>
            <a:ext cx="2451628" cy="511793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5A09800F-B6E1-8944-9B29-92FEA9FDB2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0937" y="3709508"/>
            <a:ext cx="1475737" cy="530617"/>
          </a:xfrm>
          <a:prstGeom prst="rect">
            <a:avLst/>
          </a:prstGeom>
        </p:spPr>
      </p:pic>
      <p:pic>
        <p:nvPicPr>
          <p:cNvPr id="81" name="図 80">
            <a:extLst>
              <a:ext uri="{FF2B5EF4-FFF2-40B4-BE49-F238E27FC236}">
                <a16:creationId xmlns:a16="http://schemas.microsoft.com/office/drawing/2014/main" id="{D47BDA44-DA6A-1446-9B35-B253AF8305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268" y="6257756"/>
            <a:ext cx="1306051" cy="544633"/>
          </a:xfrm>
          <a:prstGeom prst="rect">
            <a:avLst/>
          </a:prstGeom>
        </p:spPr>
      </p:pic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2DBAD4E6-F3BC-C942-BAA5-63AFD498F189}"/>
              </a:ext>
            </a:extLst>
          </p:cNvPr>
          <p:cNvGrpSpPr/>
          <p:nvPr/>
        </p:nvGrpSpPr>
        <p:grpSpPr>
          <a:xfrm>
            <a:off x="51554" y="2455522"/>
            <a:ext cx="826535" cy="690933"/>
            <a:chOff x="6035407" y="3746180"/>
            <a:chExt cx="1024065" cy="856056"/>
          </a:xfrm>
        </p:grpSpPr>
        <p:grpSp>
          <p:nvGrpSpPr>
            <p:cNvPr id="84" name="グループ化 83">
              <a:extLst>
                <a:ext uri="{FF2B5EF4-FFF2-40B4-BE49-F238E27FC236}">
                  <a16:creationId xmlns:a16="http://schemas.microsoft.com/office/drawing/2014/main" id="{EEB94A85-94C4-E04E-A48D-C728D382F634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87" name="図 86">
                <a:extLst>
                  <a:ext uri="{FF2B5EF4-FFF2-40B4-BE49-F238E27FC236}">
                    <a16:creationId xmlns:a16="http://schemas.microsoft.com/office/drawing/2014/main" id="{79597843-1CD9-3648-8747-BA0D2E3765A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6860E20D-F943-E14A-ABA3-B9A26FA3E543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86" name="四角形: 角を丸くする 77">
              <a:extLst>
                <a:ext uri="{FF2B5EF4-FFF2-40B4-BE49-F238E27FC236}">
                  <a16:creationId xmlns:a16="http://schemas.microsoft.com/office/drawing/2014/main" id="{BD4C9D46-FCB8-A449-81E1-688FAB2F76F0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38DCC7FD-4FB5-7040-BA8B-25DC56E7DDD3}"/>
              </a:ext>
            </a:extLst>
          </p:cNvPr>
          <p:cNvGrpSpPr/>
          <p:nvPr/>
        </p:nvGrpSpPr>
        <p:grpSpPr>
          <a:xfrm>
            <a:off x="13542" y="1619935"/>
            <a:ext cx="1038413" cy="692867"/>
            <a:chOff x="7250266" y="4943854"/>
            <a:chExt cx="1038413" cy="692867"/>
          </a:xfrm>
        </p:grpSpPr>
        <p:grpSp>
          <p:nvGrpSpPr>
            <p:cNvPr id="93" name="グループ化 92">
              <a:extLst>
                <a:ext uri="{FF2B5EF4-FFF2-40B4-BE49-F238E27FC236}">
                  <a16:creationId xmlns:a16="http://schemas.microsoft.com/office/drawing/2014/main" id="{C118153C-1999-B046-B061-A57528F497EA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95" name="図 94">
                <a:extLst>
                  <a:ext uri="{FF2B5EF4-FFF2-40B4-BE49-F238E27FC236}">
                    <a16:creationId xmlns:a16="http://schemas.microsoft.com/office/drawing/2014/main" id="{32A7CDDF-3D2D-3440-A644-B917F1579A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5F0C9BB2-3647-6A41-B296-911004CA5FA3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94" name="四角形: 角を丸くする 77">
              <a:extLst>
                <a:ext uri="{FF2B5EF4-FFF2-40B4-BE49-F238E27FC236}">
                  <a16:creationId xmlns:a16="http://schemas.microsoft.com/office/drawing/2014/main" id="{5D5D1A9E-7730-0140-BDAB-F3387D84BDEF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C401728C-6DEE-ED48-A7FC-36EBEA69436F}"/>
              </a:ext>
            </a:extLst>
          </p:cNvPr>
          <p:cNvGrpSpPr/>
          <p:nvPr/>
        </p:nvGrpSpPr>
        <p:grpSpPr>
          <a:xfrm>
            <a:off x="53573" y="4989243"/>
            <a:ext cx="826535" cy="690933"/>
            <a:chOff x="6035407" y="3746180"/>
            <a:chExt cx="1024065" cy="856056"/>
          </a:xfrm>
        </p:grpSpPr>
        <p:grpSp>
          <p:nvGrpSpPr>
            <p:cNvPr id="100" name="グループ化 99">
              <a:extLst>
                <a:ext uri="{FF2B5EF4-FFF2-40B4-BE49-F238E27FC236}">
                  <a16:creationId xmlns:a16="http://schemas.microsoft.com/office/drawing/2014/main" id="{4514CB1F-88E0-724F-A00F-964C588703FE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105" name="図 104">
                <a:extLst>
                  <a:ext uri="{FF2B5EF4-FFF2-40B4-BE49-F238E27FC236}">
                    <a16:creationId xmlns:a16="http://schemas.microsoft.com/office/drawing/2014/main" id="{586CF670-DB73-A149-BD5A-EA98D510348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47536EAD-C3E9-4D4C-84E3-D483D512D3BB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101" name="四角形: 角を丸くする 77">
              <a:extLst>
                <a:ext uri="{FF2B5EF4-FFF2-40B4-BE49-F238E27FC236}">
                  <a16:creationId xmlns:a16="http://schemas.microsoft.com/office/drawing/2014/main" id="{78DA05A1-A999-A84E-8EEE-EE8F2C9B16D6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898626E0-2DD8-F240-97D2-C27B8867B617}"/>
              </a:ext>
            </a:extLst>
          </p:cNvPr>
          <p:cNvGrpSpPr/>
          <p:nvPr/>
        </p:nvGrpSpPr>
        <p:grpSpPr>
          <a:xfrm>
            <a:off x="3500956" y="3897300"/>
            <a:ext cx="1003384" cy="728702"/>
            <a:chOff x="50639" y="2242184"/>
            <a:chExt cx="1003384" cy="728702"/>
          </a:xfrm>
        </p:grpSpPr>
        <p:grpSp>
          <p:nvGrpSpPr>
            <p:cNvPr id="111" name="グループ化 110">
              <a:extLst>
                <a:ext uri="{FF2B5EF4-FFF2-40B4-BE49-F238E27FC236}">
                  <a16:creationId xmlns:a16="http://schemas.microsoft.com/office/drawing/2014/main" id="{58368919-B6EF-F74E-9727-423F10694302}"/>
                </a:ext>
              </a:extLst>
            </p:cNvPr>
            <p:cNvGrpSpPr/>
            <p:nvPr/>
          </p:nvGrpSpPr>
          <p:grpSpPr>
            <a:xfrm>
              <a:off x="50639" y="2336324"/>
              <a:ext cx="1003384" cy="634562"/>
              <a:chOff x="784441" y="1658313"/>
              <a:chExt cx="1003384" cy="634562"/>
            </a:xfrm>
          </p:grpSpPr>
          <p:pic>
            <p:nvPicPr>
              <p:cNvPr id="119" name="図 118">
                <a:extLst>
                  <a:ext uri="{FF2B5EF4-FFF2-40B4-BE49-F238E27FC236}">
                    <a16:creationId xmlns:a16="http://schemas.microsoft.com/office/drawing/2014/main" id="{C16C6F07-6918-EC47-9DC7-EFDBAD97BE1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5230" t="15152" r="6075" b="39913"/>
              <a:stretch/>
            </p:blipFill>
            <p:spPr>
              <a:xfrm>
                <a:off x="884039" y="1658313"/>
                <a:ext cx="667239" cy="334661"/>
              </a:xfrm>
              <a:prstGeom prst="rect">
                <a:avLst/>
              </a:prstGeom>
            </p:spPr>
          </p:pic>
          <p:sp>
            <p:nvSpPr>
              <p:cNvPr id="120" name="テキスト ボックス 119">
                <a:extLst>
                  <a:ext uri="{FF2B5EF4-FFF2-40B4-BE49-F238E27FC236}">
                    <a16:creationId xmlns:a16="http://schemas.microsoft.com/office/drawing/2014/main" id="{655FFA71-878B-404D-AD87-2872B2746CF2}"/>
                  </a:ext>
                </a:extLst>
              </p:cNvPr>
              <p:cNvSpPr txBox="1"/>
              <p:nvPr/>
            </p:nvSpPr>
            <p:spPr>
              <a:xfrm>
                <a:off x="784441" y="1985098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400" dirty="0"/>
                  <a:t>しらべる</a:t>
                </a:r>
                <a:endParaRPr kumimoji="1" lang="en-US" altLang="ja-JP" sz="1400" dirty="0"/>
              </a:p>
            </p:txBody>
          </p:sp>
        </p:grpSp>
        <p:sp>
          <p:nvSpPr>
            <p:cNvPr id="118" name="四角形: 角を丸くする 77">
              <a:extLst>
                <a:ext uri="{FF2B5EF4-FFF2-40B4-BE49-F238E27FC236}">
                  <a16:creationId xmlns:a16="http://schemas.microsoft.com/office/drawing/2014/main" id="{0C5E676F-4154-4842-9827-F0E410BBFE3A}"/>
                </a:ext>
              </a:extLst>
            </p:cNvPr>
            <p:cNvSpPr/>
            <p:nvPr/>
          </p:nvSpPr>
          <p:spPr>
            <a:xfrm>
              <a:off x="125933" y="2242184"/>
              <a:ext cx="79519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BE7051E3-9815-3843-B7F7-222E69D71AC2}"/>
              </a:ext>
            </a:extLst>
          </p:cNvPr>
          <p:cNvGrpSpPr/>
          <p:nvPr/>
        </p:nvGrpSpPr>
        <p:grpSpPr>
          <a:xfrm>
            <a:off x="23639" y="4142529"/>
            <a:ext cx="806970" cy="690933"/>
            <a:chOff x="1759963" y="5105628"/>
            <a:chExt cx="806970" cy="690933"/>
          </a:xfrm>
        </p:grpSpPr>
        <p:grpSp>
          <p:nvGrpSpPr>
            <p:cNvPr id="122" name="グループ化 121">
              <a:extLst>
                <a:ext uri="{FF2B5EF4-FFF2-40B4-BE49-F238E27FC236}">
                  <a16:creationId xmlns:a16="http://schemas.microsoft.com/office/drawing/2014/main" id="{1D42D3DE-FA93-414D-B546-68122D14429E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17670"/>
              <a:chOff x="952104" y="698430"/>
              <a:chExt cx="806970" cy="617670"/>
            </a:xfrm>
          </p:grpSpPr>
          <p:pic>
            <p:nvPicPr>
              <p:cNvPr id="124" name="図 123">
                <a:extLst>
                  <a:ext uri="{FF2B5EF4-FFF2-40B4-BE49-F238E27FC236}">
                    <a16:creationId xmlns:a16="http://schemas.microsoft.com/office/drawing/2014/main" id="{03666598-3CE1-ED41-8657-CB0C9BA389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125" name="テキスト ボックス 124">
                <a:extLst>
                  <a:ext uri="{FF2B5EF4-FFF2-40B4-BE49-F238E27FC236}">
                    <a16:creationId xmlns:a16="http://schemas.microsoft.com/office/drawing/2014/main" id="{19804205-DC4A-FB44-9AF2-DCDC5407CC25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み</a:t>
                </a:r>
                <a:r>
                  <a:rPr kumimoji="1" lang="ja-JP" altLang="en-US" sz="1400" dirty="0"/>
                  <a:t>ため</a:t>
                </a:r>
                <a:endParaRPr kumimoji="1" lang="en-US" altLang="ja-JP" sz="1400" dirty="0"/>
              </a:p>
            </p:txBody>
          </p:sp>
        </p:grpSp>
        <p:sp>
          <p:nvSpPr>
            <p:cNvPr id="123" name="四角形: 角を丸くする 77">
              <a:extLst>
                <a:ext uri="{FF2B5EF4-FFF2-40B4-BE49-F238E27FC236}">
                  <a16:creationId xmlns:a16="http://schemas.microsoft.com/office/drawing/2014/main" id="{A920EBE4-72AA-D544-88FB-FDEA1085951E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B181EBD3-2ED1-B649-A2C5-F7EC257022A5}"/>
              </a:ext>
            </a:extLst>
          </p:cNvPr>
          <p:cNvGrpSpPr/>
          <p:nvPr/>
        </p:nvGrpSpPr>
        <p:grpSpPr>
          <a:xfrm>
            <a:off x="1295037" y="3558949"/>
            <a:ext cx="1003385" cy="732937"/>
            <a:chOff x="2163924" y="3899247"/>
            <a:chExt cx="1003385" cy="732937"/>
          </a:xfrm>
        </p:grpSpPr>
        <p:grpSp>
          <p:nvGrpSpPr>
            <p:cNvPr id="127" name="グループ化 126">
              <a:extLst>
                <a:ext uri="{FF2B5EF4-FFF2-40B4-BE49-F238E27FC236}">
                  <a16:creationId xmlns:a16="http://schemas.microsoft.com/office/drawing/2014/main" id="{2F0535B3-D27A-8F48-AC32-9CA48CE24CDA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129" name="図 128">
                <a:extLst>
                  <a:ext uri="{FF2B5EF4-FFF2-40B4-BE49-F238E27FC236}">
                    <a16:creationId xmlns:a16="http://schemas.microsoft.com/office/drawing/2014/main" id="{56F897BA-AED9-AA47-AB8F-EFB9C8877A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130" name="テキスト ボックス 129">
                <a:extLst>
                  <a:ext uri="{FF2B5EF4-FFF2-40B4-BE49-F238E27FC236}">
                    <a16:creationId xmlns:a16="http://schemas.microsoft.com/office/drawing/2014/main" id="{B32CD6D2-5487-AA42-A9B8-B6CE4FB94AF4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128" name="四角形: 角を丸くする 77">
              <a:extLst>
                <a:ext uri="{FF2B5EF4-FFF2-40B4-BE49-F238E27FC236}">
                  <a16:creationId xmlns:a16="http://schemas.microsoft.com/office/drawing/2014/main" id="{25EF459B-803E-F749-A51B-D3FC871B1A30}"/>
                </a:ext>
              </a:extLst>
            </p:cNvPr>
            <p:cNvSpPr/>
            <p:nvPr/>
          </p:nvSpPr>
          <p:spPr>
            <a:xfrm>
              <a:off x="2163924" y="3899247"/>
              <a:ext cx="888423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03459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>
            <a:extLst>
              <a:ext uri="{FF2B5EF4-FFF2-40B4-BE49-F238E27FC236}">
                <a16:creationId xmlns:a16="http://schemas.microsoft.com/office/drawing/2014/main" id="{3F07FD22-75EB-4C4D-96D2-9256AD681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363" y="3097031"/>
            <a:ext cx="2145313" cy="1621146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16826EF8-5CD5-474F-85BE-2D2DC4F49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08" y="1250471"/>
            <a:ext cx="1328452" cy="121429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7A52B51C-D694-43C4-8B9E-48B36E4D3DBE}"/>
              </a:ext>
            </a:extLst>
          </p:cNvPr>
          <p:cNvSpPr/>
          <p:nvPr/>
        </p:nvSpPr>
        <p:spPr>
          <a:xfrm>
            <a:off x="636639" y="1954218"/>
            <a:ext cx="1079263" cy="30184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1339E8C2-9236-42B8-8A6B-CDF96BCC3389}"/>
              </a:ext>
            </a:extLst>
          </p:cNvPr>
          <p:cNvCxnSpPr>
            <a:cxnSpLocks/>
          </p:cNvCxnSpPr>
          <p:nvPr/>
        </p:nvCxnSpPr>
        <p:spPr>
          <a:xfrm flipH="1" flipV="1">
            <a:off x="1696304" y="2244585"/>
            <a:ext cx="283408" cy="3993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584C99C4-0C87-40F2-8AE7-FCDFAC6E0D16}"/>
              </a:ext>
            </a:extLst>
          </p:cNvPr>
          <p:cNvCxnSpPr>
            <a:cxnSpLocks/>
          </p:cNvCxnSpPr>
          <p:nvPr/>
        </p:nvCxnSpPr>
        <p:spPr>
          <a:xfrm flipH="1" flipV="1">
            <a:off x="1453979" y="2424745"/>
            <a:ext cx="566816" cy="14875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4BF5047D-FB3F-4433-974B-6BA4484B740E}"/>
              </a:ext>
            </a:extLst>
          </p:cNvPr>
          <p:cNvCxnSpPr>
            <a:cxnSpLocks/>
          </p:cNvCxnSpPr>
          <p:nvPr/>
        </p:nvCxnSpPr>
        <p:spPr>
          <a:xfrm flipH="1" flipV="1">
            <a:off x="1259276" y="2577299"/>
            <a:ext cx="720742" cy="24278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908A4802-18BC-4BD5-9094-16125CCBAE98}"/>
              </a:ext>
            </a:extLst>
          </p:cNvPr>
          <p:cNvSpPr txBox="1"/>
          <p:nvPr/>
        </p:nvSpPr>
        <p:spPr>
          <a:xfrm>
            <a:off x="1945112" y="1042734"/>
            <a:ext cx="47688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　　　　　にいれる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矢印: 右 93">
            <a:extLst>
              <a:ext uri="{FF2B5EF4-FFF2-40B4-BE49-F238E27FC236}">
                <a16:creationId xmlns:a16="http://schemas.microsoft.com/office/drawing/2014/main" id="{9243B1C5-1F1F-4C92-8C6C-44FDFB052D25}"/>
              </a:ext>
            </a:extLst>
          </p:cNvPr>
          <p:cNvSpPr/>
          <p:nvPr/>
        </p:nvSpPr>
        <p:spPr>
          <a:xfrm>
            <a:off x="4311986" y="3195367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B8368F6B-C0C0-44EA-93D4-DE6508D51BDA}"/>
              </a:ext>
            </a:extLst>
          </p:cNvPr>
          <p:cNvSpPr txBox="1"/>
          <p:nvPr/>
        </p:nvSpPr>
        <p:spPr>
          <a:xfrm>
            <a:off x="532070" y="5442874"/>
            <a:ext cx="862070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（ファイルめい：「（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のなまえ）ステップアップほそく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」）</a:t>
            </a:r>
          </a:p>
        </p:txBody>
      </p: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5E789FA5-66A1-4BE3-AF89-2CD25A58606A}"/>
              </a:ext>
            </a:extLst>
          </p:cNvPr>
          <p:cNvGrpSpPr/>
          <p:nvPr/>
        </p:nvGrpSpPr>
        <p:grpSpPr>
          <a:xfrm>
            <a:off x="532070" y="6242685"/>
            <a:ext cx="8260772" cy="577081"/>
            <a:chOff x="551663" y="4869656"/>
            <a:chExt cx="8260772" cy="577081"/>
          </a:xfrm>
        </p:grpSpPr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552F2989-3D3F-4A83-B7C3-95380B89E166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して、う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ご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BDEE2A3D-F7BE-4111-9D76-855594FF21A2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1" name="図 30">
            <a:extLst>
              <a:ext uri="{FF2B5EF4-FFF2-40B4-BE49-F238E27FC236}">
                <a16:creationId xmlns:a16="http://schemas.microsoft.com/office/drawing/2014/main" id="{E4C5FB41-1F52-D449-AF12-E38ABBDA3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2006" y="2073518"/>
            <a:ext cx="3265734" cy="1022434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267D7AA6-085E-D446-BEEF-B30E97D1FD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9712" y="4706841"/>
            <a:ext cx="2157779" cy="70962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BF8C7D3-1CBA-8041-852C-DAB1307A6E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9293" y="1954218"/>
            <a:ext cx="3783689" cy="3871434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3672569F-A7FE-EF4E-A3CA-EFD7FD4FAB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0149" y="1041602"/>
            <a:ext cx="1097375" cy="77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527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ちょっとむずかしいよ！よくかんがえよう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1949772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E8D3BF0-98E8-46F3-A16A-DFA4E78E1D4C}"/>
              </a:ext>
            </a:extLst>
          </p:cNvPr>
          <p:cNvSpPr txBox="1"/>
          <p:nvPr/>
        </p:nvSpPr>
        <p:spPr>
          <a:xfrm>
            <a:off x="470513" y="1002191"/>
            <a:ext cx="838064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パンダがだすクイズにこたえよう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かいとうに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よってパンダと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のうごきをかえて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77775E0-E6FF-46B7-8389-084A09D0FD4A}"/>
              </a:ext>
            </a:extLst>
          </p:cNvPr>
          <p:cNvSpPr txBox="1"/>
          <p:nvPr/>
        </p:nvSpPr>
        <p:spPr>
          <a:xfrm>
            <a:off x="4944084" y="1642819"/>
            <a:ext cx="6955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2" name="補足4-5">
            <a:hlinkClick r:id="" action="ppaction://media"/>
            <a:extLst>
              <a:ext uri="{FF2B5EF4-FFF2-40B4-BE49-F238E27FC236}">
                <a16:creationId xmlns:a16="http://schemas.microsoft.com/office/drawing/2014/main" id="{66F7EB57-E446-42AD-9A29-085F0F9E33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2655" y="2248686"/>
            <a:ext cx="7924800" cy="4175125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5FC1587-4636-4FA7-AB42-CFA90104F214}"/>
              </a:ext>
            </a:extLst>
          </p:cNvPr>
          <p:cNvSpPr/>
          <p:nvPr/>
        </p:nvSpPr>
        <p:spPr>
          <a:xfrm>
            <a:off x="538449" y="2231973"/>
            <a:ext cx="8042896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48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86BD119-02B9-440D-8588-49A0508C7628}"/>
              </a:ext>
            </a:extLst>
          </p:cNvPr>
          <p:cNvSpPr txBox="1"/>
          <p:nvPr/>
        </p:nvSpPr>
        <p:spPr>
          <a:xfrm>
            <a:off x="467432" y="1691012"/>
            <a:ext cx="8481259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ja-JP" altLang="en-US" b="1" i="0" u="sng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リスト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にいれてじゅんびを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してください。</a:t>
            </a: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はじゆうに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ください。</a:t>
            </a: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もじゆうに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めて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ください。</a:t>
            </a: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をぜんぶだしたら、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さいご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パンダが「おわり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」というよう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にしてください。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2A7F6DD-4E61-4D3A-AF20-A60EE4A78FFF}"/>
              </a:ext>
            </a:extLst>
          </p:cNvPr>
          <p:cNvSpPr txBox="1"/>
          <p:nvPr/>
        </p:nvSpPr>
        <p:spPr>
          <a:xfrm>
            <a:off x="2393953" y="4580692"/>
            <a:ext cx="28506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リストってなんだろう？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へんすうと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はちがうのかな？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吹き出し: 角を丸めた四角形 46">
            <a:extLst>
              <a:ext uri="{FF2B5EF4-FFF2-40B4-BE49-F238E27FC236}">
                <a16:creationId xmlns:a16="http://schemas.microsoft.com/office/drawing/2014/main" id="{4494D58C-6849-493B-9778-D765CA8AB45A}"/>
              </a:ext>
            </a:extLst>
          </p:cNvPr>
          <p:cNvSpPr/>
          <p:nvPr/>
        </p:nvSpPr>
        <p:spPr>
          <a:xfrm>
            <a:off x="2240624" y="4536975"/>
            <a:ext cx="3116265" cy="1120266"/>
          </a:xfrm>
          <a:prstGeom prst="wedgeRoundRectCallout">
            <a:avLst>
              <a:gd name="adj1" fmla="val 58388"/>
              <a:gd name="adj2" fmla="val -651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8D80B164-10D9-49EC-A876-2E5C82E67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5359" y="4914975"/>
            <a:ext cx="1289331" cy="90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629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696" y="291567"/>
            <a:ext cx="8380640" cy="466281"/>
          </a:xfrm>
        </p:spPr>
        <p:txBody>
          <a:bodyPr/>
          <a:lstStyle/>
          <a:p>
            <a:r>
              <a:rPr lang="ja-JP" altLang="en-US" dirty="0"/>
              <a:t>リストとは？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3765330-253B-C849-AF63-65A62185C2B7}"/>
              </a:ext>
            </a:extLst>
          </p:cNvPr>
          <p:cNvGrpSpPr/>
          <p:nvPr/>
        </p:nvGrpSpPr>
        <p:grpSpPr>
          <a:xfrm>
            <a:off x="624755" y="841886"/>
            <a:ext cx="7956277" cy="630942"/>
            <a:chOff x="1082214" y="1167334"/>
            <a:chExt cx="7956277" cy="630942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E28E02B-6201-4011-ABA8-2C45F8A67E00}"/>
                </a:ext>
              </a:extLst>
            </p:cNvPr>
            <p:cNvSpPr txBox="1"/>
            <p:nvPr/>
          </p:nvSpPr>
          <p:spPr>
            <a:xfrm>
              <a:off x="1082214" y="1167334"/>
              <a:ext cx="7956277" cy="630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「リスト」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は、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はこ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がたくさんならんだ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1698D859-E60A-40D6-9D17-E84184FC5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76270" y="1182859"/>
              <a:ext cx="565549" cy="605946"/>
            </a:xfrm>
            <a:prstGeom prst="rect">
              <a:avLst/>
            </a:prstGeom>
          </p:spPr>
        </p:pic>
      </p:grpSp>
      <p:pic>
        <p:nvPicPr>
          <p:cNvPr id="49" name="図 48">
            <a:extLst>
              <a:ext uri="{FF2B5EF4-FFF2-40B4-BE49-F238E27FC236}">
                <a16:creationId xmlns:a16="http://schemas.microsoft.com/office/drawing/2014/main" id="{AB5ECAF0-F62D-4312-AF17-B23501408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32" y="3351947"/>
            <a:ext cx="7734300" cy="3381375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F1B2F24-193E-424A-9CD0-3F644DF3A24A}"/>
              </a:ext>
            </a:extLst>
          </p:cNvPr>
          <p:cNvSpPr txBox="1"/>
          <p:nvPr/>
        </p:nvSpPr>
        <p:spPr>
          <a:xfrm>
            <a:off x="0" y="3429000"/>
            <a:ext cx="11132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AB952EE-8B79-48B7-B642-2CB0E78910EF}"/>
              </a:ext>
            </a:extLst>
          </p:cNvPr>
          <p:cNvSpPr txBox="1"/>
          <p:nvPr/>
        </p:nvSpPr>
        <p:spPr>
          <a:xfrm>
            <a:off x="1893343" y="5433748"/>
            <a:ext cx="9414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リスト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C1992B30-4DD8-4377-9FE8-E3E9CAF597A6}"/>
              </a:ext>
            </a:extLst>
          </p:cNvPr>
          <p:cNvSpPr txBox="1"/>
          <p:nvPr/>
        </p:nvSpPr>
        <p:spPr>
          <a:xfrm>
            <a:off x="948183" y="1541246"/>
            <a:ext cx="658278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たくさんのはこにへんすうめいとばんごうが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ついています。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4D9F7F5-6BA7-4A06-B869-09F534843887}"/>
              </a:ext>
            </a:extLst>
          </p:cNvPr>
          <p:cNvSpPr txBox="1"/>
          <p:nvPr/>
        </p:nvSpPr>
        <p:spPr>
          <a:xfrm>
            <a:off x="948183" y="1996402"/>
            <a:ext cx="852264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・へんすうめいとばんごうをくみあわせて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Q[2]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のように）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はこをしていします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F5BCBE93-2762-48BE-95F2-9E8835DB5750}"/>
              </a:ext>
            </a:extLst>
          </p:cNvPr>
          <p:cNvSpPr txBox="1"/>
          <p:nvPr/>
        </p:nvSpPr>
        <p:spPr>
          <a:xfrm>
            <a:off x="948183" y="3063406"/>
            <a:ext cx="71118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・はこのかずはじゆうにふやしたり、へらしたり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できます。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04970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E3D6BD7-27D2-E847-A7A2-D02C3E2EF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895" y="1061063"/>
            <a:ext cx="3978234" cy="3095393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F31A53D1-2DB2-D947-8CF4-5E1F6F331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602" y="1933730"/>
            <a:ext cx="2108200" cy="9144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941" y="255036"/>
            <a:ext cx="8380640" cy="466281"/>
          </a:xfrm>
        </p:spPr>
        <p:txBody>
          <a:bodyPr/>
          <a:lstStyle/>
          <a:p>
            <a:r>
              <a:rPr lang="ja-JP" altLang="en-US"/>
              <a:t>リストのつくりかた</a:t>
            </a:r>
            <a:endParaRPr lang="ja-JP" altLang="en-US" dirty="0"/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B3565DC1-CE3B-4EAC-ABB4-5DE7936858CE}"/>
              </a:ext>
            </a:extLst>
          </p:cNvPr>
          <p:cNvCxnSpPr>
            <a:cxnSpLocks/>
          </p:cNvCxnSpPr>
          <p:nvPr/>
        </p:nvCxnSpPr>
        <p:spPr>
          <a:xfrm>
            <a:off x="1639582" y="2563009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A0FCEB22-35AF-4A07-B3BF-88A49CC7AE4A}"/>
              </a:ext>
            </a:extLst>
          </p:cNvPr>
          <p:cNvSpPr/>
          <p:nvPr/>
        </p:nvSpPr>
        <p:spPr>
          <a:xfrm>
            <a:off x="2246756" y="2388274"/>
            <a:ext cx="1860808" cy="4362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746EEA2D-A0ED-464C-94B0-EC376E37CA13}"/>
              </a:ext>
            </a:extLst>
          </p:cNvPr>
          <p:cNvSpPr/>
          <p:nvPr/>
        </p:nvSpPr>
        <p:spPr>
          <a:xfrm>
            <a:off x="5118437" y="2126347"/>
            <a:ext cx="3471150" cy="402518"/>
          </a:xfrm>
          <a:prstGeom prst="roundRect">
            <a:avLst>
              <a:gd name="adj" fmla="val 4922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17127FD8-B0D5-4ED9-BD0D-B098A157E5EF}"/>
              </a:ext>
            </a:extLst>
          </p:cNvPr>
          <p:cNvSpPr/>
          <p:nvPr/>
        </p:nvSpPr>
        <p:spPr>
          <a:xfrm>
            <a:off x="7065512" y="3702211"/>
            <a:ext cx="987617" cy="40251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4BB3ACD4-410F-4A98-A90E-CDF52BAF5C4D}"/>
              </a:ext>
            </a:extLst>
          </p:cNvPr>
          <p:cNvCxnSpPr>
            <a:cxnSpLocks/>
          </p:cNvCxnSpPr>
          <p:nvPr/>
        </p:nvCxnSpPr>
        <p:spPr>
          <a:xfrm>
            <a:off x="4182465" y="2644368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CE4C26B-0F90-4761-8085-E4495000F5AE}"/>
              </a:ext>
            </a:extLst>
          </p:cNvPr>
          <p:cNvSpPr txBox="1"/>
          <p:nvPr/>
        </p:nvSpPr>
        <p:spPr>
          <a:xfrm>
            <a:off x="575025" y="739541"/>
            <a:ext cx="444259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から「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リスト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をつくる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7CCD75A-2953-44C2-8E41-53B3D7B98748}"/>
              </a:ext>
            </a:extLst>
          </p:cNvPr>
          <p:cNvSpPr txBox="1"/>
          <p:nvPr/>
        </p:nvSpPr>
        <p:spPr>
          <a:xfrm>
            <a:off x="481282" y="3063872"/>
            <a:ext cx="513833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しいリストめいに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リストの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をにゅうりょくし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2DFE6632-867E-4400-9753-9B7A25D38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39" y="4872809"/>
            <a:ext cx="877664" cy="1486917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21E9177-8673-4923-8991-62B8945561DF}"/>
              </a:ext>
            </a:extLst>
          </p:cNvPr>
          <p:cNvGrpSpPr/>
          <p:nvPr/>
        </p:nvGrpSpPr>
        <p:grpSpPr>
          <a:xfrm>
            <a:off x="1476746" y="4162162"/>
            <a:ext cx="7010306" cy="2623795"/>
            <a:chOff x="1476746" y="4162162"/>
            <a:chExt cx="7010306" cy="2623795"/>
          </a:xfrm>
        </p:grpSpPr>
        <p:sp>
          <p:nvSpPr>
            <p:cNvPr id="81" name="吹き出し: 角を丸めた四角形 80">
              <a:extLst>
                <a:ext uri="{FF2B5EF4-FFF2-40B4-BE49-F238E27FC236}">
                  <a16:creationId xmlns:a16="http://schemas.microsoft.com/office/drawing/2014/main" id="{979D5E57-0FAC-44DA-AFF1-2D956488753F}"/>
                </a:ext>
              </a:extLst>
            </p:cNvPr>
            <p:cNvSpPr/>
            <p:nvPr/>
          </p:nvSpPr>
          <p:spPr>
            <a:xfrm>
              <a:off x="1476746" y="4225570"/>
              <a:ext cx="7010306" cy="2504830"/>
            </a:xfrm>
            <a:prstGeom prst="wedgeRoundRectCallout">
              <a:avLst>
                <a:gd name="adj1" fmla="val -52155"/>
                <a:gd name="adj2" fmla="val -9603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045A6AC5-5529-4F8C-831D-413B59372075}"/>
                </a:ext>
              </a:extLst>
            </p:cNvPr>
            <p:cNvSpPr txBox="1"/>
            <p:nvPr/>
          </p:nvSpPr>
          <p:spPr>
            <a:xfrm>
              <a:off x="1695632" y="4162162"/>
              <a:ext cx="6791420" cy="2623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すべてのスプライトよう：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プロジェクトないのぜんぶのスプライトでつかえる、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      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きょうつうのリストになるよ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このスプライトのみ　：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リストをつくったときに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えらんでいたスプライトだけでつかえるリストになるよ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F6C63A2F-E6E7-8547-925E-1CA4CC7D805E}"/>
              </a:ext>
            </a:extLst>
          </p:cNvPr>
          <p:cNvGrpSpPr/>
          <p:nvPr/>
        </p:nvGrpSpPr>
        <p:grpSpPr>
          <a:xfrm>
            <a:off x="626206" y="2141285"/>
            <a:ext cx="1003384" cy="732937"/>
            <a:chOff x="2163925" y="3899247"/>
            <a:chExt cx="1003384" cy="732937"/>
          </a:xfrm>
        </p:grpSpPr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17AD9CE4-F88B-AE4A-B266-5FB189A90A8D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60" name="図 59">
                <a:extLst>
                  <a:ext uri="{FF2B5EF4-FFF2-40B4-BE49-F238E27FC236}">
                    <a16:creationId xmlns:a16="http://schemas.microsoft.com/office/drawing/2014/main" id="{4EA45324-07F1-AF42-A410-BFAB3F510C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E30E00CE-89C5-0D4B-B44F-AF66B82346E1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59" name="四角形: 角を丸くする 77">
              <a:extLst>
                <a:ext uri="{FF2B5EF4-FFF2-40B4-BE49-F238E27FC236}">
                  <a16:creationId xmlns:a16="http://schemas.microsoft.com/office/drawing/2014/main" id="{6FAA3BE5-6DDC-2B4A-89BE-865C9062E310}"/>
                </a:ext>
              </a:extLst>
            </p:cNvPr>
            <p:cNvSpPr/>
            <p:nvPr/>
          </p:nvSpPr>
          <p:spPr>
            <a:xfrm>
              <a:off x="2163925" y="3899247"/>
              <a:ext cx="83786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57575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0ADC1C1-17B4-F746-A795-276EAEF23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930" y="2139525"/>
            <a:ext cx="3429000" cy="2857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チャレンジ！</a:t>
            </a:r>
            <a:endParaRPr lang="ja-JP" altLang="en-US" dirty="0"/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4E4BCF21-975B-488D-A96E-6FBE09F57316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EBF00329-0FC3-441B-A6DE-C4B97919F108}"/>
              </a:ext>
            </a:extLst>
          </p:cNvPr>
          <p:cNvSpPr/>
          <p:nvPr/>
        </p:nvSpPr>
        <p:spPr>
          <a:xfrm>
            <a:off x="751727" y="2860432"/>
            <a:ext cx="840090" cy="8577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537E91B8-F852-4AC8-B63D-135B999CF52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「スプライト」タブから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Panda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をえらぼう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76889544-AFAE-4D6E-ADD4-0829F7DCBE92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61931CB-1471-4010-B225-01757998BE0E}"/>
              </a:ext>
            </a:extLst>
          </p:cNvPr>
          <p:cNvSpPr txBox="1"/>
          <p:nvPr/>
        </p:nvSpPr>
        <p:spPr>
          <a:xfrm>
            <a:off x="4401251" y="213952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D269C922-6030-491B-BFD9-33C8F26841BE}"/>
              </a:ext>
            </a:extLst>
          </p:cNvPr>
          <p:cNvCxnSpPr>
            <a:cxnSpLocks/>
          </p:cNvCxnSpPr>
          <p:nvPr/>
        </p:nvCxnSpPr>
        <p:spPr>
          <a:xfrm flipH="1" flipV="1">
            <a:off x="1851138" y="3429000"/>
            <a:ext cx="3165203" cy="11866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86A3932A-140C-4463-BC84-74732FA2999E}"/>
              </a:ext>
            </a:extLst>
          </p:cNvPr>
          <p:cNvGrpSpPr/>
          <p:nvPr/>
        </p:nvGrpSpPr>
        <p:grpSpPr>
          <a:xfrm>
            <a:off x="4851389" y="3867853"/>
            <a:ext cx="4565010" cy="2062103"/>
            <a:chOff x="5344289" y="4673458"/>
            <a:chExt cx="3915121" cy="2062103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24C41964-A340-45C4-8B02-DC4A36401553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えらば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F0DFDAAA-11A1-4511-A31C-563752091B05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04B3E4A-57F6-A14F-BC7E-C1CDFC5ED0C9}"/>
              </a:ext>
            </a:extLst>
          </p:cNvPr>
          <p:cNvSpPr txBox="1"/>
          <p:nvPr/>
        </p:nvSpPr>
        <p:spPr>
          <a:xfrm>
            <a:off x="3009492" y="1297986"/>
            <a:ext cx="848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パンダ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38242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8494DB-856D-CE4E-9717-C5BCEE64C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150" y="2475500"/>
            <a:ext cx="3564259" cy="278942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：あたいをだいにゅうするリストをよういする</a:t>
            </a:r>
            <a:endParaRPr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0DEC377-AD16-4FC7-A336-BF1B496DE0EF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かいとう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のリストをつくる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FBBFFA5C-799F-491A-9C5F-F227FD107829}"/>
              </a:ext>
            </a:extLst>
          </p:cNvPr>
          <p:cNvCxnSpPr>
            <a:cxnSpLocks/>
          </p:cNvCxnSpPr>
          <p:nvPr/>
        </p:nvCxnSpPr>
        <p:spPr>
          <a:xfrm>
            <a:off x="1672756" y="3595107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351BE28B-9841-467E-99AE-C4BBDD4BC761}"/>
              </a:ext>
            </a:extLst>
          </p:cNvPr>
          <p:cNvSpPr/>
          <p:nvPr/>
        </p:nvSpPr>
        <p:spPr>
          <a:xfrm>
            <a:off x="5201938" y="3403197"/>
            <a:ext cx="3098681" cy="402518"/>
          </a:xfrm>
          <a:prstGeom prst="roundRect">
            <a:avLst>
              <a:gd name="adj" fmla="val 4922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AB4E0626-1949-489B-83CA-E86904A1626B}"/>
              </a:ext>
            </a:extLst>
          </p:cNvPr>
          <p:cNvSpPr/>
          <p:nvPr/>
        </p:nvSpPr>
        <p:spPr>
          <a:xfrm>
            <a:off x="5225473" y="3952488"/>
            <a:ext cx="216357" cy="2163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45A141F6-E5D3-466A-ADF3-BD2CD360A8C6}"/>
              </a:ext>
            </a:extLst>
          </p:cNvPr>
          <p:cNvSpPr/>
          <p:nvPr/>
        </p:nvSpPr>
        <p:spPr>
          <a:xfrm>
            <a:off x="6887986" y="4825789"/>
            <a:ext cx="960924" cy="39603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400403BD-6488-45C2-99CA-F68A6C0529A7}"/>
              </a:ext>
            </a:extLst>
          </p:cNvPr>
          <p:cNvCxnSpPr>
            <a:cxnSpLocks/>
          </p:cNvCxnSpPr>
          <p:nvPr/>
        </p:nvCxnSpPr>
        <p:spPr>
          <a:xfrm>
            <a:off x="4204920" y="3576431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B2FD462-3F31-434F-9B2D-110CB4011BBB}"/>
              </a:ext>
            </a:extLst>
          </p:cNvPr>
          <p:cNvSpPr txBox="1"/>
          <p:nvPr/>
        </p:nvSpPr>
        <p:spPr>
          <a:xfrm>
            <a:off x="506084" y="1841923"/>
            <a:ext cx="460281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リストをつくる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F4D4715-71CA-44D8-BB51-7AE4A1E4E97F}"/>
              </a:ext>
            </a:extLst>
          </p:cNvPr>
          <p:cNvSpPr txBox="1"/>
          <p:nvPr/>
        </p:nvSpPr>
        <p:spPr>
          <a:xfrm>
            <a:off x="2729942" y="5469541"/>
            <a:ext cx="598543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しい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リストめい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に「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」とにゅうりょくし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「すべて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のスプライトよう」をえらんで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17D7ED8-B237-2A4A-959A-11A821AB95BC}"/>
              </a:ext>
            </a:extLst>
          </p:cNvPr>
          <p:cNvGrpSpPr/>
          <p:nvPr/>
        </p:nvGrpSpPr>
        <p:grpSpPr>
          <a:xfrm>
            <a:off x="2199176" y="3208585"/>
            <a:ext cx="2108200" cy="914400"/>
            <a:chOff x="2079510" y="1239041"/>
            <a:chExt cx="2108200" cy="914400"/>
          </a:xfrm>
        </p:grpSpPr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988488F5-1D24-4044-AFDA-A4FFE5B86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9510" y="1239041"/>
              <a:ext cx="2108200" cy="914400"/>
            </a:xfrm>
            <a:prstGeom prst="rect">
              <a:avLst/>
            </a:prstGeom>
          </p:spPr>
        </p:pic>
        <p:sp>
          <p:nvSpPr>
            <p:cNvPr id="51" name="四角形: 角を丸くする 35">
              <a:extLst>
                <a:ext uri="{FF2B5EF4-FFF2-40B4-BE49-F238E27FC236}">
                  <a16:creationId xmlns:a16="http://schemas.microsoft.com/office/drawing/2014/main" id="{3968B3AB-AA5A-F141-9538-64A01C18DB68}"/>
                </a:ext>
              </a:extLst>
            </p:cNvPr>
            <p:cNvSpPr/>
            <p:nvPr/>
          </p:nvSpPr>
          <p:spPr>
            <a:xfrm>
              <a:off x="2166731" y="1713660"/>
              <a:ext cx="1783946" cy="41398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1812926D-D0C2-1841-A1A1-7A6DF43439AA}"/>
              </a:ext>
            </a:extLst>
          </p:cNvPr>
          <p:cNvGrpSpPr/>
          <p:nvPr/>
        </p:nvGrpSpPr>
        <p:grpSpPr>
          <a:xfrm>
            <a:off x="704941" y="3276816"/>
            <a:ext cx="1003384" cy="732937"/>
            <a:chOff x="2163925" y="3899247"/>
            <a:chExt cx="1003384" cy="732937"/>
          </a:xfrm>
        </p:grpSpPr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id="{5FFD8695-AA82-E842-A467-4406AEE24489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64" name="図 63">
                <a:extLst>
                  <a:ext uri="{FF2B5EF4-FFF2-40B4-BE49-F238E27FC236}">
                    <a16:creationId xmlns:a16="http://schemas.microsoft.com/office/drawing/2014/main" id="{76DB2FE6-EC00-114F-AA2D-9762270B4A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C7D30473-05B4-654F-A364-B260AECD3837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63" name="四角形: 角を丸くする 77">
              <a:extLst>
                <a:ext uri="{FF2B5EF4-FFF2-40B4-BE49-F238E27FC236}">
                  <a16:creationId xmlns:a16="http://schemas.microsoft.com/office/drawing/2014/main" id="{74ED75A5-9531-4348-A7E8-8A1DB7B1772D}"/>
                </a:ext>
              </a:extLst>
            </p:cNvPr>
            <p:cNvSpPr/>
            <p:nvPr/>
          </p:nvSpPr>
          <p:spPr>
            <a:xfrm>
              <a:off x="2241662" y="3899247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7771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B9E61EB-1208-3349-93A1-E01069771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72" y="1072684"/>
            <a:ext cx="3592053" cy="572083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：あたいをだいにゅうするリストをよういする</a:t>
            </a:r>
            <a:endParaRPr lang="ja-JP" altLang="en-US" dirty="0"/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8D1B20A5-1E42-466E-B6EB-200D8AC1DCDB}"/>
              </a:ext>
            </a:extLst>
          </p:cNvPr>
          <p:cNvSpPr/>
          <p:nvPr/>
        </p:nvSpPr>
        <p:spPr>
          <a:xfrm>
            <a:off x="227472" y="1758462"/>
            <a:ext cx="3873033" cy="5099542"/>
          </a:xfrm>
          <a:prstGeom prst="roundRect">
            <a:avLst>
              <a:gd name="adj" fmla="val 374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A35EB929-273F-4DFF-A5F7-DC68FACF7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733" y="4427324"/>
            <a:ext cx="1062095" cy="1692565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F26BD995-E3E6-4541-B7F1-B5E81DD6D55C}"/>
              </a:ext>
            </a:extLst>
          </p:cNvPr>
          <p:cNvSpPr txBox="1"/>
          <p:nvPr/>
        </p:nvSpPr>
        <p:spPr>
          <a:xfrm>
            <a:off x="4100505" y="2430676"/>
            <a:ext cx="504349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」というなまえの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リストができた！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57767C3-54A8-4F34-A21B-4606EE79720E}"/>
              </a:ext>
            </a:extLst>
          </p:cNvPr>
          <p:cNvGrpSpPr/>
          <p:nvPr/>
        </p:nvGrpSpPr>
        <p:grpSpPr>
          <a:xfrm>
            <a:off x="4179395" y="3216233"/>
            <a:ext cx="4506764" cy="1131079"/>
            <a:chOff x="4179395" y="3216233"/>
            <a:chExt cx="4506764" cy="1131079"/>
          </a:xfrm>
        </p:grpSpPr>
        <p:sp>
          <p:nvSpPr>
            <p:cNvPr id="59" name="吹き出し: 角を丸めた四角形 58">
              <a:extLst>
                <a:ext uri="{FF2B5EF4-FFF2-40B4-BE49-F238E27FC236}">
                  <a16:creationId xmlns:a16="http://schemas.microsoft.com/office/drawing/2014/main" id="{EBF292AF-17E0-4EAA-B089-D584E2389093}"/>
                </a:ext>
              </a:extLst>
            </p:cNvPr>
            <p:cNvSpPr/>
            <p:nvPr/>
          </p:nvSpPr>
          <p:spPr>
            <a:xfrm>
              <a:off x="4179395" y="3216233"/>
              <a:ext cx="4506764" cy="1131079"/>
            </a:xfrm>
            <a:prstGeom prst="wedgeRoundRectCallout">
              <a:avLst>
                <a:gd name="adj1" fmla="val 33656"/>
                <a:gd name="adj2" fmla="val 71885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97DC1291-4AD0-41EF-90E8-4105E09FAAAE}"/>
                </a:ext>
              </a:extLst>
            </p:cNvPr>
            <p:cNvSpPr txBox="1"/>
            <p:nvPr/>
          </p:nvSpPr>
          <p:spPr>
            <a:xfrm>
              <a:off x="4385660" y="3230087"/>
              <a:ext cx="425181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おなじてじゅんで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リスト「</a:t>
              </a:r>
              <a:r>
                <a:rPr kumimoji="1" lang="ja-JP" altLang="en-US" sz="1600" b="1" u="sng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かいとう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」もつくって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A6FC8454-95E4-2F46-92D7-7C8E57D0F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7508" y="4606856"/>
            <a:ext cx="19304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7631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6E844FA-7CA1-1E44-B2BC-0DA5238BF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20" y="1642504"/>
            <a:ext cx="2668799" cy="227919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839FA82-5E89-144C-B3DB-350FBB4F4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420" y="4447405"/>
            <a:ext cx="1295400" cy="232436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：あたいをだいにゅうするリストをよういする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EB6025F-F715-4660-B963-1F188D4336E9}"/>
              </a:ext>
            </a:extLst>
          </p:cNvPr>
          <p:cNvSpPr txBox="1"/>
          <p:nvPr/>
        </p:nvSpPr>
        <p:spPr>
          <a:xfrm>
            <a:off x="428625" y="1028826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かいとう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リストにあたいをだいにゅうしよう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3B1DB64-B9B9-40E2-87A0-7CCD06BD103C}"/>
              </a:ext>
            </a:extLst>
          </p:cNvPr>
          <p:cNvSpPr txBox="1"/>
          <p:nvPr/>
        </p:nvSpPr>
        <p:spPr>
          <a:xfrm>
            <a:off x="3622091" y="1972930"/>
            <a:ext cx="533548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r>
              <a:rPr lang="ja-JP" altLang="en-US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されている</a:t>
            </a:r>
            <a:endParaRPr lang="en-US" altLang="ja-JP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リスト</a:t>
            </a:r>
            <a:r>
              <a:rPr lang="ja-JP" altLang="en-US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の「</a:t>
            </a:r>
            <a:r>
              <a:rPr lang="en-US" altLang="ja-JP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+</a:t>
            </a:r>
            <a:r>
              <a:rPr lang="ja-JP" altLang="en-US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」をおす</a:t>
            </a:r>
            <a:r>
              <a:rPr lang="ja-JP" altLang="en-US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楕円 40">
            <a:extLst>
              <a:ext uri="{FF2B5EF4-FFF2-40B4-BE49-F238E27FC236}">
                <a16:creationId xmlns:a16="http://schemas.microsoft.com/office/drawing/2014/main" id="{55B3F053-6431-4F63-8838-66C416B8816C}"/>
              </a:ext>
            </a:extLst>
          </p:cNvPr>
          <p:cNvSpPr/>
          <p:nvPr/>
        </p:nvSpPr>
        <p:spPr>
          <a:xfrm>
            <a:off x="607720" y="3429000"/>
            <a:ext cx="260036" cy="2405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矢印: 右 41">
            <a:extLst>
              <a:ext uri="{FF2B5EF4-FFF2-40B4-BE49-F238E27FC236}">
                <a16:creationId xmlns:a16="http://schemas.microsoft.com/office/drawing/2014/main" id="{13915D2D-60DA-450B-9175-5E1245AE482A}"/>
              </a:ext>
            </a:extLst>
          </p:cNvPr>
          <p:cNvSpPr/>
          <p:nvPr/>
        </p:nvSpPr>
        <p:spPr>
          <a:xfrm rot="5400000">
            <a:off x="1650425" y="3828326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CF13DC4-7051-4308-B845-7575728A5346}"/>
              </a:ext>
            </a:extLst>
          </p:cNvPr>
          <p:cNvSpPr txBox="1"/>
          <p:nvPr/>
        </p:nvSpPr>
        <p:spPr>
          <a:xfrm>
            <a:off x="3622091" y="4806387"/>
            <a:ext cx="533548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r>
              <a:rPr lang="ja-JP" altLang="en-US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エリアが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r>
              <a:rPr lang="ja-JP" altLang="en-US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されるので、</a:t>
            </a:r>
            <a:endParaRPr lang="en-US" altLang="ja-JP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r>
              <a:rPr lang="ja-JP" altLang="en-US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をにゅうりょくする。</a:t>
            </a:r>
            <a:endParaRPr lang="en-US" altLang="ja-JP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C51C49D8-9162-4720-811E-5749AD48E241}"/>
              </a:ext>
            </a:extLst>
          </p:cNvPr>
          <p:cNvSpPr/>
          <p:nvPr/>
        </p:nvSpPr>
        <p:spPr>
          <a:xfrm>
            <a:off x="1312076" y="4699011"/>
            <a:ext cx="1277744" cy="30674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7858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A0E2698F-DDF4-1344-8548-A94B13213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654" y="4615479"/>
            <a:ext cx="835324" cy="178535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：あたいをだいにゅうするリストをよういする</a:t>
            </a:r>
            <a:endParaRPr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331BED0-F952-48CB-9207-A5E916851C90}"/>
              </a:ext>
            </a:extLst>
          </p:cNvPr>
          <p:cNvSpPr txBox="1"/>
          <p:nvPr/>
        </p:nvSpPr>
        <p:spPr>
          <a:xfrm>
            <a:off x="3337621" y="4787504"/>
            <a:ext cx="2678113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リストのかどを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ドラッグすると、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ひょうじされるリストのはばを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かえられるよ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2EE737F-D940-6D4D-ADAD-09DA6661156B}"/>
              </a:ext>
            </a:extLst>
          </p:cNvPr>
          <p:cNvGrpSpPr/>
          <p:nvPr/>
        </p:nvGrpSpPr>
        <p:grpSpPr>
          <a:xfrm>
            <a:off x="6745500" y="6064092"/>
            <a:ext cx="372223" cy="372220"/>
            <a:chOff x="7028323" y="5972796"/>
            <a:chExt cx="372223" cy="372220"/>
          </a:xfrm>
        </p:grpSpPr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030B4500-6EE9-4454-B09A-87BF0BD47679}"/>
                </a:ext>
              </a:extLst>
            </p:cNvPr>
            <p:cNvCxnSpPr>
              <a:cxnSpLocks/>
            </p:cNvCxnSpPr>
            <p:nvPr/>
          </p:nvCxnSpPr>
          <p:spPr>
            <a:xfrm>
              <a:off x="7102185" y="6036699"/>
              <a:ext cx="224502" cy="250530"/>
            </a:xfrm>
            <a:prstGeom prst="line">
              <a:avLst/>
            </a:prstGeom>
            <a:ln w="38100"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楕円 54">
              <a:extLst>
                <a:ext uri="{FF2B5EF4-FFF2-40B4-BE49-F238E27FC236}">
                  <a16:creationId xmlns:a16="http://schemas.microsoft.com/office/drawing/2014/main" id="{63322503-6EC2-411F-8FB4-0DDC209E4267}"/>
                </a:ext>
              </a:extLst>
            </p:cNvPr>
            <p:cNvSpPr/>
            <p:nvPr/>
          </p:nvSpPr>
          <p:spPr>
            <a:xfrm>
              <a:off x="7028323" y="5972796"/>
              <a:ext cx="372223" cy="37222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1" name="吹き出し: 角を丸めた四角形 50">
            <a:extLst>
              <a:ext uri="{FF2B5EF4-FFF2-40B4-BE49-F238E27FC236}">
                <a16:creationId xmlns:a16="http://schemas.microsoft.com/office/drawing/2014/main" id="{B5689C7F-0626-4DA2-966A-5ABE957BD522}"/>
              </a:ext>
            </a:extLst>
          </p:cNvPr>
          <p:cNvSpPr/>
          <p:nvPr/>
        </p:nvSpPr>
        <p:spPr>
          <a:xfrm>
            <a:off x="3175312" y="4461738"/>
            <a:ext cx="4021586" cy="2143125"/>
          </a:xfrm>
          <a:prstGeom prst="wedgeRoundRectCallout">
            <a:avLst>
              <a:gd name="adj1" fmla="val 54911"/>
              <a:gd name="adj2" fmla="val -4540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D50CB4C3-8D82-48DD-BBA9-070594FA2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123" y="4743747"/>
            <a:ext cx="1062095" cy="1692565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4F0D487-9ACB-4FE6-A73E-FC289097E9F8}"/>
              </a:ext>
            </a:extLst>
          </p:cNvPr>
          <p:cNvSpPr txBox="1"/>
          <p:nvPr/>
        </p:nvSpPr>
        <p:spPr>
          <a:xfrm>
            <a:off x="5400718" y="1791897"/>
            <a:ext cx="359236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r>
              <a:rPr lang="ja-JP" altLang="en-US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だけ</a:t>
            </a:r>
            <a:endParaRPr lang="en-US" altLang="ja-JP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+</a:t>
            </a:r>
            <a:r>
              <a:rPr lang="ja-JP" altLang="en-US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」をお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してにゅうりょくする。</a:t>
            </a:r>
            <a:endParaRPr lang="en-US" altLang="ja-JP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021D6D2-FFDC-49C4-8262-9891DABD5E31}"/>
              </a:ext>
            </a:extLst>
          </p:cNvPr>
          <p:cNvSpPr txBox="1"/>
          <p:nvPr/>
        </p:nvSpPr>
        <p:spPr>
          <a:xfrm>
            <a:off x="310398" y="3598987"/>
            <a:ext cx="52692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r>
              <a:rPr lang="ja-JP" altLang="en-US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じてじゅんで「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かいとう</a:t>
            </a:r>
            <a:r>
              <a:rPr lang="ja-JP" altLang="en-US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」のリストも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る。</a:t>
            </a:r>
            <a:endParaRPr lang="en-US" altLang="ja-JP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AF52C87-1F64-6340-9B40-9FA4E5D06D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8336"/>
          <a:stretch/>
        </p:blipFill>
        <p:spPr>
          <a:xfrm>
            <a:off x="650328" y="992881"/>
            <a:ext cx="4695647" cy="178810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B7F77752-EA7F-984E-AEBA-97EE795393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933" y="4286822"/>
            <a:ext cx="1356135" cy="249295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DD4D1CB-C3A4-4D62-B053-713ABC0F35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817" b="-408"/>
          <a:stretch/>
        </p:blipFill>
        <p:spPr>
          <a:xfrm>
            <a:off x="650328" y="2754537"/>
            <a:ext cx="4695647" cy="722437"/>
          </a:xfrm>
          <a:prstGeom prst="rect">
            <a:avLst/>
          </a:prstGeom>
        </p:spPr>
      </p:pic>
      <p:sp>
        <p:nvSpPr>
          <p:cNvPr id="42" name="楕円 40">
            <a:extLst>
              <a:ext uri="{FF2B5EF4-FFF2-40B4-BE49-F238E27FC236}">
                <a16:creationId xmlns:a16="http://schemas.microsoft.com/office/drawing/2014/main" id="{C2F355E4-C209-9B45-800B-E42DCD37792A}"/>
              </a:ext>
            </a:extLst>
          </p:cNvPr>
          <p:cNvSpPr/>
          <p:nvPr/>
        </p:nvSpPr>
        <p:spPr>
          <a:xfrm>
            <a:off x="567935" y="3215892"/>
            <a:ext cx="260036" cy="2405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2102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3E8122F-D3A6-BD4C-AF10-BF09FA7F2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0125" y="5542612"/>
            <a:ext cx="1310881" cy="1031301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80CF7B33-0327-834C-9725-3BA83F983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979" y="5570288"/>
            <a:ext cx="1405518" cy="99916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80" y="137972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じゅんび</a:t>
            </a:r>
            <a:r>
              <a:rPr lang="en-US" altLang="ja-JP" dirty="0"/>
              <a:t>】</a:t>
            </a:r>
            <a:r>
              <a:rPr lang="ja-JP" altLang="en-US" dirty="0"/>
              <a:t>：あたいをだいにゅうするリストをよういする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3D84352-3469-48C6-8992-9A8FE883C5AA}"/>
              </a:ext>
            </a:extLst>
          </p:cNvPr>
          <p:cNvSpPr txBox="1"/>
          <p:nvPr/>
        </p:nvSpPr>
        <p:spPr>
          <a:xfrm>
            <a:off x="196592" y="478003"/>
            <a:ext cx="113098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r>
              <a:rPr lang="en-US" altLang="ja-JP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88211E4-DC69-8A44-9CDC-CA7C6C36E655}"/>
              </a:ext>
            </a:extLst>
          </p:cNvPr>
          <p:cNvGrpSpPr/>
          <p:nvPr/>
        </p:nvGrpSpPr>
        <p:grpSpPr>
          <a:xfrm>
            <a:off x="1324708" y="627464"/>
            <a:ext cx="7819292" cy="4862870"/>
            <a:chOff x="1167564" y="478003"/>
            <a:chExt cx="7819292" cy="4862870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D49022B9-22D9-42A1-9567-1C0487AFD9C4}"/>
                </a:ext>
              </a:extLst>
            </p:cNvPr>
            <p:cNvSpPr txBox="1"/>
            <p:nvPr/>
          </p:nvSpPr>
          <p:spPr>
            <a:xfrm>
              <a:off x="1167564" y="478003"/>
              <a:ext cx="7819292" cy="4862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アリのあしはぜんぶでなんほんでしょう？</a:t>
              </a:r>
              <a:br>
                <a:rPr lang="en-US" altLang="ja-JP" sz="160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１．１０ほん　２．４ほん　３．６ほん　４．８ほん</a:t>
              </a: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ことざのベガ，わしざのアルタイル，はくちょうざのデネブ　を</a:t>
              </a:r>
              <a:br>
                <a:rPr lang="en-US" altLang="ja-JP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むす</a:t>
              </a: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んでできる</a:t>
              </a:r>
              <a:r>
                <a:rPr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さんかくけい</a:t>
              </a: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は「～の</a:t>
              </a:r>
              <a:r>
                <a:rPr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だいさんかくけい</a:t>
              </a: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br>
                <a:rPr lang="en-US" altLang="ja-JP" sz="160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１．はる　２．なつ　３．あき　４．ふゆ</a:t>
              </a:r>
            </a:p>
            <a:p>
              <a:pPr marL="342900" indent="-342900">
                <a:lnSpc>
                  <a:spcPct val="150000"/>
                </a:lnSpc>
                <a:buFont typeface="+mj-lt"/>
                <a:buAutoNum type="arabicPeriod"/>
              </a:pP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エジソンが</a:t>
              </a:r>
              <a:r>
                <a:rPr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はつめい</a:t>
              </a: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したでんきゅうの</a:t>
              </a:r>
              <a:endParaRPr lang="en-US" altLang="ja-JP" sz="1600" b="1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</a:t>
              </a: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でんりゅうを</a:t>
              </a:r>
              <a:r>
                <a:rPr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とお</a:t>
              </a: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すと</a:t>
              </a:r>
              <a:r>
                <a:rPr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ひか</a:t>
              </a: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るぶぶんの</a:t>
              </a:r>
              <a:r>
                <a:rPr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</a:t>
              </a: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は？</a:t>
              </a:r>
              <a:br>
                <a:rPr lang="en-US" altLang="ja-JP" sz="160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１．フィラメント　２．ネオン　３．ハロゲン　４．ストリング</a:t>
              </a:r>
            </a:p>
            <a:p>
              <a:pPr>
                <a:lnSpc>
                  <a:spcPct val="150000"/>
                </a:lnSpc>
              </a:pPr>
              <a:r>
                <a:rPr lang="en-US" altLang="ja-JP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4.</a:t>
              </a: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ホウセンカ，カラスノエンドウはなにを</a:t>
              </a:r>
              <a:r>
                <a:rPr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とお</a:t>
              </a: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くに</a:t>
              </a:r>
              <a:r>
                <a:rPr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ばす？</a:t>
              </a:r>
              <a:br>
                <a:rPr lang="en-US" altLang="ja-JP" sz="160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１．たね　２．はなびら　３．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さんそ</a:t>
              </a:r>
              <a:r>
                <a:rPr lang="ja-JP" altLang="en-US" sz="160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４．は</a:t>
              </a:r>
            </a:p>
            <a:p>
              <a:pPr>
                <a:lnSpc>
                  <a:spcPct val="150000"/>
                </a:lnSpc>
              </a:pPr>
              <a:r>
                <a:rPr lang="en-US" altLang="ja-JP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5.   </a:t>
              </a: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アゲハチョウはたまご→ようちゅう→〇〇〇→</a:t>
              </a:r>
              <a:r>
                <a:rPr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せいちゅう</a:t>
              </a: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となる。</a:t>
              </a:r>
              <a:endParaRPr lang="en-US" altLang="ja-JP" sz="1600" b="1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sz="1600" b="1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〇〇〇はなんでしょう？</a:t>
              </a:r>
              <a:br>
                <a:rPr lang="en-US" altLang="ja-JP" sz="160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１．けむし　２．さなぎ　３．かいこ　４．おけら</a:t>
              </a:r>
              <a:endParaRPr lang="en-US" altLang="ja-JP" sz="160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E21F7D97-E46B-4128-9999-CC0E276EB0C4}"/>
                </a:ext>
              </a:extLst>
            </p:cNvPr>
            <p:cNvSpPr/>
            <p:nvPr/>
          </p:nvSpPr>
          <p:spPr>
            <a:xfrm>
              <a:off x="4627744" y="915062"/>
              <a:ext cx="1058946" cy="30314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B98BB88F-9580-48C3-8DA8-FB6E9528D168}"/>
                </a:ext>
              </a:extLst>
            </p:cNvPr>
            <p:cNvSpPr/>
            <p:nvPr/>
          </p:nvSpPr>
          <p:spPr>
            <a:xfrm>
              <a:off x="2995929" y="1973208"/>
              <a:ext cx="885527" cy="36983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四角形: 角を丸くする 65">
              <a:extLst>
                <a:ext uri="{FF2B5EF4-FFF2-40B4-BE49-F238E27FC236}">
                  <a16:creationId xmlns:a16="http://schemas.microsoft.com/office/drawing/2014/main" id="{FE0BDDCE-77CD-4EED-BC94-465CD0FA77DB}"/>
                </a:ext>
              </a:extLst>
            </p:cNvPr>
            <p:cNvSpPr/>
            <p:nvPr/>
          </p:nvSpPr>
          <p:spPr>
            <a:xfrm>
              <a:off x="1656785" y="3077356"/>
              <a:ext cx="1694483" cy="36983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63B7B62A-8D4C-46A2-9FF9-810C4C022C2D}"/>
                </a:ext>
              </a:extLst>
            </p:cNvPr>
            <p:cNvSpPr/>
            <p:nvPr/>
          </p:nvSpPr>
          <p:spPr>
            <a:xfrm>
              <a:off x="1656785" y="3816027"/>
              <a:ext cx="910569" cy="36983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四角形: 角を丸くする 67">
              <a:extLst>
                <a:ext uri="{FF2B5EF4-FFF2-40B4-BE49-F238E27FC236}">
                  <a16:creationId xmlns:a16="http://schemas.microsoft.com/office/drawing/2014/main" id="{AA9F2E59-311A-4227-B25A-628BE367C6CF}"/>
                </a:ext>
              </a:extLst>
            </p:cNvPr>
            <p:cNvSpPr/>
            <p:nvPr/>
          </p:nvSpPr>
          <p:spPr>
            <a:xfrm>
              <a:off x="2870683" y="4892459"/>
              <a:ext cx="1212940" cy="36983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0" name="矢印: 右 69">
            <a:extLst>
              <a:ext uri="{FF2B5EF4-FFF2-40B4-BE49-F238E27FC236}">
                <a16:creationId xmlns:a16="http://schemas.microsoft.com/office/drawing/2014/main" id="{9F4A9C33-265A-4394-95CD-D5441DC8852C}"/>
              </a:ext>
            </a:extLst>
          </p:cNvPr>
          <p:cNvSpPr/>
          <p:nvPr/>
        </p:nvSpPr>
        <p:spPr>
          <a:xfrm>
            <a:off x="6926602" y="5943773"/>
            <a:ext cx="455070" cy="46268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CE3A2F8-7977-4142-8F1E-5482EBBCEABF}"/>
              </a:ext>
            </a:extLst>
          </p:cNvPr>
          <p:cNvSpPr txBox="1"/>
          <p:nvPr/>
        </p:nvSpPr>
        <p:spPr>
          <a:xfrm>
            <a:off x="1034846" y="5454416"/>
            <a:ext cx="5061154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にゅうりょくしたらリストめいのよこにある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チェック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はずそう。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リストのないようが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ステージにひょうじされなく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なるよ！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8" name="図 77">
            <a:extLst>
              <a:ext uri="{FF2B5EF4-FFF2-40B4-BE49-F238E27FC236}">
                <a16:creationId xmlns:a16="http://schemas.microsoft.com/office/drawing/2014/main" id="{F3033400-5D23-4DB3-B277-62106A6AE3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61495"/>
            <a:ext cx="877664" cy="1486917"/>
          </a:xfrm>
          <a:prstGeom prst="rect">
            <a:avLst/>
          </a:prstGeom>
        </p:spPr>
      </p:pic>
      <p:sp>
        <p:nvSpPr>
          <p:cNvPr id="79" name="吹き出し: 角を丸めた四角形 78">
            <a:extLst>
              <a:ext uri="{FF2B5EF4-FFF2-40B4-BE49-F238E27FC236}">
                <a16:creationId xmlns:a16="http://schemas.microsoft.com/office/drawing/2014/main" id="{64B81944-88B7-49F7-BED7-A61DACA6C952}"/>
              </a:ext>
            </a:extLst>
          </p:cNvPr>
          <p:cNvSpPr/>
          <p:nvPr/>
        </p:nvSpPr>
        <p:spPr>
          <a:xfrm>
            <a:off x="980230" y="5542612"/>
            <a:ext cx="7964477" cy="1226165"/>
          </a:xfrm>
          <a:prstGeom prst="wedgeRoundRectCallout">
            <a:avLst>
              <a:gd name="adj1" fmla="val -53679"/>
              <a:gd name="adj2" fmla="val -3331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5517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：あたいをだいにゅうするリストをよういする</a:t>
            </a:r>
            <a:endParaRPr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5AA36C9-AC6E-4058-A4D2-3EE8AEB93F30}"/>
              </a:ext>
            </a:extLst>
          </p:cNvPr>
          <p:cNvSpPr txBox="1"/>
          <p:nvPr/>
        </p:nvSpPr>
        <p:spPr>
          <a:xfrm>
            <a:off x="1114185" y="1948798"/>
            <a:ext cx="78406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ばんごう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」というなまえのへんすうをつくる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56BCAFD-D99F-48CC-9379-7D91406AE5A8}"/>
              </a:ext>
            </a:extLst>
          </p:cNvPr>
          <p:cNvSpPr txBox="1"/>
          <p:nvPr/>
        </p:nvSpPr>
        <p:spPr>
          <a:xfrm>
            <a:off x="3000776" y="3330989"/>
            <a:ext cx="375244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のばんごう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だいにゅうするへんすうです。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00E1B8C1-F5B1-7442-B64C-7BC2292D783C}"/>
              </a:ext>
            </a:extLst>
          </p:cNvPr>
          <p:cNvGrpSpPr/>
          <p:nvPr/>
        </p:nvGrpSpPr>
        <p:grpSpPr>
          <a:xfrm>
            <a:off x="334735" y="2147868"/>
            <a:ext cx="1003384" cy="732937"/>
            <a:chOff x="2163925" y="3899247"/>
            <a:chExt cx="1003384" cy="732937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E4212A0A-ACB8-C642-BD5E-335D5D4C1107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30" name="図 29">
                <a:extLst>
                  <a:ext uri="{FF2B5EF4-FFF2-40B4-BE49-F238E27FC236}">
                    <a16:creationId xmlns:a16="http://schemas.microsoft.com/office/drawing/2014/main" id="{D563C939-C603-6646-B6A8-ACE9D7589AD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C2231B0F-BA1D-794E-8F57-28FAC57E2CCC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29" name="四角形: 角を丸くする 77">
              <a:extLst>
                <a:ext uri="{FF2B5EF4-FFF2-40B4-BE49-F238E27FC236}">
                  <a16:creationId xmlns:a16="http://schemas.microsoft.com/office/drawing/2014/main" id="{7F593D33-9523-2D4A-B378-C5EC710768D7}"/>
                </a:ext>
              </a:extLst>
            </p:cNvPr>
            <p:cNvSpPr/>
            <p:nvPr/>
          </p:nvSpPr>
          <p:spPr>
            <a:xfrm>
              <a:off x="2163925" y="3899247"/>
              <a:ext cx="84636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32" name="図 31">
            <a:extLst>
              <a:ext uri="{FF2B5EF4-FFF2-40B4-BE49-F238E27FC236}">
                <a16:creationId xmlns:a16="http://schemas.microsoft.com/office/drawing/2014/main" id="{7388004B-1464-4F4A-AB53-9773BA1EE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962" y="3683622"/>
            <a:ext cx="1079500" cy="4699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BF0ED64-6D6F-BC43-999D-399C10AEF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0676" y="3683622"/>
            <a:ext cx="11176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7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図 62">
            <a:extLst>
              <a:ext uri="{FF2B5EF4-FFF2-40B4-BE49-F238E27FC236}">
                <a16:creationId xmlns:a16="http://schemas.microsoft.com/office/drawing/2014/main" id="{73886D92-6ECF-CC44-8CB8-1DCBEDDD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71" y="1609596"/>
            <a:ext cx="4012271" cy="308545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F47FA4B-7000-4614-98CD-509A5218EA74}"/>
              </a:ext>
            </a:extLst>
          </p:cNvPr>
          <p:cNvSpPr txBox="1"/>
          <p:nvPr/>
        </p:nvSpPr>
        <p:spPr>
          <a:xfrm>
            <a:off x="500576" y="1076594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パンダが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もんだい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をいうプログラムをつくろう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7DDD348B-A5A8-4C81-AA73-3BF60AB7D4D8}"/>
              </a:ext>
            </a:extLst>
          </p:cNvPr>
          <p:cNvCxnSpPr>
            <a:cxnSpLocks/>
          </p:cNvCxnSpPr>
          <p:nvPr/>
        </p:nvCxnSpPr>
        <p:spPr>
          <a:xfrm>
            <a:off x="747881" y="204103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C40FAF98-3F5E-4463-B2EF-10BC2ED9D100}"/>
              </a:ext>
            </a:extLst>
          </p:cNvPr>
          <p:cNvCxnSpPr>
            <a:cxnSpLocks/>
          </p:cNvCxnSpPr>
          <p:nvPr/>
        </p:nvCxnSpPr>
        <p:spPr>
          <a:xfrm>
            <a:off x="774258" y="323753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DC7653A0-87EC-4E6E-B3AB-A6F8A01BF6C9}"/>
              </a:ext>
            </a:extLst>
          </p:cNvPr>
          <p:cNvCxnSpPr>
            <a:cxnSpLocks/>
          </p:cNvCxnSpPr>
          <p:nvPr/>
        </p:nvCxnSpPr>
        <p:spPr>
          <a:xfrm>
            <a:off x="891775" y="2554676"/>
            <a:ext cx="16603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7C3FD8D4-08C9-4853-9053-C58E7F55BF8F}"/>
              </a:ext>
            </a:extLst>
          </p:cNvPr>
          <p:cNvSpPr/>
          <p:nvPr/>
        </p:nvSpPr>
        <p:spPr>
          <a:xfrm>
            <a:off x="1081606" y="3001112"/>
            <a:ext cx="3787087" cy="956570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23D95712-6E71-48FB-98BE-FBA972C7B3B0}"/>
              </a:ext>
            </a:extLst>
          </p:cNvPr>
          <p:cNvSpPr/>
          <p:nvPr/>
        </p:nvSpPr>
        <p:spPr>
          <a:xfrm>
            <a:off x="972782" y="4103866"/>
            <a:ext cx="2262442" cy="56921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9" name="直線矢印コネクタ 88">
            <a:extLst>
              <a:ext uri="{FF2B5EF4-FFF2-40B4-BE49-F238E27FC236}">
                <a16:creationId xmlns:a16="http://schemas.microsoft.com/office/drawing/2014/main" id="{B7BE05C7-0852-4CFE-8478-51FD81D2A8F4}"/>
              </a:ext>
            </a:extLst>
          </p:cNvPr>
          <p:cNvCxnSpPr>
            <a:cxnSpLocks/>
          </p:cNvCxnSpPr>
          <p:nvPr/>
        </p:nvCxnSpPr>
        <p:spPr>
          <a:xfrm flipV="1">
            <a:off x="891775" y="2795853"/>
            <a:ext cx="1615465" cy="32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EA61B131-386E-43B6-BF65-F38597F5B044}"/>
              </a:ext>
            </a:extLst>
          </p:cNvPr>
          <p:cNvCxnSpPr>
            <a:cxnSpLocks/>
          </p:cNvCxnSpPr>
          <p:nvPr/>
        </p:nvCxnSpPr>
        <p:spPr>
          <a:xfrm>
            <a:off x="3774184" y="2410130"/>
            <a:ext cx="6143" cy="3796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B66565F-FA7B-4CAE-AA3A-F5884AFA9F89}"/>
              </a:ext>
            </a:extLst>
          </p:cNvPr>
          <p:cNvSpPr txBox="1"/>
          <p:nvPr/>
        </p:nvSpPr>
        <p:spPr>
          <a:xfrm>
            <a:off x="4854815" y="1584194"/>
            <a:ext cx="444716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0B55DBCD-BC74-410A-98E6-6E010FA3B0C9}"/>
              </a:ext>
            </a:extLst>
          </p:cNvPr>
          <p:cNvGrpSpPr/>
          <p:nvPr/>
        </p:nvGrpSpPr>
        <p:grpSpPr>
          <a:xfrm>
            <a:off x="2474728" y="5988295"/>
            <a:ext cx="5086905" cy="904512"/>
            <a:chOff x="2474728" y="5988295"/>
            <a:chExt cx="5086905" cy="904512"/>
          </a:xfrm>
        </p:grpSpPr>
        <p:sp>
          <p:nvSpPr>
            <p:cNvPr id="110" name="吹き出し: 角を丸めた四角形 109">
              <a:extLst>
                <a:ext uri="{FF2B5EF4-FFF2-40B4-BE49-F238E27FC236}">
                  <a16:creationId xmlns:a16="http://schemas.microsoft.com/office/drawing/2014/main" id="{7089D63F-9569-4DA9-8529-7473C3DBD1AA}"/>
                </a:ext>
              </a:extLst>
            </p:cNvPr>
            <p:cNvSpPr/>
            <p:nvPr/>
          </p:nvSpPr>
          <p:spPr>
            <a:xfrm>
              <a:off x="2474728" y="5988295"/>
              <a:ext cx="5086905" cy="822872"/>
            </a:xfrm>
            <a:prstGeom prst="wedgeRoundRectCallout">
              <a:avLst>
                <a:gd name="adj1" fmla="val 51478"/>
                <a:gd name="adj2" fmla="val -30259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E7873782-5015-457E-9126-360B2DE29347}"/>
                </a:ext>
              </a:extLst>
            </p:cNvPr>
            <p:cNvSpPr txBox="1"/>
            <p:nvPr/>
          </p:nvSpPr>
          <p:spPr>
            <a:xfrm>
              <a:off x="2623447" y="5992561"/>
              <a:ext cx="4691753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        は、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リストのこうもく（はこ）のかずのことだよ！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19" name="図 118">
            <a:extLst>
              <a:ext uri="{FF2B5EF4-FFF2-40B4-BE49-F238E27FC236}">
                <a16:creationId xmlns:a16="http://schemas.microsoft.com/office/drawing/2014/main" id="{657CC873-5E1F-4D9D-81EA-11F5F17F4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792" y="5424557"/>
            <a:ext cx="872652" cy="1390667"/>
          </a:xfrm>
          <a:prstGeom prst="rect">
            <a:avLst/>
          </a:prstGeom>
        </p:spPr>
      </p:pic>
      <p:grpSp>
        <p:nvGrpSpPr>
          <p:cNvPr id="122" name="グループ化 121">
            <a:extLst>
              <a:ext uri="{FF2B5EF4-FFF2-40B4-BE49-F238E27FC236}">
                <a16:creationId xmlns:a16="http://schemas.microsoft.com/office/drawing/2014/main" id="{14F6DBA8-6E47-4116-AAF6-86328F924D17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123" name="正方形/長方形 122">
              <a:extLst>
                <a:ext uri="{FF2B5EF4-FFF2-40B4-BE49-F238E27FC236}">
                  <a16:creationId xmlns:a16="http://schemas.microsoft.com/office/drawing/2014/main" id="{15E0C681-8164-42F9-BDD3-668FC2301ED1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24" name="図 123">
              <a:extLst>
                <a:ext uri="{FF2B5EF4-FFF2-40B4-BE49-F238E27FC236}">
                  <a16:creationId xmlns:a16="http://schemas.microsoft.com/office/drawing/2014/main" id="{F26B7A4B-600B-464E-B339-389BB399F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FC8966B-831A-4F40-9E0F-5A2F05DD7441}"/>
              </a:ext>
            </a:extLst>
          </p:cNvPr>
          <p:cNvGrpSpPr/>
          <p:nvPr/>
        </p:nvGrpSpPr>
        <p:grpSpPr>
          <a:xfrm>
            <a:off x="500575" y="4636045"/>
            <a:ext cx="7380857" cy="1135769"/>
            <a:chOff x="413664" y="4791064"/>
            <a:chExt cx="7380857" cy="1135769"/>
          </a:xfrm>
        </p:grpSpPr>
        <p:grpSp>
          <p:nvGrpSpPr>
            <p:cNvPr id="106" name="グループ化 105">
              <a:extLst>
                <a:ext uri="{FF2B5EF4-FFF2-40B4-BE49-F238E27FC236}">
                  <a16:creationId xmlns:a16="http://schemas.microsoft.com/office/drawing/2014/main" id="{22E9ECA5-1213-4946-997F-DAA7CC5DC168}"/>
                </a:ext>
              </a:extLst>
            </p:cNvPr>
            <p:cNvGrpSpPr/>
            <p:nvPr/>
          </p:nvGrpSpPr>
          <p:grpSpPr>
            <a:xfrm>
              <a:off x="413664" y="4791064"/>
              <a:ext cx="7380857" cy="1131079"/>
              <a:chOff x="867642" y="4994711"/>
              <a:chExt cx="6643461" cy="1131079"/>
            </a:xfrm>
          </p:grpSpPr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DB49890F-CC74-46C1-B2F0-E43A1912B9F6}"/>
                  </a:ext>
                </a:extLst>
              </p:cNvPr>
              <p:cNvSpPr txBox="1"/>
              <p:nvPr/>
            </p:nvSpPr>
            <p:spPr>
              <a:xfrm>
                <a:off x="867642" y="4994711"/>
                <a:ext cx="6643461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「えんざん」から　　　　　をえらび、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「へんすう」からブロックをえらんで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　　　　　　    にする。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01" name="図 100">
                <a:extLst>
                  <a:ext uri="{FF2B5EF4-FFF2-40B4-BE49-F238E27FC236}">
                    <a16:creationId xmlns:a16="http://schemas.microsoft.com/office/drawing/2014/main" id="{2F411C0B-E1A0-4035-9A4B-F6E20B7438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12373" y="5196197"/>
                <a:ext cx="1005927" cy="312447"/>
              </a:xfrm>
              <a:prstGeom prst="rect">
                <a:avLst/>
              </a:prstGeom>
            </p:spPr>
          </p:pic>
        </p:grp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D501104F-2C39-AE4C-8C4F-5B08E8581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12474" y="5403423"/>
              <a:ext cx="2315079" cy="523410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FDABF7A3-60D9-044D-B0DB-07A586943D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1512" y="6042866"/>
            <a:ext cx="1648537" cy="473481"/>
          </a:xfrm>
          <a:prstGeom prst="rect">
            <a:avLst/>
          </a:prstGeom>
        </p:spPr>
      </p:pic>
      <p:pic>
        <p:nvPicPr>
          <p:cNvPr id="67" name="図 66">
            <a:extLst>
              <a:ext uri="{FF2B5EF4-FFF2-40B4-BE49-F238E27FC236}">
                <a16:creationId xmlns:a16="http://schemas.microsoft.com/office/drawing/2014/main" id="{385A9DBF-0084-4840-9031-D07818626B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9225" y="1634012"/>
            <a:ext cx="1385438" cy="59204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A995D40-EA6B-D74A-A08A-7D470C691A85}"/>
              </a:ext>
            </a:extLst>
          </p:cNvPr>
          <p:cNvGrpSpPr/>
          <p:nvPr/>
        </p:nvGrpSpPr>
        <p:grpSpPr>
          <a:xfrm>
            <a:off x="4910634" y="3664542"/>
            <a:ext cx="3952875" cy="1263876"/>
            <a:chOff x="4910634" y="3664542"/>
            <a:chExt cx="3952875" cy="1263876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8A71F1C9-0372-47FF-9D48-7281C890FC60}"/>
                </a:ext>
              </a:extLst>
            </p:cNvPr>
            <p:cNvSpPr txBox="1"/>
            <p:nvPr/>
          </p:nvSpPr>
          <p:spPr>
            <a:xfrm>
              <a:off x="4910634" y="3797339"/>
              <a:ext cx="395287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　を  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6BA16359-554D-C34E-89B4-5FFC93B68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814464" y="3664542"/>
              <a:ext cx="1526655" cy="910238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6C98A11-5E1E-7F4F-A5D2-7EC405BF06B3}"/>
              </a:ext>
            </a:extLst>
          </p:cNvPr>
          <p:cNvGrpSpPr/>
          <p:nvPr/>
        </p:nvGrpSpPr>
        <p:grpSpPr>
          <a:xfrm>
            <a:off x="4854815" y="2247346"/>
            <a:ext cx="4327914" cy="1131079"/>
            <a:chOff x="4856085" y="2254566"/>
            <a:chExt cx="4327914" cy="1131079"/>
          </a:xfrm>
        </p:grpSpPr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EDBC2696-CA25-4547-B7FD-5403EFC750BE}"/>
                </a:ext>
              </a:extLst>
            </p:cNvPr>
            <p:cNvSpPr txBox="1"/>
            <p:nvPr/>
          </p:nvSpPr>
          <p:spPr>
            <a:xfrm>
              <a:off x="4856085" y="2254566"/>
              <a:ext cx="432791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」にかえる。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B5BFF69A-C8AD-6346-8ED4-5A363083A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761141" y="2378102"/>
              <a:ext cx="1799622" cy="428227"/>
            </a:xfrm>
            <a:prstGeom prst="rect">
              <a:avLst/>
            </a:prstGeom>
          </p:spPr>
        </p:pic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AC49AD12-1E6C-BD41-B0DA-6AC7BC29FD04}"/>
              </a:ext>
            </a:extLst>
          </p:cNvPr>
          <p:cNvGrpSpPr/>
          <p:nvPr/>
        </p:nvGrpSpPr>
        <p:grpSpPr>
          <a:xfrm>
            <a:off x="65240" y="3189995"/>
            <a:ext cx="826535" cy="690933"/>
            <a:chOff x="6035407" y="3746180"/>
            <a:chExt cx="1024065" cy="856056"/>
          </a:xfrm>
        </p:grpSpPr>
        <p:grpSp>
          <p:nvGrpSpPr>
            <p:cNvPr id="75" name="グループ化 74">
              <a:extLst>
                <a:ext uri="{FF2B5EF4-FFF2-40B4-BE49-F238E27FC236}">
                  <a16:creationId xmlns:a16="http://schemas.microsoft.com/office/drawing/2014/main" id="{8AFD6230-DFE9-074D-9BE1-20C13549B044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77" name="図 76">
                <a:extLst>
                  <a:ext uri="{FF2B5EF4-FFF2-40B4-BE49-F238E27FC236}">
                    <a16:creationId xmlns:a16="http://schemas.microsoft.com/office/drawing/2014/main" id="{6A418685-FE0A-314E-B255-6800C790FE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05DAEC64-CCF1-4644-B96A-3D3655303EF5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76" name="四角形: 角を丸くする 77">
              <a:extLst>
                <a:ext uri="{FF2B5EF4-FFF2-40B4-BE49-F238E27FC236}">
                  <a16:creationId xmlns:a16="http://schemas.microsoft.com/office/drawing/2014/main" id="{DF76E89F-5BD8-B84A-9A10-5988607F23DF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B0571B10-D239-3C40-9505-7E04DC295047}"/>
              </a:ext>
            </a:extLst>
          </p:cNvPr>
          <p:cNvGrpSpPr/>
          <p:nvPr/>
        </p:nvGrpSpPr>
        <p:grpSpPr>
          <a:xfrm>
            <a:off x="0" y="1691019"/>
            <a:ext cx="1038413" cy="692867"/>
            <a:chOff x="7250266" y="4943854"/>
            <a:chExt cx="1038413" cy="692867"/>
          </a:xfrm>
        </p:grpSpPr>
        <p:grpSp>
          <p:nvGrpSpPr>
            <p:cNvPr id="86" name="グループ化 85">
              <a:extLst>
                <a:ext uri="{FF2B5EF4-FFF2-40B4-BE49-F238E27FC236}">
                  <a16:creationId xmlns:a16="http://schemas.microsoft.com/office/drawing/2014/main" id="{9BAFB853-CB4C-E34F-8280-B492D36DB9E0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88" name="図 87">
                <a:extLst>
                  <a:ext uri="{FF2B5EF4-FFF2-40B4-BE49-F238E27FC236}">
                    <a16:creationId xmlns:a16="http://schemas.microsoft.com/office/drawing/2014/main" id="{400FABE7-14C9-5642-9DA9-97F7246393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33678517-6B96-9249-86DF-CBA04EEDCE45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87" name="四角形: 角を丸くする 77">
              <a:extLst>
                <a:ext uri="{FF2B5EF4-FFF2-40B4-BE49-F238E27FC236}">
                  <a16:creationId xmlns:a16="http://schemas.microsoft.com/office/drawing/2014/main" id="{011A2EB0-B4DB-2145-BBD4-FF6A6D39B934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821DBDFA-F9CD-0942-A8AC-1AAD5E371063}"/>
              </a:ext>
            </a:extLst>
          </p:cNvPr>
          <p:cNvGrpSpPr/>
          <p:nvPr/>
        </p:nvGrpSpPr>
        <p:grpSpPr>
          <a:xfrm>
            <a:off x="3318547" y="1714940"/>
            <a:ext cx="1084083" cy="726663"/>
            <a:chOff x="3317430" y="5463309"/>
            <a:chExt cx="1084083" cy="726663"/>
          </a:xfrm>
        </p:grpSpPr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54C40E57-9BFD-A744-BA7D-46C575115725}"/>
                </a:ext>
              </a:extLst>
            </p:cNvPr>
            <p:cNvGrpSpPr/>
            <p:nvPr/>
          </p:nvGrpSpPr>
          <p:grpSpPr>
            <a:xfrm>
              <a:off x="3317430" y="5499500"/>
              <a:ext cx="1084083" cy="690472"/>
              <a:chOff x="3727335" y="1640367"/>
              <a:chExt cx="1024065" cy="652245"/>
            </a:xfrm>
          </p:grpSpPr>
          <p:pic>
            <p:nvPicPr>
              <p:cNvPr id="100" name="図 99">
                <a:extLst>
                  <a:ext uri="{FF2B5EF4-FFF2-40B4-BE49-F238E27FC236}">
                    <a16:creationId xmlns:a16="http://schemas.microsoft.com/office/drawing/2014/main" id="{84F6C67E-7E2F-DD40-BE23-2BDB9A3AA6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24002" t="11281" r="22455" b="40672"/>
              <a:stretch/>
            </p:blipFill>
            <p:spPr>
              <a:xfrm>
                <a:off x="3861826" y="1640367"/>
                <a:ext cx="471284" cy="422904"/>
              </a:xfrm>
              <a:prstGeom prst="rect">
                <a:avLst/>
              </a:prstGeom>
            </p:spPr>
          </p:pic>
          <p:sp>
            <p:nvSpPr>
              <p:cNvPr id="102" name="テキスト ボックス 101">
                <a:extLst>
                  <a:ext uri="{FF2B5EF4-FFF2-40B4-BE49-F238E27FC236}">
                    <a16:creationId xmlns:a16="http://schemas.microsoft.com/office/drawing/2014/main" id="{65964F5E-2CBF-7646-89F0-61A70D401D9F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261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えんざん</a:t>
                </a:r>
                <a:endParaRPr kumimoji="1" lang="en-US" altLang="ja-JP" sz="1200" dirty="0"/>
              </a:p>
            </p:txBody>
          </p:sp>
        </p:grpSp>
        <p:sp>
          <p:nvSpPr>
            <p:cNvPr id="98" name="四角形: 角を丸くする 77">
              <a:extLst>
                <a:ext uri="{FF2B5EF4-FFF2-40B4-BE49-F238E27FC236}">
                  <a16:creationId xmlns:a16="http://schemas.microsoft.com/office/drawing/2014/main" id="{B6E2BF73-C3BE-034B-A575-DAA9F5F2825A}"/>
                </a:ext>
              </a:extLst>
            </p:cNvPr>
            <p:cNvSpPr/>
            <p:nvPr/>
          </p:nvSpPr>
          <p:spPr>
            <a:xfrm>
              <a:off x="3385878" y="5463309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7" name="グループ化 106">
            <a:extLst>
              <a:ext uri="{FF2B5EF4-FFF2-40B4-BE49-F238E27FC236}">
                <a16:creationId xmlns:a16="http://schemas.microsoft.com/office/drawing/2014/main" id="{5A420ED4-8DC6-B549-B613-B2E92A92985A}"/>
              </a:ext>
            </a:extLst>
          </p:cNvPr>
          <p:cNvGrpSpPr/>
          <p:nvPr/>
        </p:nvGrpSpPr>
        <p:grpSpPr>
          <a:xfrm>
            <a:off x="0" y="2449740"/>
            <a:ext cx="1003384" cy="732937"/>
            <a:chOff x="2163925" y="3899247"/>
            <a:chExt cx="1003384" cy="732937"/>
          </a:xfrm>
        </p:grpSpPr>
        <p:grpSp>
          <p:nvGrpSpPr>
            <p:cNvPr id="108" name="グループ化 107">
              <a:extLst>
                <a:ext uri="{FF2B5EF4-FFF2-40B4-BE49-F238E27FC236}">
                  <a16:creationId xmlns:a16="http://schemas.microsoft.com/office/drawing/2014/main" id="{EB0A6908-255F-DB40-A86B-CA1458D98507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111" name="図 110">
                <a:extLst>
                  <a:ext uri="{FF2B5EF4-FFF2-40B4-BE49-F238E27FC236}">
                    <a16:creationId xmlns:a16="http://schemas.microsoft.com/office/drawing/2014/main" id="{4B32D602-E543-BF45-9448-8C3CE555F3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113" name="テキスト ボックス 112">
                <a:extLst>
                  <a:ext uri="{FF2B5EF4-FFF2-40B4-BE49-F238E27FC236}">
                    <a16:creationId xmlns:a16="http://schemas.microsoft.com/office/drawing/2014/main" id="{430FBC49-40E2-D240-9837-6DEC36666C55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へん</a:t>
                </a:r>
                <a:r>
                  <a:rPr lang="ja-JP" altLang="en-US" sz="1400" dirty="0"/>
                  <a:t>すう</a:t>
                </a:r>
                <a:endParaRPr kumimoji="1" lang="en-US" altLang="ja-JP" sz="1400" dirty="0"/>
              </a:p>
            </p:txBody>
          </p:sp>
        </p:grpSp>
        <p:sp>
          <p:nvSpPr>
            <p:cNvPr id="109" name="四角形: 角を丸くする 77">
              <a:extLst>
                <a:ext uri="{FF2B5EF4-FFF2-40B4-BE49-F238E27FC236}">
                  <a16:creationId xmlns:a16="http://schemas.microsoft.com/office/drawing/2014/main" id="{8B8ED5A7-4363-A449-B63F-68F6F863755B}"/>
                </a:ext>
              </a:extLst>
            </p:cNvPr>
            <p:cNvSpPr/>
            <p:nvPr/>
          </p:nvSpPr>
          <p:spPr>
            <a:xfrm>
              <a:off x="2241662" y="3899247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09126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C94BC1EA-2A3A-A948-84B8-947AE472D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407" y="1797583"/>
            <a:ext cx="3895741" cy="297593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9675FDDF-EA59-454A-B0FD-C2346A087B9A}"/>
              </a:ext>
            </a:extLst>
          </p:cNvPr>
          <p:cNvCxnSpPr>
            <a:cxnSpLocks/>
          </p:cNvCxnSpPr>
          <p:nvPr/>
        </p:nvCxnSpPr>
        <p:spPr>
          <a:xfrm>
            <a:off x="827842" y="3532481"/>
            <a:ext cx="91218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コネクタ: カギ線 86">
            <a:extLst>
              <a:ext uri="{FF2B5EF4-FFF2-40B4-BE49-F238E27FC236}">
                <a16:creationId xmlns:a16="http://schemas.microsoft.com/office/drawing/2014/main" id="{07225141-34D8-4119-A2BB-DC15C7326F14}"/>
              </a:ext>
            </a:extLst>
          </p:cNvPr>
          <p:cNvCxnSpPr>
            <a:cxnSpLocks/>
          </p:cNvCxnSpPr>
          <p:nvPr/>
        </p:nvCxnSpPr>
        <p:spPr>
          <a:xfrm>
            <a:off x="821198" y="2909945"/>
            <a:ext cx="513071" cy="319597"/>
          </a:xfrm>
          <a:prstGeom prst="bentConnector3">
            <a:avLst>
              <a:gd name="adj1" fmla="val 3096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グループ化 139">
            <a:extLst>
              <a:ext uri="{FF2B5EF4-FFF2-40B4-BE49-F238E27FC236}">
                <a16:creationId xmlns:a16="http://schemas.microsoft.com/office/drawing/2014/main" id="{4DEB4C0B-D9FB-4E6A-A6C7-4DE20125834B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1857BA53-F485-4014-8380-625D567695AC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42" name="図 141">
              <a:extLst>
                <a:ext uri="{FF2B5EF4-FFF2-40B4-BE49-F238E27FC236}">
                  <a16:creationId xmlns:a16="http://schemas.microsoft.com/office/drawing/2014/main" id="{B32A18FB-BE1E-4F89-93FA-A9A7C5B2C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DFE5BF0C-B820-064D-9C79-AE6ECD6FA7D7}"/>
              </a:ext>
            </a:extLst>
          </p:cNvPr>
          <p:cNvGrpSpPr/>
          <p:nvPr/>
        </p:nvGrpSpPr>
        <p:grpSpPr>
          <a:xfrm>
            <a:off x="4173382" y="1585524"/>
            <a:ext cx="4962732" cy="1131079"/>
            <a:chOff x="4356690" y="1527979"/>
            <a:chExt cx="4962732" cy="1131079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89C9CDD3-976C-4A55-8844-A6E34927346D}"/>
                </a:ext>
              </a:extLst>
            </p:cNvPr>
            <p:cNvSpPr txBox="1"/>
            <p:nvPr/>
          </p:nvSpPr>
          <p:spPr>
            <a:xfrm>
              <a:off x="4356690" y="1527979"/>
              <a:ext cx="496273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7F9BEE6-451C-9C4C-B07F-9D49B7E29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64285" y="1624456"/>
              <a:ext cx="2032000" cy="496788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A7D5C258-16A7-4344-B5C9-0D8A8BBE0D5F}"/>
              </a:ext>
            </a:extLst>
          </p:cNvPr>
          <p:cNvGrpSpPr/>
          <p:nvPr/>
        </p:nvGrpSpPr>
        <p:grpSpPr>
          <a:xfrm>
            <a:off x="4841148" y="2178813"/>
            <a:ext cx="4257270" cy="1685077"/>
            <a:chOff x="4886730" y="2673487"/>
            <a:chExt cx="4020146" cy="1685077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A56FB412-440D-43C4-A974-5B441308E212}"/>
                </a:ext>
              </a:extLst>
            </p:cNvPr>
            <p:cNvSpPr txBox="1"/>
            <p:nvPr/>
          </p:nvSpPr>
          <p:spPr>
            <a:xfrm>
              <a:off x="4886730" y="2673487"/>
              <a:ext cx="4020146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    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えらび、▽をおして「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もんだい」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 かえ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C26962D-F191-914A-9714-0E04B219E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77186" y="2803986"/>
              <a:ext cx="1724938" cy="431761"/>
            </a:xfrm>
            <a:prstGeom prst="rect">
              <a:avLst/>
            </a:prstGeom>
          </p:spPr>
        </p:pic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776D08A1-24E4-C447-98F6-CA28FB0C47E2}"/>
              </a:ext>
            </a:extLst>
          </p:cNvPr>
          <p:cNvGrpSpPr/>
          <p:nvPr/>
        </p:nvGrpSpPr>
        <p:grpSpPr>
          <a:xfrm>
            <a:off x="4810102" y="3832804"/>
            <a:ext cx="3846673" cy="1252434"/>
            <a:chOff x="4965886" y="3829983"/>
            <a:chExt cx="3846673" cy="1252434"/>
          </a:xfrm>
        </p:grpSpPr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7C5203DB-945F-4EBC-93B3-917A8E691C49}"/>
                </a:ext>
              </a:extLst>
            </p:cNvPr>
            <p:cNvSpPr txBox="1"/>
            <p:nvPr/>
          </p:nvSpPr>
          <p:spPr>
            <a:xfrm>
              <a:off x="4965886" y="3829983"/>
              <a:ext cx="384667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をえらび、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F6F52071-EA0C-3945-BCFA-E69AE22FE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89222" y="3985244"/>
              <a:ext cx="645870" cy="428319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B2F7AB87-7944-E54D-BE72-1F18D3648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89284" y="4505336"/>
              <a:ext cx="2242496" cy="577081"/>
            </a:xfrm>
            <a:prstGeom prst="rect">
              <a:avLst/>
            </a:prstGeom>
          </p:spPr>
        </p:pic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F489DDD8-818D-A94D-B4CA-1C70A4470CC8}"/>
              </a:ext>
            </a:extLst>
          </p:cNvPr>
          <p:cNvGrpSpPr/>
          <p:nvPr/>
        </p:nvGrpSpPr>
        <p:grpSpPr>
          <a:xfrm>
            <a:off x="827841" y="5151450"/>
            <a:ext cx="5584681" cy="642218"/>
            <a:chOff x="827841" y="5151450"/>
            <a:chExt cx="5584681" cy="642218"/>
          </a:xfrm>
        </p:grpSpPr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9436D2D8-4B3F-48D5-AB90-4CABF200B872}"/>
                </a:ext>
              </a:extLst>
            </p:cNvPr>
            <p:cNvSpPr txBox="1"/>
            <p:nvPr/>
          </p:nvSpPr>
          <p:spPr>
            <a:xfrm>
              <a:off x="827841" y="5151450"/>
              <a:ext cx="558468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   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5EBD0175-3120-9840-828A-10D1C8D69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27063" y="5290890"/>
              <a:ext cx="2159667" cy="502778"/>
            </a:xfrm>
            <a:prstGeom prst="rect">
              <a:avLst/>
            </a:prstGeom>
          </p:spPr>
        </p:pic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79C671D-58BA-8142-AC7B-97432184BCFE}"/>
              </a:ext>
            </a:extLst>
          </p:cNvPr>
          <p:cNvGrpSpPr/>
          <p:nvPr/>
        </p:nvGrpSpPr>
        <p:grpSpPr>
          <a:xfrm>
            <a:off x="821198" y="5926093"/>
            <a:ext cx="7331126" cy="604830"/>
            <a:chOff x="827841" y="5971666"/>
            <a:chExt cx="7331126" cy="604830"/>
          </a:xfrm>
        </p:grpSpPr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04C3AFAE-AEA8-4022-BC99-CA99EF986DF4}"/>
                </a:ext>
              </a:extLst>
            </p:cNvPr>
            <p:cNvSpPr txBox="1"/>
            <p:nvPr/>
          </p:nvSpPr>
          <p:spPr>
            <a:xfrm>
              <a:off x="827841" y="5971666"/>
              <a:ext cx="733112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をえらび、「おわり」に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BE14B3C6-CE2A-9749-99ED-4D0B3480C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46643" y="6079708"/>
              <a:ext cx="2032000" cy="496788"/>
            </a:xfrm>
            <a:prstGeom prst="rect">
              <a:avLst/>
            </a:prstGeom>
          </p:spPr>
        </p:pic>
      </p:grp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D95CA32E-725F-6A44-B320-8F5AD83EDC92}"/>
              </a:ext>
            </a:extLst>
          </p:cNvPr>
          <p:cNvGrpSpPr/>
          <p:nvPr/>
        </p:nvGrpSpPr>
        <p:grpSpPr>
          <a:xfrm>
            <a:off x="70921" y="2508242"/>
            <a:ext cx="806970" cy="708264"/>
            <a:chOff x="1759963" y="5105628"/>
            <a:chExt cx="806970" cy="708264"/>
          </a:xfrm>
        </p:grpSpPr>
        <p:grpSp>
          <p:nvGrpSpPr>
            <p:cNvPr id="70" name="グループ化 69">
              <a:extLst>
                <a:ext uri="{FF2B5EF4-FFF2-40B4-BE49-F238E27FC236}">
                  <a16:creationId xmlns:a16="http://schemas.microsoft.com/office/drawing/2014/main" id="{7D911A1F-E465-5641-B0F5-06AF55EC2CC5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48447"/>
              <a:chOff x="952104" y="698430"/>
              <a:chExt cx="806970" cy="648447"/>
            </a:xfrm>
          </p:grpSpPr>
          <p:pic>
            <p:nvPicPr>
              <p:cNvPr id="76" name="図 75">
                <a:extLst>
                  <a:ext uri="{FF2B5EF4-FFF2-40B4-BE49-F238E27FC236}">
                    <a16:creationId xmlns:a16="http://schemas.microsoft.com/office/drawing/2014/main" id="{57C3BC34-0CBF-CA40-80DA-4570BF66B8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815EB94D-3F3C-D848-832B-48C924112D33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75" name="四角形: 角を丸くする 77">
              <a:extLst>
                <a:ext uri="{FF2B5EF4-FFF2-40B4-BE49-F238E27FC236}">
                  <a16:creationId xmlns:a16="http://schemas.microsoft.com/office/drawing/2014/main" id="{D89A2C33-B9D9-F64F-8124-DB2717DD5124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4B5C774A-A53D-AD44-8E3F-613BE3E7D948}"/>
              </a:ext>
            </a:extLst>
          </p:cNvPr>
          <p:cNvGrpSpPr/>
          <p:nvPr/>
        </p:nvGrpSpPr>
        <p:grpSpPr>
          <a:xfrm>
            <a:off x="70921" y="3358908"/>
            <a:ext cx="1003384" cy="732937"/>
            <a:chOff x="2163925" y="3899247"/>
            <a:chExt cx="1003384" cy="732937"/>
          </a:xfrm>
        </p:grpSpPr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CE691F06-CC36-444F-AEBA-AAC6B0E62590}"/>
                </a:ext>
              </a:extLst>
            </p:cNvPr>
            <p:cNvGrpSpPr/>
            <p:nvPr/>
          </p:nvGrpSpPr>
          <p:grpSpPr>
            <a:xfrm>
              <a:off x="2163925" y="3968885"/>
              <a:ext cx="1003384" cy="663299"/>
              <a:chOff x="851559" y="2741332"/>
              <a:chExt cx="1003384" cy="663299"/>
            </a:xfrm>
          </p:grpSpPr>
          <p:pic>
            <p:nvPicPr>
              <p:cNvPr id="84" name="図 83">
                <a:extLst>
                  <a:ext uri="{FF2B5EF4-FFF2-40B4-BE49-F238E27FC236}">
                    <a16:creationId xmlns:a16="http://schemas.microsoft.com/office/drawing/2014/main" id="{C120209E-6D4B-DC43-82A6-916BA9A6A9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70D10993-052B-1146-BAC1-60220894E7A6}"/>
                  </a:ext>
                </a:extLst>
              </p:cNvPr>
              <p:cNvSpPr txBox="1"/>
              <p:nvPr/>
            </p:nvSpPr>
            <p:spPr>
              <a:xfrm>
                <a:off x="851559" y="3096854"/>
                <a:ext cx="10033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へんすう</a:t>
                </a:r>
                <a:endParaRPr kumimoji="1" lang="en-US" altLang="ja-JP" sz="1400" dirty="0"/>
              </a:p>
            </p:txBody>
          </p:sp>
        </p:grpSp>
        <p:sp>
          <p:nvSpPr>
            <p:cNvPr id="83" name="四角形: 角を丸くする 77">
              <a:extLst>
                <a:ext uri="{FF2B5EF4-FFF2-40B4-BE49-F238E27FC236}">
                  <a16:creationId xmlns:a16="http://schemas.microsoft.com/office/drawing/2014/main" id="{E5124647-B019-7444-B548-FDC2011427A1}"/>
                </a:ext>
              </a:extLst>
            </p:cNvPr>
            <p:cNvSpPr/>
            <p:nvPr/>
          </p:nvSpPr>
          <p:spPr>
            <a:xfrm>
              <a:off x="2226202" y="3899247"/>
              <a:ext cx="766627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98382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F47FA4B-7000-4614-98CD-509A5218EA74}"/>
              </a:ext>
            </a:extLst>
          </p:cNvPr>
          <p:cNvSpPr txBox="1"/>
          <p:nvPr/>
        </p:nvSpPr>
        <p:spPr>
          <a:xfrm>
            <a:off x="500576" y="1076594"/>
            <a:ext cx="75165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こた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えをステージから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したときのプログラムをつくろう！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15CA9712-3690-A846-9A33-38AD4B2C8C90}"/>
              </a:ext>
            </a:extLst>
          </p:cNvPr>
          <p:cNvGrpSpPr/>
          <p:nvPr/>
        </p:nvGrpSpPr>
        <p:grpSpPr>
          <a:xfrm>
            <a:off x="910064" y="2211574"/>
            <a:ext cx="4164926" cy="4294162"/>
            <a:chOff x="899326" y="2171535"/>
            <a:chExt cx="4164926" cy="4294162"/>
          </a:xfrm>
        </p:grpSpPr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BD5C76A8-5919-254D-9E35-A13C61526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9326" y="2171535"/>
              <a:ext cx="4091790" cy="4294162"/>
            </a:xfrm>
            <a:prstGeom prst="rect">
              <a:avLst/>
            </a:prstGeom>
          </p:spPr>
        </p:pic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0B68D388-24BA-467B-8938-E080C5A0B1F0}"/>
                </a:ext>
              </a:extLst>
            </p:cNvPr>
            <p:cNvSpPr/>
            <p:nvPr/>
          </p:nvSpPr>
          <p:spPr>
            <a:xfrm>
              <a:off x="1074206" y="3186622"/>
              <a:ext cx="3990046" cy="1258412"/>
            </a:xfrm>
            <a:prstGeom prst="rect">
              <a:avLst/>
            </a:prstGeom>
            <a:solidFill>
              <a:schemeClr val="lt1"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D8EBAB60-AAF4-40D5-B06D-A9BB3A8D204D}"/>
                </a:ext>
              </a:extLst>
            </p:cNvPr>
            <p:cNvSpPr/>
            <p:nvPr/>
          </p:nvSpPr>
          <p:spPr>
            <a:xfrm>
              <a:off x="1063260" y="4551890"/>
              <a:ext cx="3990046" cy="1670706"/>
            </a:xfrm>
            <a:prstGeom prst="rect">
              <a:avLst/>
            </a:prstGeom>
            <a:solidFill>
              <a:schemeClr val="lt1"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6D2AEDD0-13E9-4C9B-9420-B78204E3BD8B}"/>
              </a:ext>
            </a:extLst>
          </p:cNvPr>
          <p:cNvCxnSpPr>
            <a:cxnSpLocks/>
          </p:cNvCxnSpPr>
          <p:nvPr/>
        </p:nvCxnSpPr>
        <p:spPr>
          <a:xfrm>
            <a:off x="747881" y="250267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コネクタ: カギ線 86">
            <a:extLst>
              <a:ext uri="{FF2B5EF4-FFF2-40B4-BE49-F238E27FC236}">
                <a16:creationId xmlns:a16="http://schemas.microsoft.com/office/drawing/2014/main" id="{DD205F28-9FD7-4203-86C1-189FC68A66E3}"/>
              </a:ext>
            </a:extLst>
          </p:cNvPr>
          <p:cNvCxnSpPr>
            <a:cxnSpLocks/>
          </p:cNvCxnSpPr>
          <p:nvPr/>
        </p:nvCxnSpPr>
        <p:spPr>
          <a:xfrm flipV="1">
            <a:off x="747881" y="2663301"/>
            <a:ext cx="619280" cy="557732"/>
          </a:xfrm>
          <a:prstGeom prst="bentConnector3">
            <a:avLst>
              <a:gd name="adj1" fmla="val 15595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線矢印コネクタ 96">
            <a:extLst>
              <a:ext uri="{FF2B5EF4-FFF2-40B4-BE49-F238E27FC236}">
                <a16:creationId xmlns:a16="http://schemas.microsoft.com/office/drawing/2014/main" id="{4B612ED2-94C3-405D-B383-5F01C4BEFCC7}"/>
              </a:ext>
            </a:extLst>
          </p:cNvPr>
          <p:cNvCxnSpPr>
            <a:cxnSpLocks/>
          </p:cNvCxnSpPr>
          <p:nvPr/>
        </p:nvCxnSpPr>
        <p:spPr>
          <a:xfrm>
            <a:off x="760183" y="378253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コネクタ: カギ線 97">
            <a:extLst>
              <a:ext uri="{FF2B5EF4-FFF2-40B4-BE49-F238E27FC236}">
                <a16:creationId xmlns:a16="http://schemas.microsoft.com/office/drawing/2014/main" id="{86A70C72-67D3-4D89-9115-9D3E959F2041}"/>
              </a:ext>
            </a:extLst>
          </p:cNvPr>
          <p:cNvCxnSpPr>
            <a:cxnSpLocks/>
          </p:cNvCxnSpPr>
          <p:nvPr/>
        </p:nvCxnSpPr>
        <p:spPr>
          <a:xfrm flipV="1">
            <a:off x="747881" y="3212591"/>
            <a:ext cx="1391638" cy="1422290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828736BB-0D7D-43A8-9571-C793BB691865}"/>
              </a:ext>
            </a:extLst>
          </p:cNvPr>
          <p:cNvGrpSpPr/>
          <p:nvPr/>
        </p:nvGrpSpPr>
        <p:grpSpPr>
          <a:xfrm>
            <a:off x="5094815" y="3255190"/>
            <a:ext cx="3620560" cy="1242168"/>
            <a:chOff x="5094816" y="3074261"/>
            <a:chExt cx="3620560" cy="1242168"/>
          </a:xfrm>
        </p:grpSpPr>
        <p:sp>
          <p:nvSpPr>
            <p:cNvPr id="134" name="テキスト ボックス 133">
              <a:extLst>
                <a:ext uri="{FF2B5EF4-FFF2-40B4-BE49-F238E27FC236}">
                  <a16:creationId xmlns:a16="http://schemas.microsoft.com/office/drawing/2014/main" id="{2DCCBB3D-8C2A-4FA9-9C7C-BBEC37B957B7}"/>
                </a:ext>
              </a:extLst>
            </p:cNvPr>
            <p:cNvSpPr txBox="1"/>
            <p:nvPr/>
          </p:nvSpPr>
          <p:spPr>
            <a:xfrm>
              <a:off x="5094816" y="3268669"/>
              <a:ext cx="3620560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DF13431-CD10-4F16-A214-DB78B54BE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32548" y="3074261"/>
              <a:ext cx="1150720" cy="1242168"/>
            </a:xfrm>
            <a:prstGeom prst="rect">
              <a:avLst/>
            </a:prstGeom>
          </p:spPr>
        </p:pic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AC9AD210-2765-4D70-9777-DB47250534E2}"/>
              </a:ext>
            </a:extLst>
          </p:cNvPr>
          <p:cNvGrpSpPr/>
          <p:nvPr/>
        </p:nvGrpSpPr>
        <p:grpSpPr>
          <a:xfrm>
            <a:off x="2506256" y="4577723"/>
            <a:ext cx="4642721" cy="1131079"/>
            <a:chOff x="4890792" y="4358655"/>
            <a:chExt cx="3781617" cy="1131079"/>
          </a:xfrm>
        </p:grpSpPr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964E01ED-8B68-4E0B-8920-E28F790402CD}"/>
                </a:ext>
              </a:extLst>
            </p:cNvPr>
            <p:cNvSpPr txBox="1"/>
            <p:nvPr/>
          </p:nvSpPr>
          <p:spPr>
            <a:xfrm>
              <a:off x="4890792" y="4358655"/>
              <a:ext cx="378161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5D338D97-145A-4558-A83A-02C5701A9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70912" y="4509539"/>
              <a:ext cx="947228" cy="449619"/>
            </a:xfrm>
            <a:prstGeom prst="rect">
              <a:avLst/>
            </a:prstGeom>
          </p:spPr>
        </p:pic>
      </p:grpSp>
      <p:grpSp>
        <p:nvGrpSpPr>
          <p:cNvPr id="148" name="グループ化 147">
            <a:extLst>
              <a:ext uri="{FF2B5EF4-FFF2-40B4-BE49-F238E27FC236}">
                <a16:creationId xmlns:a16="http://schemas.microsoft.com/office/drawing/2014/main" id="{444E8B5B-99C3-4DF3-9AC0-2BC36A4E9416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BA625305-E58E-4EF4-B31E-0593F83AAFDC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50" name="図 149">
              <a:extLst>
                <a:ext uri="{FF2B5EF4-FFF2-40B4-BE49-F238E27FC236}">
                  <a16:creationId xmlns:a16="http://schemas.microsoft.com/office/drawing/2014/main" id="{6BF078A5-2E68-4103-9F10-6538B8352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FC560309-1FC4-F54F-8D45-3290AA68F447}"/>
              </a:ext>
            </a:extLst>
          </p:cNvPr>
          <p:cNvGrpSpPr/>
          <p:nvPr/>
        </p:nvGrpSpPr>
        <p:grpSpPr>
          <a:xfrm>
            <a:off x="5062490" y="2731249"/>
            <a:ext cx="4081510" cy="577081"/>
            <a:chOff x="5062490" y="2731249"/>
            <a:chExt cx="4081510" cy="577081"/>
          </a:xfrm>
        </p:grpSpPr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587DBD21-2CFF-4BA8-9C3C-5AAE78E58119}"/>
                </a:ext>
              </a:extLst>
            </p:cNvPr>
            <p:cNvSpPr txBox="1"/>
            <p:nvPr/>
          </p:nvSpPr>
          <p:spPr>
            <a:xfrm>
              <a:off x="5153954" y="2731249"/>
              <a:ext cx="3990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のブロックをいれる。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6765E369-6A01-5443-B0E4-DF706E9FA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62490" y="2848605"/>
              <a:ext cx="1713448" cy="428319"/>
            </a:xfrm>
            <a:prstGeom prst="rect">
              <a:avLst/>
            </a:prstGeom>
          </p:spPr>
        </p:pic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07DFEB0D-1E33-F040-94AA-3EA533AC10C4}"/>
              </a:ext>
            </a:extLst>
          </p:cNvPr>
          <p:cNvGrpSpPr/>
          <p:nvPr/>
        </p:nvGrpSpPr>
        <p:grpSpPr>
          <a:xfrm>
            <a:off x="4258853" y="1777103"/>
            <a:ext cx="5383428" cy="891005"/>
            <a:chOff x="3716098" y="1788480"/>
            <a:chExt cx="5383428" cy="891005"/>
          </a:xfrm>
        </p:grpSpPr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290803A6-74C3-492B-BA30-2E01C88D2A54}"/>
                </a:ext>
              </a:extLst>
            </p:cNvPr>
            <p:cNvSpPr txBox="1"/>
            <p:nvPr/>
          </p:nvSpPr>
          <p:spPr>
            <a:xfrm>
              <a:off x="3716098" y="1790780"/>
              <a:ext cx="5383428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「しら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97BCA15D-6E16-6143-9CDF-0610B3CAF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65631" y="1788480"/>
              <a:ext cx="2692923" cy="508501"/>
            </a:xfrm>
            <a:prstGeom prst="rect">
              <a:avLst/>
            </a:prstGeom>
          </p:spPr>
        </p:pic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AC5CD9E9-6B79-D942-B8D3-FBB43BEF6500}"/>
              </a:ext>
            </a:extLst>
          </p:cNvPr>
          <p:cNvGrpSpPr/>
          <p:nvPr/>
        </p:nvGrpSpPr>
        <p:grpSpPr>
          <a:xfrm>
            <a:off x="2523817" y="5163167"/>
            <a:ext cx="6645315" cy="1149311"/>
            <a:chOff x="2523817" y="5163167"/>
            <a:chExt cx="6645315" cy="1149311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070BD933-E7B8-4D9B-92BA-F2CF7D299389}"/>
                </a:ext>
              </a:extLst>
            </p:cNvPr>
            <p:cNvGrpSpPr/>
            <p:nvPr/>
          </p:nvGrpSpPr>
          <p:grpSpPr>
            <a:xfrm>
              <a:off x="2523817" y="5163167"/>
              <a:ext cx="6645315" cy="1149311"/>
              <a:chOff x="3448596" y="4703532"/>
              <a:chExt cx="6645315" cy="1149311"/>
            </a:xfrm>
          </p:grpSpPr>
          <p:sp>
            <p:nvSpPr>
              <p:cNvPr id="117" name="テキスト ボックス 116">
                <a:extLst>
                  <a:ext uri="{FF2B5EF4-FFF2-40B4-BE49-F238E27FC236}">
                    <a16:creationId xmlns:a16="http://schemas.microsoft.com/office/drawing/2014/main" id="{5A20EFE7-6A7A-4DE5-8955-ED313E402DA9}"/>
                  </a:ext>
                </a:extLst>
              </p:cNvPr>
              <p:cNvSpPr txBox="1"/>
              <p:nvPr/>
            </p:nvSpPr>
            <p:spPr>
              <a:xfrm>
                <a:off x="3448596" y="4703532"/>
                <a:ext cx="6645315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「しらべる」から　　　、「へんすう」から　　　　　　　を   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ja-JP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  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えらび、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　　　　　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にして　　　　　にいれる。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47" name="図 146">
                <a:extLst>
                  <a:ext uri="{FF2B5EF4-FFF2-40B4-BE49-F238E27FC236}">
                    <a16:creationId xmlns:a16="http://schemas.microsoft.com/office/drawing/2014/main" id="{6E8FD3D7-F8EB-4A9B-8FE7-6F05B3F01F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37879" y="5403224"/>
                <a:ext cx="1089754" cy="449619"/>
              </a:xfrm>
              <a:prstGeom prst="rect">
                <a:avLst/>
              </a:prstGeom>
            </p:spPr>
          </p:pic>
        </p:grp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692EDAB0-4840-3D4D-89F8-D7E034512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45818" y="5311427"/>
              <a:ext cx="1530199" cy="403172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381371C-F560-4444-B486-B1F2F6439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93224" y="5910332"/>
              <a:ext cx="1863662" cy="361999"/>
            </a:xfrm>
            <a:prstGeom prst="rect">
              <a:avLst/>
            </a:prstGeom>
          </p:spPr>
        </p:pic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7E8A7EB4-B2E0-F04F-9385-40C6F347A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63335" y="5259013"/>
              <a:ext cx="631480" cy="508000"/>
            </a:xfrm>
            <a:prstGeom prst="rect">
              <a:avLst/>
            </a:prstGeom>
          </p:spPr>
        </p:pic>
      </p:grp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2AFE6FD0-6DCC-3740-9D16-8B8ED8693DD4}"/>
              </a:ext>
            </a:extLst>
          </p:cNvPr>
          <p:cNvGrpSpPr/>
          <p:nvPr/>
        </p:nvGrpSpPr>
        <p:grpSpPr>
          <a:xfrm>
            <a:off x="53991" y="3631364"/>
            <a:ext cx="826535" cy="690933"/>
            <a:chOff x="6035407" y="3746180"/>
            <a:chExt cx="1024065" cy="856056"/>
          </a:xfrm>
        </p:grpSpPr>
        <p:grpSp>
          <p:nvGrpSpPr>
            <p:cNvPr id="86" name="グループ化 85">
              <a:extLst>
                <a:ext uri="{FF2B5EF4-FFF2-40B4-BE49-F238E27FC236}">
                  <a16:creationId xmlns:a16="http://schemas.microsoft.com/office/drawing/2014/main" id="{514A48FF-74A6-3642-822C-FF4618B3F245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90" name="図 89">
                <a:extLst>
                  <a:ext uri="{FF2B5EF4-FFF2-40B4-BE49-F238E27FC236}">
                    <a16:creationId xmlns:a16="http://schemas.microsoft.com/office/drawing/2014/main" id="{753CC2C4-418E-6042-93AE-3EFAF27ADC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749ECCFE-054F-8D4E-9703-8ED5D55C2DB9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89" name="四角形: 角を丸くする 77">
              <a:extLst>
                <a:ext uri="{FF2B5EF4-FFF2-40B4-BE49-F238E27FC236}">
                  <a16:creationId xmlns:a16="http://schemas.microsoft.com/office/drawing/2014/main" id="{D670BB2A-5112-8543-9B25-B9F1F7FAD5B9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6A28EB6B-EFC9-1E4B-BEBA-08895A8C4141}"/>
              </a:ext>
            </a:extLst>
          </p:cNvPr>
          <p:cNvGrpSpPr/>
          <p:nvPr/>
        </p:nvGrpSpPr>
        <p:grpSpPr>
          <a:xfrm>
            <a:off x="0" y="2108565"/>
            <a:ext cx="1003384" cy="717419"/>
            <a:chOff x="85073" y="2242184"/>
            <a:chExt cx="1003384" cy="717419"/>
          </a:xfrm>
        </p:grpSpPr>
        <p:grpSp>
          <p:nvGrpSpPr>
            <p:cNvPr id="94" name="グループ化 93">
              <a:extLst>
                <a:ext uri="{FF2B5EF4-FFF2-40B4-BE49-F238E27FC236}">
                  <a16:creationId xmlns:a16="http://schemas.microsoft.com/office/drawing/2014/main" id="{6B802587-E876-F44F-AE63-80C1D3C2B5B7}"/>
                </a:ext>
              </a:extLst>
            </p:cNvPr>
            <p:cNvGrpSpPr/>
            <p:nvPr/>
          </p:nvGrpSpPr>
          <p:grpSpPr>
            <a:xfrm>
              <a:off x="85073" y="2336324"/>
              <a:ext cx="1003384" cy="623279"/>
              <a:chOff x="818875" y="1658313"/>
              <a:chExt cx="1003384" cy="623279"/>
            </a:xfrm>
          </p:grpSpPr>
          <p:pic>
            <p:nvPicPr>
              <p:cNvPr id="99" name="図 98">
                <a:extLst>
                  <a:ext uri="{FF2B5EF4-FFF2-40B4-BE49-F238E27FC236}">
                    <a16:creationId xmlns:a16="http://schemas.microsoft.com/office/drawing/2014/main" id="{B9A87B4F-FEB9-3241-A6AF-12091BAF70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5230" t="15152" r="6075" b="39913"/>
              <a:stretch/>
            </p:blipFill>
            <p:spPr>
              <a:xfrm>
                <a:off x="884039" y="1658313"/>
                <a:ext cx="667239" cy="334661"/>
              </a:xfrm>
              <a:prstGeom prst="rect">
                <a:avLst/>
              </a:prstGeom>
            </p:spPr>
          </p:pic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38EB6A5A-02FD-7F43-846E-6E41BEEF350F}"/>
                  </a:ext>
                </a:extLst>
              </p:cNvPr>
              <p:cNvSpPr txBox="1"/>
              <p:nvPr/>
            </p:nvSpPr>
            <p:spPr>
              <a:xfrm>
                <a:off x="818875" y="2004593"/>
                <a:ext cx="10033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しらべる</a:t>
                </a:r>
                <a:endParaRPr kumimoji="1" lang="en-US" altLang="ja-JP" sz="1400" dirty="0"/>
              </a:p>
            </p:txBody>
          </p:sp>
        </p:grpSp>
        <p:sp>
          <p:nvSpPr>
            <p:cNvPr id="96" name="四角形: 角を丸くする 77">
              <a:extLst>
                <a:ext uri="{FF2B5EF4-FFF2-40B4-BE49-F238E27FC236}">
                  <a16:creationId xmlns:a16="http://schemas.microsoft.com/office/drawing/2014/main" id="{5900817F-B451-2F4E-B57E-942CEFCC0497}"/>
                </a:ext>
              </a:extLst>
            </p:cNvPr>
            <p:cNvSpPr/>
            <p:nvPr/>
          </p:nvSpPr>
          <p:spPr>
            <a:xfrm>
              <a:off x="154792" y="224218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3DD1BF6B-0332-9746-A080-2F8067E938A7}"/>
              </a:ext>
            </a:extLst>
          </p:cNvPr>
          <p:cNvGrpSpPr/>
          <p:nvPr/>
        </p:nvGrpSpPr>
        <p:grpSpPr>
          <a:xfrm>
            <a:off x="15560" y="4388898"/>
            <a:ext cx="1084083" cy="726663"/>
            <a:chOff x="3317430" y="5463309"/>
            <a:chExt cx="1084083" cy="726663"/>
          </a:xfrm>
        </p:grpSpPr>
        <p:grpSp>
          <p:nvGrpSpPr>
            <p:cNvPr id="103" name="グループ化 102">
              <a:extLst>
                <a:ext uri="{FF2B5EF4-FFF2-40B4-BE49-F238E27FC236}">
                  <a16:creationId xmlns:a16="http://schemas.microsoft.com/office/drawing/2014/main" id="{F71ADDFA-A0B8-D443-8FE7-BD63A608C6F0}"/>
                </a:ext>
              </a:extLst>
            </p:cNvPr>
            <p:cNvGrpSpPr/>
            <p:nvPr/>
          </p:nvGrpSpPr>
          <p:grpSpPr>
            <a:xfrm>
              <a:off x="3317430" y="5499500"/>
              <a:ext cx="1084083" cy="690472"/>
              <a:chOff x="3727335" y="1640367"/>
              <a:chExt cx="1024065" cy="652245"/>
            </a:xfrm>
          </p:grpSpPr>
          <p:pic>
            <p:nvPicPr>
              <p:cNvPr id="105" name="図 104">
                <a:extLst>
                  <a:ext uri="{FF2B5EF4-FFF2-40B4-BE49-F238E27FC236}">
                    <a16:creationId xmlns:a16="http://schemas.microsoft.com/office/drawing/2014/main" id="{94B133BB-6074-4B45-BECC-DD48D905F3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24002" t="11281" r="22455" b="40672"/>
              <a:stretch/>
            </p:blipFill>
            <p:spPr>
              <a:xfrm>
                <a:off x="3861826" y="1640367"/>
                <a:ext cx="471284" cy="422904"/>
              </a:xfrm>
              <a:prstGeom prst="rect">
                <a:avLst/>
              </a:prstGeom>
            </p:spPr>
          </p:pic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08990610-584E-8E4E-99E3-CA0335C70B3B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261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えんざん</a:t>
                </a:r>
                <a:endParaRPr kumimoji="1" lang="en-US" altLang="ja-JP" sz="1200" dirty="0"/>
              </a:p>
            </p:txBody>
          </p:sp>
        </p:grpSp>
        <p:sp>
          <p:nvSpPr>
            <p:cNvPr id="104" name="四角形: 角を丸くする 77">
              <a:extLst>
                <a:ext uri="{FF2B5EF4-FFF2-40B4-BE49-F238E27FC236}">
                  <a16:creationId xmlns:a16="http://schemas.microsoft.com/office/drawing/2014/main" id="{FF83B3D7-741D-C441-A33F-DAF7C92C72AE}"/>
                </a:ext>
              </a:extLst>
            </p:cNvPr>
            <p:cNvSpPr/>
            <p:nvPr/>
          </p:nvSpPr>
          <p:spPr>
            <a:xfrm>
              <a:off x="3385878" y="5463309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DE331421-BC32-1E47-B282-F6B003B3EDCD}"/>
              </a:ext>
            </a:extLst>
          </p:cNvPr>
          <p:cNvGrpSpPr/>
          <p:nvPr/>
        </p:nvGrpSpPr>
        <p:grpSpPr>
          <a:xfrm>
            <a:off x="41012" y="2877682"/>
            <a:ext cx="1003384" cy="710415"/>
            <a:chOff x="2206053" y="3899247"/>
            <a:chExt cx="1003384" cy="710415"/>
          </a:xfrm>
        </p:grpSpPr>
        <p:grpSp>
          <p:nvGrpSpPr>
            <p:cNvPr id="110" name="グループ化 109">
              <a:extLst>
                <a:ext uri="{FF2B5EF4-FFF2-40B4-BE49-F238E27FC236}">
                  <a16:creationId xmlns:a16="http://schemas.microsoft.com/office/drawing/2014/main" id="{541A4A04-6080-3C4F-A4AB-52A4B83614D6}"/>
                </a:ext>
              </a:extLst>
            </p:cNvPr>
            <p:cNvGrpSpPr/>
            <p:nvPr/>
          </p:nvGrpSpPr>
          <p:grpSpPr>
            <a:xfrm>
              <a:off x="2206053" y="3968885"/>
              <a:ext cx="1003384" cy="640777"/>
              <a:chOff x="893687" y="2741332"/>
              <a:chExt cx="1003384" cy="640777"/>
            </a:xfrm>
          </p:grpSpPr>
          <p:pic>
            <p:nvPicPr>
              <p:cNvPr id="112" name="図 111">
                <a:extLst>
                  <a:ext uri="{FF2B5EF4-FFF2-40B4-BE49-F238E27FC236}">
                    <a16:creationId xmlns:a16="http://schemas.microsoft.com/office/drawing/2014/main" id="{E0E97F0F-3752-C649-9EFA-91EE7ECDC6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/>
              <a:srcRect l="26112" t="10813" r="22511" b="39870"/>
              <a:stretch/>
            </p:blipFill>
            <p:spPr>
              <a:xfrm>
                <a:off x="1099293" y="2741332"/>
                <a:ext cx="332671" cy="319331"/>
              </a:xfrm>
              <a:prstGeom prst="rect">
                <a:avLst/>
              </a:prstGeom>
            </p:spPr>
          </p:pic>
          <p:sp>
            <p:nvSpPr>
              <p:cNvPr id="113" name="テキスト ボックス 112">
                <a:extLst>
                  <a:ext uri="{FF2B5EF4-FFF2-40B4-BE49-F238E27FC236}">
                    <a16:creationId xmlns:a16="http://schemas.microsoft.com/office/drawing/2014/main" id="{6441EDFD-2F35-F345-ACC4-7531EEE18247}"/>
                  </a:ext>
                </a:extLst>
              </p:cNvPr>
              <p:cNvSpPr txBox="1"/>
              <p:nvPr/>
            </p:nvSpPr>
            <p:spPr>
              <a:xfrm>
                <a:off x="893687" y="3105110"/>
                <a:ext cx="10033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へんすう</a:t>
                </a:r>
                <a:endParaRPr kumimoji="1" lang="en-US" altLang="ja-JP" sz="1200" dirty="0"/>
              </a:p>
            </p:txBody>
          </p:sp>
        </p:grpSp>
        <p:sp>
          <p:nvSpPr>
            <p:cNvPr id="111" name="四角形: 角を丸くする 77">
              <a:extLst>
                <a:ext uri="{FF2B5EF4-FFF2-40B4-BE49-F238E27FC236}">
                  <a16:creationId xmlns:a16="http://schemas.microsoft.com/office/drawing/2014/main" id="{C160A470-C4FF-7A48-AF49-D06030F65BAC}"/>
                </a:ext>
              </a:extLst>
            </p:cNvPr>
            <p:cNvSpPr/>
            <p:nvPr/>
          </p:nvSpPr>
          <p:spPr>
            <a:xfrm>
              <a:off x="2241662" y="3899247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8101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図 65">
            <a:extLst>
              <a:ext uri="{FF2B5EF4-FFF2-40B4-BE49-F238E27FC236}">
                <a16:creationId xmlns:a16="http://schemas.microsoft.com/office/drawing/2014/main" id="{ECDA82B4-75B7-4641-8458-54FA78D8A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45" y="1823553"/>
            <a:ext cx="4091790" cy="429416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86EFE7C-6547-4894-B190-1D8B84A4903D}"/>
              </a:ext>
            </a:extLst>
          </p:cNvPr>
          <p:cNvSpPr txBox="1"/>
          <p:nvPr/>
        </p:nvSpPr>
        <p:spPr>
          <a:xfrm>
            <a:off x="4213274" y="795685"/>
            <a:ext cx="238954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せいかい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のとき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3A31ECC6-B98C-4AD8-87FB-EC6EDF2040B9}"/>
              </a:ext>
            </a:extLst>
          </p:cNvPr>
          <p:cNvCxnSpPr>
            <a:cxnSpLocks/>
          </p:cNvCxnSpPr>
          <p:nvPr/>
        </p:nvCxnSpPr>
        <p:spPr>
          <a:xfrm>
            <a:off x="686552" y="3797028"/>
            <a:ext cx="423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矢印コネクタ 78">
            <a:extLst>
              <a:ext uri="{FF2B5EF4-FFF2-40B4-BE49-F238E27FC236}">
                <a16:creationId xmlns:a16="http://schemas.microsoft.com/office/drawing/2014/main" id="{0471D904-4F1D-410C-BECC-64B656B84E0E}"/>
              </a:ext>
            </a:extLst>
          </p:cNvPr>
          <p:cNvCxnSpPr>
            <a:cxnSpLocks/>
          </p:cNvCxnSpPr>
          <p:nvPr/>
        </p:nvCxnSpPr>
        <p:spPr>
          <a:xfrm>
            <a:off x="686552" y="3037428"/>
            <a:ext cx="423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039F7BB1-7E89-4045-9A33-B93EC5193049}"/>
              </a:ext>
            </a:extLst>
          </p:cNvPr>
          <p:cNvCxnSpPr>
            <a:cxnSpLocks/>
          </p:cNvCxnSpPr>
          <p:nvPr/>
        </p:nvCxnSpPr>
        <p:spPr>
          <a:xfrm>
            <a:off x="686552" y="3336150"/>
            <a:ext cx="423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3B17D356-4E48-4786-94A6-E3139C898378}"/>
              </a:ext>
            </a:extLst>
          </p:cNvPr>
          <p:cNvSpPr txBox="1"/>
          <p:nvPr/>
        </p:nvSpPr>
        <p:spPr>
          <a:xfrm>
            <a:off x="4877812" y="3865912"/>
            <a:ext cx="274257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ふせいかいのとき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1304AFB8-3DAA-48A9-AC40-6C381056F545}"/>
              </a:ext>
            </a:extLst>
          </p:cNvPr>
          <p:cNvSpPr txBox="1"/>
          <p:nvPr/>
        </p:nvSpPr>
        <p:spPr>
          <a:xfrm>
            <a:off x="733821" y="6192772"/>
            <a:ext cx="76862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をえらび、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まちがい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50" name="直線矢印コネクタ 149">
            <a:extLst>
              <a:ext uri="{FF2B5EF4-FFF2-40B4-BE49-F238E27FC236}">
                <a16:creationId xmlns:a16="http://schemas.microsoft.com/office/drawing/2014/main" id="{2ACBA90D-75A0-41A7-B83D-84DC90600421}"/>
              </a:ext>
            </a:extLst>
          </p:cNvPr>
          <p:cNvCxnSpPr>
            <a:cxnSpLocks/>
          </p:cNvCxnSpPr>
          <p:nvPr/>
        </p:nvCxnSpPr>
        <p:spPr>
          <a:xfrm>
            <a:off x="709239" y="480614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グループ化 150">
            <a:extLst>
              <a:ext uri="{FF2B5EF4-FFF2-40B4-BE49-F238E27FC236}">
                <a16:creationId xmlns:a16="http://schemas.microsoft.com/office/drawing/2014/main" id="{292FF2B2-7108-47BD-972C-44B9BC99CD01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F5BBA9A9-CCEE-40E5-9CE1-B08FEAA1F9D7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53" name="図 152">
              <a:extLst>
                <a:ext uri="{FF2B5EF4-FFF2-40B4-BE49-F238E27FC236}">
                  <a16:creationId xmlns:a16="http://schemas.microsoft.com/office/drawing/2014/main" id="{A8A85926-2C36-4FCE-9F35-F48F66549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8F33087-48D5-3145-A22E-B477692E8692}"/>
              </a:ext>
            </a:extLst>
          </p:cNvPr>
          <p:cNvGrpSpPr/>
          <p:nvPr/>
        </p:nvGrpSpPr>
        <p:grpSpPr>
          <a:xfrm>
            <a:off x="4939535" y="2620352"/>
            <a:ext cx="4693101" cy="888705"/>
            <a:chOff x="4939535" y="2352048"/>
            <a:chExt cx="4693101" cy="888705"/>
          </a:xfrm>
        </p:grpSpPr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66C41B35-24C4-4DF9-B134-245C952D32C9}"/>
                </a:ext>
              </a:extLst>
            </p:cNvPr>
            <p:cNvSpPr txBox="1"/>
            <p:nvPr/>
          </p:nvSpPr>
          <p:spPr>
            <a:xfrm>
              <a:off x="4939535" y="2352048"/>
              <a:ext cx="4693101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をえらび、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せいかい！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」にかえる。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7B92537B-3DAE-704C-B3C5-0ADDBB824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57150" y="2359397"/>
              <a:ext cx="2374175" cy="511609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3BFFE2B-9443-794B-88BE-6341A597B566}"/>
              </a:ext>
            </a:extLst>
          </p:cNvPr>
          <p:cNvGrpSpPr/>
          <p:nvPr/>
        </p:nvGrpSpPr>
        <p:grpSpPr>
          <a:xfrm>
            <a:off x="4213274" y="1369249"/>
            <a:ext cx="5303534" cy="888705"/>
            <a:chOff x="4218577" y="1188476"/>
            <a:chExt cx="5303534" cy="888705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6488F0F4-880E-4E95-BAE9-975BA7673C35}"/>
                </a:ext>
              </a:extLst>
            </p:cNvPr>
            <p:cNvSpPr txBox="1"/>
            <p:nvPr/>
          </p:nvSpPr>
          <p:spPr>
            <a:xfrm>
              <a:off x="4218577" y="1188476"/>
              <a:ext cx="5303534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をえらび、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じかんとざひょうをかえる。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64BF7A7D-C3A3-C245-B936-2D759852A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3291" y="1204813"/>
              <a:ext cx="3152251" cy="468675"/>
            </a:xfrm>
            <a:prstGeom prst="rect">
              <a:avLst/>
            </a:prstGeom>
          </p:spPr>
        </p:pic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E3A8CD7-2E2F-E844-97A6-AB03D4D43A41}"/>
              </a:ext>
            </a:extLst>
          </p:cNvPr>
          <p:cNvGrpSpPr/>
          <p:nvPr/>
        </p:nvGrpSpPr>
        <p:grpSpPr>
          <a:xfrm>
            <a:off x="5001258" y="4417363"/>
            <a:ext cx="4373646" cy="888705"/>
            <a:chOff x="3854764" y="4579990"/>
            <a:chExt cx="4373646" cy="888705"/>
          </a:xfrm>
        </p:grpSpPr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64C1FE80-4047-4A98-8CEC-0B0D46C4DAD6}"/>
                </a:ext>
              </a:extLst>
            </p:cNvPr>
            <p:cNvSpPr txBox="1"/>
            <p:nvPr/>
          </p:nvSpPr>
          <p:spPr>
            <a:xfrm>
              <a:off x="3854764" y="4579990"/>
              <a:ext cx="4373646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   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をえらび、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かくどのあたいをかえる。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97A277F8-4C50-8D4F-ACEE-5FA787110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53644" y="4610307"/>
              <a:ext cx="1103506" cy="483066"/>
            </a:xfrm>
            <a:prstGeom prst="rect">
              <a:avLst/>
            </a:prstGeom>
          </p:spPr>
        </p:pic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87FDFBD8-8DAD-D440-9F00-BE522DAEF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73944" y="4604764"/>
              <a:ext cx="1089133" cy="483066"/>
            </a:xfrm>
            <a:prstGeom prst="rect">
              <a:avLst/>
            </a:prstGeom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3378BBD-A20C-6849-AEAC-FEF35F01F65A}"/>
              </a:ext>
            </a:extLst>
          </p:cNvPr>
          <p:cNvGrpSpPr/>
          <p:nvPr/>
        </p:nvGrpSpPr>
        <p:grpSpPr>
          <a:xfrm>
            <a:off x="4939535" y="5618383"/>
            <a:ext cx="4373646" cy="1131079"/>
            <a:chOff x="4939535" y="5618383"/>
            <a:chExt cx="4373646" cy="1131079"/>
          </a:xfrm>
        </p:grpSpPr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10C555FD-21F3-4D0E-B5CD-28833D02D8F5}"/>
                </a:ext>
              </a:extLst>
            </p:cNvPr>
            <p:cNvSpPr txBox="1"/>
            <p:nvPr/>
          </p:nvSpPr>
          <p:spPr>
            <a:xfrm>
              <a:off x="4939535" y="5618383"/>
              <a:ext cx="43736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C4A3C048-7449-3041-BD9C-1CDED8B65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70344" y="5741305"/>
              <a:ext cx="1146786" cy="483066"/>
            </a:xfrm>
            <a:prstGeom prst="rect">
              <a:avLst/>
            </a:prstGeom>
          </p:spPr>
        </p:pic>
      </p:grpSp>
      <p:pic>
        <p:nvPicPr>
          <p:cNvPr id="77" name="図 76">
            <a:extLst>
              <a:ext uri="{FF2B5EF4-FFF2-40B4-BE49-F238E27FC236}">
                <a16:creationId xmlns:a16="http://schemas.microsoft.com/office/drawing/2014/main" id="{8F8AA8D2-7E9F-324D-A7E8-EB7307927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6421" y="6313377"/>
            <a:ext cx="2056841" cy="511609"/>
          </a:xfrm>
          <a:prstGeom prst="rect">
            <a:avLst/>
          </a:prstGeom>
        </p:spPr>
      </p:pic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85B59BC9-A257-4F4F-9C9C-BF412355C633}"/>
              </a:ext>
            </a:extLst>
          </p:cNvPr>
          <p:cNvGrpSpPr/>
          <p:nvPr/>
        </p:nvGrpSpPr>
        <p:grpSpPr>
          <a:xfrm>
            <a:off x="-19949" y="2767518"/>
            <a:ext cx="836555" cy="715609"/>
            <a:chOff x="4732739" y="1764150"/>
            <a:chExt cx="836555" cy="715609"/>
          </a:xfrm>
        </p:grpSpPr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1C13A3BC-4FB8-3447-B842-37ECB29ED1CA}"/>
                </a:ext>
              </a:extLst>
            </p:cNvPr>
            <p:cNvGrpSpPr/>
            <p:nvPr/>
          </p:nvGrpSpPr>
          <p:grpSpPr>
            <a:xfrm>
              <a:off x="4732739" y="1851712"/>
              <a:ext cx="836555" cy="628047"/>
              <a:chOff x="3711161" y="703334"/>
              <a:chExt cx="836555" cy="628047"/>
            </a:xfrm>
          </p:grpSpPr>
          <p:pic>
            <p:nvPicPr>
              <p:cNvPr id="86" name="図 85">
                <a:extLst>
                  <a:ext uri="{FF2B5EF4-FFF2-40B4-BE49-F238E27FC236}">
                    <a16:creationId xmlns:a16="http://schemas.microsoft.com/office/drawing/2014/main" id="{BA026126-184C-6345-A203-14EA84A9B8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2610" t="15246" r="23907" b="47513"/>
              <a:stretch/>
            </p:blipFill>
            <p:spPr>
              <a:xfrm>
                <a:off x="3942437" y="703334"/>
                <a:ext cx="296457" cy="285997"/>
              </a:xfrm>
              <a:prstGeom prst="rect">
                <a:avLst/>
              </a:prstGeom>
            </p:spPr>
          </p:pic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B5CBF2D6-7B7C-464D-9570-F7403CCFF865}"/>
                  </a:ext>
                </a:extLst>
              </p:cNvPr>
              <p:cNvSpPr txBox="1"/>
              <p:nvPr/>
            </p:nvSpPr>
            <p:spPr>
              <a:xfrm>
                <a:off x="3711161" y="1023604"/>
                <a:ext cx="83655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うご</a:t>
                </a:r>
                <a:r>
                  <a:rPr kumimoji="1" lang="ja-JP" altLang="en-US" sz="1400" dirty="0"/>
                  <a:t>き</a:t>
                </a:r>
                <a:endParaRPr kumimoji="1" lang="en-US" altLang="ja-JP" sz="1400" dirty="0"/>
              </a:p>
            </p:txBody>
          </p:sp>
        </p:grpSp>
        <p:sp>
          <p:nvSpPr>
            <p:cNvPr id="82" name="四角形: 角を丸くする 77">
              <a:extLst>
                <a:ext uri="{FF2B5EF4-FFF2-40B4-BE49-F238E27FC236}">
                  <a16:creationId xmlns:a16="http://schemas.microsoft.com/office/drawing/2014/main" id="{FB9740B2-2336-AF42-9B46-515B9A51151F}"/>
                </a:ext>
              </a:extLst>
            </p:cNvPr>
            <p:cNvSpPr/>
            <p:nvPr/>
          </p:nvSpPr>
          <p:spPr>
            <a:xfrm>
              <a:off x="4746689" y="1764150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E073806F-4AB1-604C-8154-729610FCB677}"/>
              </a:ext>
            </a:extLst>
          </p:cNvPr>
          <p:cNvGrpSpPr/>
          <p:nvPr/>
        </p:nvGrpSpPr>
        <p:grpSpPr>
          <a:xfrm>
            <a:off x="-19949" y="4608631"/>
            <a:ext cx="826535" cy="690933"/>
            <a:chOff x="6035407" y="3746180"/>
            <a:chExt cx="1024065" cy="856056"/>
          </a:xfrm>
        </p:grpSpPr>
        <p:grpSp>
          <p:nvGrpSpPr>
            <p:cNvPr id="89" name="グループ化 88">
              <a:extLst>
                <a:ext uri="{FF2B5EF4-FFF2-40B4-BE49-F238E27FC236}">
                  <a16:creationId xmlns:a16="http://schemas.microsoft.com/office/drawing/2014/main" id="{33F3C569-5343-D746-A778-0912AFE39561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8560"/>
              <a:chOff x="3199202" y="1557958"/>
              <a:chExt cx="1024065" cy="778560"/>
            </a:xfrm>
          </p:grpSpPr>
          <p:pic>
            <p:nvPicPr>
              <p:cNvPr id="95" name="図 94">
                <a:extLst>
                  <a:ext uri="{FF2B5EF4-FFF2-40B4-BE49-F238E27FC236}">
                    <a16:creationId xmlns:a16="http://schemas.microsoft.com/office/drawing/2014/main" id="{1982E2B2-4EDE-FA40-9E23-46963E02AA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97" name="テキスト ボックス 96">
                <a:extLst>
                  <a:ext uri="{FF2B5EF4-FFF2-40B4-BE49-F238E27FC236}">
                    <a16:creationId xmlns:a16="http://schemas.microsoft.com/office/drawing/2014/main" id="{7D014082-40AD-B34E-841F-8643F107527E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200" dirty="0"/>
                  <a:t>せいぎょ</a:t>
                </a:r>
                <a:endParaRPr kumimoji="1" lang="en-US" altLang="ja-JP" sz="1200" dirty="0"/>
              </a:p>
            </p:txBody>
          </p:sp>
        </p:grpSp>
        <p:sp>
          <p:nvSpPr>
            <p:cNvPr id="91" name="四角形: 角を丸くする 77">
              <a:extLst>
                <a:ext uri="{FF2B5EF4-FFF2-40B4-BE49-F238E27FC236}">
                  <a16:creationId xmlns:a16="http://schemas.microsoft.com/office/drawing/2014/main" id="{626DE2AF-0946-FF4F-A711-723CF743A4DB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84DF82D5-9920-B240-8D5C-ADFE14501D12}"/>
              </a:ext>
            </a:extLst>
          </p:cNvPr>
          <p:cNvGrpSpPr/>
          <p:nvPr/>
        </p:nvGrpSpPr>
        <p:grpSpPr>
          <a:xfrm>
            <a:off x="-68750" y="3566473"/>
            <a:ext cx="806970" cy="708264"/>
            <a:chOff x="1759963" y="5105628"/>
            <a:chExt cx="806970" cy="708264"/>
          </a:xfrm>
        </p:grpSpPr>
        <p:grpSp>
          <p:nvGrpSpPr>
            <p:cNvPr id="102" name="グループ化 101">
              <a:extLst>
                <a:ext uri="{FF2B5EF4-FFF2-40B4-BE49-F238E27FC236}">
                  <a16:creationId xmlns:a16="http://schemas.microsoft.com/office/drawing/2014/main" id="{BB6A829A-A4B6-4246-B173-CC7B7DC14CF1}"/>
                </a:ext>
              </a:extLst>
            </p:cNvPr>
            <p:cNvGrpSpPr/>
            <p:nvPr/>
          </p:nvGrpSpPr>
          <p:grpSpPr>
            <a:xfrm>
              <a:off x="1759963" y="5165445"/>
              <a:ext cx="806970" cy="648447"/>
              <a:chOff x="952104" y="698430"/>
              <a:chExt cx="806970" cy="648447"/>
            </a:xfrm>
          </p:grpSpPr>
          <p:pic>
            <p:nvPicPr>
              <p:cNvPr id="107" name="図 106">
                <a:extLst>
                  <a:ext uri="{FF2B5EF4-FFF2-40B4-BE49-F238E27FC236}">
                    <a16:creationId xmlns:a16="http://schemas.microsoft.com/office/drawing/2014/main" id="{0D580B70-70F7-EA46-BACD-3819D21858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35768" t="18698" r="20714" b="40114"/>
              <a:stretch/>
            </p:blipFill>
            <p:spPr>
              <a:xfrm>
                <a:off x="1187822" y="698430"/>
                <a:ext cx="326232" cy="332004"/>
              </a:xfrm>
              <a:prstGeom prst="rect">
                <a:avLst/>
              </a:prstGeom>
            </p:spPr>
          </p:pic>
          <p:sp>
            <p:nvSpPr>
              <p:cNvPr id="108" name="テキスト ボックス 107">
                <a:extLst>
                  <a:ext uri="{FF2B5EF4-FFF2-40B4-BE49-F238E27FC236}">
                    <a16:creationId xmlns:a16="http://schemas.microsoft.com/office/drawing/2014/main" id="{AF5F5AEF-63C5-154B-B9BC-9C2DF0BE0AFF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105" name="四角形: 角を丸くする 77">
              <a:extLst>
                <a:ext uri="{FF2B5EF4-FFF2-40B4-BE49-F238E27FC236}">
                  <a16:creationId xmlns:a16="http://schemas.microsoft.com/office/drawing/2014/main" id="{83F603C4-3E13-6E4E-A495-22F722D0C066}"/>
                </a:ext>
              </a:extLst>
            </p:cNvPr>
            <p:cNvSpPr/>
            <p:nvPr/>
          </p:nvSpPr>
          <p:spPr>
            <a:xfrm>
              <a:off x="1822240" y="5105628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10256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0C177A1B-1548-0442-BCBB-B1AA4F385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04" y="2434211"/>
            <a:ext cx="3429000" cy="3365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35104" y="3080874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764104" y="3972014"/>
            <a:ext cx="4459503" cy="2062103"/>
            <a:chOff x="5344289" y="4673458"/>
            <a:chExt cx="3915121" cy="2062103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えらば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7120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F3479CC4-FA0E-4100-AF92-601418D57885}"/>
              </a:ext>
            </a:extLst>
          </p:cNvPr>
          <p:cNvSpPr txBox="1"/>
          <p:nvPr/>
        </p:nvSpPr>
        <p:spPr>
          <a:xfrm>
            <a:off x="3298287" y="6130429"/>
            <a:ext cx="44836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「かんじょう」から　　　   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F65CB745-9F77-344F-A578-272576879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899" y="6257092"/>
            <a:ext cx="932864" cy="450418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042F6B3A-DAD6-7D4D-9C91-FCDC41178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420" y="4621366"/>
            <a:ext cx="2296686" cy="575918"/>
          </a:xfrm>
          <a:prstGeom prst="rect">
            <a:avLst/>
          </a:prstGeom>
        </p:spPr>
      </p:pic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DB083BE4-E6BE-594C-AB8F-CEE01829C13D}"/>
              </a:ext>
            </a:extLst>
          </p:cNvPr>
          <p:cNvGrpSpPr/>
          <p:nvPr/>
        </p:nvGrpSpPr>
        <p:grpSpPr>
          <a:xfrm>
            <a:off x="110602" y="4525675"/>
            <a:ext cx="1038413" cy="692867"/>
            <a:chOff x="7250266" y="4943854"/>
            <a:chExt cx="1038413" cy="692867"/>
          </a:xfrm>
        </p:grpSpPr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F1B46119-F901-F846-8296-3608E8C0A3EA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83" name="図 82">
                <a:extLst>
                  <a:ext uri="{FF2B5EF4-FFF2-40B4-BE49-F238E27FC236}">
                    <a16:creationId xmlns:a16="http://schemas.microsoft.com/office/drawing/2014/main" id="{3FEC0D1F-AAC4-014F-8383-83083A3BF63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4A12433F-3657-1C48-A782-10D0D94E2445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82" name="四角形: 角を丸くする 77">
              <a:extLst>
                <a:ext uri="{FF2B5EF4-FFF2-40B4-BE49-F238E27FC236}">
                  <a16:creationId xmlns:a16="http://schemas.microsoft.com/office/drawing/2014/main" id="{82B16630-0899-FF46-B838-998506D5C451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7971AFBA-0775-524D-85B0-647A5CCD9EE6}"/>
              </a:ext>
            </a:extLst>
          </p:cNvPr>
          <p:cNvGrpSpPr/>
          <p:nvPr/>
        </p:nvGrpSpPr>
        <p:grpSpPr>
          <a:xfrm>
            <a:off x="75318" y="5326757"/>
            <a:ext cx="1117979" cy="710216"/>
            <a:chOff x="261051" y="3544256"/>
            <a:chExt cx="1117979" cy="710216"/>
          </a:xfrm>
        </p:grpSpPr>
        <p:grpSp>
          <p:nvGrpSpPr>
            <p:cNvPr id="87" name="グループ化 86">
              <a:extLst>
                <a:ext uri="{FF2B5EF4-FFF2-40B4-BE49-F238E27FC236}">
                  <a16:creationId xmlns:a16="http://schemas.microsoft.com/office/drawing/2014/main" id="{9CEB0EF5-4014-844D-A2F1-672C7C79AF29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25965"/>
              <a:chOff x="1676559" y="627466"/>
              <a:chExt cx="1117979" cy="625965"/>
            </a:xfrm>
          </p:grpSpPr>
          <p:pic>
            <p:nvPicPr>
              <p:cNvPr id="91" name="図 90">
                <a:extLst>
                  <a:ext uri="{FF2B5EF4-FFF2-40B4-BE49-F238E27FC236}">
                    <a16:creationId xmlns:a16="http://schemas.microsoft.com/office/drawing/2014/main" id="{D6B742BA-0CA5-6641-95AF-B38A63C3AD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EC4C475A-9153-2A4B-A32A-53EE60E63124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/>
                  <a:t>かんじょう</a:t>
                </a:r>
                <a:endParaRPr kumimoji="1" lang="en-US" altLang="ja-JP" sz="1100" dirty="0"/>
              </a:p>
            </p:txBody>
          </p:sp>
        </p:grpSp>
        <p:sp>
          <p:nvSpPr>
            <p:cNvPr id="88" name="四角形: 角を丸くする 77">
              <a:extLst>
                <a:ext uri="{FF2B5EF4-FFF2-40B4-BE49-F238E27FC236}">
                  <a16:creationId xmlns:a16="http://schemas.microsoft.com/office/drawing/2014/main" id="{E89C13F2-341E-B842-AB89-D52A1AD31D39}"/>
                </a:ext>
              </a:extLst>
            </p:cNvPr>
            <p:cNvSpPr/>
            <p:nvPr/>
          </p:nvSpPr>
          <p:spPr>
            <a:xfrm>
              <a:off x="350514" y="3544256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72" name="図 71">
            <a:extLst>
              <a:ext uri="{FF2B5EF4-FFF2-40B4-BE49-F238E27FC236}">
                <a16:creationId xmlns:a16="http://schemas.microsoft.com/office/drawing/2014/main" id="{2849DB81-E208-3E4F-BC46-CCC3DCFD3F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234" y="4621366"/>
            <a:ext cx="2336800" cy="1206500"/>
          </a:xfrm>
          <a:prstGeom prst="rect">
            <a:avLst/>
          </a:prstGeom>
        </p:spPr>
      </p:pic>
      <p:pic>
        <p:nvPicPr>
          <p:cNvPr id="71" name="図 70">
            <a:extLst>
              <a:ext uri="{FF2B5EF4-FFF2-40B4-BE49-F238E27FC236}">
                <a16:creationId xmlns:a16="http://schemas.microsoft.com/office/drawing/2014/main" id="{8CE91691-812A-4545-8FBF-F8B3CF24AA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915" y="2005297"/>
            <a:ext cx="2387600" cy="1219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F47FA4B-7000-4614-98CD-509A5218EA74}"/>
              </a:ext>
            </a:extLst>
          </p:cNvPr>
          <p:cNvSpPr txBox="1"/>
          <p:nvPr/>
        </p:nvSpPr>
        <p:spPr>
          <a:xfrm>
            <a:off x="500576" y="907917"/>
            <a:ext cx="68235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がこたえに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はんのう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くプログラムをつくろう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2F6E173-70F1-40CE-AF21-47D37A124C65}"/>
              </a:ext>
            </a:extLst>
          </p:cNvPr>
          <p:cNvSpPr txBox="1"/>
          <p:nvPr/>
        </p:nvSpPr>
        <p:spPr>
          <a:xfrm>
            <a:off x="603091" y="986397"/>
            <a:ext cx="764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ECC57EC4-7B2A-49CC-806D-DECB44E47E85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94868963-FC45-45AD-B4AF-C8FC54E6DE5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4F0C7512-123E-490A-930D-719705BAB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303D9EC0-C2B4-4441-B01F-D738642AB945}"/>
              </a:ext>
            </a:extLst>
          </p:cNvPr>
          <p:cNvCxnSpPr>
            <a:cxnSpLocks/>
          </p:cNvCxnSpPr>
          <p:nvPr/>
        </p:nvCxnSpPr>
        <p:spPr>
          <a:xfrm>
            <a:off x="839089" y="229108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矢印コネクタ 78">
            <a:extLst>
              <a:ext uri="{FF2B5EF4-FFF2-40B4-BE49-F238E27FC236}">
                <a16:creationId xmlns:a16="http://schemas.microsoft.com/office/drawing/2014/main" id="{8C34CA70-16E5-4ACE-9D04-CCE26B90C299}"/>
              </a:ext>
            </a:extLst>
          </p:cNvPr>
          <p:cNvCxnSpPr>
            <a:cxnSpLocks/>
          </p:cNvCxnSpPr>
          <p:nvPr/>
        </p:nvCxnSpPr>
        <p:spPr>
          <a:xfrm>
            <a:off x="962025" y="2780838"/>
            <a:ext cx="18699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線矢印コネクタ 113">
            <a:extLst>
              <a:ext uri="{FF2B5EF4-FFF2-40B4-BE49-F238E27FC236}">
                <a16:creationId xmlns:a16="http://schemas.microsoft.com/office/drawing/2014/main" id="{57FC9E4A-B880-4934-80D5-AEEC61E4FD7F}"/>
              </a:ext>
            </a:extLst>
          </p:cNvPr>
          <p:cNvCxnSpPr>
            <a:cxnSpLocks/>
          </p:cNvCxnSpPr>
          <p:nvPr/>
        </p:nvCxnSpPr>
        <p:spPr>
          <a:xfrm>
            <a:off x="858240" y="500025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線矢印コネクタ 118">
            <a:extLst>
              <a:ext uri="{FF2B5EF4-FFF2-40B4-BE49-F238E27FC236}">
                <a16:creationId xmlns:a16="http://schemas.microsoft.com/office/drawing/2014/main" id="{3E23498D-F112-46DE-9308-98272A3405A1}"/>
              </a:ext>
            </a:extLst>
          </p:cNvPr>
          <p:cNvCxnSpPr>
            <a:cxnSpLocks/>
          </p:cNvCxnSpPr>
          <p:nvPr/>
        </p:nvCxnSpPr>
        <p:spPr>
          <a:xfrm>
            <a:off x="858240" y="549000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DDA07A86-30BB-4D1D-A211-B821FE604B51}"/>
              </a:ext>
            </a:extLst>
          </p:cNvPr>
          <p:cNvSpPr txBox="1"/>
          <p:nvPr/>
        </p:nvSpPr>
        <p:spPr>
          <a:xfrm>
            <a:off x="3298286" y="4545966"/>
            <a:ext cx="5367189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▽をおしてあたらしいメッセージをえらび、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メッセージを「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ばつ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7D37C94F-360B-4863-B1D9-523D43936B2F}"/>
              </a:ext>
            </a:extLst>
          </p:cNvPr>
          <p:cNvGrpSpPr/>
          <p:nvPr/>
        </p:nvGrpSpPr>
        <p:grpSpPr>
          <a:xfrm>
            <a:off x="14765" y="4486407"/>
            <a:ext cx="8933276" cy="2232200"/>
            <a:chOff x="105362" y="4522173"/>
            <a:chExt cx="8933276" cy="2185338"/>
          </a:xfrm>
        </p:grpSpPr>
        <p:sp>
          <p:nvSpPr>
            <p:cNvPr id="159" name="正方形/長方形 158">
              <a:extLst>
                <a:ext uri="{FF2B5EF4-FFF2-40B4-BE49-F238E27FC236}">
                  <a16:creationId xmlns:a16="http://schemas.microsoft.com/office/drawing/2014/main" id="{69FE4CFE-B507-4F8B-A987-46D4EC064EF0}"/>
                </a:ext>
              </a:extLst>
            </p:cNvPr>
            <p:cNvSpPr/>
            <p:nvPr/>
          </p:nvSpPr>
          <p:spPr>
            <a:xfrm>
              <a:off x="105362" y="4522173"/>
              <a:ext cx="8933276" cy="21853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2" name="図 151">
              <a:extLst>
                <a:ext uri="{FF2B5EF4-FFF2-40B4-BE49-F238E27FC236}">
                  <a16:creationId xmlns:a16="http://schemas.microsoft.com/office/drawing/2014/main" id="{309ABADA-216E-4098-9525-C044FCF0D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89234" y="5627487"/>
              <a:ext cx="1365532" cy="1034051"/>
            </a:xfrm>
            <a:prstGeom prst="rect">
              <a:avLst/>
            </a:prstGeom>
          </p:spPr>
        </p:pic>
        <p:sp>
          <p:nvSpPr>
            <p:cNvPr id="153" name="テキスト ボックス 152">
              <a:extLst>
                <a:ext uri="{FF2B5EF4-FFF2-40B4-BE49-F238E27FC236}">
                  <a16:creationId xmlns:a16="http://schemas.microsoft.com/office/drawing/2014/main" id="{F7C5804F-A5BC-4250-A722-A3CCBD5473D7}"/>
                </a:ext>
              </a:extLst>
            </p:cNvPr>
            <p:cNvSpPr txBox="1"/>
            <p:nvPr/>
          </p:nvSpPr>
          <p:spPr>
            <a:xfrm>
              <a:off x="750590" y="5029026"/>
              <a:ext cx="7821822" cy="515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おなじようにして、ふせいかいのときのうごきをつくって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</p:grp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2FC56176-375F-42D1-85DB-B9ACDA9AA13A}"/>
              </a:ext>
            </a:extLst>
          </p:cNvPr>
          <p:cNvSpPr txBox="1"/>
          <p:nvPr/>
        </p:nvSpPr>
        <p:spPr>
          <a:xfrm>
            <a:off x="-49196" y="1327091"/>
            <a:ext cx="23964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せいかい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のとき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C6D4F79E-BBAF-4F0F-9CB2-1AD786D7A82A}"/>
              </a:ext>
            </a:extLst>
          </p:cNvPr>
          <p:cNvSpPr txBox="1"/>
          <p:nvPr/>
        </p:nvSpPr>
        <p:spPr>
          <a:xfrm>
            <a:off x="-4914" y="3973335"/>
            <a:ext cx="27020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ふせいかいの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385954B-99CD-FD4B-B40C-A6A92ED7685F}"/>
              </a:ext>
            </a:extLst>
          </p:cNvPr>
          <p:cNvGrpSpPr/>
          <p:nvPr/>
        </p:nvGrpSpPr>
        <p:grpSpPr>
          <a:xfrm>
            <a:off x="3265198" y="1914426"/>
            <a:ext cx="5527443" cy="1685077"/>
            <a:chOff x="3253029" y="1914425"/>
            <a:chExt cx="5527443" cy="1685077"/>
          </a:xfrm>
        </p:grpSpPr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7969474B-A03C-4103-8114-E36DA5341826}"/>
                </a:ext>
              </a:extLst>
            </p:cNvPr>
            <p:cNvSpPr txBox="1"/>
            <p:nvPr/>
          </p:nvSpPr>
          <p:spPr>
            <a:xfrm>
              <a:off x="3253029" y="1914425"/>
              <a:ext cx="5527443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  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▽をおしてあたらしいメッセージをえらび、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メッセージを「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」にかえる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68D4EC12-12DD-064F-95E7-9AE164508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5190" y="1985254"/>
              <a:ext cx="2418878" cy="606559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B95913E-9BFD-AF48-BCFE-B444713B6494}"/>
              </a:ext>
            </a:extLst>
          </p:cNvPr>
          <p:cNvGrpSpPr/>
          <p:nvPr/>
        </p:nvGrpSpPr>
        <p:grpSpPr>
          <a:xfrm>
            <a:off x="3253030" y="3525520"/>
            <a:ext cx="4275076" cy="628761"/>
            <a:chOff x="3253030" y="3525520"/>
            <a:chExt cx="4275076" cy="628761"/>
          </a:xfrm>
        </p:grpSpPr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0D328680-7F43-42EA-AC39-3632528F2958}"/>
                </a:ext>
              </a:extLst>
            </p:cNvPr>
            <p:cNvSpPr txBox="1"/>
            <p:nvPr/>
          </p:nvSpPr>
          <p:spPr>
            <a:xfrm>
              <a:off x="3253030" y="3525520"/>
              <a:ext cx="42750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「かんじょう」から　　　   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4" name="図 73">
              <a:extLst>
                <a:ext uri="{FF2B5EF4-FFF2-40B4-BE49-F238E27FC236}">
                  <a16:creationId xmlns:a16="http://schemas.microsoft.com/office/drawing/2014/main" id="{61743ABC-D1A6-DF4A-94F1-9E375366A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2763" y="3643647"/>
              <a:ext cx="808012" cy="510634"/>
            </a:xfrm>
            <a:prstGeom prst="rect">
              <a:avLst/>
            </a:prstGeom>
          </p:spPr>
        </p:pic>
      </p:grp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7ABE8BB4-9638-0243-B174-063F609D7B2F}"/>
              </a:ext>
            </a:extLst>
          </p:cNvPr>
          <p:cNvGrpSpPr/>
          <p:nvPr/>
        </p:nvGrpSpPr>
        <p:grpSpPr>
          <a:xfrm>
            <a:off x="83884" y="1900881"/>
            <a:ext cx="1038413" cy="692867"/>
            <a:chOff x="7250266" y="4943854"/>
            <a:chExt cx="1038413" cy="692867"/>
          </a:xfrm>
        </p:grpSpPr>
        <p:grpSp>
          <p:nvGrpSpPr>
            <p:cNvPr id="96" name="グループ化 95">
              <a:extLst>
                <a:ext uri="{FF2B5EF4-FFF2-40B4-BE49-F238E27FC236}">
                  <a16:creationId xmlns:a16="http://schemas.microsoft.com/office/drawing/2014/main" id="{7766224F-3B31-F34B-9606-A18D6655DD65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98" name="図 97">
                <a:extLst>
                  <a:ext uri="{FF2B5EF4-FFF2-40B4-BE49-F238E27FC236}">
                    <a16:creationId xmlns:a16="http://schemas.microsoft.com/office/drawing/2014/main" id="{14630285-8387-DB4A-A38F-921BAF136E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102" name="テキスト ボックス 101">
                <a:extLst>
                  <a:ext uri="{FF2B5EF4-FFF2-40B4-BE49-F238E27FC236}">
                    <a16:creationId xmlns:a16="http://schemas.microsoft.com/office/drawing/2014/main" id="{964A50A7-5DDE-DC41-9B8A-2532427068DD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97" name="四角形: 角を丸くする 77">
              <a:extLst>
                <a:ext uri="{FF2B5EF4-FFF2-40B4-BE49-F238E27FC236}">
                  <a16:creationId xmlns:a16="http://schemas.microsoft.com/office/drawing/2014/main" id="{8C296669-1EA5-194F-97E4-FFA08F41E819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4" name="グループ化 103">
            <a:extLst>
              <a:ext uri="{FF2B5EF4-FFF2-40B4-BE49-F238E27FC236}">
                <a16:creationId xmlns:a16="http://schemas.microsoft.com/office/drawing/2014/main" id="{477EC7FF-84E0-F44E-B6DB-6BB0F209A431}"/>
              </a:ext>
            </a:extLst>
          </p:cNvPr>
          <p:cNvGrpSpPr/>
          <p:nvPr/>
        </p:nvGrpSpPr>
        <p:grpSpPr>
          <a:xfrm>
            <a:off x="60630" y="2657758"/>
            <a:ext cx="1117979" cy="725605"/>
            <a:chOff x="261051" y="3544256"/>
            <a:chExt cx="1117979" cy="725605"/>
          </a:xfrm>
        </p:grpSpPr>
        <p:grpSp>
          <p:nvGrpSpPr>
            <p:cNvPr id="107" name="グループ化 106">
              <a:extLst>
                <a:ext uri="{FF2B5EF4-FFF2-40B4-BE49-F238E27FC236}">
                  <a16:creationId xmlns:a16="http://schemas.microsoft.com/office/drawing/2014/main" id="{35FDA0C9-A54E-4243-852A-B07376C9EEBC}"/>
                </a:ext>
              </a:extLst>
            </p:cNvPr>
            <p:cNvGrpSpPr/>
            <p:nvPr/>
          </p:nvGrpSpPr>
          <p:grpSpPr>
            <a:xfrm>
              <a:off x="261051" y="3628507"/>
              <a:ext cx="1117979" cy="641354"/>
              <a:chOff x="1676559" y="627466"/>
              <a:chExt cx="1117979" cy="641354"/>
            </a:xfrm>
          </p:grpSpPr>
          <p:pic>
            <p:nvPicPr>
              <p:cNvPr id="109" name="図 108">
                <a:extLst>
                  <a:ext uri="{FF2B5EF4-FFF2-40B4-BE49-F238E27FC236}">
                    <a16:creationId xmlns:a16="http://schemas.microsoft.com/office/drawing/2014/main" id="{0BA9C20D-7773-E145-AA67-5E256FF82E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1744" t="20052" r="24973" b="40034"/>
              <a:stretch/>
            </p:blipFill>
            <p:spPr>
              <a:xfrm>
                <a:off x="1967288" y="627466"/>
                <a:ext cx="308235" cy="303412"/>
              </a:xfrm>
              <a:prstGeom prst="rect">
                <a:avLst/>
              </a:prstGeom>
            </p:spPr>
          </p:pic>
          <p:sp>
            <p:nvSpPr>
              <p:cNvPr id="110" name="テキスト ボックス 109">
                <a:extLst>
                  <a:ext uri="{FF2B5EF4-FFF2-40B4-BE49-F238E27FC236}">
                    <a16:creationId xmlns:a16="http://schemas.microsoft.com/office/drawing/2014/main" id="{EE52216B-6538-F94F-8F1F-6EA3D6E7EB64}"/>
                  </a:ext>
                </a:extLst>
              </p:cNvPr>
              <p:cNvSpPr txBox="1"/>
              <p:nvPr/>
            </p:nvSpPr>
            <p:spPr>
              <a:xfrm>
                <a:off x="1676559" y="991821"/>
                <a:ext cx="111797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かんじょう</a:t>
                </a:r>
                <a:endParaRPr kumimoji="1" lang="en-US" altLang="ja-JP" sz="1100" dirty="0"/>
              </a:p>
            </p:txBody>
          </p:sp>
        </p:grpSp>
        <p:sp>
          <p:nvSpPr>
            <p:cNvPr id="108" name="四角形: 角を丸くする 77">
              <a:extLst>
                <a:ext uri="{FF2B5EF4-FFF2-40B4-BE49-F238E27FC236}">
                  <a16:creationId xmlns:a16="http://schemas.microsoft.com/office/drawing/2014/main" id="{096E10D0-A80B-2143-9B7C-34E46F521BE2}"/>
                </a:ext>
              </a:extLst>
            </p:cNvPr>
            <p:cNvSpPr/>
            <p:nvPr/>
          </p:nvSpPr>
          <p:spPr>
            <a:xfrm>
              <a:off x="284305" y="3544256"/>
              <a:ext cx="878141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196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図 30">
            <a:extLst>
              <a:ext uri="{FF2B5EF4-FFF2-40B4-BE49-F238E27FC236}">
                <a16:creationId xmlns:a16="http://schemas.microsoft.com/office/drawing/2014/main" id="{DEB1AC12-807C-7346-8BBB-2A0BE82C4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205" y="4174845"/>
            <a:ext cx="2493261" cy="2616572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B1B2E113-C21B-584A-87BF-B858EE8CF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20" y="1758729"/>
            <a:ext cx="3196824" cy="230422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3987C1C-35E4-384E-A2DA-855CDE5CB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371" y="1899488"/>
            <a:ext cx="3408310" cy="495348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1654253-D812-42BC-BE7E-3F8DEE39234B}"/>
              </a:ext>
            </a:extLst>
          </p:cNvPr>
          <p:cNvSpPr txBox="1"/>
          <p:nvPr/>
        </p:nvSpPr>
        <p:spPr>
          <a:xfrm>
            <a:off x="500575" y="907917"/>
            <a:ext cx="83086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それぞれの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ブロックをくみあわせて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プログラムをかんせいさせよう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ED3BE95-7EBD-4012-87F2-58C0B9613630}"/>
              </a:ext>
            </a:extLst>
          </p:cNvPr>
          <p:cNvSpPr txBox="1"/>
          <p:nvPr/>
        </p:nvSpPr>
        <p:spPr>
          <a:xfrm>
            <a:off x="0" y="1227279"/>
            <a:ext cx="62064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パンダがもんだいをだして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それにこたえる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7E651AEE-59F5-4A65-AD3F-66F04EE44980}"/>
              </a:ext>
            </a:extLst>
          </p:cNvPr>
          <p:cNvSpPr/>
          <p:nvPr/>
        </p:nvSpPr>
        <p:spPr>
          <a:xfrm>
            <a:off x="1040511" y="4175311"/>
            <a:ext cx="2507956" cy="2616106"/>
          </a:xfrm>
          <a:prstGeom prst="rect">
            <a:avLst/>
          </a:prstGeom>
          <a:noFill/>
          <a:ln w="28575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74C9C473-6E5C-4F00-9995-B5FF0D2FF02D}"/>
              </a:ext>
            </a:extLst>
          </p:cNvPr>
          <p:cNvSpPr/>
          <p:nvPr/>
        </p:nvSpPr>
        <p:spPr>
          <a:xfrm>
            <a:off x="574939" y="2843947"/>
            <a:ext cx="2861889" cy="36836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20F1B6C8-849F-4FEE-8C71-B6AFEB20B554}"/>
              </a:ext>
            </a:extLst>
          </p:cNvPr>
          <p:cNvSpPr/>
          <p:nvPr/>
        </p:nvSpPr>
        <p:spPr>
          <a:xfrm>
            <a:off x="4956421" y="2911122"/>
            <a:ext cx="3278260" cy="304218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328B384-2FAB-4381-848C-B3F07666E9E4}"/>
              </a:ext>
            </a:extLst>
          </p:cNvPr>
          <p:cNvGrpSpPr/>
          <p:nvPr/>
        </p:nvGrpSpPr>
        <p:grpSpPr>
          <a:xfrm>
            <a:off x="4905266" y="1804360"/>
            <a:ext cx="3380569" cy="5033972"/>
            <a:chOff x="4722920" y="1865018"/>
            <a:chExt cx="3380569" cy="4864252"/>
          </a:xfrm>
        </p:grpSpPr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88197A39-3FBF-4CE9-B008-C62912E6E4A0}"/>
                </a:ext>
              </a:extLst>
            </p:cNvPr>
            <p:cNvSpPr/>
            <p:nvPr/>
          </p:nvSpPr>
          <p:spPr>
            <a:xfrm>
              <a:off x="4722920" y="1865018"/>
              <a:ext cx="3380569" cy="486425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D5B9858A-CB9C-49D3-925C-73C145A80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06469" y="4821173"/>
              <a:ext cx="1365532" cy="1034051"/>
            </a:xfrm>
            <a:prstGeom prst="rect">
              <a:avLst/>
            </a:prstGeom>
          </p:spPr>
        </p:pic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B70B083F-C3E1-4DA9-A3E2-BA72128D2C38}"/>
                </a:ext>
              </a:extLst>
            </p:cNvPr>
            <p:cNvSpPr txBox="1"/>
            <p:nvPr/>
          </p:nvSpPr>
          <p:spPr>
            <a:xfrm>
              <a:off x="5018657" y="2969936"/>
              <a:ext cx="2861889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どこにいれたらいいか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わかるかな？</a:t>
              </a:r>
            </a:p>
          </p:txBody>
        </p:sp>
      </p:grpSp>
      <p:cxnSp>
        <p:nvCxnSpPr>
          <p:cNvPr id="68" name="コネクタ: カギ線 67">
            <a:extLst>
              <a:ext uri="{FF2B5EF4-FFF2-40B4-BE49-F238E27FC236}">
                <a16:creationId xmlns:a16="http://schemas.microsoft.com/office/drawing/2014/main" id="{906132D1-7156-4E07-A058-C4FE0A6E9821}"/>
              </a:ext>
            </a:extLst>
          </p:cNvPr>
          <p:cNvCxnSpPr>
            <a:cxnSpLocks/>
            <a:stCxn id="54" idx="1"/>
          </p:cNvCxnSpPr>
          <p:nvPr/>
        </p:nvCxnSpPr>
        <p:spPr>
          <a:xfrm rot="10800000">
            <a:off x="500575" y="4394454"/>
            <a:ext cx="539936" cy="1088911"/>
          </a:xfrm>
          <a:prstGeom prst="bentConnector2">
            <a:avLst/>
          </a:prstGeom>
          <a:ln w="28575">
            <a:solidFill>
              <a:schemeClr val="accent6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矢印: 右 68">
            <a:extLst>
              <a:ext uri="{FF2B5EF4-FFF2-40B4-BE49-F238E27FC236}">
                <a16:creationId xmlns:a16="http://schemas.microsoft.com/office/drawing/2014/main" id="{1A9FAEEE-EDC3-4D8C-B44D-BF0C36473EB3}"/>
              </a:ext>
            </a:extLst>
          </p:cNvPr>
          <p:cNvSpPr/>
          <p:nvPr/>
        </p:nvSpPr>
        <p:spPr>
          <a:xfrm>
            <a:off x="3788240" y="2739517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1BED9DBC-3A30-4354-BF0C-209AB4A48BDE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EE63BC41-0B44-4C6D-9A13-37472022B06D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3BB1639B-97BE-4C25-A9E0-511A89E61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001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F8896175-B417-5943-86F0-E5A06FEA8E48}"/>
              </a:ext>
            </a:extLst>
          </p:cNvPr>
          <p:cNvGrpSpPr/>
          <p:nvPr/>
        </p:nvGrpSpPr>
        <p:grpSpPr>
          <a:xfrm>
            <a:off x="7839461" y="3029298"/>
            <a:ext cx="1038413" cy="692867"/>
            <a:chOff x="7250266" y="4943854"/>
            <a:chExt cx="1038413" cy="692867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4471FC4D-9D99-C243-B21A-E0F5325737A0}"/>
                </a:ext>
              </a:extLst>
            </p:cNvPr>
            <p:cNvGrpSpPr/>
            <p:nvPr/>
          </p:nvGrpSpPr>
          <p:grpSpPr>
            <a:xfrm>
              <a:off x="7250266" y="5005570"/>
              <a:ext cx="1038413" cy="631151"/>
              <a:chOff x="2512954" y="1605712"/>
              <a:chExt cx="1038413" cy="631151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80F69E97-4332-5E42-95F6-0F8A1776CC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8218" t="9331" r="25502" b="42668"/>
              <a:stretch/>
            </p:blipFill>
            <p:spPr>
              <a:xfrm>
                <a:off x="2732350" y="1605712"/>
                <a:ext cx="374101" cy="360476"/>
              </a:xfrm>
              <a:prstGeom prst="rect">
                <a:avLst/>
              </a:prstGeom>
            </p:spPr>
          </p:pic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A8921D0B-CA56-2246-8AAB-97115C2FA902}"/>
                  </a:ext>
                </a:extLst>
              </p:cNvPr>
              <p:cNvSpPr txBox="1"/>
              <p:nvPr/>
            </p:nvSpPr>
            <p:spPr>
              <a:xfrm>
                <a:off x="2512954" y="1959864"/>
                <a:ext cx="10384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dirty="0"/>
                  <a:t>イベント</a:t>
                </a:r>
                <a:endParaRPr kumimoji="1" lang="en-US" altLang="ja-JP" sz="1200" dirty="0"/>
              </a:p>
            </p:txBody>
          </p:sp>
        </p:grpSp>
        <p:sp>
          <p:nvSpPr>
            <p:cNvPr id="41" name="四角形: 角を丸くする 77">
              <a:extLst>
                <a:ext uri="{FF2B5EF4-FFF2-40B4-BE49-F238E27FC236}">
                  <a16:creationId xmlns:a16="http://schemas.microsoft.com/office/drawing/2014/main" id="{36263915-7A39-DF44-B09A-F99C2D9728DA}"/>
                </a:ext>
              </a:extLst>
            </p:cNvPr>
            <p:cNvSpPr/>
            <p:nvPr/>
          </p:nvSpPr>
          <p:spPr>
            <a:xfrm>
              <a:off x="7315506" y="4943854"/>
              <a:ext cx="682415" cy="690933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9361AF0E-550C-BD49-BB85-E2DAA48BC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275" y="1610105"/>
            <a:ext cx="3129187" cy="524789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ED3BE95-7EBD-4012-87F2-58C0B9613630}"/>
              </a:ext>
            </a:extLst>
          </p:cNvPr>
          <p:cNvSpPr txBox="1"/>
          <p:nvPr/>
        </p:nvSpPr>
        <p:spPr>
          <a:xfrm>
            <a:off x="0" y="920840"/>
            <a:ext cx="56965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がこたえにはんのうする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8C383E8-4E68-4A5F-963F-7E8E06CDEDCE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A9E2DCA5-3F36-4129-8691-B42B56DFBF9C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27225971-8CCE-4BF2-9D33-746612020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sp>
        <p:nvSpPr>
          <p:cNvPr id="32" name="矢印: 右 31">
            <a:extLst>
              <a:ext uri="{FF2B5EF4-FFF2-40B4-BE49-F238E27FC236}">
                <a16:creationId xmlns:a16="http://schemas.microsoft.com/office/drawing/2014/main" id="{500ECE45-D799-47E2-B3F6-5FE6D56C10C5}"/>
              </a:ext>
            </a:extLst>
          </p:cNvPr>
          <p:cNvSpPr/>
          <p:nvPr/>
        </p:nvSpPr>
        <p:spPr>
          <a:xfrm>
            <a:off x="3808208" y="2826335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1BA021C2-919B-4F5A-88A8-F57BC0B1A3E9}"/>
              </a:ext>
            </a:extLst>
          </p:cNvPr>
          <p:cNvSpPr/>
          <p:nvPr/>
        </p:nvSpPr>
        <p:spPr>
          <a:xfrm>
            <a:off x="4592629" y="3239736"/>
            <a:ext cx="1176249" cy="30184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96813EC-85B0-47DE-BBAD-273BCE7074FF}"/>
              </a:ext>
            </a:extLst>
          </p:cNvPr>
          <p:cNvSpPr/>
          <p:nvPr/>
        </p:nvSpPr>
        <p:spPr>
          <a:xfrm>
            <a:off x="4593804" y="4473760"/>
            <a:ext cx="1176249" cy="30184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4E2B93AC-C870-41FB-890A-7094FF5AB43A}"/>
              </a:ext>
            </a:extLst>
          </p:cNvPr>
          <p:cNvCxnSpPr>
            <a:cxnSpLocks/>
          </p:cNvCxnSpPr>
          <p:nvPr/>
        </p:nvCxnSpPr>
        <p:spPr>
          <a:xfrm flipH="1" flipV="1">
            <a:off x="5803739" y="3390663"/>
            <a:ext cx="2099414" cy="21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コネクタ: カギ線 41">
            <a:extLst>
              <a:ext uri="{FF2B5EF4-FFF2-40B4-BE49-F238E27FC236}">
                <a16:creationId xmlns:a16="http://schemas.microsoft.com/office/drawing/2014/main" id="{054CC66B-8A4A-452D-9C88-E5FE842225A8}"/>
              </a:ext>
            </a:extLst>
          </p:cNvPr>
          <p:cNvCxnSpPr>
            <a:cxnSpLocks/>
          </p:cNvCxnSpPr>
          <p:nvPr/>
        </p:nvCxnSpPr>
        <p:spPr>
          <a:xfrm rot="5400000">
            <a:off x="6529834" y="2959275"/>
            <a:ext cx="919189" cy="2441102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5731662-C771-412A-A997-1A5591714954}"/>
              </a:ext>
            </a:extLst>
          </p:cNvPr>
          <p:cNvGrpSpPr/>
          <p:nvPr/>
        </p:nvGrpSpPr>
        <p:grpSpPr>
          <a:xfrm>
            <a:off x="4359321" y="1481818"/>
            <a:ext cx="4518553" cy="5351026"/>
            <a:chOff x="4615034" y="1486135"/>
            <a:chExt cx="4227795" cy="5351026"/>
          </a:xfrm>
        </p:grpSpPr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EA39A920-B89C-4541-86BC-38A9887CBCD8}"/>
                </a:ext>
              </a:extLst>
            </p:cNvPr>
            <p:cNvSpPr/>
            <p:nvPr/>
          </p:nvSpPr>
          <p:spPr>
            <a:xfrm>
              <a:off x="4615034" y="1486135"/>
              <a:ext cx="4227795" cy="535102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E98E8177-EFE0-425E-9E01-8F938EA14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46165" y="4618442"/>
              <a:ext cx="1365532" cy="1034051"/>
            </a:xfrm>
            <a:prstGeom prst="rect">
              <a:avLst/>
            </a:prstGeom>
          </p:spPr>
        </p:pic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9E79BB6E-D66A-481B-89DC-9FBEDE73CF1F}"/>
                </a:ext>
              </a:extLst>
            </p:cNvPr>
            <p:cNvGrpSpPr/>
            <p:nvPr/>
          </p:nvGrpSpPr>
          <p:grpSpPr>
            <a:xfrm>
              <a:off x="5282271" y="2857400"/>
              <a:ext cx="2893321" cy="977191"/>
              <a:chOff x="5261910" y="2857400"/>
              <a:chExt cx="2893321" cy="977191"/>
            </a:xfrm>
          </p:grpSpPr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72C91B3C-31A4-447D-9F60-CC2071CE6F8A}"/>
                  </a:ext>
                </a:extLst>
              </p:cNvPr>
              <p:cNvSpPr txBox="1"/>
              <p:nvPr/>
            </p:nvSpPr>
            <p:spPr>
              <a:xfrm>
                <a:off x="5261910" y="2857400"/>
                <a:ext cx="2893321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にメッセージを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おくって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F88162E2-0571-43C0-AF26-990BF8DDFD26}"/>
                  </a:ext>
                </a:extLst>
              </p:cNvPr>
              <p:cNvSpPr txBox="1"/>
              <p:nvPr/>
            </p:nvSpPr>
            <p:spPr>
              <a:xfrm>
                <a:off x="5384800" y="2865007"/>
                <a:ext cx="8786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</a:p>
            </p:txBody>
          </p:sp>
        </p:grpSp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07E8A89A-15A9-9F42-9DDB-4EA8CB15FE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759" y="1680590"/>
            <a:ext cx="3408310" cy="4953482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F8D2551-B1C0-3741-81F6-1CF66422510F}"/>
              </a:ext>
            </a:extLst>
          </p:cNvPr>
          <p:cNvSpPr txBox="1"/>
          <p:nvPr/>
        </p:nvSpPr>
        <p:spPr>
          <a:xfrm>
            <a:off x="301170" y="941038"/>
            <a:ext cx="8644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648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E0747656-D562-4107-B3B4-6CD2D3728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55" y="1495107"/>
            <a:ext cx="3433727" cy="528628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EDA6463-770F-4407-BC4F-A00281C7053C}"/>
              </a:ext>
            </a:extLst>
          </p:cNvPr>
          <p:cNvSpPr txBox="1"/>
          <p:nvPr/>
        </p:nvSpPr>
        <p:spPr>
          <a:xfrm>
            <a:off x="598779" y="1026099"/>
            <a:ext cx="8116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、アップロードモードを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オフ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にしてうごかして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110223" y="5567054"/>
            <a:ext cx="1832404" cy="39096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3840406" y="3406851"/>
            <a:ext cx="1231429" cy="21126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4E04A2A-6084-4746-A136-7EB4D5D2BAE2}"/>
              </a:ext>
            </a:extLst>
          </p:cNvPr>
          <p:cNvSpPr txBox="1"/>
          <p:nvPr/>
        </p:nvSpPr>
        <p:spPr>
          <a:xfrm>
            <a:off x="608923" y="1062087"/>
            <a:ext cx="9174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99F1402-49E9-436E-A46F-FC0EA3BA2C52}"/>
              </a:ext>
            </a:extLst>
          </p:cNvPr>
          <p:cNvSpPr txBox="1"/>
          <p:nvPr/>
        </p:nvSpPr>
        <p:spPr>
          <a:xfrm>
            <a:off x="5009329" y="2297436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スプライトをうごかすために、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アップロードモードをオフにします。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D041425-DC4B-4175-BF74-BD58C8DFB9DF}"/>
              </a:ext>
            </a:extLst>
          </p:cNvPr>
          <p:cNvGrpSpPr/>
          <p:nvPr/>
        </p:nvGrpSpPr>
        <p:grpSpPr>
          <a:xfrm>
            <a:off x="4572000" y="4254430"/>
            <a:ext cx="4533990" cy="1714511"/>
            <a:chOff x="4572000" y="4230418"/>
            <a:chExt cx="4533990" cy="1714511"/>
          </a:xfrm>
        </p:grpSpPr>
        <p:sp>
          <p:nvSpPr>
            <p:cNvPr id="11" name="吹き出し: 角を丸めた四角形 10">
              <a:extLst>
                <a:ext uri="{FF2B5EF4-FFF2-40B4-BE49-F238E27FC236}">
                  <a16:creationId xmlns:a16="http://schemas.microsoft.com/office/drawing/2014/main" id="{F4F1FE33-806E-4B9F-A35E-0D18804AD32B}"/>
                </a:ext>
              </a:extLst>
            </p:cNvPr>
            <p:cNvSpPr/>
            <p:nvPr/>
          </p:nvSpPr>
          <p:spPr>
            <a:xfrm>
              <a:off x="4572000" y="4230418"/>
              <a:ext cx="3471895" cy="1692565"/>
            </a:xfrm>
            <a:prstGeom prst="wedgeRoundRectCallout">
              <a:avLst>
                <a:gd name="adj1" fmla="val 54886"/>
                <a:gd name="adj2" fmla="val -1995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7BE9C0A-570A-4511-9ABA-59BB7F8F95BC}"/>
                </a:ext>
              </a:extLst>
            </p:cNvPr>
            <p:cNvSpPr txBox="1"/>
            <p:nvPr/>
          </p:nvSpPr>
          <p:spPr>
            <a:xfrm>
              <a:off x="4618946" y="4230418"/>
              <a:ext cx="369147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スプライトからうごかすために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コーディとパソコンはつないだまま</a:t>
              </a:r>
              <a:endParaRPr kumimoji="1" lang="en-US" altLang="ja-JP" sz="1600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じっこうするよ！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97F3E0DA-3E98-422F-AE3B-34BF5E8BD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43895" y="4252364"/>
              <a:ext cx="1062095" cy="1692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405896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3515</Words>
  <Application>Microsoft Macintosh PowerPoint</Application>
  <PresentationFormat>画面に合わせる (4:3)</PresentationFormat>
  <Paragraphs>533</Paragraphs>
  <Slides>67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67</vt:i4>
      </vt:variant>
    </vt:vector>
  </HeadingPairs>
  <TitlesOfParts>
    <vt:vector size="75" baseType="lpstr">
      <vt:lpstr>BIZ UDPゴシック</vt:lpstr>
      <vt:lpstr>Meiryo UI</vt:lpstr>
      <vt:lpstr>UD デジタル 教科書体 NP-R</vt:lpstr>
      <vt:lpstr>メイリオ</vt:lpstr>
      <vt:lpstr>Arial</vt:lpstr>
      <vt:lpstr>Calibri</vt:lpstr>
      <vt:lpstr>Wingdings</vt:lpstr>
      <vt:lpstr>曲線</vt:lpstr>
      <vt:lpstr>だい8かいほそく　へんすう・リストってなんだろう？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【しつもん】あなたはおぼえるために、 どんなどうぐをつかいますか？</vt:lpstr>
      <vt:lpstr>【しつもん】コンピューターはなにをつかうのかな？</vt:lpstr>
      <vt:lpstr>へんすうのとくちょう</vt:lpstr>
      <vt:lpstr>へんすうのつくりかた</vt:lpstr>
      <vt:lpstr>ミッション1：へんすうをつくってあたいをだいにゅうし、 けいさんしてみよう</vt:lpstr>
      <vt:lpstr>ミッション1：へんすうをつくってあたいをだいにゅうし、 けいさんしてみよう</vt:lpstr>
      <vt:lpstr>ミッション1：へんすうをつくってあたいをだいにゅうし、 けいさんしてみよう</vt:lpstr>
      <vt:lpstr>ミッション1：へんすうをつくってあたいをだいにゅうし、 けいさんしてみよう</vt:lpstr>
      <vt:lpstr>ミッション1：へんすうをつくってあたいをだいにゅうし、 けいさんしてみよう</vt:lpstr>
      <vt:lpstr>ミッション1：へんすうをつくってあたいをだいにゅうし、 けいさんしてみよう</vt:lpstr>
      <vt:lpstr>ミッション1：へんすうをつくってあたいをだいにゅうし、 けいさんしてみよう</vt:lpstr>
      <vt:lpstr>ミッション1：へんすうをつくってあたいをだいにゅうし、 けいさんしてみよう</vt:lpstr>
      <vt:lpstr>ミッション1：へんすうをつくってあたいをだいにゅうし、 けいさんしてみよう</vt:lpstr>
      <vt:lpstr>ミッション2：へんすうのあたいをこうかんしよう</vt:lpstr>
      <vt:lpstr>ミッション2：へんすうのあたいをこうかんしよう</vt:lpstr>
      <vt:lpstr>ミッション2：へんすうのあたいをこうかんしよう</vt:lpstr>
      <vt:lpstr>ミッション2：へんすうのあたいをこうかんしよう</vt:lpstr>
      <vt:lpstr>ミッション2：へんすうのあたいをこうかんしよう</vt:lpstr>
      <vt:lpstr>ミッション2：へんすうのあたいをこうかんしよう</vt:lpstr>
      <vt:lpstr>ミッション2：へんすうのあたいをこうかんしよう</vt:lpstr>
      <vt:lpstr>ミッション3：1から10までのごうけいをけいさんしよう</vt:lpstr>
      <vt:lpstr>【じゅんび】：あたいをだいにゅうするへんすうをよういする</vt:lpstr>
      <vt:lpstr>ミッション3：1から10までのごうけいをけいさんしよう</vt:lpstr>
      <vt:lpstr>ミッション3：1から10までのごうけいをけいさんしよう</vt:lpstr>
      <vt:lpstr>「　　　　　　　　　　　　　　　」のいみ</vt:lpstr>
      <vt:lpstr>ミッション3：1から10までのごうけいをけいさんしよう</vt:lpstr>
      <vt:lpstr>ミッション3：1から10までのごうけいをけいさんしよう</vt:lpstr>
      <vt:lpstr>ミッション3：1から10までのごうけいをけいさんしよう</vt:lpstr>
      <vt:lpstr>ミッション3：1から10までのごうけいをけいさんしよう</vt:lpstr>
      <vt:lpstr>ステップアップ！</vt:lpstr>
      <vt:lpstr>かんがえてみよう！</vt:lpstr>
      <vt:lpstr>【じゅんび】：あたいをだいにゅうするへんすうをよういする</vt:lpstr>
      <vt:lpstr>【じゅんび】：あたいをだいにゅうするへんすうをよういする</vt:lpstr>
      <vt:lpstr>かんがえてみよう！</vt:lpstr>
      <vt:lpstr>かんがえてみよう！</vt:lpstr>
      <vt:lpstr>かんがえてみよう！</vt:lpstr>
      <vt:lpstr>かんがえてみよう！</vt:lpstr>
      <vt:lpstr>かんがえてみよう！</vt:lpstr>
      <vt:lpstr>チャレンジ！</vt:lpstr>
      <vt:lpstr>チャレンジ！</vt:lpstr>
      <vt:lpstr>チャレンジ！</vt:lpstr>
      <vt:lpstr>リストとは？</vt:lpstr>
      <vt:lpstr>リストのつくりかた</vt:lpstr>
      <vt:lpstr>チャレンジ！</vt:lpstr>
      <vt:lpstr>【じゅんび】：あたいをだいにゅうするリストをよういする</vt:lpstr>
      <vt:lpstr>【じゅんび】：あたいをだいにゅうするリストをよういする</vt:lpstr>
      <vt:lpstr>【じゅんび】：あたいをだいにゅうするリストをよういする</vt:lpstr>
      <vt:lpstr>【じゅんび】：あたいをだいにゅうするリストをよういする</vt:lpstr>
      <vt:lpstr>【じゅんび】：あたいをだいにゅうするリストをよういする</vt:lpstr>
      <vt:lpstr>【じゅんび】：あたいをだいにゅうするリストをよういする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2021-11-16T07:03:51Z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